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21" r:id="rId2"/>
    <p:sldId id="330" r:id="rId3"/>
    <p:sldId id="336" r:id="rId4"/>
    <p:sldId id="341" r:id="rId5"/>
    <p:sldId id="342" r:id="rId6"/>
    <p:sldId id="332" r:id="rId7"/>
    <p:sldId id="331" r:id="rId8"/>
    <p:sldId id="343" r:id="rId9"/>
    <p:sldId id="333" r:id="rId10"/>
    <p:sldId id="334" r:id="rId11"/>
    <p:sldId id="335" r:id="rId12"/>
    <p:sldId id="344" r:id="rId13"/>
    <p:sldId id="345" r:id="rId14"/>
    <p:sldId id="347" r:id="rId15"/>
    <p:sldId id="348" r:id="rId16"/>
    <p:sldId id="349" r:id="rId17"/>
    <p:sldId id="337" r:id="rId18"/>
    <p:sldId id="338" r:id="rId19"/>
    <p:sldId id="339" r:id="rId20"/>
    <p:sldId id="350" r:id="rId21"/>
    <p:sldId id="326" r:id="rId22"/>
    <p:sldId id="327" r:id="rId23"/>
    <p:sldId id="359" r:id="rId24"/>
    <p:sldId id="351" r:id="rId25"/>
    <p:sldId id="352" r:id="rId26"/>
    <p:sldId id="353" r:id="rId27"/>
    <p:sldId id="328" r:id="rId28"/>
    <p:sldId id="354" r:id="rId29"/>
    <p:sldId id="366" r:id="rId30"/>
    <p:sldId id="329" r:id="rId31"/>
    <p:sldId id="355" r:id="rId32"/>
    <p:sldId id="356" r:id="rId33"/>
    <p:sldId id="360" r:id="rId34"/>
    <p:sldId id="323" r:id="rId35"/>
    <p:sldId id="361" r:id="rId36"/>
    <p:sldId id="362" r:id="rId37"/>
    <p:sldId id="363" r:id="rId38"/>
    <p:sldId id="364" r:id="rId39"/>
    <p:sldId id="365" r:id="rId40"/>
    <p:sldId id="32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09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6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F397-AB5C-446B-8424-756CCA47B05B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13B8C-5B41-4E31-8CC8-9160134BF7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859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D7BA6B-AC43-4B67-A8A6-4121067B9D6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62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4B2351-9456-4E03-BF2E-4826DBF9E115}" type="slidenum">
              <a:rPr lang="hu-HU" altLang="hu-HU" smtClean="0"/>
              <a:pPr eaLnBrk="1" hangingPunct="1">
                <a:spcBef>
                  <a:spcPct val="0"/>
                </a:spcBef>
              </a:pPr>
              <a:t>17</a:t>
            </a:fld>
            <a:endParaRPr lang="hu-HU" altLang="hu-H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094819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4AEA86-863B-408F-B72E-0E7949D45B04}" type="slidenum">
              <a:rPr lang="hu-HU" altLang="hu-HU" smtClean="0"/>
              <a:pPr eaLnBrk="1" hangingPunct="1">
                <a:spcBef>
                  <a:spcPct val="0"/>
                </a:spcBef>
              </a:pPr>
              <a:t>18</a:t>
            </a:fld>
            <a:endParaRPr lang="hu-HU" altLang="hu-H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704907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3784" fontAlgn="base">
              <a:spcBef>
                <a:spcPct val="0"/>
              </a:spcBef>
              <a:spcAft>
                <a:spcPct val="0"/>
              </a:spcAft>
            </a:pPr>
            <a:fld id="{0585EA7D-410E-4CEB-935C-18AFFE95DD33}" type="slidenum">
              <a:rPr lang="en-US" smtClean="0">
                <a:latin typeface="Arial" charset="0"/>
              </a:rPr>
              <a:pPr defTabSz="923784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5587"/>
            <a:ext cx="5028579" cy="411136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936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3784" fontAlgn="base">
              <a:spcBef>
                <a:spcPct val="0"/>
              </a:spcBef>
              <a:spcAft>
                <a:spcPct val="0"/>
              </a:spcAft>
            </a:pPr>
            <a:fld id="{B7907775-76EC-4E0E-8AA0-A0596CA6D027}" type="slidenum">
              <a:rPr lang="en-US" smtClean="0">
                <a:latin typeface="Arial" charset="0"/>
              </a:rPr>
              <a:pPr defTabSz="923784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5587"/>
            <a:ext cx="5028579" cy="411136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8274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35281A-C20A-4138-BAAC-F559F029196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1835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9E0851-F95A-43FF-AB90-613A6E63F1A6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9609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3784" fontAlgn="base">
              <a:spcBef>
                <a:spcPct val="0"/>
              </a:spcBef>
              <a:spcAft>
                <a:spcPct val="0"/>
              </a:spcAft>
            </a:pPr>
            <a:fld id="{988FDEB1-1CCB-4579-846A-EF9F9AB54746}" type="slidenum">
              <a:rPr lang="en-US" smtClean="0">
                <a:latin typeface="Arial" charset="0"/>
              </a:rPr>
              <a:pPr defTabSz="923784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5587"/>
            <a:ext cx="5028579" cy="411136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0089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D1349A-5D55-4966-B415-1F36DF08C841}" type="slidenum">
              <a:rPr lang="hu-HU" altLang="hu-H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78012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DB6F40-07CC-4DFF-ABA5-CF15A2C0290E}" type="slidenum">
              <a:rPr lang="hu-HU" altLang="hu-H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313486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A53E6F-B639-44BF-8C1A-AAA9DEBF3CD5}" type="slidenum">
              <a:rPr lang="hu-HU" altLang="hu-H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48397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67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1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128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482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040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305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638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93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19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099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65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hyperlink" Target="../../../../../../../../Program%20Files/TurningPoint/2003/Questions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hyperlink" Target="../../../../../../../../Program%20Files/TurningPoint/2003/Question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hyperlink" Target="../../../../../../../../Program%20Files/TurningPoint/2003/Questions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zövegdoboz 1"/>
          <p:cNvSpPr txBox="1">
            <a:spLocks noChangeArrowheads="1"/>
          </p:cNvSpPr>
          <p:nvPr/>
        </p:nvSpPr>
        <p:spPr bwMode="auto">
          <a:xfrm>
            <a:off x="0" y="333131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4400" b="1" dirty="0" err="1" smtClean="0"/>
              <a:t>Nervous</a:t>
            </a:r>
            <a:r>
              <a:rPr lang="hu-HU" altLang="hu-HU" sz="4400" b="1" dirty="0" smtClean="0"/>
              <a:t> </a:t>
            </a:r>
            <a:r>
              <a:rPr lang="hu-HU" altLang="hu-HU" sz="4400" b="1" dirty="0" err="1" smtClean="0"/>
              <a:t>system</a:t>
            </a:r>
            <a:r>
              <a:rPr lang="hu-HU" altLang="hu-HU" sz="4400" b="1" dirty="0" smtClean="0"/>
              <a:t>, </a:t>
            </a:r>
            <a:r>
              <a:rPr lang="hu-HU" altLang="hu-HU" sz="4400" b="1" dirty="0" err="1" smtClean="0"/>
              <a:t>Sensory</a:t>
            </a:r>
            <a:r>
              <a:rPr lang="hu-HU" altLang="hu-HU" sz="4400" b="1" dirty="0" smtClean="0"/>
              <a:t> </a:t>
            </a:r>
            <a:r>
              <a:rPr lang="hu-HU" altLang="hu-HU" sz="4400" b="1" dirty="0" err="1" smtClean="0"/>
              <a:t>organs</a:t>
            </a:r>
            <a:endParaRPr lang="hu-HU" altLang="hu-HU" sz="4400" b="1" dirty="0" smtClean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44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4400" b="1" dirty="0"/>
          </a:p>
        </p:txBody>
      </p:sp>
      <p:sp>
        <p:nvSpPr>
          <p:cNvPr id="14339" name="Szövegdoboz 2"/>
          <p:cNvSpPr txBox="1">
            <a:spLocks noChangeArrowheads="1"/>
          </p:cNvSpPr>
          <p:nvPr/>
        </p:nvSpPr>
        <p:spPr bwMode="auto">
          <a:xfrm>
            <a:off x="1088819" y="3024555"/>
            <a:ext cx="669343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dirty="0" err="1"/>
              <a:t>Faculty</a:t>
            </a:r>
            <a:r>
              <a:rPr lang="hu-HU" altLang="hu-HU" dirty="0"/>
              <a:t> of </a:t>
            </a:r>
            <a:r>
              <a:rPr lang="hu-HU" altLang="hu-HU" dirty="0" err="1"/>
              <a:t>Pharmacy</a:t>
            </a:r>
            <a:endParaRPr lang="hu-HU" altLang="hu-HU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dirty="0" err="1" smtClean="0"/>
              <a:t>12th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week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histology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practice</a:t>
            </a:r>
            <a:endParaRPr lang="hu-HU" altLang="hu-HU" dirty="0" smtClean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b="1" dirty="0" err="1"/>
              <a:t>Department</a:t>
            </a:r>
            <a:r>
              <a:rPr lang="hu-HU" altLang="hu-HU" sz="2400" b="1" dirty="0"/>
              <a:t> of </a:t>
            </a:r>
            <a:r>
              <a:rPr lang="hu-HU" altLang="hu-HU" sz="2400" b="1" dirty="0" err="1"/>
              <a:t>Anatomy</a:t>
            </a:r>
            <a:r>
              <a:rPr lang="hu-HU" altLang="hu-HU" sz="2400" b="1" dirty="0"/>
              <a:t>, </a:t>
            </a:r>
            <a:r>
              <a:rPr lang="hu-HU" altLang="hu-HU" sz="2400" b="1" dirty="0" err="1"/>
              <a:t>Histology</a:t>
            </a:r>
            <a:r>
              <a:rPr lang="hu-HU" altLang="hu-HU" sz="2400" b="1" dirty="0"/>
              <a:t> and </a:t>
            </a:r>
            <a:r>
              <a:rPr lang="hu-HU" altLang="hu-HU" sz="2400" b="1" dirty="0" err="1" smtClean="0"/>
              <a:t>Embriology</a:t>
            </a:r>
            <a:endParaRPr lang="hu-HU" alt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3082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 noChangeArrowheads="1"/>
          </p:cNvPicPr>
          <p:nvPr/>
        </p:nvPicPr>
        <p:blipFill>
          <a:blip r:embed="rId4" cstate="print"/>
          <a:srcRect l="14607"/>
          <a:stretch>
            <a:fillRect/>
          </a:stretch>
        </p:blipFill>
        <p:spPr bwMode="auto">
          <a:xfrm>
            <a:off x="76200" y="685800"/>
            <a:ext cx="57912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5943600" y="579438"/>
            <a:ext cx="3048000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The nucleus of a neuron is large and round, with a prominent nucleolus (yellow arrow), and abundant euchromatin (pale area surrounding nucleolus).  The black arrows delimit the nucleus.</a:t>
            </a:r>
          </a:p>
          <a:p>
            <a:endParaRPr lang="en-US" sz="800" dirty="0"/>
          </a:p>
          <a:p>
            <a:r>
              <a:rPr lang="en-US" dirty="0"/>
              <a:t>The cytoplasm in the cell body, or perikaryon, is rich in clusters of rough endoplasmic reticulum, which in neurons </a:t>
            </a:r>
            <a:r>
              <a:rPr lang="en-US" dirty="0" smtClean="0"/>
              <a:t>are </a:t>
            </a:r>
            <a:r>
              <a:rPr lang="en-US" dirty="0"/>
              <a:t>termed Nissl substance or Nissl bodies (the blue/purple flaky material).</a:t>
            </a:r>
          </a:p>
          <a:p>
            <a:endParaRPr lang="en-US" sz="800" dirty="0"/>
          </a:p>
          <a:p>
            <a:r>
              <a:rPr lang="en-US" dirty="0"/>
              <a:t>Dendrites (green arrows) contain Nissl substance, while axons (next slide) can be recognized because they lack Nissl substance.</a:t>
            </a:r>
          </a:p>
        </p:txBody>
      </p:sp>
      <p:sp>
        <p:nvSpPr>
          <p:cNvPr id="6" name="Rectangle 5"/>
          <p:cNvSpPr/>
          <p:nvPr/>
        </p:nvSpPr>
        <p:spPr>
          <a:xfrm>
            <a:off x="-24702" y="-6123"/>
            <a:ext cx="924041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SPINAL CORD – high power view of gray matter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410200" y="1416050"/>
            <a:ext cx="7938" cy="66833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19200" y="4235450"/>
            <a:ext cx="7938" cy="66833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24000" y="1035050"/>
            <a:ext cx="7938" cy="66833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19325" y="700088"/>
            <a:ext cx="7938" cy="668337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239963" y="1622425"/>
            <a:ext cx="23812" cy="6223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79388" y="5943600"/>
            <a:ext cx="5584825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+mn-lt"/>
              </a:rPr>
              <a:t>The small, condensed nuclei (red arrows) belong to glial cell.  Their cytoplasm is either not visible or barely visible.</a:t>
            </a:r>
            <a:endParaRPr lang="en-US" dirty="0"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00200" y="4235450"/>
            <a:ext cx="582613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95813" y="3048000"/>
            <a:ext cx="582612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947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3810000" y="1371600"/>
            <a:ext cx="533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The white matter of the spinal cord (e.g. blue box) contains </a:t>
            </a:r>
            <a:r>
              <a:rPr lang="en-US" dirty="0" err="1"/>
              <a:t>myelinated</a:t>
            </a:r>
            <a:r>
              <a:rPr lang="en-US" dirty="0"/>
              <a:t> axons (and some dendrites) that are sending information up and down the central nervous system.</a:t>
            </a:r>
          </a:p>
          <a:p>
            <a:r>
              <a:rPr lang="en-US" dirty="0"/>
              <a:t>Because the fibers are oriented cranial-caudal, they are cut in cross-section in our </a:t>
            </a:r>
            <a:r>
              <a:rPr lang="en-US" dirty="0" smtClean="0"/>
              <a:t>sections </a:t>
            </a:r>
            <a:r>
              <a:rPr lang="en-US" dirty="0"/>
              <a:t>of the spinal cord.</a:t>
            </a:r>
          </a:p>
        </p:txBody>
      </p:sp>
      <p:pic>
        <p:nvPicPr>
          <p:cNvPr id="46083" name="Picture 10" descr="Spinal cord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698500"/>
            <a:ext cx="3810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835579" y="-6123"/>
            <a:ext cx="551984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SPINAL CORD – white matter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0" y="2008188"/>
            <a:ext cx="241300" cy="2651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 descr="myelin3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863515" y="3838903"/>
            <a:ext cx="2759923" cy="2169010"/>
          </a:xfrm>
          <a:prstGeom prst="rect">
            <a:avLst/>
          </a:prstGeom>
          <a:noFill/>
          <a:ln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3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15988"/>
            <a:ext cx="7667625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églalap 3"/>
          <p:cNvSpPr>
            <a:spLocks noChangeArrowheads="1"/>
          </p:cNvSpPr>
          <p:nvPr/>
        </p:nvSpPr>
        <p:spPr bwMode="auto">
          <a:xfrm>
            <a:off x="104775" y="147638"/>
            <a:ext cx="9039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White </a:t>
            </a:r>
            <a:r>
              <a:rPr lang="hu-HU" altLang="hu-HU" sz="1800" dirty="0" err="1" smtClean="0"/>
              <a:t>matter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sp>
        <p:nvSpPr>
          <p:cNvPr id="6148" name="Szövegdoboz 22"/>
          <p:cNvSpPr txBox="1">
            <a:spLocks noChangeArrowheads="1"/>
          </p:cNvSpPr>
          <p:nvPr/>
        </p:nvSpPr>
        <p:spPr bwMode="auto">
          <a:xfrm>
            <a:off x="104775" y="1870075"/>
            <a:ext cx="199093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Posterior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funiculus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(</a:t>
            </a:r>
            <a:r>
              <a:rPr lang="hu-HU" altLang="hu-HU" sz="1800" dirty="0" err="1" smtClean="0"/>
              <a:t>sensory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pathways</a:t>
            </a:r>
            <a:r>
              <a:rPr lang="hu-HU" altLang="hu-HU" sz="1800" dirty="0" smtClean="0"/>
              <a:t>)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Lateral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funiculus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(</a:t>
            </a:r>
            <a:r>
              <a:rPr lang="hu-HU" altLang="hu-HU" sz="1800" dirty="0" err="1" smtClean="0"/>
              <a:t>sensory</a:t>
            </a:r>
            <a:r>
              <a:rPr lang="hu-HU" altLang="hu-HU" sz="1800" dirty="0" smtClean="0"/>
              <a:t> and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motor </a:t>
            </a:r>
            <a:r>
              <a:rPr lang="hu-HU" altLang="hu-HU" sz="1800" dirty="0" err="1" smtClean="0"/>
              <a:t>pathways</a:t>
            </a:r>
            <a:r>
              <a:rPr lang="hu-HU" altLang="hu-HU" sz="1800" dirty="0" smtClean="0"/>
              <a:t>)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Posterior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funiculus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(</a:t>
            </a:r>
            <a:r>
              <a:rPr lang="hu-HU" altLang="hu-HU" sz="1800" dirty="0" err="1"/>
              <a:t>sensory</a:t>
            </a:r>
            <a:r>
              <a:rPr lang="hu-HU" altLang="hu-HU" sz="1800" dirty="0"/>
              <a:t> and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motor </a:t>
            </a:r>
            <a:r>
              <a:rPr lang="hu-HU" altLang="hu-HU" sz="1800" dirty="0" err="1"/>
              <a:t>pathways</a:t>
            </a:r>
            <a:r>
              <a:rPr lang="hu-HU" altLang="hu-HU" sz="1800" dirty="0"/>
              <a:t>)</a:t>
            </a:r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1703388" y="3155950"/>
            <a:ext cx="109061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>
            <a:off x="2112963" y="5802313"/>
            <a:ext cx="2049462" cy="2317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1562100" y="2035175"/>
            <a:ext cx="27574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Szövegdoboz 13"/>
          <p:cNvSpPr txBox="1">
            <a:spLocks noChangeArrowheads="1"/>
          </p:cNvSpPr>
          <p:nvPr/>
        </p:nvSpPr>
        <p:spPr bwMode="auto">
          <a:xfrm>
            <a:off x="-30163" y="6372225"/>
            <a:ext cx="1506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Efferent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fibers</a:t>
            </a:r>
            <a:endParaRPr lang="hu-HU" altLang="hu-HU" sz="1800" dirty="0"/>
          </a:p>
        </p:txBody>
      </p:sp>
      <p:cxnSp>
        <p:nvCxnSpPr>
          <p:cNvPr id="22" name="Egyenes összekötő nyíllal 21"/>
          <p:cNvCxnSpPr/>
          <p:nvPr/>
        </p:nvCxnSpPr>
        <p:spPr>
          <a:xfrm flipV="1">
            <a:off x="1703388" y="6480175"/>
            <a:ext cx="1576387" cy="77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8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大脑水平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93688"/>
            <a:ext cx="3922712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Szövegdoboz 1"/>
          <p:cNvSpPr txBox="1">
            <a:spLocks noChangeArrowheads="1"/>
          </p:cNvSpPr>
          <p:nvPr/>
        </p:nvSpPr>
        <p:spPr bwMode="auto">
          <a:xfrm>
            <a:off x="125413" y="488950"/>
            <a:ext cx="46831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b="1" dirty="0" err="1" smtClean="0"/>
              <a:t>cerebrum</a:t>
            </a:r>
            <a:endParaRPr lang="hu-HU" altLang="hu-HU" sz="24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u="sng" dirty="0" smtClean="0"/>
              <a:t>Gray </a:t>
            </a:r>
            <a:r>
              <a:rPr lang="hu-HU" altLang="hu-HU" sz="1800" u="sng" dirty="0" err="1" smtClean="0"/>
              <a:t>matter</a:t>
            </a:r>
            <a:r>
              <a:rPr lang="hu-HU" altLang="hu-HU" sz="1800" dirty="0" smtClean="0"/>
              <a:t>(</a:t>
            </a:r>
            <a:r>
              <a:rPr lang="hu-HU" altLang="hu-HU" sz="1800" dirty="0" err="1" smtClean="0"/>
              <a:t>cortex</a:t>
            </a:r>
            <a:r>
              <a:rPr lang="hu-HU" altLang="hu-HU" sz="1800" dirty="0" smtClean="0"/>
              <a:t> and </a:t>
            </a:r>
            <a:r>
              <a:rPr lang="hu-HU" altLang="hu-HU" sz="1800" dirty="0" err="1" smtClean="0"/>
              <a:t>basaliganglia</a:t>
            </a:r>
            <a:r>
              <a:rPr lang="hu-HU" altLang="hu-HU" sz="1800" dirty="0" smtClean="0"/>
              <a:t>):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neuronal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cell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bodies</a:t>
            </a:r>
            <a:r>
              <a:rPr lang="hu-HU" altLang="hu-HU" sz="1800" dirty="0" smtClean="0"/>
              <a:t> and </a:t>
            </a:r>
            <a:r>
              <a:rPr lang="hu-HU" altLang="hu-HU" sz="1800" dirty="0" err="1" smtClean="0"/>
              <a:t>glial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cells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u="sng" dirty="0" smtClean="0"/>
              <a:t>White </a:t>
            </a:r>
            <a:r>
              <a:rPr lang="hu-HU" altLang="hu-HU" sz="1800" u="sng" dirty="0" err="1" smtClean="0"/>
              <a:t>matter</a:t>
            </a:r>
            <a:r>
              <a:rPr lang="hu-HU" altLang="hu-HU" sz="1800" dirty="0" smtClean="0"/>
              <a:t>: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Pathways</a:t>
            </a:r>
            <a:r>
              <a:rPr lang="hu-HU" altLang="hu-HU" sz="1800" dirty="0" smtClean="0"/>
              <a:t> (</a:t>
            </a:r>
            <a:r>
              <a:rPr lang="hu-HU" altLang="hu-HU" sz="1800" dirty="0" err="1" smtClean="0"/>
              <a:t>axons</a:t>
            </a:r>
            <a:r>
              <a:rPr lang="hu-HU" altLang="hu-HU" sz="1800" dirty="0" smtClean="0"/>
              <a:t>)</a:t>
            </a:r>
            <a:endParaRPr lang="hu-HU" altLang="hu-HU" sz="1800" dirty="0"/>
          </a:p>
        </p:txBody>
      </p:sp>
      <p:pic>
        <p:nvPicPr>
          <p:cNvPr id="8196" name="Picture 4" descr="Schematic illustration of projection fib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073400"/>
            <a:ext cx="4375150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2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大脑水平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388"/>
            <a:ext cx="3922713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kére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969963"/>
            <a:ext cx="4116388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62175" y="1227138"/>
            <a:ext cx="381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543175" y="1322388"/>
            <a:ext cx="1647825" cy="6207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46" name="Szövegdoboz 1"/>
          <p:cNvSpPr txBox="1">
            <a:spLocks noChangeArrowheads="1"/>
          </p:cNvSpPr>
          <p:nvPr/>
        </p:nvSpPr>
        <p:spPr bwMode="auto">
          <a:xfrm>
            <a:off x="134938" y="120650"/>
            <a:ext cx="8712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u="sng" dirty="0" err="1"/>
              <a:t>Cortex</a:t>
            </a:r>
            <a:r>
              <a:rPr lang="hu-HU" altLang="hu-HU" sz="1800" u="sng" dirty="0"/>
              <a:t> </a:t>
            </a:r>
            <a:r>
              <a:rPr lang="hu-HU" altLang="hu-HU" sz="1800" u="sng" dirty="0" err="1"/>
              <a:t>cerebri</a:t>
            </a:r>
            <a:endParaRPr lang="hu-HU" altLang="hu-HU" sz="1800" u="sng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The </a:t>
            </a:r>
            <a:r>
              <a:rPr lang="hu-HU" altLang="hu-HU" sz="1800" dirty="0" err="1" smtClean="0"/>
              <a:t>cells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form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layers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due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to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the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size</a:t>
            </a:r>
            <a:r>
              <a:rPr lang="hu-HU" altLang="hu-HU" sz="1800" dirty="0" smtClean="0"/>
              <a:t> and </a:t>
            </a:r>
            <a:r>
              <a:rPr lang="hu-HU" altLang="hu-HU" sz="1800" dirty="0" err="1" smtClean="0"/>
              <a:t>shape</a:t>
            </a:r>
            <a:r>
              <a:rPr lang="hu-HU" altLang="hu-HU" sz="1800" dirty="0" smtClean="0"/>
              <a:t> of </a:t>
            </a:r>
            <a:r>
              <a:rPr lang="hu-HU" altLang="hu-HU" sz="1800" dirty="0" err="1" smtClean="0"/>
              <a:t>the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neurons</a:t>
            </a:r>
            <a:r>
              <a:rPr lang="hu-HU" altLang="hu-HU" sz="1800" dirty="0" smtClean="0"/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90</a:t>
            </a:r>
            <a:r>
              <a:rPr lang="hu-HU" altLang="hu-HU" sz="1800" dirty="0"/>
              <a:t>% </a:t>
            </a:r>
            <a:r>
              <a:rPr lang="hu-HU" altLang="hu-HU" sz="1800" dirty="0" smtClean="0"/>
              <a:t>of </a:t>
            </a:r>
            <a:r>
              <a:rPr lang="hu-HU" altLang="hu-HU" sz="1800" dirty="0" err="1" smtClean="0"/>
              <a:t>the</a:t>
            </a:r>
            <a:r>
              <a:rPr lang="hu-HU" altLang="hu-HU" sz="1800" dirty="0" smtClean="0"/>
              <a:t> human </a:t>
            </a:r>
            <a:r>
              <a:rPr lang="hu-HU" altLang="hu-HU" sz="1800" dirty="0" err="1" smtClean="0"/>
              <a:t>cortex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consists</a:t>
            </a:r>
            <a:r>
              <a:rPr lang="hu-HU" altLang="hu-HU" sz="1800" dirty="0" smtClean="0"/>
              <a:t> of </a:t>
            </a:r>
            <a:r>
              <a:rPr lang="hu-HU" altLang="hu-HU" sz="1800" dirty="0" err="1" smtClean="0"/>
              <a:t>six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layers</a:t>
            </a:r>
            <a:r>
              <a:rPr lang="hu-HU" altLang="hu-HU" sz="1800" dirty="0" smtClean="0"/>
              <a:t> .</a:t>
            </a: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8457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6" r="48004"/>
          <a:stretch/>
        </p:blipFill>
        <p:spPr bwMode="auto">
          <a:xfrm>
            <a:off x="2381250" y="15875"/>
            <a:ext cx="235108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91924" y="324521"/>
            <a:ext cx="295922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>
                <a:latin typeface="Arial" charset="0"/>
              </a:rPr>
              <a:t>pia mater </a:t>
            </a:r>
            <a:r>
              <a:rPr lang="hu-HU" altLang="hu-HU" sz="1800" dirty="0" err="1" smtClean="0">
                <a:latin typeface="Arial" charset="0"/>
              </a:rPr>
              <a:t>on</a:t>
            </a:r>
            <a:r>
              <a:rPr lang="hu-HU" altLang="hu-HU" sz="1800" dirty="0" smtClean="0">
                <a:latin typeface="Arial" charset="0"/>
              </a:rPr>
              <a:t> </a:t>
            </a:r>
            <a:r>
              <a:rPr lang="hu-HU" altLang="hu-HU" sz="1800" dirty="0" err="1" smtClean="0">
                <a:latin typeface="Arial" charset="0"/>
              </a:rPr>
              <a:t>the</a:t>
            </a:r>
            <a:r>
              <a:rPr lang="hu-HU" altLang="hu-HU" sz="1800" dirty="0" smtClean="0">
                <a:latin typeface="Arial" charset="0"/>
              </a:rPr>
              <a:t> </a:t>
            </a:r>
            <a:r>
              <a:rPr lang="hu-HU" altLang="hu-HU" sz="1800" dirty="0" err="1" smtClean="0">
                <a:latin typeface="Arial" charset="0"/>
              </a:rPr>
              <a:t>surface</a:t>
            </a:r>
            <a:endParaRPr lang="hu-HU" altLang="hu-HU" sz="1800" dirty="0">
              <a:latin typeface="Arial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3304" y="2584935"/>
            <a:ext cx="461665" cy="836126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hu-HU" dirty="0" err="1" smtClean="0">
                <a:latin typeface="Arial" panose="020B0604020202020204" pitchFamily="34" charset="0"/>
                <a:cs typeface="Arial" pitchFamily="34" charset="0"/>
              </a:rPr>
              <a:t>Cortex</a:t>
            </a:r>
            <a:r>
              <a:rPr lang="hu-HU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937125" y="985838"/>
            <a:ext cx="4073525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Both"/>
              <a:defRPr/>
            </a:pPr>
            <a:r>
              <a:rPr lang="hu-HU" sz="1600" dirty="0" err="1" smtClean="0"/>
              <a:t>Molecular</a:t>
            </a:r>
            <a:r>
              <a:rPr lang="hu-HU" sz="1600" dirty="0" smtClean="0"/>
              <a:t> </a:t>
            </a:r>
            <a:r>
              <a:rPr lang="hu-HU" sz="1600" dirty="0" err="1" smtClean="0"/>
              <a:t>layer-</a:t>
            </a:r>
            <a:r>
              <a:rPr lang="hu-HU" sz="1600" dirty="0" smtClean="0"/>
              <a:t> </a:t>
            </a:r>
            <a:r>
              <a:rPr lang="hu-HU" sz="1600" dirty="0" err="1" smtClean="0"/>
              <a:t>Fibers</a:t>
            </a:r>
            <a:r>
              <a:rPr lang="hu-HU" sz="1600" dirty="0" smtClean="0"/>
              <a:t>, </a:t>
            </a:r>
            <a:r>
              <a:rPr lang="hu-HU" sz="1600" dirty="0" err="1" smtClean="0"/>
              <a:t>few</a:t>
            </a:r>
            <a:r>
              <a:rPr lang="hu-HU" sz="1600" dirty="0" smtClean="0"/>
              <a:t> </a:t>
            </a:r>
            <a:r>
              <a:rPr lang="hu-HU" sz="1600" dirty="0" err="1" smtClean="0"/>
              <a:t>cells</a:t>
            </a:r>
            <a:endParaRPr lang="hu-HU" sz="1600" dirty="0"/>
          </a:p>
          <a:p>
            <a:pPr>
              <a:defRPr/>
            </a:pPr>
            <a:endParaRPr lang="hu-HU" sz="1600" dirty="0"/>
          </a:p>
          <a:p>
            <a:pPr>
              <a:defRPr/>
            </a:pPr>
            <a:r>
              <a:rPr lang="hu-HU" sz="1600" dirty="0"/>
              <a:t> (2) </a:t>
            </a:r>
            <a:r>
              <a:rPr lang="hu-HU" sz="1600" dirty="0" err="1" smtClean="0"/>
              <a:t>External</a:t>
            </a:r>
            <a:r>
              <a:rPr lang="hu-HU" sz="1600" dirty="0" smtClean="0"/>
              <a:t> </a:t>
            </a:r>
            <a:r>
              <a:rPr lang="hu-HU" sz="1600" dirty="0" err="1" smtClean="0"/>
              <a:t>granular</a:t>
            </a:r>
            <a:r>
              <a:rPr lang="hu-HU" sz="1600" dirty="0" smtClean="0"/>
              <a:t> </a:t>
            </a:r>
            <a:r>
              <a:rPr lang="hu-HU" sz="1600" dirty="0" err="1" smtClean="0"/>
              <a:t>layer-small</a:t>
            </a:r>
            <a:r>
              <a:rPr lang="hu-HU" sz="1600" dirty="0" smtClean="0"/>
              <a:t> </a:t>
            </a:r>
            <a:r>
              <a:rPr lang="hu-HU" sz="1600" dirty="0" err="1" smtClean="0"/>
              <a:t>stellate</a:t>
            </a:r>
            <a:r>
              <a:rPr lang="hu-HU" sz="1600" dirty="0" smtClean="0"/>
              <a:t> and </a:t>
            </a:r>
            <a:r>
              <a:rPr lang="hu-HU" sz="1600" dirty="0" err="1" smtClean="0"/>
              <a:t>pyramidal</a:t>
            </a:r>
            <a:r>
              <a:rPr lang="hu-HU" sz="1600" dirty="0" smtClean="0"/>
              <a:t> </a:t>
            </a:r>
            <a:r>
              <a:rPr lang="hu-HU" sz="1600" dirty="0" err="1" smtClean="0"/>
              <a:t>cells</a:t>
            </a:r>
            <a:endParaRPr lang="hu-HU" sz="1600" b="1" dirty="0"/>
          </a:p>
          <a:p>
            <a:pPr>
              <a:defRPr/>
            </a:pPr>
            <a:endParaRPr lang="hu-HU" sz="1600" dirty="0"/>
          </a:p>
          <a:p>
            <a:pPr>
              <a:defRPr/>
            </a:pPr>
            <a:r>
              <a:rPr lang="hu-HU" sz="1600" dirty="0"/>
              <a:t>(3) </a:t>
            </a:r>
            <a:r>
              <a:rPr lang="hu-HU" sz="1600" b="1" dirty="0" err="1" smtClean="0"/>
              <a:t>External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pyramidal</a:t>
            </a:r>
            <a:r>
              <a:rPr lang="hu-HU" sz="1600" b="1" dirty="0" smtClean="0"/>
              <a:t>  </a:t>
            </a:r>
            <a:r>
              <a:rPr lang="hu-HU" sz="1600" b="1" dirty="0" err="1" smtClean="0"/>
              <a:t>layer</a:t>
            </a:r>
            <a:r>
              <a:rPr lang="hu-HU" sz="1600" b="1" dirty="0" smtClean="0"/>
              <a:t> </a:t>
            </a:r>
            <a:r>
              <a:rPr lang="hu-HU" sz="1600" dirty="0" smtClean="0"/>
              <a:t>– </a:t>
            </a:r>
            <a:r>
              <a:rPr lang="hu-HU" sz="1600" dirty="0" err="1" smtClean="0"/>
              <a:t>small</a:t>
            </a:r>
            <a:r>
              <a:rPr lang="hu-HU" sz="1600" dirty="0" smtClean="0"/>
              <a:t> </a:t>
            </a:r>
            <a:r>
              <a:rPr lang="hu-HU" sz="1600" dirty="0" err="1" smtClean="0"/>
              <a:t>pyramidal</a:t>
            </a:r>
            <a:r>
              <a:rPr lang="hu-HU" sz="1600" dirty="0" smtClean="0"/>
              <a:t> </a:t>
            </a:r>
            <a:r>
              <a:rPr lang="hu-HU" sz="1600" dirty="0" err="1" smtClean="0"/>
              <a:t>cell</a:t>
            </a:r>
            <a:endParaRPr lang="hu-HU" sz="1600" dirty="0"/>
          </a:p>
          <a:p>
            <a:pPr>
              <a:defRPr/>
            </a:pPr>
            <a:endParaRPr lang="hu-HU" sz="1600" dirty="0" smtClean="0"/>
          </a:p>
          <a:p>
            <a:pPr>
              <a:defRPr/>
            </a:pPr>
            <a:endParaRPr lang="hu-HU" sz="1600" dirty="0"/>
          </a:p>
          <a:p>
            <a:pPr>
              <a:defRPr/>
            </a:pPr>
            <a:r>
              <a:rPr lang="hu-HU" sz="1600" dirty="0"/>
              <a:t>(4) </a:t>
            </a:r>
            <a:r>
              <a:rPr lang="hu-HU" sz="1600" dirty="0" err="1" smtClean="0"/>
              <a:t>Internal</a:t>
            </a:r>
            <a:r>
              <a:rPr lang="hu-HU" sz="1600" dirty="0" smtClean="0"/>
              <a:t> </a:t>
            </a:r>
            <a:r>
              <a:rPr lang="hu-HU" sz="1600" dirty="0" err="1" smtClean="0"/>
              <a:t>granular</a:t>
            </a:r>
            <a:r>
              <a:rPr lang="hu-HU" sz="1600" dirty="0" smtClean="0"/>
              <a:t> </a:t>
            </a:r>
            <a:r>
              <a:rPr lang="hu-HU" sz="1600" dirty="0" err="1" smtClean="0"/>
              <a:t>layer-</a:t>
            </a:r>
            <a:r>
              <a:rPr lang="hu-HU" sz="1600" dirty="0" smtClean="0"/>
              <a:t> </a:t>
            </a:r>
            <a:r>
              <a:rPr lang="hu-HU" sz="1600" dirty="0" err="1" smtClean="0"/>
              <a:t>small</a:t>
            </a:r>
            <a:r>
              <a:rPr lang="hu-HU" sz="1600" dirty="0" smtClean="0"/>
              <a:t> </a:t>
            </a:r>
            <a:r>
              <a:rPr lang="hu-HU" sz="1600" dirty="0" err="1" smtClean="0"/>
              <a:t>cells</a:t>
            </a:r>
            <a:endParaRPr lang="hu-HU" sz="1600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sz="2400" dirty="0"/>
              <a:t>(5) </a:t>
            </a:r>
            <a:r>
              <a:rPr lang="hu-HU" sz="2400" b="1" dirty="0" err="1" smtClean="0"/>
              <a:t>Internal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pyramidal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layer</a:t>
            </a:r>
            <a:r>
              <a:rPr lang="hu-HU" sz="2400" b="1" dirty="0" smtClean="0"/>
              <a:t> </a:t>
            </a:r>
            <a:r>
              <a:rPr lang="hu-HU" sz="2400" dirty="0" smtClean="0"/>
              <a:t>– </a:t>
            </a:r>
            <a:r>
              <a:rPr lang="hu-HU" sz="1600" dirty="0" err="1" smtClean="0"/>
              <a:t>big</a:t>
            </a:r>
            <a:r>
              <a:rPr lang="hu-HU" sz="1600" dirty="0" smtClean="0"/>
              <a:t> </a:t>
            </a:r>
            <a:r>
              <a:rPr lang="hu-HU" sz="1600" dirty="0" err="1" smtClean="0"/>
              <a:t>pyramidal</a:t>
            </a:r>
            <a:r>
              <a:rPr lang="hu-HU" sz="1600" dirty="0" smtClean="0"/>
              <a:t> </a:t>
            </a:r>
            <a:r>
              <a:rPr lang="hu-HU" sz="1600" dirty="0" err="1" smtClean="0"/>
              <a:t>cells</a:t>
            </a:r>
            <a:endParaRPr lang="hu-HU" sz="1600" dirty="0"/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sz="1600" dirty="0"/>
              <a:t>(6) </a:t>
            </a:r>
            <a:r>
              <a:rPr lang="hu-HU" sz="1600" dirty="0" err="1" smtClean="0"/>
              <a:t>Multiform</a:t>
            </a:r>
            <a:r>
              <a:rPr lang="hu-HU" sz="1600" dirty="0" smtClean="0"/>
              <a:t> </a:t>
            </a:r>
            <a:r>
              <a:rPr lang="hu-HU" sz="1600" dirty="0" err="1" smtClean="0"/>
              <a:t>layer</a:t>
            </a:r>
            <a:endParaRPr lang="hu-HU" sz="1600" dirty="0"/>
          </a:p>
        </p:txBody>
      </p:sp>
      <p:sp>
        <p:nvSpPr>
          <p:cNvPr id="11272" name="Szövegdoboz 3"/>
          <p:cNvSpPr txBox="1">
            <a:spLocks noChangeArrowheads="1"/>
          </p:cNvSpPr>
          <p:nvPr/>
        </p:nvSpPr>
        <p:spPr bwMode="auto">
          <a:xfrm>
            <a:off x="167334" y="224131"/>
            <a:ext cx="163509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 dirty="0" err="1"/>
              <a:t>Cortex</a:t>
            </a:r>
            <a:r>
              <a:rPr lang="hu-HU" altLang="hu-HU" sz="1800" b="1" dirty="0"/>
              <a:t> </a:t>
            </a:r>
            <a:r>
              <a:rPr lang="hu-HU" altLang="hu-HU" sz="1800" b="1" dirty="0" err="1" smtClean="0"/>
              <a:t>cerebri</a:t>
            </a:r>
            <a:endParaRPr lang="hu-HU" alt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28169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98488"/>
            <a:ext cx="6469063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zövegdoboz 2"/>
          <p:cNvSpPr txBox="1">
            <a:spLocks noChangeArrowheads="1"/>
          </p:cNvSpPr>
          <p:nvPr/>
        </p:nvSpPr>
        <p:spPr bwMode="auto">
          <a:xfrm>
            <a:off x="273050" y="685800"/>
            <a:ext cx="653050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200" dirty="0" err="1" smtClean="0"/>
              <a:t>Sensory</a:t>
            </a:r>
            <a:r>
              <a:rPr lang="hu-HU" altLang="hu-HU" sz="3200" dirty="0" smtClean="0"/>
              <a:t> </a:t>
            </a:r>
            <a:r>
              <a:rPr lang="hu-HU" altLang="hu-HU" sz="3200" dirty="0" err="1" smtClean="0"/>
              <a:t>cortex</a:t>
            </a:r>
            <a:r>
              <a:rPr lang="hu-HU" altLang="hu-HU" sz="3200" dirty="0"/>
              <a:t>				</a:t>
            </a:r>
            <a:r>
              <a:rPr lang="hu-HU" altLang="hu-HU" sz="3200" dirty="0" smtClean="0"/>
              <a:t>Motor </a:t>
            </a:r>
            <a:r>
              <a:rPr lang="hu-HU" altLang="hu-HU" sz="3200" dirty="0" err="1" smtClean="0"/>
              <a:t>cortex</a:t>
            </a:r>
            <a:endParaRPr lang="hu-HU" altLang="hu-HU" sz="3200" dirty="0"/>
          </a:p>
        </p:txBody>
      </p:sp>
      <p:sp>
        <p:nvSpPr>
          <p:cNvPr id="12292" name="Szövegdoboz 3"/>
          <p:cNvSpPr txBox="1">
            <a:spLocks noChangeArrowheads="1"/>
          </p:cNvSpPr>
          <p:nvPr/>
        </p:nvSpPr>
        <p:spPr bwMode="auto">
          <a:xfrm>
            <a:off x="441325" y="6196013"/>
            <a:ext cx="6114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 err="1" smtClean="0"/>
              <a:t>Afferent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fibers</a:t>
            </a:r>
            <a:r>
              <a:rPr lang="hu-HU" altLang="hu-HU" sz="2400" dirty="0"/>
              <a:t>						</a:t>
            </a:r>
            <a:r>
              <a:rPr lang="hu-HU" altLang="hu-HU" sz="2400" dirty="0" err="1" smtClean="0"/>
              <a:t>efferent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fibers</a:t>
            </a: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13144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ChangeArrowheads="1"/>
          </p:cNvSpPr>
          <p:nvPr/>
        </p:nvSpPr>
        <p:spPr bwMode="auto">
          <a:xfrm>
            <a:off x="152400" y="41910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332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242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Szövegdoboz 2"/>
          <p:cNvSpPr txBox="1">
            <a:spLocks noChangeArrowheads="1"/>
          </p:cNvSpPr>
          <p:nvPr/>
        </p:nvSpPr>
        <p:spPr bwMode="auto">
          <a:xfrm>
            <a:off x="3373711" y="6381750"/>
            <a:ext cx="237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Medulla, white matter</a:t>
            </a:r>
          </a:p>
        </p:txBody>
      </p:sp>
      <p:sp>
        <p:nvSpPr>
          <p:cNvPr id="18439" name="Szövegdoboz 3"/>
          <p:cNvSpPr txBox="1">
            <a:spLocks noChangeArrowheads="1"/>
          </p:cNvSpPr>
          <p:nvPr/>
        </p:nvSpPr>
        <p:spPr bwMode="auto">
          <a:xfrm>
            <a:off x="3595687" y="129103"/>
            <a:ext cx="2644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dirty="0" err="1"/>
              <a:t>Cerebral</a:t>
            </a:r>
            <a:r>
              <a:rPr lang="hu-HU" altLang="hu-HU" sz="2800" dirty="0"/>
              <a:t> </a:t>
            </a:r>
            <a:r>
              <a:rPr lang="hu-HU" altLang="hu-HU" sz="2800" dirty="0" err="1"/>
              <a:t>cortex</a:t>
            </a:r>
            <a:endParaRPr lang="hu-HU" altLang="hu-HU" sz="2800" dirty="0"/>
          </a:p>
        </p:txBody>
      </p:sp>
      <p:cxnSp>
        <p:nvCxnSpPr>
          <p:cNvPr id="3" name="Egyenes összekötő 2"/>
          <p:cNvCxnSpPr/>
          <p:nvPr/>
        </p:nvCxnSpPr>
        <p:spPr>
          <a:xfrm flipV="1">
            <a:off x="700881" y="6022428"/>
            <a:ext cx="4880112" cy="31531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5334000" y="6053959"/>
            <a:ext cx="2186152" cy="512735"/>
          </a:xfrm>
          <a:prstGeom prst="line">
            <a:avLst/>
          </a:prstGeom>
          <a:ln w="571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1"/>
          <p:cNvSpPr txBox="1">
            <a:spLocks noChangeArrowheads="1"/>
          </p:cNvSpPr>
          <p:nvPr/>
        </p:nvSpPr>
        <p:spPr bwMode="auto">
          <a:xfrm>
            <a:off x="76200" y="1866900"/>
            <a:ext cx="88011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In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the</a:t>
            </a:r>
            <a:r>
              <a:rPr lang="hu-HU" altLang="hu-HU" sz="1800" dirty="0" smtClean="0"/>
              <a:t> </a:t>
            </a:r>
            <a:r>
              <a:rPr lang="hu-HU" altLang="hu-HU" sz="1800" dirty="0" err="1"/>
              <a:t>fifth</a:t>
            </a:r>
            <a:r>
              <a:rPr lang="hu-HU" altLang="hu-HU" sz="1800" dirty="0"/>
              <a:t> </a:t>
            </a:r>
            <a:r>
              <a:rPr lang="hu-HU" altLang="hu-HU" sz="1800" dirty="0" err="1"/>
              <a:t>layer</a:t>
            </a:r>
            <a:r>
              <a:rPr lang="hu-HU" altLang="hu-HU" sz="1800" dirty="0"/>
              <a:t> </a:t>
            </a:r>
            <a:r>
              <a:rPr lang="hu-HU" altLang="hu-HU" sz="1800" dirty="0" smtClean="0"/>
              <a:t> of </a:t>
            </a:r>
            <a:r>
              <a:rPr lang="hu-HU" altLang="hu-HU" sz="1800" dirty="0" err="1" smtClean="0"/>
              <a:t>the</a:t>
            </a:r>
            <a:r>
              <a:rPr lang="hu-HU" altLang="hu-HU" sz="1800" dirty="0" smtClean="0"/>
              <a:t> motor </a:t>
            </a:r>
            <a:r>
              <a:rPr lang="hu-HU" altLang="hu-HU" sz="1800" dirty="0" err="1" smtClean="0"/>
              <a:t>cortex</a:t>
            </a:r>
            <a:r>
              <a:rPr lang="hu-HU" altLang="hu-HU" sz="1800" dirty="0" smtClean="0"/>
              <a:t>  </a:t>
            </a:r>
            <a:r>
              <a:rPr lang="hu-HU" altLang="hu-HU" sz="1800" dirty="0" err="1" smtClean="0"/>
              <a:t>there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are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the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biggest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pyramidal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cells</a:t>
            </a:r>
            <a:r>
              <a:rPr lang="hu-HU" altLang="hu-HU" sz="1800" dirty="0" smtClean="0"/>
              <a:t> : </a:t>
            </a:r>
            <a:r>
              <a:rPr lang="hu-HU" altLang="hu-HU" sz="1800" dirty="0" err="1" smtClean="0"/>
              <a:t>Betz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cells</a:t>
            </a:r>
            <a:endParaRPr lang="hu-HU" altLang="hu-HU" sz="18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9525" y="466725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latin typeface="Arial" charset="0"/>
              </a:rPr>
              <a:t>Motor </a:t>
            </a:r>
            <a:r>
              <a:rPr lang="hu-HU" altLang="hu-HU" sz="1800" dirty="0" err="1" smtClean="0">
                <a:latin typeface="Arial" charset="0"/>
              </a:rPr>
              <a:t>cortex</a:t>
            </a:r>
            <a:endParaRPr lang="hu-HU" altLang="hu-HU" sz="1800" dirty="0">
              <a:latin typeface="Arial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390289" y="310634"/>
            <a:ext cx="1723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>
                <a:latin typeface="Arial" charset="0"/>
              </a:rPr>
              <a:t>Sensory</a:t>
            </a:r>
            <a:r>
              <a:rPr lang="hu-HU" altLang="hu-HU" sz="1800" dirty="0" smtClean="0">
                <a:latin typeface="Arial" charset="0"/>
              </a:rPr>
              <a:t> </a:t>
            </a:r>
            <a:r>
              <a:rPr lang="hu-HU" altLang="hu-HU" sz="1800" dirty="0" err="1" smtClean="0">
                <a:latin typeface="Arial" charset="0"/>
              </a:rPr>
              <a:t>cortex</a:t>
            </a:r>
            <a:endParaRPr lang="hu-HU" altLang="hu-HU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rain plasticity and mental processes: Cajal ag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28600"/>
            <a:ext cx="40100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kére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439102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Szövegdoboz 1"/>
          <p:cNvSpPr txBox="1">
            <a:spLocks noChangeArrowheads="1"/>
          </p:cNvSpPr>
          <p:nvPr/>
        </p:nvSpPr>
        <p:spPr bwMode="auto">
          <a:xfrm>
            <a:off x="2846388" y="436563"/>
            <a:ext cx="5538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/>
              <a:t>Cerebral cortex : pyramidal cell</a:t>
            </a:r>
          </a:p>
        </p:txBody>
      </p:sp>
    </p:spTree>
    <p:extLst>
      <p:ext uri="{BB962C8B-B14F-4D97-AF65-F5344CB8AC3E}">
        <p14:creationId xmlns:p14="http://schemas.microsoft.com/office/powerpoint/2010/main" val="19621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ver 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370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00200" y="0"/>
            <a:ext cx="16208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Pyramidal cell</a:t>
            </a:r>
          </a:p>
        </p:txBody>
      </p:sp>
      <p:pic>
        <p:nvPicPr>
          <p:cNvPr id="20484" name="Picture 4" descr="ctxm40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434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Szövegdoboz 1"/>
          <p:cNvSpPr txBox="1">
            <a:spLocks noChangeArrowheads="1"/>
          </p:cNvSpPr>
          <p:nvPr/>
        </p:nvSpPr>
        <p:spPr bwMode="auto">
          <a:xfrm>
            <a:off x="4403725" y="371475"/>
            <a:ext cx="196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Multipolar neuron</a:t>
            </a:r>
          </a:p>
        </p:txBody>
      </p:sp>
    </p:spTree>
    <p:extLst>
      <p:ext uri="{BB962C8B-B14F-4D97-AF65-F5344CB8AC3E}">
        <p14:creationId xmlns:p14="http://schemas.microsoft.com/office/powerpoint/2010/main" val="6247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2162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3859213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911667" y="-6123"/>
            <a:ext cx="736765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Organization of the nervous system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96888" y="5400675"/>
            <a:ext cx="8418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Illustrations of some neurons.  Note the cell body, dendrites, axon. </a:t>
            </a:r>
            <a:r>
              <a:rPr lang="en-US" dirty="0" smtClean="0"/>
              <a:t>Also</a:t>
            </a:r>
            <a:r>
              <a:rPr lang="en-US" dirty="0"/>
              <a:t>, recall that glial cells </a:t>
            </a:r>
            <a:r>
              <a:rPr lang="en-US" dirty="0" smtClean="0"/>
              <a:t>are </a:t>
            </a:r>
            <a:r>
              <a:rPr lang="en-US" dirty="0"/>
              <a:t>support cells that are found throughout the nervous system.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5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/>
          <a:stretch>
            <a:fillRect/>
          </a:stretch>
        </p:blipFill>
        <p:spPr bwMode="auto">
          <a:xfrm>
            <a:off x="73025" y="1246188"/>
            <a:ext cx="914400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3025" y="5380672"/>
            <a:ext cx="18230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b="1" dirty="0" err="1"/>
              <a:t>Outer</a:t>
            </a:r>
            <a:r>
              <a:rPr lang="hu-HU" b="1" dirty="0"/>
              <a:t> </a:t>
            </a:r>
            <a:r>
              <a:rPr lang="hu-HU" b="1" dirty="0" err="1"/>
              <a:t>Coat</a:t>
            </a:r>
            <a:r>
              <a:rPr lang="hu-HU" b="1" dirty="0"/>
              <a:t> </a:t>
            </a:r>
            <a:r>
              <a:rPr lang="hu-HU" b="1" dirty="0" err="1"/>
              <a:t>or</a:t>
            </a:r>
            <a:r>
              <a:rPr lang="hu-HU" b="1" dirty="0"/>
              <a:t> </a:t>
            </a:r>
            <a:endParaRPr lang="hu-HU" b="1" dirty="0" smtClean="0"/>
          </a:p>
          <a:p>
            <a:pPr lvl="0"/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/>
              <a:t>Fibrous</a:t>
            </a:r>
            <a:r>
              <a:rPr lang="hu-HU" b="1" dirty="0"/>
              <a:t> </a:t>
            </a:r>
            <a:r>
              <a:rPr lang="hu-HU" b="1" dirty="0" err="1"/>
              <a:t>Layer</a:t>
            </a:r>
            <a:endParaRPr lang="hu-HU" sz="1600" dirty="0"/>
          </a:p>
          <a:p>
            <a:pPr lvl="1"/>
            <a:r>
              <a:rPr lang="hu-HU" dirty="0" err="1"/>
              <a:t>Cornea</a:t>
            </a:r>
            <a:endParaRPr lang="hu-HU" sz="1600" dirty="0"/>
          </a:p>
          <a:p>
            <a:pPr lvl="1"/>
            <a:r>
              <a:rPr lang="hu-HU" dirty="0" err="1"/>
              <a:t>Sclera</a:t>
            </a:r>
            <a:endParaRPr lang="hu-HU" sz="1600" dirty="0"/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50433" y="5380672"/>
            <a:ext cx="19204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b="1" dirty="0" err="1"/>
              <a:t>Middle</a:t>
            </a:r>
            <a:r>
              <a:rPr lang="hu-HU" b="1" dirty="0"/>
              <a:t> </a:t>
            </a:r>
            <a:r>
              <a:rPr lang="hu-HU" b="1" dirty="0" err="1"/>
              <a:t>Coat</a:t>
            </a:r>
            <a:r>
              <a:rPr lang="hu-HU" b="1" dirty="0"/>
              <a:t> </a:t>
            </a:r>
            <a:r>
              <a:rPr lang="hu-HU" b="1" dirty="0" err="1" smtClean="0"/>
              <a:t>or</a:t>
            </a:r>
            <a:r>
              <a:rPr lang="hu-HU" b="1" dirty="0" smtClean="0"/>
              <a:t> </a:t>
            </a:r>
          </a:p>
          <a:p>
            <a:pPr lvl="0"/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/>
              <a:t>Vascular</a:t>
            </a:r>
            <a:r>
              <a:rPr lang="hu-HU" b="1" dirty="0"/>
              <a:t> </a:t>
            </a:r>
            <a:r>
              <a:rPr lang="hu-HU" b="1" dirty="0" err="1"/>
              <a:t>Layer</a:t>
            </a:r>
            <a:endParaRPr lang="hu-HU" sz="1600" dirty="0"/>
          </a:p>
          <a:p>
            <a:pPr lvl="1"/>
            <a:r>
              <a:rPr lang="hu-HU" dirty="0" err="1"/>
              <a:t>Choroid</a:t>
            </a:r>
            <a:endParaRPr lang="hu-HU" sz="1600" dirty="0"/>
          </a:p>
          <a:p>
            <a:pPr lvl="1"/>
            <a:r>
              <a:rPr lang="hu-HU" dirty="0" err="1"/>
              <a:t>Ciliary</a:t>
            </a:r>
            <a:r>
              <a:rPr lang="hu-HU" dirty="0"/>
              <a:t> Body</a:t>
            </a:r>
            <a:endParaRPr lang="hu-HU" sz="1600" dirty="0"/>
          </a:p>
          <a:p>
            <a:pPr lvl="1"/>
            <a:r>
              <a:rPr lang="hu-HU" dirty="0" err="1"/>
              <a:t>Iris</a:t>
            </a:r>
            <a:endParaRPr lang="hu-HU" sz="1600" dirty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464507" y="5380672"/>
            <a:ext cx="2660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b="1" dirty="0" err="1"/>
              <a:t>Inner</a:t>
            </a:r>
            <a:r>
              <a:rPr lang="hu-HU" b="1" dirty="0"/>
              <a:t> </a:t>
            </a:r>
            <a:r>
              <a:rPr lang="hu-HU" b="1" dirty="0" err="1"/>
              <a:t>Coat</a:t>
            </a:r>
            <a:r>
              <a:rPr lang="hu-HU" b="1" dirty="0"/>
              <a:t> </a:t>
            </a:r>
            <a:r>
              <a:rPr lang="hu-HU" b="1" dirty="0" err="1" smtClean="0"/>
              <a:t>or</a:t>
            </a:r>
            <a:endParaRPr lang="hu-HU" b="1" dirty="0" smtClean="0"/>
          </a:p>
          <a:p>
            <a:pPr lvl="0"/>
            <a:r>
              <a:rPr lang="hu-HU" b="1" dirty="0" smtClean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Inner</a:t>
            </a:r>
            <a:r>
              <a:rPr lang="hu-HU" b="1" dirty="0"/>
              <a:t> </a:t>
            </a:r>
            <a:r>
              <a:rPr lang="hu-HU" b="1" dirty="0" err="1"/>
              <a:t>Layer</a:t>
            </a:r>
            <a:endParaRPr lang="hu-HU" sz="1600" dirty="0"/>
          </a:p>
          <a:p>
            <a:pPr lvl="1"/>
            <a:r>
              <a:rPr lang="hu-HU" dirty="0" smtClean="0"/>
              <a:t>Retina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parts</a:t>
            </a:r>
            <a:endParaRPr lang="hu-HU" sz="1600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5800" y="438150"/>
            <a:ext cx="3832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The </a:t>
            </a:r>
            <a:r>
              <a:rPr lang="hu-HU" sz="2400" b="1" dirty="0" err="1" smtClean="0"/>
              <a:t>eyebulb</a:t>
            </a:r>
            <a:r>
              <a:rPr lang="hu-HU" sz="2400" b="1" dirty="0" smtClean="0"/>
              <a:t> </a:t>
            </a:r>
            <a:r>
              <a:rPr lang="hu-HU" sz="2400" dirty="0" smtClean="0"/>
              <a:t>has </a:t>
            </a:r>
            <a:r>
              <a:rPr lang="hu-HU" sz="2400" dirty="0" err="1" smtClean="0"/>
              <a:t>three</a:t>
            </a:r>
            <a:r>
              <a:rPr lang="hu-HU" sz="2400" dirty="0" smtClean="0"/>
              <a:t> </a:t>
            </a:r>
            <a:r>
              <a:rPr lang="hu-HU" sz="2400" dirty="0" err="1" smtClean="0"/>
              <a:t>layers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4983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1931988" y="603250"/>
            <a:ext cx="5673725" cy="5518150"/>
            <a:chOff x="1217" y="380"/>
            <a:chExt cx="3574" cy="3476"/>
          </a:xfrm>
        </p:grpSpPr>
        <p:sp>
          <p:nvSpPr>
            <p:cNvPr id="48131" name="Freeform 3"/>
            <p:cNvSpPr>
              <a:spLocks/>
            </p:cNvSpPr>
            <p:nvPr/>
          </p:nvSpPr>
          <p:spPr bwMode="auto">
            <a:xfrm>
              <a:off x="2699" y="3760"/>
              <a:ext cx="488" cy="96"/>
            </a:xfrm>
            <a:custGeom>
              <a:avLst/>
              <a:gdLst>
                <a:gd name="T0" fmla="*/ 1465 w 1465"/>
                <a:gd name="T1" fmla="*/ 257 h 289"/>
                <a:gd name="T2" fmla="*/ 1404 w 1465"/>
                <a:gd name="T3" fmla="*/ 247 h 289"/>
                <a:gd name="T4" fmla="*/ 1338 w 1465"/>
                <a:gd name="T5" fmla="*/ 237 h 289"/>
                <a:gd name="T6" fmla="*/ 1265 w 1465"/>
                <a:gd name="T7" fmla="*/ 228 h 289"/>
                <a:gd name="T8" fmla="*/ 1190 w 1465"/>
                <a:gd name="T9" fmla="*/ 216 h 289"/>
                <a:gd name="T10" fmla="*/ 1109 w 1465"/>
                <a:gd name="T11" fmla="*/ 205 h 289"/>
                <a:gd name="T12" fmla="*/ 1025 w 1465"/>
                <a:gd name="T13" fmla="*/ 192 h 289"/>
                <a:gd name="T14" fmla="*/ 936 w 1465"/>
                <a:gd name="T15" fmla="*/ 178 h 289"/>
                <a:gd name="T16" fmla="*/ 844 w 1465"/>
                <a:gd name="T17" fmla="*/ 164 h 289"/>
                <a:gd name="T18" fmla="*/ 748 w 1465"/>
                <a:gd name="T19" fmla="*/ 148 h 289"/>
                <a:gd name="T20" fmla="*/ 650 w 1465"/>
                <a:gd name="T21" fmla="*/ 131 h 289"/>
                <a:gd name="T22" fmla="*/ 548 w 1465"/>
                <a:gd name="T23" fmla="*/ 113 h 289"/>
                <a:gd name="T24" fmla="*/ 445 w 1465"/>
                <a:gd name="T25" fmla="*/ 94 h 289"/>
                <a:gd name="T26" fmla="*/ 338 w 1465"/>
                <a:gd name="T27" fmla="*/ 72 h 289"/>
                <a:gd name="T28" fmla="*/ 230 w 1465"/>
                <a:gd name="T29" fmla="*/ 49 h 289"/>
                <a:gd name="T30" fmla="*/ 120 w 1465"/>
                <a:gd name="T31" fmla="*/ 26 h 289"/>
                <a:gd name="T32" fmla="*/ 7 w 1465"/>
                <a:gd name="T33" fmla="*/ 0 h 289"/>
                <a:gd name="T34" fmla="*/ 0 w 1465"/>
                <a:gd name="T35" fmla="*/ 32 h 289"/>
                <a:gd name="T36" fmla="*/ 112 w 1465"/>
                <a:gd name="T37" fmla="*/ 58 h 289"/>
                <a:gd name="T38" fmla="*/ 223 w 1465"/>
                <a:gd name="T39" fmla="*/ 82 h 289"/>
                <a:gd name="T40" fmla="*/ 331 w 1465"/>
                <a:gd name="T41" fmla="*/ 104 h 289"/>
                <a:gd name="T42" fmla="*/ 438 w 1465"/>
                <a:gd name="T43" fmla="*/ 126 h 289"/>
                <a:gd name="T44" fmla="*/ 543 w 1465"/>
                <a:gd name="T45" fmla="*/ 145 h 289"/>
                <a:gd name="T46" fmla="*/ 644 w 1465"/>
                <a:gd name="T47" fmla="*/ 164 h 289"/>
                <a:gd name="T48" fmla="*/ 743 w 1465"/>
                <a:gd name="T49" fmla="*/ 180 h 289"/>
                <a:gd name="T50" fmla="*/ 839 w 1465"/>
                <a:gd name="T51" fmla="*/ 196 h 289"/>
                <a:gd name="T52" fmla="*/ 931 w 1465"/>
                <a:gd name="T53" fmla="*/ 210 h 289"/>
                <a:gd name="T54" fmla="*/ 1019 w 1465"/>
                <a:gd name="T55" fmla="*/ 224 h 289"/>
                <a:gd name="T56" fmla="*/ 1105 w 1465"/>
                <a:gd name="T57" fmla="*/ 237 h 289"/>
                <a:gd name="T58" fmla="*/ 1186 w 1465"/>
                <a:gd name="T59" fmla="*/ 249 h 289"/>
                <a:gd name="T60" fmla="*/ 1261 w 1465"/>
                <a:gd name="T61" fmla="*/ 260 h 289"/>
                <a:gd name="T62" fmla="*/ 1332 w 1465"/>
                <a:gd name="T63" fmla="*/ 270 h 289"/>
                <a:gd name="T64" fmla="*/ 1399 w 1465"/>
                <a:gd name="T65" fmla="*/ 279 h 289"/>
                <a:gd name="T66" fmla="*/ 1461 w 1465"/>
                <a:gd name="T67" fmla="*/ 289 h 289"/>
                <a:gd name="T68" fmla="*/ 1465 w 1465"/>
                <a:gd name="T69" fmla="*/ 25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5" h="289">
                  <a:moveTo>
                    <a:pt x="1465" y="257"/>
                  </a:moveTo>
                  <a:lnTo>
                    <a:pt x="1404" y="247"/>
                  </a:lnTo>
                  <a:lnTo>
                    <a:pt x="1338" y="237"/>
                  </a:lnTo>
                  <a:lnTo>
                    <a:pt x="1265" y="228"/>
                  </a:lnTo>
                  <a:lnTo>
                    <a:pt x="1190" y="216"/>
                  </a:lnTo>
                  <a:lnTo>
                    <a:pt x="1109" y="205"/>
                  </a:lnTo>
                  <a:lnTo>
                    <a:pt x="1025" y="192"/>
                  </a:lnTo>
                  <a:lnTo>
                    <a:pt x="936" y="178"/>
                  </a:lnTo>
                  <a:lnTo>
                    <a:pt x="844" y="164"/>
                  </a:lnTo>
                  <a:lnTo>
                    <a:pt x="748" y="148"/>
                  </a:lnTo>
                  <a:lnTo>
                    <a:pt x="650" y="131"/>
                  </a:lnTo>
                  <a:lnTo>
                    <a:pt x="548" y="113"/>
                  </a:lnTo>
                  <a:lnTo>
                    <a:pt x="445" y="94"/>
                  </a:lnTo>
                  <a:lnTo>
                    <a:pt x="338" y="72"/>
                  </a:lnTo>
                  <a:lnTo>
                    <a:pt x="230" y="49"/>
                  </a:lnTo>
                  <a:lnTo>
                    <a:pt x="120" y="26"/>
                  </a:lnTo>
                  <a:lnTo>
                    <a:pt x="7" y="0"/>
                  </a:lnTo>
                  <a:lnTo>
                    <a:pt x="0" y="32"/>
                  </a:lnTo>
                  <a:lnTo>
                    <a:pt x="112" y="58"/>
                  </a:lnTo>
                  <a:lnTo>
                    <a:pt x="223" y="82"/>
                  </a:lnTo>
                  <a:lnTo>
                    <a:pt x="331" y="104"/>
                  </a:lnTo>
                  <a:lnTo>
                    <a:pt x="438" y="126"/>
                  </a:lnTo>
                  <a:lnTo>
                    <a:pt x="543" y="145"/>
                  </a:lnTo>
                  <a:lnTo>
                    <a:pt x="644" y="164"/>
                  </a:lnTo>
                  <a:lnTo>
                    <a:pt x="743" y="180"/>
                  </a:lnTo>
                  <a:lnTo>
                    <a:pt x="839" y="196"/>
                  </a:lnTo>
                  <a:lnTo>
                    <a:pt x="931" y="210"/>
                  </a:lnTo>
                  <a:lnTo>
                    <a:pt x="1019" y="224"/>
                  </a:lnTo>
                  <a:lnTo>
                    <a:pt x="1105" y="237"/>
                  </a:lnTo>
                  <a:lnTo>
                    <a:pt x="1186" y="249"/>
                  </a:lnTo>
                  <a:lnTo>
                    <a:pt x="1261" y="260"/>
                  </a:lnTo>
                  <a:lnTo>
                    <a:pt x="1332" y="270"/>
                  </a:lnTo>
                  <a:lnTo>
                    <a:pt x="1399" y="279"/>
                  </a:lnTo>
                  <a:lnTo>
                    <a:pt x="1461" y="289"/>
                  </a:lnTo>
                  <a:lnTo>
                    <a:pt x="1465" y="25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auto">
            <a:xfrm>
              <a:off x="2847" y="380"/>
              <a:ext cx="300" cy="57"/>
            </a:xfrm>
            <a:custGeom>
              <a:avLst/>
              <a:gdLst>
                <a:gd name="T0" fmla="*/ 6 w 898"/>
                <a:gd name="T1" fmla="*/ 172 h 172"/>
                <a:gd name="T2" fmla="*/ 6 w 898"/>
                <a:gd name="T3" fmla="*/ 172 h 172"/>
                <a:gd name="T4" fmla="*/ 155 w 898"/>
                <a:gd name="T5" fmla="*/ 142 h 172"/>
                <a:gd name="T6" fmla="*/ 286 w 898"/>
                <a:gd name="T7" fmla="*/ 117 h 172"/>
                <a:gd name="T8" fmla="*/ 400 w 898"/>
                <a:gd name="T9" fmla="*/ 97 h 172"/>
                <a:gd name="T10" fmla="*/ 500 w 898"/>
                <a:gd name="T11" fmla="*/ 79 h 172"/>
                <a:gd name="T12" fmla="*/ 584 w 898"/>
                <a:gd name="T13" fmla="*/ 65 h 172"/>
                <a:gd name="T14" fmla="*/ 655 w 898"/>
                <a:gd name="T15" fmla="*/ 54 h 172"/>
                <a:gd name="T16" fmla="*/ 715 w 898"/>
                <a:gd name="T17" fmla="*/ 46 h 172"/>
                <a:gd name="T18" fmla="*/ 763 w 898"/>
                <a:gd name="T19" fmla="*/ 40 h 172"/>
                <a:gd name="T20" fmla="*/ 802 w 898"/>
                <a:gd name="T21" fmla="*/ 36 h 172"/>
                <a:gd name="T22" fmla="*/ 831 w 898"/>
                <a:gd name="T23" fmla="*/ 34 h 172"/>
                <a:gd name="T24" fmla="*/ 853 w 898"/>
                <a:gd name="T25" fmla="*/ 33 h 172"/>
                <a:gd name="T26" fmla="*/ 868 w 898"/>
                <a:gd name="T27" fmla="*/ 33 h 172"/>
                <a:gd name="T28" fmla="*/ 877 w 898"/>
                <a:gd name="T29" fmla="*/ 34 h 172"/>
                <a:gd name="T30" fmla="*/ 881 w 898"/>
                <a:gd name="T31" fmla="*/ 34 h 172"/>
                <a:gd name="T32" fmla="*/ 882 w 898"/>
                <a:gd name="T33" fmla="*/ 34 h 172"/>
                <a:gd name="T34" fmla="*/ 878 w 898"/>
                <a:gd name="T35" fmla="*/ 32 h 172"/>
                <a:gd name="T36" fmla="*/ 898 w 898"/>
                <a:gd name="T37" fmla="*/ 6 h 172"/>
                <a:gd name="T38" fmla="*/ 892 w 898"/>
                <a:gd name="T39" fmla="*/ 3 h 172"/>
                <a:gd name="T40" fmla="*/ 887 w 898"/>
                <a:gd name="T41" fmla="*/ 2 h 172"/>
                <a:gd name="T42" fmla="*/ 880 w 898"/>
                <a:gd name="T43" fmla="*/ 0 h 172"/>
                <a:gd name="T44" fmla="*/ 868 w 898"/>
                <a:gd name="T45" fmla="*/ 0 h 172"/>
                <a:gd name="T46" fmla="*/ 852 w 898"/>
                <a:gd name="T47" fmla="*/ 0 h 172"/>
                <a:gd name="T48" fmla="*/ 829 w 898"/>
                <a:gd name="T49" fmla="*/ 2 h 172"/>
                <a:gd name="T50" fmla="*/ 799 w 898"/>
                <a:gd name="T51" fmla="*/ 4 h 172"/>
                <a:gd name="T52" fmla="*/ 760 w 898"/>
                <a:gd name="T53" fmla="*/ 7 h 172"/>
                <a:gd name="T54" fmla="*/ 710 w 898"/>
                <a:gd name="T55" fmla="*/ 13 h 172"/>
                <a:gd name="T56" fmla="*/ 651 w 898"/>
                <a:gd name="T57" fmla="*/ 22 h 172"/>
                <a:gd name="T58" fmla="*/ 580 w 898"/>
                <a:gd name="T59" fmla="*/ 33 h 172"/>
                <a:gd name="T60" fmla="*/ 494 w 898"/>
                <a:gd name="T61" fmla="*/ 47 h 172"/>
                <a:gd name="T62" fmla="*/ 395 w 898"/>
                <a:gd name="T63" fmla="*/ 64 h 172"/>
                <a:gd name="T64" fmla="*/ 279 w 898"/>
                <a:gd name="T65" fmla="*/ 85 h 172"/>
                <a:gd name="T66" fmla="*/ 149 w 898"/>
                <a:gd name="T67" fmla="*/ 110 h 172"/>
                <a:gd name="T68" fmla="*/ 0 w 898"/>
                <a:gd name="T69" fmla="*/ 140 h 172"/>
                <a:gd name="T70" fmla="*/ 0 w 898"/>
                <a:gd name="T71" fmla="*/ 140 h 172"/>
                <a:gd name="T72" fmla="*/ 6 w 898"/>
                <a:gd name="T7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8" h="172">
                  <a:moveTo>
                    <a:pt x="6" y="172"/>
                  </a:moveTo>
                  <a:lnTo>
                    <a:pt x="6" y="172"/>
                  </a:lnTo>
                  <a:lnTo>
                    <a:pt x="155" y="142"/>
                  </a:lnTo>
                  <a:lnTo>
                    <a:pt x="286" y="117"/>
                  </a:lnTo>
                  <a:lnTo>
                    <a:pt x="400" y="97"/>
                  </a:lnTo>
                  <a:lnTo>
                    <a:pt x="500" y="79"/>
                  </a:lnTo>
                  <a:lnTo>
                    <a:pt x="584" y="65"/>
                  </a:lnTo>
                  <a:lnTo>
                    <a:pt x="655" y="54"/>
                  </a:lnTo>
                  <a:lnTo>
                    <a:pt x="715" y="46"/>
                  </a:lnTo>
                  <a:lnTo>
                    <a:pt x="763" y="40"/>
                  </a:lnTo>
                  <a:lnTo>
                    <a:pt x="802" y="36"/>
                  </a:lnTo>
                  <a:lnTo>
                    <a:pt x="831" y="34"/>
                  </a:lnTo>
                  <a:lnTo>
                    <a:pt x="853" y="33"/>
                  </a:lnTo>
                  <a:lnTo>
                    <a:pt x="868" y="33"/>
                  </a:lnTo>
                  <a:lnTo>
                    <a:pt x="877" y="34"/>
                  </a:lnTo>
                  <a:lnTo>
                    <a:pt x="881" y="34"/>
                  </a:lnTo>
                  <a:lnTo>
                    <a:pt x="882" y="34"/>
                  </a:lnTo>
                  <a:lnTo>
                    <a:pt x="878" y="32"/>
                  </a:lnTo>
                  <a:lnTo>
                    <a:pt x="898" y="6"/>
                  </a:lnTo>
                  <a:lnTo>
                    <a:pt x="892" y="3"/>
                  </a:lnTo>
                  <a:lnTo>
                    <a:pt x="887" y="2"/>
                  </a:lnTo>
                  <a:lnTo>
                    <a:pt x="880" y="0"/>
                  </a:lnTo>
                  <a:lnTo>
                    <a:pt x="868" y="0"/>
                  </a:lnTo>
                  <a:lnTo>
                    <a:pt x="852" y="0"/>
                  </a:lnTo>
                  <a:lnTo>
                    <a:pt x="829" y="2"/>
                  </a:lnTo>
                  <a:lnTo>
                    <a:pt x="799" y="4"/>
                  </a:lnTo>
                  <a:lnTo>
                    <a:pt x="760" y="7"/>
                  </a:lnTo>
                  <a:lnTo>
                    <a:pt x="710" y="13"/>
                  </a:lnTo>
                  <a:lnTo>
                    <a:pt x="651" y="22"/>
                  </a:lnTo>
                  <a:lnTo>
                    <a:pt x="580" y="33"/>
                  </a:lnTo>
                  <a:lnTo>
                    <a:pt x="494" y="47"/>
                  </a:lnTo>
                  <a:lnTo>
                    <a:pt x="395" y="64"/>
                  </a:lnTo>
                  <a:lnTo>
                    <a:pt x="279" y="85"/>
                  </a:lnTo>
                  <a:lnTo>
                    <a:pt x="149" y="11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6" y="17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33" name="Freeform 5"/>
            <p:cNvSpPr>
              <a:spLocks/>
            </p:cNvSpPr>
            <p:nvPr/>
          </p:nvSpPr>
          <p:spPr bwMode="auto">
            <a:xfrm>
              <a:off x="2576" y="427"/>
              <a:ext cx="273" cy="80"/>
            </a:xfrm>
            <a:custGeom>
              <a:avLst/>
              <a:gdLst>
                <a:gd name="T0" fmla="*/ 9 w 821"/>
                <a:gd name="T1" fmla="*/ 240 h 240"/>
                <a:gd name="T2" fmla="*/ 10 w 821"/>
                <a:gd name="T3" fmla="*/ 240 h 240"/>
                <a:gd name="T4" fmla="*/ 73 w 821"/>
                <a:gd name="T5" fmla="*/ 220 h 240"/>
                <a:gd name="T6" fmla="*/ 133 w 821"/>
                <a:gd name="T7" fmla="*/ 201 h 240"/>
                <a:gd name="T8" fmla="*/ 193 w 821"/>
                <a:gd name="T9" fmla="*/ 183 h 240"/>
                <a:gd name="T10" fmla="*/ 249 w 821"/>
                <a:gd name="T11" fmla="*/ 167 h 240"/>
                <a:gd name="T12" fmla="*/ 305 w 821"/>
                <a:gd name="T13" fmla="*/ 152 h 240"/>
                <a:gd name="T14" fmla="*/ 359 w 821"/>
                <a:gd name="T15" fmla="*/ 138 h 240"/>
                <a:gd name="T16" fmla="*/ 411 w 821"/>
                <a:gd name="T17" fmla="*/ 124 h 240"/>
                <a:gd name="T18" fmla="*/ 462 w 821"/>
                <a:gd name="T19" fmla="*/ 111 h 240"/>
                <a:gd name="T20" fmla="*/ 510 w 821"/>
                <a:gd name="T21" fmla="*/ 99 h 240"/>
                <a:gd name="T22" fmla="*/ 559 w 821"/>
                <a:gd name="T23" fmla="*/ 88 h 240"/>
                <a:gd name="T24" fmla="*/ 605 w 821"/>
                <a:gd name="T25" fmla="*/ 78 h 240"/>
                <a:gd name="T26" fmla="*/ 651 w 821"/>
                <a:gd name="T27" fmla="*/ 68 h 240"/>
                <a:gd name="T28" fmla="*/ 695 w 821"/>
                <a:gd name="T29" fmla="*/ 58 h 240"/>
                <a:gd name="T30" fmla="*/ 738 w 821"/>
                <a:gd name="T31" fmla="*/ 48 h 240"/>
                <a:gd name="T32" fmla="*/ 780 w 821"/>
                <a:gd name="T33" fmla="*/ 40 h 240"/>
                <a:gd name="T34" fmla="*/ 821 w 821"/>
                <a:gd name="T35" fmla="*/ 32 h 240"/>
                <a:gd name="T36" fmla="*/ 815 w 821"/>
                <a:gd name="T37" fmla="*/ 0 h 240"/>
                <a:gd name="T38" fmla="*/ 774 w 821"/>
                <a:gd name="T39" fmla="*/ 8 h 240"/>
                <a:gd name="T40" fmla="*/ 732 w 821"/>
                <a:gd name="T41" fmla="*/ 17 h 240"/>
                <a:gd name="T42" fmla="*/ 688 w 821"/>
                <a:gd name="T43" fmla="*/ 26 h 240"/>
                <a:gd name="T44" fmla="*/ 644 w 821"/>
                <a:gd name="T45" fmla="*/ 35 h 240"/>
                <a:gd name="T46" fmla="*/ 598 w 821"/>
                <a:gd name="T47" fmla="*/ 45 h 240"/>
                <a:gd name="T48" fmla="*/ 551 w 821"/>
                <a:gd name="T49" fmla="*/ 56 h 240"/>
                <a:gd name="T50" fmla="*/ 503 w 821"/>
                <a:gd name="T51" fmla="*/ 67 h 240"/>
                <a:gd name="T52" fmla="*/ 454 w 821"/>
                <a:gd name="T53" fmla="*/ 80 h 240"/>
                <a:gd name="T54" fmla="*/ 402 w 821"/>
                <a:gd name="T55" fmla="*/ 92 h 240"/>
                <a:gd name="T56" fmla="*/ 350 w 821"/>
                <a:gd name="T57" fmla="*/ 106 h 240"/>
                <a:gd name="T58" fmla="*/ 296 w 821"/>
                <a:gd name="T59" fmla="*/ 120 h 240"/>
                <a:gd name="T60" fmla="*/ 240 w 821"/>
                <a:gd name="T61" fmla="*/ 136 h 240"/>
                <a:gd name="T62" fmla="*/ 183 w 821"/>
                <a:gd name="T63" fmla="*/ 152 h 240"/>
                <a:gd name="T64" fmla="*/ 124 w 821"/>
                <a:gd name="T65" fmla="*/ 169 h 240"/>
                <a:gd name="T66" fmla="*/ 63 w 821"/>
                <a:gd name="T67" fmla="*/ 188 h 240"/>
                <a:gd name="T68" fmla="*/ 0 w 821"/>
                <a:gd name="T69" fmla="*/ 208 h 240"/>
                <a:gd name="T70" fmla="*/ 1 w 821"/>
                <a:gd name="T71" fmla="*/ 208 h 240"/>
                <a:gd name="T72" fmla="*/ 9 w 821"/>
                <a:gd name="T73" fmla="*/ 240 h 240"/>
                <a:gd name="T74" fmla="*/ 10 w 821"/>
                <a:gd name="T75" fmla="*/ 240 h 240"/>
                <a:gd name="T76" fmla="*/ 10 w 821"/>
                <a:gd name="T77" fmla="*/ 240 h 240"/>
                <a:gd name="T78" fmla="*/ 9 w 821"/>
                <a:gd name="T7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1" h="240">
                  <a:moveTo>
                    <a:pt x="9" y="240"/>
                  </a:moveTo>
                  <a:lnTo>
                    <a:pt x="10" y="240"/>
                  </a:lnTo>
                  <a:lnTo>
                    <a:pt x="73" y="220"/>
                  </a:lnTo>
                  <a:lnTo>
                    <a:pt x="133" y="201"/>
                  </a:lnTo>
                  <a:lnTo>
                    <a:pt x="193" y="183"/>
                  </a:lnTo>
                  <a:lnTo>
                    <a:pt x="249" y="167"/>
                  </a:lnTo>
                  <a:lnTo>
                    <a:pt x="305" y="152"/>
                  </a:lnTo>
                  <a:lnTo>
                    <a:pt x="359" y="138"/>
                  </a:lnTo>
                  <a:lnTo>
                    <a:pt x="411" y="124"/>
                  </a:lnTo>
                  <a:lnTo>
                    <a:pt x="462" y="111"/>
                  </a:lnTo>
                  <a:lnTo>
                    <a:pt x="510" y="99"/>
                  </a:lnTo>
                  <a:lnTo>
                    <a:pt x="559" y="88"/>
                  </a:lnTo>
                  <a:lnTo>
                    <a:pt x="605" y="78"/>
                  </a:lnTo>
                  <a:lnTo>
                    <a:pt x="651" y="68"/>
                  </a:lnTo>
                  <a:lnTo>
                    <a:pt x="695" y="58"/>
                  </a:lnTo>
                  <a:lnTo>
                    <a:pt x="738" y="48"/>
                  </a:lnTo>
                  <a:lnTo>
                    <a:pt x="780" y="40"/>
                  </a:lnTo>
                  <a:lnTo>
                    <a:pt x="821" y="32"/>
                  </a:lnTo>
                  <a:lnTo>
                    <a:pt x="815" y="0"/>
                  </a:lnTo>
                  <a:lnTo>
                    <a:pt x="774" y="8"/>
                  </a:lnTo>
                  <a:lnTo>
                    <a:pt x="732" y="17"/>
                  </a:lnTo>
                  <a:lnTo>
                    <a:pt x="688" y="26"/>
                  </a:lnTo>
                  <a:lnTo>
                    <a:pt x="644" y="35"/>
                  </a:lnTo>
                  <a:lnTo>
                    <a:pt x="598" y="45"/>
                  </a:lnTo>
                  <a:lnTo>
                    <a:pt x="551" y="56"/>
                  </a:lnTo>
                  <a:lnTo>
                    <a:pt x="503" y="67"/>
                  </a:lnTo>
                  <a:lnTo>
                    <a:pt x="454" y="80"/>
                  </a:lnTo>
                  <a:lnTo>
                    <a:pt x="402" y="92"/>
                  </a:lnTo>
                  <a:lnTo>
                    <a:pt x="350" y="106"/>
                  </a:lnTo>
                  <a:lnTo>
                    <a:pt x="296" y="120"/>
                  </a:lnTo>
                  <a:lnTo>
                    <a:pt x="240" y="136"/>
                  </a:lnTo>
                  <a:lnTo>
                    <a:pt x="183" y="152"/>
                  </a:lnTo>
                  <a:lnTo>
                    <a:pt x="124" y="169"/>
                  </a:lnTo>
                  <a:lnTo>
                    <a:pt x="63" y="188"/>
                  </a:lnTo>
                  <a:lnTo>
                    <a:pt x="0" y="208"/>
                  </a:lnTo>
                  <a:lnTo>
                    <a:pt x="1" y="208"/>
                  </a:lnTo>
                  <a:lnTo>
                    <a:pt x="9" y="240"/>
                  </a:lnTo>
                  <a:lnTo>
                    <a:pt x="10" y="240"/>
                  </a:lnTo>
                  <a:lnTo>
                    <a:pt x="10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34" name="Freeform 6"/>
            <p:cNvSpPr>
              <a:spLocks/>
            </p:cNvSpPr>
            <p:nvPr/>
          </p:nvSpPr>
          <p:spPr bwMode="auto">
            <a:xfrm>
              <a:off x="2472" y="496"/>
              <a:ext cx="107" cy="47"/>
            </a:xfrm>
            <a:custGeom>
              <a:avLst/>
              <a:gdLst>
                <a:gd name="T0" fmla="*/ 12 w 319"/>
                <a:gd name="T1" fmla="*/ 141 h 141"/>
                <a:gd name="T2" fmla="*/ 51 w 319"/>
                <a:gd name="T3" fmla="*/ 126 h 141"/>
                <a:gd name="T4" fmla="*/ 92 w 319"/>
                <a:gd name="T5" fmla="*/ 109 h 141"/>
                <a:gd name="T6" fmla="*/ 133 w 319"/>
                <a:gd name="T7" fmla="*/ 93 h 141"/>
                <a:gd name="T8" fmla="*/ 174 w 319"/>
                <a:gd name="T9" fmla="*/ 78 h 141"/>
                <a:gd name="T10" fmla="*/ 214 w 319"/>
                <a:gd name="T11" fmla="*/ 64 h 141"/>
                <a:gd name="T12" fmla="*/ 253 w 319"/>
                <a:gd name="T13" fmla="*/ 51 h 141"/>
                <a:gd name="T14" fmla="*/ 288 w 319"/>
                <a:gd name="T15" fmla="*/ 40 h 141"/>
                <a:gd name="T16" fmla="*/ 319 w 319"/>
                <a:gd name="T17" fmla="*/ 32 h 141"/>
                <a:gd name="T18" fmla="*/ 311 w 319"/>
                <a:gd name="T19" fmla="*/ 0 h 141"/>
                <a:gd name="T20" fmla="*/ 279 w 319"/>
                <a:gd name="T21" fmla="*/ 9 h 141"/>
                <a:gd name="T22" fmla="*/ 242 w 319"/>
                <a:gd name="T23" fmla="*/ 20 h 141"/>
                <a:gd name="T24" fmla="*/ 203 w 319"/>
                <a:gd name="T25" fmla="*/ 33 h 141"/>
                <a:gd name="T26" fmla="*/ 164 w 319"/>
                <a:gd name="T27" fmla="*/ 47 h 141"/>
                <a:gd name="T28" fmla="*/ 122 w 319"/>
                <a:gd name="T29" fmla="*/ 63 h 141"/>
                <a:gd name="T30" fmla="*/ 80 w 319"/>
                <a:gd name="T31" fmla="*/ 79 h 141"/>
                <a:gd name="T32" fmla="*/ 39 w 319"/>
                <a:gd name="T33" fmla="*/ 94 h 141"/>
                <a:gd name="T34" fmla="*/ 0 w 319"/>
                <a:gd name="T35" fmla="*/ 110 h 141"/>
                <a:gd name="T36" fmla="*/ 12 w 319"/>
                <a:gd name="T3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9" h="141">
                  <a:moveTo>
                    <a:pt x="12" y="141"/>
                  </a:moveTo>
                  <a:lnTo>
                    <a:pt x="51" y="126"/>
                  </a:lnTo>
                  <a:lnTo>
                    <a:pt x="92" y="109"/>
                  </a:lnTo>
                  <a:lnTo>
                    <a:pt x="133" y="93"/>
                  </a:lnTo>
                  <a:lnTo>
                    <a:pt x="174" y="78"/>
                  </a:lnTo>
                  <a:lnTo>
                    <a:pt x="214" y="64"/>
                  </a:lnTo>
                  <a:lnTo>
                    <a:pt x="253" y="51"/>
                  </a:lnTo>
                  <a:lnTo>
                    <a:pt x="288" y="40"/>
                  </a:lnTo>
                  <a:lnTo>
                    <a:pt x="319" y="32"/>
                  </a:lnTo>
                  <a:lnTo>
                    <a:pt x="311" y="0"/>
                  </a:lnTo>
                  <a:lnTo>
                    <a:pt x="279" y="9"/>
                  </a:lnTo>
                  <a:lnTo>
                    <a:pt x="242" y="20"/>
                  </a:lnTo>
                  <a:lnTo>
                    <a:pt x="203" y="33"/>
                  </a:lnTo>
                  <a:lnTo>
                    <a:pt x="164" y="47"/>
                  </a:lnTo>
                  <a:lnTo>
                    <a:pt x="122" y="63"/>
                  </a:lnTo>
                  <a:lnTo>
                    <a:pt x="80" y="79"/>
                  </a:lnTo>
                  <a:lnTo>
                    <a:pt x="39" y="94"/>
                  </a:lnTo>
                  <a:lnTo>
                    <a:pt x="0" y="110"/>
                  </a:lnTo>
                  <a:lnTo>
                    <a:pt x="12" y="14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35" name="Freeform 7"/>
            <p:cNvSpPr>
              <a:spLocks/>
            </p:cNvSpPr>
            <p:nvPr/>
          </p:nvSpPr>
          <p:spPr bwMode="auto">
            <a:xfrm>
              <a:off x="1645" y="794"/>
              <a:ext cx="3083" cy="1844"/>
            </a:xfrm>
            <a:custGeom>
              <a:avLst/>
              <a:gdLst>
                <a:gd name="T0" fmla="*/ 9000 w 9247"/>
                <a:gd name="T1" fmla="*/ 5009 h 5531"/>
                <a:gd name="T2" fmla="*/ 8055 w 9247"/>
                <a:gd name="T3" fmla="*/ 4687 h 5531"/>
                <a:gd name="T4" fmla="*/ 7623 w 9247"/>
                <a:gd name="T5" fmla="*/ 4498 h 5531"/>
                <a:gd name="T6" fmla="*/ 7631 w 9247"/>
                <a:gd name="T7" fmla="*/ 4087 h 5531"/>
                <a:gd name="T8" fmla="*/ 7313 w 9247"/>
                <a:gd name="T9" fmla="*/ 2464 h 5531"/>
                <a:gd name="T10" fmla="*/ 6308 w 9247"/>
                <a:gd name="T11" fmla="*/ 1049 h 5531"/>
                <a:gd name="T12" fmla="*/ 4796 w 9247"/>
                <a:gd name="T13" fmla="*/ 181 h 5531"/>
                <a:gd name="T14" fmla="*/ 3444 w 9247"/>
                <a:gd name="T15" fmla="*/ 3 h 5531"/>
                <a:gd name="T16" fmla="*/ 2987 w 9247"/>
                <a:gd name="T17" fmla="*/ 46 h 5531"/>
                <a:gd name="T18" fmla="*/ 2545 w 9247"/>
                <a:gd name="T19" fmla="*/ 140 h 5531"/>
                <a:gd name="T20" fmla="*/ 2123 w 9247"/>
                <a:gd name="T21" fmla="*/ 280 h 5531"/>
                <a:gd name="T22" fmla="*/ 1734 w 9247"/>
                <a:gd name="T23" fmla="*/ 493 h 5531"/>
                <a:gd name="T24" fmla="*/ 1392 w 9247"/>
                <a:gd name="T25" fmla="*/ 807 h 5531"/>
                <a:gd name="T26" fmla="*/ 1180 w 9247"/>
                <a:gd name="T27" fmla="*/ 1115 h 5531"/>
                <a:gd name="T28" fmla="*/ 1012 w 9247"/>
                <a:gd name="T29" fmla="*/ 1511 h 5531"/>
                <a:gd name="T30" fmla="*/ 966 w 9247"/>
                <a:gd name="T31" fmla="*/ 1737 h 5531"/>
                <a:gd name="T32" fmla="*/ 926 w 9247"/>
                <a:gd name="T33" fmla="*/ 2049 h 5531"/>
                <a:gd name="T34" fmla="*/ 809 w 9247"/>
                <a:gd name="T35" fmla="*/ 2249 h 5531"/>
                <a:gd name="T36" fmla="*/ 732 w 9247"/>
                <a:gd name="T37" fmla="*/ 2275 h 5531"/>
                <a:gd name="T38" fmla="*/ 528 w 9247"/>
                <a:gd name="T39" fmla="*/ 2229 h 5531"/>
                <a:gd name="T40" fmla="*/ 341 w 9247"/>
                <a:gd name="T41" fmla="*/ 2289 h 5531"/>
                <a:gd name="T42" fmla="*/ 243 w 9247"/>
                <a:gd name="T43" fmla="*/ 2454 h 5531"/>
                <a:gd name="T44" fmla="*/ 163 w 9247"/>
                <a:gd name="T45" fmla="*/ 2861 h 5531"/>
                <a:gd name="T46" fmla="*/ 82 w 9247"/>
                <a:gd name="T47" fmla="*/ 3321 h 5531"/>
                <a:gd name="T48" fmla="*/ 1 w 9247"/>
                <a:gd name="T49" fmla="*/ 3819 h 5531"/>
                <a:gd name="T50" fmla="*/ 20 w 9247"/>
                <a:gd name="T51" fmla="*/ 3830 h 5531"/>
                <a:gd name="T52" fmla="*/ 98 w 9247"/>
                <a:gd name="T53" fmla="*/ 3725 h 5531"/>
                <a:gd name="T54" fmla="*/ 178 w 9247"/>
                <a:gd name="T55" fmla="*/ 3303 h 5531"/>
                <a:gd name="T56" fmla="*/ 323 w 9247"/>
                <a:gd name="T57" fmla="*/ 2813 h 5531"/>
                <a:gd name="T58" fmla="*/ 419 w 9247"/>
                <a:gd name="T59" fmla="*/ 2471 h 5531"/>
                <a:gd name="T60" fmla="*/ 488 w 9247"/>
                <a:gd name="T61" fmla="*/ 2375 h 5531"/>
                <a:gd name="T62" fmla="*/ 581 w 9247"/>
                <a:gd name="T63" fmla="*/ 2408 h 5531"/>
                <a:gd name="T64" fmla="*/ 818 w 9247"/>
                <a:gd name="T65" fmla="*/ 2437 h 5531"/>
                <a:gd name="T66" fmla="*/ 923 w 9247"/>
                <a:gd name="T67" fmla="*/ 2401 h 5531"/>
                <a:gd name="T68" fmla="*/ 1015 w 9247"/>
                <a:gd name="T69" fmla="*/ 2191 h 5531"/>
                <a:gd name="T70" fmla="*/ 1174 w 9247"/>
                <a:gd name="T71" fmla="*/ 1704 h 5531"/>
                <a:gd name="T72" fmla="*/ 1372 w 9247"/>
                <a:gd name="T73" fmla="*/ 1214 h 5531"/>
                <a:gd name="T74" fmla="*/ 1526 w 9247"/>
                <a:gd name="T75" fmla="*/ 985 h 5531"/>
                <a:gd name="T76" fmla="*/ 1769 w 9247"/>
                <a:gd name="T77" fmla="*/ 723 h 5531"/>
                <a:gd name="T78" fmla="*/ 2105 w 9247"/>
                <a:gd name="T79" fmla="*/ 522 h 5531"/>
                <a:gd name="T80" fmla="*/ 2795 w 9247"/>
                <a:gd name="T81" fmla="*/ 313 h 5531"/>
                <a:gd name="T82" fmla="*/ 3217 w 9247"/>
                <a:gd name="T83" fmla="*/ 251 h 5531"/>
                <a:gd name="T84" fmla="*/ 3902 w 9247"/>
                <a:gd name="T85" fmla="*/ 251 h 5531"/>
                <a:gd name="T86" fmla="*/ 5334 w 9247"/>
                <a:gd name="T87" fmla="*/ 682 h 5531"/>
                <a:gd name="T88" fmla="*/ 6464 w 9247"/>
                <a:gd name="T89" fmla="*/ 1607 h 5531"/>
                <a:gd name="T90" fmla="*/ 7166 w 9247"/>
                <a:gd name="T91" fmla="*/ 2900 h 5531"/>
                <a:gd name="T92" fmla="*/ 7322 w 9247"/>
                <a:gd name="T93" fmla="*/ 3475 h 5531"/>
                <a:gd name="T94" fmla="*/ 7456 w 9247"/>
                <a:gd name="T95" fmla="*/ 3646 h 5531"/>
                <a:gd name="T96" fmla="*/ 7481 w 9247"/>
                <a:gd name="T97" fmla="*/ 3740 h 5531"/>
                <a:gd name="T98" fmla="*/ 7397 w 9247"/>
                <a:gd name="T99" fmla="*/ 3889 h 5531"/>
                <a:gd name="T100" fmla="*/ 7336 w 9247"/>
                <a:gd name="T101" fmla="*/ 4017 h 5531"/>
                <a:gd name="T102" fmla="*/ 7323 w 9247"/>
                <a:gd name="T103" fmla="*/ 4338 h 5531"/>
                <a:gd name="T104" fmla="*/ 7332 w 9247"/>
                <a:gd name="T105" fmla="*/ 4523 h 5531"/>
                <a:gd name="T106" fmla="*/ 7404 w 9247"/>
                <a:gd name="T107" fmla="*/ 4707 h 5531"/>
                <a:gd name="T108" fmla="*/ 7509 w 9247"/>
                <a:gd name="T109" fmla="*/ 4854 h 5531"/>
                <a:gd name="T110" fmla="*/ 7911 w 9247"/>
                <a:gd name="T111" fmla="*/ 5046 h 5531"/>
                <a:gd name="T112" fmla="*/ 8958 w 9247"/>
                <a:gd name="T113" fmla="*/ 5440 h 5531"/>
                <a:gd name="T114" fmla="*/ 9247 w 9247"/>
                <a:gd name="T115" fmla="*/ 515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47" h="5531">
                  <a:moveTo>
                    <a:pt x="9247" y="5155"/>
                  </a:moveTo>
                  <a:lnTo>
                    <a:pt x="9244" y="5141"/>
                  </a:lnTo>
                  <a:lnTo>
                    <a:pt x="9233" y="5126"/>
                  </a:lnTo>
                  <a:lnTo>
                    <a:pt x="9212" y="5109"/>
                  </a:lnTo>
                  <a:lnTo>
                    <a:pt x="9184" y="5091"/>
                  </a:lnTo>
                  <a:lnTo>
                    <a:pt x="9148" y="5072"/>
                  </a:lnTo>
                  <a:lnTo>
                    <a:pt x="9105" y="5052"/>
                  </a:lnTo>
                  <a:lnTo>
                    <a:pt x="9055" y="5031"/>
                  </a:lnTo>
                  <a:lnTo>
                    <a:pt x="9000" y="5009"/>
                  </a:lnTo>
                  <a:lnTo>
                    <a:pt x="8941" y="4987"/>
                  </a:lnTo>
                  <a:lnTo>
                    <a:pt x="8876" y="4963"/>
                  </a:lnTo>
                  <a:lnTo>
                    <a:pt x="8808" y="4939"/>
                  </a:lnTo>
                  <a:lnTo>
                    <a:pt x="8737" y="4914"/>
                  </a:lnTo>
                  <a:lnTo>
                    <a:pt x="8587" y="4864"/>
                  </a:lnTo>
                  <a:lnTo>
                    <a:pt x="8432" y="4814"/>
                  </a:lnTo>
                  <a:lnTo>
                    <a:pt x="8277" y="4762"/>
                  </a:lnTo>
                  <a:lnTo>
                    <a:pt x="8127" y="4712"/>
                  </a:lnTo>
                  <a:lnTo>
                    <a:pt x="8055" y="4687"/>
                  </a:lnTo>
                  <a:lnTo>
                    <a:pt x="7986" y="4664"/>
                  </a:lnTo>
                  <a:lnTo>
                    <a:pt x="7921" y="4640"/>
                  </a:lnTo>
                  <a:lnTo>
                    <a:pt x="7861" y="4617"/>
                  </a:lnTo>
                  <a:lnTo>
                    <a:pt x="7806" y="4594"/>
                  </a:lnTo>
                  <a:lnTo>
                    <a:pt x="7755" y="4573"/>
                  </a:lnTo>
                  <a:lnTo>
                    <a:pt x="7712" y="4552"/>
                  </a:lnTo>
                  <a:lnTo>
                    <a:pt x="7674" y="4533"/>
                  </a:lnTo>
                  <a:lnTo>
                    <a:pt x="7645" y="4516"/>
                  </a:lnTo>
                  <a:lnTo>
                    <a:pt x="7623" y="4498"/>
                  </a:lnTo>
                  <a:lnTo>
                    <a:pt x="7610" y="4482"/>
                  </a:lnTo>
                  <a:lnTo>
                    <a:pt x="7607" y="4468"/>
                  </a:lnTo>
                  <a:lnTo>
                    <a:pt x="7613" y="4414"/>
                  </a:lnTo>
                  <a:lnTo>
                    <a:pt x="7618" y="4360"/>
                  </a:lnTo>
                  <a:lnTo>
                    <a:pt x="7621" y="4306"/>
                  </a:lnTo>
                  <a:lnTo>
                    <a:pt x="7625" y="4252"/>
                  </a:lnTo>
                  <a:lnTo>
                    <a:pt x="7628" y="4197"/>
                  </a:lnTo>
                  <a:lnTo>
                    <a:pt x="7630" y="4142"/>
                  </a:lnTo>
                  <a:lnTo>
                    <a:pt x="7631" y="4087"/>
                  </a:lnTo>
                  <a:lnTo>
                    <a:pt x="7631" y="4032"/>
                  </a:lnTo>
                  <a:lnTo>
                    <a:pt x="7625" y="3824"/>
                  </a:lnTo>
                  <a:lnTo>
                    <a:pt x="7610" y="3620"/>
                  </a:lnTo>
                  <a:lnTo>
                    <a:pt x="7584" y="3419"/>
                  </a:lnTo>
                  <a:lnTo>
                    <a:pt x="7549" y="3221"/>
                  </a:lnTo>
                  <a:lnTo>
                    <a:pt x="7503" y="3026"/>
                  </a:lnTo>
                  <a:lnTo>
                    <a:pt x="7449" y="2835"/>
                  </a:lnTo>
                  <a:lnTo>
                    <a:pt x="7386" y="2648"/>
                  </a:lnTo>
                  <a:lnTo>
                    <a:pt x="7313" y="2464"/>
                  </a:lnTo>
                  <a:lnTo>
                    <a:pt x="7232" y="2286"/>
                  </a:lnTo>
                  <a:lnTo>
                    <a:pt x="7143" y="2112"/>
                  </a:lnTo>
                  <a:lnTo>
                    <a:pt x="7046" y="1944"/>
                  </a:lnTo>
                  <a:lnTo>
                    <a:pt x="6941" y="1780"/>
                  </a:lnTo>
                  <a:lnTo>
                    <a:pt x="6828" y="1622"/>
                  </a:lnTo>
                  <a:lnTo>
                    <a:pt x="6709" y="1470"/>
                  </a:lnTo>
                  <a:lnTo>
                    <a:pt x="6581" y="1323"/>
                  </a:lnTo>
                  <a:lnTo>
                    <a:pt x="6448" y="1183"/>
                  </a:lnTo>
                  <a:lnTo>
                    <a:pt x="6308" y="1049"/>
                  </a:lnTo>
                  <a:lnTo>
                    <a:pt x="6161" y="922"/>
                  </a:lnTo>
                  <a:lnTo>
                    <a:pt x="6009" y="802"/>
                  </a:lnTo>
                  <a:lnTo>
                    <a:pt x="5851" y="690"/>
                  </a:lnTo>
                  <a:lnTo>
                    <a:pt x="5687" y="585"/>
                  </a:lnTo>
                  <a:lnTo>
                    <a:pt x="5518" y="488"/>
                  </a:lnTo>
                  <a:lnTo>
                    <a:pt x="5345" y="398"/>
                  </a:lnTo>
                  <a:lnTo>
                    <a:pt x="5166" y="317"/>
                  </a:lnTo>
                  <a:lnTo>
                    <a:pt x="4983" y="245"/>
                  </a:lnTo>
                  <a:lnTo>
                    <a:pt x="4796" y="181"/>
                  </a:lnTo>
                  <a:lnTo>
                    <a:pt x="4605" y="127"/>
                  </a:lnTo>
                  <a:lnTo>
                    <a:pt x="4410" y="82"/>
                  </a:lnTo>
                  <a:lnTo>
                    <a:pt x="4212" y="46"/>
                  </a:lnTo>
                  <a:lnTo>
                    <a:pt x="4011" y="20"/>
                  </a:lnTo>
                  <a:lnTo>
                    <a:pt x="3807" y="5"/>
                  </a:lnTo>
                  <a:lnTo>
                    <a:pt x="3599" y="0"/>
                  </a:lnTo>
                  <a:lnTo>
                    <a:pt x="3547" y="0"/>
                  </a:lnTo>
                  <a:lnTo>
                    <a:pt x="3496" y="1"/>
                  </a:lnTo>
                  <a:lnTo>
                    <a:pt x="3444" y="3"/>
                  </a:lnTo>
                  <a:lnTo>
                    <a:pt x="3392" y="5"/>
                  </a:lnTo>
                  <a:lnTo>
                    <a:pt x="3341" y="8"/>
                  </a:lnTo>
                  <a:lnTo>
                    <a:pt x="3289" y="11"/>
                  </a:lnTo>
                  <a:lnTo>
                    <a:pt x="3239" y="16"/>
                  </a:lnTo>
                  <a:lnTo>
                    <a:pt x="3188" y="20"/>
                  </a:lnTo>
                  <a:lnTo>
                    <a:pt x="3137" y="25"/>
                  </a:lnTo>
                  <a:lnTo>
                    <a:pt x="3087" y="32"/>
                  </a:lnTo>
                  <a:lnTo>
                    <a:pt x="3037" y="38"/>
                  </a:lnTo>
                  <a:lnTo>
                    <a:pt x="2987" y="46"/>
                  </a:lnTo>
                  <a:lnTo>
                    <a:pt x="2937" y="55"/>
                  </a:lnTo>
                  <a:lnTo>
                    <a:pt x="2888" y="63"/>
                  </a:lnTo>
                  <a:lnTo>
                    <a:pt x="2838" y="72"/>
                  </a:lnTo>
                  <a:lnTo>
                    <a:pt x="2788" y="82"/>
                  </a:lnTo>
                  <a:lnTo>
                    <a:pt x="2740" y="92"/>
                  </a:lnTo>
                  <a:lnTo>
                    <a:pt x="2691" y="103"/>
                  </a:lnTo>
                  <a:lnTo>
                    <a:pt x="2642" y="115"/>
                  </a:lnTo>
                  <a:lnTo>
                    <a:pt x="2594" y="127"/>
                  </a:lnTo>
                  <a:lnTo>
                    <a:pt x="2545" y="140"/>
                  </a:lnTo>
                  <a:lnTo>
                    <a:pt x="2498" y="153"/>
                  </a:lnTo>
                  <a:lnTo>
                    <a:pt x="2450" y="167"/>
                  </a:lnTo>
                  <a:lnTo>
                    <a:pt x="2403" y="181"/>
                  </a:lnTo>
                  <a:lnTo>
                    <a:pt x="2355" y="196"/>
                  </a:lnTo>
                  <a:lnTo>
                    <a:pt x="2309" y="212"/>
                  </a:lnTo>
                  <a:lnTo>
                    <a:pt x="2262" y="229"/>
                  </a:lnTo>
                  <a:lnTo>
                    <a:pt x="2216" y="245"/>
                  </a:lnTo>
                  <a:lnTo>
                    <a:pt x="2169" y="262"/>
                  </a:lnTo>
                  <a:lnTo>
                    <a:pt x="2123" y="280"/>
                  </a:lnTo>
                  <a:lnTo>
                    <a:pt x="2078" y="299"/>
                  </a:lnTo>
                  <a:lnTo>
                    <a:pt x="2032" y="317"/>
                  </a:lnTo>
                  <a:lnTo>
                    <a:pt x="1988" y="338"/>
                  </a:lnTo>
                  <a:lnTo>
                    <a:pt x="1944" y="359"/>
                  </a:lnTo>
                  <a:lnTo>
                    <a:pt x="1900" y="383"/>
                  </a:lnTo>
                  <a:lnTo>
                    <a:pt x="1857" y="409"/>
                  </a:lnTo>
                  <a:lnTo>
                    <a:pt x="1815" y="436"/>
                  </a:lnTo>
                  <a:lnTo>
                    <a:pt x="1774" y="464"/>
                  </a:lnTo>
                  <a:lnTo>
                    <a:pt x="1734" y="493"/>
                  </a:lnTo>
                  <a:lnTo>
                    <a:pt x="1693" y="525"/>
                  </a:lnTo>
                  <a:lnTo>
                    <a:pt x="1654" y="557"/>
                  </a:lnTo>
                  <a:lnTo>
                    <a:pt x="1615" y="590"/>
                  </a:lnTo>
                  <a:lnTo>
                    <a:pt x="1576" y="625"/>
                  </a:lnTo>
                  <a:lnTo>
                    <a:pt x="1539" y="660"/>
                  </a:lnTo>
                  <a:lnTo>
                    <a:pt x="1502" y="696"/>
                  </a:lnTo>
                  <a:lnTo>
                    <a:pt x="1464" y="733"/>
                  </a:lnTo>
                  <a:lnTo>
                    <a:pt x="1428" y="770"/>
                  </a:lnTo>
                  <a:lnTo>
                    <a:pt x="1392" y="807"/>
                  </a:lnTo>
                  <a:lnTo>
                    <a:pt x="1360" y="843"/>
                  </a:lnTo>
                  <a:lnTo>
                    <a:pt x="1330" y="878"/>
                  </a:lnTo>
                  <a:lnTo>
                    <a:pt x="1304" y="911"/>
                  </a:lnTo>
                  <a:lnTo>
                    <a:pt x="1279" y="945"/>
                  </a:lnTo>
                  <a:lnTo>
                    <a:pt x="1257" y="978"/>
                  </a:lnTo>
                  <a:lnTo>
                    <a:pt x="1236" y="1012"/>
                  </a:lnTo>
                  <a:lnTo>
                    <a:pt x="1217" y="1045"/>
                  </a:lnTo>
                  <a:lnTo>
                    <a:pt x="1197" y="1080"/>
                  </a:lnTo>
                  <a:lnTo>
                    <a:pt x="1180" y="1115"/>
                  </a:lnTo>
                  <a:lnTo>
                    <a:pt x="1163" y="1152"/>
                  </a:lnTo>
                  <a:lnTo>
                    <a:pt x="1145" y="1190"/>
                  </a:lnTo>
                  <a:lnTo>
                    <a:pt x="1127" y="1230"/>
                  </a:lnTo>
                  <a:lnTo>
                    <a:pt x="1090" y="1316"/>
                  </a:lnTo>
                  <a:lnTo>
                    <a:pt x="1049" y="1411"/>
                  </a:lnTo>
                  <a:lnTo>
                    <a:pt x="1039" y="1437"/>
                  </a:lnTo>
                  <a:lnTo>
                    <a:pt x="1029" y="1462"/>
                  </a:lnTo>
                  <a:lnTo>
                    <a:pt x="1019" y="1487"/>
                  </a:lnTo>
                  <a:lnTo>
                    <a:pt x="1012" y="1511"/>
                  </a:lnTo>
                  <a:lnTo>
                    <a:pt x="1004" y="1534"/>
                  </a:lnTo>
                  <a:lnTo>
                    <a:pt x="996" y="1558"/>
                  </a:lnTo>
                  <a:lnTo>
                    <a:pt x="991" y="1582"/>
                  </a:lnTo>
                  <a:lnTo>
                    <a:pt x="986" y="1605"/>
                  </a:lnTo>
                  <a:lnTo>
                    <a:pt x="981" y="1627"/>
                  </a:lnTo>
                  <a:lnTo>
                    <a:pt x="977" y="1649"/>
                  </a:lnTo>
                  <a:lnTo>
                    <a:pt x="974" y="1672"/>
                  </a:lnTo>
                  <a:lnTo>
                    <a:pt x="971" y="1693"/>
                  </a:lnTo>
                  <a:lnTo>
                    <a:pt x="966" y="1737"/>
                  </a:lnTo>
                  <a:lnTo>
                    <a:pt x="964" y="1782"/>
                  </a:lnTo>
                  <a:lnTo>
                    <a:pt x="963" y="1830"/>
                  </a:lnTo>
                  <a:lnTo>
                    <a:pt x="960" y="1881"/>
                  </a:lnTo>
                  <a:lnTo>
                    <a:pt x="956" y="1908"/>
                  </a:lnTo>
                  <a:lnTo>
                    <a:pt x="952" y="1935"/>
                  </a:lnTo>
                  <a:lnTo>
                    <a:pt x="948" y="1962"/>
                  </a:lnTo>
                  <a:lnTo>
                    <a:pt x="942" y="1991"/>
                  </a:lnTo>
                  <a:lnTo>
                    <a:pt x="935" y="2019"/>
                  </a:lnTo>
                  <a:lnTo>
                    <a:pt x="926" y="2049"/>
                  </a:lnTo>
                  <a:lnTo>
                    <a:pt x="915" y="2077"/>
                  </a:lnTo>
                  <a:lnTo>
                    <a:pt x="904" y="2106"/>
                  </a:lnTo>
                  <a:lnTo>
                    <a:pt x="888" y="2136"/>
                  </a:lnTo>
                  <a:lnTo>
                    <a:pt x="872" y="2165"/>
                  </a:lnTo>
                  <a:lnTo>
                    <a:pt x="854" y="2194"/>
                  </a:lnTo>
                  <a:lnTo>
                    <a:pt x="833" y="2222"/>
                  </a:lnTo>
                  <a:lnTo>
                    <a:pt x="825" y="2233"/>
                  </a:lnTo>
                  <a:lnTo>
                    <a:pt x="817" y="2242"/>
                  </a:lnTo>
                  <a:lnTo>
                    <a:pt x="809" y="2249"/>
                  </a:lnTo>
                  <a:lnTo>
                    <a:pt x="800" y="2257"/>
                  </a:lnTo>
                  <a:lnTo>
                    <a:pt x="792" y="2262"/>
                  </a:lnTo>
                  <a:lnTo>
                    <a:pt x="784" y="2267"/>
                  </a:lnTo>
                  <a:lnTo>
                    <a:pt x="775" y="2270"/>
                  </a:lnTo>
                  <a:lnTo>
                    <a:pt x="766" y="2272"/>
                  </a:lnTo>
                  <a:lnTo>
                    <a:pt x="758" y="2274"/>
                  </a:lnTo>
                  <a:lnTo>
                    <a:pt x="749" y="2275"/>
                  </a:lnTo>
                  <a:lnTo>
                    <a:pt x="740" y="2275"/>
                  </a:lnTo>
                  <a:lnTo>
                    <a:pt x="732" y="2275"/>
                  </a:lnTo>
                  <a:lnTo>
                    <a:pt x="715" y="2273"/>
                  </a:lnTo>
                  <a:lnTo>
                    <a:pt x="696" y="2269"/>
                  </a:lnTo>
                  <a:lnTo>
                    <a:pt x="656" y="2256"/>
                  </a:lnTo>
                  <a:lnTo>
                    <a:pt x="614" y="2243"/>
                  </a:lnTo>
                  <a:lnTo>
                    <a:pt x="591" y="2237"/>
                  </a:lnTo>
                  <a:lnTo>
                    <a:pt x="567" y="2232"/>
                  </a:lnTo>
                  <a:lnTo>
                    <a:pt x="555" y="2230"/>
                  </a:lnTo>
                  <a:lnTo>
                    <a:pt x="542" y="2229"/>
                  </a:lnTo>
                  <a:lnTo>
                    <a:pt x="528" y="2229"/>
                  </a:lnTo>
                  <a:lnTo>
                    <a:pt x="515" y="2228"/>
                  </a:lnTo>
                  <a:lnTo>
                    <a:pt x="487" y="2230"/>
                  </a:lnTo>
                  <a:lnTo>
                    <a:pt x="462" y="2233"/>
                  </a:lnTo>
                  <a:lnTo>
                    <a:pt x="438" y="2239"/>
                  </a:lnTo>
                  <a:lnTo>
                    <a:pt x="415" y="2245"/>
                  </a:lnTo>
                  <a:lnTo>
                    <a:pt x="395" y="2254"/>
                  </a:lnTo>
                  <a:lnTo>
                    <a:pt x="375" y="2265"/>
                  </a:lnTo>
                  <a:lnTo>
                    <a:pt x="357" y="2276"/>
                  </a:lnTo>
                  <a:lnTo>
                    <a:pt x="341" y="2289"/>
                  </a:lnTo>
                  <a:lnTo>
                    <a:pt x="326" y="2303"/>
                  </a:lnTo>
                  <a:lnTo>
                    <a:pt x="312" y="2320"/>
                  </a:lnTo>
                  <a:lnTo>
                    <a:pt x="299" y="2336"/>
                  </a:lnTo>
                  <a:lnTo>
                    <a:pt x="287" y="2353"/>
                  </a:lnTo>
                  <a:lnTo>
                    <a:pt x="276" y="2372"/>
                  </a:lnTo>
                  <a:lnTo>
                    <a:pt x="266" y="2391"/>
                  </a:lnTo>
                  <a:lnTo>
                    <a:pt x="258" y="2411"/>
                  </a:lnTo>
                  <a:lnTo>
                    <a:pt x="250" y="2432"/>
                  </a:lnTo>
                  <a:lnTo>
                    <a:pt x="243" y="2454"/>
                  </a:lnTo>
                  <a:lnTo>
                    <a:pt x="236" y="2475"/>
                  </a:lnTo>
                  <a:lnTo>
                    <a:pt x="231" y="2497"/>
                  </a:lnTo>
                  <a:lnTo>
                    <a:pt x="225" y="2520"/>
                  </a:lnTo>
                  <a:lnTo>
                    <a:pt x="216" y="2565"/>
                  </a:lnTo>
                  <a:lnTo>
                    <a:pt x="208" y="2610"/>
                  </a:lnTo>
                  <a:lnTo>
                    <a:pt x="194" y="2697"/>
                  </a:lnTo>
                  <a:lnTo>
                    <a:pt x="180" y="2774"/>
                  </a:lnTo>
                  <a:lnTo>
                    <a:pt x="171" y="2818"/>
                  </a:lnTo>
                  <a:lnTo>
                    <a:pt x="163" y="2861"/>
                  </a:lnTo>
                  <a:lnTo>
                    <a:pt x="154" y="2904"/>
                  </a:lnTo>
                  <a:lnTo>
                    <a:pt x="145" y="2949"/>
                  </a:lnTo>
                  <a:lnTo>
                    <a:pt x="137" y="2997"/>
                  </a:lnTo>
                  <a:lnTo>
                    <a:pt x="128" y="3044"/>
                  </a:lnTo>
                  <a:lnTo>
                    <a:pt x="119" y="3095"/>
                  </a:lnTo>
                  <a:lnTo>
                    <a:pt x="111" y="3148"/>
                  </a:lnTo>
                  <a:lnTo>
                    <a:pt x="101" y="3203"/>
                  </a:lnTo>
                  <a:lnTo>
                    <a:pt x="91" y="3260"/>
                  </a:lnTo>
                  <a:lnTo>
                    <a:pt x="82" y="3321"/>
                  </a:lnTo>
                  <a:lnTo>
                    <a:pt x="71" y="3386"/>
                  </a:lnTo>
                  <a:lnTo>
                    <a:pt x="59" y="3453"/>
                  </a:lnTo>
                  <a:lnTo>
                    <a:pt x="46" y="3524"/>
                  </a:lnTo>
                  <a:lnTo>
                    <a:pt x="33" y="3600"/>
                  </a:lnTo>
                  <a:lnTo>
                    <a:pt x="19" y="3678"/>
                  </a:lnTo>
                  <a:lnTo>
                    <a:pt x="14" y="3714"/>
                  </a:lnTo>
                  <a:lnTo>
                    <a:pt x="9" y="3749"/>
                  </a:lnTo>
                  <a:lnTo>
                    <a:pt x="5" y="3784"/>
                  </a:lnTo>
                  <a:lnTo>
                    <a:pt x="1" y="3819"/>
                  </a:lnTo>
                  <a:lnTo>
                    <a:pt x="0" y="3824"/>
                  </a:lnTo>
                  <a:lnTo>
                    <a:pt x="0" y="3829"/>
                  </a:lnTo>
                  <a:lnTo>
                    <a:pt x="1" y="3832"/>
                  </a:lnTo>
                  <a:lnTo>
                    <a:pt x="2" y="3834"/>
                  </a:lnTo>
                  <a:lnTo>
                    <a:pt x="4" y="3835"/>
                  </a:lnTo>
                  <a:lnTo>
                    <a:pt x="6" y="3835"/>
                  </a:lnTo>
                  <a:lnTo>
                    <a:pt x="9" y="3835"/>
                  </a:lnTo>
                  <a:lnTo>
                    <a:pt x="13" y="3834"/>
                  </a:lnTo>
                  <a:lnTo>
                    <a:pt x="20" y="3830"/>
                  </a:lnTo>
                  <a:lnTo>
                    <a:pt x="29" y="3823"/>
                  </a:lnTo>
                  <a:lnTo>
                    <a:pt x="37" y="3815"/>
                  </a:lnTo>
                  <a:lnTo>
                    <a:pt x="47" y="3805"/>
                  </a:lnTo>
                  <a:lnTo>
                    <a:pt x="58" y="3793"/>
                  </a:lnTo>
                  <a:lnTo>
                    <a:pt x="68" y="3780"/>
                  </a:lnTo>
                  <a:lnTo>
                    <a:pt x="76" y="3766"/>
                  </a:lnTo>
                  <a:lnTo>
                    <a:pt x="85" y="3752"/>
                  </a:lnTo>
                  <a:lnTo>
                    <a:pt x="92" y="3739"/>
                  </a:lnTo>
                  <a:lnTo>
                    <a:pt x="98" y="3725"/>
                  </a:lnTo>
                  <a:lnTo>
                    <a:pt x="102" y="3712"/>
                  </a:lnTo>
                  <a:lnTo>
                    <a:pt x="104" y="3700"/>
                  </a:lnTo>
                  <a:lnTo>
                    <a:pt x="110" y="3648"/>
                  </a:lnTo>
                  <a:lnTo>
                    <a:pt x="117" y="3594"/>
                  </a:lnTo>
                  <a:lnTo>
                    <a:pt x="127" y="3538"/>
                  </a:lnTo>
                  <a:lnTo>
                    <a:pt x="138" y="3481"/>
                  </a:lnTo>
                  <a:lnTo>
                    <a:pt x="150" y="3422"/>
                  </a:lnTo>
                  <a:lnTo>
                    <a:pt x="163" y="3363"/>
                  </a:lnTo>
                  <a:lnTo>
                    <a:pt x="178" y="3303"/>
                  </a:lnTo>
                  <a:lnTo>
                    <a:pt x="193" y="3243"/>
                  </a:lnTo>
                  <a:lnTo>
                    <a:pt x="209" y="3184"/>
                  </a:lnTo>
                  <a:lnTo>
                    <a:pt x="225" y="3125"/>
                  </a:lnTo>
                  <a:lnTo>
                    <a:pt x="243" y="3068"/>
                  </a:lnTo>
                  <a:lnTo>
                    <a:pt x="259" y="3012"/>
                  </a:lnTo>
                  <a:lnTo>
                    <a:pt x="276" y="2959"/>
                  </a:lnTo>
                  <a:lnTo>
                    <a:pt x="292" y="2907"/>
                  </a:lnTo>
                  <a:lnTo>
                    <a:pt x="307" y="2859"/>
                  </a:lnTo>
                  <a:lnTo>
                    <a:pt x="323" y="2813"/>
                  </a:lnTo>
                  <a:lnTo>
                    <a:pt x="335" y="2774"/>
                  </a:lnTo>
                  <a:lnTo>
                    <a:pt x="346" y="2733"/>
                  </a:lnTo>
                  <a:lnTo>
                    <a:pt x="357" y="2691"/>
                  </a:lnTo>
                  <a:lnTo>
                    <a:pt x="368" y="2648"/>
                  </a:lnTo>
                  <a:lnTo>
                    <a:pt x="379" y="2606"/>
                  </a:lnTo>
                  <a:lnTo>
                    <a:pt x="389" y="2565"/>
                  </a:lnTo>
                  <a:lnTo>
                    <a:pt x="400" y="2525"/>
                  </a:lnTo>
                  <a:lnTo>
                    <a:pt x="412" y="2488"/>
                  </a:lnTo>
                  <a:lnTo>
                    <a:pt x="419" y="2471"/>
                  </a:lnTo>
                  <a:lnTo>
                    <a:pt x="425" y="2455"/>
                  </a:lnTo>
                  <a:lnTo>
                    <a:pt x="432" y="2441"/>
                  </a:lnTo>
                  <a:lnTo>
                    <a:pt x="438" y="2427"/>
                  </a:lnTo>
                  <a:lnTo>
                    <a:pt x="446" y="2414"/>
                  </a:lnTo>
                  <a:lnTo>
                    <a:pt x="453" y="2403"/>
                  </a:lnTo>
                  <a:lnTo>
                    <a:pt x="461" y="2393"/>
                  </a:lnTo>
                  <a:lnTo>
                    <a:pt x="469" y="2386"/>
                  </a:lnTo>
                  <a:lnTo>
                    <a:pt x="478" y="2379"/>
                  </a:lnTo>
                  <a:lnTo>
                    <a:pt x="488" y="2375"/>
                  </a:lnTo>
                  <a:lnTo>
                    <a:pt x="497" y="2373"/>
                  </a:lnTo>
                  <a:lnTo>
                    <a:pt x="507" y="2373"/>
                  </a:lnTo>
                  <a:lnTo>
                    <a:pt x="518" y="2374"/>
                  </a:lnTo>
                  <a:lnTo>
                    <a:pt x="530" y="2378"/>
                  </a:lnTo>
                  <a:lnTo>
                    <a:pt x="542" y="2384"/>
                  </a:lnTo>
                  <a:lnTo>
                    <a:pt x="555" y="2393"/>
                  </a:lnTo>
                  <a:lnTo>
                    <a:pt x="562" y="2399"/>
                  </a:lnTo>
                  <a:lnTo>
                    <a:pt x="571" y="2403"/>
                  </a:lnTo>
                  <a:lnTo>
                    <a:pt x="581" y="2408"/>
                  </a:lnTo>
                  <a:lnTo>
                    <a:pt x="591" y="2413"/>
                  </a:lnTo>
                  <a:lnTo>
                    <a:pt x="614" y="2421"/>
                  </a:lnTo>
                  <a:lnTo>
                    <a:pt x="640" y="2428"/>
                  </a:lnTo>
                  <a:lnTo>
                    <a:pt x="668" y="2433"/>
                  </a:lnTo>
                  <a:lnTo>
                    <a:pt x="697" y="2437"/>
                  </a:lnTo>
                  <a:lnTo>
                    <a:pt x="728" y="2440"/>
                  </a:lnTo>
                  <a:lnTo>
                    <a:pt x="759" y="2441"/>
                  </a:lnTo>
                  <a:lnTo>
                    <a:pt x="789" y="2440"/>
                  </a:lnTo>
                  <a:lnTo>
                    <a:pt x="818" y="2437"/>
                  </a:lnTo>
                  <a:lnTo>
                    <a:pt x="832" y="2435"/>
                  </a:lnTo>
                  <a:lnTo>
                    <a:pt x="846" y="2432"/>
                  </a:lnTo>
                  <a:lnTo>
                    <a:pt x="859" y="2430"/>
                  </a:lnTo>
                  <a:lnTo>
                    <a:pt x="871" y="2426"/>
                  </a:lnTo>
                  <a:lnTo>
                    <a:pt x="883" y="2422"/>
                  </a:lnTo>
                  <a:lnTo>
                    <a:pt x="895" y="2418"/>
                  </a:lnTo>
                  <a:lnTo>
                    <a:pt x="905" y="2413"/>
                  </a:lnTo>
                  <a:lnTo>
                    <a:pt x="914" y="2407"/>
                  </a:lnTo>
                  <a:lnTo>
                    <a:pt x="923" y="2401"/>
                  </a:lnTo>
                  <a:lnTo>
                    <a:pt x="931" y="2394"/>
                  </a:lnTo>
                  <a:lnTo>
                    <a:pt x="937" y="2387"/>
                  </a:lnTo>
                  <a:lnTo>
                    <a:pt x="942" y="2379"/>
                  </a:lnTo>
                  <a:lnTo>
                    <a:pt x="953" y="2360"/>
                  </a:lnTo>
                  <a:lnTo>
                    <a:pt x="964" y="2335"/>
                  </a:lnTo>
                  <a:lnTo>
                    <a:pt x="976" y="2306"/>
                  </a:lnTo>
                  <a:lnTo>
                    <a:pt x="988" y="2271"/>
                  </a:lnTo>
                  <a:lnTo>
                    <a:pt x="1001" y="2233"/>
                  </a:lnTo>
                  <a:lnTo>
                    <a:pt x="1015" y="2191"/>
                  </a:lnTo>
                  <a:lnTo>
                    <a:pt x="1029" y="2146"/>
                  </a:lnTo>
                  <a:lnTo>
                    <a:pt x="1044" y="2096"/>
                  </a:lnTo>
                  <a:lnTo>
                    <a:pt x="1060" y="2045"/>
                  </a:lnTo>
                  <a:lnTo>
                    <a:pt x="1077" y="1991"/>
                  </a:lnTo>
                  <a:lnTo>
                    <a:pt x="1096" y="1936"/>
                  </a:lnTo>
                  <a:lnTo>
                    <a:pt x="1114" y="1879"/>
                  </a:lnTo>
                  <a:lnTo>
                    <a:pt x="1134" y="1822"/>
                  </a:lnTo>
                  <a:lnTo>
                    <a:pt x="1153" y="1763"/>
                  </a:lnTo>
                  <a:lnTo>
                    <a:pt x="1174" y="1704"/>
                  </a:lnTo>
                  <a:lnTo>
                    <a:pt x="1195" y="1646"/>
                  </a:lnTo>
                  <a:lnTo>
                    <a:pt x="1216" y="1587"/>
                  </a:lnTo>
                  <a:lnTo>
                    <a:pt x="1238" y="1529"/>
                  </a:lnTo>
                  <a:lnTo>
                    <a:pt x="1260" y="1473"/>
                  </a:lnTo>
                  <a:lnTo>
                    <a:pt x="1283" y="1417"/>
                  </a:lnTo>
                  <a:lnTo>
                    <a:pt x="1304" y="1363"/>
                  </a:lnTo>
                  <a:lnTo>
                    <a:pt x="1327" y="1311"/>
                  </a:lnTo>
                  <a:lnTo>
                    <a:pt x="1350" y="1261"/>
                  </a:lnTo>
                  <a:lnTo>
                    <a:pt x="1372" y="1214"/>
                  </a:lnTo>
                  <a:lnTo>
                    <a:pt x="1383" y="1191"/>
                  </a:lnTo>
                  <a:lnTo>
                    <a:pt x="1395" y="1169"/>
                  </a:lnTo>
                  <a:lnTo>
                    <a:pt x="1407" y="1149"/>
                  </a:lnTo>
                  <a:lnTo>
                    <a:pt x="1419" y="1129"/>
                  </a:lnTo>
                  <a:lnTo>
                    <a:pt x="1442" y="1094"/>
                  </a:lnTo>
                  <a:lnTo>
                    <a:pt x="1465" y="1061"/>
                  </a:lnTo>
                  <a:lnTo>
                    <a:pt x="1488" y="1033"/>
                  </a:lnTo>
                  <a:lnTo>
                    <a:pt x="1507" y="1007"/>
                  </a:lnTo>
                  <a:lnTo>
                    <a:pt x="1526" y="985"/>
                  </a:lnTo>
                  <a:lnTo>
                    <a:pt x="1540" y="964"/>
                  </a:lnTo>
                  <a:lnTo>
                    <a:pt x="1559" y="936"/>
                  </a:lnTo>
                  <a:lnTo>
                    <a:pt x="1582" y="907"/>
                  </a:lnTo>
                  <a:lnTo>
                    <a:pt x="1607" y="877"/>
                  </a:lnTo>
                  <a:lnTo>
                    <a:pt x="1634" y="846"/>
                  </a:lnTo>
                  <a:lnTo>
                    <a:pt x="1664" y="815"/>
                  </a:lnTo>
                  <a:lnTo>
                    <a:pt x="1696" y="785"/>
                  </a:lnTo>
                  <a:lnTo>
                    <a:pt x="1732" y="753"/>
                  </a:lnTo>
                  <a:lnTo>
                    <a:pt x="1769" y="723"/>
                  </a:lnTo>
                  <a:lnTo>
                    <a:pt x="1808" y="693"/>
                  </a:lnTo>
                  <a:lnTo>
                    <a:pt x="1849" y="664"/>
                  </a:lnTo>
                  <a:lnTo>
                    <a:pt x="1892" y="635"/>
                  </a:lnTo>
                  <a:lnTo>
                    <a:pt x="1936" y="608"/>
                  </a:lnTo>
                  <a:lnTo>
                    <a:pt x="1982" y="582"/>
                  </a:lnTo>
                  <a:lnTo>
                    <a:pt x="2030" y="557"/>
                  </a:lnTo>
                  <a:lnTo>
                    <a:pt x="2055" y="545"/>
                  </a:lnTo>
                  <a:lnTo>
                    <a:pt x="2080" y="533"/>
                  </a:lnTo>
                  <a:lnTo>
                    <a:pt x="2105" y="522"/>
                  </a:lnTo>
                  <a:lnTo>
                    <a:pt x="2130" y="512"/>
                  </a:lnTo>
                  <a:lnTo>
                    <a:pt x="2218" y="478"/>
                  </a:lnTo>
                  <a:lnTo>
                    <a:pt x="2301" y="447"/>
                  </a:lnTo>
                  <a:lnTo>
                    <a:pt x="2381" y="420"/>
                  </a:lnTo>
                  <a:lnTo>
                    <a:pt x="2461" y="395"/>
                  </a:lnTo>
                  <a:lnTo>
                    <a:pt x="2540" y="372"/>
                  </a:lnTo>
                  <a:lnTo>
                    <a:pt x="2621" y="352"/>
                  </a:lnTo>
                  <a:lnTo>
                    <a:pt x="2705" y="332"/>
                  </a:lnTo>
                  <a:lnTo>
                    <a:pt x="2795" y="313"/>
                  </a:lnTo>
                  <a:lnTo>
                    <a:pt x="2841" y="304"/>
                  </a:lnTo>
                  <a:lnTo>
                    <a:pt x="2888" y="296"/>
                  </a:lnTo>
                  <a:lnTo>
                    <a:pt x="2934" y="287"/>
                  </a:lnTo>
                  <a:lnTo>
                    <a:pt x="2980" y="279"/>
                  </a:lnTo>
                  <a:lnTo>
                    <a:pt x="3027" y="273"/>
                  </a:lnTo>
                  <a:lnTo>
                    <a:pt x="3074" y="266"/>
                  </a:lnTo>
                  <a:lnTo>
                    <a:pt x="3122" y="261"/>
                  </a:lnTo>
                  <a:lnTo>
                    <a:pt x="3169" y="256"/>
                  </a:lnTo>
                  <a:lnTo>
                    <a:pt x="3217" y="251"/>
                  </a:lnTo>
                  <a:lnTo>
                    <a:pt x="3264" y="247"/>
                  </a:lnTo>
                  <a:lnTo>
                    <a:pt x="3313" y="244"/>
                  </a:lnTo>
                  <a:lnTo>
                    <a:pt x="3361" y="240"/>
                  </a:lnTo>
                  <a:lnTo>
                    <a:pt x="3409" y="238"/>
                  </a:lnTo>
                  <a:lnTo>
                    <a:pt x="3458" y="237"/>
                  </a:lnTo>
                  <a:lnTo>
                    <a:pt x="3506" y="236"/>
                  </a:lnTo>
                  <a:lnTo>
                    <a:pt x="3555" y="236"/>
                  </a:lnTo>
                  <a:lnTo>
                    <a:pt x="3729" y="240"/>
                  </a:lnTo>
                  <a:lnTo>
                    <a:pt x="3902" y="251"/>
                  </a:lnTo>
                  <a:lnTo>
                    <a:pt x="4071" y="272"/>
                  </a:lnTo>
                  <a:lnTo>
                    <a:pt x="4240" y="298"/>
                  </a:lnTo>
                  <a:lnTo>
                    <a:pt x="4405" y="332"/>
                  </a:lnTo>
                  <a:lnTo>
                    <a:pt x="4567" y="374"/>
                  </a:lnTo>
                  <a:lnTo>
                    <a:pt x="4727" y="422"/>
                  </a:lnTo>
                  <a:lnTo>
                    <a:pt x="4883" y="478"/>
                  </a:lnTo>
                  <a:lnTo>
                    <a:pt x="5037" y="540"/>
                  </a:lnTo>
                  <a:lnTo>
                    <a:pt x="5187" y="608"/>
                  </a:lnTo>
                  <a:lnTo>
                    <a:pt x="5334" y="682"/>
                  </a:lnTo>
                  <a:lnTo>
                    <a:pt x="5476" y="763"/>
                  </a:lnTo>
                  <a:lnTo>
                    <a:pt x="5616" y="850"/>
                  </a:lnTo>
                  <a:lnTo>
                    <a:pt x="5751" y="943"/>
                  </a:lnTo>
                  <a:lnTo>
                    <a:pt x="5881" y="1040"/>
                  </a:lnTo>
                  <a:lnTo>
                    <a:pt x="6008" y="1143"/>
                  </a:lnTo>
                  <a:lnTo>
                    <a:pt x="6129" y="1251"/>
                  </a:lnTo>
                  <a:lnTo>
                    <a:pt x="6246" y="1366"/>
                  </a:lnTo>
                  <a:lnTo>
                    <a:pt x="6358" y="1484"/>
                  </a:lnTo>
                  <a:lnTo>
                    <a:pt x="6464" y="1607"/>
                  </a:lnTo>
                  <a:lnTo>
                    <a:pt x="6566" y="1735"/>
                  </a:lnTo>
                  <a:lnTo>
                    <a:pt x="6662" y="1867"/>
                  </a:lnTo>
                  <a:lnTo>
                    <a:pt x="6753" y="2003"/>
                  </a:lnTo>
                  <a:lnTo>
                    <a:pt x="6837" y="2144"/>
                  </a:lnTo>
                  <a:lnTo>
                    <a:pt x="6916" y="2288"/>
                  </a:lnTo>
                  <a:lnTo>
                    <a:pt x="6988" y="2436"/>
                  </a:lnTo>
                  <a:lnTo>
                    <a:pt x="7054" y="2588"/>
                  </a:lnTo>
                  <a:lnTo>
                    <a:pt x="7114" y="2742"/>
                  </a:lnTo>
                  <a:lnTo>
                    <a:pt x="7166" y="2900"/>
                  </a:lnTo>
                  <a:lnTo>
                    <a:pt x="7213" y="3061"/>
                  </a:lnTo>
                  <a:lnTo>
                    <a:pt x="7252" y="3224"/>
                  </a:lnTo>
                  <a:lnTo>
                    <a:pt x="7283" y="3390"/>
                  </a:lnTo>
                  <a:lnTo>
                    <a:pt x="7285" y="3401"/>
                  </a:lnTo>
                  <a:lnTo>
                    <a:pt x="7289" y="3412"/>
                  </a:lnTo>
                  <a:lnTo>
                    <a:pt x="7293" y="3422"/>
                  </a:lnTo>
                  <a:lnTo>
                    <a:pt x="7297" y="3433"/>
                  </a:lnTo>
                  <a:lnTo>
                    <a:pt x="7308" y="3455"/>
                  </a:lnTo>
                  <a:lnTo>
                    <a:pt x="7322" y="3475"/>
                  </a:lnTo>
                  <a:lnTo>
                    <a:pt x="7336" y="3496"/>
                  </a:lnTo>
                  <a:lnTo>
                    <a:pt x="7352" y="3515"/>
                  </a:lnTo>
                  <a:lnTo>
                    <a:pt x="7370" y="3536"/>
                  </a:lnTo>
                  <a:lnTo>
                    <a:pt x="7387" y="3555"/>
                  </a:lnTo>
                  <a:lnTo>
                    <a:pt x="7404" y="3575"/>
                  </a:lnTo>
                  <a:lnTo>
                    <a:pt x="7420" y="3595"/>
                  </a:lnTo>
                  <a:lnTo>
                    <a:pt x="7435" y="3616"/>
                  </a:lnTo>
                  <a:lnTo>
                    <a:pt x="7449" y="3636"/>
                  </a:lnTo>
                  <a:lnTo>
                    <a:pt x="7456" y="3646"/>
                  </a:lnTo>
                  <a:lnTo>
                    <a:pt x="7461" y="3657"/>
                  </a:lnTo>
                  <a:lnTo>
                    <a:pt x="7467" y="3668"/>
                  </a:lnTo>
                  <a:lnTo>
                    <a:pt x="7471" y="3678"/>
                  </a:lnTo>
                  <a:lnTo>
                    <a:pt x="7475" y="3689"/>
                  </a:lnTo>
                  <a:lnTo>
                    <a:pt x="7478" y="3700"/>
                  </a:lnTo>
                  <a:lnTo>
                    <a:pt x="7480" y="3712"/>
                  </a:lnTo>
                  <a:lnTo>
                    <a:pt x="7482" y="3723"/>
                  </a:lnTo>
                  <a:lnTo>
                    <a:pt x="7482" y="3731"/>
                  </a:lnTo>
                  <a:lnTo>
                    <a:pt x="7481" y="3740"/>
                  </a:lnTo>
                  <a:lnTo>
                    <a:pt x="7479" y="3749"/>
                  </a:lnTo>
                  <a:lnTo>
                    <a:pt x="7476" y="3757"/>
                  </a:lnTo>
                  <a:lnTo>
                    <a:pt x="7470" y="3775"/>
                  </a:lnTo>
                  <a:lnTo>
                    <a:pt x="7461" y="3793"/>
                  </a:lnTo>
                  <a:lnTo>
                    <a:pt x="7451" y="3812"/>
                  </a:lnTo>
                  <a:lnTo>
                    <a:pt x="7438" y="3831"/>
                  </a:lnTo>
                  <a:lnTo>
                    <a:pt x="7425" y="3850"/>
                  </a:lnTo>
                  <a:lnTo>
                    <a:pt x="7411" y="3870"/>
                  </a:lnTo>
                  <a:lnTo>
                    <a:pt x="7397" y="3889"/>
                  </a:lnTo>
                  <a:lnTo>
                    <a:pt x="7384" y="3907"/>
                  </a:lnTo>
                  <a:lnTo>
                    <a:pt x="7371" y="3927"/>
                  </a:lnTo>
                  <a:lnTo>
                    <a:pt x="7359" y="3946"/>
                  </a:lnTo>
                  <a:lnTo>
                    <a:pt x="7350" y="3965"/>
                  </a:lnTo>
                  <a:lnTo>
                    <a:pt x="7343" y="3982"/>
                  </a:lnTo>
                  <a:lnTo>
                    <a:pt x="7339" y="3992"/>
                  </a:lnTo>
                  <a:lnTo>
                    <a:pt x="7337" y="4000"/>
                  </a:lnTo>
                  <a:lnTo>
                    <a:pt x="7336" y="4009"/>
                  </a:lnTo>
                  <a:lnTo>
                    <a:pt x="7336" y="4017"/>
                  </a:lnTo>
                  <a:lnTo>
                    <a:pt x="7335" y="4054"/>
                  </a:lnTo>
                  <a:lnTo>
                    <a:pt x="7335" y="4091"/>
                  </a:lnTo>
                  <a:lnTo>
                    <a:pt x="7334" y="4128"/>
                  </a:lnTo>
                  <a:lnTo>
                    <a:pt x="7333" y="4165"/>
                  </a:lnTo>
                  <a:lnTo>
                    <a:pt x="7331" y="4202"/>
                  </a:lnTo>
                  <a:lnTo>
                    <a:pt x="7330" y="4239"/>
                  </a:lnTo>
                  <a:lnTo>
                    <a:pt x="7326" y="4275"/>
                  </a:lnTo>
                  <a:lnTo>
                    <a:pt x="7324" y="4311"/>
                  </a:lnTo>
                  <a:lnTo>
                    <a:pt x="7323" y="4338"/>
                  </a:lnTo>
                  <a:lnTo>
                    <a:pt x="7324" y="4364"/>
                  </a:lnTo>
                  <a:lnTo>
                    <a:pt x="7326" y="4391"/>
                  </a:lnTo>
                  <a:lnTo>
                    <a:pt x="7330" y="4418"/>
                  </a:lnTo>
                  <a:lnTo>
                    <a:pt x="7332" y="4444"/>
                  </a:lnTo>
                  <a:lnTo>
                    <a:pt x="7333" y="4470"/>
                  </a:lnTo>
                  <a:lnTo>
                    <a:pt x="7334" y="4484"/>
                  </a:lnTo>
                  <a:lnTo>
                    <a:pt x="7334" y="4497"/>
                  </a:lnTo>
                  <a:lnTo>
                    <a:pt x="7333" y="4510"/>
                  </a:lnTo>
                  <a:lnTo>
                    <a:pt x="7332" y="4523"/>
                  </a:lnTo>
                  <a:lnTo>
                    <a:pt x="7332" y="4529"/>
                  </a:lnTo>
                  <a:lnTo>
                    <a:pt x="7335" y="4539"/>
                  </a:lnTo>
                  <a:lnTo>
                    <a:pt x="7339" y="4554"/>
                  </a:lnTo>
                  <a:lnTo>
                    <a:pt x="7347" y="4574"/>
                  </a:lnTo>
                  <a:lnTo>
                    <a:pt x="7355" y="4597"/>
                  </a:lnTo>
                  <a:lnTo>
                    <a:pt x="7365" y="4621"/>
                  </a:lnTo>
                  <a:lnTo>
                    <a:pt x="7377" y="4650"/>
                  </a:lnTo>
                  <a:lnTo>
                    <a:pt x="7390" y="4678"/>
                  </a:lnTo>
                  <a:lnTo>
                    <a:pt x="7404" y="4707"/>
                  </a:lnTo>
                  <a:lnTo>
                    <a:pt x="7419" y="4735"/>
                  </a:lnTo>
                  <a:lnTo>
                    <a:pt x="7435" y="4763"/>
                  </a:lnTo>
                  <a:lnTo>
                    <a:pt x="7453" y="4790"/>
                  </a:lnTo>
                  <a:lnTo>
                    <a:pt x="7462" y="4802"/>
                  </a:lnTo>
                  <a:lnTo>
                    <a:pt x="7471" y="4814"/>
                  </a:lnTo>
                  <a:lnTo>
                    <a:pt x="7481" y="4826"/>
                  </a:lnTo>
                  <a:lnTo>
                    <a:pt x="7490" y="4835"/>
                  </a:lnTo>
                  <a:lnTo>
                    <a:pt x="7499" y="4845"/>
                  </a:lnTo>
                  <a:lnTo>
                    <a:pt x="7509" y="4854"/>
                  </a:lnTo>
                  <a:lnTo>
                    <a:pt x="7519" y="4860"/>
                  </a:lnTo>
                  <a:lnTo>
                    <a:pt x="7529" y="4867"/>
                  </a:lnTo>
                  <a:lnTo>
                    <a:pt x="7574" y="4891"/>
                  </a:lnTo>
                  <a:lnTo>
                    <a:pt x="7622" y="4916"/>
                  </a:lnTo>
                  <a:lnTo>
                    <a:pt x="7674" y="4942"/>
                  </a:lnTo>
                  <a:lnTo>
                    <a:pt x="7730" y="4967"/>
                  </a:lnTo>
                  <a:lnTo>
                    <a:pt x="7787" y="4993"/>
                  </a:lnTo>
                  <a:lnTo>
                    <a:pt x="7848" y="5020"/>
                  </a:lnTo>
                  <a:lnTo>
                    <a:pt x="7911" y="5046"/>
                  </a:lnTo>
                  <a:lnTo>
                    <a:pt x="7975" y="5072"/>
                  </a:lnTo>
                  <a:lnTo>
                    <a:pt x="8107" y="5125"/>
                  </a:lnTo>
                  <a:lnTo>
                    <a:pt x="8243" y="5177"/>
                  </a:lnTo>
                  <a:lnTo>
                    <a:pt x="8378" y="5226"/>
                  </a:lnTo>
                  <a:lnTo>
                    <a:pt x="8510" y="5275"/>
                  </a:lnTo>
                  <a:lnTo>
                    <a:pt x="8637" y="5321"/>
                  </a:lnTo>
                  <a:lnTo>
                    <a:pt x="8756" y="5365"/>
                  </a:lnTo>
                  <a:lnTo>
                    <a:pt x="8864" y="5405"/>
                  </a:lnTo>
                  <a:lnTo>
                    <a:pt x="8958" y="5440"/>
                  </a:lnTo>
                  <a:lnTo>
                    <a:pt x="8999" y="5456"/>
                  </a:lnTo>
                  <a:lnTo>
                    <a:pt x="9036" y="5472"/>
                  </a:lnTo>
                  <a:lnTo>
                    <a:pt x="9067" y="5484"/>
                  </a:lnTo>
                  <a:lnTo>
                    <a:pt x="9093" y="5497"/>
                  </a:lnTo>
                  <a:lnTo>
                    <a:pt x="9115" y="5508"/>
                  </a:lnTo>
                  <a:lnTo>
                    <a:pt x="9130" y="5517"/>
                  </a:lnTo>
                  <a:lnTo>
                    <a:pt x="9139" y="5526"/>
                  </a:lnTo>
                  <a:lnTo>
                    <a:pt x="9141" y="5531"/>
                  </a:lnTo>
                  <a:lnTo>
                    <a:pt x="9247" y="5155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36" name="Freeform 8"/>
            <p:cNvSpPr>
              <a:spLocks/>
            </p:cNvSpPr>
            <p:nvPr/>
          </p:nvSpPr>
          <p:spPr bwMode="auto">
            <a:xfrm>
              <a:off x="4728" y="2512"/>
              <a:ext cx="5" cy="2"/>
            </a:xfrm>
            <a:custGeom>
              <a:avLst/>
              <a:gdLst>
                <a:gd name="T0" fmla="*/ 16 w 16"/>
                <a:gd name="T1" fmla="*/ 3 h 4"/>
                <a:gd name="T2" fmla="*/ 0 w 16"/>
                <a:gd name="T3" fmla="*/ 0 h 4"/>
                <a:gd name="T4" fmla="*/ 0 w 16"/>
                <a:gd name="T5" fmla="*/ 0 h 4"/>
                <a:gd name="T6" fmla="*/ 0 w 16"/>
                <a:gd name="T7" fmla="*/ 0 h 4"/>
                <a:gd name="T8" fmla="*/ 0 w 16"/>
                <a:gd name="T9" fmla="*/ 0 h 4"/>
                <a:gd name="T10" fmla="*/ 16 w 16"/>
                <a:gd name="T11" fmla="*/ 3 h 4"/>
                <a:gd name="T12" fmla="*/ 15 w 16"/>
                <a:gd name="T13" fmla="*/ 4 h 4"/>
                <a:gd name="T14" fmla="*/ 16 w 16"/>
                <a:gd name="T15" fmla="*/ 3 h 4"/>
                <a:gd name="T16" fmla="*/ 16 w 16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">
                  <a:moveTo>
                    <a:pt x="16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37" name="Freeform 9"/>
            <p:cNvSpPr>
              <a:spLocks/>
            </p:cNvSpPr>
            <p:nvPr/>
          </p:nvSpPr>
          <p:spPr bwMode="auto">
            <a:xfrm>
              <a:off x="4176" y="2283"/>
              <a:ext cx="557" cy="230"/>
            </a:xfrm>
            <a:custGeom>
              <a:avLst/>
              <a:gdLst>
                <a:gd name="T0" fmla="*/ 0 w 1672"/>
                <a:gd name="T1" fmla="*/ 0 h 691"/>
                <a:gd name="T2" fmla="*/ 1 w 1672"/>
                <a:gd name="T3" fmla="*/ 12 h 691"/>
                <a:gd name="T4" fmla="*/ 5 w 1672"/>
                <a:gd name="T5" fmla="*/ 24 h 691"/>
                <a:gd name="T6" fmla="*/ 22 w 1672"/>
                <a:gd name="T7" fmla="*/ 43 h 691"/>
                <a:gd name="T8" fmla="*/ 44 w 1672"/>
                <a:gd name="T9" fmla="*/ 62 h 691"/>
                <a:gd name="T10" fmla="*/ 76 w 1672"/>
                <a:gd name="T11" fmla="*/ 81 h 691"/>
                <a:gd name="T12" fmla="*/ 158 w 1672"/>
                <a:gd name="T13" fmla="*/ 121 h 691"/>
                <a:gd name="T14" fmla="*/ 265 w 1672"/>
                <a:gd name="T15" fmla="*/ 165 h 691"/>
                <a:gd name="T16" fmla="*/ 390 w 1672"/>
                <a:gd name="T17" fmla="*/ 212 h 691"/>
                <a:gd name="T18" fmla="*/ 531 w 1672"/>
                <a:gd name="T19" fmla="*/ 260 h 691"/>
                <a:gd name="T20" fmla="*/ 836 w 1672"/>
                <a:gd name="T21" fmla="*/ 362 h 691"/>
                <a:gd name="T22" fmla="*/ 1140 w 1672"/>
                <a:gd name="T23" fmla="*/ 463 h 691"/>
                <a:gd name="T24" fmla="*/ 1280 w 1672"/>
                <a:gd name="T25" fmla="*/ 512 h 691"/>
                <a:gd name="T26" fmla="*/ 1404 w 1672"/>
                <a:gd name="T27" fmla="*/ 557 h 691"/>
                <a:gd name="T28" fmla="*/ 1508 w 1672"/>
                <a:gd name="T29" fmla="*/ 601 h 691"/>
                <a:gd name="T30" fmla="*/ 1585 w 1672"/>
                <a:gd name="T31" fmla="*/ 638 h 691"/>
                <a:gd name="T32" fmla="*/ 1611 w 1672"/>
                <a:gd name="T33" fmla="*/ 656 h 691"/>
                <a:gd name="T34" fmla="*/ 1630 w 1672"/>
                <a:gd name="T35" fmla="*/ 671 h 691"/>
                <a:gd name="T36" fmla="*/ 1638 w 1672"/>
                <a:gd name="T37" fmla="*/ 682 h 691"/>
                <a:gd name="T38" fmla="*/ 1639 w 1672"/>
                <a:gd name="T39" fmla="*/ 684 h 691"/>
                <a:gd name="T40" fmla="*/ 1639 w 1672"/>
                <a:gd name="T41" fmla="*/ 684 h 691"/>
                <a:gd name="T42" fmla="*/ 1672 w 1672"/>
                <a:gd name="T43" fmla="*/ 685 h 691"/>
                <a:gd name="T44" fmla="*/ 1671 w 1672"/>
                <a:gd name="T45" fmla="*/ 673 h 691"/>
                <a:gd name="T46" fmla="*/ 1662 w 1672"/>
                <a:gd name="T47" fmla="*/ 657 h 691"/>
                <a:gd name="T48" fmla="*/ 1643 w 1672"/>
                <a:gd name="T49" fmla="*/ 637 h 691"/>
                <a:gd name="T50" fmla="*/ 1617 w 1672"/>
                <a:gd name="T51" fmla="*/ 619 h 691"/>
                <a:gd name="T52" fmla="*/ 1564 w 1672"/>
                <a:gd name="T53" fmla="*/ 591 h 691"/>
                <a:gd name="T54" fmla="*/ 1471 w 1672"/>
                <a:gd name="T55" fmla="*/ 549 h 691"/>
                <a:gd name="T56" fmla="*/ 1355 w 1672"/>
                <a:gd name="T57" fmla="*/ 503 h 691"/>
                <a:gd name="T58" fmla="*/ 1222 w 1672"/>
                <a:gd name="T59" fmla="*/ 456 h 691"/>
                <a:gd name="T60" fmla="*/ 1001 w 1672"/>
                <a:gd name="T61" fmla="*/ 381 h 691"/>
                <a:gd name="T62" fmla="*/ 691 w 1672"/>
                <a:gd name="T63" fmla="*/ 280 h 691"/>
                <a:gd name="T64" fmla="*/ 470 w 1672"/>
                <a:gd name="T65" fmla="*/ 205 h 691"/>
                <a:gd name="T66" fmla="*/ 337 w 1672"/>
                <a:gd name="T67" fmla="*/ 157 h 691"/>
                <a:gd name="T68" fmla="*/ 220 w 1672"/>
                <a:gd name="T69" fmla="*/ 112 h 691"/>
                <a:gd name="T70" fmla="*/ 127 w 1672"/>
                <a:gd name="T71" fmla="*/ 71 h 691"/>
                <a:gd name="T72" fmla="*/ 77 w 1672"/>
                <a:gd name="T73" fmla="*/ 43 h 691"/>
                <a:gd name="T74" fmla="*/ 53 w 1672"/>
                <a:gd name="T75" fmla="*/ 27 h 691"/>
                <a:gd name="T76" fmla="*/ 38 w 1672"/>
                <a:gd name="T77" fmla="*/ 13 h 691"/>
                <a:gd name="T78" fmla="*/ 33 w 1672"/>
                <a:gd name="T79" fmla="*/ 5 h 691"/>
                <a:gd name="T80" fmla="*/ 32 w 1672"/>
                <a:gd name="T81" fmla="*/ 3 h 691"/>
                <a:gd name="T82" fmla="*/ 32 w 1672"/>
                <a:gd name="T83" fmla="*/ 3 h 691"/>
                <a:gd name="T84" fmla="*/ 0 w 1672"/>
                <a:gd name="T85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72" h="69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" y="12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12" y="33"/>
                  </a:lnTo>
                  <a:lnTo>
                    <a:pt x="22" y="43"/>
                  </a:lnTo>
                  <a:lnTo>
                    <a:pt x="32" y="53"/>
                  </a:lnTo>
                  <a:lnTo>
                    <a:pt x="44" y="62"/>
                  </a:lnTo>
                  <a:lnTo>
                    <a:pt x="59" y="71"/>
                  </a:lnTo>
                  <a:lnTo>
                    <a:pt x="76" y="81"/>
                  </a:lnTo>
                  <a:lnTo>
                    <a:pt x="113" y="100"/>
                  </a:lnTo>
                  <a:lnTo>
                    <a:pt x="158" y="121"/>
                  </a:lnTo>
                  <a:lnTo>
                    <a:pt x="208" y="143"/>
                  </a:lnTo>
                  <a:lnTo>
                    <a:pt x="265" y="165"/>
                  </a:lnTo>
                  <a:lnTo>
                    <a:pt x="325" y="188"/>
                  </a:lnTo>
                  <a:lnTo>
                    <a:pt x="390" y="212"/>
                  </a:lnTo>
                  <a:lnTo>
                    <a:pt x="459" y="235"/>
                  </a:lnTo>
                  <a:lnTo>
                    <a:pt x="531" y="260"/>
                  </a:lnTo>
                  <a:lnTo>
                    <a:pt x="681" y="311"/>
                  </a:lnTo>
                  <a:lnTo>
                    <a:pt x="836" y="362"/>
                  </a:lnTo>
                  <a:lnTo>
                    <a:pt x="991" y="413"/>
                  </a:lnTo>
                  <a:lnTo>
                    <a:pt x="1140" y="463"/>
                  </a:lnTo>
                  <a:lnTo>
                    <a:pt x="1212" y="487"/>
                  </a:lnTo>
                  <a:lnTo>
                    <a:pt x="1280" y="512"/>
                  </a:lnTo>
                  <a:lnTo>
                    <a:pt x="1345" y="535"/>
                  </a:lnTo>
                  <a:lnTo>
                    <a:pt x="1404" y="557"/>
                  </a:lnTo>
                  <a:lnTo>
                    <a:pt x="1458" y="579"/>
                  </a:lnTo>
                  <a:lnTo>
                    <a:pt x="1508" y="601"/>
                  </a:lnTo>
                  <a:lnTo>
                    <a:pt x="1550" y="620"/>
                  </a:lnTo>
                  <a:lnTo>
                    <a:pt x="1585" y="638"/>
                  </a:lnTo>
                  <a:lnTo>
                    <a:pt x="1599" y="647"/>
                  </a:lnTo>
                  <a:lnTo>
                    <a:pt x="1611" y="656"/>
                  </a:lnTo>
                  <a:lnTo>
                    <a:pt x="1622" y="663"/>
                  </a:lnTo>
                  <a:lnTo>
                    <a:pt x="1630" y="671"/>
                  </a:lnTo>
                  <a:lnTo>
                    <a:pt x="1635" y="676"/>
                  </a:lnTo>
                  <a:lnTo>
                    <a:pt x="1638" y="682"/>
                  </a:lnTo>
                  <a:lnTo>
                    <a:pt x="1638" y="683"/>
                  </a:lnTo>
                  <a:lnTo>
                    <a:pt x="1639" y="684"/>
                  </a:lnTo>
                  <a:lnTo>
                    <a:pt x="1639" y="684"/>
                  </a:lnTo>
                  <a:lnTo>
                    <a:pt x="1639" y="684"/>
                  </a:lnTo>
                  <a:lnTo>
                    <a:pt x="1672" y="691"/>
                  </a:lnTo>
                  <a:lnTo>
                    <a:pt x="1672" y="685"/>
                  </a:lnTo>
                  <a:lnTo>
                    <a:pt x="1672" y="678"/>
                  </a:lnTo>
                  <a:lnTo>
                    <a:pt x="1671" y="673"/>
                  </a:lnTo>
                  <a:lnTo>
                    <a:pt x="1667" y="665"/>
                  </a:lnTo>
                  <a:lnTo>
                    <a:pt x="1662" y="657"/>
                  </a:lnTo>
                  <a:lnTo>
                    <a:pt x="1653" y="647"/>
                  </a:lnTo>
                  <a:lnTo>
                    <a:pt x="1643" y="637"/>
                  </a:lnTo>
                  <a:lnTo>
                    <a:pt x="1631" y="629"/>
                  </a:lnTo>
                  <a:lnTo>
                    <a:pt x="1617" y="619"/>
                  </a:lnTo>
                  <a:lnTo>
                    <a:pt x="1600" y="609"/>
                  </a:lnTo>
                  <a:lnTo>
                    <a:pt x="1564" y="591"/>
                  </a:lnTo>
                  <a:lnTo>
                    <a:pt x="1521" y="570"/>
                  </a:lnTo>
                  <a:lnTo>
                    <a:pt x="1471" y="549"/>
                  </a:lnTo>
                  <a:lnTo>
                    <a:pt x="1416" y="527"/>
                  </a:lnTo>
                  <a:lnTo>
                    <a:pt x="1355" y="503"/>
                  </a:lnTo>
                  <a:lnTo>
                    <a:pt x="1291" y="481"/>
                  </a:lnTo>
                  <a:lnTo>
                    <a:pt x="1222" y="456"/>
                  </a:lnTo>
                  <a:lnTo>
                    <a:pt x="1151" y="432"/>
                  </a:lnTo>
                  <a:lnTo>
                    <a:pt x="1001" y="381"/>
                  </a:lnTo>
                  <a:lnTo>
                    <a:pt x="847" y="331"/>
                  </a:lnTo>
                  <a:lnTo>
                    <a:pt x="691" y="280"/>
                  </a:lnTo>
                  <a:lnTo>
                    <a:pt x="541" y="229"/>
                  </a:lnTo>
                  <a:lnTo>
                    <a:pt x="470" y="205"/>
                  </a:lnTo>
                  <a:lnTo>
                    <a:pt x="402" y="180"/>
                  </a:lnTo>
                  <a:lnTo>
                    <a:pt x="337" y="157"/>
                  </a:lnTo>
                  <a:lnTo>
                    <a:pt x="276" y="134"/>
                  </a:lnTo>
                  <a:lnTo>
                    <a:pt x="220" y="112"/>
                  </a:lnTo>
                  <a:lnTo>
                    <a:pt x="171" y="91"/>
                  </a:lnTo>
                  <a:lnTo>
                    <a:pt x="127" y="71"/>
                  </a:lnTo>
                  <a:lnTo>
                    <a:pt x="92" y="52"/>
                  </a:lnTo>
                  <a:lnTo>
                    <a:pt x="77" y="43"/>
                  </a:lnTo>
                  <a:lnTo>
                    <a:pt x="64" y="35"/>
                  </a:lnTo>
                  <a:lnTo>
                    <a:pt x="53" y="27"/>
                  </a:lnTo>
                  <a:lnTo>
                    <a:pt x="44" y="19"/>
                  </a:lnTo>
                  <a:lnTo>
                    <a:pt x="38" y="13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38" name="Freeform 10"/>
            <p:cNvSpPr>
              <a:spLocks/>
            </p:cNvSpPr>
            <p:nvPr/>
          </p:nvSpPr>
          <p:spPr bwMode="auto">
            <a:xfrm>
              <a:off x="4176" y="2138"/>
              <a:ext cx="18" cy="146"/>
            </a:xfrm>
            <a:custGeom>
              <a:avLst/>
              <a:gdLst>
                <a:gd name="T0" fmla="*/ 24 w 56"/>
                <a:gd name="T1" fmla="*/ 0 h 438"/>
                <a:gd name="T2" fmla="*/ 24 w 56"/>
                <a:gd name="T3" fmla="*/ 0 h 438"/>
                <a:gd name="T4" fmla="*/ 23 w 56"/>
                <a:gd name="T5" fmla="*/ 55 h 438"/>
                <a:gd name="T6" fmla="*/ 22 w 56"/>
                <a:gd name="T7" fmla="*/ 110 h 438"/>
                <a:gd name="T8" fmla="*/ 20 w 56"/>
                <a:gd name="T9" fmla="*/ 164 h 438"/>
                <a:gd name="T10" fmla="*/ 17 w 56"/>
                <a:gd name="T11" fmla="*/ 219 h 438"/>
                <a:gd name="T12" fmla="*/ 14 w 56"/>
                <a:gd name="T13" fmla="*/ 273 h 438"/>
                <a:gd name="T14" fmla="*/ 10 w 56"/>
                <a:gd name="T15" fmla="*/ 327 h 438"/>
                <a:gd name="T16" fmla="*/ 5 w 56"/>
                <a:gd name="T17" fmla="*/ 381 h 438"/>
                <a:gd name="T18" fmla="*/ 0 w 56"/>
                <a:gd name="T19" fmla="*/ 435 h 438"/>
                <a:gd name="T20" fmla="*/ 32 w 56"/>
                <a:gd name="T21" fmla="*/ 438 h 438"/>
                <a:gd name="T22" fmla="*/ 39 w 56"/>
                <a:gd name="T23" fmla="*/ 384 h 438"/>
                <a:gd name="T24" fmla="*/ 43 w 56"/>
                <a:gd name="T25" fmla="*/ 330 h 438"/>
                <a:gd name="T26" fmla="*/ 47 w 56"/>
                <a:gd name="T27" fmla="*/ 275 h 438"/>
                <a:gd name="T28" fmla="*/ 51 w 56"/>
                <a:gd name="T29" fmla="*/ 220 h 438"/>
                <a:gd name="T30" fmla="*/ 53 w 56"/>
                <a:gd name="T31" fmla="*/ 166 h 438"/>
                <a:gd name="T32" fmla="*/ 55 w 56"/>
                <a:gd name="T33" fmla="*/ 111 h 438"/>
                <a:gd name="T34" fmla="*/ 56 w 56"/>
                <a:gd name="T35" fmla="*/ 55 h 438"/>
                <a:gd name="T36" fmla="*/ 56 w 56"/>
                <a:gd name="T37" fmla="*/ 0 h 438"/>
                <a:gd name="T38" fmla="*/ 56 w 56"/>
                <a:gd name="T39" fmla="*/ 0 h 438"/>
                <a:gd name="T40" fmla="*/ 24 w 56"/>
                <a:gd name="T41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438">
                  <a:moveTo>
                    <a:pt x="24" y="0"/>
                  </a:moveTo>
                  <a:lnTo>
                    <a:pt x="24" y="0"/>
                  </a:lnTo>
                  <a:lnTo>
                    <a:pt x="23" y="55"/>
                  </a:lnTo>
                  <a:lnTo>
                    <a:pt x="22" y="110"/>
                  </a:lnTo>
                  <a:lnTo>
                    <a:pt x="20" y="164"/>
                  </a:lnTo>
                  <a:lnTo>
                    <a:pt x="17" y="219"/>
                  </a:lnTo>
                  <a:lnTo>
                    <a:pt x="14" y="273"/>
                  </a:lnTo>
                  <a:lnTo>
                    <a:pt x="10" y="327"/>
                  </a:lnTo>
                  <a:lnTo>
                    <a:pt x="5" y="381"/>
                  </a:lnTo>
                  <a:lnTo>
                    <a:pt x="0" y="435"/>
                  </a:lnTo>
                  <a:lnTo>
                    <a:pt x="32" y="438"/>
                  </a:lnTo>
                  <a:lnTo>
                    <a:pt x="39" y="384"/>
                  </a:lnTo>
                  <a:lnTo>
                    <a:pt x="43" y="330"/>
                  </a:lnTo>
                  <a:lnTo>
                    <a:pt x="47" y="275"/>
                  </a:lnTo>
                  <a:lnTo>
                    <a:pt x="51" y="220"/>
                  </a:lnTo>
                  <a:lnTo>
                    <a:pt x="53" y="166"/>
                  </a:lnTo>
                  <a:lnTo>
                    <a:pt x="55" y="111"/>
                  </a:lnTo>
                  <a:lnTo>
                    <a:pt x="56" y="55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39" name="Freeform 11"/>
            <p:cNvSpPr>
              <a:spLocks/>
            </p:cNvSpPr>
            <p:nvPr/>
          </p:nvSpPr>
          <p:spPr bwMode="auto">
            <a:xfrm>
              <a:off x="2845" y="788"/>
              <a:ext cx="1349" cy="1350"/>
            </a:xfrm>
            <a:custGeom>
              <a:avLst/>
              <a:gdLst>
                <a:gd name="T0" fmla="*/ 155 w 4048"/>
                <a:gd name="T1" fmla="*/ 36 h 4049"/>
                <a:gd name="T2" fmla="*/ 410 w 4048"/>
                <a:gd name="T3" fmla="*/ 54 h 4049"/>
                <a:gd name="T4" fmla="*/ 660 w 4048"/>
                <a:gd name="T5" fmla="*/ 88 h 4049"/>
                <a:gd name="T6" fmla="*/ 905 w 4048"/>
                <a:gd name="T7" fmla="*/ 136 h 4049"/>
                <a:gd name="T8" fmla="*/ 1145 w 4048"/>
                <a:gd name="T9" fmla="*/ 200 h 4049"/>
                <a:gd name="T10" fmla="*/ 1378 w 4048"/>
                <a:gd name="T11" fmla="*/ 278 h 4049"/>
                <a:gd name="T12" fmla="*/ 1605 w 4048"/>
                <a:gd name="T13" fmla="*/ 369 h 4049"/>
                <a:gd name="T14" fmla="*/ 1825 w 4048"/>
                <a:gd name="T15" fmla="*/ 473 h 4049"/>
                <a:gd name="T16" fmla="*/ 2038 w 4048"/>
                <a:gd name="T17" fmla="*/ 591 h 4049"/>
                <a:gd name="T18" fmla="*/ 2242 w 4048"/>
                <a:gd name="T19" fmla="*/ 721 h 4049"/>
                <a:gd name="T20" fmla="*/ 2439 w 4048"/>
                <a:gd name="T21" fmla="*/ 862 h 4049"/>
                <a:gd name="T22" fmla="*/ 2626 w 4048"/>
                <a:gd name="T23" fmla="*/ 1015 h 4049"/>
                <a:gd name="T24" fmla="*/ 2803 w 4048"/>
                <a:gd name="T25" fmla="*/ 1178 h 4049"/>
                <a:gd name="T26" fmla="*/ 2970 w 4048"/>
                <a:gd name="T27" fmla="*/ 1352 h 4049"/>
                <a:gd name="T28" fmla="*/ 3127 w 4048"/>
                <a:gd name="T29" fmla="*/ 1534 h 4049"/>
                <a:gd name="T30" fmla="*/ 3273 w 4048"/>
                <a:gd name="T31" fmla="*/ 1726 h 4049"/>
                <a:gd name="T32" fmla="*/ 3408 w 4048"/>
                <a:gd name="T33" fmla="*/ 1928 h 4049"/>
                <a:gd name="T34" fmla="*/ 3530 w 4048"/>
                <a:gd name="T35" fmla="*/ 2137 h 4049"/>
                <a:gd name="T36" fmla="*/ 3640 w 4048"/>
                <a:gd name="T37" fmla="*/ 2355 h 4049"/>
                <a:gd name="T38" fmla="*/ 3736 w 4048"/>
                <a:gd name="T39" fmla="*/ 2579 h 4049"/>
                <a:gd name="T40" fmla="*/ 3819 w 4048"/>
                <a:gd name="T41" fmla="*/ 2810 h 4049"/>
                <a:gd name="T42" fmla="*/ 3888 w 4048"/>
                <a:gd name="T43" fmla="*/ 3047 h 4049"/>
                <a:gd name="T44" fmla="*/ 3943 w 4048"/>
                <a:gd name="T45" fmla="*/ 3290 h 4049"/>
                <a:gd name="T46" fmla="*/ 3983 w 4048"/>
                <a:gd name="T47" fmla="*/ 3539 h 4049"/>
                <a:gd name="T48" fmla="*/ 4007 w 4048"/>
                <a:gd name="T49" fmla="*/ 3792 h 4049"/>
                <a:gd name="T50" fmla="*/ 4016 w 4048"/>
                <a:gd name="T51" fmla="*/ 4049 h 4049"/>
                <a:gd name="T52" fmla="*/ 4043 w 4048"/>
                <a:gd name="T53" fmla="*/ 3841 h 4049"/>
                <a:gd name="T54" fmla="*/ 4022 w 4048"/>
                <a:gd name="T55" fmla="*/ 3585 h 4049"/>
                <a:gd name="T56" fmla="*/ 3985 w 4048"/>
                <a:gd name="T57" fmla="*/ 3334 h 4049"/>
                <a:gd name="T58" fmla="*/ 3933 w 4048"/>
                <a:gd name="T59" fmla="*/ 3087 h 4049"/>
                <a:gd name="T60" fmla="*/ 3866 w 4048"/>
                <a:gd name="T61" fmla="*/ 2848 h 4049"/>
                <a:gd name="T62" fmla="*/ 3785 w 4048"/>
                <a:gd name="T63" fmla="*/ 2613 h 4049"/>
                <a:gd name="T64" fmla="*/ 3690 w 4048"/>
                <a:gd name="T65" fmla="*/ 2385 h 4049"/>
                <a:gd name="T66" fmla="*/ 3582 w 4048"/>
                <a:gd name="T67" fmla="*/ 2165 h 4049"/>
                <a:gd name="T68" fmla="*/ 3461 w 4048"/>
                <a:gd name="T69" fmla="*/ 1952 h 4049"/>
                <a:gd name="T70" fmla="*/ 3328 w 4048"/>
                <a:gd name="T71" fmla="*/ 1748 h 4049"/>
                <a:gd name="T72" fmla="*/ 3183 w 4048"/>
                <a:gd name="T73" fmla="*/ 1551 h 4049"/>
                <a:gd name="T74" fmla="*/ 3027 w 4048"/>
                <a:gd name="T75" fmla="*/ 1366 h 4049"/>
                <a:gd name="T76" fmla="*/ 2860 w 4048"/>
                <a:gd name="T77" fmla="*/ 1189 h 4049"/>
                <a:gd name="T78" fmla="*/ 2684 w 4048"/>
                <a:gd name="T79" fmla="*/ 1021 h 4049"/>
                <a:gd name="T80" fmla="*/ 2497 w 4048"/>
                <a:gd name="T81" fmla="*/ 866 h 4049"/>
                <a:gd name="T82" fmla="*/ 2301 w 4048"/>
                <a:gd name="T83" fmla="*/ 721 h 4049"/>
                <a:gd name="T84" fmla="*/ 2097 w 4048"/>
                <a:gd name="T85" fmla="*/ 588 h 4049"/>
                <a:gd name="T86" fmla="*/ 1884 w 4048"/>
                <a:gd name="T87" fmla="*/ 467 h 4049"/>
                <a:gd name="T88" fmla="*/ 1663 w 4048"/>
                <a:gd name="T89" fmla="*/ 359 h 4049"/>
                <a:gd name="T90" fmla="*/ 1436 w 4048"/>
                <a:gd name="T91" fmla="*/ 264 h 4049"/>
                <a:gd name="T92" fmla="*/ 1202 w 4048"/>
                <a:gd name="T93" fmla="*/ 183 h 4049"/>
                <a:gd name="T94" fmla="*/ 961 w 4048"/>
                <a:gd name="T95" fmla="*/ 116 h 4049"/>
                <a:gd name="T96" fmla="*/ 715 w 4048"/>
                <a:gd name="T97" fmla="*/ 64 h 4049"/>
                <a:gd name="T98" fmla="*/ 464 w 4048"/>
                <a:gd name="T99" fmla="*/ 26 h 4049"/>
                <a:gd name="T100" fmla="*/ 208 w 4048"/>
                <a:gd name="T101" fmla="*/ 6 h 4049"/>
                <a:gd name="T102" fmla="*/ 0 w 4048"/>
                <a:gd name="T103" fmla="*/ 0 h 4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8" h="4049">
                  <a:moveTo>
                    <a:pt x="0" y="33"/>
                  </a:moveTo>
                  <a:lnTo>
                    <a:pt x="0" y="33"/>
                  </a:lnTo>
                  <a:lnTo>
                    <a:pt x="52" y="34"/>
                  </a:lnTo>
                  <a:lnTo>
                    <a:pt x="104" y="35"/>
                  </a:lnTo>
                  <a:lnTo>
                    <a:pt x="155" y="36"/>
                  </a:lnTo>
                  <a:lnTo>
                    <a:pt x="207" y="38"/>
                  </a:lnTo>
                  <a:lnTo>
                    <a:pt x="257" y="41"/>
                  </a:lnTo>
                  <a:lnTo>
                    <a:pt x="308" y="45"/>
                  </a:lnTo>
                  <a:lnTo>
                    <a:pt x="359" y="49"/>
                  </a:lnTo>
                  <a:lnTo>
                    <a:pt x="410" y="54"/>
                  </a:lnTo>
                  <a:lnTo>
                    <a:pt x="460" y="60"/>
                  </a:lnTo>
                  <a:lnTo>
                    <a:pt x="510" y="65"/>
                  </a:lnTo>
                  <a:lnTo>
                    <a:pt x="561" y="73"/>
                  </a:lnTo>
                  <a:lnTo>
                    <a:pt x="610" y="79"/>
                  </a:lnTo>
                  <a:lnTo>
                    <a:pt x="660" y="88"/>
                  </a:lnTo>
                  <a:lnTo>
                    <a:pt x="710" y="96"/>
                  </a:lnTo>
                  <a:lnTo>
                    <a:pt x="758" y="105"/>
                  </a:lnTo>
                  <a:lnTo>
                    <a:pt x="808" y="115"/>
                  </a:lnTo>
                  <a:lnTo>
                    <a:pt x="857" y="126"/>
                  </a:lnTo>
                  <a:lnTo>
                    <a:pt x="905" y="136"/>
                  </a:lnTo>
                  <a:lnTo>
                    <a:pt x="954" y="147"/>
                  </a:lnTo>
                  <a:lnTo>
                    <a:pt x="1001" y="160"/>
                  </a:lnTo>
                  <a:lnTo>
                    <a:pt x="1050" y="173"/>
                  </a:lnTo>
                  <a:lnTo>
                    <a:pt x="1098" y="186"/>
                  </a:lnTo>
                  <a:lnTo>
                    <a:pt x="1145" y="200"/>
                  </a:lnTo>
                  <a:lnTo>
                    <a:pt x="1191" y="214"/>
                  </a:lnTo>
                  <a:lnTo>
                    <a:pt x="1239" y="229"/>
                  </a:lnTo>
                  <a:lnTo>
                    <a:pt x="1285" y="244"/>
                  </a:lnTo>
                  <a:lnTo>
                    <a:pt x="1332" y="261"/>
                  </a:lnTo>
                  <a:lnTo>
                    <a:pt x="1378" y="278"/>
                  </a:lnTo>
                  <a:lnTo>
                    <a:pt x="1425" y="294"/>
                  </a:lnTo>
                  <a:lnTo>
                    <a:pt x="1470" y="313"/>
                  </a:lnTo>
                  <a:lnTo>
                    <a:pt x="1515" y="331"/>
                  </a:lnTo>
                  <a:lnTo>
                    <a:pt x="1561" y="349"/>
                  </a:lnTo>
                  <a:lnTo>
                    <a:pt x="1605" y="369"/>
                  </a:lnTo>
                  <a:lnTo>
                    <a:pt x="1650" y="389"/>
                  </a:lnTo>
                  <a:lnTo>
                    <a:pt x="1695" y="409"/>
                  </a:lnTo>
                  <a:lnTo>
                    <a:pt x="1738" y="430"/>
                  </a:lnTo>
                  <a:lnTo>
                    <a:pt x="1782" y="452"/>
                  </a:lnTo>
                  <a:lnTo>
                    <a:pt x="1825" y="473"/>
                  </a:lnTo>
                  <a:lnTo>
                    <a:pt x="1869" y="496"/>
                  </a:lnTo>
                  <a:lnTo>
                    <a:pt x="1912" y="519"/>
                  </a:lnTo>
                  <a:lnTo>
                    <a:pt x="1954" y="543"/>
                  </a:lnTo>
                  <a:lnTo>
                    <a:pt x="1996" y="566"/>
                  </a:lnTo>
                  <a:lnTo>
                    <a:pt x="2038" y="591"/>
                  </a:lnTo>
                  <a:lnTo>
                    <a:pt x="2079" y="616"/>
                  </a:lnTo>
                  <a:lnTo>
                    <a:pt x="2120" y="641"/>
                  </a:lnTo>
                  <a:lnTo>
                    <a:pt x="2161" y="667"/>
                  </a:lnTo>
                  <a:lnTo>
                    <a:pt x="2202" y="694"/>
                  </a:lnTo>
                  <a:lnTo>
                    <a:pt x="2242" y="721"/>
                  </a:lnTo>
                  <a:lnTo>
                    <a:pt x="2282" y="748"/>
                  </a:lnTo>
                  <a:lnTo>
                    <a:pt x="2322" y="776"/>
                  </a:lnTo>
                  <a:lnTo>
                    <a:pt x="2361" y="804"/>
                  </a:lnTo>
                  <a:lnTo>
                    <a:pt x="2400" y="833"/>
                  </a:lnTo>
                  <a:lnTo>
                    <a:pt x="2439" y="862"/>
                  </a:lnTo>
                  <a:lnTo>
                    <a:pt x="2477" y="891"/>
                  </a:lnTo>
                  <a:lnTo>
                    <a:pt x="2514" y="922"/>
                  </a:lnTo>
                  <a:lnTo>
                    <a:pt x="2551" y="952"/>
                  </a:lnTo>
                  <a:lnTo>
                    <a:pt x="2589" y="983"/>
                  </a:lnTo>
                  <a:lnTo>
                    <a:pt x="2626" y="1015"/>
                  </a:lnTo>
                  <a:lnTo>
                    <a:pt x="2661" y="1046"/>
                  </a:lnTo>
                  <a:lnTo>
                    <a:pt x="2697" y="1078"/>
                  </a:lnTo>
                  <a:lnTo>
                    <a:pt x="2733" y="1111"/>
                  </a:lnTo>
                  <a:lnTo>
                    <a:pt x="2768" y="1144"/>
                  </a:lnTo>
                  <a:lnTo>
                    <a:pt x="2803" y="1178"/>
                  </a:lnTo>
                  <a:lnTo>
                    <a:pt x="2837" y="1211"/>
                  </a:lnTo>
                  <a:lnTo>
                    <a:pt x="2871" y="1246"/>
                  </a:lnTo>
                  <a:lnTo>
                    <a:pt x="2904" y="1280"/>
                  </a:lnTo>
                  <a:lnTo>
                    <a:pt x="2938" y="1316"/>
                  </a:lnTo>
                  <a:lnTo>
                    <a:pt x="2970" y="1352"/>
                  </a:lnTo>
                  <a:lnTo>
                    <a:pt x="3003" y="1387"/>
                  </a:lnTo>
                  <a:lnTo>
                    <a:pt x="3034" y="1423"/>
                  </a:lnTo>
                  <a:lnTo>
                    <a:pt x="3065" y="1460"/>
                  </a:lnTo>
                  <a:lnTo>
                    <a:pt x="3097" y="1497"/>
                  </a:lnTo>
                  <a:lnTo>
                    <a:pt x="3127" y="1534"/>
                  </a:lnTo>
                  <a:lnTo>
                    <a:pt x="3157" y="1572"/>
                  </a:lnTo>
                  <a:lnTo>
                    <a:pt x="3186" y="1610"/>
                  </a:lnTo>
                  <a:lnTo>
                    <a:pt x="3216" y="1649"/>
                  </a:lnTo>
                  <a:lnTo>
                    <a:pt x="3245" y="1688"/>
                  </a:lnTo>
                  <a:lnTo>
                    <a:pt x="3273" y="1726"/>
                  </a:lnTo>
                  <a:lnTo>
                    <a:pt x="3301" y="1766"/>
                  </a:lnTo>
                  <a:lnTo>
                    <a:pt x="3328" y="1806"/>
                  </a:lnTo>
                  <a:lnTo>
                    <a:pt x="3355" y="1846"/>
                  </a:lnTo>
                  <a:lnTo>
                    <a:pt x="3382" y="1887"/>
                  </a:lnTo>
                  <a:lnTo>
                    <a:pt x="3408" y="1928"/>
                  </a:lnTo>
                  <a:lnTo>
                    <a:pt x="3432" y="1969"/>
                  </a:lnTo>
                  <a:lnTo>
                    <a:pt x="3457" y="2010"/>
                  </a:lnTo>
                  <a:lnTo>
                    <a:pt x="3482" y="2053"/>
                  </a:lnTo>
                  <a:lnTo>
                    <a:pt x="3506" y="2095"/>
                  </a:lnTo>
                  <a:lnTo>
                    <a:pt x="3530" y="2137"/>
                  </a:lnTo>
                  <a:lnTo>
                    <a:pt x="3552" y="2180"/>
                  </a:lnTo>
                  <a:lnTo>
                    <a:pt x="3575" y="2223"/>
                  </a:lnTo>
                  <a:lnTo>
                    <a:pt x="3597" y="2266"/>
                  </a:lnTo>
                  <a:lnTo>
                    <a:pt x="3618" y="2311"/>
                  </a:lnTo>
                  <a:lnTo>
                    <a:pt x="3640" y="2355"/>
                  </a:lnTo>
                  <a:lnTo>
                    <a:pt x="3659" y="2399"/>
                  </a:lnTo>
                  <a:lnTo>
                    <a:pt x="3680" y="2444"/>
                  </a:lnTo>
                  <a:lnTo>
                    <a:pt x="3699" y="2488"/>
                  </a:lnTo>
                  <a:lnTo>
                    <a:pt x="3718" y="2533"/>
                  </a:lnTo>
                  <a:lnTo>
                    <a:pt x="3736" y="2579"/>
                  </a:lnTo>
                  <a:lnTo>
                    <a:pt x="3754" y="2625"/>
                  </a:lnTo>
                  <a:lnTo>
                    <a:pt x="3772" y="2670"/>
                  </a:lnTo>
                  <a:lnTo>
                    <a:pt x="3788" y="2717"/>
                  </a:lnTo>
                  <a:lnTo>
                    <a:pt x="3804" y="2763"/>
                  </a:lnTo>
                  <a:lnTo>
                    <a:pt x="3819" y="2810"/>
                  </a:lnTo>
                  <a:lnTo>
                    <a:pt x="3834" y="2857"/>
                  </a:lnTo>
                  <a:lnTo>
                    <a:pt x="3848" y="2904"/>
                  </a:lnTo>
                  <a:lnTo>
                    <a:pt x="3862" y="2951"/>
                  </a:lnTo>
                  <a:lnTo>
                    <a:pt x="3876" y="2999"/>
                  </a:lnTo>
                  <a:lnTo>
                    <a:pt x="3888" y="3047"/>
                  </a:lnTo>
                  <a:lnTo>
                    <a:pt x="3901" y="3095"/>
                  </a:lnTo>
                  <a:lnTo>
                    <a:pt x="3912" y="3144"/>
                  </a:lnTo>
                  <a:lnTo>
                    <a:pt x="3923" y="3192"/>
                  </a:lnTo>
                  <a:lnTo>
                    <a:pt x="3934" y="3241"/>
                  </a:lnTo>
                  <a:lnTo>
                    <a:pt x="3943" y="3290"/>
                  </a:lnTo>
                  <a:lnTo>
                    <a:pt x="3953" y="3339"/>
                  </a:lnTo>
                  <a:lnTo>
                    <a:pt x="3961" y="3389"/>
                  </a:lnTo>
                  <a:lnTo>
                    <a:pt x="3969" y="3438"/>
                  </a:lnTo>
                  <a:lnTo>
                    <a:pt x="3977" y="3488"/>
                  </a:lnTo>
                  <a:lnTo>
                    <a:pt x="3983" y="3539"/>
                  </a:lnTo>
                  <a:lnTo>
                    <a:pt x="3989" y="3589"/>
                  </a:lnTo>
                  <a:lnTo>
                    <a:pt x="3995" y="3639"/>
                  </a:lnTo>
                  <a:lnTo>
                    <a:pt x="3999" y="3690"/>
                  </a:lnTo>
                  <a:lnTo>
                    <a:pt x="4004" y="3741"/>
                  </a:lnTo>
                  <a:lnTo>
                    <a:pt x="4007" y="3792"/>
                  </a:lnTo>
                  <a:lnTo>
                    <a:pt x="4010" y="3842"/>
                  </a:lnTo>
                  <a:lnTo>
                    <a:pt x="4012" y="3894"/>
                  </a:lnTo>
                  <a:lnTo>
                    <a:pt x="4015" y="3945"/>
                  </a:lnTo>
                  <a:lnTo>
                    <a:pt x="4015" y="3997"/>
                  </a:lnTo>
                  <a:lnTo>
                    <a:pt x="4016" y="4049"/>
                  </a:lnTo>
                  <a:lnTo>
                    <a:pt x="4048" y="4049"/>
                  </a:lnTo>
                  <a:lnTo>
                    <a:pt x="4048" y="3997"/>
                  </a:lnTo>
                  <a:lnTo>
                    <a:pt x="4047" y="3945"/>
                  </a:lnTo>
                  <a:lnTo>
                    <a:pt x="4046" y="3893"/>
                  </a:lnTo>
                  <a:lnTo>
                    <a:pt x="4043" y="3841"/>
                  </a:lnTo>
                  <a:lnTo>
                    <a:pt x="4041" y="3789"/>
                  </a:lnTo>
                  <a:lnTo>
                    <a:pt x="4036" y="3738"/>
                  </a:lnTo>
                  <a:lnTo>
                    <a:pt x="4032" y="3687"/>
                  </a:lnTo>
                  <a:lnTo>
                    <a:pt x="4028" y="3636"/>
                  </a:lnTo>
                  <a:lnTo>
                    <a:pt x="4022" y="3585"/>
                  </a:lnTo>
                  <a:lnTo>
                    <a:pt x="4016" y="3535"/>
                  </a:lnTo>
                  <a:lnTo>
                    <a:pt x="4009" y="3484"/>
                  </a:lnTo>
                  <a:lnTo>
                    <a:pt x="4002" y="3434"/>
                  </a:lnTo>
                  <a:lnTo>
                    <a:pt x="3994" y="3383"/>
                  </a:lnTo>
                  <a:lnTo>
                    <a:pt x="3985" y="3334"/>
                  </a:lnTo>
                  <a:lnTo>
                    <a:pt x="3976" y="3284"/>
                  </a:lnTo>
                  <a:lnTo>
                    <a:pt x="3966" y="3234"/>
                  </a:lnTo>
                  <a:lnTo>
                    <a:pt x="3955" y="3186"/>
                  </a:lnTo>
                  <a:lnTo>
                    <a:pt x="3944" y="3136"/>
                  </a:lnTo>
                  <a:lnTo>
                    <a:pt x="3933" y="3087"/>
                  </a:lnTo>
                  <a:lnTo>
                    <a:pt x="3921" y="3039"/>
                  </a:lnTo>
                  <a:lnTo>
                    <a:pt x="3908" y="2990"/>
                  </a:lnTo>
                  <a:lnTo>
                    <a:pt x="3895" y="2943"/>
                  </a:lnTo>
                  <a:lnTo>
                    <a:pt x="3881" y="2895"/>
                  </a:lnTo>
                  <a:lnTo>
                    <a:pt x="3866" y="2848"/>
                  </a:lnTo>
                  <a:lnTo>
                    <a:pt x="3850" y="2800"/>
                  </a:lnTo>
                  <a:lnTo>
                    <a:pt x="3835" y="2753"/>
                  </a:lnTo>
                  <a:lnTo>
                    <a:pt x="3819" y="2706"/>
                  </a:lnTo>
                  <a:lnTo>
                    <a:pt x="3802" y="2660"/>
                  </a:lnTo>
                  <a:lnTo>
                    <a:pt x="3785" y="2613"/>
                  </a:lnTo>
                  <a:lnTo>
                    <a:pt x="3767" y="2567"/>
                  </a:lnTo>
                  <a:lnTo>
                    <a:pt x="3749" y="2521"/>
                  </a:lnTo>
                  <a:lnTo>
                    <a:pt x="3729" y="2475"/>
                  </a:lnTo>
                  <a:lnTo>
                    <a:pt x="3710" y="2431"/>
                  </a:lnTo>
                  <a:lnTo>
                    <a:pt x="3690" y="2385"/>
                  </a:lnTo>
                  <a:lnTo>
                    <a:pt x="3669" y="2341"/>
                  </a:lnTo>
                  <a:lnTo>
                    <a:pt x="3648" y="2296"/>
                  </a:lnTo>
                  <a:lnTo>
                    <a:pt x="3627" y="2252"/>
                  </a:lnTo>
                  <a:lnTo>
                    <a:pt x="3604" y="2208"/>
                  </a:lnTo>
                  <a:lnTo>
                    <a:pt x="3582" y="2165"/>
                  </a:lnTo>
                  <a:lnTo>
                    <a:pt x="3559" y="2122"/>
                  </a:lnTo>
                  <a:lnTo>
                    <a:pt x="3535" y="2079"/>
                  </a:lnTo>
                  <a:lnTo>
                    <a:pt x="3510" y="2036"/>
                  </a:lnTo>
                  <a:lnTo>
                    <a:pt x="3486" y="1994"/>
                  </a:lnTo>
                  <a:lnTo>
                    <a:pt x="3461" y="1952"/>
                  </a:lnTo>
                  <a:lnTo>
                    <a:pt x="3436" y="1910"/>
                  </a:lnTo>
                  <a:lnTo>
                    <a:pt x="3409" y="1869"/>
                  </a:lnTo>
                  <a:lnTo>
                    <a:pt x="3383" y="1828"/>
                  </a:lnTo>
                  <a:lnTo>
                    <a:pt x="3356" y="1788"/>
                  </a:lnTo>
                  <a:lnTo>
                    <a:pt x="3328" y="1748"/>
                  </a:lnTo>
                  <a:lnTo>
                    <a:pt x="3300" y="1708"/>
                  </a:lnTo>
                  <a:lnTo>
                    <a:pt x="3272" y="1668"/>
                  </a:lnTo>
                  <a:lnTo>
                    <a:pt x="3242" y="1629"/>
                  </a:lnTo>
                  <a:lnTo>
                    <a:pt x="3213" y="1590"/>
                  </a:lnTo>
                  <a:lnTo>
                    <a:pt x="3183" y="1551"/>
                  </a:lnTo>
                  <a:lnTo>
                    <a:pt x="3153" y="1514"/>
                  </a:lnTo>
                  <a:lnTo>
                    <a:pt x="3123" y="1476"/>
                  </a:lnTo>
                  <a:lnTo>
                    <a:pt x="3091" y="1439"/>
                  </a:lnTo>
                  <a:lnTo>
                    <a:pt x="3059" y="1401"/>
                  </a:lnTo>
                  <a:lnTo>
                    <a:pt x="3027" y="1366"/>
                  </a:lnTo>
                  <a:lnTo>
                    <a:pt x="2995" y="1329"/>
                  </a:lnTo>
                  <a:lnTo>
                    <a:pt x="2962" y="1293"/>
                  </a:lnTo>
                  <a:lnTo>
                    <a:pt x="2928" y="1258"/>
                  </a:lnTo>
                  <a:lnTo>
                    <a:pt x="2895" y="1223"/>
                  </a:lnTo>
                  <a:lnTo>
                    <a:pt x="2860" y="1189"/>
                  </a:lnTo>
                  <a:lnTo>
                    <a:pt x="2826" y="1154"/>
                  </a:lnTo>
                  <a:lnTo>
                    <a:pt x="2791" y="1120"/>
                  </a:lnTo>
                  <a:lnTo>
                    <a:pt x="2755" y="1087"/>
                  </a:lnTo>
                  <a:lnTo>
                    <a:pt x="2720" y="1053"/>
                  </a:lnTo>
                  <a:lnTo>
                    <a:pt x="2684" y="1021"/>
                  </a:lnTo>
                  <a:lnTo>
                    <a:pt x="2647" y="990"/>
                  </a:lnTo>
                  <a:lnTo>
                    <a:pt x="2610" y="957"/>
                  </a:lnTo>
                  <a:lnTo>
                    <a:pt x="2573" y="927"/>
                  </a:lnTo>
                  <a:lnTo>
                    <a:pt x="2535" y="896"/>
                  </a:lnTo>
                  <a:lnTo>
                    <a:pt x="2497" y="866"/>
                  </a:lnTo>
                  <a:lnTo>
                    <a:pt x="2458" y="835"/>
                  </a:lnTo>
                  <a:lnTo>
                    <a:pt x="2419" y="806"/>
                  </a:lnTo>
                  <a:lnTo>
                    <a:pt x="2381" y="777"/>
                  </a:lnTo>
                  <a:lnTo>
                    <a:pt x="2341" y="749"/>
                  </a:lnTo>
                  <a:lnTo>
                    <a:pt x="2301" y="721"/>
                  </a:lnTo>
                  <a:lnTo>
                    <a:pt x="2261" y="693"/>
                  </a:lnTo>
                  <a:lnTo>
                    <a:pt x="2221" y="666"/>
                  </a:lnTo>
                  <a:lnTo>
                    <a:pt x="2180" y="640"/>
                  </a:lnTo>
                  <a:lnTo>
                    <a:pt x="2139" y="613"/>
                  </a:lnTo>
                  <a:lnTo>
                    <a:pt x="2097" y="588"/>
                  </a:lnTo>
                  <a:lnTo>
                    <a:pt x="2054" y="562"/>
                  </a:lnTo>
                  <a:lnTo>
                    <a:pt x="2012" y="538"/>
                  </a:lnTo>
                  <a:lnTo>
                    <a:pt x="1970" y="513"/>
                  </a:lnTo>
                  <a:lnTo>
                    <a:pt x="1927" y="490"/>
                  </a:lnTo>
                  <a:lnTo>
                    <a:pt x="1884" y="467"/>
                  </a:lnTo>
                  <a:lnTo>
                    <a:pt x="1841" y="444"/>
                  </a:lnTo>
                  <a:lnTo>
                    <a:pt x="1796" y="422"/>
                  </a:lnTo>
                  <a:lnTo>
                    <a:pt x="1753" y="400"/>
                  </a:lnTo>
                  <a:lnTo>
                    <a:pt x="1708" y="379"/>
                  </a:lnTo>
                  <a:lnTo>
                    <a:pt x="1663" y="359"/>
                  </a:lnTo>
                  <a:lnTo>
                    <a:pt x="1618" y="338"/>
                  </a:lnTo>
                  <a:lnTo>
                    <a:pt x="1574" y="319"/>
                  </a:lnTo>
                  <a:lnTo>
                    <a:pt x="1527" y="301"/>
                  </a:lnTo>
                  <a:lnTo>
                    <a:pt x="1482" y="281"/>
                  </a:lnTo>
                  <a:lnTo>
                    <a:pt x="1436" y="264"/>
                  </a:lnTo>
                  <a:lnTo>
                    <a:pt x="1390" y="247"/>
                  </a:lnTo>
                  <a:lnTo>
                    <a:pt x="1343" y="229"/>
                  </a:lnTo>
                  <a:lnTo>
                    <a:pt x="1296" y="213"/>
                  </a:lnTo>
                  <a:lnTo>
                    <a:pt x="1249" y="198"/>
                  </a:lnTo>
                  <a:lnTo>
                    <a:pt x="1202" y="183"/>
                  </a:lnTo>
                  <a:lnTo>
                    <a:pt x="1154" y="168"/>
                  </a:lnTo>
                  <a:lnTo>
                    <a:pt x="1106" y="154"/>
                  </a:lnTo>
                  <a:lnTo>
                    <a:pt x="1059" y="141"/>
                  </a:lnTo>
                  <a:lnTo>
                    <a:pt x="1010" y="128"/>
                  </a:lnTo>
                  <a:lnTo>
                    <a:pt x="961" y="116"/>
                  </a:lnTo>
                  <a:lnTo>
                    <a:pt x="913" y="104"/>
                  </a:lnTo>
                  <a:lnTo>
                    <a:pt x="863" y="93"/>
                  </a:lnTo>
                  <a:lnTo>
                    <a:pt x="815" y="82"/>
                  </a:lnTo>
                  <a:lnTo>
                    <a:pt x="765" y="73"/>
                  </a:lnTo>
                  <a:lnTo>
                    <a:pt x="715" y="64"/>
                  </a:lnTo>
                  <a:lnTo>
                    <a:pt x="666" y="55"/>
                  </a:lnTo>
                  <a:lnTo>
                    <a:pt x="615" y="47"/>
                  </a:lnTo>
                  <a:lnTo>
                    <a:pt x="565" y="39"/>
                  </a:lnTo>
                  <a:lnTo>
                    <a:pt x="514" y="33"/>
                  </a:lnTo>
                  <a:lnTo>
                    <a:pt x="464" y="26"/>
                  </a:lnTo>
                  <a:lnTo>
                    <a:pt x="413" y="21"/>
                  </a:lnTo>
                  <a:lnTo>
                    <a:pt x="362" y="17"/>
                  </a:lnTo>
                  <a:lnTo>
                    <a:pt x="311" y="12"/>
                  </a:lnTo>
                  <a:lnTo>
                    <a:pt x="259" y="8"/>
                  </a:lnTo>
                  <a:lnTo>
                    <a:pt x="208" y="6"/>
                  </a:lnTo>
                  <a:lnTo>
                    <a:pt x="156" y="4"/>
                  </a:lnTo>
                  <a:lnTo>
                    <a:pt x="104" y="1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40" name="Freeform 12"/>
            <p:cNvSpPr>
              <a:spLocks/>
            </p:cNvSpPr>
            <p:nvPr/>
          </p:nvSpPr>
          <p:spPr bwMode="auto">
            <a:xfrm>
              <a:off x="2574" y="788"/>
              <a:ext cx="271" cy="39"/>
            </a:xfrm>
            <a:custGeom>
              <a:avLst/>
              <a:gdLst>
                <a:gd name="T0" fmla="*/ 6 w 814"/>
                <a:gd name="T1" fmla="*/ 115 h 115"/>
                <a:gd name="T2" fmla="*/ 6 w 814"/>
                <a:gd name="T3" fmla="*/ 115 h 115"/>
                <a:gd name="T4" fmla="*/ 56 w 814"/>
                <a:gd name="T5" fmla="*/ 105 h 115"/>
                <a:gd name="T6" fmla="*/ 105 w 814"/>
                <a:gd name="T7" fmla="*/ 96 h 115"/>
                <a:gd name="T8" fmla="*/ 154 w 814"/>
                <a:gd name="T9" fmla="*/ 88 h 115"/>
                <a:gd name="T10" fmla="*/ 204 w 814"/>
                <a:gd name="T11" fmla="*/ 79 h 115"/>
                <a:gd name="T12" fmla="*/ 254 w 814"/>
                <a:gd name="T13" fmla="*/ 73 h 115"/>
                <a:gd name="T14" fmla="*/ 304 w 814"/>
                <a:gd name="T15" fmla="*/ 65 h 115"/>
                <a:gd name="T16" fmla="*/ 354 w 814"/>
                <a:gd name="T17" fmla="*/ 60 h 115"/>
                <a:gd name="T18" fmla="*/ 405 w 814"/>
                <a:gd name="T19" fmla="*/ 54 h 115"/>
                <a:gd name="T20" fmla="*/ 456 w 814"/>
                <a:gd name="T21" fmla="*/ 49 h 115"/>
                <a:gd name="T22" fmla="*/ 506 w 814"/>
                <a:gd name="T23" fmla="*/ 45 h 115"/>
                <a:gd name="T24" fmla="*/ 557 w 814"/>
                <a:gd name="T25" fmla="*/ 41 h 115"/>
                <a:gd name="T26" fmla="*/ 608 w 814"/>
                <a:gd name="T27" fmla="*/ 38 h 115"/>
                <a:gd name="T28" fmla="*/ 660 w 814"/>
                <a:gd name="T29" fmla="*/ 36 h 115"/>
                <a:gd name="T30" fmla="*/ 711 w 814"/>
                <a:gd name="T31" fmla="*/ 35 h 115"/>
                <a:gd name="T32" fmla="*/ 762 w 814"/>
                <a:gd name="T33" fmla="*/ 34 h 115"/>
                <a:gd name="T34" fmla="*/ 814 w 814"/>
                <a:gd name="T35" fmla="*/ 33 h 115"/>
                <a:gd name="T36" fmla="*/ 814 w 814"/>
                <a:gd name="T37" fmla="*/ 0 h 115"/>
                <a:gd name="T38" fmla="*/ 762 w 814"/>
                <a:gd name="T39" fmla="*/ 0 h 115"/>
                <a:gd name="T40" fmla="*/ 709 w 814"/>
                <a:gd name="T41" fmla="*/ 1 h 115"/>
                <a:gd name="T42" fmla="*/ 658 w 814"/>
                <a:gd name="T43" fmla="*/ 4 h 115"/>
                <a:gd name="T44" fmla="*/ 607 w 814"/>
                <a:gd name="T45" fmla="*/ 6 h 115"/>
                <a:gd name="T46" fmla="*/ 555 w 814"/>
                <a:gd name="T47" fmla="*/ 8 h 115"/>
                <a:gd name="T48" fmla="*/ 503 w 814"/>
                <a:gd name="T49" fmla="*/ 12 h 115"/>
                <a:gd name="T50" fmla="*/ 452 w 814"/>
                <a:gd name="T51" fmla="*/ 17 h 115"/>
                <a:gd name="T52" fmla="*/ 402 w 814"/>
                <a:gd name="T53" fmla="*/ 21 h 115"/>
                <a:gd name="T54" fmla="*/ 351 w 814"/>
                <a:gd name="T55" fmla="*/ 26 h 115"/>
                <a:gd name="T56" fmla="*/ 300 w 814"/>
                <a:gd name="T57" fmla="*/ 33 h 115"/>
                <a:gd name="T58" fmla="*/ 249 w 814"/>
                <a:gd name="T59" fmla="*/ 39 h 115"/>
                <a:gd name="T60" fmla="*/ 199 w 814"/>
                <a:gd name="T61" fmla="*/ 47 h 115"/>
                <a:gd name="T62" fmla="*/ 149 w 814"/>
                <a:gd name="T63" fmla="*/ 55 h 115"/>
                <a:gd name="T64" fmla="*/ 99 w 814"/>
                <a:gd name="T65" fmla="*/ 64 h 115"/>
                <a:gd name="T66" fmla="*/ 50 w 814"/>
                <a:gd name="T67" fmla="*/ 73 h 115"/>
                <a:gd name="T68" fmla="*/ 0 w 814"/>
                <a:gd name="T69" fmla="*/ 82 h 115"/>
                <a:gd name="T70" fmla="*/ 0 w 814"/>
                <a:gd name="T71" fmla="*/ 82 h 115"/>
                <a:gd name="T72" fmla="*/ 6 w 814"/>
                <a:gd name="T7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4" h="115">
                  <a:moveTo>
                    <a:pt x="6" y="115"/>
                  </a:moveTo>
                  <a:lnTo>
                    <a:pt x="6" y="115"/>
                  </a:lnTo>
                  <a:lnTo>
                    <a:pt x="56" y="105"/>
                  </a:lnTo>
                  <a:lnTo>
                    <a:pt x="105" y="96"/>
                  </a:lnTo>
                  <a:lnTo>
                    <a:pt x="154" y="88"/>
                  </a:lnTo>
                  <a:lnTo>
                    <a:pt x="204" y="79"/>
                  </a:lnTo>
                  <a:lnTo>
                    <a:pt x="254" y="73"/>
                  </a:lnTo>
                  <a:lnTo>
                    <a:pt x="304" y="65"/>
                  </a:lnTo>
                  <a:lnTo>
                    <a:pt x="354" y="60"/>
                  </a:lnTo>
                  <a:lnTo>
                    <a:pt x="405" y="54"/>
                  </a:lnTo>
                  <a:lnTo>
                    <a:pt x="456" y="49"/>
                  </a:lnTo>
                  <a:lnTo>
                    <a:pt x="506" y="45"/>
                  </a:lnTo>
                  <a:lnTo>
                    <a:pt x="557" y="41"/>
                  </a:lnTo>
                  <a:lnTo>
                    <a:pt x="608" y="38"/>
                  </a:lnTo>
                  <a:lnTo>
                    <a:pt x="660" y="36"/>
                  </a:lnTo>
                  <a:lnTo>
                    <a:pt x="711" y="35"/>
                  </a:lnTo>
                  <a:lnTo>
                    <a:pt x="762" y="34"/>
                  </a:lnTo>
                  <a:lnTo>
                    <a:pt x="814" y="33"/>
                  </a:lnTo>
                  <a:lnTo>
                    <a:pt x="814" y="0"/>
                  </a:lnTo>
                  <a:lnTo>
                    <a:pt x="762" y="0"/>
                  </a:lnTo>
                  <a:lnTo>
                    <a:pt x="709" y="1"/>
                  </a:lnTo>
                  <a:lnTo>
                    <a:pt x="658" y="4"/>
                  </a:lnTo>
                  <a:lnTo>
                    <a:pt x="607" y="6"/>
                  </a:lnTo>
                  <a:lnTo>
                    <a:pt x="555" y="8"/>
                  </a:lnTo>
                  <a:lnTo>
                    <a:pt x="503" y="12"/>
                  </a:lnTo>
                  <a:lnTo>
                    <a:pt x="452" y="17"/>
                  </a:lnTo>
                  <a:lnTo>
                    <a:pt x="402" y="21"/>
                  </a:lnTo>
                  <a:lnTo>
                    <a:pt x="351" y="26"/>
                  </a:lnTo>
                  <a:lnTo>
                    <a:pt x="300" y="33"/>
                  </a:lnTo>
                  <a:lnTo>
                    <a:pt x="249" y="39"/>
                  </a:lnTo>
                  <a:lnTo>
                    <a:pt x="199" y="47"/>
                  </a:lnTo>
                  <a:lnTo>
                    <a:pt x="149" y="55"/>
                  </a:lnTo>
                  <a:lnTo>
                    <a:pt x="99" y="64"/>
                  </a:lnTo>
                  <a:lnTo>
                    <a:pt x="50" y="7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6" y="115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41" name="Freeform 13"/>
            <p:cNvSpPr>
              <a:spLocks/>
            </p:cNvSpPr>
            <p:nvPr/>
          </p:nvSpPr>
          <p:spPr bwMode="auto">
            <a:xfrm>
              <a:off x="2321" y="816"/>
              <a:ext cx="255" cy="89"/>
            </a:xfrm>
            <a:custGeom>
              <a:avLst/>
              <a:gdLst>
                <a:gd name="T0" fmla="*/ 13 w 765"/>
                <a:gd name="T1" fmla="*/ 267 h 267"/>
                <a:gd name="T2" fmla="*/ 13 w 765"/>
                <a:gd name="T3" fmla="*/ 267 h 267"/>
                <a:gd name="T4" fmla="*/ 58 w 765"/>
                <a:gd name="T5" fmla="*/ 249 h 267"/>
                <a:gd name="T6" fmla="*/ 103 w 765"/>
                <a:gd name="T7" fmla="*/ 231 h 267"/>
                <a:gd name="T8" fmla="*/ 149 w 765"/>
                <a:gd name="T9" fmla="*/ 212 h 267"/>
                <a:gd name="T10" fmla="*/ 195 w 765"/>
                <a:gd name="T11" fmla="*/ 196 h 267"/>
                <a:gd name="T12" fmla="*/ 242 w 765"/>
                <a:gd name="T13" fmla="*/ 179 h 267"/>
                <a:gd name="T14" fmla="*/ 288 w 765"/>
                <a:gd name="T15" fmla="*/ 162 h 267"/>
                <a:gd name="T16" fmla="*/ 334 w 765"/>
                <a:gd name="T17" fmla="*/ 147 h 267"/>
                <a:gd name="T18" fmla="*/ 381 w 765"/>
                <a:gd name="T19" fmla="*/ 132 h 267"/>
                <a:gd name="T20" fmla="*/ 428 w 765"/>
                <a:gd name="T21" fmla="*/ 118 h 267"/>
                <a:gd name="T22" fmla="*/ 476 w 765"/>
                <a:gd name="T23" fmla="*/ 104 h 267"/>
                <a:gd name="T24" fmla="*/ 523 w 765"/>
                <a:gd name="T25" fmla="*/ 91 h 267"/>
                <a:gd name="T26" fmla="*/ 572 w 765"/>
                <a:gd name="T27" fmla="*/ 78 h 267"/>
                <a:gd name="T28" fmla="*/ 620 w 765"/>
                <a:gd name="T29" fmla="*/ 65 h 267"/>
                <a:gd name="T30" fmla="*/ 668 w 765"/>
                <a:gd name="T31" fmla="*/ 54 h 267"/>
                <a:gd name="T32" fmla="*/ 717 w 765"/>
                <a:gd name="T33" fmla="*/ 44 h 267"/>
                <a:gd name="T34" fmla="*/ 765 w 765"/>
                <a:gd name="T35" fmla="*/ 33 h 267"/>
                <a:gd name="T36" fmla="*/ 759 w 765"/>
                <a:gd name="T37" fmla="*/ 0 h 267"/>
                <a:gd name="T38" fmla="*/ 710 w 765"/>
                <a:gd name="T39" fmla="*/ 11 h 267"/>
                <a:gd name="T40" fmla="*/ 661 w 765"/>
                <a:gd name="T41" fmla="*/ 22 h 267"/>
                <a:gd name="T42" fmla="*/ 612 w 765"/>
                <a:gd name="T43" fmla="*/ 34 h 267"/>
                <a:gd name="T44" fmla="*/ 563 w 765"/>
                <a:gd name="T45" fmla="*/ 46 h 267"/>
                <a:gd name="T46" fmla="*/ 515 w 765"/>
                <a:gd name="T47" fmla="*/ 59 h 267"/>
                <a:gd name="T48" fmla="*/ 467 w 765"/>
                <a:gd name="T49" fmla="*/ 72 h 267"/>
                <a:gd name="T50" fmla="*/ 419 w 765"/>
                <a:gd name="T51" fmla="*/ 86 h 267"/>
                <a:gd name="T52" fmla="*/ 371 w 765"/>
                <a:gd name="T53" fmla="*/ 101 h 267"/>
                <a:gd name="T54" fmla="*/ 324 w 765"/>
                <a:gd name="T55" fmla="*/ 116 h 267"/>
                <a:gd name="T56" fmla="*/ 277 w 765"/>
                <a:gd name="T57" fmla="*/ 131 h 267"/>
                <a:gd name="T58" fmla="*/ 230 w 765"/>
                <a:gd name="T59" fmla="*/ 147 h 267"/>
                <a:gd name="T60" fmla="*/ 183 w 765"/>
                <a:gd name="T61" fmla="*/ 165 h 267"/>
                <a:gd name="T62" fmla="*/ 137 w 765"/>
                <a:gd name="T63" fmla="*/ 182 h 267"/>
                <a:gd name="T64" fmla="*/ 91 w 765"/>
                <a:gd name="T65" fmla="*/ 199 h 267"/>
                <a:gd name="T66" fmla="*/ 45 w 765"/>
                <a:gd name="T67" fmla="*/ 219 h 267"/>
                <a:gd name="T68" fmla="*/ 0 w 765"/>
                <a:gd name="T69" fmla="*/ 237 h 267"/>
                <a:gd name="T70" fmla="*/ 0 w 765"/>
                <a:gd name="T71" fmla="*/ 237 h 267"/>
                <a:gd name="T72" fmla="*/ 13 w 765"/>
                <a:gd name="T73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5" h="267">
                  <a:moveTo>
                    <a:pt x="13" y="267"/>
                  </a:moveTo>
                  <a:lnTo>
                    <a:pt x="13" y="267"/>
                  </a:lnTo>
                  <a:lnTo>
                    <a:pt x="58" y="249"/>
                  </a:lnTo>
                  <a:lnTo>
                    <a:pt x="103" y="231"/>
                  </a:lnTo>
                  <a:lnTo>
                    <a:pt x="149" y="212"/>
                  </a:lnTo>
                  <a:lnTo>
                    <a:pt x="195" y="196"/>
                  </a:lnTo>
                  <a:lnTo>
                    <a:pt x="242" y="179"/>
                  </a:lnTo>
                  <a:lnTo>
                    <a:pt x="288" y="162"/>
                  </a:lnTo>
                  <a:lnTo>
                    <a:pt x="334" y="147"/>
                  </a:lnTo>
                  <a:lnTo>
                    <a:pt x="381" y="132"/>
                  </a:lnTo>
                  <a:lnTo>
                    <a:pt x="428" y="118"/>
                  </a:lnTo>
                  <a:lnTo>
                    <a:pt x="476" y="104"/>
                  </a:lnTo>
                  <a:lnTo>
                    <a:pt x="523" y="91"/>
                  </a:lnTo>
                  <a:lnTo>
                    <a:pt x="572" y="78"/>
                  </a:lnTo>
                  <a:lnTo>
                    <a:pt x="620" y="65"/>
                  </a:lnTo>
                  <a:lnTo>
                    <a:pt x="668" y="54"/>
                  </a:lnTo>
                  <a:lnTo>
                    <a:pt x="717" y="44"/>
                  </a:lnTo>
                  <a:lnTo>
                    <a:pt x="765" y="33"/>
                  </a:lnTo>
                  <a:lnTo>
                    <a:pt x="759" y="0"/>
                  </a:lnTo>
                  <a:lnTo>
                    <a:pt x="710" y="11"/>
                  </a:lnTo>
                  <a:lnTo>
                    <a:pt x="661" y="22"/>
                  </a:lnTo>
                  <a:lnTo>
                    <a:pt x="612" y="34"/>
                  </a:lnTo>
                  <a:lnTo>
                    <a:pt x="563" y="46"/>
                  </a:lnTo>
                  <a:lnTo>
                    <a:pt x="515" y="59"/>
                  </a:lnTo>
                  <a:lnTo>
                    <a:pt x="467" y="72"/>
                  </a:lnTo>
                  <a:lnTo>
                    <a:pt x="419" y="86"/>
                  </a:lnTo>
                  <a:lnTo>
                    <a:pt x="371" y="101"/>
                  </a:lnTo>
                  <a:lnTo>
                    <a:pt x="324" y="116"/>
                  </a:lnTo>
                  <a:lnTo>
                    <a:pt x="277" y="131"/>
                  </a:lnTo>
                  <a:lnTo>
                    <a:pt x="230" y="147"/>
                  </a:lnTo>
                  <a:lnTo>
                    <a:pt x="183" y="165"/>
                  </a:lnTo>
                  <a:lnTo>
                    <a:pt x="137" y="182"/>
                  </a:lnTo>
                  <a:lnTo>
                    <a:pt x="91" y="199"/>
                  </a:lnTo>
                  <a:lnTo>
                    <a:pt x="45" y="219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13" y="267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42" name="Freeform 14"/>
            <p:cNvSpPr>
              <a:spLocks/>
            </p:cNvSpPr>
            <p:nvPr/>
          </p:nvSpPr>
          <p:spPr bwMode="auto">
            <a:xfrm>
              <a:off x="2105" y="895"/>
              <a:ext cx="220" cy="172"/>
            </a:xfrm>
            <a:custGeom>
              <a:avLst/>
              <a:gdLst>
                <a:gd name="T0" fmla="*/ 24 w 659"/>
                <a:gd name="T1" fmla="*/ 517 h 517"/>
                <a:gd name="T2" fmla="*/ 24 w 659"/>
                <a:gd name="T3" fmla="*/ 517 h 517"/>
                <a:gd name="T4" fmla="*/ 60 w 659"/>
                <a:gd name="T5" fmla="*/ 480 h 517"/>
                <a:gd name="T6" fmla="*/ 96 w 659"/>
                <a:gd name="T7" fmla="*/ 442 h 517"/>
                <a:gd name="T8" fmla="*/ 133 w 659"/>
                <a:gd name="T9" fmla="*/ 405 h 517"/>
                <a:gd name="T10" fmla="*/ 170 w 659"/>
                <a:gd name="T11" fmla="*/ 369 h 517"/>
                <a:gd name="T12" fmla="*/ 208 w 659"/>
                <a:gd name="T13" fmla="*/ 335 h 517"/>
                <a:gd name="T14" fmla="*/ 246 w 659"/>
                <a:gd name="T15" fmla="*/ 300 h 517"/>
                <a:gd name="T16" fmla="*/ 285 w 659"/>
                <a:gd name="T17" fmla="*/ 268 h 517"/>
                <a:gd name="T18" fmla="*/ 324 w 659"/>
                <a:gd name="T19" fmla="*/ 235 h 517"/>
                <a:gd name="T20" fmla="*/ 364 w 659"/>
                <a:gd name="T21" fmla="*/ 205 h 517"/>
                <a:gd name="T22" fmla="*/ 404 w 659"/>
                <a:gd name="T23" fmla="*/ 175 h 517"/>
                <a:gd name="T24" fmla="*/ 445 w 659"/>
                <a:gd name="T25" fmla="*/ 147 h 517"/>
                <a:gd name="T26" fmla="*/ 486 w 659"/>
                <a:gd name="T27" fmla="*/ 121 h 517"/>
                <a:gd name="T28" fmla="*/ 528 w 659"/>
                <a:gd name="T29" fmla="*/ 95 h 517"/>
                <a:gd name="T30" fmla="*/ 571 w 659"/>
                <a:gd name="T31" fmla="*/ 72 h 517"/>
                <a:gd name="T32" fmla="*/ 614 w 659"/>
                <a:gd name="T33" fmla="*/ 51 h 517"/>
                <a:gd name="T34" fmla="*/ 659 w 659"/>
                <a:gd name="T35" fmla="*/ 30 h 517"/>
                <a:gd name="T36" fmla="*/ 646 w 659"/>
                <a:gd name="T37" fmla="*/ 0 h 517"/>
                <a:gd name="T38" fmla="*/ 600 w 659"/>
                <a:gd name="T39" fmla="*/ 21 h 517"/>
                <a:gd name="T40" fmla="*/ 556 w 659"/>
                <a:gd name="T41" fmla="*/ 43 h 517"/>
                <a:gd name="T42" fmla="*/ 512 w 659"/>
                <a:gd name="T43" fmla="*/ 67 h 517"/>
                <a:gd name="T44" fmla="*/ 469 w 659"/>
                <a:gd name="T45" fmla="*/ 93 h 517"/>
                <a:gd name="T46" fmla="*/ 426 w 659"/>
                <a:gd name="T47" fmla="*/ 120 h 517"/>
                <a:gd name="T48" fmla="*/ 384 w 659"/>
                <a:gd name="T49" fmla="*/ 148 h 517"/>
                <a:gd name="T50" fmla="*/ 343 w 659"/>
                <a:gd name="T51" fmla="*/ 178 h 517"/>
                <a:gd name="T52" fmla="*/ 303 w 659"/>
                <a:gd name="T53" fmla="*/ 210 h 517"/>
                <a:gd name="T54" fmla="*/ 263 w 659"/>
                <a:gd name="T55" fmla="*/ 242 h 517"/>
                <a:gd name="T56" fmla="*/ 224 w 659"/>
                <a:gd name="T57" fmla="*/ 275 h 517"/>
                <a:gd name="T58" fmla="*/ 186 w 659"/>
                <a:gd name="T59" fmla="*/ 310 h 517"/>
                <a:gd name="T60" fmla="*/ 148 w 659"/>
                <a:gd name="T61" fmla="*/ 346 h 517"/>
                <a:gd name="T62" fmla="*/ 110 w 659"/>
                <a:gd name="T63" fmla="*/ 382 h 517"/>
                <a:gd name="T64" fmla="*/ 73 w 659"/>
                <a:gd name="T65" fmla="*/ 419 h 517"/>
                <a:gd name="T66" fmla="*/ 37 w 659"/>
                <a:gd name="T67" fmla="*/ 457 h 517"/>
                <a:gd name="T68" fmla="*/ 0 w 659"/>
                <a:gd name="T69" fmla="*/ 495 h 517"/>
                <a:gd name="T70" fmla="*/ 0 w 659"/>
                <a:gd name="T71" fmla="*/ 495 h 517"/>
                <a:gd name="T72" fmla="*/ 24 w 659"/>
                <a:gd name="T73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9" h="517">
                  <a:moveTo>
                    <a:pt x="24" y="517"/>
                  </a:moveTo>
                  <a:lnTo>
                    <a:pt x="24" y="517"/>
                  </a:lnTo>
                  <a:lnTo>
                    <a:pt x="60" y="480"/>
                  </a:lnTo>
                  <a:lnTo>
                    <a:pt x="96" y="442"/>
                  </a:lnTo>
                  <a:lnTo>
                    <a:pt x="133" y="405"/>
                  </a:lnTo>
                  <a:lnTo>
                    <a:pt x="170" y="369"/>
                  </a:lnTo>
                  <a:lnTo>
                    <a:pt x="208" y="335"/>
                  </a:lnTo>
                  <a:lnTo>
                    <a:pt x="246" y="300"/>
                  </a:lnTo>
                  <a:lnTo>
                    <a:pt x="285" y="268"/>
                  </a:lnTo>
                  <a:lnTo>
                    <a:pt x="324" y="235"/>
                  </a:lnTo>
                  <a:lnTo>
                    <a:pt x="364" y="205"/>
                  </a:lnTo>
                  <a:lnTo>
                    <a:pt x="404" y="175"/>
                  </a:lnTo>
                  <a:lnTo>
                    <a:pt x="445" y="147"/>
                  </a:lnTo>
                  <a:lnTo>
                    <a:pt x="486" y="121"/>
                  </a:lnTo>
                  <a:lnTo>
                    <a:pt x="528" y="95"/>
                  </a:lnTo>
                  <a:lnTo>
                    <a:pt x="571" y="72"/>
                  </a:lnTo>
                  <a:lnTo>
                    <a:pt x="614" y="51"/>
                  </a:lnTo>
                  <a:lnTo>
                    <a:pt x="659" y="30"/>
                  </a:lnTo>
                  <a:lnTo>
                    <a:pt x="646" y="0"/>
                  </a:lnTo>
                  <a:lnTo>
                    <a:pt x="600" y="21"/>
                  </a:lnTo>
                  <a:lnTo>
                    <a:pt x="556" y="43"/>
                  </a:lnTo>
                  <a:lnTo>
                    <a:pt x="512" y="67"/>
                  </a:lnTo>
                  <a:lnTo>
                    <a:pt x="469" y="93"/>
                  </a:lnTo>
                  <a:lnTo>
                    <a:pt x="426" y="120"/>
                  </a:lnTo>
                  <a:lnTo>
                    <a:pt x="384" y="148"/>
                  </a:lnTo>
                  <a:lnTo>
                    <a:pt x="343" y="178"/>
                  </a:lnTo>
                  <a:lnTo>
                    <a:pt x="303" y="210"/>
                  </a:lnTo>
                  <a:lnTo>
                    <a:pt x="263" y="242"/>
                  </a:lnTo>
                  <a:lnTo>
                    <a:pt x="224" y="275"/>
                  </a:lnTo>
                  <a:lnTo>
                    <a:pt x="186" y="310"/>
                  </a:lnTo>
                  <a:lnTo>
                    <a:pt x="148" y="346"/>
                  </a:lnTo>
                  <a:lnTo>
                    <a:pt x="110" y="382"/>
                  </a:lnTo>
                  <a:lnTo>
                    <a:pt x="73" y="419"/>
                  </a:lnTo>
                  <a:lnTo>
                    <a:pt x="37" y="457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24" y="517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43" name="Freeform 15"/>
            <p:cNvSpPr>
              <a:spLocks/>
            </p:cNvSpPr>
            <p:nvPr/>
          </p:nvSpPr>
          <p:spPr bwMode="auto">
            <a:xfrm>
              <a:off x="1990" y="1060"/>
              <a:ext cx="123" cy="207"/>
            </a:xfrm>
            <a:custGeom>
              <a:avLst/>
              <a:gdLst>
                <a:gd name="T0" fmla="*/ 30 w 370"/>
                <a:gd name="T1" fmla="*/ 622 h 622"/>
                <a:gd name="T2" fmla="*/ 30 w 370"/>
                <a:gd name="T3" fmla="*/ 622 h 622"/>
                <a:gd name="T4" fmla="*/ 72 w 370"/>
                <a:gd name="T5" fmla="*/ 526 h 622"/>
                <a:gd name="T6" fmla="*/ 108 w 370"/>
                <a:gd name="T7" fmla="*/ 439 h 622"/>
                <a:gd name="T8" fmla="*/ 127 w 370"/>
                <a:gd name="T9" fmla="*/ 400 h 622"/>
                <a:gd name="T10" fmla="*/ 144 w 370"/>
                <a:gd name="T11" fmla="*/ 363 h 622"/>
                <a:gd name="T12" fmla="*/ 161 w 370"/>
                <a:gd name="T13" fmla="*/ 326 h 622"/>
                <a:gd name="T14" fmla="*/ 178 w 370"/>
                <a:gd name="T15" fmla="*/ 290 h 622"/>
                <a:gd name="T16" fmla="*/ 197 w 370"/>
                <a:gd name="T17" fmla="*/ 257 h 622"/>
                <a:gd name="T18" fmla="*/ 216 w 370"/>
                <a:gd name="T19" fmla="*/ 223 h 622"/>
                <a:gd name="T20" fmla="*/ 237 w 370"/>
                <a:gd name="T21" fmla="*/ 190 h 622"/>
                <a:gd name="T22" fmla="*/ 259 w 370"/>
                <a:gd name="T23" fmla="*/ 157 h 622"/>
                <a:gd name="T24" fmla="*/ 283 w 370"/>
                <a:gd name="T25" fmla="*/ 124 h 622"/>
                <a:gd name="T26" fmla="*/ 309 w 370"/>
                <a:gd name="T27" fmla="*/ 92 h 622"/>
                <a:gd name="T28" fmla="*/ 338 w 370"/>
                <a:gd name="T29" fmla="*/ 57 h 622"/>
                <a:gd name="T30" fmla="*/ 370 w 370"/>
                <a:gd name="T31" fmla="*/ 22 h 622"/>
                <a:gd name="T32" fmla="*/ 346 w 370"/>
                <a:gd name="T33" fmla="*/ 0 h 622"/>
                <a:gd name="T34" fmla="*/ 313 w 370"/>
                <a:gd name="T35" fmla="*/ 35 h 622"/>
                <a:gd name="T36" fmla="*/ 284 w 370"/>
                <a:gd name="T37" fmla="*/ 70 h 622"/>
                <a:gd name="T38" fmla="*/ 257 w 370"/>
                <a:gd name="T39" fmla="*/ 104 h 622"/>
                <a:gd name="T40" fmla="*/ 232 w 370"/>
                <a:gd name="T41" fmla="*/ 138 h 622"/>
                <a:gd name="T42" fmla="*/ 209 w 370"/>
                <a:gd name="T43" fmla="*/ 173 h 622"/>
                <a:gd name="T44" fmla="*/ 188 w 370"/>
                <a:gd name="T45" fmla="*/ 206 h 622"/>
                <a:gd name="T46" fmla="*/ 168 w 370"/>
                <a:gd name="T47" fmla="*/ 241 h 622"/>
                <a:gd name="T48" fmla="*/ 149 w 370"/>
                <a:gd name="T49" fmla="*/ 275 h 622"/>
                <a:gd name="T50" fmla="*/ 131 w 370"/>
                <a:gd name="T51" fmla="*/ 311 h 622"/>
                <a:gd name="T52" fmla="*/ 114 w 370"/>
                <a:gd name="T53" fmla="*/ 349 h 622"/>
                <a:gd name="T54" fmla="*/ 96 w 370"/>
                <a:gd name="T55" fmla="*/ 386 h 622"/>
                <a:gd name="T56" fmla="*/ 78 w 370"/>
                <a:gd name="T57" fmla="*/ 426 h 622"/>
                <a:gd name="T58" fmla="*/ 41 w 370"/>
                <a:gd name="T59" fmla="*/ 513 h 622"/>
                <a:gd name="T60" fmla="*/ 0 w 370"/>
                <a:gd name="T61" fmla="*/ 608 h 622"/>
                <a:gd name="T62" fmla="*/ 0 w 370"/>
                <a:gd name="T63" fmla="*/ 608 h 622"/>
                <a:gd name="T64" fmla="*/ 30 w 370"/>
                <a:gd name="T65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0" h="622">
                  <a:moveTo>
                    <a:pt x="30" y="622"/>
                  </a:moveTo>
                  <a:lnTo>
                    <a:pt x="30" y="622"/>
                  </a:lnTo>
                  <a:lnTo>
                    <a:pt x="72" y="526"/>
                  </a:lnTo>
                  <a:lnTo>
                    <a:pt x="108" y="439"/>
                  </a:lnTo>
                  <a:lnTo>
                    <a:pt x="127" y="400"/>
                  </a:lnTo>
                  <a:lnTo>
                    <a:pt x="144" y="363"/>
                  </a:lnTo>
                  <a:lnTo>
                    <a:pt x="161" y="326"/>
                  </a:lnTo>
                  <a:lnTo>
                    <a:pt x="178" y="290"/>
                  </a:lnTo>
                  <a:lnTo>
                    <a:pt x="197" y="257"/>
                  </a:lnTo>
                  <a:lnTo>
                    <a:pt x="216" y="223"/>
                  </a:lnTo>
                  <a:lnTo>
                    <a:pt x="237" y="190"/>
                  </a:lnTo>
                  <a:lnTo>
                    <a:pt x="259" y="157"/>
                  </a:lnTo>
                  <a:lnTo>
                    <a:pt x="283" y="124"/>
                  </a:lnTo>
                  <a:lnTo>
                    <a:pt x="309" y="92"/>
                  </a:lnTo>
                  <a:lnTo>
                    <a:pt x="338" y="57"/>
                  </a:lnTo>
                  <a:lnTo>
                    <a:pt x="370" y="22"/>
                  </a:lnTo>
                  <a:lnTo>
                    <a:pt x="346" y="0"/>
                  </a:lnTo>
                  <a:lnTo>
                    <a:pt x="313" y="35"/>
                  </a:lnTo>
                  <a:lnTo>
                    <a:pt x="284" y="70"/>
                  </a:lnTo>
                  <a:lnTo>
                    <a:pt x="257" y="104"/>
                  </a:lnTo>
                  <a:lnTo>
                    <a:pt x="232" y="138"/>
                  </a:lnTo>
                  <a:lnTo>
                    <a:pt x="209" y="173"/>
                  </a:lnTo>
                  <a:lnTo>
                    <a:pt x="188" y="206"/>
                  </a:lnTo>
                  <a:lnTo>
                    <a:pt x="168" y="241"/>
                  </a:lnTo>
                  <a:lnTo>
                    <a:pt x="149" y="275"/>
                  </a:lnTo>
                  <a:lnTo>
                    <a:pt x="131" y="311"/>
                  </a:lnTo>
                  <a:lnTo>
                    <a:pt x="114" y="349"/>
                  </a:lnTo>
                  <a:lnTo>
                    <a:pt x="96" y="386"/>
                  </a:lnTo>
                  <a:lnTo>
                    <a:pt x="78" y="426"/>
                  </a:lnTo>
                  <a:lnTo>
                    <a:pt x="41" y="513"/>
                  </a:lnTo>
                  <a:lnTo>
                    <a:pt x="0" y="608"/>
                  </a:lnTo>
                  <a:lnTo>
                    <a:pt x="0" y="608"/>
                  </a:lnTo>
                  <a:lnTo>
                    <a:pt x="30" y="622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44" name="Freeform 16"/>
            <p:cNvSpPr>
              <a:spLocks/>
            </p:cNvSpPr>
            <p:nvPr/>
          </p:nvSpPr>
          <p:spPr bwMode="auto">
            <a:xfrm>
              <a:off x="1961" y="1262"/>
              <a:ext cx="39" cy="126"/>
            </a:xfrm>
            <a:custGeom>
              <a:avLst/>
              <a:gdLst>
                <a:gd name="T0" fmla="*/ 33 w 116"/>
                <a:gd name="T1" fmla="*/ 378 h 378"/>
                <a:gd name="T2" fmla="*/ 33 w 116"/>
                <a:gd name="T3" fmla="*/ 378 h 378"/>
                <a:gd name="T4" fmla="*/ 34 w 116"/>
                <a:gd name="T5" fmla="*/ 334 h 378"/>
                <a:gd name="T6" fmla="*/ 39 w 116"/>
                <a:gd name="T7" fmla="*/ 290 h 378"/>
                <a:gd name="T8" fmla="*/ 42 w 116"/>
                <a:gd name="T9" fmla="*/ 269 h 378"/>
                <a:gd name="T10" fmla="*/ 45 w 116"/>
                <a:gd name="T11" fmla="*/ 247 h 378"/>
                <a:gd name="T12" fmla="*/ 50 w 116"/>
                <a:gd name="T13" fmla="*/ 224 h 378"/>
                <a:gd name="T14" fmla="*/ 54 w 116"/>
                <a:gd name="T15" fmla="*/ 203 h 378"/>
                <a:gd name="T16" fmla="*/ 59 w 116"/>
                <a:gd name="T17" fmla="*/ 180 h 378"/>
                <a:gd name="T18" fmla="*/ 65 w 116"/>
                <a:gd name="T19" fmla="*/ 158 h 378"/>
                <a:gd name="T20" fmla="*/ 71 w 116"/>
                <a:gd name="T21" fmla="*/ 135 h 378"/>
                <a:gd name="T22" fmla="*/ 79 w 116"/>
                <a:gd name="T23" fmla="*/ 111 h 378"/>
                <a:gd name="T24" fmla="*/ 87 w 116"/>
                <a:gd name="T25" fmla="*/ 87 h 378"/>
                <a:gd name="T26" fmla="*/ 96 w 116"/>
                <a:gd name="T27" fmla="*/ 64 h 378"/>
                <a:gd name="T28" fmla="*/ 106 w 116"/>
                <a:gd name="T29" fmla="*/ 39 h 378"/>
                <a:gd name="T30" fmla="*/ 116 w 116"/>
                <a:gd name="T31" fmla="*/ 14 h 378"/>
                <a:gd name="T32" fmla="*/ 86 w 116"/>
                <a:gd name="T33" fmla="*/ 0 h 378"/>
                <a:gd name="T34" fmla="*/ 75 w 116"/>
                <a:gd name="T35" fmla="*/ 26 h 378"/>
                <a:gd name="T36" fmla="*/ 66 w 116"/>
                <a:gd name="T37" fmla="*/ 52 h 378"/>
                <a:gd name="T38" fmla="*/ 56 w 116"/>
                <a:gd name="T39" fmla="*/ 77 h 378"/>
                <a:gd name="T40" fmla="*/ 47 w 116"/>
                <a:gd name="T41" fmla="*/ 101 h 378"/>
                <a:gd name="T42" fmla="*/ 40 w 116"/>
                <a:gd name="T43" fmla="*/ 125 h 378"/>
                <a:gd name="T44" fmla="*/ 33 w 116"/>
                <a:gd name="T45" fmla="*/ 149 h 378"/>
                <a:gd name="T46" fmla="*/ 27 w 116"/>
                <a:gd name="T47" fmla="*/ 173 h 378"/>
                <a:gd name="T48" fmla="*/ 21 w 116"/>
                <a:gd name="T49" fmla="*/ 195 h 378"/>
                <a:gd name="T50" fmla="*/ 17 w 116"/>
                <a:gd name="T51" fmla="*/ 219 h 378"/>
                <a:gd name="T52" fmla="*/ 13 w 116"/>
                <a:gd name="T53" fmla="*/ 242 h 378"/>
                <a:gd name="T54" fmla="*/ 8 w 116"/>
                <a:gd name="T55" fmla="*/ 264 h 378"/>
                <a:gd name="T56" fmla="*/ 6 w 116"/>
                <a:gd name="T57" fmla="*/ 287 h 378"/>
                <a:gd name="T58" fmla="*/ 2 w 116"/>
                <a:gd name="T59" fmla="*/ 331 h 378"/>
                <a:gd name="T60" fmla="*/ 0 w 116"/>
                <a:gd name="T61" fmla="*/ 377 h 378"/>
                <a:gd name="T62" fmla="*/ 0 w 116"/>
                <a:gd name="T63" fmla="*/ 377 h 378"/>
                <a:gd name="T64" fmla="*/ 33 w 116"/>
                <a:gd name="T6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378">
                  <a:moveTo>
                    <a:pt x="33" y="378"/>
                  </a:moveTo>
                  <a:lnTo>
                    <a:pt x="33" y="378"/>
                  </a:lnTo>
                  <a:lnTo>
                    <a:pt x="34" y="334"/>
                  </a:lnTo>
                  <a:lnTo>
                    <a:pt x="39" y="290"/>
                  </a:lnTo>
                  <a:lnTo>
                    <a:pt x="42" y="269"/>
                  </a:lnTo>
                  <a:lnTo>
                    <a:pt x="45" y="247"/>
                  </a:lnTo>
                  <a:lnTo>
                    <a:pt x="50" y="224"/>
                  </a:lnTo>
                  <a:lnTo>
                    <a:pt x="54" y="203"/>
                  </a:lnTo>
                  <a:lnTo>
                    <a:pt x="59" y="180"/>
                  </a:lnTo>
                  <a:lnTo>
                    <a:pt x="65" y="158"/>
                  </a:lnTo>
                  <a:lnTo>
                    <a:pt x="71" y="135"/>
                  </a:lnTo>
                  <a:lnTo>
                    <a:pt x="79" y="111"/>
                  </a:lnTo>
                  <a:lnTo>
                    <a:pt x="87" y="87"/>
                  </a:lnTo>
                  <a:lnTo>
                    <a:pt x="96" y="64"/>
                  </a:lnTo>
                  <a:lnTo>
                    <a:pt x="106" y="39"/>
                  </a:lnTo>
                  <a:lnTo>
                    <a:pt x="116" y="14"/>
                  </a:lnTo>
                  <a:lnTo>
                    <a:pt x="86" y="0"/>
                  </a:lnTo>
                  <a:lnTo>
                    <a:pt x="75" y="26"/>
                  </a:lnTo>
                  <a:lnTo>
                    <a:pt x="66" y="52"/>
                  </a:lnTo>
                  <a:lnTo>
                    <a:pt x="56" y="77"/>
                  </a:lnTo>
                  <a:lnTo>
                    <a:pt x="47" y="101"/>
                  </a:lnTo>
                  <a:lnTo>
                    <a:pt x="40" y="125"/>
                  </a:lnTo>
                  <a:lnTo>
                    <a:pt x="33" y="149"/>
                  </a:lnTo>
                  <a:lnTo>
                    <a:pt x="27" y="173"/>
                  </a:lnTo>
                  <a:lnTo>
                    <a:pt x="21" y="195"/>
                  </a:lnTo>
                  <a:lnTo>
                    <a:pt x="17" y="219"/>
                  </a:lnTo>
                  <a:lnTo>
                    <a:pt x="13" y="242"/>
                  </a:lnTo>
                  <a:lnTo>
                    <a:pt x="8" y="264"/>
                  </a:lnTo>
                  <a:lnTo>
                    <a:pt x="6" y="287"/>
                  </a:lnTo>
                  <a:lnTo>
                    <a:pt x="2" y="331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33" y="378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45" name="Freeform 17"/>
            <p:cNvSpPr>
              <a:spLocks/>
            </p:cNvSpPr>
            <p:nvPr/>
          </p:nvSpPr>
          <p:spPr bwMode="auto">
            <a:xfrm>
              <a:off x="1919" y="1388"/>
              <a:ext cx="53" cy="150"/>
            </a:xfrm>
            <a:custGeom>
              <a:avLst/>
              <a:gdLst>
                <a:gd name="T0" fmla="*/ 26 w 161"/>
                <a:gd name="T1" fmla="*/ 451 h 451"/>
                <a:gd name="T2" fmla="*/ 26 w 161"/>
                <a:gd name="T3" fmla="*/ 451 h 451"/>
                <a:gd name="T4" fmla="*/ 48 w 161"/>
                <a:gd name="T5" fmla="*/ 421 h 451"/>
                <a:gd name="T6" fmla="*/ 67 w 161"/>
                <a:gd name="T7" fmla="*/ 391 h 451"/>
                <a:gd name="T8" fmla="*/ 84 w 161"/>
                <a:gd name="T9" fmla="*/ 362 h 451"/>
                <a:gd name="T10" fmla="*/ 99 w 161"/>
                <a:gd name="T11" fmla="*/ 331 h 451"/>
                <a:gd name="T12" fmla="*/ 111 w 161"/>
                <a:gd name="T13" fmla="*/ 301 h 451"/>
                <a:gd name="T14" fmla="*/ 121 w 161"/>
                <a:gd name="T15" fmla="*/ 271 h 451"/>
                <a:gd name="T16" fmla="*/ 130 w 161"/>
                <a:gd name="T17" fmla="*/ 242 h 451"/>
                <a:gd name="T18" fmla="*/ 138 w 161"/>
                <a:gd name="T19" fmla="*/ 213 h 451"/>
                <a:gd name="T20" fmla="*/ 144 w 161"/>
                <a:gd name="T21" fmla="*/ 183 h 451"/>
                <a:gd name="T22" fmla="*/ 149 w 161"/>
                <a:gd name="T23" fmla="*/ 155 h 451"/>
                <a:gd name="T24" fmla="*/ 153 w 161"/>
                <a:gd name="T25" fmla="*/ 127 h 451"/>
                <a:gd name="T26" fmla="*/ 156 w 161"/>
                <a:gd name="T27" fmla="*/ 100 h 451"/>
                <a:gd name="T28" fmla="*/ 159 w 161"/>
                <a:gd name="T29" fmla="*/ 48 h 451"/>
                <a:gd name="T30" fmla="*/ 161 w 161"/>
                <a:gd name="T31" fmla="*/ 1 h 451"/>
                <a:gd name="T32" fmla="*/ 128 w 161"/>
                <a:gd name="T33" fmla="*/ 0 h 451"/>
                <a:gd name="T34" fmla="*/ 127 w 161"/>
                <a:gd name="T35" fmla="*/ 47 h 451"/>
                <a:gd name="T36" fmla="*/ 122 w 161"/>
                <a:gd name="T37" fmla="*/ 98 h 451"/>
                <a:gd name="T38" fmla="*/ 120 w 161"/>
                <a:gd name="T39" fmla="*/ 124 h 451"/>
                <a:gd name="T40" fmla="*/ 116 w 161"/>
                <a:gd name="T41" fmla="*/ 151 h 451"/>
                <a:gd name="T42" fmla="*/ 112 w 161"/>
                <a:gd name="T43" fmla="*/ 178 h 451"/>
                <a:gd name="T44" fmla="*/ 106 w 161"/>
                <a:gd name="T45" fmla="*/ 205 h 451"/>
                <a:gd name="T46" fmla="*/ 99 w 161"/>
                <a:gd name="T47" fmla="*/ 233 h 451"/>
                <a:gd name="T48" fmla="*/ 90 w 161"/>
                <a:gd name="T49" fmla="*/ 261 h 451"/>
                <a:gd name="T50" fmla="*/ 80 w 161"/>
                <a:gd name="T51" fmla="*/ 289 h 451"/>
                <a:gd name="T52" fmla="*/ 68 w 161"/>
                <a:gd name="T53" fmla="*/ 317 h 451"/>
                <a:gd name="T54" fmla="*/ 54 w 161"/>
                <a:gd name="T55" fmla="*/ 345 h 451"/>
                <a:gd name="T56" fmla="*/ 38 w 161"/>
                <a:gd name="T57" fmla="*/ 375 h 451"/>
                <a:gd name="T58" fmla="*/ 21 w 161"/>
                <a:gd name="T59" fmla="*/ 403 h 451"/>
                <a:gd name="T60" fmla="*/ 0 w 161"/>
                <a:gd name="T61" fmla="*/ 431 h 451"/>
                <a:gd name="T62" fmla="*/ 0 w 161"/>
                <a:gd name="T63" fmla="*/ 431 h 451"/>
                <a:gd name="T64" fmla="*/ 26 w 161"/>
                <a:gd name="T65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451">
                  <a:moveTo>
                    <a:pt x="26" y="451"/>
                  </a:moveTo>
                  <a:lnTo>
                    <a:pt x="26" y="451"/>
                  </a:lnTo>
                  <a:lnTo>
                    <a:pt x="48" y="421"/>
                  </a:lnTo>
                  <a:lnTo>
                    <a:pt x="67" y="391"/>
                  </a:lnTo>
                  <a:lnTo>
                    <a:pt x="84" y="362"/>
                  </a:lnTo>
                  <a:lnTo>
                    <a:pt x="99" y="331"/>
                  </a:lnTo>
                  <a:lnTo>
                    <a:pt x="111" y="301"/>
                  </a:lnTo>
                  <a:lnTo>
                    <a:pt x="121" y="271"/>
                  </a:lnTo>
                  <a:lnTo>
                    <a:pt x="130" y="242"/>
                  </a:lnTo>
                  <a:lnTo>
                    <a:pt x="138" y="213"/>
                  </a:lnTo>
                  <a:lnTo>
                    <a:pt x="144" y="183"/>
                  </a:lnTo>
                  <a:lnTo>
                    <a:pt x="149" y="155"/>
                  </a:lnTo>
                  <a:lnTo>
                    <a:pt x="153" y="127"/>
                  </a:lnTo>
                  <a:lnTo>
                    <a:pt x="156" y="100"/>
                  </a:lnTo>
                  <a:lnTo>
                    <a:pt x="159" y="48"/>
                  </a:lnTo>
                  <a:lnTo>
                    <a:pt x="161" y="1"/>
                  </a:lnTo>
                  <a:lnTo>
                    <a:pt x="128" y="0"/>
                  </a:lnTo>
                  <a:lnTo>
                    <a:pt x="127" y="47"/>
                  </a:lnTo>
                  <a:lnTo>
                    <a:pt x="122" y="98"/>
                  </a:lnTo>
                  <a:lnTo>
                    <a:pt x="120" y="124"/>
                  </a:lnTo>
                  <a:lnTo>
                    <a:pt x="116" y="151"/>
                  </a:lnTo>
                  <a:lnTo>
                    <a:pt x="112" y="178"/>
                  </a:lnTo>
                  <a:lnTo>
                    <a:pt x="106" y="205"/>
                  </a:lnTo>
                  <a:lnTo>
                    <a:pt x="99" y="233"/>
                  </a:lnTo>
                  <a:lnTo>
                    <a:pt x="90" y="261"/>
                  </a:lnTo>
                  <a:lnTo>
                    <a:pt x="80" y="289"/>
                  </a:lnTo>
                  <a:lnTo>
                    <a:pt x="68" y="317"/>
                  </a:lnTo>
                  <a:lnTo>
                    <a:pt x="54" y="345"/>
                  </a:lnTo>
                  <a:lnTo>
                    <a:pt x="38" y="375"/>
                  </a:lnTo>
                  <a:lnTo>
                    <a:pt x="21" y="403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26" y="451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46" name="Freeform 18"/>
            <p:cNvSpPr>
              <a:spLocks/>
            </p:cNvSpPr>
            <p:nvPr/>
          </p:nvSpPr>
          <p:spPr bwMode="auto">
            <a:xfrm>
              <a:off x="1817" y="1531"/>
              <a:ext cx="110" cy="27"/>
            </a:xfrm>
            <a:custGeom>
              <a:avLst/>
              <a:gdLst>
                <a:gd name="T0" fmla="*/ 0 w 331"/>
                <a:gd name="T1" fmla="*/ 33 h 81"/>
                <a:gd name="T2" fmla="*/ 0 w 331"/>
                <a:gd name="T3" fmla="*/ 33 h 81"/>
                <a:gd name="T4" fmla="*/ 13 w 331"/>
                <a:gd name="T5" fmla="*/ 33 h 81"/>
                <a:gd name="T6" fmla="*/ 26 w 331"/>
                <a:gd name="T7" fmla="*/ 33 h 81"/>
                <a:gd name="T8" fmla="*/ 38 w 331"/>
                <a:gd name="T9" fmla="*/ 35 h 81"/>
                <a:gd name="T10" fmla="*/ 49 w 331"/>
                <a:gd name="T11" fmla="*/ 36 h 81"/>
                <a:gd name="T12" fmla="*/ 72 w 331"/>
                <a:gd name="T13" fmla="*/ 41 h 81"/>
                <a:gd name="T14" fmla="*/ 95 w 331"/>
                <a:gd name="T15" fmla="*/ 47 h 81"/>
                <a:gd name="T16" fmla="*/ 137 w 331"/>
                <a:gd name="T17" fmla="*/ 60 h 81"/>
                <a:gd name="T18" fmla="*/ 176 w 331"/>
                <a:gd name="T19" fmla="*/ 72 h 81"/>
                <a:gd name="T20" fmla="*/ 196 w 331"/>
                <a:gd name="T21" fmla="*/ 77 h 81"/>
                <a:gd name="T22" fmla="*/ 216 w 331"/>
                <a:gd name="T23" fmla="*/ 80 h 81"/>
                <a:gd name="T24" fmla="*/ 225 w 331"/>
                <a:gd name="T25" fmla="*/ 81 h 81"/>
                <a:gd name="T26" fmla="*/ 236 w 331"/>
                <a:gd name="T27" fmla="*/ 80 h 81"/>
                <a:gd name="T28" fmla="*/ 246 w 331"/>
                <a:gd name="T29" fmla="*/ 79 h 81"/>
                <a:gd name="T30" fmla="*/ 256 w 331"/>
                <a:gd name="T31" fmla="*/ 76 h 81"/>
                <a:gd name="T32" fmla="*/ 265 w 331"/>
                <a:gd name="T33" fmla="*/ 73 h 81"/>
                <a:gd name="T34" fmla="*/ 275 w 331"/>
                <a:gd name="T35" fmla="*/ 70 h 81"/>
                <a:gd name="T36" fmla="*/ 285 w 331"/>
                <a:gd name="T37" fmla="*/ 64 h 81"/>
                <a:gd name="T38" fmla="*/ 295 w 331"/>
                <a:gd name="T39" fmla="*/ 58 h 81"/>
                <a:gd name="T40" fmla="*/ 304 w 331"/>
                <a:gd name="T41" fmla="*/ 50 h 81"/>
                <a:gd name="T42" fmla="*/ 313 w 331"/>
                <a:gd name="T43" fmla="*/ 42 h 81"/>
                <a:gd name="T44" fmla="*/ 323 w 331"/>
                <a:gd name="T45" fmla="*/ 32 h 81"/>
                <a:gd name="T46" fmla="*/ 331 w 331"/>
                <a:gd name="T47" fmla="*/ 21 h 81"/>
                <a:gd name="T48" fmla="*/ 305 w 331"/>
                <a:gd name="T49" fmla="*/ 1 h 81"/>
                <a:gd name="T50" fmla="*/ 298 w 331"/>
                <a:gd name="T51" fmla="*/ 10 h 81"/>
                <a:gd name="T52" fmla="*/ 290 w 331"/>
                <a:gd name="T53" fmla="*/ 19 h 81"/>
                <a:gd name="T54" fmla="*/ 283 w 331"/>
                <a:gd name="T55" fmla="*/ 26 h 81"/>
                <a:gd name="T56" fmla="*/ 275 w 331"/>
                <a:gd name="T57" fmla="*/ 31 h 81"/>
                <a:gd name="T58" fmla="*/ 269 w 331"/>
                <a:gd name="T59" fmla="*/ 36 h 81"/>
                <a:gd name="T60" fmla="*/ 261 w 331"/>
                <a:gd name="T61" fmla="*/ 40 h 81"/>
                <a:gd name="T62" fmla="*/ 255 w 331"/>
                <a:gd name="T63" fmla="*/ 43 h 81"/>
                <a:gd name="T64" fmla="*/ 247 w 331"/>
                <a:gd name="T65" fmla="*/ 45 h 81"/>
                <a:gd name="T66" fmla="*/ 241 w 331"/>
                <a:gd name="T67" fmla="*/ 46 h 81"/>
                <a:gd name="T68" fmla="*/ 233 w 331"/>
                <a:gd name="T69" fmla="*/ 47 h 81"/>
                <a:gd name="T70" fmla="*/ 227 w 331"/>
                <a:gd name="T71" fmla="*/ 47 h 81"/>
                <a:gd name="T72" fmla="*/ 219 w 331"/>
                <a:gd name="T73" fmla="*/ 47 h 81"/>
                <a:gd name="T74" fmla="*/ 203 w 331"/>
                <a:gd name="T75" fmla="*/ 45 h 81"/>
                <a:gd name="T76" fmla="*/ 186 w 331"/>
                <a:gd name="T77" fmla="*/ 41 h 81"/>
                <a:gd name="T78" fmla="*/ 147 w 331"/>
                <a:gd name="T79" fmla="*/ 29 h 81"/>
                <a:gd name="T80" fmla="*/ 103 w 331"/>
                <a:gd name="T81" fmla="*/ 15 h 81"/>
                <a:gd name="T82" fmla="*/ 80 w 331"/>
                <a:gd name="T83" fmla="*/ 8 h 81"/>
                <a:gd name="T84" fmla="*/ 55 w 331"/>
                <a:gd name="T85" fmla="*/ 4 h 81"/>
                <a:gd name="T86" fmla="*/ 41 w 331"/>
                <a:gd name="T87" fmla="*/ 2 h 81"/>
                <a:gd name="T88" fmla="*/ 28 w 331"/>
                <a:gd name="T89" fmla="*/ 1 h 81"/>
                <a:gd name="T90" fmla="*/ 14 w 331"/>
                <a:gd name="T91" fmla="*/ 0 h 81"/>
                <a:gd name="T92" fmla="*/ 0 w 331"/>
                <a:gd name="T93" fmla="*/ 0 h 81"/>
                <a:gd name="T94" fmla="*/ 0 w 331"/>
                <a:gd name="T95" fmla="*/ 0 h 81"/>
                <a:gd name="T96" fmla="*/ 0 w 331"/>
                <a:gd name="T97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1" h="81">
                  <a:moveTo>
                    <a:pt x="0" y="33"/>
                  </a:moveTo>
                  <a:lnTo>
                    <a:pt x="0" y="33"/>
                  </a:lnTo>
                  <a:lnTo>
                    <a:pt x="13" y="33"/>
                  </a:lnTo>
                  <a:lnTo>
                    <a:pt x="26" y="33"/>
                  </a:lnTo>
                  <a:lnTo>
                    <a:pt x="38" y="35"/>
                  </a:lnTo>
                  <a:lnTo>
                    <a:pt x="49" y="36"/>
                  </a:lnTo>
                  <a:lnTo>
                    <a:pt x="72" y="41"/>
                  </a:lnTo>
                  <a:lnTo>
                    <a:pt x="95" y="47"/>
                  </a:lnTo>
                  <a:lnTo>
                    <a:pt x="137" y="60"/>
                  </a:lnTo>
                  <a:lnTo>
                    <a:pt x="176" y="72"/>
                  </a:lnTo>
                  <a:lnTo>
                    <a:pt x="196" y="77"/>
                  </a:lnTo>
                  <a:lnTo>
                    <a:pt x="216" y="80"/>
                  </a:lnTo>
                  <a:lnTo>
                    <a:pt x="225" y="81"/>
                  </a:lnTo>
                  <a:lnTo>
                    <a:pt x="236" y="80"/>
                  </a:lnTo>
                  <a:lnTo>
                    <a:pt x="246" y="79"/>
                  </a:lnTo>
                  <a:lnTo>
                    <a:pt x="256" y="76"/>
                  </a:lnTo>
                  <a:lnTo>
                    <a:pt x="265" y="73"/>
                  </a:lnTo>
                  <a:lnTo>
                    <a:pt x="275" y="70"/>
                  </a:lnTo>
                  <a:lnTo>
                    <a:pt x="285" y="64"/>
                  </a:lnTo>
                  <a:lnTo>
                    <a:pt x="295" y="58"/>
                  </a:lnTo>
                  <a:lnTo>
                    <a:pt x="304" y="50"/>
                  </a:lnTo>
                  <a:lnTo>
                    <a:pt x="313" y="42"/>
                  </a:lnTo>
                  <a:lnTo>
                    <a:pt x="323" y="32"/>
                  </a:lnTo>
                  <a:lnTo>
                    <a:pt x="331" y="21"/>
                  </a:lnTo>
                  <a:lnTo>
                    <a:pt x="305" y="1"/>
                  </a:lnTo>
                  <a:lnTo>
                    <a:pt x="298" y="10"/>
                  </a:lnTo>
                  <a:lnTo>
                    <a:pt x="290" y="19"/>
                  </a:lnTo>
                  <a:lnTo>
                    <a:pt x="283" y="26"/>
                  </a:lnTo>
                  <a:lnTo>
                    <a:pt x="275" y="31"/>
                  </a:lnTo>
                  <a:lnTo>
                    <a:pt x="269" y="36"/>
                  </a:lnTo>
                  <a:lnTo>
                    <a:pt x="261" y="40"/>
                  </a:lnTo>
                  <a:lnTo>
                    <a:pt x="255" y="43"/>
                  </a:lnTo>
                  <a:lnTo>
                    <a:pt x="247" y="45"/>
                  </a:lnTo>
                  <a:lnTo>
                    <a:pt x="241" y="46"/>
                  </a:lnTo>
                  <a:lnTo>
                    <a:pt x="233" y="47"/>
                  </a:lnTo>
                  <a:lnTo>
                    <a:pt x="227" y="47"/>
                  </a:lnTo>
                  <a:lnTo>
                    <a:pt x="219" y="47"/>
                  </a:lnTo>
                  <a:lnTo>
                    <a:pt x="203" y="45"/>
                  </a:lnTo>
                  <a:lnTo>
                    <a:pt x="186" y="41"/>
                  </a:lnTo>
                  <a:lnTo>
                    <a:pt x="147" y="29"/>
                  </a:lnTo>
                  <a:lnTo>
                    <a:pt x="103" y="15"/>
                  </a:lnTo>
                  <a:lnTo>
                    <a:pt x="80" y="8"/>
                  </a:lnTo>
                  <a:lnTo>
                    <a:pt x="55" y="4"/>
                  </a:lnTo>
                  <a:lnTo>
                    <a:pt x="41" y="2"/>
                  </a:lnTo>
                  <a:lnTo>
                    <a:pt x="28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47" name="Freeform 19"/>
            <p:cNvSpPr>
              <a:spLocks/>
            </p:cNvSpPr>
            <p:nvPr/>
          </p:nvSpPr>
          <p:spPr bwMode="auto">
            <a:xfrm>
              <a:off x="1700" y="1531"/>
              <a:ext cx="117" cy="189"/>
            </a:xfrm>
            <a:custGeom>
              <a:avLst/>
              <a:gdLst>
                <a:gd name="T0" fmla="*/ 32 w 351"/>
                <a:gd name="T1" fmla="*/ 567 h 567"/>
                <a:gd name="T2" fmla="*/ 32 w 351"/>
                <a:gd name="T3" fmla="*/ 567 h 567"/>
                <a:gd name="T4" fmla="*/ 46 w 351"/>
                <a:gd name="T5" fmla="*/ 488 h 567"/>
                <a:gd name="T6" fmla="*/ 60 w 351"/>
                <a:gd name="T7" fmla="*/ 400 h 567"/>
                <a:gd name="T8" fmla="*/ 68 w 351"/>
                <a:gd name="T9" fmla="*/ 356 h 567"/>
                <a:gd name="T10" fmla="*/ 78 w 351"/>
                <a:gd name="T11" fmla="*/ 311 h 567"/>
                <a:gd name="T12" fmla="*/ 82 w 351"/>
                <a:gd name="T13" fmla="*/ 289 h 567"/>
                <a:gd name="T14" fmla="*/ 88 w 351"/>
                <a:gd name="T15" fmla="*/ 268 h 567"/>
                <a:gd name="T16" fmla="*/ 95 w 351"/>
                <a:gd name="T17" fmla="*/ 247 h 567"/>
                <a:gd name="T18" fmla="*/ 101 w 351"/>
                <a:gd name="T19" fmla="*/ 225 h 567"/>
                <a:gd name="T20" fmla="*/ 109 w 351"/>
                <a:gd name="T21" fmla="*/ 206 h 567"/>
                <a:gd name="T22" fmla="*/ 117 w 351"/>
                <a:gd name="T23" fmla="*/ 187 h 567"/>
                <a:gd name="T24" fmla="*/ 127 w 351"/>
                <a:gd name="T25" fmla="*/ 168 h 567"/>
                <a:gd name="T26" fmla="*/ 137 w 351"/>
                <a:gd name="T27" fmla="*/ 150 h 567"/>
                <a:gd name="T28" fmla="*/ 149 w 351"/>
                <a:gd name="T29" fmla="*/ 134 h 567"/>
                <a:gd name="T30" fmla="*/ 161 w 351"/>
                <a:gd name="T31" fmla="*/ 117 h 567"/>
                <a:gd name="T32" fmla="*/ 174 w 351"/>
                <a:gd name="T33" fmla="*/ 103 h 567"/>
                <a:gd name="T34" fmla="*/ 188 w 351"/>
                <a:gd name="T35" fmla="*/ 89 h 567"/>
                <a:gd name="T36" fmla="*/ 203 w 351"/>
                <a:gd name="T37" fmla="*/ 77 h 567"/>
                <a:gd name="T38" fmla="*/ 220 w 351"/>
                <a:gd name="T39" fmla="*/ 67 h 567"/>
                <a:gd name="T40" fmla="*/ 237 w 351"/>
                <a:gd name="T41" fmla="*/ 57 h 567"/>
                <a:gd name="T42" fmla="*/ 257 w 351"/>
                <a:gd name="T43" fmla="*/ 49 h 567"/>
                <a:gd name="T44" fmla="*/ 277 w 351"/>
                <a:gd name="T45" fmla="*/ 43 h 567"/>
                <a:gd name="T46" fmla="*/ 300 w 351"/>
                <a:gd name="T47" fmla="*/ 37 h 567"/>
                <a:gd name="T48" fmla="*/ 325 w 351"/>
                <a:gd name="T49" fmla="*/ 34 h 567"/>
                <a:gd name="T50" fmla="*/ 351 w 351"/>
                <a:gd name="T51" fmla="*/ 33 h 567"/>
                <a:gd name="T52" fmla="*/ 351 w 351"/>
                <a:gd name="T53" fmla="*/ 0 h 567"/>
                <a:gd name="T54" fmla="*/ 322 w 351"/>
                <a:gd name="T55" fmla="*/ 2 h 567"/>
                <a:gd name="T56" fmla="*/ 295 w 351"/>
                <a:gd name="T57" fmla="*/ 5 h 567"/>
                <a:gd name="T58" fmla="*/ 270 w 351"/>
                <a:gd name="T59" fmla="*/ 10 h 567"/>
                <a:gd name="T60" fmla="*/ 246 w 351"/>
                <a:gd name="T61" fmla="*/ 18 h 567"/>
                <a:gd name="T62" fmla="*/ 223 w 351"/>
                <a:gd name="T63" fmla="*/ 28 h 567"/>
                <a:gd name="T64" fmla="*/ 203 w 351"/>
                <a:gd name="T65" fmla="*/ 39 h 567"/>
                <a:gd name="T66" fmla="*/ 183 w 351"/>
                <a:gd name="T67" fmla="*/ 50 h 567"/>
                <a:gd name="T68" fmla="*/ 166 w 351"/>
                <a:gd name="T69" fmla="*/ 64 h 567"/>
                <a:gd name="T70" fmla="*/ 150 w 351"/>
                <a:gd name="T71" fmla="*/ 80 h 567"/>
                <a:gd name="T72" fmla="*/ 135 w 351"/>
                <a:gd name="T73" fmla="*/ 97 h 567"/>
                <a:gd name="T74" fmla="*/ 122 w 351"/>
                <a:gd name="T75" fmla="*/ 114 h 567"/>
                <a:gd name="T76" fmla="*/ 109 w 351"/>
                <a:gd name="T77" fmla="*/ 133 h 567"/>
                <a:gd name="T78" fmla="*/ 98 w 351"/>
                <a:gd name="T79" fmla="*/ 152 h 567"/>
                <a:gd name="T80" fmla="*/ 88 w 351"/>
                <a:gd name="T81" fmla="*/ 172 h 567"/>
                <a:gd name="T82" fmla="*/ 79 w 351"/>
                <a:gd name="T83" fmla="*/ 193 h 567"/>
                <a:gd name="T84" fmla="*/ 70 w 351"/>
                <a:gd name="T85" fmla="*/ 215 h 567"/>
                <a:gd name="T86" fmla="*/ 63 w 351"/>
                <a:gd name="T87" fmla="*/ 236 h 567"/>
                <a:gd name="T88" fmla="*/ 56 w 351"/>
                <a:gd name="T89" fmla="*/ 259 h 567"/>
                <a:gd name="T90" fmla="*/ 51 w 351"/>
                <a:gd name="T91" fmla="*/ 282 h 567"/>
                <a:gd name="T92" fmla="*/ 45 w 351"/>
                <a:gd name="T93" fmla="*/ 304 h 567"/>
                <a:gd name="T94" fmla="*/ 35 w 351"/>
                <a:gd name="T95" fmla="*/ 350 h 567"/>
                <a:gd name="T96" fmla="*/ 28 w 351"/>
                <a:gd name="T97" fmla="*/ 395 h 567"/>
                <a:gd name="T98" fmla="*/ 14 w 351"/>
                <a:gd name="T99" fmla="*/ 482 h 567"/>
                <a:gd name="T100" fmla="*/ 0 w 351"/>
                <a:gd name="T101" fmla="*/ 559 h 567"/>
                <a:gd name="T102" fmla="*/ 0 w 351"/>
                <a:gd name="T103" fmla="*/ 559 h 567"/>
                <a:gd name="T104" fmla="*/ 32 w 351"/>
                <a:gd name="T105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" h="567">
                  <a:moveTo>
                    <a:pt x="32" y="567"/>
                  </a:moveTo>
                  <a:lnTo>
                    <a:pt x="32" y="567"/>
                  </a:lnTo>
                  <a:lnTo>
                    <a:pt x="46" y="488"/>
                  </a:lnTo>
                  <a:lnTo>
                    <a:pt x="60" y="400"/>
                  </a:lnTo>
                  <a:lnTo>
                    <a:pt x="68" y="356"/>
                  </a:lnTo>
                  <a:lnTo>
                    <a:pt x="78" y="311"/>
                  </a:lnTo>
                  <a:lnTo>
                    <a:pt x="82" y="289"/>
                  </a:lnTo>
                  <a:lnTo>
                    <a:pt x="88" y="268"/>
                  </a:lnTo>
                  <a:lnTo>
                    <a:pt x="95" y="247"/>
                  </a:lnTo>
                  <a:lnTo>
                    <a:pt x="101" y="225"/>
                  </a:lnTo>
                  <a:lnTo>
                    <a:pt x="109" y="206"/>
                  </a:lnTo>
                  <a:lnTo>
                    <a:pt x="117" y="187"/>
                  </a:lnTo>
                  <a:lnTo>
                    <a:pt x="127" y="168"/>
                  </a:lnTo>
                  <a:lnTo>
                    <a:pt x="137" y="150"/>
                  </a:lnTo>
                  <a:lnTo>
                    <a:pt x="149" y="134"/>
                  </a:lnTo>
                  <a:lnTo>
                    <a:pt x="161" y="117"/>
                  </a:lnTo>
                  <a:lnTo>
                    <a:pt x="174" y="103"/>
                  </a:lnTo>
                  <a:lnTo>
                    <a:pt x="188" y="89"/>
                  </a:lnTo>
                  <a:lnTo>
                    <a:pt x="203" y="77"/>
                  </a:lnTo>
                  <a:lnTo>
                    <a:pt x="220" y="67"/>
                  </a:lnTo>
                  <a:lnTo>
                    <a:pt x="237" y="57"/>
                  </a:lnTo>
                  <a:lnTo>
                    <a:pt x="257" y="49"/>
                  </a:lnTo>
                  <a:lnTo>
                    <a:pt x="277" y="43"/>
                  </a:lnTo>
                  <a:lnTo>
                    <a:pt x="300" y="37"/>
                  </a:lnTo>
                  <a:lnTo>
                    <a:pt x="325" y="34"/>
                  </a:lnTo>
                  <a:lnTo>
                    <a:pt x="351" y="33"/>
                  </a:lnTo>
                  <a:lnTo>
                    <a:pt x="351" y="0"/>
                  </a:lnTo>
                  <a:lnTo>
                    <a:pt x="322" y="2"/>
                  </a:lnTo>
                  <a:lnTo>
                    <a:pt x="295" y="5"/>
                  </a:lnTo>
                  <a:lnTo>
                    <a:pt x="270" y="10"/>
                  </a:lnTo>
                  <a:lnTo>
                    <a:pt x="246" y="18"/>
                  </a:lnTo>
                  <a:lnTo>
                    <a:pt x="223" y="28"/>
                  </a:lnTo>
                  <a:lnTo>
                    <a:pt x="203" y="39"/>
                  </a:lnTo>
                  <a:lnTo>
                    <a:pt x="183" y="50"/>
                  </a:lnTo>
                  <a:lnTo>
                    <a:pt x="166" y="64"/>
                  </a:lnTo>
                  <a:lnTo>
                    <a:pt x="150" y="80"/>
                  </a:lnTo>
                  <a:lnTo>
                    <a:pt x="135" y="97"/>
                  </a:lnTo>
                  <a:lnTo>
                    <a:pt x="122" y="114"/>
                  </a:lnTo>
                  <a:lnTo>
                    <a:pt x="109" y="133"/>
                  </a:lnTo>
                  <a:lnTo>
                    <a:pt x="98" y="152"/>
                  </a:lnTo>
                  <a:lnTo>
                    <a:pt x="88" y="172"/>
                  </a:lnTo>
                  <a:lnTo>
                    <a:pt x="79" y="193"/>
                  </a:lnTo>
                  <a:lnTo>
                    <a:pt x="70" y="215"/>
                  </a:lnTo>
                  <a:lnTo>
                    <a:pt x="63" y="236"/>
                  </a:lnTo>
                  <a:lnTo>
                    <a:pt x="56" y="259"/>
                  </a:lnTo>
                  <a:lnTo>
                    <a:pt x="51" y="282"/>
                  </a:lnTo>
                  <a:lnTo>
                    <a:pt x="45" y="304"/>
                  </a:lnTo>
                  <a:lnTo>
                    <a:pt x="35" y="350"/>
                  </a:lnTo>
                  <a:lnTo>
                    <a:pt x="28" y="395"/>
                  </a:lnTo>
                  <a:lnTo>
                    <a:pt x="14" y="482"/>
                  </a:lnTo>
                  <a:lnTo>
                    <a:pt x="0" y="559"/>
                  </a:lnTo>
                  <a:lnTo>
                    <a:pt x="0" y="559"/>
                  </a:lnTo>
                  <a:lnTo>
                    <a:pt x="32" y="567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48" name="Freeform 20"/>
            <p:cNvSpPr>
              <a:spLocks/>
            </p:cNvSpPr>
            <p:nvPr/>
          </p:nvSpPr>
          <p:spPr bwMode="auto">
            <a:xfrm>
              <a:off x="1646" y="1718"/>
              <a:ext cx="65" cy="303"/>
            </a:xfrm>
            <a:custGeom>
              <a:avLst/>
              <a:gdLst>
                <a:gd name="T0" fmla="*/ 32 w 193"/>
                <a:gd name="T1" fmla="*/ 910 h 911"/>
                <a:gd name="T2" fmla="*/ 32 w 193"/>
                <a:gd name="T3" fmla="*/ 911 h 911"/>
                <a:gd name="T4" fmla="*/ 46 w 193"/>
                <a:gd name="T5" fmla="*/ 831 h 911"/>
                <a:gd name="T6" fmla="*/ 59 w 193"/>
                <a:gd name="T7" fmla="*/ 756 h 911"/>
                <a:gd name="T8" fmla="*/ 72 w 193"/>
                <a:gd name="T9" fmla="*/ 685 h 911"/>
                <a:gd name="T10" fmla="*/ 84 w 193"/>
                <a:gd name="T11" fmla="*/ 617 h 911"/>
                <a:gd name="T12" fmla="*/ 95 w 193"/>
                <a:gd name="T13" fmla="*/ 553 h 911"/>
                <a:gd name="T14" fmla="*/ 105 w 193"/>
                <a:gd name="T15" fmla="*/ 493 h 911"/>
                <a:gd name="T16" fmla="*/ 114 w 193"/>
                <a:gd name="T17" fmla="*/ 434 h 911"/>
                <a:gd name="T18" fmla="*/ 124 w 193"/>
                <a:gd name="T19" fmla="*/ 379 h 911"/>
                <a:gd name="T20" fmla="*/ 133 w 193"/>
                <a:gd name="T21" fmla="*/ 327 h 911"/>
                <a:gd name="T22" fmla="*/ 141 w 193"/>
                <a:gd name="T23" fmla="*/ 277 h 911"/>
                <a:gd name="T24" fmla="*/ 150 w 193"/>
                <a:gd name="T25" fmla="*/ 228 h 911"/>
                <a:gd name="T26" fmla="*/ 159 w 193"/>
                <a:gd name="T27" fmla="*/ 182 h 911"/>
                <a:gd name="T28" fmla="*/ 167 w 193"/>
                <a:gd name="T29" fmla="*/ 136 h 911"/>
                <a:gd name="T30" fmla="*/ 176 w 193"/>
                <a:gd name="T31" fmla="*/ 93 h 911"/>
                <a:gd name="T32" fmla="*/ 185 w 193"/>
                <a:gd name="T33" fmla="*/ 50 h 911"/>
                <a:gd name="T34" fmla="*/ 193 w 193"/>
                <a:gd name="T35" fmla="*/ 8 h 911"/>
                <a:gd name="T36" fmla="*/ 161 w 193"/>
                <a:gd name="T37" fmla="*/ 0 h 911"/>
                <a:gd name="T38" fmla="*/ 152 w 193"/>
                <a:gd name="T39" fmla="*/ 43 h 911"/>
                <a:gd name="T40" fmla="*/ 143 w 193"/>
                <a:gd name="T41" fmla="*/ 87 h 911"/>
                <a:gd name="T42" fmla="*/ 135 w 193"/>
                <a:gd name="T43" fmla="*/ 131 h 911"/>
                <a:gd name="T44" fmla="*/ 126 w 193"/>
                <a:gd name="T45" fmla="*/ 176 h 911"/>
                <a:gd name="T46" fmla="*/ 118 w 193"/>
                <a:gd name="T47" fmla="*/ 223 h 911"/>
                <a:gd name="T48" fmla="*/ 109 w 193"/>
                <a:gd name="T49" fmla="*/ 271 h 911"/>
                <a:gd name="T50" fmla="*/ 100 w 193"/>
                <a:gd name="T51" fmla="*/ 321 h 911"/>
                <a:gd name="T52" fmla="*/ 92 w 193"/>
                <a:gd name="T53" fmla="*/ 374 h 911"/>
                <a:gd name="T54" fmla="*/ 82 w 193"/>
                <a:gd name="T55" fmla="*/ 429 h 911"/>
                <a:gd name="T56" fmla="*/ 72 w 193"/>
                <a:gd name="T57" fmla="*/ 487 h 911"/>
                <a:gd name="T58" fmla="*/ 62 w 193"/>
                <a:gd name="T59" fmla="*/ 548 h 911"/>
                <a:gd name="T60" fmla="*/ 51 w 193"/>
                <a:gd name="T61" fmla="*/ 612 h 911"/>
                <a:gd name="T62" fmla="*/ 40 w 193"/>
                <a:gd name="T63" fmla="*/ 679 h 911"/>
                <a:gd name="T64" fmla="*/ 27 w 193"/>
                <a:gd name="T65" fmla="*/ 750 h 911"/>
                <a:gd name="T66" fmla="*/ 14 w 193"/>
                <a:gd name="T67" fmla="*/ 825 h 911"/>
                <a:gd name="T68" fmla="*/ 0 w 193"/>
                <a:gd name="T69" fmla="*/ 904 h 911"/>
                <a:gd name="T70" fmla="*/ 0 w 193"/>
                <a:gd name="T71" fmla="*/ 905 h 911"/>
                <a:gd name="T72" fmla="*/ 0 w 193"/>
                <a:gd name="T73" fmla="*/ 904 h 911"/>
                <a:gd name="T74" fmla="*/ 0 w 193"/>
                <a:gd name="T75" fmla="*/ 905 h 911"/>
                <a:gd name="T76" fmla="*/ 0 w 193"/>
                <a:gd name="T77" fmla="*/ 905 h 911"/>
                <a:gd name="T78" fmla="*/ 32 w 193"/>
                <a:gd name="T79" fmla="*/ 91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" h="911">
                  <a:moveTo>
                    <a:pt x="32" y="910"/>
                  </a:moveTo>
                  <a:lnTo>
                    <a:pt x="32" y="911"/>
                  </a:lnTo>
                  <a:lnTo>
                    <a:pt x="46" y="831"/>
                  </a:lnTo>
                  <a:lnTo>
                    <a:pt x="59" y="756"/>
                  </a:lnTo>
                  <a:lnTo>
                    <a:pt x="72" y="685"/>
                  </a:lnTo>
                  <a:lnTo>
                    <a:pt x="84" y="617"/>
                  </a:lnTo>
                  <a:lnTo>
                    <a:pt x="95" y="553"/>
                  </a:lnTo>
                  <a:lnTo>
                    <a:pt x="105" y="493"/>
                  </a:lnTo>
                  <a:lnTo>
                    <a:pt x="114" y="434"/>
                  </a:lnTo>
                  <a:lnTo>
                    <a:pt x="124" y="379"/>
                  </a:lnTo>
                  <a:lnTo>
                    <a:pt x="133" y="327"/>
                  </a:lnTo>
                  <a:lnTo>
                    <a:pt x="141" y="277"/>
                  </a:lnTo>
                  <a:lnTo>
                    <a:pt x="150" y="228"/>
                  </a:lnTo>
                  <a:lnTo>
                    <a:pt x="159" y="182"/>
                  </a:lnTo>
                  <a:lnTo>
                    <a:pt x="167" y="136"/>
                  </a:lnTo>
                  <a:lnTo>
                    <a:pt x="176" y="93"/>
                  </a:lnTo>
                  <a:lnTo>
                    <a:pt x="185" y="50"/>
                  </a:lnTo>
                  <a:lnTo>
                    <a:pt x="193" y="8"/>
                  </a:lnTo>
                  <a:lnTo>
                    <a:pt x="161" y="0"/>
                  </a:lnTo>
                  <a:lnTo>
                    <a:pt x="152" y="43"/>
                  </a:lnTo>
                  <a:lnTo>
                    <a:pt x="143" y="87"/>
                  </a:lnTo>
                  <a:lnTo>
                    <a:pt x="135" y="131"/>
                  </a:lnTo>
                  <a:lnTo>
                    <a:pt x="126" y="176"/>
                  </a:lnTo>
                  <a:lnTo>
                    <a:pt x="118" y="223"/>
                  </a:lnTo>
                  <a:lnTo>
                    <a:pt x="109" y="271"/>
                  </a:lnTo>
                  <a:lnTo>
                    <a:pt x="100" y="321"/>
                  </a:lnTo>
                  <a:lnTo>
                    <a:pt x="92" y="374"/>
                  </a:lnTo>
                  <a:lnTo>
                    <a:pt x="82" y="429"/>
                  </a:lnTo>
                  <a:lnTo>
                    <a:pt x="72" y="487"/>
                  </a:lnTo>
                  <a:lnTo>
                    <a:pt x="62" y="548"/>
                  </a:lnTo>
                  <a:lnTo>
                    <a:pt x="51" y="612"/>
                  </a:lnTo>
                  <a:lnTo>
                    <a:pt x="40" y="679"/>
                  </a:lnTo>
                  <a:lnTo>
                    <a:pt x="27" y="750"/>
                  </a:lnTo>
                  <a:lnTo>
                    <a:pt x="14" y="825"/>
                  </a:lnTo>
                  <a:lnTo>
                    <a:pt x="0" y="904"/>
                  </a:lnTo>
                  <a:lnTo>
                    <a:pt x="0" y="905"/>
                  </a:lnTo>
                  <a:lnTo>
                    <a:pt x="0" y="904"/>
                  </a:lnTo>
                  <a:lnTo>
                    <a:pt x="0" y="905"/>
                  </a:lnTo>
                  <a:lnTo>
                    <a:pt x="0" y="905"/>
                  </a:lnTo>
                  <a:lnTo>
                    <a:pt x="32" y="910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49" name="Freeform 21"/>
            <p:cNvSpPr>
              <a:spLocks/>
            </p:cNvSpPr>
            <p:nvPr/>
          </p:nvSpPr>
          <p:spPr bwMode="auto">
            <a:xfrm>
              <a:off x="1640" y="2019"/>
              <a:ext cx="17" cy="49"/>
            </a:xfrm>
            <a:custGeom>
              <a:avLst/>
              <a:gdLst>
                <a:gd name="T0" fmla="*/ 34 w 52"/>
                <a:gd name="T1" fmla="*/ 145 h 145"/>
                <a:gd name="T2" fmla="*/ 34 w 52"/>
                <a:gd name="T3" fmla="*/ 145 h 145"/>
                <a:gd name="T4" fmla="*/ 38 w 52"/>
                <a:gd name="T5" fmla="*/ 111 h 145"/>
                <a:gd name="T6" fmla="*/ 43 w 52"/>
                <a:gd name="T7" fmla="*/ 75 h 145"/>
                <a:gd name="T8" fmla="*/ 48 w 52"/>
                <a:gd name="T9" fmla="*/ 40 h 145"/>
                <a:gd name="T10" fmla="*/ 52 w 52"/>
                <a:gd name="T11" fmla="*/ 5 h 145"/>
                <a:gd name="T12" fmla="*/ 20 w 52"/>
                <a:gd name="T13" fmla="*/ 0 h 145"/>
                <a:gd name="T14" fmla="*/ 14 w 52"/>
                <a:gd name="T15" fmla="*/ 36 h 145"/>
                <a:gd name="T16" fmla="*/ 10 w 52"/>
                <a:gd name="T17" fmla="*/ 71 h 145"/>
                <a:gd name="T18" fmla="*/ 6 w 52"/>
                <a:gd name="T19" fmla="*/ 106 h 145"/>
                <a:gd name="T20" fmla="*/ 0 w 52"/>
                <a:gd name="T21" fmla="*/ 142 h 145"/>
                <a:gd name="T22" fmla="*/ 0 w 52"/>
                <a:gd name="T23" fmla="*/ 142 h 145"/>
                <a:gd name="T24" fmla="*/ 34 w 52"/>
                <a:gd name="T2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45">
                  <a:moveTo>
                    <a:pt x="34" y="145"/>
                  </a:moveTo>
                  <a:lnTo>
                    <a:pt x="34" y="145"/>
                  </a:lnTo>
                  <a:lnTo>
                    <a:pt x="38" y="111"/>
                  </a:lnTo>
                  <a:lnTo>
                    <a:pt x="43" y="75"/>
                  </a:lnTo>
                  <a:lnTo>
                    <a:pt x="48" y="40"/>
                  </a:lnTo>
                  <a:lnTo>
                    <a:pt x="52" y="5"/>
                  </a:lnTo>
                  <a:lnTo>
                    <a:pt x="20" y="0"/>
                  </a:lnTo>
                  <a:lnTo>
                    <a:pt x="14" y="36"/>
                  </a:lnTo>
                  <a:lnTo>
                    <a:pt x="10" y="71"/>
                  </a:lnTo>
                  <a:lnTo>
                    <a:pt x="6" y="10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34" y="145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50" name="Freeform 22"/>
            <p:cNvSpPr>
              <a:spLocks/>
            </p:cNvSpPr>
            <p:nvPr/>
          </p:nvSpPr>
          <p:spPr bwMode="auto">
            <a:xfrm>
              <a:off x="1640" y="2027"/>
              <a:ext cx="46" cy="51"/>
            </a:xfrm>
            <a:custGeom>
              <a:avLst/>
              <a:gdLst>
                <a:gd name="T0" fmla="*/ 105 w 138"/>
                <a:gd name="T1" fmla="*/ 0 h 153"/>
                <a:gd name="T2" fmla="*/ 105 w 138"/>
                <a:gd name="T3" fmla="*/ 0 h 153"/>
                <a:gd name="T4" fmla="*/ 103 w 138"/>
                <a:gd name="T5" fmla="*/ 9 h 153"/>
                <a:gd name="T6" fmla="*/ 100 w 138"/>
                <a:gd name="T7" fmla="*/ 19 h 153"/>
                <a:gd name="T8" fmla="*/ 94 w 138"/>
                <a:gd name="T9" fmla="*/ 32 h 153"/>
                <a:gd name="T10" fmla="*/ 88 w 138"/>
                <a:gd name="T11" fmla="*/ 45 h 153"/>
                <a:gd name="T12" fmla="*/ 79 w 138"/>
                <a:gd name="T13" fmla="*/ 58 h 153"/>
                <a:gd name="T14" fmla="*/ 71 w 138"/>
                <a:gd name="T15" fmla="*/ 71 h 153"/>
                <a:gd name="T16" fmla="*/ 62 w 138"/>
                <a:gd name="T17" fmla="*/ 83 h 153"/>
                <a:gd name="T18" fmla="*/ 52 w 138"/>
                <a:gd name="T19" fmla="*/ 95 h 153"/>
                <a:gd name="T20" fmla="*/ 44 w 138"/>
                <a:gd name="T21" fmla="*/ 104 h 153"/>
                <a:gd name="T22" fmla="*/ 35 w 138"/>
                <a:gd name="T23" fmla="*/ 112 h 153"/>
                <a:gd name="T24" fmla="*/ 27 w 138"/>
                <a:gd name="T25" fmla="*/ 118 h 153"/>
                <a:gd name="T26" fmla="*/ 22 w 138"/>
                <a:gd name="T27" fmla="*/ 120 h 153"/>
                <a:gd name="T28" fmla="*/ 23 w 138"/>
                <a:gd name="T29" fmla="*/ 120 h 153"/>
                <a:gd name="T30" fmla="*/ 24 w 138"/>
                <a:gd name="T31" fmla="*/ 120 h 153"/>
                <a:gd name="T32" fmla="*/ 27 w 138"/>
                <a:gd name="T33" fmla="*/ 121 h 153"/>
                <a:gd name="T34" fmla="*/ 32 w 138"/>
                <a:gd name="T35" fmla="*/ 123 h 153"/>
                <a:gd name="T36" fmla="*/ 33 w 138"/>
                <a:gd name="T37" fmla="*/ 126 h 153"/>
                <a:gd name="T38" fmla="*/ 34 w 138"/>
                <a:gd name="T39" fmla="*/ 127 h 153"/>
                <a:gd name="T40" fmla="*/ 34 w 138"/>
                <a:gd name="T41" fmla="*/ 125 h 153"/>
                <a:gd name="T42" fmla="*/ 34 w 138"/>
                <a:gd name="T43" fmla="*/ 122 h 153"/>
                <a:gd name="T44" fmla="*/ 0 w 138"/>
                <a:gd name="T45" fmla="*/ 119 h 153"/>
                <a:gd name="T46" fmla="*/ 0 w 138"/>
                <a:gd name="T47" fmla="*/ 125 h 153"/>
                <a:gd name="T48" fmla="*/ 0 w 138"/>
                <a:gd name="T49" fmla="*/ 132 h 153"/>
                <a:gd name="T50" fmla="*/ 3 w 138"/>
                <a:gd name="T51" fmla="*/ 139 h 153"/>
                <a:gd name="T52" fmla="*/ 7 w 138"/>
                <a:gd name="T53" fmla="*/ 146 h 153"/>
                <a:gd name="T54" fmla="*/ 14 w 138"/>
                <a:gd name="T55" fmla="*/ 151 h 153"/>
                <a:gd name="T56" fmla="*/ 23 w 138"/>
                <a:gd name="T57" fmla="*/ 153 h 153"/>
                <a:gd name="T58" fmla="*/ 30 w 138"/>
                <a:gd name="T59" fmla="*/ 152 h 153"/>
                <a:gd name="T60" fmla="*/ 37 w 138"/>
                <a:gd name="T61" fmla="*/ 150 h 153"/>
                <a:gd name="T62" fmla="*/ 46 w 138"/>
                <a:gd name="T63" fmla="*/ 145 h 153"/>
                <a:gd name="T64" fmla="*/ 57 w 138"/>
                <a:gd name="T65" fmla="*/ 137 h 153"/>
                <a:gd name="T66" fmla="*/ 66 w 138"/>
                <a:gd name="T67" fmla="*/ 127 h 153"/>
                <a:gd name="T68" fmla="*/ 77 w 138"/>
                <a:gd name="T69" fmla="*/ 117 h 153"/>
                <a:gd name="T70" fmla="*/ 88 w 138"/>
                <a:gd name="T71" fmla="*/ 104 h 153"/>
                <a:gd name="T72" fmla="*/ 98 w 138"/>
                <a:gd name="T73" fmla="*/ 91 h 153"/>
                <a:gd name="T74" fmla="*/ 107 w 138"/>
                <a:gd name="T75" fmla="*/ 77 h 153"/>
                <a:gd name="T76" fmla="*/ 116 w 138"/>
                <a:gd name="T77" fmla="*/ 62 h 153"/>
                <a:gd name="T78" fmla="*/ 125 w 138"/>
                <a:gd name="T79" fmla="*/ 46 h 153"/>
                <a:gd name="T80" fmla="*/ 131 w 138"/>
                <a:gd name="T81" fmla="*/ 31 h 153"/>
                <a:gd name="T82" fmla="*/ 135 w 138"/>
                <a:gd name="T83" fmla="*/ 17 h 153"/>
                <a:gd name="T84" fmla="*/ 138 w 138"/>
                <a:gd name="T85" fmla="*/ 2 h 153"/>
                <a:gd name="T86" fmla="*/ 138 w 138"/>
                <a:gd name="T87" fmla="*/ 2 h 153"/>
                <a:gd name="T88" fmla="*/ 105 w 138"/>
                <a:gd name="T8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" h="153">
                  <a:moveTo>
                    <a:pt x="105" y="0"/>
                  </a:moveTo>
                  <a:lnTo>
                    <a:pt x="105" y="0"/>
                  </a:lnTo>
                  <a:lnTo>
                    <a:pt x="103" y="9"/>
                  </a:lnTo>
                  <a:lnTo>
                    <a:pt x="100" y="19"/>
                  </a:lnTo>
                  <a:lnTo>
                    <a:pt x="94" y="32"/>
                  </a:lnTo>
                  <a:lnTo>
                    <a:pt x="88" y="45"/>
                  </a:lnTo>
                  <a:lnTo>
                    <a:pt x="79" y="58"/>
                  </a:lnTo>
                  <a:lnTo>
                    <a:pt x="71" y="71"/>
                  </a:lnTo>
                  <a:lnTo>
                    <a:pt x="62" y="83"/>
                  </a:lnTo>
                  <a:lnTo>
                    <a:pt x="52" y="95"/>
                  </a:lnTo>
                  <a:lnTo>
                    <a:pt x="44" y="104"/>
                  </a:lnTo>
                  <a:lnTo>
                    <a:pt x="35" y="112"/>
                  </a:lnTo>
                  <a:lnTo>
                    <a:pt x="27" y="118"/>
                  </a:lnTo>
                  <a:lnTo>
                    <a:pt x="22" y="120"/>
                  </a:lnTo>
                  <a:lnTo>
                    <a:pt x="23" y="120"/>
                  </a:lnTo>
                  <a:lnTo>
                    <a:pt x="24" y="120"/>
                  </a:lnTo>
                  <a:lnTo>
                    <a:pt x="27" y="121"/>
                  </a:lnTo>
                  <a:lnTo>
                    <a:pt x="32" y="123"/>
                  </a:lnTo>
                  <a:lnTo>
                    <a:pt x="33" y="126"/>
                  </a:lnTo>
                  <a:lnTo>
                    <a:pt x="34" y="127"/>
                  </a:lnTo>
                  <a:lnTo>
                    <a:pt x="34" y="125"/>
                  </a:lnTo>
                  <a:lnTo>
                    <a:pt x="34" y="122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3" y="139"/>
                  </a:lnTo>
                  <a:lnTo>
                    <a:pt x="7" y="146"/>
                  </a:lnTo>
                  <a:lnTo>
                    <a:pt x="14" y="151"/>
                  </a:lnTo>
                  <a:lnTo>
                    <a:pt x="23" y="153"/>
                  </a:lnTo>
                  <a:lnTo>
                    <a:pt x="30" y="152"/>
                  </a:lnTo>
                  <a:lnTo>
                    <a:pt x="37" y="150"/>
                  </a:lnTo>
                  <a:lnTo>
                    <a:pt x="46" y="145"/>
                  </a:lnTo>
                  <a:lnTo>
                    <a:pt x="57" y="137"/>
                  </a:lnTo>
                  <a:lnTo>
                    <a:pt x="66" y="127"/>
                  </a:lnTo>
                  <a:lnTo>
                    <a:pt x="77" y="117"/>
                  </a:lnTo>
                  <a:lnTo>
                    <a:pt x="88" y="104"/>
                  </a:lnTo>
                  <a:lnTo>
                    <a:pt x="98" y="91"/>
                  </a:lnTo>
                  <a:lnTo>
                    <a:pt x="107" y="77"/>
                  </a:lnTo>
                  <a:lnTo>
                    <a:pt x="116" y="62"/>
                  </a:lnTo>
                  <a:lnTo>
                    <a:pt x="125" y="46"/>
                  </a:lnTo>
                  <a:lnTo>
                    <a:pt x="131" y="31"/>
                  </a:lnTo>
                  <a:lnTo>
                    <a:pt x="135" y="17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51" name="Freeform 23"/>
            <p:cNvSpPr>
              <a:spLocks/>
            </p:cNvSpPr>
            <p:nvPr/>
          </p:nvSpPr>
          <p:spPr bwMode="auto">
            <a:xfrm>
              <a:off x="1675" y="1730"/>
              <a:ext cx="83" cy="298"/>
            </a:xfrm>
            <a:custGeom>
              <a:avLst/>
              <a:gdLst>
                <a:gd name="T0" fmla="*/ 219 w 251"/>
                <a:gd name="T1" fmla="*/ 0 h 893"/>
                <a:gd name="T2" fmla="*/ 219 w 251"/>
                <a:gd name="T3" fmla="*/ 0 h 893"/>
                <a:gd name="T4" fmla="*/ 204 w 251"/>
                <a:gd name="T5" fmla="*/ 45 h 893"/>
                <a:gd name="T6" fmla="*/ 188 w 251"/>
                <a:gd name="T7" fmla="*/ 94 h 893"/>
                <a:gd name="T8" fmla="*/ 172 w 251"/>
                <a:gd name="T9" fmla="*/ 146 h 893"/>
                <a:gd name="T10" fmla="*/ 156 w 251"/>
                <a:gd name="T11" fmla="*/ 200 h 893"/>
                <a:gd name="T12" fmla="*/ 138 w 251"/>
                <a:gd name="T13" fmla="*/ 256 h 893"/>
                <a:gd name="T14" fmla="*/ 121 w 251"/>
                <a:gd name="T15" fmla="*/ 313 h 893"/>
                <a:gd name="T16" fmla="*/ 105 w 251"/>
                <a:gd name="T17" fmla="*/ 371 h 893"/>
                <a:gd name="T18" fmla="*/ 89 w 251"/>
                <a:gd name="T19" fmla="*/ 431 h 893"/>
                <a:gd name="T20" fmla="*/ 74 w 251"/>
                <a:gd name="T21" fmla="*/ 491 h 893"/>
                <a:gd name="T22" fmla="*/ 60 w 251"/>
                <a:gd name="T23" fmla="*/ 551 h 893"/>
                <a:gd name="T24" fmla="*/ 46 w 251"/>
                <a:gd name="T25" fmla="*/ 611 h 893"/>
                <a:gd name="T26" fmla="*/ 34 w 251"/>
                <a:gd name="T27" fmla="*/ 670 h 893"/>
                <a:gd name="T28" fmla="*/ 22 w 251"/>
                <a:gd name="T29" fmla="*/ 728 h 893"/>
                <a:gd name="T30" fmla="*/ 13 w 251"/>
                <a:gd name="T31" fmla="*/ 784 h 893"/>
                <a:gd name="T32" fmla="*/ 6 w 251"/>
                <a:gd name="T33" fmla="*/ 838 h 893"/>
                <a:gd name="T34" fmla="*/ 0 w 251"/>
                <a:gd name="T35" fmla="*/ 891 h 893"/>
                <a:gd name="T36" fmla="*/ 33 w 251"/>
                <a:gd name="T37" fmla="*/ 893 h 893"/>
                <a:gd name="T38" fmla="*/ 38 w 251"/>
                <a:gd name="T39" fmla="*/ 842 h 893"/>
                <a:gd name="T40" fmla="*/ 46 w 251"/>
                <a:gd name="T41" fmla="*/ 788 h 893"/>
                <a:gd name="T42" fmla="*/ 55 w 251"/>
                <a:gd name="T43" fmla="*/ 733 h 893"/>
                <a:gd name="T44" fmla="*/ 66 w 251"/>
                <a:gd name="T45" fmla="*/ 676 h 893"/>
                <a:gd name="T46" fmla="*/ 78 w 251"/>
                <a:gd name="T47" fmla="*/ 618 h 893"/>
                <a:gd name="T48" fmla="*/ 91 w 251"/>
                <a:gd name="T49" fmla="*/ 558 h 893"/>
                <a:gd name="T50" fmla="*/ 106 w 251"/>
                <a:gd name="T51" fmla="*/ 499 h 893"/>
                <a:gd name="T52" fmla="*/ 121 w 251"/>
                <a:gd name="T53" fmla="*/ 440 h 893"/>
                <a:gd name="T54" fmla="*/ 137 w 251"/>
                <a:gd name="T55" fmla="*/ 380 h 893"/>
                <a:gd name="T56" fmla="*/ 154 w 251"/>
                <a:gd name="T57" fmla="*/ 322 h 893"/>
                <a:gd name="T58" fmla="*/ 170 w 251"/>
                <a:gd name="T59" fmla="*/ 265 h 893"/>
                <a:gd name="T60" fmla="*/ 187 w 251"/>
                <a:gd name="T61" fmla="*/ 209 h 893"/>
                <a:gd name="T62" fmla="*/ 203 w 251"/>
                <a:gd name="T63" fmla="*/ 155 h 893"/>
                <a:gd name="T64" fmla="*/ 219 w 251"/>
                <a:gd name="T65" fmla="*/ 105 h 893"/>
                <a:gd name="T66" fmla="*/ 236 w 251"/>
                <a:gd name="T67" fmla="*/ 56 h 893"/>
                <a:gd name="T68" fmla="*/ 251 w 251"/>
                <a:gd name="T69" fmla="*/ 11 h 893"/>
                <a:gd name="T70" fmla="*/ 251 w 251"/>
                <a:gd name="T71" fmla="*/ 11 h 893"/>
                <a:gd name="T72" fmla="*/ 219 w 251"/>
                <a:gd name="T73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1" h="893">
                  <a:moveTo>
                    <a:pt x="219" y="0"/>
                  </a:moveTo>
                  <a:lnTo>
                    <a:pt x="219" y="0"/>
                  </a:lnTo>
                  <a:lnTo>
                    <a:pt x="204" y="45"/>
                  </a:lnTo>
                  <a:lnTo>
                    <a:pt x="188" y="94"/>
                  </a:lnTo>
                  <a:lnTo>
                    <a:pt x="172" y="146"/>
                  </a:lnTo>
                  <a:lnTo>
                    <a:pt x="156" y="200"/>
                  </a:lnTo>
                  <a:lnTo>
                    <a:pt x="138" y="256"/>
                  </a:lnTo>
                  <a:lnTo>
                    <a:pt x="121" y="313"/>
                  </a:lnTo>
                  <a:lnTo>
                    <a:pt x="105" y="371"/>
                  </a:lnTo>
                  <a:lnTo>
                    <a:pt x="89" y="431"/>
                  </a:lnTo>
                  <a:lnTo>
                    <a:pt x="74" y="491"/>
                  </a:lnTo>
                  <a:lnTo>
                    <a:pt x="60" y="551"/>
                  </a:lnTo>
                  <a:lnTo>
                    <a:pt x="46" y="611"/>
                  </a:lnTo>
                  <a:lnTo>
                    <a:pt x="34" y="670"/>
                  </a:lnTo>
                  <a:lnTo>
                    <a:pt x="22" y="728"/>
                  </a:lnTo>
                  <a:lnTo>
                    <a:pt x="13" y="784"/>
                  </a:lnTo>
                  <a:lnTo>
                    <a:pt x="6" y="838"/>
                  </a:lnTo>
                  <a:lnTo>
                    <a:pt x="0" y="891"/>
                  </a:lnTo>
                  <a:lnTo>
                    <a:pt x="33" y="893"/>
                  </a:lnTo>
                  <a:lnTo>
                    <a:pt x="38" y="842"/>
                  </a:lnTo>
                  <a:lnTo>
                    <a:pt x="46" y="788"/>
                  </a:lnTo>
                  <a:lnTo>
                    <a:pt x="55" y="733"/>
                  </a:lnTo>
                  <a:lnTo>
                    <a:pt x="66" y="676"/>
                  </a:lnTo>
                  <a:lnTo>
                    <a:pt x="78" y="618"/>
                  </a:lnTo>
                  <a:lnTo>
                    <a:pt x="91" y="558"/>
                  </a:lnTo>
                  <a:lnTo>
                    <a:pt x="106" y="499"/>
                  </a:lnTo>
                  <a:lnTo>
                    <a:pt x="121" y="440"/>
                  </a:lnTo>
                  <a:lnTo>
                    <a:pt x="137" y="380"/>
                  </a:lnTo>
                  <a:lnTo>
                    <a:pt x="154" y="322"/>
                  </a:lnTo>
                  <a:lnTo>
                    <a:pt x="170" y="265"/>
                  </a:lnTo>
                  <a:lnTo>
                    <a:pt x="187" y="209"/>
                  </a:lnTo>
                  <a:lnTo>
                    <a:pt x="203" y="155"/>
                  </a:lnTo>
                  <a:lnTo>
                    <a:pt x="219" y="105"/>
                  </a:lnTo>
                  <a:lnTo>
                    <a:pt x="236" y="56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52" name="Freeform 24"/>
            <p:cNvSpPr>
              <a:spLocks/>
            </p:cNvSpPr>
            <p:nvPr/>
          </p:nvSpPr>
          <p:spPr bwMode="auto">
            <a:xfrm>
              <a:off x="1748" y="1579"/>
              <a:ext cx="85" cy="155"/>
            </a:xfrm>
            <a:custGeom>
              <a:avLst/>
              <a:gdLst>
                <a:gd name="T0" fmla="*/ 257 w 257"/>
                <a:gd name="T1" fmla="*/ 25 h 464"/>
                <a:gd name="T2" fmla="*/ 257 w 257"/>
                <a:gd name="T3" fmla="*/ 25 h 464"/>
                <a:gd name="T4" fmla="*/ 243 w 257"/>
                <a:gd name="T5" fmla="*/ 15 h 464"/>
                <a:gd name="T6" fmla="*/ 229 w 257"/>
                <a:gd name="T7" fmla="*/ 8 h 464"/>
                <a:gd name="T8" fmla="*/ 215 w 257"/>
                <a:gd name="T9" fmla="*/ 2 h 464"/>
                <a:gd name="T10" fmla="*/ 201 w 257"/>
                <a:gd name="T11" fmla="*/ 0 h 464"/>
                <a:gd name="T12" fmla="*/ 188 w 257"/>
                <a:gd name="T13" fmla="*/ 1 h 464"/>
                <a:gd name="T14" fmla="*/ 174 w 257"/>
                <a:gd name="T15" fmla="*/ 5 h 464"/>
                <a:gd name="T16" fmla="*/ 162 w 257"/>
                <a:gd name="T17" fmla="*/ 10 h 464"/>
                <a:gd name="T18" fmla="*/ 152 w 257"/>
                <a:gd name="T19" fmla="*/ 18 h 464"/>
                <a:gd name="T20" fmla="*/ 142 w 257"/>
                <a:gd name="T21" fmla="*/ 27 h 464"/>
                <a:gd name="T22" fmla="*/ 133 w 257"/>
                <a:gd name="T23" fmla="*/ 38 h 464"/>
                <a:gd name="T24" fmla="*/ 125 w 257"/>
                <a:gd name="T25" fmla="*/ 50 h 464"/>
                <a:gd name="T26" fmla="*/ 117 w 257"/>
                <a:gd name="T27" fmla="*/ 64 h 464"/>
                <a:gd name="T28" fmla="*/ 109 w 257"/>
                <a:gd name="T29" fmla="*/ 78 h 464"/>
                <a:gd name="T30" fmla="*/ 102 w 257"/>
                <a:gd name="T31" fmla="*/ 94 h 464"/>
                <a:gd name="T32" fmla="*/ 95 w 257"/>
                <a:gd name="T33" fmla="*/ 111 h 464"/>
                <a:gd name="T34" fmla="*/ 89 w 257"/>
                <a:gd name="T35" fmla="*/ 128 h 464"/>
                <a:gd name="T36" fmla="*/ 78 w 257"/>
                <a:gd name="T37" fmla="*/ 166 h 464"/>
                <a:gd name="T38" fmla="*/ 66 w 257"/>
                <a:gd name="T39" fmla="*/ 206 h 464"/>
                <a:gd name="T40" fmla="*/ 55 w 257"/>
                <a:gd name="T41" fmla="*/ 247 h 464"/>
                <a:gd name="T42" fmla="*/ 45 w 257"/>
                <a:gd name="T43" fmla="*/ 290 h 464"/>
                <a:gd name="T44" fmla="*/ 35 w 257"/>
                <a:gd name="T45" fmla="*/ 332 h 464"/>
                <a:gd name="T46" fmla="*/ 24 w 257"/>
                <a:gd name="T47" fmla="*/ 374 h 464"/>
                <a:gd name="T48" fmla="*/ 12 w 257"/>
                <a:gd name="T49" fmla="*/ 415 h 464"/>
                <a:gd name="T50" fmla="*/ 0 w 257"/>
                <a:gd name="T51" fmla="*/ 453 h 464"/>
                <a:gd name="T52" fmla="*/ 32 w 257"/>
                <a:gd name="T53" fmla="*/ 464 h 464"/>
                <a:gd name="T54" fmla="*/ 44 w 257"/>
                <a:gd name="T55" fmla="*/ 424 h 464"/>
                <a:gd name="T56" fmla="*/ 55 w 257"/>
                <a:gd name="T57" fmla="*/ 383 h 464"/>
                <a:gd name="T58" fmla="*/ 66 w 257"/>
                <a:gd name="T59" fmla="*/ 341 h 464"/>
                <a:gd name="T60" fmla="*/ 77 w 257"/>
                <a:gd name="T61" fmla="*/ 297 h 464"/>
                <a:gd name="T62" fmla="*/ 88 w 257"/>
                <a:gd name="T63" fmla="*/ 255 h 464"/>
                <a:gd name="T64" fmla="*/ 99 w 257"/>
                <a:gd name="T65" fmla="*/ 214 h 464"/>
                <a:gd name="T66" fmla="*/ 109 w 257"/>
                <a:gd name="T67" fmla="*/ 174 h 464"/>
                <a:gd name="T68" fmla="*/ 121 w 257"/>
                <a:gd name="T69" fmla="*/ 139 h 464"/>
                <a:gd name="T70" fmla="*/ 127 w 257"/>
                <a:gd name="T71" fmla="*/ 122 h 464"/>
                <a:gd name="T72" fmla="*/ 133 w 257"/>
                <a:gd name="T73" fmla="*/ 106 h 464"/>
                <a:gd name="T74" fmla="*/ 139 w 257"/>
                <a:gd name="T75" fmla="*/ 92 h 464"/>
                <a:gd name="T76" fmla="*/ 146 w 257"/>
                <a:gd name="T77" fmla="*/ 79 h 464"/>
                <a:gd name="T78" fmla="*/ 153 w 257"/>
                <a:gd name="T79" fmla="*/ 67 h 464"/>
                <a:gd name="T80" fmla="*/ 159 w 257"/>
                <a:gd name="T81" fmla="*/ 58 h 464"/>
                <a:gd name="T82" fmla="*/ 166 w 257"/>
                <a:gd name="T83" fmla="*/ 50 h 464"/>
                <a:gd name="T84" fmla="*/ 173 w 257"/>
                <a:gd name="T85" fmla="*/ 44 h 464"/>
                <a:gd name="T86" fmla="*/ 180 w 257"/>
                <a:gd name="T87" fmla="*/ 38 h 464"/>
                <a:gd name="T88" fmla="*/ 186 w 257"/>
                <a:gd name="T89" fmla="*/ 36 h 464"/>
                <a:gd name="T90" fmla="*/ 193 w 257"/>
                <a:gd name="T91" fmla="*/ 34 h 464"/>
                <a:gd name="T92" fmla="*/ 199 w 257"/>
                <a:gd name="T93" fmla="*/ 34 h 464"/>
                <a:gd name="T94" fmla="*/ 207 w 257"/>
                <a:gd name="T95" fmla="*/ 35 h 464"/>
                <a:gd name="T96" fmla="*/ 216 w 257"/>
                <a:gd name="T97" fmla="*/ 38 h 464"/>
                <a:gd name="T98" fmla="*/ 226 w 257"/>
                <a:gd name="T99" fmla="*/ 44 h 464"/>
                <a:gd name="T100" fmla="*/ 237 w 257"/>
                <a:gd name="T101" fmla="*/ 51 h 464"/>
                <a:gd name="T102" fmla="*/ 237 w 257"/>
                <a:gd name="T103" fmla="*/ 51 h 464"/>
                <a:gd name="T104" fmla="*/ 257 w 257"/>
                <a:gd name="T105" fmla="*/ 2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464">
                  <a:moveTo>
                    <a:pt x="257" y="25"/>
                  </a:moveTo>
                  <a:lnTo>
                    <a:pt x="257" y="25"/>
                  </a:lnTo>
                  <a:lnTo>
                    <a:pt x="243" y="15"/>
                  </a:lnTo>
                  <a:lnTo>
                    <a:pt x="229" y="8"/>
                  </a:lnTo>
                  <a:lnTo>
                    <a:pt x="215" y="2"/>
                  </a:lnTo>
                  <a:lnTo>
                    <a:pt x="201" y="0"/>
                  </a:lnTo>
                  <a:lnTo>
                    <a:pt x="188" y="1"/>
                  </a:lnTo>
                  <a:lnTo>
                    <a:pt x="174" y="5"/>
                  </a:lnTo>
                  <a:lnTo>
                    <a:pt x="162" y="10"/>
                  </a:lnTo>
                  <a:lnTo>
                    <a:pt x="152" y="18"/>
                  </a:lnTo>
                  <a:lnTo>
                    <a:pt x="142" y="27"/>
                  </a:lnTo>
                  <a:lnTo>
                    <a:pt x="133" y="38"/>
                  </a:lnTo>
                  <a:lnTo>
                    <a:pt x="125" y="50"/>
                  </a:lnTo>
                  <a:lnTo>
                    <a:pt x="117" y="64"/>
                  </a:lnTo>
                  <a:lnTo>
                    <a:pt x="109" y="78"/>
                  </a:lnTo>
                  <a:lnTo>
                    <a:pt x="102" y="94"/>
                  </a:lnTo>
                  <a:lnTo>
                    <a:pt x="95" y="111"/>
                  </a:lnTo>
                  <a:lnTo>
                    <a:pt x="89" y="128"/>
                  </a:lnTo>
                  <a:lnTo>
                    <a:pt x="78" y="166"/>
                  </a:lnTo>
                  <a:lnTo>
                    <a:pt x="66" y="206"/>
                  </a:lnTo>
                  <a:lnTo>
                    <a:pt x="55" y="247"/>
                  </a:lnTo>
                  <a:lnTo>
                    <a:pt x="45" y="290"/>
                  </a:lnTo>
                  <a:lnTo>
                    <a:pt x="35" y="332"/>
                  </a:lnTo>
                  <a:lnTo>
                    <a:pt x="24" y="374"/>
                  </a:lnTo>
                  <a:lnTo>
                    <a:pt x="12" y="415"/>
                  </a:lnTo>
                  <a:lnTo>
                    <a:pt x="0" y="453"/>
                  </a:lnTo>
                  <a:lnTo>
                    <a:pt x="32" y="464"/>
                  </a:lnTo>
                  <a:lnTo>
                    <a:pt x="44" y="424"/>
                  </a:lnTo>
                  <a:lnTo>
                    <a:pt x="55" y="383"/>
                  </a:lnTo>
                  <a:lnTo>
                    <a:pt x="66" y="341"/>
                  </a:lnTo>
                  <a:lnTo>
                    <a:pt x="77" y="297"/>
                  </a:lnTo>
                  <a:lnTo>
                    <a:pt x="88" y="255"/>
                  </a:lnTo>
                  <a:lnTo>
                    <a:pt x="99" y="214"/>
                  </a:lnTo>
                  <a:lnTo>
                    <a:pt x="109" y="174"/>
                  </a:lnTo>
                  <a:lnTo>
                    <a:pt x="121" y="139"/>
                  </a:lnTo>
                  <a:lnTo>
                    <a:pt x="127" y="122"/>
                  </a:lnTo>
                  <a:lnTo>
                    <a:pt x="133" y="106"/>
                  </a:lnTo>
                  <a:lnTo>
                    <a:pt x="139" y="92"/>
                  </a:lnTo>
                  <a:lnTo>
                    <a:pt x="146" y="79"/>
                  </a:lnTo>
                  <a:lnTo>
                    <a:pt x="153" y="67"/>
                  </a:lnTo>
                  <a:lnTo>
                    <a:pt x="159" y="58"/>
                  </a:lnTo>
                  <a:lnTo>
                    <a:pt x="166" y="50"/>
                  </a:lnTo>
                  <a:lnTo>
                    <a:pt x="173" y="44"/>
                  </a:lnTo>
                  <a:lnTo>
                    <a:pt x="180" y="38"/>
                  </a:lnTo>
                  <a:lnTo>
                    <a:pt x="186" y="36"/>
                  </a:lnTo>
                  <a:lnTo>
                    <a:pt x="193" y="34"/>
                  </a:lnTo>
                  <a:lnTo>
                    <a:pt x="199" y="34"/>
                  </a:lnTo>
                  <a:lnTo>
                    <a:pt x="207" y="35"/>
                  </a:lnTo>
                  <a:lnTo>
                    <a:pt x="216" y="38"/>
                  </a:lnTo>
                  <a:lnTo>
                    <a:pt x="226" y="44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57" y="25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53" name="Freeform 25"/>
            <p:cNvSpPr>
              <a:spLocks/>
            </p:cNvSpPr>
            <p:nvPr/>
          </p:nvSpPr>
          <p:spPr bwMode="auto">
            <a:xfrm>
              <a:off x="1827" y="1584"/>
              <a:ext cx="137" cy="29"/>
            </a:xfrm>
            <a:custGeom>
              <a:avLst/>
              <a:gdLst>
                <a:gd name="T0" fmla="*/ 384 w 412"/>
                <a:gd name="T1" fmla="*/ 0 h 87"/>
                <a:gd name="T2" fmla="*/ 384 w 412"/>
                <a:gd name="T3" fmla="*/ 0 h 87"/>
                <a:gd name="T4" fmla="*/ 380 w 412"/>
                <a:gd name="T5" fmla="*/ 7 h 87"/>
                <a:gd name="T6" fmla="*/ 376 w 412"/>
                <a:gd name="T7" fmla="*/ 12 h 87"/>
                <a:gd name="T8" fmla="*/ 369 w 412"/>
                <a:gd name="T9" fmla="*/ 18 h 87"/>
                <a:gd name="T10" fmla="*/ 362 w 412"/>
                <a:gd name="T11" fmla="*/ 23 h 87"/>
                <a:gd name="T12" fmla="*/ 353 w 412"/>
                <a:gd name="T13" fmla="*/ 27 h 87"/>
                <a:gd name="T14" fmla="*/ 344 w 412"/>
                <a:gd name="T15" fmla="*/ 33 h 87"/>
                <a:gd name="T16" fmla="*/ 334 w 412"/>
                <a:gd name="T17" fmla="*/ 36 h 87"/>
                <a:gd name="T18" fmla="*/ 323 w 412"/>
                <a:gd name="T19" fmla="*/ 40 h 87"/>
                <a:gd name="T20" fmla="*/ 311 w 412"/>
                <a:gd name="T21" fmla="*/ 44 h 87"/>
                <a:gd name="T22" fmla="*/ 299 w 412"/>
                <a:gd name="T23" fmla="*/ 46 h 87"/>
                <a:gd name="T24" fmla="*/ 285 w 412"/>
                <a:gd name="T25" fmla="*/ 49 h 87"/>
                <a:gd name="T26" fmla="*/ 272 w 412"/>
                <a:gd name="T27" fmla="*/ 50 h 87"/>
                <a:gd name="T28" fmla="*/ 244 w 412"/>
                <a:gd name="T29" fmla="*/ 53 h 87"/>
                <a:gd name="T30" fmla="*/ 215 w 412"/>
                <a:gd name="T31" fmla="*/ 54 h 87"/>
                <a:gd name="T32" fmla="*/ 185 w 412"/>
                <a:gd name="T33" fmla="*/ 53 h 87"/>
                <a:gd name="T34" fmla="*/ 155 w 412"/>
                <a:gd name="T35" fmla="*/ 51 h 87"/>
                <a:gd name="T36" fmla="*/ 127 w 412"/>
                <a:gd name="T37" fmla="*/ 47 h 87"/>
                <a:gd name="T38" fmla="*/ 100 w 412"/>
                <a:gd name="T39" fmla="*/ 41 h 87"/>
                <a:gd name="T40" fmla="*/ 76 w 412"/>
                <a:gd name="T41" fmla="*/ 35 h 87"/>
                <a:gd name="T42" fmla="*/ 53 w 412"/>
                <a:gd name="T43" fmla="*/ 27 h 87"/>
                <a:gd name="T44" fmla="*/ 43 w 412"/>
                <a:gd name="T45" fmla="*/ 23 h 87"/>
                <a:gd name="T46" fmla="*/ 34 w 412"/>
                <a:gd name="T47" fmla="*/ 19 h 87"/>
                <a:gd name="T48" fmla="*/ 27 w 412"/>
                <a:gd name="T49" fmla="*/ 14 h 87"/>
                <a:gd name="T50" fmla="*/ 20 w 412"/>
                <a:gd name="T51" fmla="*/ 10 h 87"/>
                <a:gd name="T52" fmla="*/ 0 w 412"/>
                <a:gd name="T53" fmla="*/ 36 h 87"/>
                <a:gd name="T54" fmla="*/ 9 w 412"/>
                <a:gd name="T55" fmla="*/ 43 h 87"/>
                <a:gd name="T56" fmla="*/ 18 w 412"/>
                <a:gd name="T57" fmla="*/ 48 h 87"/>
                <a:gd name="T58" fmla="*/ 29 w 412"/>
                <a:gd name="T59" fmla="*/ 53 h 87"/>
                <a:gd name="T60" fmla="*/ 41 w 412"/>
                <a:gd name="T61" fmla="*/ 58 h 87"/>
                <a:gd name="T62" fmla="*/ 66 w 412"/>
                <a:gd name="T63" fmla="*/ 66 h 87"/>
                <a:gd name="T64" fmla="*/ 93 w 412"/>
                <a:gd name="T65" fmla="*/ 74 h 87"/>
                <a:gd name="T66" fmla="*/ 122 w 412"/>
                <a:gd name="T67" fmla="*/ 79 h 87"/>
                <a:gd name="T68" fmla="*/ 152 w 412"/>
                <a:gd name="T69" fmla="*/ 84 h 87"/>
                <a:gd name="T70" fmla="*/ 184 w 412"/>
                <a:gd name="T71" fmla="*/ 86 h 87"/>
                <a:gd name="T72" fmla="*/ 215 w 412"/>
                <a:gd name="T73" fmla="*/ 87 h 87"/>
                <a:gd name="T74" fmla="*/ 246 w 412"/>
                <a:gd name="T75" fmla="*/ 86 h 87"/>
                <a:gd name="T76" fmla="*/ 275 w 412"/>
                <a:gd name="T77" fmla="*/ 84 h 87"/>
                <a:gd name="T78" fmla="*/ 290 w 412"/>
                <a:gd name="T79" fmla="*/ 81 h 87"/>
                <a:gd name="T80" fmla="*/ 306 w 412"/>
                <a:gd name="T81" fmla="*/ 78 h 87"/>
                <a:gd name="T82" fmla="*/ 319 w 412"/>
                <a:gd name="T83" fmla="*/ 75 h 87"/>
                <a:gd name="T84" fmla="*/ 333 w 412"/>
                <a:gd name="T85" fmla="*/ 72 h 87"/>
                <a:gd name="T86" fmla="*/ 346 w 412"/>
                <a:gd name="T87" fmla="*/ 67 h 87"/>
                <a:gd name="T88" fmla="*/ 357 w 412"/>
                <a:gd name="T89" fmla="*/ 63 h 87"/>
                <a:gd name="T90" fmla="*/ 369 w 412"/>
                <a:gd name="T91" fmla="*/ 57 h 87"/>
                <a:gd name="T92" fmla="*/ 380 w 412"/>
                <a:gd name="T93" fmla="*/ 51 h 87"/>
                <a:gd name="T94" fmla="*/ 390 w 412"/>
                <a:gd name="T95" fmla="*/ 44 h 87"/>
                <a:gd name="T96" fmla="*/ 398 w 412"/>
                <a:gd name="T97" fmla="*/ 36 h 87"/>
                <a:gd name="T98" fmla="*/ 406 w 412"/>
                <a:gd name="T99" fmla="*/ 27 h 87"/>
                <a:gd name="T100" fmla="*/ 412 w 412"/>
                <a:gd name="T101" fmla="*/ 18 h 87"/>
                <a:gd name="T102" fmla="*/ 412 w 412"/>
                <a:gd name="T103" fmla="*/ 18 h 87"/>
                <a:gd name="T104" fmla="*/ 384 w 412"/>
                <a:gd name="T10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2" h="87">
                  <a:moveTo>
                    <a:pt x="384" y="0"/>
                  </a:moveTo>
                  <a:lnTo>
                    <a:pt x="384" y="0"/>
                  </a:lnTo>
                  <a:lnTo>
                    <a:pt x="380" y="7"/>
                  </a:lnTo>
                  <a:lnTo>
                    <a:pt x="376" y="12"/>
                  </a:lnTo>
                  <a:lnTo>
                    <a:pt x="369" y="18"/>
                  </a:lnTo>
                  <a:lnTo>
                    <a:pt x="362" y="23"/>
                  </a:lnTo>
                  <a:lnTo>
                    <a:pt x="353" y="27"/>
                  </a:lnTo>
                  <a:lnTo>
                    <a:pt x="344" y="33"/>
                  </a:lnTo>
                  <a:lnTo>
                    <a:pt x="334" y="36"/>
                  </a:lnTo>
                  <a:lnTo>
                    <a:pt x="323" y="40"/>
                  </a:lnTo>
                  <a:lnTo>
                    <a:pt x="311" y="44"/>
                  </a:lnTo>
                  <a:lnTo>
                    <a:pt x="299" y="46"/>
                  </a:lnTo>
                  <a:lnTo>
                    <a:pt x="285" y="49"/>
                  </a:lnTo>
                  <a:lnTo>
                    <a:pt x="272" y="50"/>
                  </a:lnTo>
                  <a:lnTo>
                    <a:pt x="244" y="53"/>
                  </a:lnTo>
                  <a:lnTo>
                    <a:pt x="215" y="54"/>
                  </a:lnTo>
                  <a:lnTo>
                    <a:pt x="185" y="53"/>
                  </a:lnTo>
                  <a:lnTo>
                    <a:pt x="155" y="51"/>
                  </a:lnTo>
                  <a:lnTo>
                    <a:pt x="127" y="47"/>
                  </a:lnTo>
                  <a:lnTo>
                    <a:pt x="100" y="41"/>
                  </a:lnTo>
                  <a:lnTo>
                    <a:pt x="76" y="35"/>
                  </a:lnTo>
                  <a:lnTo>
                    <a:pt x="53" y="27"/>
                  </a:lnTo>
                  <a:lnTo>
                    <a:pt x="43" y="23"/>
                  </a:lnTo>
                  <a:lnTo>
                    <a:pt x="34" y="19"/>
                  </a:lnTo>
                  <a:lnTo>
                    <a:pt x="27" y="14"/>
                  </a:lnTo>
                  <a:lnTo>
                    <a:pt x="20" y="10"/>
                  </a:lnTo>
                  <a:lnTo>
                    <a:pt x="0" y="36"/>
                  </a:lnTo>
                  <a:lnTo>
                    <a:pt x="9" y="43"/>
                  </a:lnTo>
                  <a:lnTo>
                    <a:pt x="18" y="48"/>
                  </a:lnTo>
                  <a:lnTo>
                    <a:pt x="29" y="53"/>
                  </a:lnTo>
                  <a:lnTo>
                    <a:pt x="41" y="58"/>
                  </a:lnTo>
                  <a:lnTo>
                    <a:pt x="66" y="66"/>
                  </a:lnTo>
                  <a:lnTo>
                    <a:pt x="93" y="74"/>
                  </a:lnTo>
                  <a:lnTo>
                    <a:pt x="122" y="79"/>
                  </a:lnTo>
                  <a:lnTo>
                    <a:pt x="152" y="84"/>
                  </a:lnTo>
                  <a:lnTo>
                    <a:pt x="184" y="86"/>
                  </a:lnTo>
                  <a:lnTo>
                    <a:pt x="215" y="87"/>
                  </a:lnTo>
                  <a:lnTo>
                    <a:pt x="246" y="86"/>
                  </a:lnTo>
                  <a:lnTo>
                    <a:pt x="275" y="84"/>
                  </a:lnTo>
                  <a:lnTo>
                    <a:pt x="290" y="81"/>
                  </a:lnTo>
                  <a:lnTo>
                    <a:pt x="306" y="78"/>
                  </a:lnTo>
                  <a:lnTo>
                    <a:pt x="319" y="75"/>
                  </a:lnTo>
                  <a:lnTo>
                    <a:pt x="333" y="72"/>
                  </a:lnTo>
                  <a:lnTo>
                    <a:pt x="346" y="67"/>
                  </a:lnTo>
                  <a:lnTo>
                    <a:pt x="357" y="63"/>
                  </a:lnTo>
                  <a:lnTo>
                    <a:pt x="369" y="57"/>
                  </a:lnTo>
                  <a:lnTo>
                    <a:pt x="380" y="51"/>
                  </a:lnTo>
                  <a:lnTo>
                    <a:pt x="390" y="44"/>
                  </a:lnTo>
                  <a:lnTo>
                    <a:pt x="398" y="36"/>
                  </a:lnTo>
                  <a:lnTo>
                    <a:pt x="406" y="27"/>
                  </a:lnTo>
                  <a:lnTo>
                    <a:pt x="412" y="18"/>
                  </a:lnTo>
                  <a:lnTo>
                    <a:pt x="412" y="1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54" name="Freeform 26"/>
            <p:cNvSpPr>
              <a:spLocks/>
            </p:cNvSpPr>
            <p:nvPr/>
          </p:nvSpPr>
          <p:spPr bwMode="auto">
            <a:xfrm>
              <a:off x="1955" y="1491"/>
              <a:ext cx="44" cy="99"/>
            </a:xfrm>
            <a:custGeom>
              <a:avLst/>
              <a:gdLst>
                <a:gd name="T0" fmla="*/ 101 w 132"/>
                <a:gd name="T1" fmla="*/ 0 h 296"/>
                <a:gd name="T2" fmla="*/ 101 w 132"/>
                <a:gd name="T3" fmla="*/ 0 h 296"/>
                <a:gd name="T4" fmla="*/ 86 w 132"/>
                <a:gd name="T5" fmla="*/ 48 h 296"/>
                <a:gd name="T6" fmla="*/ 71 w 132"/>
                <a:gd name="T7" fmla="*/ 94 h 296"/>
                <a:gd name="T8" fmla="*/ 58 w 132"/>
                <a:gd name="T9" fmla="*/ 136 h 296"/>
                <a:gd name="T10" fmla="*/ 45 w 132"/>
                <a:gd name="T11" fmla="*/ 174 h 296"/>
                <a:gd name="T12" fmla="*/ 32 w 132"/>
                <a:gd name="T13" fmla="*/ 207 h 296"/>
                <a:gd name="T14" fmla="*/ 21 w 132"/>
                <a:gd name="T15" fmla="*/ 236 h 296"/>
                <a:gd name="T16" fmla="*/ 10 w 132"/>
                <a:gd name="T17" fmla="*/ 260 h 296"/>
                <a:gd name="T18" fmla="*/ 0 w 132"/>
                <a:gd name="T19" fmla="*/ 278 h 296"/>
                <a:gd name="T20" fmla="*/ 28 w 132"/>
                <a:gd name="T21" fmla="*/ 296 h 296"/>
                <a:gd name="T22" fmla="*/ 39 w 132"/>
                <a:gd name="T23" fmla="*/ 274 h 296"/>
                <a:gd name="T24" fmla="*/ 51 w 132"/>
                <a:gd name="T25" fmla="*/ 249 h 296"/>
                <a:gd name="T26" fmla="*/ 63 w 132"/>
                <a:gd name="T27" fmla="*/ 219 h 296"/>
                <a:gd name="T28" fmla="*/ 76 w 132"/>
                <a:gd name="T29" fmla="*/ 184 h 296"/>
                <a:gd name="T30" fmla="*/ 89 w 132"/>
                <a:gd name="T31" fmla="*/ 147 h 296"/>
                <a:gd name="T32" fmla="*/ 102 w 132"/>
                <a:gd name="T33" fmla="*/ 105 h 296"/>
                <a:gd name="T34" fmla="*/ 117 w 132"/>
                <a:gd name="T35" fmla="*/ 58 h 296"/>
                <a:gd name="T36" fmla="*/ 132 w 132"/>
                <a:gd name="T37" fmla="*/ 9 h 296"/>
                <a:gd name="T38" fmla="*/ 132 w 132"/>
                <a:gd name="T39" fmla="*/ 9 h 296"/>
                <a:gd name="T40" fmla="*/ 101 w 132"/>
                <a:gd name="T4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296">
                  <a:moveTo>
                    <a:pt x="101" y="0"/>
                  </a:moveTo>
                  <a:lnTo>
                    <a:pt x="101" y="0"/>
                  </a:lnTo>
                  <a:lnTo>
                    <a:pt x="86" y="48"/>
                  </a:lnTo>
                  <a:lnTo>
                    <a:pt x="71" y="94"/>
                  </a:lnTo>
                  <a:lnTo>
                    <a:pt x="58" y="136"/>
                  </a:lnTo>
                  <a:lnTo>
                    <a:pt x="45" y="174"/>
                  </a:lnTo>
                  <a:lnTo>
                    <a:pt x="32" y="207"/>
                  </a:lnTo>
                  <a:lnTo>
                    <a:pt x="21" y="236"/>
                  </a:lnTo>
                  <a:lnTo>
                    <a:pt x="10" y="260"/>
                  </a:lnTo>
                  <a:lnTo>
                    <a:pt x="0" y="278"/>
                  </a:lnTo>
                  <a:lnTo>
                    <a:pt x="28" y="296"/>
                  </a:lnTo>
                  <a:lnTo>
                    <a:pt x="39" y="274"/>
                  </a:lnTo>
                  <a:lnTo>
                    <a:pt x="51" y="249"/>
                  </a:lnTo>
                  <a:lnTo>
                    <a:pt x="63" y="219"/>
                  </a:lnTo>
                  <a:lnTo>
                    <a:pt x="76" y="184"/>
                  </a:lnTo>
                  <a:lnTo>
                    <a:pt x="89" y="147"/>
                  </a:lnTo>
                  <a:lnTo>
                    <a:pt x="102" y="105"/>
                  </a:lnTo>
                  <a:lnTo>
                    <a:pt x="117" y="58"/>
                  </a:lnTo>
                  <a:lnTo>
                    <a:pt x="132" y="9"/>
                  </a:lnTo>
                  <a:lnTo>
                    <a:pt x="132" y="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55" name="Freeform 27"/>
            <p:cNvSpPr>
              <a:spLocks/>
            </p:cNvSpPr>
            <p:nvPr/>
          </p:nvSpPr>
          <p:spPr bwMode="auto">
            <a:xfrm>
              <a:off x="1988" y="1341"/>
              <a:ext cx="61" cy="153"/>
            </a:xfrm>
            <a:custGeom>
              <a:avLst/>
              <a:gdLst>
                <a:gd name="T0" fmla="*/ 150 w 181"/>
                <a:gd name="T1" fmla="*/ 0 h 461"/>
                <a:gd name="T2" fmla="*/ 150 w 181"/>
                <a:gd name="T3" fmla="*/ 0 h 461"/>
                <a:gd name="T4" fmla="*/ 129 w 181"/>
                <a:gd name="T5" fmla="*/ 59 h 461"/>
                <a:gd name="T6" fmla="*/ 109 w 181"/>
                <a:gd name="T7" fmla="*/ 118 h 461"/>
                <a:gd name="T8" fmla="*/ 88 w 181"/>
                <a:gd name="T9" fmla="*/ 176 h 461"/>
                <a:gd name="T10" fmla="*/ 69 w 181"/>
                <a:gd name="T11" fmla="*/ 234 h 461"/>
                <a:gd name="T12" fmla="*/ 51 w 181"/>
                <a:gd name="T13" fmla="*/ 291 h 461"/>
                <a:gd name="T14" fmla="*/ 33 w 181"/>
                <a:gd name="T15" fmla="*/ 346 h 461"/>
                <a:gd name="T16" fmla="*/ 16 w 181"/>
                <a:gd name="T17" fmla="*/ 400 h 461"/>
                <a:gd name="T18" fmla="*/ 0 w 181"/>
                <a:gd name="T19" fmla="*/ 452 h 461"/>
                <a:gd name="T20" fmla="*/ 31 w 181"/>
                <a:gd name="T21" fmla="*/ 461 h 461"/>
                <a:gd name="T22" fmla="*/ 47 w 181"/>
                <a:gd name="T23" fmla="*/ 410 h 461"/>
                <a:gd name="T24" fmla="*/ 65 w 181"/>
                <a:gd name="T25" fmla="*/ 356 h 461"/>
                <a:gd name="T26" fmla="*/ 82 w 181"/>
                <a:gd name="T27" fmla="*/ 301 h 461"/>
                <a:gd name="T28" fmla="*/ 100 w 181"/>
                <a:gd name="T29" fmla="*/ 244 h 461"/>
                <a:gd name="T30" fmla="*/ 120 w 181"/>
                <a:gd name="T31" fmla="*/ 187 h 461"/>
                <a:gd name="T32" fmla="*/ 140 w 181"/>
                <a:gd name="T33" fmla="*/ 129 h 461"/>
                <a:gd name="T34" fmla="*/ 161 w 181"/>
                <a:gd name="T35" fmla="*/ 69 h 461"/>
                <a:gd name="T36" fmla="*/ 181 w 181"/>
                <a:gd name="T37" fmla="*/ 11 h 461"/>
                <a:gd name="T38" fmla="*/ 181 w 181"/>
                <a:gd name="T39" fmla="*/ 11 h 461"/>
                <a:gd name="T40" fmla="*/ 150 w 181"/>
                <a:gd name="T41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1" h="461">
                  <a:moveTo>
                    <a:pt x="150" y="0"/>
                  </a:moveTo>
                  <a:lnTo>
                    <a:pt x="150" y="0"/>
                  </a:lnTo>
                  <a:lnTo>
                    <a:pt x="129" y="59"/>
                  </a:lnTo>
                  <a:lnTo>
                    <a:pt x="109" y="118"/>
                  </a:lnTo>
                  <a:lnTo>
                    <a:pt x="88" y="176"/>
                  </a:lnTo>
                  <a:lnTo>
                    <a:pt x="69" y="234"/>
                  </a:lnTo>
                  <a:lnTo>
                    <a:pt x="51" y="291"/>
                  </a:lnTo>
                  <a:lnTo>
                    <a:pt x="33" y="346"/>
                  </a:lnTo>
                  <a:lnTo>
                    <a:pt x="16" y="400"/>
                  </a:lnTo>
                  <a:lnTo>
                    <a:pt x="0" y="452"/>
                  </a:lnTo>
                  <a:lnTo>
                    <a:pt x="31" y="461"/>
                  </a:lnTo>
                  <a:lnTo>
                    <a:pt x="47" y="410"/>
                  </a:lnTo>
                  <a:lnTo>
                    <a:pt x="65" y="356"/>
                  </a:lnTo>
                  <a:lnTo>
                    <a:pt x="82" y="301"/>
                  </a:lnTo>
                  <a:lnTo>
                    <a:pt x="100" y="244"/>
                  </a:lnTo>
                  <a:lnTo>
                    <a:pt x="120" y="187"/>
                  </a:lnTo>
                  <a:lnTo>
                    <a:pt x="140" y="129"/>
                  </a:lnTo>
                  <a:lnTo>
                    <a:pt x="161" y="69"/>
                  </a:lnTo>
                  <a:lnTo>
                    <a:pt x="181" y="11"/>
                  </a:lnTo>
                  <a:lnTo>
                    <a:pt x="181" y="1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56" name="Freeform 28"/>
            <p:cNvSpPr>
              <a:spLocks/>
            </p:cNvSpPr>
            <p:nvPr/>
          </p:nvSpPr>
          <p:spPr bwMode="auto">
            <a:xfrm>
              <a:off x="2038" y="1196"/>
              <a:ext cx="69" cy="148"/>
            </a:xfrm>
            <a:custGeom>
              <a:avLst/>
              <a:gdLst>
                <a:gd name="T0" fmla="*/ 178 w 207"/>
                <a:gd name="T1" fmla="*/ 0 h 445"/>
                <a:gd name="T2" fmla="*/ 178 w 207"/>
                <a:gd name="T3" fmla="*/ 0 h 445"/>
                <a:gd name="T4" fmla="*/ 155 w 207"/>
                <a:gd name="T5" fmla="*/ 48 h 445"/>
                <a:gd name="T6" fmla="*/ 133 w 207"/>
                <a:gd name="T7" fmla="*/ 98 h 445"/>
                <a:gd name="T8" fmla="*/ 110 w 207"/>
                <a:gd name="T9" fmla="*/ 150 h 445"/>
                <a:gd name="T10" fmla="*/ 87 w 207"/>
                <a:gd name="T11" fmla="*/ 204 h 445"/>
                <a:gd name="T12" fmla="*/ 66 w 207"/>
                <a:gd name="T13" fmla="*/ 260 h 445"/>
                <a:gd name="T14" fmla="*/ 43 w 207"/>
                <a:gd name="T15" fmla="*/ 318 h 445"/>
                <a:gd name="T16" fmla="*/ 22 w 207"/>
                <a:gd name="T17" fmla="*/ 376 h 445"/>
                <a:gd name="T18" fmla="*/ 0 w 207"/>
                <a:gd name="T19" fmla="*/ 434 h 445"/>
                <a:gd name="T20" fmla="*/ 31 w 207"/>
                <a:gd name="T21" fmla="*/ 445 h 445"/>
                <a:gd name="T22" fmla="*/ 53 w 207"/>
                <a:gd name="T23" fmla="*/ 387 h 445"/>
                <a:gd name="T24" fmla="*/ 74 w 207"/>
                <a:gd name="T25" fmla="*/ 330 h 445"/>
                <a:gd name="T26" fmla="*/ 96 w 207"/>
                <a:gd name="T27" fmla="*/ 272 h 445"/>
                <a:gd name="T28" fmla="*/ 119 w 207"/>
                <a:gd name="T29" fmla="*/ 217 h 445"/>
                <a:gd name="T30" fmla="*/ 140 w 207"/>
                <a:gd name="T31" fmla="*/ 163 h 445"/>
                <a:gd name="T32" fmla="*/ 163 w 207"/>
                <a:gd name="T33" fmla="*/ 111 h 445"/>
                <a:gd name="T34" fmla="*/ 186 w 207"/>
                <a:gd name="T35" fmla="*/ 62 h 445"/>
                <a:gd name="T36" fmla="*/ 207 w 207"/>
                <a:gd name="T37" fmla="*/ 14 h 445"/>
                <a:gd name="T38" fmla="*/ 207 w 207"/>
                <a:gd name="T39" fmla="*/ 14 h 445"/>
                <a:gd name="T40" fmla="*/ 178 w 207"/>
                <a:gd name="T41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7" h="445">
                  <a:moveTo>
                    <a:pt x="178" y="0"/>
                  </a:moveTo>
                  <a:lnTo>
                    <a:pt x="178" y="0"/>
                  </a:lnTo>
                  <a:lnTo>
                    <a:pt x="155" y="48"/>
                  </a:lnTo>
                  <a:lnTo>
                    <a:pt x="133" y="98"/>
                  </a:lnTo>
                  <a:lnTo>
                    <a:pt x="110" y="150"/>
                  </a:lnTo>
                  <a:lnTo>
                    <a:pt x="87" y="204"/>
                  </a:lnTo>
                  <a:lnTo>
                    <a:pt x="66" y="260"/>
                  </a:lnTo>
                  <a:lnTo>
                    <a:pt x="43" y="318"/>
                  </a:lnTo>
                  <a:lnTo>
                    <a:pt x="22" y="376"/>
                  </a:lnTo>
                  <a:lnTo>
                    <a:pt x="0" y="434"/>
                  </a:lnTo>
                  <a:lnTo>
                    <a:pt x="31" y="445"/>
                  </a:lnTo>
                  <a:lnTo>
                    <a:pt x="53" y="387"/>
                  </a:lnTo>
                  <a:lnTo>
                    <a:pt x="74" y="330"/>
                  </a:lnTo>
                  <a:lnTo>
                    <a:pt x="96" y="272"/>
                  </a:lnTo>
                  <a:lnTo>
                    <a:pt x="119" y="217"/>
                  </a:lnTo>
                  <a:lnTo>
                    <a:pt x="140" y="163"/>
                  </a:lnTo>
                  <a:lnTo>
                    <a:pt x="163" y="111"/>
                  </a:lnTo>
                  <a:lnTo>
                    <a:pt x="186" y="62"/>
                  </a:lnTo>
                  <a:lnTo>
                    <a:pt x="207" y="14"/>
                  </a:lnTo>
                  <a:lnTo>
                    <a:pt x="207" y="14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57" name="Freeform 29"/>
            <p:cNvSpPr>
              <a:spLocks/>
            </p:cNvSpPr>
            <p:nvPr/>
          </p:nvSpPr>
          <p:spPr bwMode="auto">
            <a:xfrm>
              <a:off x="2098" y="1112"/>
              <a:ext cx="65" cy="89"/>
            </a:xfrm>
            <a:custGeom>
              <a:avLst/>
              <a:gdLst>
                <a:gd name="T0" fmla="*/ 169 w 197"/>
                <a:gd name="T1" fmla="*/ 0 h 265"/>
                <a:gd name="T2" fmla="*/ 169 w 197"/>
                <a:gd name="T3" fmla="*/ 0 h 265"/>
                <a:gd name="T4" fmla="*/ 155 w 197"/>
                <a:gd name="T5" fmla="*/ 20 h 265"/>
                <a:gd name="T6" fmla="*/ 137 w 197"/>
                <a:gd name="T7" fmla="*/ 43 h 265"/>
                <a:gd name="T8" fmla="*/ 118 w 197"/>
                <a:gd name="T9" fmla="*/ 69 h 265"/>
                <a:gd name="T10" fmla="*/ 95 w 197"/>
                <a:gd name="T11" fmla="*/ 97 h 265"/>
                <a:gd name="T12" fmla="*/ 71 w 197"/>
                <a:gd name="T13" fmla="*/ 130 h 265"/>
                <a:gd name="T14" fmla="*/ 48 w 197"/>
                <a:gd name="T15" fmla="*/ 166 h 265"/>
                <a:gd name="T16" fmla="*/ 36 w 197"/>
                <a:gd name="T17" fmla="*/ 185 h 265"/>
                <a:gd name="T18" fmla="*/ 23 w 197"/>
                <a:gd name="T19" fmla="*/ 207 h 265"/>
                <a:gd name="T20" fmla="*/ 12 w 197"/>
                <a:gd name="T21" fmla="*/ 228 h 265"/>
                <a:gd name="T22" fmla="*/ 0 w 197"/>
                <a:gd name="T23" fmla="*/ 251 h 265"/>
                <a:gd name="T24" fmla="*/ 29 w 197"/>
                <a:gd name="T25" fmla="*/ 265 h 265"/>
                <a:gd name="T26" fmla="*/ 41 w 197"/>
                <a:gd name="T27" fmla="*/ 244 h 265"/>
                <a:gd name="T28" fmla="*/ 52 w 197"/>
                <a:gd name="T29" fmla="*/ 223 h 265"/>
                <a:gd name="T30" fmla="*/ 64 w 197"/>
                <a:gd name="T31" fmla="*/ 202 h 265"/>
                <a:gd name="T32" fmla="*/ 76 w 197"/>
                <a:gd name="T33" fmla="*/ 184 h 265"/>
                <a:gd name="T34" fmla="*/ 98 w 197"/>
                <a:gd name="T35" fmla="*/ 148 h 265"/>
                <a:gd name="T36" fmla="*/ 122 w 197"/>
                <a:gd name="T37" fmla="*/ 117 h 265"/>
                <a:gd name="T38" fmla="*/ 144 w 197"/>
                <a:gd name="T39" fmla="*/ 88 h 265"/>
                <a:gd name="T40" fmla="*/ 163 w 197"/>
                <a:gd name="T41" fmla="*/ 63 h 265"/>
                <a:gd name="T42" fmla="*/ 182 w 197"/>
                <a:gd name="T43" fmla="*/ 39 h 265"/>
                <a:gd name="T44" fmla="*/ 197 w 197"/>
                <a:gd name="T45" fmla="*/ 19 h 265"/>
                <a:gd name="T46" fmla="*/ 197 w 197"/>
                <a:gd name="T47" fmla="*/ 19 h 265"/>
                <a:gd name="T48" fmla="*/ 169 w 197"/>
                <a:gd name="T4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7" h="265">
                  <a:moveTo>
                    <a:pt x="169" y="0"/>
                  </a:moveTo>
                  <a:lnTo>
                    <a:pt x="169" y="0"/>
                  </a:lnTo>
                  <a:lnTo>
                    <a:pt x="155" y="20"/>
                  </a:lnTo>
                  <a:lnTo>
                    <a:pt x="137" y="43"/>
                  </a:lnTo>
                  <a:lnTo>
                    <a:pt x="118" y="69"/>
                  </a:lnTo>
                  <a:lnTo>
                    <a:pt x="95" y="97"/>
                  </a:lnTo>
                  <a:lnTo>
                    <a:pt x="71" y="130"/>
                  </a:lnTo>
                  <a:lnTo>
                    <a:pt x="48" y="166"/>
                  </a:lnTo>
                  <a:lnTo>
                    <a:pt x="36" y="185"/>
                  </a:lnTo>
                  <a:lnTo>
                    <a:pt x="23" y="207"/>
                  </a:lnTo>
                  <a:lnTo>
                    <a:pt x="12" y="228"/>
                  </a:lnTo>
                  <a:lnTo>
                    <a:pt x="0" y="251"/>
                  </a:lnTo>
                  <a:lnTo>
                    <a:pt x="29" y="265"/>
                  </a:lnTo>
                  <a:lnTo>
                    <a:pt x="41" y="244"/>
                  </a:lnTo>
                  <a:lnTo>
                    <a:pt x="52" y="223"/>
                  </a:lnTo>
                  <a:lnTo>
                    <a:pt x="64" y="202"/>
                  </a:lnTo>
                  <a:lnTo>
                    <a:pt x="76" y="184"/>
                  </a:lnTo>
                  <a:lnTo>
                    <a:pt x="98" y="148"/>
                  </a:lnTo>
                  <a:lnTo>
                    <a:pt x="122" y="117"/>
                  </a:lnTo>
                  <a:lnTo>
                    <a:pt x="144" y="88"/>
                  </a:lnTo>
                  <a:lnTo>
                    <a:pt x="163" y="63"/>
                  </a:lnTo>
                  <a:lnTo>
                    <a:pt x="182" y="39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58" name="Freeform 30"/>
            <p:cNvSpPr>
              <a:spLocks/>
            </p:cNvSpPr>
            <p:nvPr/>
          </p:nvSpPr>
          <p:spPr bwMode="auto">
            <a:xfrm>
              <a:off x="2154" y="959"/>
              <a:ext cx="203" cy="160"/>
            </a:xfrm>
            <a:custGeom>
              <a:avLst/>
              <a:gdLst>
                <a:gd name="T0" fmla="*/ 598 w 610"/>
                <a:gd name="T1" fmla="*/ 0 h 478"/>
                <a:gd name="T2" fmla="*/ 598 w 610"/>
                <a:gd name="T3" fmla="*/ 0 h 478"/>
                <a:gd name="T4" fmla="*/ 572 w 610"/>
                <a:gd name="T5" fmla="*/ 11 h 478"/>
                <a:gd name="T6" fmla="*/ 546 w 610"/>
                <a:gd name="T7" fmla="*/ 22 h 478"/>
                <a:gd name="T8" fmla="*/ 521 w 610"/>
                <a:gd name="T9" fmla="*/ 34 h 478"/>
                <a:gd name="T10" fmla="*/ 496 w 610"/>
                <a:gd name="T11" fmla="*/ 46 h 478"/>
                <a:gd name="T12" fmla="*/ 448 w 610"/>
                <a:gd name="T13" fmla="*/ 71 h 478"/>
                <a:gd name="T14" fmla="*/ 401 w 610"/>
                <a:gd name="T15" fmla="*/ 98 h 478"/>
                <a:gd name="T16" fmla="*/ 356 w 610"/>
                <a:gd name="T17" fmla="*/ 125 h 478"/>
                <a:gd name="T18" fmla="*/ 313 w 610"/>
                <a:gd name="T19" fmla="*/ 154 h 478"/>
                <a:gd name="T20" fmla="*/ 272 w 610"/>
                <a:gd name="T21" fmla="*/ 184 h 478"/>
                <a:gd name="T22" fmla="*/ 232 w 610"/>
                <a:gd name="T23" fmla="*/ 214 h 478"/>
                <a:gd name="T24" fmla="*/ 195 w 610"/>
                <a:gd name="T25" fmla="*/ 245 h 478"/>
                <a:gd name="T26" fmla="*/ 159 w 610"/>
                <a:gd name="T27" fmla="*/ 276 h 478"/>
                <a:gd name="T28" fmla="*/ 127 w 610"/>
                <a:gd name="T29" fmla="*/ 307 h 478"/>
                <a:gd name="T30" fmla="*/ 96 w 610"/>
                <a:gd name="T31" fmla="*/ 339 h 478"/>
                <a:gd name="T32" fmla="*/ 68 w 610"/>
                <a:gd name="T33" fmla="*/ 370 h 478"/>
                <a:gd name="T34" fmla="*/ 43 w 610"/>
                <a:gd name="T35" fmla="*/ 400 h 478"/>
                <a:gd name="T36" fmla="*/ 20 w 610"/>
                <a:gd name="T37" fmla="*/ 430 h 478"/>
                <a:gd name="T38" fmla="*/ 0 w 610"/>
                <a:gd name="T39" fmla="*/ 459 h 478"/>
                <a:gd name="T40" fmla="*/ 28 w 610"/>
                <a:gd name="T41" fmla="*/ 478 h 478"/>
                <a:gd name="T42" fmla="*/ 46 w 610"/>
                <a:gd name="T43" fmla="*/ 450 h 478"/>
                <a:gd name="T44" fmla="*/ 69 w 610"/>
                <a:gd name="T45" fmla="*/ 421 h 478"/>
                <a:gd name="T46" fmla="*/ 93 w 610"/>
                <a:gd name="T47" fmla="*/ 391 h 478"/>
                <a:gd name="T48" fmla="*/ 121 w 610"/>
                <a:gd name="T49" fmla="*/ 361 h 478"/>
                <a:gd name="T50" fmla="*/ 150 w 610"/>
                <a:gd name="T51" fmla="*/ 331 h 478"/>
                <a:gd name="T52" fmla="*/ 182 w 610"/>
                <a:gd name="T53" fmla="*/ 301 h 478"/>
                <a:gd name="T54" fmla="*/ 217 w 610"/>
                <a:gd name="T55" fmla="*/ 270 h 478"/>
                <a:gd name="T56" fmla="*/ 252 w 610"/>
                <a:gd name="T57" fmla="*/ 240 h 478"/>
                <a:gd name="T58" fmla="*/ 291 w 610"/>
                <a:gd name="T59" fmla="*/ 210 h 478"/>
                <a:gd name="T60" fmla="*/ 332 w 610"/>
                <a:gd name="T61" fmla="*/ 181 h 478"/>
                <a:gd name="T62" fmla="*/ 374 w 610"/>
                <a:gd name="T63" fmla="*/ 153 h 478"/>
                <a:gd name="T64" fmla="*/ 419 w 610"/>
                <a:gd name="T65" fmla="*/ 126 h 478"/>
                <a:gd name="T66" fmla="*/ 464 w 610"/>
                <a:gd name="T67" fmla="*/ 100 h 478"/>
                <a:gd name="T68" fmla="*/ 512 w 610"/>
                <a:gd name="T69" fmla="*/ 75 h 478"/>
                <a:gd name="T70" fmla="*/ 535 w 610"/>
                <a:gd name="T71" fmla="*/ 63 h 478"/>
                <a:gd name="T72" fmla="*/ 560 w 610"/>
                <a:gd name="T73" fmla="*/ 52 h 478"/>
                <a:gd name="T74" fmla="*/ 585 w 610"/>
                <a:gd name="T75" fmla="*/ 41 h 478"/>
                <a:gd name="T76" fmla="*/ 610 w 610"/>
                <a:gd name="T77" fmla="*/ 31 h 478"/>
                <a:gd name="T78" fmla="*/ 610 w 610"/>
                <a:gd name="T79" fmla="*/ 31 h 478"/>
                <a:gd name="T80" fmla="*/ 598 w 610"/>
                <a:gd name="T81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0" h="478">
                  <a:moveTo>
                    <a:pt x="598" y="0"/>
                  </a:moveTo>
                  <a:lnTo>
                    <a:pt x="598" y="0"/>
                  </a:lnTo>
                  <a:lnTo>
                    <a:pt x="572" y="11"/>
                  </a:lnTo>
                  <a:lnTo>
                    <a:pt x="546" y="22"/>
                  </a:lnTo>
                  <a:lnTo>
                    <a:pt x="521" y="34"/>
                  </a:lnTo>
                  <a:lnTo>
                    <a:pt x="496" y="46"/>
                  </a:lnTo>
                  <a:lnTo>
                    <a:pt x="448" y="71"/>
                  </a:lnTo>
                  <a:lnTo>
                    <a:pt x="401" y="98"/>
                  </a:lnTo>
                  <a:lnTo>
                    <a:pt x="356" y="125"/>
                  </a:lnTo>
                  <a:lnTo>
                    <a:pt x="313" y="154"/>
                  </a:lnTo>
                  <a:lnTo>
                    <a:pt x="272" y="184"/>
                  </a:lnTo>
                  <a:lnTo>
                    <a:pt x="232" y="214"/>
                  </a:lnTo>
                  <a:lnTo>
                    <a:pt x="195" y="245"/>
                  </a:lnTo>
                  <a:lnTo>
                    <a:pt x="159" y="276"/>
                  </a:lnTo>
                  <a:lnTo>
                    <a:pt x="127" y="307"/>
                  </a:lnTo>
                  <a:lnTo>
                    <a:pt x="96" y="339"/>
                  </a:lnTo>
                  <a:lnTo>
                    <a:pt x="68" y="370"/>
                  </a:lnTo>
                  <a:lnTo>
                    <a:pt x="43" y="400"/>
                  </a:lnTo>
                  <a:lnTo>
                    <a:pt x="20" y="430"/>
                  </a:lnTo>
                  <a:lnTo>
                    <a:pt x="0" y="459"/>
                  </a:lnTo>
                  <a:lnTo>
                    <a:pt x="28" y="478"/>
                  </a:lnTo>
                  <a:lnTo>
                    <a:pt x="46" y="450"/>
                  </a:lnTo>
                  <a:lnTo>
                    <a:pt x="69" y="421"/>
                  </a:lnTo>
                  <a:lnTo>
                    <a:pt x="93" y="391"/>
                  </a:lnTo>
                  <a:lnTo>
                    <a:pt x="121" y="361"/>
                  </a:lnTo>
                  <a:lnTo>
                    <a:pt x="150" y="331"/>
                  </a:lnTo>
                  <a:lnTo>
                    <a:pt x="182" y="301"/>
                  </a:lnTo>
                  <a:lnTo>
                    <a:pt x="217" y="270"/>
                  </a:lnTo>
                  <a:lnTo>
                    <a:pt x="252" y="240"/>
                  </a:lnTo>
                  <a:lnTo>
                    <a:pt x="291" y="210"/>
                  </a:lnTo>
                  <a:lnTo>
                    <a:pt x="332" y="181"/>
                  </a:lnTo>
                  <a:lnTo>
                    <a:pt x="374" y="153"/>
                  </a:lnTo>
                  <a:lnTo>
                    <a:pt x="419" y="126"/>
                  </a:lnTo>
                  <a:lnTo>
                    <a:pt x="464" y="100"/>
                  </a:lnTo>
                  <a:lnTo>
                    <a:pt x="512" y="75"/>
                  </a:lnTo>
                  <a:lnTo>
                    <a:pt x="535" y="63"/>
                  </a:lnTo>
                  <a:lnTo>
                    <a:pt x="560" y="52"/>
                  </a:lnTo>
                  <a:lnTo>
                    <a:pt x="585" y="41"/>
                  </a:lnTo>
                  <a:lnTo>
                    <a:pt x="610" y="31"/>
                  </a:lnTo>
                  <a:lnTo>
                    <a:pt x="610" y="31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59" name="Freeform 31"/>
            <p:cNvSpPr>
              <a:spLocks/>
            </p:cNvSpPr>
            <p:nvPr/>
          </p:nvSpPr>
          <p:spPr bwMode="auto">
            <a:xfrm>
              <a:off x="2353" y="893"/>
              <a:ext cx="225" cy="77"/>
            </a:xfrm>
            <a:custGeom>
              <a:avLst/>
              <a:gdLst>
                <a:gd name="T0" fmla="*/ 667 w 674"/>
                <a:gd name="T1" fmla="*/ 0 h 230"/>
                <a:gd name="T2" fmla="*/ 667 w 674"/>
                <a:gd name="T3" fmla="*/ 0 h 230"/>
                <a:gd name="T4" fmla="*/ 578 w 674"/>
                <a:gd name="T5" fmla="*/ 19 h 230"/>
                <a:gd name="T6" fmla="*/ 494 w 674"/>
                <a:gd name="T7" fmla="*/ 38 h 230"/>
                <a:gd name="T8" fmla="*/ 411 w 674"/>
                <a:gd name="T9" fmla="*/ 60 h 230"/>
                <a:gd name="T10" fmla="*/ 332 w 674"/>
                <a:gd name="T11" fmla="*/ 83 h 230"/>
                <a:gd name="T12" fmla="*/ 253 w 674"/>
                <a:gd name="T13" fmla="*/ 108 h 230"/>
                <a:gd name="T14" fmla="*/ 172 w 674"/>
                <a:gd name="T15" fmla="*/ 135 h 230"/>
                <a:gd name="T16" fmla="*/ 87 w 674"/>
                <a:gd name="T17" fmla="*/ 165 h 230"/>
                <a:gd name="T18" fmla="*/ 0 w 674"/>
                <a:gd name="T19" fmla="*/ 199 h 230"/>
                <a:gd name="T20" fmla="*/ 12 w 674"/>
                <a:gd name="T21" fmla="*/ 230 h 230"/>
                <a:gd name="T22" fmla="*/ 99 w 674"/>
                <a:gd name="T23" fmla="*/ 196 h 230"/>
                <a:gd name="T24" fmla="*/ 182 w 674"/>
                <a:gd name="T25" fmla="*/ 166 h 230"/>
                <a:gd name="T26" fmla="*/ 262 w 674"/>
                <a:gd name="T27" fmla="*/ 139 h 230"/>
                <a:gd name="T28" fmla="*/ 341 w 674"/>
                <a:gd name="T29" fmla="*/ 114 h 230"/>
                <a:gd name="T30" fmla="*/ 420 w 674"/>
                <a:gd name="T31" fmla="*/ 91 h 230"/>
                <a:gd name="T32" fmla="*/ 501 w 674"/>
                <a:gd name="T33" fmla="*/ 71 h 230"/>
                <a:gd name="T34" fmla="*/ 585 w 674"/>
                <a:gd name="T35" fmla="*/ 51 h 230"/>
                <a:gd name="T36" fmla="*/ 674 w 674"/>
                <a:gd name="T37" fmla="*/ 32 h 230"/>
                <a:gd name="T38" fmla="*/ 674 w 674"/>
                <a:gd name="T39" fmla="*/ 32 h 230"/>
                <a:gd name="T40" fmla="*/ 667 w 674"/>
                <a:gd name="T4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4" h="230">
                  <a:moveTo>
                    <a:pt x="667" y="0"/>
                  </a:moveTo>
                  <a:lnTo>
                    <a:pt x="667" y="0"/>
                  </a:lnTo>
                  <a:lnTo>
                    <a:pt x="578" y="19"/>
                  </a:lnTo>
                  <a:lnTo>
                    <a:pt x="494" y="38"/>
                  </a:lnTo>
                  <a:lnTo>
                    <a:pt x="411" y="60"/>
                  </a:lnTo>
                  <a:lnTo>
                    <a:pt x="332" y="83"/>
                  </a:lnTo>
                  <a:lnTo>
                    <a:pt x="253" y="108"/>
                  </a:lnTo>
                  <a:lnTo>
                    <a:pt x="172" y="135"/>
                  </a:lnTo>
                  <a:lnTo>
                    <a:pt x="87" y="165"/>
                  </a:lnTo>
                  <a:lnTo>
                    <a:pt x="0" y="199"/>
                  </a:lnTo>
                  <a:lnTo>
                    <a:pt x="12" y="230"/>
                  </a:lnTo>
                  <a:lnTo>
                    <a:pt x="99" y="196"/>
                  </a:lnTo>
                  <a:lnTo>
                    <a:pt x="182" y="166"/>
                  </a:lnTo>
                  <a:lnTo>
                    <a:pt x="262" y="139"/>
                  </a:lnTo>
                  <a:lnTo>
                    <a:pt x="341" y="114"/>
                  </a:lnTo>
                  <a:lnTo>
                    <a:pt x="420" y="91"/>
                  </a:lnTo>
                  <a:lnTo>
                    <a:pt x="501" y="71"/>
                  </a:lnTo>
                  <a:lnTo>
                    <a:pt x="585" y="51"/>
                  </a:lnTo>
                  <a:lnTo>
                    <a:pt x="674" y="32"/>
                  </a:lnTo>
                  <a:lnTo>
                    <a:pt x="674" y="32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60" name="Freeform 32"/>
            <p:cNvSpPr>
              <a:spLocks/>
            </p:cNvSpPr>
            <p:nvPr/>
          </p:nvSpPr>
          <p:spPr bwMode="auto">
            <a:xfrm>
              <a:off x="2576" y="867"/>
              <a:ext cx="254" cy="37"/>
            </a:xfrm>
            <a:custGeom>
              <a:avLst/>
              <a:gdLst>
                <a:gd name="T0" fmla="*/ 764 w 764"/>
                <a:gd name="T1" fmla="*/ 0 h 109"/>
                <a:gd name="T2" fmla="*/ 764 w 764"/>
                <a:gd name="T3" fmla="*/ 0 h 109"/>
                <a:gd name="T4" fmla="*/ 715 w 764"/>
                <a:gd name="T5" fmla="*/ 0 h 109"/>
                <a:gd name="T6" fmla="*/ 666 w 764"/>
                <a:gd name="T7" fmla="*/ 1 h 109"/>
                <a:gd name="T8" fmla="*/ 617 w 764"/>
                <a:gd name="T9" fmla="*/ 2 h 109"/>
                <a:gd name="T10" fmla="*/ 568 w 764"/>
                <a:gd name="T11" fmla="*/ 4 h 109"/>
                <a:gd name="T12" fmla="*/ 521 w 764"/>
                <a:gd name="T13" fmla="*/ 7 h 109"/>
                <a:gd name="T14" fmla="*/ 472 w 764"/>
                <a:gd name="T15" fmla="*/ 11 h 109"/>
                <a:gd name="T16" fmla="*/ 425 w 764"/>
                <a:gd name="T17" fmla="*/ 15 h 109"/>
                <a:gd name="T18" fmla="*/ 376 w 764"/>
                <a:gd name="T19" fmla="*/ 19 h 109"/>
                <a:gd name="T20" fmla="*/ 329 w 764"/>
                <a:gd name="T21" fmla="*/ 25 h 109"/>
                <a:gd name="T22" fmla="*/ 281 w 764"/>
                <a:gd name="T23" fmla="*/ 30 h 109"/>
                <a:gd name="T24" fmla="*/ 234 w 764"/>
                <a:gd name="T25" fmla="*/ 37 h 109"/>
                <a:gd name="T26" fmla="*/ 187 w 764"/>
                <a:gd name="T27" fmla="*/ 43 h 109"/>
                <a:gd name="T28" fmla="*/ 140 w 764"/>
                <a:gd name="T29" fmla="*/ 51 h 109"/>
                <a:gd name="T30" fmla="*/ 93 w 764"/>
                <a:gd name="T31" fmla="*/ 59 h 109"/>
                <a:gd name="T32" fmla="*/ 47 w 764"/>
                <a:gd name="T33" fmla="*/ 68 h 109"/>
                <a:gd name="T34" fmla="*/ 0 w 764"/>
                <a:gd name="T35" fmla="*/ 77 h 109"/>
                <a:gd name="T36" fmla="*/ 7 w 764"/>
                <a:gd name="T37" fmla="*/ 109 h 109"/>
                <a:gd name="T38" fmla="*/ 53 w 764"/>
                <a:gd name="T39" fmla="*/ 100 h 109"/>
                <a:gd name="T40" fmla="*/ 99 w 764"/>
                <a:gd name="T41" fmla="*/ 92 h 109"/>
                <a:gd name="T42" fmla="*/ 145 w 764"/>
                <a:gd name="T43" fmla="*/ 83 h 109"/>
                <a:gd name="T44" fmla="*/ 192 w 764"/>
                <a:gd name="T45" fmla="*/ 76 h 109"/>
                <a:gd name="T46" fmla="*/ 239 w 764"/>
                <a:gd name="T47" fmla="*/ 69 h 109"/>
                <a:gd name="T48" fmla="*/ 286 w 764"/>
                <a:gd name="T49" fmla="*/ 63 h 109"/>
                <a:gd name="T50" fmla="*/ 333 w 764"/>
                <a:gd name="T51" fmla="*/ 57 h 109"/>
                <a:gd name="T52" fmla="*/ 379 w 764"/>
                <a:gd name="T53" fmla="*/ 52 h 109"/>
                <a:gd name="T54" fmla="*/ 427 w 764"/>
                <a:gd name="T55" fmla="*/ 47 h 109"/>
                <a:gd name="T56" fmla="*/ 475 w 764"/>
                <a:gd name="T57" fmla="*/ 43 h 109"/>
                <a:gd name="T58" fmla="*/ 523 w 764"/>
                <a:gd name="T59" fmla="*/ 40 h 109"/>
                <a:gd name="T60" fmla="*/ 571 w 764"/>
                <a:gd name="T61" fmla="*/ 38 h 109"/>
                <a:gd name="T62" fmla="*/ 618 w 764"/>
                <a:gd name="T63" fmla="*/ 36 h 109"/>
                <a:gd name="T64" fmla="*/ 667 w 764"/>
                <a:gd name="T65" fmla="*/ 33 h 109"/>
                <a:gd name="T66" fmla="*/ 715 w 764"/>
                <a:gd name="T67" fmla="*/ 32 h 109"/>
                <a:gd name="T68" fmla="*/ 764 w 764"/>
                <a:gd name="T69" fmla="*/ 32 h 109"/>
                <a:gd name="T70" fmla="*/ 764 w 764"/>
                <a:gd name="T71" fmla="*/ 32 h 109"/>
                <a:gd name="T72" fmla="*/ 764 w 764"/>
                <a:gd name="T7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4" h="109">
                  <a:moveTo>
                    <a:pt x="764" y="0"/>
                  </a:moveTo>
                  <a:lnTo>
                    <a:pt x="764" y="0"/>
                  </a:lnTo>
                  <a:lnTo>
                    <a:pt x="715" y="0"/>
                  </a:lnTo>
                  <a:lnTo>
                    <a:pt x="666" y="1"/>
                  </a:lnTo>
                  <a:lnTo>
                    <a:pt x="617" y="2"/>
                  </a:lnTo>
                  <a:lnTo>
                    <a:pt x="568" y="4"/>
                  </a:lnTo>
                  <a:lnTo>
                    <a:pt x="521" y="7"/>
                  </a:lnTo>
                  <a:lnTo>
                    <a:pt x="472" y="11"/>
                  </a:lnTo>
                  <a:lnTo>
                    <a:pt x="425" y="15"/>
                  </a:lnTo>
                  <a:lnTo>
                    <a:pt x="376" y="19"/>
                  </a:lnTo>
                  <a:lnTo>
                    <a:pt x="329" y="25"/>
                  </a:lnTo>
                  <a:lnTo>
                    <a:pt x="281" y="30"/>
                  </a:lnTo>
                  <a:lnTo>
                    <a:pt x="234" y="37"/>
                  </a:lnTo>
                  <a:lnTo>
                    <a:pt x="187" y="43"/>
                  </a:lnTo>
                  <a:lnTo>
                    <a:pt x="140" y="51"/>
                  </a:lnTo>
                  <a:lnTo>
                    <a:pt x="93" y="59"/>
                  </a:lnTo>
                  <a:lnTo>
                    <a:pt x="47" y="68"/>
                  </a:lnTo>
                  <a:lnTo>
                    <a:pt x="0" y="77"/>
                  </a:lnTo>
                  <a:lnTo>
                    <a:pt x="7" y="109"/>
                  </a:lnTo>
                  <a:lnTo>
                    <a:pt x="53" y="100"/>
                  </a:lnTo>
                  <a:lnTo>
                    <a:pt x="99" y="92"/>
                  </a:lnTo>
                  <a:lnTo>
                    <a:pt x="145" y="83"/>
                  </a:lnTo>
                  <a:lnTo>
                    <a:pt x="192" y="76"/>
                  </a:lnTo>
                  <a:lnTo>
                    <a:pt x="239" y="69"/>
                  </a:lnTo>
                  <a:lnTo>
                    <a:pt x="286" y="63"/>
                  </a:lnTo>
                  <a:lnTo>
                    <a:pt x="333" y="57"/>
                  </a:lnTo>
                  <a:lnTo>
                    <a:pt x="379" y="52"/>
                  </a:lnTo>
                  <a:lnTo>
                    <a:pt x="427" y="47"/>
                  </a:lnTo>
                  <a:lnTo>
                    <a:pt x="475" y="43"/>
                  </a:lnTo>
                  <a:lnTo>
                    <a:pt x="523" y="40"/>
                  </a:lnTo>
                  <a:lnTo>
                    <a:pt x="571" y="38"/>
                  </a:lnTo>
                  <a:lnTo>
                    <a:pt x="618" y="36"/>
                  </a:lnTo>
                  <a:lnTo>
                    <a:pt x="667" y="33"/>
                  </a:lnTo>
                  <a:lnTo>
                    <a:pt x="715" y="32"/>
                  </a:lnTo>
                  <a:lnTo>
                    <a:pt x="764" y="32"/>
                  </a:lnTo>
                  <a:lnTo>
                    <a:pt x="764" y="32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61" name="Freeform 33"/>
            <p:cNvSpPr>
              <a:spLocks/>
            </p:cNvSpPr>
            <p:nvPr/>
          </p:nvSpPr>
          <p:spPr bwMode="auto">
            <a:xfrm>
              <a:off x="2830" y="867"/>
              <a:ext cx="1248" cy="1058"/>
            </a:xfrm>
            <a:custGeom>
              <a:avLst/>
              <a:gdLst>
                <a:gd name="T0" fmla="*/ 3729 w 3744"/>
                <a:gd name="T1" fmla="*/ 3084 h 3172"/>
                <a:gd name="T2" fmla="*/ 3674 w 3744"/>
                <a:gd name="T3" fmla="*/ 2836 h 3172"/>
                <a:gd name="T4" fmla="*/ 3602 w 3744"/>
                <a:gd name="T5" fmla="*/ 2595 h 3172"/>
                <a:gd name="T6" fmla="*/ 3514 w 3744"/>
                <a:gd name="T7" fmla="*/ 2361 h 3172"/>
                <a:gd name="T8" fmla="*/ 3413 w 3744"/>
                <a:gd name="T9" fmla="*/ 2134 h 3172"/>
                <a:gd name="T10" fmla="*/ 3296 w 3744"/>
                <a:gd name="T11" fmla="*/ 1916 h 3172"/>
                <a:gd name="T12" fmla="*/ 3167 w 3744"/>
                <a:gd name="T13" fmla="*/ 1705 h 3172"/>
                <a:gd name="T14" fmla="*/ 3024 w 3744"/>
                <a:gd name="T15" fmla="*/ 1505 h 3172"/>
                <a:gd name="T16" fmla="*/ 2870 w 3744"/>
                <a:gd name="T17" fmla="*/ 1314 h 3172"/>
                <a:gd name="T18" fmla="*/ 2702 w 3744"/>
                <a:gd name="T19" fmla="*/ 1134 h 3172"/>
                <a:gd name="T20" fmla="*/ 2525 w 3744"/>
                <a:gd name="T21" fmla="*/ 964 h 3172"/>
                <a:gd name="T22" fmla="*/ 2336 w 3744"/>
                <a:gd name="T23" fmla="*/ 807 h 3172"/>
                <a:gd name="T24" fmla="*/ 2138 w 3744"/>
                <a:gd name="T25" fmla="*/ 661 h 3172"/>
                <a:gd name="T26" fmla="*/ 1930 w 3744"/>
                <a:gd name="T27" fmla="*/ 529 h 3172"/>
                <a:gd name="T28" fmla="*/ 1714 w 3744"/>
                <a:gd name="T29" fmla="*/ 409 h 3172"/>
                <a:gd name="T30" fmla="*/ 1488 w 3744"/>
                <a:gd name="T31" fmla="*/ 305 h 3172"/>
                <a:gd name="T32" fmla="*/ 1256 w 3744"/>
                <a:gd name="T33" fmla="*/ 214 h 3172"/>
                <a:gd name="T34" fmla="*/ 1016 w 3744"/>
                <a:gd name="T35" fmla="*/ 138 h 3172"/>
                <a:gd name="T36" fmla="*/ 771 w 3744"/>
                <a:gd name="T37" fmla="*/ 79 h 3172"/>
                <a:gd name="T38" fmla="*/ 518 w 3744"/>
                <a:gd name="T39" fmla="*/ 34 h 3172"/>
                <a:gd name="T40" fmla="*/ 261 w 3744"/>
                <a:gd name="T41" fmla="*/ 9 h 3172"/>
                <a:gd name="T42" fmla="*/ 0 w 3744"/>
                <a:gd name="T43" fmla="*/ 0 h 3172"/>
                <a:gd name="T44" fmla="*/ 174 w 3744"/>
                <a:gd name="T45" fmla="*/ 37 h 3172"/>
                <a:gd name="T46" fmla="*/ 430 w 3744"/>
                <a:gd name="T47" fmla="*/ 57 h 3172"/>
                <a:gd name="T48" fmla="*/ 681 w 3744"/>
                <a:gd name="T49" fmla="*/ 95 h 3172"/>
                <a:gd name="T50" fmla="*/ 928 w 3744"/>
                <a:gd name="T51" fmla="*/ 148 h 3172"/>
                <a:gd name="T52" fmla="*/ 1166 w 3744"/>
                <a:gd name="T53" fmla="*/ 218 h 3172"/>
                <a:gd name="T54" fmla="*/ 1400 w 3744"/>
                <a:gd name="T55" fmla="*/ 303 h 3172"/>
                <a:gd name="T56" fmla="*/ 1625 w 3744"/>
                <a:gd name="T57" fmla="*/ 403 h 3172"/>
                <a:gd name="T58" fmla="*/ 1842 w 3744"/>
                <a:gd name="T59" fmla="*/ 516 h 3172"/>
                <a:gd name="T60" fmla="*/ 2052 w 3744"/>
                <a:gd name="T61" fmla="*/ 644 h 3172"/>
                <a:gd name="T62" fmla="*/ 2252 w 3744"/>
                <a:gd name="T63" fmla="*/ 783 h 3172"/>
                <a:gd name="T64" fmla="*/ 2442 w 3744"/>
                <a:gd name="T65" fmla="*/ 935 h 3172"/>
                <a:gd name="T66" fmla="*/ 2621 w 3744"/>
                <a:gd name="T67" fmla="*/ 1099 h 3172"/>
                <a:gd name="T68" fmla="*/ 2791 w 3744"/>
                <a:gd name="T69" fmla="*/ 1276 h 3172"/>
                <a:gd name="T70" fmla="*/ 2948 w 3744"/>
                <a:gd name="T71" fmla="*/ 1461 h 3172"/>
                <a:gd name="T72" fmla="*/ 3093 w 3744"/>
                <a:gd name="T73" fmla="*/ 1657 h 3172"/>
                <a:gd name="T74" fmla="*/ 3226 w 3744"/>
                <a:gd name="T75" fmla="*/ 1862 h 3172"/>
                <a:gd name="T76" fmla="*/ 3346 w 3744"/>
                <a:gd name="T77" fmla="*/ 2076 h 3172"/>
                <a:gd name="T78" fmla="*/ 3452 w 3744"/>
                <a:gd name="T79" fmla="*/ 2297 h 3172"/>
                <a:gd name="T80" fmla="*/ 3543 w 3744"/>
                <a:gd name="T81" fmla="*/ 2527 h 3172"/>
                <a:gd name="T82" fmla="*/ 3620 w 3744"/>
                <a:gd name="T83" fmla="*/ 2764 h 3172"/>
                <a:gd name="T84" fmla="*/ 3681 w 3744"/>
                <a:gd name="T85" fmla="*/ 3007 h 3172"/>
                <a:gd name="T86" fmla="*/ 3712 w 3744"/>
                <a:gd name="T87" fmla="*/ 3172 h 3172"/>
                <a:gd name="T88" fmla="*/ 3744 w 3744"/>
                <a:gd name="T89" fmla="*/ 3167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44" h="3172">
                  <a:moveTo>
                    <a:pt x="3744" y="3167"/>
                  </a:moveTo>
                  <a:lnTo>
                    <a:pt x="3744" y="3167"/>
                  </a:lnTo>
                  <a:lnTo>
                    <a:pt x="3729" y="3084"/>
                  </a:lnTo>
                  <a:lnTo>
                    <a:pt x="3713" y="3001"/>
                  </a:lnTo>
                  <a:lnTo>
                    <a:pt x="3695" y="2918"/>
                  </a:lnTo>
                  <a:lnTo>
                    <a:pt x="3674" y="2836"/>
                  </a:lnTo>
                  <a:lnTo>
                    <a:pt x="3651" y="2755"/>
                  </a:lnTo>
                  <a:lnTo>
                    <a:pt x="3628" y="2674"/>
                  </a:lnTo>
                  <a:lnTo>
                    <a:pt x="3602" y="2595"/>
                  </a:lnTo>
                  <a:lnTo>
                    <a:pt x="3574" y="2517"/>
                  </a:lnTo>
                  <a:lnTo>
                    <a:pt x="3546" y="2438"/>
                  </a:lnTo>
                  <a:lnTo>
                    <a:pt x="3514" y="2361"/>
                  </a:lnTo>
                  <a:lnTo>
                    <a:pt x="3482" y="2284"/>
                  </a:lnTo>
                  <a:lnTo>
                    <a:pt x="3448" y="2209"/>
                  </a:lnTo>
                  <a:lnTo>
                    <a:pt x="3413" y="2134"/>
                  </a:lnTo>
                  <a:lnTo>
                    <a:pt x="3375" y="2061"/>
                  </a:lnTo>
                  <a:lnTo>
                    <a:pt x="3336" y="1987"/>
                  </a:lnTo>
                  <a:lnTo>
                    <a:pt x="3296" y="1916"/>
                  </a:lnTo>
                  <a:lnTo>
                    <a:pt x="3255" y="1845"/>
                  </a:lnTo>
                  <a:lnTo>
                    <a:pt x="3212" y="1775"/>
                  </a:lnTo>
                  <a:lnTo>
                    <a:pt x="3167" y="1705"/>
                  </a:lnTo>
                  <a:lnTo>
                    <a:pt x="3121" y="1637"/>
                  </a:lnTo>
                  <a:lnTo>
                    <a:pt x="3074" y="1570"/>
                  </a:lnTo>
                  <a:lnTo>
                    <a:pt x="3024" y="1505"/>
                  </a:lnTo>
                  <a:lnTo>
                    <a:pt x="2974" y="1441"/>
                  </a:lnTo>
                  <a:lnTo>
                    <a:pt x="2922" y="1377"/>
                  </a:lnTo>
                  <a:lnTo>
                    <a:pt x="2870" y="1314"/>
                  </a:lnTo>
                  <a:lnTo>
                    <a:pt x="2816" y="1253"/>
                  </a:lnTo>
                  <a:lnTo>
                    <a:pt x="2759" y="1192"/>
                  </a:lnTo>
                  <a:lnTo>
                    <a:pt x="2702" y="1134"/>
                  </a:lnTo>
                  <a:lnTo>
                    <a:pt x="2645" y="1076"/>
                  </a:lnTo>
                  <a:lnTo>
                    <a:pt x="2585" y="1020"/>
                  </a:lnTo>
                  <a:lnTo>
                    <a:pt x="2525" y="964"/>
                  </a:lnTo>
                  <a:lnTo>
                    <a:pt x="2463" y="910"/>
                  </a:lnTo>
                  <a:lnTo>
                    <a:pt x="2401" y="859"/>
                  </a:lnTo>
                  <a:lnTo>
                    <a:pt x="2336" y="807"/>
                  </a:lnTo>
                  <a:lnTo>
                    <a:pt x="2271" y="757"/>
                  </a:lnTo>
                  <a:lnTo>
                    <a:pt x="2205" y="708"/>
                  </a:lnTo>
                  <a:lnTo>
                    <a:pt x="2138" y="661"/>
                  </a:lnTo>
                  <a:lnTo>
                    <a:pt x="2069" y="616"/>
                  </a:lnTo>
                  <a:lnTo>
                    <a:pt x="2000" y="571"/>
                  </a:lnTo>
                  <a:lnTo>
                    <a:pt x="1930" y="529"/>
                  </a:lnTo>
                  <a:lnTo>
                    <a:pt x="1859" y="488"/>
                  </a:lnTo>
                  <a:lnTo>
                    <a:pt x="1786" y="448"/>
                  </a:lnTo>
                  <a:lnTo>
                    <a:pt x="1714" y="409"/>
                  </a:lnTo>
                  <a:lnTo>
                    <a:pt x="1639" y="373"/>
                  </a:lnTo>
                  <a:lnTo>
                    <a:pt x="1565" y="338"/>
                  </a:lnTo>
                  <a:lnTo>
                    <a:pt x="1488" y="305"/>
                  </a:lnTo>
                  <a:lnTo>
                    <a:pt x="1412" y="272"/>
                  </a:lnTo>
                  <a:lnTo>
                    <a:pt x="1335" y="242"/>
                  </a:lnTo>
                  <a:lnTo>
                    <a:pt x="1256" y="214"/>
                  </a:lnTo>
                  <a:lnTo>
                    <a:pt x="1177" y="187"/>
                  </a:lnTo>
                  <a:lnTo>
                    <a:pt x="1097" y="162"/>
                  </a:lnTo>
                  <a:lnTo>
                    <a:pt x="1016" y="138"/>
                  </a:lnTo>
                  <a:lnTo>
                    <a:pt x="935" y="117"/>
                  </a:lnTo>
                  <a:lnTo>
                    <a:pt x="853" y="96"/>
                  </a:lnTo>
                  <a:lnTo>
                    <a:pt x="771" y="79"/>
                  </a:lnTo>
                  <a:lnTo>
                    <a:pt x="687" y="61"/>
                  </a:lnTo>
                  <a:lnTo>
                    <a:pt x="604" y="47"/>
                  </a:lnTo>
                  <a:lnTo>
                    <a:pt x="518" y="34"/>
                  </a:lnTo>
                  <a:lnTo>
                    <a:pt x="434" y="24"/>
                  </a:lnTo>
                  <a:lnTo>
                    <a:pt x="348" y="15"/>
                  </a:lnTo>
                  <a:lnTo>
                    <a:pt x="261" y="9"/>
                  </a:lnTo>
                  <a:lnTo>
                    <a:pt x="175" y="3"/>
                  </a:lnTo>
                  <a:lnTo>
                    <a:pt x="87" y="1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7" y="33"/>
                  </a:lnTo>
                  <a:lnTo>
                    <a:pt x="174" y="37"/>
                  </a:lnTo>
                  <a:lnTo>
                    <a:pt x="259" y="41"/>
                  </a:lnTo>
                  <a:lnTo>
                    <a:pt x="344" y="49"/>
                  </a:lnTo>
                  <a:lnTo>
                    <a:pt x="430" y="57"/>
                  </a:lnTo>
                  <a:lnTo>
                    <a:pt x="514" y="68"/>
                  </a:lnTo>
                  <a:lnTo>
                    <a:pt x="598" y="80"/>
                  </a:lnTo>
                  <a:lnTo>
                    <a:pt x="681" y="95"/>
                  </a:lnTo>
                  <a:lnTo>
                    <a:pt x="764" y="110"/>
                  </a:lnTo>
                  <a:lnTo>
                    <a:pt x="846" y="128"/>
                  </a:lnTo>
                  <a:lnTo>
                    <a:pt x="928" y="148"/>
                  </a:lnTo>
                  <a:lnTo>
                    <a:pt x="1008" y="169"/>
                  </a:lnTo>
                  <a:lnTo>
                    <a:pt x="1088" y="193"/>
                  </a:lnTo>
                  <a:lnTo>
                    <a:pt x="1166" y="218"/>
                  </a:lnTo>
                  <a:lnTo>
                    <a:pt x="1245" y="245"/>
                  </a:lnTo>
                  <a:lnTo>
                    <a:pt x="1323" y="273"/>
                  </a:lnTo>
                  <a:lnTo>
                    <a:pt x="1400" y="303"/>
                  </a:lnTo>
                  <a:lnTo>
                    <a:pt x="1475" y="335"/>
                  </a:lnTo>
                  <a:lnTo>
                    <a:pt x="1551" y="368"/>
                  </a:lnTo>
                  <a:lnTo>
                    <a:pt x="1625" y="403"/>
                  </a:lnTo>
                  <a:lnTo>
                    <a:pt x="1699" y="440"/>
                  </a:lnTo>
                  <a:lnTo>
                    <a:pt x="1771" y="477"/>
                  </a:lnTo>
                  <a:lnTo>
                    <a:pt x="1842" y="516"/>
                  </a:lnTo>
                  <a:lnTo>
                    <a:pt x="1914" y="557"/>
                  </a:lnTo>
                  <a:lnTo>
                    <a:pt x="1983" y="599"/>
                  </a:lnTo>
                  <a:lnTo>
                    <a:pt x="2052" y="644"/>
                  </a:lnTo>
                  <a:lnTo>
                    <a:pt x="2119" y="689"/>
                  </a:lnTo>
                  <a:lnTo>
                    <a:pt x="2186" y="735"/>
                  </a:lnTo>
                  <a:lnTo>
                    <a:pt x="2252" y="783"/>
                  </a:lnTo>
                  <a:lnTo>
                    <a:pt x="2317" y="833"/>
                  </a:lnTo>
                  <a:lnTo>
                    <a:pt x="2379" y="883"/>
                  </a:lnTo>
                  <a:lnTo>
                    <a:pt x="2442" y="935"/>
                  </a:lnTo>
                  <a:lnTo>
                    <a:pt x="2502" y="989"/>
                  </a:lnTo>
                  <a:lnTo>
                    <a:pt x="2563" y="1044"/>
                  </a:lnTo>
                  <a:lnTo>
                    <a:pt x="2621" y="1099"/>
                  </a:lnTo>
                  <a:lnTo>
                    <a:pt x="2679" y="1157"/>
                  </a:lnTo>
                  <a:lnTo>
                    <a:pt x="2736" y="1215"/>
                  </a:lnTo>
                  <a:lnTo>
                    <a:pt x="2791" y="1276"/>
                  </a:lnTo>
                  <a:lnTo>
                    <a:pt x="2845" y="1336"/>
                  </a:lnTo>
                  <a:lnTo>
                    <a:pt x="2897" y="1398"/>
                  </a:lnTo>
                  <a:lnTo>
                    <a:pt x="2948" y="1461"/>
                  </a:lnTo>
                  <a:lnTo>
                    <a:pt x="2998" y="1525"/>
                  </a:lnTo>
                  <a:lnTo>
                    <a:pt x="3047" y="1590"/>
                  </a:lnTo>
                  <a:lnTo>
                    <a:pt x="3093" y="1657"/>
                  </a:lnTo>
                  <a:lnTo>
                    <a:pt x="3140" y="1724"/>
                  </a:lnTo>
                  <a:lnTo>
                    <a:pt x="3184" y="1792"/>
                  </a:lnTo>
                  <a:lnTo>
                    <a:pt x="3226" y="1862"/>
                  </a:lnTo>
                  <a:lnTo>
                    <a:pt x="3268" y="1932"/>
                  </a:lnTo>
                  <a:lnTo>
                    <a:pt x="3308" y="2004"/>
                  </a:lnTo>
                  <a:lnTo>
                    <a:pt x="3346" y="2076"/>
                  </a:lnTo>
                  <a:lnTo>
                    <a:pt x="3383" y="2148"/>
                  </a:lnTo>
                  <a:lnTo>
                    <a:pt x="3418" y="2223"/>
                  </a:lnTo>
                  <a:lnTo>
                    <a:pt x="3452" y="2297"/>
                  </a:lnTo>
                  <a:lnTo>
                    <a:pt x="3484" y="2373"/>
                  </a:lnTo>
                  <a:lnTo>
                    <a:pt x="3514" y="2450"/>
                  </a:lnTo>
                  <a:lnTo>
                    <a:pt x="3543" y="2527"/>
                  </a:lnTo>
                  <a:lnTo>
                    <a:pt x="3570" y="2605"/>
                  </a:lnTo>
                  <a:lnTo>
                    <a:pt x="3596" y="2684"/>
                  </a:lnTo>
                  <a:lnTo>
                    <a:pt x="3620" y="2764"/>
                  </a:lnTo>
                  <a:lnTo>
                    <a:pt x="3642" y="2845"/>
                  </a:lnTo>
                  <a:lnTo>
                    <a:pt x="3662" y="2926"/>
                  </a:lnTo>
                  <a:lnTo>
                    <a:pt x="3681" y="3007"/>
                  </a:lnTo>
                  <a:lnTo>
                    <a:pt x="3697" y="3090"/>
                  </a:lnTo>
                  <a:lnTo>
                    <a:pt x="3712" y="3172"/>
                  </a:lnTo>
                  <a:lnTo>
                    <a:pt x="3712" y="3172"/>
                  </a:lnTo>
                  <a:lnTo>
                    <a:pt x="3744" y="3167"/>
                  </a:lnTo>
                  <a:lnTo>
                    <a:pt x="3744" y="3167"/>
                  </a:lnTo>
                  <a:lnTo>
                    <a:pt x="3744" y="3167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62" name="Freeform 34"/>
            <p:cNvSpPr>
              <a:spLocks/>
            </p:cNvSpPr>
            <p:nvPr/>
          </p:nvSpPr>
          <p:spPr bwMode="auto">
            <a:xfrm>
              <a:off x="4068" y="1923"/>
              <a:ext cx="77" cy="112"/>
            </a:xfrm>
            <a:custGeom>
              <a:avLst/>
              <a:gdLst>
                <a:gd name="T0" fmla="*/ 231 w 231"/>
                <a:gd name="T1" fmla="*/ 335 h 337"/>
                <a:gd name="T2" fmla="*/ 231 w 231"/>
                <a:gd name="T3" fmla="*/ 335 h 337"/>
                <a:gd name="T4" fmla="*/ 229 w 231"/>
                <a:gd name="T5" fmla="*/ 322 h 337"/>
                <a:gd name="T6" fmla="*/ 227 w 231"/>
                <a:gd name="T7" fmla="*/ 310 h 337"/>
                <a:gd name="T8" fmla="*/ 223 w 231"/>
                <a:gd name="T9" fmla="*/ 298 h 337"/>
                <a:gd name="T10" fmla="*/ 219 w 231"/>
                <a:gd name="T11" fmla="*/ 286 h 337"/>
                <a:gd name="T12" fmla="*/ 215 w 231"/>
                <a:gd name="T13" fmla="*/ 274 h 337"/>
                <a:gd name="T14" fmla="*/ 209 w 231"/>
                <a:gd name="T15" fmla="*/ 262 h 337"/>
                <a:gd name="T16" fmla="*/ 203 w 231"/>
                <a:gd name="T17" fmla="*/ 252 h 337"/>
                <a:gd name="T18" fmla="*/ 196 w 231"/>
                <a:gd name="T19" fmla="*/ 240 h 337"/>
                <a:gd name="T20" fmla="*/ 182 w 231"/>
                <a:gd name="T21" fmla="*/ 219 h 337"/>
                <a:gd name="T22" fmla="*/ 166 w 231"/>
                <a:gd name="T23" fmla="*/ 199 h 337"/>
                <a:gd name="T24" fmla="*/ 149 w 231"/>
                <a:gd name="T25" fmla="*/ 178 h 337"/>
                <a:gd name="T26" fmla="*/ 133 w 231"/>
                <a:gd name="T27" fmla="*/ 158 h 337"/>
                <a:gd name="T28" fmla="*/ 115 w 231"/>
                <a:gd name="T29" fmla="*/ 138 h 337"/>
                <a:gd name="T30" fmla="*/ 98 w 231"/>
                <a:gd name="T31" fmla="*/ 118 h 337"/>
                <a:gd name="T32" fmla="*/ 83 w 231"/>
                <a:gd name="T33" fmla="*/ 98 h 337"/>
                <a:gd name="T34" fmla="*/ 68 w 231"/>
                <a:gd name="T35" fmla="*/ 79 h 337"/>
                <a:gd name="T36" fmla="*/ 56 w 231"/>
                <a:gd name="T37" fmla="*/ 59 h 337"/>
                <a:gd name="T38" fmla="*/ 45 w 231"/>
                <a:gd name="T39" fmla="*/ 39 h 337"/>
                <a:gd name="T40" fmla="*/ 41 w 231"/>
                <a:gd name="T41" fmla="*/ 30 h 337"/>
                <a:gd name="T42" fmla="*/ 38 w 231"/>
                <a:gd name="T43" fmla="*/ 20 h 337"/>
                <a:gd name="T44" fmla="*/ 34 w 231"/>
                <a:gd name="T45" fmla="*/ 11 h 337"/>
                <a:gd name="T46" fmla="*/ 32 w 231"/>
                <a:gd name="T47" fmla="*/ 0 h 337"/>
                <a:gd name="T48" fmla="*/ 0 w 231"/>
                <a:gd name="T49" fmla="*/ 5 h 337"/>
                <a:gd name="T50" fmla="*/ 3 w 231"/>
                <a:gd name="T51" fmla="*/ 18 h 337"/>
                <a:gd name="T52" fmla="*/ 6 w 231"/>
                <a:gd name="T53" fmla="*/ 30 h 337"/>
                <a:gd name="T54" fmla="*/ 11 w 231"/>
                <a:gd name="T55" fmla="*/ 42 h 337"/>
                <a:gd name="T56" fmla="*/ 15 w 231"/>
                <a:gd name="T57" fmla="*/ 54 h 337"/>
                <a:gd name="T58" fmla="*/ 27 w 231"/>
                <a:gd name="T59" fmla="*/ 75 h 337"/>
                <a:gd name="T60" fmla="*/ 41 w 231"/>
                <a:gd name="T61" fmla="*/ 97 h 337"/>
                <a:gd name="T62" fmla="*/ 56 w 231"/>
                <a:gd name="T63" fmla="*/ 119 h 337"/>
                <a:gd name="T64" fmla="*/ 73 w 231"/>
                <a:gd name="T65" fmla="*/ 139 h 337"/>
                <a:gd name="T66" fmla="*/ 90 w 231"/>
                <a:gd name="T67" fmla="*/ 159 h 337"/>
                <a:gd name="T68" fmla="*/ 107 w 231"/>
                <a:gd name="T69" fmla="*/ 179 h 337"/>
                <a:gd name="T70" fmla="*/ 124 w 231"/>
                <a:gd name="T71" fmla="*/ 199 h 337"/>
                <a:gd name="T72" fmla="*/ 140 w 231"/>
                <a:gd name="T73" fmla="*/ 218 h 337"/>
                <a:gd name="T74" fmla="*/ 155 w 231"/>
                <a:gd name="T75" fmla="*/ 239 h 337"/>
                <a:gd name="T76" fmla="*/ 168 w 231"/>
                <a:gd name="T77" fmla="*/ 258 h 337"/>
                <a:gd name="T78" fmla="*/ 175 w 231"/>
                <a:gd name="T79" fmla="*/ 268 h 337"/>
                <a:gd name="T80" fmla="*/ 180 w 231"/>
                <a:gd name="T81" fmla="*/ 277 h 337"/>
                <a:gd name="T82" fmla="*/ 185 w 231"/>
                <a:gd name="T83" fmla="*/ 287 h 337"/>
                <a:gd name="T84" fmla="*/ 189 w 231"/>
                <a:gd name="T85" fmla="*/ 297 h 337"/>
                <a:gd name="T86" fmla="*/ 192 w 231"/>
                <a:gd name="T87" fmla="*/ 308 h 337"/>
                <a:gd name="T88" fmla="*/ 194 w 231"/>
                <a:gd name="T89" fmla="*/ 317 h 337"/>
                <a:gd name="T90" fmla="*/ 196 w 231"/>
                <a:gd name="T91" fmla="*/ 327 h 337"/>
                <a:gd name="T92" fmla="*/ 198 w 231"/>
                <a:gd name="T93" fmla="*/ 337 h 337"/>
                <a:gd name="T94" fmla="*/ 198 w 231"/>
                <a:gd name="T95" fmla="*/ 337 h 337"/>
                <a:gd name="T96" fmla="*/ 231 w 231"/>
                <a:gd name="T97" fmla="*/ 3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37">
                  <a:moveTo>
                    <a:pt x="231" y="335"/>
                  </a:moveTo>
                  <a:lnTo>
                    <a:pt x="231" y="335"/>
                  </a:lnTo>
                  <a:lnTo>
                    <a:pt x="229" y="322"/>
                  </a:lnTo>
                  <a:lnTo>
                    <a:pt x="227" y="310"/>
                  </a:lnTo>
                  <a:lnTo>
                    <a:pt x="223" y="298"/>
                  </a:lnTo>
                  <a:lnTo>
                    <a:pt x="219" y="286"/>
                  </a:lnTo>
                  <a:lnTo>
                    <a:pt x="215" y="274"/>
                  </a:lnTo>
                  <a:lnTo>
                    <a:pt x="209" y="262"/>
                  </a:lnTo>
                  <a:lnTo>
                    <a:pt x="203" y="252"/>
                  </a:lnTo>
                  <a:lnTo>
                    <a:pt x="196" y="240"/>
                  </a:lnTo>
                  <a:lnTo>
                    <a:pt x="182" y="219"/>
                  </a:lnTo>
                  <a:lnTo>
                    <a:pt x="166" y="199"/>
                  </a:lnTo>
                  <a:lnTo>
                    <a:pt x="149" y="178"/>
                  </a:lnTo>
                  <a:lnTo>
                    <a:pt x="133" y="158"/>
                  </a:lnTo>
                  <a:lnTo>
                    <a:pt x="115" y="138"/>
                  </a:lnTo>
                  <a:lnTo>
                    <a:pt x="98" y="118"/>
                  </a:lnTo>
                  <a:lnTo>
                    <a:pt x="83" y="98"/>
                  </a:lnTo>
                  <a:lnTo>
                    <a:pt x="68" y="79"/>
                  </a:lnTo>
                  <a:lnTo>
                    <a:pt x="56" y="59"/>
                  </a:lnTo>
                  <a:lnTo>
                    <a:pt x="45" y="39"/>
                  </a:lnTo>
                  <a:lnTo>
                    <a:pt x="41" y="30"/>
                  </a:lnTo>
                  <a:lnTo>
                    <a:pt x="38" y="20"/>
                  </a:lnTo>
                  <a:lnTo>
                    <a:pt x="34" y="11"/>
                  </a:lnTo>
                  <a:lnTo>
                    <a:pt x="32" y="0"/>
                  </a:lnTo>
                  <a:lnTo>
                    <a:pt x="0" y="5"/>
                  </a:lnTo>
                  <a:lnTo>
                    <a:pt x="3" y="18"/>
                  </a:lnTo>
                  <a:lnTo>
                    <a:pt x="6" y="30"/>
                  </a:lnTo>
                  <a:lnTo>
                    <a:pt x="11" y="42"/>
                  </a:lnTo>
                  <a:lnTo>
                    <a:pt x="15" y="54"/>
                  </a:lnTo>
                  <a:lnTo>
                    <a:pt x="27" y="75"/>
                  </a:lnTo>
                  <a:lnTo>
                    <a:pt x="41" y="97"/>
                  </a:lnTo>
                  <a:lnTo>
                    <a:pt x="56" y="119"/>
                  </a:lnTo>
                  <a:lnTo>
                    <a:pt x="73" y="139"/>
                  </a:lnTo>
                  <a:lnTo>
                    <a:pt x="90" y="159"/>
                  </a:lnTo>
                  <a:lnTo>
                    <a:pt x="107" y="179"/>
                  </a:lnTo>
                  <a:lnTo>
                    <a:pt x="124" y="199"/>
                  </a:lnTo>
                  <a:lnTo>
                    <a:pt x="140" y="218"/>
                  </a:lnTo>
                  <a:lnTo>
                    <a:pt x="155" y="239"/>
                  </a:lnTo>
                  <a:lnTo>
                    <a:pt x="168" y="258"/>
                  </a:lnTo>
                  <a:lnTo>
                    <a:pt x="175" y="268"/>
                  </a:lnTo>
                  <a:lnTo>
                    <a:pt x="180" y="277"/>
                  </a:lnTo>
                  <a:lnTo>
                    <a:pt x="185" y="287"/>
                  </a:lnTo>
                  <a:lnTo>
                    <a:pt x="189" y="297"/>
                  </a:lnTo>
                  <a:lnTo>
                    <a:pt x="192" y="308"/>
                  </a:lnTo>
                  <a:lnTo>
                    <a:pt x="194" y="317"/>
                  </a:lnTo>
                  <a:lnTo>
                    <a:pt x="196" y="327"/>
                  </a:lnTo>
                  <a:lnTo>
                    <a:pt x="198" y="337"/>
                  </a:lnTo>
                  <a:lnTo>
                    <a:pt x="198" y="337"/>
                  </a:lnTo>
                  <a:lnTo>
                    <a:pt x="231" y="335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63" name="Freeform 35"/>
            <p:cNvSpPr>
              <a:spLocks/>
            </p:cNvSpPr>
            <p:nvPr/>
          </p:nvSpPr>
          <p:spPr bwMode="auto">
            <a:xfrm>
              <a:off x="4085" y="2035"/>
              <a:ext cx="60" cy="98"/>
            </a:xfrm>
            <a:custGeom>
              <a:avLst/>
              <a:gdLst>
                <a:gd name="T0" fmla="*/ 33 w 179"/>
                <a:gd name="T1" fmla="*/ 295 h 295"/>
                <a:gd name="T2" fmla="*/ 33 w 179"/>
                <a:gd name="T3" fmla="*/ 295 h 295"/>
                <a:gd name="T4" fmla="*/ 33 w 179"/>
                <a:gd name="T5" fmla="*/ 288 h 295"/>
                <a:gd name="T6" fmla="*/ 34 w 179"/>
                <a:gd name="T7" fmla="*/ 282 h 295"/>
                <a:gd name="T8" fmla="*/ 36 w 179"/>
                <a:gd name="T9" fmla="*/ 274 h 295"/>
                <a:gd name="T10" fmla="*/ 39 w 179"/>
                <a:gd name="T11" fmla="*/ 266 h 295"/>
                <a:gd name="T12" fmla="*/ 45 w 179"/>
                <a:gd name="T13" fmla="*/ 249 h 295"/>
                <a:gd name="T14" fmla="*/ 55 w 179"/>
                <a:gd name="T15" fmla="*/ 232 h 295"/>
                <a:gd name="T16" fmla="*/ 66 w 179"/>
                <a:gd name="T17" fmla="*/ 214 h 295"/>
                <a:gd name="T18" fmla="*/ 78 w 179"/>
                <a:gd name="T19" fmla="*/ 195 h 295"/>
                <a:gd name="T20" fmla="*/ 92 w 179"/>
                <a:gd name="T21" fmla="*/ 177 h 295"/>
                <a:gd name="T22" fmla="*/ 106 w 179"/>
                <a:gd name="T23" fmla="*/ 157 h 295"/>
                <a:gd name="T24" fmla="*/ 119 w 179"/>
                <a:gd name="T25" fmla="*/ 138 h 295"/>
                <a:gd name="T26" fmla="*/ 133 w 179"/>
                <a:gd name="T27" fmla="*/ 119 h 295"/>
                <a:gd name="T28" fmla="*/ 146 w 179"/>
                <a:gd name="T29" fmla="*/ 99 h 295"/>
                <a:gd name="T30" fmla="*/ 156 w 179"/>
                <a:gd name="T31" fmla="*/ 80 h 295"/>
                <a:gd name="T32" fmla="*/ 166 w 179"/>
                <a:gd name="T33" fmla="*/ 59 h 295"/>
                <a:gd name="T34" fmla="*/ 174 w 179"/>
                <a:gd name="T35" fmla="*/ 41 h 295"/>
                <a:gd name="T36" fmla="*/ 176 w 179"/>
                <a:gd name="T37" fmla="*/ 30 h 295"/>
                <a:gd name="T38" fmla="*/ 178 w 179"/>
                <a:gd name="T39" fmla="*/ 20 h 295"/>
                <a:gd name="T40" fmla="*/ 179 w 179"/>
                <a:gd name="T41" fmla="*/ 9 h 295"/>
                <a:gd name="T42" fmla="*/ 179 w 179"/>
                <a:gd name="T43" fmla="*/ 0 h 295"/>
                <a:gd name="T44" fmla="*/ 146 w 179"/>
                <a:gd name="T45" fmla="*/ 2 h 295"/>
                <a:gd name="T46" fmla="*/ 146 w 179"/>
                <a:gd name="T47" fmla="*/ 8 h 295"/>
                <a:gd name="T48" fmla="*/ 146 w 179"/>
                <a:gd name="T49" fmla="*/ 16 h 295"/>
                <a:gd name="T50" fmla="*/ 144 w 179"/>
                <a:gd name="T51" fmla="*/ 22 h 295"/>
                <a:gd name="T52" fmla="*/ 142 w 179"/>
                <a:gd name="T53" fmla="*/ 30 h 295"/>
                <a:gd name="T54" fmla="*/ 136 w 179"/>
                <a:gd name="T55" fmla="*/ 46 h 295"/>
                <a:gd name="T56" fmla="*/ 127 w 179"/>
                <a:gd name="T57" fmla="*/ 63 h 295"/>
                <a:gd name="T58" fmla="*/ 117 w 179"/>
                <a:gd name="T59" fmla="*/ 82 h 295"/>
                <a:gd name="T60" fmla="*/ 106 w 179"/>
                <a:gd name="T61" fmla="*/ 100 h 295"/>
                <a:gd name="T62" fmla="*/ 92 w 179"/>
                <a:gd name="T63" fmla="*/ 119 h 295"/>
                <a:gd name="T64" fmla="*/ 79 w 179"/>
                <a:gd name="T65" fmla="*/ 138 h 295"/>
                <a:gd name="T66" fmla="*/ 65 w 179"/>
                <a:gd name="T67" fmla="*/ 157 h 295"/>
                <a:gd name="T68" fmla="*/ 51 w 179"/>
                <a:gd name="T69" fmla="*/ 177 h 295"/>
                <a:gd name="T70" fmla="*/ 38 w 179"/>
                <a:gd name="T71" fmla="*/ 196 h 295"/>
                <a:gd name="T72" fmla="*/ 26 w 179"/>
                <a:gd name="T73" fmla="*/ 216 h 295"/>
                <a:gd name="T74" fmla="*/ 16 w 179"/>
                <a:gd name="T75" fmla="*/ 235 h 295"/>
                <a:gd name="T76" fmla="*/ 7 w 179"/>
                <a:gd name="T77" fmla="*/ 255 h 295"/>
                <a:gd name="T78" fmla="*/ 4 w 179"/>
                <a:gd name="T79" fmla="*/ 265 h 295"/>
                <a:gd name="T80" fmla="*/ 2 w 179"/>
                <a:gd name="T81" fmla="*/ 275 h 295"/>
                <a:gd name="T82" fmla="*/ 1 w 179"/>
                <a:gd name="T83" fmla="*/ 285 h 295"/>
                <a:gd name="T84" fmla="*/ 0 w 179"/>
                <a:gd name="T85" fmla="*/ 295 h 295"/>
                <a:gd name="T86" fmla="*/ 0 w 179"/>
                <a:gd name="T87" fmla="*/ 295 h 295"/>
                <a:gd name="T88" fmla="*/ 33 w 179"/>
                <a:gd name="T89" fmla="*/ 295 h 295"/>
                <a:gd name="T90" fmla="*/ 33 w 179"/>
                <a:gd name="T91" fmla="*/ 295 h 295"/>
                <a:gd name="T92" fmla="*/ 33 w 179"/>
                <a:gd name="T9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" h="295">
                  <a:moveTo>
                    <a:pt x="33" y="295"/>
                  </a:moveTo>
                  <a:lnTo>
                    <a:pt x="33" y="295"/>
                  </a:lnTo>
                  <a:lnTo>
                    <a:pt x="33" y="288"/>
                  </a:lnTo>
                  <a:lnTo>
                    <a:pt x="34" y="282"/>
                  </a:lnTo>
                  <a:lnTo>
                    <a:pt x="36" y="274"/>
                  </a:lnTo>
                  <a:lnTo>
                    <a:pt x="39" y="266"/>
                  </a:lnTo>
                  <a:lnTo>
                    <a:pt x="45" y="249"/>
                  </a:lnTo>
                  <a:lnTo>
                    <a:pt x="55" y="232"/>
                  </a:lnTo>
                  <a:lnTo>
                    <a:pt x="66" y="214"/>
                  </a:lnTo>
                  <a:lnTo>
                    <a:pt x="78" y="195"/>
                  </a:lnTo>
                  <a:lnTo>
                    <a:pt x="92" y="177"/>
                  </a:lnTo>
                  <a:lnTo>
                    <a:pt x="106" y="157"/>
                  </a:lnTo>
                  <a:lnTo>
                    <a:pt x="119" y="138"/>
                  </a:lnTo>
                  <a:lnTo>
                    <a:pt x="133" y="119"/>
                  </a:lnTo>
                  <a:lnTo>
                    <a:pt x="146" y="99"/>
                  </a:lnTo>
                  <a:lnTo>
                    <a:pt x="156" y="80"/>
                  </a:lnTo>
                  <a:lnTo>
                    <a:pt x="166" y="59"/>
                  </a:lnTo>
                  <a:lnTo>
                    <a:pt x="174" y="41"/>
                  </a:lnTo>
                  <a:lnTo>
                    <a:pt x="176" y="30"/>
                  </a:lnTo>
                  <a:lnTo>
                    <a:pt x="178" y="20"/>
                  </a:lnTo>
                  <a:lnTo>
                    <a:pt x="179" y="9"/>
                  </a:lnTo>
                  <a:lnTo>
                    <a:pt x="179" y="0"/>
                  </a:lnTo>
                  <a:lnTo>
                    <a:pt x="146" y="2"/>
                  </a:lnTo>
                  <a:lnTo>
                    <a:pt x="146" y="8"/>
                  </a:lnTo>
                  <a:lnTo>
                    <a:pt x="146" y="16"/>
                  </a:lnTo>
                  <a:lnTo>
                    <a:pt x="144" y="22"/>
                  </a:lnTo>
                  <a:lnTo>
                    <a:pt x="142" y="30"/>
                  </a:lnTo>
                  <a:lnTo>
                    <a:pt x="136" y="46"/>
                  </a:lnTo>
                  <a:lnTo>
                    <a:pt x="127" y="63"/>
                  </a:lnTo>
                  <a:lnTo>
                    <a:pt x="117" y="82"/>
                  </a:lnTo>
                  <a:lnTo>
                    <a:pt x="106" y="100"/>
                  </a:lnTo>
                  <a:lnTo>
                    <a:pt x="92" y="119"/>
                  </a:lnTo>
                  <a:lnTo>
                    <a:pt x="79" y="138"/>
                  </a:lnTo>
                  <a:lnTo>
                    <a:pt x="65" y="157"/>
                  </a:lnTo>
                  <a:lnTo>
                    <a:pt x="51" y="177"/>
                  </a:lnTo>
                  <a:lnTo>
                    <a:pt x="38" y="196"/>
                  </a:lnTo>
                  <a:lnTo>
                    <a:pt x="26" y="216"/>
                  </a:lnTo>
                  <a:lnTo>
                    <a:pt x="16" y="235"/>
                  </a:lnTo>
                  <a:lnTo>
                    <a:pt x="7" y="255"/>
                  </a:lnTo>
                  <a:lnTo>
                    <a:pt x="4" y="265"/>
                  </a:lnTo>
                  <a:lnTo>
                    <a:pt x="2" y="275"/>
                  </a:lnTo>
                  <a:lnTo>
                    <a:pt x="1" y="285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33" y="295"/>
                  </a:lnTo>
                  <a:lnTo>
                    <a:pt x="33" y="295"/>
                  </a:lnTo>
                  <a:lnTo>
                    <a:pt x="33" y="295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64" name="Freeform 36"/>
            <p:cNvSpPr>
              <a:spLocks/>
            </p:cNvSpPr>
            <p:nvPr/>
          </p:nvSpPr>
          <p:spPr bwMode="auto">
            <a:xfrm>
              <a:off x="4081" y="2133"/>
              <a:ext cx="15" cy="99"/>
            </a:xfrm>
            <a:custGeom>
              <a:avLst/>
              <a:gdLst>
                <a:gd name="T0" fmla="*/ 32 w 44"/>
                <a:gd name="T1" fmla="*/ 296 h 296"/>
                <a:gd name="T2" fmla="*/ 32 w 44"/>
                <a:gd name="T3" fmla="*/ 296 h 296"/>
                <a:gd name="T4" fmla="*/ 36 w 44"/>
                <a:gd name="T5" fmla="*/ 259 h 296"/>
                <a:gd name="T6" fmla="*/ 38 w 44"/>
                <a:gd name="T7" fmla="*/ 222 h 296"/>
                <a:gd name="T8" fmla="*/ 40 w 44"/>
                <a:gd name="T9" fmla="*/ 185 h 296"/>
                <a:gd name="T10" fmla="*/ 41 w 44"/>
                <a:gd name="T11" fmla="*/ 149 h 296"/>
                <a:gd name="T12" fmla="*/ 42 w 44"/>
                <a:gd name="T13" fmla="*/ 112 h 296"/>
                <a:gd name="T14" fmla="*/ 43 w 44"/>
                <a:gd name="T15" fmla="*/ 74 h 296"/>
                <a:gd name="T16" fmla="*/ 44 w 44"/>
                <a:gd name="T17" fmla="*/ 37 h 296"/>
                <a:gd name="T18" fmla="*/ 44 w 44"/>
                <a:gd name="T19" fmla="*/ 0 h 296"/>
                <a:gd name="T20" fmla="*/ 11 w 44"/>
                <a:gd name="T21" fmla="*/ 0 h 296"/>
                <a:gd name="T22" fmla="*/ 11 w 44"/>
                <a:gd name="T23" fmla="*/ 37 h 296"/>
                <a:gd name="T24" fmla="*/ 11 w 44"/>
                <a:gd name="T25" fmla="*/ 74 h 296"/>
                <a:gd name="T26" fmla="*/ 10 w 44"/>
                <a:gd name="T27" fmla="*/ 111 h 296"/>
                <a:gd name="T28" fmla="*/ 9 w 44"/>
                <a:gd name="T29" fmla="*/ 148 h 296"/>
                <a:gd name="T30" fmla="*/ 6 w 44"/>
                <a:gd name="T31" fmla="*/ 184 h 296"/>
                <a:gd name="T32" fmla="*/ 4 w 44"/>
                <a:gd name="T33" fmla="*/ 221 h 296"/>
                <a:gd name="T34" fmla="*/ 2 w 44"/>
                <a:gd name="T35" fmla="*/ 257 h 296"/>
                <a:gd name="T36" fmla="*/ 0 w 44"/>
                <a:gd name="T37" fmla="*/ 293 h 296"/>
                <a:gd name="T38" fmla="*/ 0 w 44"/>
                <a:gd name="T39" fmla="*/ 293 h 296"/>
                <a:gd name="T40" fmla="*/ 32 w 44"/>
                <a:gd name="T41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296">
                  <a:moveTo>
                    <a:pt x="32" y="296"/>
                  </a:moveTo>
                  <a:lnTo>
                    <a:pt x="32" y="296"/>
                  </a:lnTo>
                  <a:lnTo>
                    <a:pt x="36" y="259"/>
                  </a:lnTo>
                  <a:lnTo>
                    <a:pt x="38" y="222"/>
                  </a:lnTo>
                  <a:lnTo>
                    <a:pt x="40" y="185"/>
                  </a:lnTo>
                  <a:lnTo>
                    <a:pt x="41" y="149"/>
                  </a:lnTo>
                  <a:lnTo>
                    <a:pt x="42" y="112"/>
                  </a:lnTo>
                  <a:lnTo>
                    <a:pt x="43" y="74"/>
                  </a:lnTo>
                  <a:lnTo>
                    <a:pt x="44" y="37"/>
                  </a:lnTo>
                  <a:lnTo>
                    <a:pt x="44" y="0"/>
                  </a:lnTo>
                  <a:lnTo>
                    <a:pt x="11" y="0"/>
                  </a:lnTo>
                  <a:lnTo>
                    <a:pt x="11" y="37"/>
                  </a:lnTo>
                  <a:lnTo>
                    <a:pt x="11" y="74"/>
                  </a:lnTo>
                  <a:lnTo>
                    <a:pt x="10" y="111"/>
                  </a:lnTo>
                  <a:lnTo>
                    <a:pt x="9" y="148"/>
                  </a:lnTo>
                  <a:lnTo>
                    <a:pt x="6" y="184"/>
                  </a:lnTo>
                  <a:lnTo>
                    <a:pt x="4" y="221"/>
                  </a:lnTo>
                  <a:lnTo>
                    <a:pt x="2" y="257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32" y="296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65" name="Freeform 37"/>
            <p:cNvSpPr>
              <a:spLocks/>
            </p:cNvSpPr>
            <p:nvPr/>
          </p:nvSpPr>
          <p:spPr bwMode="auto">
            <a:xfrm>
              <a:off x="4081" y="2231"/>
              <a:ext cx="14" cy="71"/>
            </a:xfrm>
            <a:custGeom>
              <a:avLst/>
              <a:gdLst>
                <a:gd name="T0" fmla="*/ 41 w 43"/>
                <a:gd name="T1" fmla="*/ 215 h 215"/>
                <a:gd name="T2" fmla="*/ 41 w 43"/>
                <a:gd name="T3" fmla="*/ 215 h 215"/>
                <a:gd name="T4" fmla="*/ 42 w 43"/>
                <a:gd name="T5" fmla="*/ 201 h 215"/>
                <a:gd name="T6" fmla="*/ 43 w 43"/>
                <a:gd name="T7" fmla="*/ 187 h 215"/>
                <a:gd name="T8" fmla="*/ 43 w 43"/>
                <a:gd name="T9" fmla="*/ 174 h 215"/>
                <a:gd name="T10" fmla="*/ 43 w 43"/>
                <a:gd name="T11" fmla="*/ 160 h 215"/>
                <a:gd name="T12" fmla="*/ 41 w 43"/>
                <a:gd name="T13" fmla="*/ 133 h 215"/>
                <a:gd name="T14" fmla="*/ 39 w 43"/>
                <a:gd name="T15" fmla="*/ 106 h 215"/>
                <a:gd name="T16" fmla="*/ 36 w 43"/>
                <a:gd name="T17" fmla="*/ 80 h 215"/>
                <a:gd name="T18" fmla="*/ 33 w 43"/>
                <a:gd name="T19" fmla="*/ 54 h 215"/>
                <a:gd name="T20" fmla="*/ 32 w 43"/>
                <a:gd name="T21" fmla="*/ 28 h 215"/>
                <a:gd name="T22" fmla="*/ 33 w 43"/>
                <a:gd name="T23" fmla="*/ 3 h 215"/>
                <a:gd name="T24" fmla="*/ 1 w 43"/>
                <a:gd name="T25" fmla="*/ 0 h 215"/>
                <a:gd name="T26" fmla="*/ 0 w 43"/>
                <a:gd name="T27" fmla="*/ 28 h 215"/>
                <a:gd name="T28" fmla="*/ 1 w 43"/>
                <a:gd name="T29" fmla="*/ 55 h 215"/>
                <a:gd name="T30" fmla="*/ 3 w 43"/>
                <a:gd name="T31" fmla="*/ 82 h 215"/>
                <a:gd name="T32" fmla="*/ 5 w 43"/>
                <a:gd name="T33" fmla="*/ 109 h 215"/>
                <a:gd name="T34" fmla="*/ 9 w 43"/>
                <a:gd name="T35" fmla="*/ 135 h 215"/>
                <a:gd name="T36" fmla="*/ 10 w 43"/>
                <a:gd name="T37" fmla="*/ 161 h 215"/>
                <a:gd name="T38" fmla="*/ 10 w 43"/>
                <a:gd name="T39" fmla="*/ 174 h 215"/>
                <a:gd name="T40" fmla="*/ 10 w 43"/>
                <a:gd name="T41" fmla="*/ 186 h 215"/>
                <a:gd name="T42" fmla="*/ 10 w 43"/>
                <a:gd name="T43" fmla="*/ 199 h 215"/>
                <a:gd name="T44" fmla="*/ 7 w 43"/>
                <a:gd name="T45" fmla="*/ 211 h 215"/>
                <a:gd name="T46" fmla="*/ 7 w 43"/>
                <a:gd name="T47" fmla="*/ 211 h 215"/>
                <a:gd name="T48" fmla="*/ 41 w 43"/>
                <a:gd name="T4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215">
                  <a:moveTo>
                    <a:pt x="41" y="215"/>
                  </a:moveTo>
                  <a:lnTo>
                    <a:pt x="41" y="215"/>
                  </a:lnTo>
                  <a:lnTo>
                    <a:pt x="42" y="201"/>
                  </a:lnTo>
                  <a:lnTo>
                    <a:pt x="43" y="187"/>
                  </a:lnTo>
                  <a:lnTo>
                    <a:pt x="43" y="174"/>
                  </a:lnTo>
                  <a:lnTo>
                    <a:pt x="43" y="160"/>
                  </a:lnTo>
                  <a:lnTo>
                    <a:pt x="41" y="133"/>
                  </a:lnTo>
                  <a:lnTo>
                    <a:pt x="39" y="106"/>
                  </a:lnTo>
                  <a:lnTo>
                    <a:pt x="36" y="80"/>
                  </a:lnTo>
                  <a:lnTo>
                    <a:pt x="33" y="54"/>
                  </a:lnTo>
                  <a:lnTo>
                    <a:pt x="32" y="28"/>
                  </a:lnTo>
                  <a:lnTo>
                    <a:pt x="33" y="3"/>
                  </a:lnTo>
                  <a:lnTo>
                    <a:pt x="1" y="0"/>
                  </a:lnTo>
                  <a:lnTo>
                    <a:pt x="0" y="28"/>
                  </a:lnTo>
                  <a:lnTo>
                    <a:pt x="1" y="55"/>
                  </a:lnTo>
                  <a:lnTo>
                    <a:pt x="3" y="82"/>
                  </a:lnTo>
                  <a:lnTo>
                    <a:pt x="5" y="109"/>
                  </a:lnTo>
                  <a:lnTo>
                    <a:pt x="9" y="135"/>
                  </a:lnTo>
                  <a:lnTo>
                    <a:pt x="10" y="161"/>
                  </a:lnTo>
                  <a:lnTo>
                    <a:pt x="10" y="174"/>
                  </a:lnTo>
                  <a:lnTo>
                    <a:pt x="10" y="186"/>
                  </a:lnTo>
                  <a:lnTo>
                    <a:pt x="10" y="199"/>
                  </a:lnTo>
                  <a:lnTo>
                    <a:pt x="7" y="211"/>
                  </a:lnTo>
                  <a:lnTo>
                    <a:pt x="7" y="211"/>
                  </a:lnTo>
                  <a:lnTo>
                    <a:pt x="41" y="215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66" name="Freeform 38"/>
            <p:cNvSpPr>
              <a:spLocks/>
            </p:cNvSpPr>
            <p:nvPr/>
          </p:nvSpPr>
          <p:spPr bwMode="auto">
            <a:xfrm>
              <a:off x="4083" y="2301"/>
              <a:ext cx="75" cy="120"/>
            </a:xfrm>
            <a:custGeom>
              <a:avLst/>
              <a:gdLst>
                <a:gd name="T0" fmla="*/ 223 w 223"/>
                <a:gd name="T1" fmla="*/ 332 h 360"/>
                <a:gd name="T2" fmla="*/ 223 w 223"/>
                <a:gd name="T3" fmla="*/ 332 h 360"/>
                <a:gd name="T4" fmla="*/ 214 w 223"/>
                <a:gd name="T5" fmla="*/ 326 h 360"/>
                <a:gd name="T6" fmla="*/ 206 w 223"/>
                <a:gd name="T7" fmla="*/ 320 h 360"/>
                <a:gd name="T8" fmla="*/ 197 w 223"/>
                <a:gd name="T9" fmla="*/ 312 h 360"/>
                <a:gd name="T10" fmla="*/ 188 w 223"/>
                <a:gd name="T11" fmla="*/ 304 h 360"/>
                <a:gd name="T12" fmla="*/ 179 w 223"/>
                <a:gd name="T13" fmla="*/ 294 h 360"/>
                <a:gd name="T14" fmla="*/ 170 w 223"/>
                <a:gd name="T15" fmla="*/ 283 h 360"/>
                <a:gd name="T16" fmla="*/ 161 w 223"/>
                <a:gd name="T17" fmla="*/ 271 h 360"/>
                <a:gd name="T18" fmla="*/ 153 w 223"/>
                <a:gd name="T19" fmla="*/ 259 h 360"/>
                <a:gd name="T20" fmla="*/ 135 w 223"/>
                <a:gd name="T21" fmla="*/ 233 h 360"/>
                <a:gd name="T22" fmla="*/ 120 w 223"/>
                <a:gd name="T23" fmla="*/ 206 h 360"/>
                <a:gd name="T24" fmla="*/ 105 w 223"/>
                <a:gd name="T25" fmla="*/ 178 h 360"/>
                <a:gd name="T26" fmla="*/ 91 w 223"/>
                <a:gd name="T27" fmla="*/ 149 h 360"/>
                <a:gd name="T28" fmla="*/ 78 w 223"/>
                <a:gd name="T29" fmla="*/ 121 h 360"/>
                <a:gd name="T30" fmla="*/ 66 w 223"/>
                <a:gd name="T31" fmla="*/ 95 h 360"/>
                <a:gd name="T32" fmla="*/ 57 w 223"/>
                <a:gd name="T33" fmla="*/ 70 h 360"/>
                <a:gd name="T34" fmla="*/ 48 w 223"/>
                <a:gd name="T35" fmla="*/ 48 h 360"/>
                <a:gd name="T36" fmla="*/ 41 w 223"/>
                <a:gd name="T37" fmla="*/ 28 h 360"/>
                <a:gd name="T38" fmla="*/ 37 w 223"/>
                <a:gd name="T39" fmla="*/ 14 h 360"/>
                <a:gd name="T40" fmla="*/ 34 w 223"/>
                <a:gd name="T41" fmla="*/ 4 h 360"/>
                <a:gd name="T42" fmla="*/ 34 w 223"/>
                <a:gd name="T43" fmla="*/ 4 h 360"/>
                <a:gd name="T44" fmla="*/ 0 w 223"/>
                <a:gd name="T45" fmla="*/ 0 h 360"/>
                <a:gd name="T46" fmla="*/ 2 w 223"/>
                <a:gd name="T47" fmla="*/ 11 h 360"/>
                <a:gd name="T48" fmla="*/ 5 w 223"/>
                <a:gd name="T49" fmla="*/ 23 h 360"/>
                <a:gd name="T50" fmla="*/ 10 w 223"/>
                <a:gd name="T51" fmla="*/ 39 h 360"/>
                <a:gd name="T52" fmla="*/ 17 w 223"/>
                <a:gd name="T53" fmla="*/ 58 h 360"/>
                <a:gd name="T54" fmla="*/ 25 w 223"/>
                <a:gd name="T55" fmla="*/ 82 h 360"/>
                <a:gd name="T56" fmla="*/ 36 w 223"/>
                <a:gd name="T57" fmla="*/ 107 h 360"/>
                <a:gd name="T58" fmla="*/ 48 w 223"/>
                <a:gd name="T59" fmla="*/ 135 h 360"/>
                <a:gd name="T60" fmla="*/ 61 w 223"/>
                <a:gd name="T61" fmla="*/ 163 h 360"/>
                <a:gd name="T62" fmla="*/ 75 w 223"/>
                <a:gd name="T63" fmla="*/ 193 h 360"/>
                <a:gd name="T64" fmla="*/ 91 w 223"/>
                <a:gd name="T65" fmla="*/ 222 h 360"/>
                <a:gd name="T66" fmla="*/ 107 w 223"/>
                <a:gd name="T67" fmla="*/ 251 h 360"/>
                <a:gd name="T68" fmla="*/ 126 w 223"/>
                <a:gd name="T69" fmla="*/ 278 h 360"/>
                <a:gd name="T70" fmla="*/ 134 w 223"/>
                <a:gd name="T71" fmla="*/ 291 h 360"/>
                <a:gd name="T72" fmla="*/ 144 w 223"/>
                <a:gd name="T73" fmla="*/ 304 h 360"/>
                <a:gd name="T74" fmla="*/ 154 w 223"/>
                <a:gd name="T75" fmla="*/ 315 h 360"/>
                <a:gd name="T76" fmla="*/ 165 w 223"/>
                <a:gd name="T77" fmla="*/ 326 h 360"/>
                <a:gd name="T78" fmla="*/ 174 w 223"/>
                <a:gd name="T79" fmla="*/ 336 h 360"/>
                <a:gd name="T80" fmla="*/ 185 w 223"/>
                <a:gd name="T81" fmla="*/ 345 h 360"/>
                <a:gd name="T82" fmla="*/ 196 w 223"/>
                <a:gd name="T83" fmla="*/ 353 h 360"/>
                <a:gd name="T84" fmla="*/ 207 w 223"/>
                <a:gd name="T85" fmla="*/ 360 h 360"/>
                <a:gd name="T86" fmla="*/ 207 w 223"/>
                <a:gd name="T87" fmla="*/ 360 h 360"/>
                <a:gd name="T88" fmla="*/ 223 w 223"/>
                <a:gd name="T89" fmla="*/ 33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3" h="360">
                  <a:moveTo>
                    <a:pt x="223" y="332"/>
                  </a:moveTo>
                  <a:lnTo>
                    <a:pt x="223" y="332"/>
                  </a:lnTo>
                  <a:lnTo>
                    <a:pt x="214" y="326"/>
                  </a:lnTo>
                  <a:lnTo>
                    <a:pt x="206" y="320"/>
                  </a:lnTo>
                  <a:lnTo>
                    <a:pt x="197" y="312"/>
                  </a:lnTo>
                  <a:lnTo>
                    <a:pt x="188" y="304"/>
                  </a:lnTo>
                  <a:lnTo>
                    <a:pt x="179" y="294"/>
                  </a:lnTo>
                  <a:lnTo>
                    <a:pt x="170" y="283"/>
                  </a:lnTo>
                  <a:lnTo>
                    <a:pt x="161" y="271"/>
                  </a:lnTo>
                  <a:lnTo>
                    <a:pt x="153" y="259"/>
                  </a:lnTo>
                  <a:lnTo>
                    <a:pt x="135" y="233"/>
                  </a:lnTo>
                  <a:lnTo>
                    <a:pt x="120" y="206"/>
                  </a:lnTo>
                  <a:lnTo>
                    <a:pt x="105" y="178"/>
                  </a:lnTo>
                  <a:lnTo>
                    <a:pt x="91" y="149"/>
                  </a:lnTo>
                  <a:lnTo>
                    <a:pt x="78" y="121"/>
                  </a:lnTo>
                  <a:lnTo>
                    <a:pt x="66" y="95"/>
                  </a:lnTo>
                  <a:lnTo>
                    <a:pt x="57" y="70"/>
                  </a:lnTo>
                  <a:lnTo>
                    <a:pt x="48" y="48"/>
                  </a:lnTo>
                  <a:lnTo>
                    <a:pt x="41" y="28"/>
                  </a:lnTo>
                  <a:lnTo>
                    <a:pt x="37" y="1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0" y="0"/>
                  </a:lnTo>
                  <a:lnTo>
                    <a:pt x="2" y="11"/>
                  </a:lnTo>
                  <a:lnTo>
                    <a:pt x="5" y="23"/>
                  </a:lnTo>
                  <a:lnTo>
                    <a:pt x="10" y="39"/>
                  </a:lnTo>
                  <a:lnTo>
                    <a:pt x="17" y="58"/>
                  </a:lnTo>
                  <a:lnTo>
                    <a:pt x="25" y="82"/>
                  </a:lnTo>
                  <a:lnTo>
                    <a:pt x="36" y="107"/>
                  </a:lnTo>
                  <a:lnTo>
                    <a:pt x="48" y="135"/>
                  </a:lnTo>
                  <a:lnTo>
                    <a:pt x="61" y="163"/>
                  </a:lnTo>
                  <a:lnTo>
                    <a:pt x="75" y="193"/>
                  </a:lnTo>
                  <a:lnTo>
                    <a:pt x="91" y="222"/>
                  </a:lnTo>
                  <a:lnTo>
                    <a:pt x="107" y="251"/>
                  </a:lnTo>
                  <a:lnTo>
                    <a:pt x="126" y="278"/>
                  </a:lnTo>
                  <a:lnTo>
                    <a:pt x="134" y="291"/>
                  </a:lnTo>
                  <a:lnTo>
                    <a:pt x="144" y="304"/>
                  </a:lnTo>
                  <a:lnTo>
                    <a:pt x="154" y="315"/>
                  </a:lnTo>
                  <a:lnTo>
                    <a:pt x="165" y="326"/>
                  </a:lnTo>
                  <a:lnTo>
                    <a:pt x="174" y="336"/>
                  </a:lnTo>
                  <a:lnTo>
                    <a:pt x="185" y="345"/>
                  </a:lnTo>
                  <a:lnTo>
                    <a:pt x="196" y="353"/>
                  </a:lnTo>
                  <a:lnTo>
                    <a:pt x="207" y="360"/>
                  </a:lnTo>
                  <a:lnTo>
                    <a:pt x="207" y="360"/>
                  </a:lnTo>
                  <a:lnTo>
                    <a:pt x="223" y="332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67" name="Freeform 39"/>
            <p:cNvSpPr>
              <a:spLocks/>
            </p:cNvSpPr>
            <p:nvPr/>
          </p:nvSpPr>
          <p:spPr bwMode="auto">
            <a:xfrm>
              <a:off x="4152" y="2412"/>
              <a:ext cx="546" cy="279"/>
            </a:xfrm>
            <a:custGeom>
              <a:avLst/>
              <a:gdLst>
                <a:gd name="T0" fmla="*/ 1605 w 1636"/>
                <a:gd name="T1" fmla="*/ 674 h 839"/>
                <a:gd name="T2" fmla="*/ 1636 w 1636"/>
                <a:gd name="T3" fmla="*/ 681 h 839"/>
                <a:gd name="T4" fmla="*/ 1635 w 1636"/>
                <a:gd name="T5" fmla="*/ 669 h 839"/>
                <a:gd name="T6" fmla="*/ 1631 w 1636"/>
                <a:gd name="T7" fmla="*/ 662 h 839"/>
                <a:gd name="T8" fmla="*/ 1625 w 1636"/>
                <a:gd name="T9" fmla="*/ 656 h 839"/>
                <a:gd name="T10" fmla="*/ 1618 w 1636"/>
                <a:gd name="T11" fmla="*/ 651 h 839"/>
                <a:gd name="T12" fmla="*/ 1601 w 1636"/>
                <a:gd name="T13" fmla="*/ 641 h 839"/>
                <a:gd name="T14" fmla="*/ 1580 w 1636"/>
                <a:gd name="T15" fmla="*/ 629 h 839"/>
                <a:gd name="T16" fmla="*/ 1553 w 1636"/>
                <a:gd name="T17" fmla="*/ 617 h 839"/>
                <a:gd name="T18" fmla="*/ 1520 w 1636"/>
                <a:gd name="T19" fmla="*/ 603 h 839"/>
                <a:gd name="T20" fmla="*/ 1484 w 1636"/>
                <a:gd name="T21" fmla="*/ 588 h 839"/>
                <a:gd name="T22" fmla="*/ 1443 w 1636"/>
                <a:gd name="T23" fmla="*/ 572 h 839"/>
                <a:gd name="T24" fmla="*/ 1349 w 1636"/>
                <a:gd name="T25" fmla="*/ 536 h 839"/>
                <a:gd name="T26" fmla="*/ 1241 w 1636"/>
                <a:gd name="T27" fmla="*/ 496 h 839"/>
                <a:gd name="T28" fmla="*/ 1122 w 1636"/>
                <a:gd name="T29" fmla="*/ 453 h 839"/>
                <a:gd name="T30" fmla="*/ 995 w 1636"/>
                <a:gd name="T31" fmla="*/ 407 h 839"/>
                <a:gd name="T32" fmla="*/ 863 w 1636"/>
                <a:gd name="T33" fmla="*/ 358 h 839"/>
                <a:gd name="T34" fmla="*/ 728 w 1636"/>
                <a:gd name="T35" fmla="*/ 307 h 839"/>
                <a:gd name="T36" fmla="*/ 593 w 1636"/>
                <a:gd name="T37" fmla="*/ 257 h 839"/>
                <a:gd name="T38" fmla="*/ 461 w 1636"/>
                <a:gd name="T39" fmla="*/ 204 h 839"/>
                <a:gd name="T40" fmla="*/ 396 w 1636"/>
                <a:gd name="T41" fmla="*/ 178 h 839"/>
                <a:gd name="T42" fmla="*/ 333 w 1636"/>
                <a:gd name="T43" fmla="*/ 152 h 839"/>
                <a:gd name="T44" fmla="*/ 274 w 1636"/>
                <a:gd name="T45" fmla="*/ 125 h 839"/>
                <a:gd name="T46" fmla="*/ 216 w 1636"/>
                <a:gd name="T47" fmla="*/ 100 h 839"/>
                <a:gd name="T48" fmla="*/ 161 w 1636"/>
                <a:gd name="T49" fmla="*/ 74 h 839"/>
                <a:gd name="T50" fmla="*/ 109 w 1636"/>
                <a:gd name="T51" fmla="*/ 48 h 839"/>
                <a:gd name="T52" fmla="*/ 60 w 1636"/>
                <a:gd name="T53" fmla="*/ 23 h 839"/>
                <a:gd name="T54" fmla="*/ 16 w 1636"/>
                <a:gd name="T55" fmla="*/ 0 h 839"/>
                <a:gd name="T56" fmla="*/ 0 w 1636"/>
                <a:gd name="T57" fmla="*/ 28 h 839"/>
                <a:gd name="T58" fmla="*/ 45 w 1636"/>
                <a:gd name="T59" fmla="*/ 53 h 839"/>
                <a:gd name="T60" fmla="*/ 94 w 1636"/>
                <a:gd name="T61" fmla="*/ 78 h 839"/>
                <a:gd name="T62" fmla="*/ 147 w 1636"/>
                <a:gd name="T63" fmla="*/ 103 h 839"/>
                <a:gd name="T64" fmla="*/ 202 w 1636"/>
                <a:gd name="T65" fmla="*/ 129 h 839"/>
                <a:gd name="T66" fmla="*/ 260 w 1636"/>
                <a:gd name="T67" fmla="*/ 155 h 839"/>
                <a:gd name="T68" fmla="*/ 320 w 1636"/>
                <a:gd name="T69" fmla="*/ 182 h 839"/>
                <a:gd name="T70" fmla="*/ 384 w 1636"/>
                <a:gd name="T71" fmla="*/ 208 h 839"/>
                <a:gd name="T72" fmla="*/ 448 w 1636"/>
                <a:gd name="T73" fmla="*/ 234 h 839"/>
                <a:gd name="T74" fmla="*/ 581 w 1636"/>
                <a:gd name="T75" fmla="*/ 287 h 839"/>
                <a:gd name="T76" fmla="*/ 716 w 1636"/>
                <a:gd name="T77" fmla="*/ 339 h 839"/>
                <a:gd name="T78" fmla="*/ 852 w 1636"/>
                <a:gd name="T79" fmla="*/ 390 h 839"/>
                <a:gd name="T80" fmla="*/ 984 w 1636"/>
                <a:gd name="T81" fmla="*/ 438 h 839"/>
                <a:gd name="T82" fmla="*/ 1111 w 1636"/>
                <a:gd name="T83" fmla="*/ 485 h 839"/>
                <a:gd name="T84" fmla="*/ 1230 w 1636"/>
                <a:gd name="T85" fmla="*/ 528 h 839"/>
                <a:gd name="T86" fmla="*/ 1338 w 1636"/>
                <a:gd name="T87" fmla="*/ 567 h 839"/>
                <a:gd name="T88" fmla="*/ 1431 w 1636"/>
                <a:gd name="T89" fmla="*/ 602 h 839"/>
                <a:gd name="T90" fmla="*/ 1472 w 1636"/>
                <a:gd name="T91" fmla="*/ 619 h 839"/>
                <a:gd name="T92" fmla="*/ 1508 w 1636"/>
                <a:gd name="T93" fmla="*/ 634 h 839"/>
                <a:gd name="T94" fmla="*/ 1540 w 1636"/>
                <a:gd name="T95" fmla="*/ 647 h 839"/>
                <a:gd name="T96" fmla="*/ 1566 w 1636"/>
                <a:gd name="T97" fmla="*/ 660 h 839"/>
                <a:gd name="T98" fmla="*/ 1585 w 1636"/>
                <a:gd name="T99" fmla="*/ 669 h 839"/>
                <a:gd name="T100" fmla="*/ 1600 w 1636"/>
                <a:gd name="T101" fmla="*/ 678 h 839"/>
                <a:gd name="T102" fmla="*/ 1604 w 1636"/>
                <a:gd name="T103" fmla="*/ 681 h 839"/>
                <a:gd name="T104" fmla="*/ 1605 w 1636"/>
                <a:gd name="T105" fmla="*/ 682 h 839"/>
                <a:gd name="T106" fmla="*/ 1605 w 1636"/>
                <a:gd name="T107" fmla="*/ 681 h 839"/>
                <a:gd name="T108" fmla="*/ 1604 w 1636"/>
                <a:gd name="T109" fmla="*/ 675 h 839"/>
                <a:gd name="T110" fmla="*/ 1636 w 1636"/>
                <a:gd name="T111" fmla="*/ 682 h 839"/>
                <a:gd name="T112" fmla="*/ 1604 w 1636"/>
                <a:gd name="T113" fmla="*/ 675 h 839"/>
                <a:gd name="T114" fmla="*/ 1580 w 1636"/>
                <a:gd name="T115" fmla="*/ 839 h 839"/>
                <a:gd name="T116" fmla="*/ 1636 w 1636"/>
                <a:gd name="T117" fmla="*/ 682 h 839"/>
                <a:gd name="T118" fmla="*/ 1605 w 1636"/>
                <a:gd name="T119" fmla="*/ 674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6" h="839">
                  <a:moveTo>
                    <a:pt x="1605" y="674"/>
                  </a:moveTo>
                  <a:lnTo>
                    <a:pt x="1636" y="681"/>
                  </a:lnTo>
                  <a:lnTo>
                    <a:pt x="1635" y="669"/>
                  </a:lnTo>
                  <a:lnTo>
                    <a:pt x="1631" y="662"/>
                  </a:lnTo>
                  <a:lnTo>
                    <a:pt x="1625" y="656"/>
                  </a:lnTo>
                  <a:lnTo>
                    <a:pt x="1618" y="651"/>
                  </a:lnTo>
                  <a:lnTo>
                    <a:pt x="1601" y="641"/>
                  </a:lnTo>
                  <a:lnTo>
                    <a:pt x="1580" y="629"/>
                  </a:lnTo>
                  <a:lnTo>
                    <a:pt x="1553" y="617"/>
                  </a:lnTo>
                  <a:lnTo>
                    <a:pt x="1520" y="603"/>
                  </a:lnTo>
                  <a:lnTo>
                    <a:pt x="1484" y="588"/>
                  </a:lnTo>
                  <a:lnTo>
                    <a:pt x="1443" y="572"/>
                  </a:lnTo>
                  <a:lnTo>
                    <a:pt x="1349" y="536"/>
                  </a:lnTo>
                  <a:lnTo>
                    <a:pt x="1241" y="496"/>
                  </a:lnTo>
                  <a:lnTo>
                    <a:pt x="1122" y="453"/>
                  </a:lnTo>
                  <a:lnTo>
                    <a:pt x="995" y="407"/>
                  </a:lnTo>
                  <a:lnTo>
                    <a:pt x="863" y="358"/>
                  </a:lnTo>
                  <a:lnTo>
                    <a:pt x="728" y="307"/>
                  </a:lnTo>
                  <a:lnTo>
                    <a:pt x="593" y="257"/>
                  </a:lnTo>
                  <a:lnTo>
                    <a:pt x="461" y="204"/>
                  </a:lnTo>
                  <a:lnTo>
                    <a:pt x="396" y="178"/>
                  </a:lnTo>
                  <a:lnTo>
                    <a:pt x="333" y="152"/>
                  </a:lnTo>
                  <a:lnTo>
                    <a:pt x="274" y="125"/>
                  </a:lnTo>
                  <a:lnTo>
                    <a:pt x="216" y="100"/>
                  </a:lnTo>
                  <a:lnTo>
                    <a:pt x="161" y="74"/>
                  </a:lnTo>
                  <a:lnTo>
                    <a:pt x="109" y="48"/>
                  </a:lnTo>
                  <a:lnTo>
                    <a:pt x="60" y="23"/>
                  </a:lnTo>
                  <a:lnTo>
                    <a:pt x="16" y="0"/>
                  </a:lnTo>
                  <a:lnTo>
                    <a:pt x="0" y="28"/>
                  </a:lnTo>
                  <a:lnTo>
                    <a:pt x="45" y="53"/>
                  </a:lnTo>
                  <a:lnTo>
                    <a:pt x="94" y="78"/>
                  </a:lnTo>
                  <a:lnTo>
                    <a:pt x="147" y="103"/>
                  </a:lnTo>
                  <a:lnTo>
                    <a:pt x="202" y="129"/>
                  </a:lnTo>
                  <a:lnTo>
                    <a:pt x="260" y="155"/>
                  </a:lnTo>
                  <a:lnTo>
                    <a:pt x="320" y="182"/>
                  </a:lnTo>
                  <a:lnTo>
                    <a:pt x="384" y="208"/>
                  </a:lnTo>
                  <a:lnTo>
                    <a:pt x="448" y="234"/>
                  </a:lnTo>
                  <a:lnTo>
                    <a:pt x="581" y="287"/>
                  </a:lnTo>
                  <a:lnTo>
                    <a:pt x="716" y="339"/>
                  </a:lnTo>
                  <a:lnTo>
                    <a:pt x="852" y="390"/>
                  </a:lnTo>
                  <a:lnTo>
                    <a:pt x="984" y="438"/>
                  </a:lnTo>
                  <a:lnTo>
                    <a:pt x="1111" y="485"/>
                  </a:lnTo>
                  <a:lnTo>
                    <a:pt x="1230" y="528"/>
                  </a:lnTo>
                  <a:lnTo>
                    <a:pt x="1338" y="567"/>
                  </a:lnTo>
                  <a:lnTo>
                    <a:pt x="1431" y="602"/>
                  </a:lnTo>
                  <a:lnTo>
                    <a:pt x="1472" y="619"/>
                  </a:lnTo>
                  <a:lnTo>
                    <a:pt x="1508" y="634"/>
                  </a:lnTo>
                  <a:lnTo>
                    <a:pt x="1540" y="647"/>
                  </a:lnTo>
                  <a:lnTo>
                    <a:pt x="1566" y="660"/>
                  </a:lnTo>
                  <a:lnTo>
                    <a:pt x="1585" y="669"/>
                  </a:lnTo>
                  <a:lnTo>
                    <a:pt x="1600" y="678"/>
                  </a:lnTo>
                  <a:lnTo>
                    <a:pt x="1604" y="681"/>
                  </a:lnTo>
                  <a:lnTo>
                    <a:pt x="1605" y="682"/>
                  </a:lnTo>
                  <a:lnTo>
                    <a:pt x="1605" y="681"/>
                  </a:lnTo>
                  <a:lnTo>
                    <a:pt x="1604" y="675"/>
                  </a:lnTo>
                  <a:lnTo>
                    <a:pt x="1636" y="682"/>
                  </a:lnTo>
                  <a:lnTo>
                    <a:pt x="1604" y="675"/>
                  </a:lnTo>
                  <a:lnTo>
                    <a:pt x="1580" y="839"/>
                  </a:lnTo>
                  <a:lnTo>
                    <a:pt x="1636" y="682"/>
                  </a:lnTo>
                  <a:lnTo>
                    <a:pt x="1605" y="674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68" name="Freeform 40"/>
            <p:cNvSpPr>
              <a:spLocks/>
            </p:cNvSpPr>
            <p:nvPr/>
          </p:nvSpPr>
          <p:spPr bwMode="auto">
            <a:xfrm>
              <a:off x="4687" y="2511"/>
              <a:ext cx="46" cy="128"/>
            </a:xfrm>
            <a:custGeom>
              <a:avLst/>
              <a:gdLst>
                <a:gd name="T0" fmla="*/ 137 w 137"/>
                <a:gd name="T1" fmla="*/ 8 h 385"/>
                <a:gd name="T2" fmla="*/ 104 w 137"/>
                <a:gd name="T3" fmla="*/ 0 h 385"/>
                <a:gd name="T4" fmla="*/ 0 w 137"/>
                <a:gd name="T5" fmla="*/ 377 h 385"/>
                <a:gd name="T6" fmla="*/ 31 w 137"/>
                <a:gd name="T7" fmla="*/ 385 h 385"/>
                <a:gd name="T8" fmla="*/ 136 w 137"/>
                <a:gd name="T9" fmla="*/ 9 h 385"/>
                <a:gd name="T10" fmla="*/ 137 w 137"/>
                <a:gd name="T11" fmla="*/ 8 h 385"/>
                <a:gd name="T12" fmla="*/ 136 w 137"/>
                <a:gd name="T13" fmla="*/ 9 h 385"/>
                <a:gd name="T14" fmla="*/ 137 w 137"/>
                <a:gd name="T15" fmla="*/ 8 h 385"/>
                <a:gd name="T16" fmla="*/ 137 w 137"/>
                <a:gd name="T17" fmla="*/ 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85">
                  <a:moveTo>
                    <a:pt x="137" y="8"/>
                  </a:moveTo>
                  <a:lnTo>
                    <a:pt x="104" y="0"/>
                  </a:lnTo>
                  <a:lnTo>
                    <a:pt x="0" y="377"/>
                  </a:lnTo>
                  <a:lnTo>
                    <a:pt x="31" y="385"/>
                  </a:lnTo>
                  <a:lnTo>
                    <a:pt x="136" y="9"/>
                  </a:lnTo>
                  <a:lnTo>
                    <a:pt x="137" y="8"/>
                  </a:lnTo>
                  <a:lnTo>
                    <a:pt x="136" y="9"/>
                  </a:lnTo>
                  <a:lnTo>
                    <a:pt x="137" y="8"/>
                  </a:lnTo>
                  <a:lnTo>
                    <a:pt x="137" y="8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69" name="Freeform 41"/>
            <p:cNvSpPr>
              <a:spLocks/>
            </p:cNvSpPr>
            <p:nvPr/>
          </p:nvSpPr>
          <p:spPr bwMode="auto">
            <a:xfrm>
              <a:off x="1659" y="2259"/>
              <a:ext cx="3022" cy="1219"/>
            </a:xfrm>
            <a:custGeom>
              <a:avLst/>
              <a:gdLst>
                <a:gd name="T0" fmla="*/ 111 w 9066"/>
                <a:gd name="T1" fmla="*/ 158 h 3657"/>
                <a:gd name="T2" fmla="*/ 184 w 9066"/>
                <a:gd name="T3" fmla="*/ 498 h 3657"/>
                <a:gd name="T4" fmla="*/ 244 w 9066"/>
                <a:gd name="T5" fmla="*/ 778 h 3657"/>
                <a:gd name="T6" fmla="*/ 273 w 9066"/>
                <a:gd name="T7" fmla="*/ 994 h 3657"/>
                <a:gd name="T8" fmla="*/ 307 w 9066"/>
                <a:gd name="T9" fmla="*/ 1129 h 3657"/>
                <a:gd name="T10" fmla="*/ 357 w 9066"/>
                <a:gd name="T11" fmla="*/ 1236 h 3657"/>
                <a:gd name="T12" fmla="*/ 461 w 9066"/>
                <a:gd name="T13" fmla="*/ 1278 h 3657"/>
                <a:gd name="T14" fmla="*/ 731 w 9066"/>
                <a:gd name="T15" fmla="*/ 1234 h 3657"/>
                <a:gd name="T16" fmla="*/ 947 w 9066"/>
                <a:gd name="T17" fmla="*/ 1209 h 3657"/>
                <a:gd name="T18" fmla="*/ 1044 w 9066"/>
                <a:gd name="T19" fmla="*/ 1243 h 3657"/>
                <a:gd name="T20" fmla="*/ 1196 w 9066"/>
                <a:gd name="T21" fmla="*/ 1418 h 3657"/>
                <a:gd name="T22" fmla="*/ 1299 w 9066"/>
                <a:gd name="T23" fmla="*/ 1668 h 3657"/>
                <a:gd name="T24" fmla="*/ 1390 w 9066"/>
                <a:gd name="T25" fmla="*/ 1932 h 3657"/>
                <a:gd name="T26" fmla="*/ 1432 w 9066"/>
                <a:gd name="T27" fmla="*/ 2119 h 3657"/>
                <a:gd name="T28" fmla="*/ 1531 w 9066"/>
                <a:gd name="T29" fmla="*/ 2473 h 3657"/>
                <a:gd name="T30" fmla="*/ 1615 w 9066"/>
                <a:gd name="T31" fmla="*/ 2599 h 3657"/>
                <a:gd name="T32" fmla="*/ 1796 w 9066"/>
                <a:gd name="T33" fmla="*/ 2769 h 3657"/>
                <a:gd name="T34" fmla="*/ 2056 w 9066"/>
                <a:gd name="T35" fmla="*/ 2947 h 3657"/>
                <a:gd name="T36" fmla="*/ 2198 w 9066"/>
                <a:gd name="T37" fmla="*/ 3047 h 3657"/>
                <a:gd name="T38" fmla="*/ 2531 w 9066"/>
                <a:gd name="T39" fmla="*/ 3215 h 3657"/>
                <a:gd name="T40" fmla="*/ 2845 w 9066"/>
                <a:gd name="T41" fmla="*/ 3315 h 3657"/>
                <a:gd name="T42" fmla="*/ 3215 w 9066"/>
                <a:gd name="T43" fmla="*/ 3384 h 3657"/>
                <a:gd name="T44" fmla="*/ 3813 w 9066"/>
                <a:gd name="T45" fmla="*/ 3379 h 3657"/>
                <a:gd name="T46" fmla="*/ 4947 w 9066"/>
                <a:gd name="T47" fmla="*/ 3106 h 3657"/>
                <a:gd name="T48" fmla="*/ 5902 w 9066"/>
                <a:gd name="T49" fmla="*/ 2516 h 3657"/>
                <a:gd name="T50" fmla="*/ 6649 w 9066"/>
                <a:gd name="T51" fmla="*/ 1666 h 3657"/>
                <a:gd name="T52" fmla="*/ 7082 w 9066"/>
                <a:gd name="T53" fmla="*/ 836 h 3657"/>
                <a:gd name="T54" fmla="*/ 7164 w 9066"/>
                <a:gd name="T55" fmla="*/ 667 h 3657"/>
                <a:gd name="T56" fmla="*/ 7255 w 9066"/>
                <a:gd name="T57" fmla="*/ 612 h 3657"/>
                <a:gd name="T58" fmla="*/ 7447 w 9066"/>
                <a:gd name="T59" fmla="*/ 586 h 3657"/>
                <a:gd name="T60" fmla="*/ 7939 w 9066"/>
                <a:gd name="T61" fmla="*/ 769 h 3657"/>
                <a:gd name="T62" fmla="*/ 8885 w 9066"/>
                <a:gd name="T63" fmla="*/ 1166 h 3657"/>
                <a:gd name="T64" fmla="*/ 9066 w 9066"/>
                <a:gd name="T65" fmla="*/ 1213 h 3657"/>
                <a:gd name="T66" fmla="*/ 8737 w 9066"/>
                <a:gd name="T67" fmla="*/ 1579 h 3657"/>
                <a:gd name="T68" fmla="*/ 7762 w 9066"/>
                <a:gd name="T69" fmla="*/ 1014 h 3657"/>
                <a:gd name="T70" fmla="*/ 7405 w 9066"/>
                <a:gd name="T71" fmla="*/ 845 h 3657"/>
                <a:gd name="T72" fmla="*/ 6937 w 9066"/>
                <a:gd name="T73" fmla="*/ 1814 h 3657"/>
                <a:gd name="T74" fmla="*/ 6100 w 9066"/>
                <a:gd name="T75" fmla="*/ 2736 h 3657"/>
                <a:gd name="T76" fmla="*/ 5003 w 9066"/>
                <a:gd name="T77" fmla="*/ 3379 h 3657"/>
                <a:gd name="T78" fmla="*/ 3719 w 9066"/>
                <a:gd name="T79" fmla="*/ 3654 h 3657"/>
                <a:gd name="T80" fmla="*/ 3033 w 9066"/>
                <a:gd name="T81" fmla="*/ 3634 h 3657"/>
                <a:gd name="T82" fmla="*/ 2586 w 9066"/>
                <a:gd name="T83" fmla="*/ 3549 h 3657"/>
                <a:gd name="T84" fmla="*/ 2276 w 9066"/>
                <a:gd name="T85" fmla="*/ 3433 h 3657"/>
                <a:gd name="T86" fmla="*/ 2068 w 9066"/>
                <a:gd name="T87" fmla="*/ 3322 h 3657"/>
                <a:gd name="T88" fmla="*/ 1799 w 9066"/>
                <a:gd name="T89" fmla="*/ 3105 h 3657"/>
                <a:gd name="T90" fmla="*/ 1574 w 9066"/>
                <a:gd name="T91" fmla="*/ 2847 h 3657"/>
                <a:gd name="T92" fmla="*/ 1368 w 9066"/>
                <a:gd name="T93" fmla="*/ 2562 h 3657"/>
                <a:gd name="T94" fmla="*/ 1299 w 9066"/>
                <a:gd name="T95" fmla="*/ 2378 h 3657"/>
                <a:gd name="T96" fmla="*/ 1229 w 9066"/>
                <a:gd name="T97" fmla="*/ 2011 h 3657"/>
                <a:gd name="T98" fmla="*/ 1149 w 9066"/>
                <a:gd name="T99" fmla="*/ 1659 h 3657"/>
                <a:gd name="T100" fmla="*/ 1046 w 9066"/>
                <a:gd name="T101" fmla="*/ 1466 h 3657"/>
                <a:gd name="T102" fmla="*/ 910 w 9066"/>
                <a:gd name="T103" fmla="*/ 1375 h 3657"/>
                <a:gd name="T104" fmla="*/ 762 w 9066"/>
                <a:gd name="T105" fmla="*/ 1391 h 3657"/>
                <a:gd name="T106" fmla="*/ 570 w 9066"/>
                <a:gd name="T107" fmla="*/ 1436 h 3657"/>
                <a:gd name="T108" fmla="*/ 352 w 9066"/>
                <a:gd name="T109" fmla="*/ 1392 h 3657"/>
                <a:gd name="T110" fmla="*/ 264 w 9066"/>
                <a:gd name="T111" fmla="*/ 1311 h 3657"/>
                <a:gd name="T112" fmla="*/ 171 w 9066"/>
                <a:gd name="T113" fmla="*/ 1001 h 3657"/>
                <a:gd name="T114" fmla="*/ 64 w 9066"/>
                <a:gd name="T115" fmla="*/ 506 h 3657"/>
                <a:gd name="T116" fmla="*/ 1 w 9066"/>
                <a:gd name="T117" fmla="*/ 94 h 3657"/>
                <a:gd name="T118" fmla="*/ 29 w 9066"/>
                <a:gd name="T119" fmla="*/ 1 h 3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66" h="3657">
                  <a:moveTo>
                    <a:pt x="35" y="1"/>
                  </a:moveTo>
                  <a:lnTo>
                    <a:pt x="68" y="54"/>
                  </a:lnTo>
                  <a:lnTo>
                    <a:pt x="73" y="63"/>
                  </a:lnTo>
                  <a:lnTo>
                    <a:pt x="79" y="75"/>
                  </a:lnTo>
                  <a:lnTo>
                    <a:pt x="85" y="87"/>
                  </a:lnTo>
                  <a:lnTo>
                    <a:pt x="90" y="100"/>
                  </a:lnTo>
                  <a:lnTo>
                    <a:pt x="101" y="128"/>
                  </a:lnTo>
                  <a:lnTo>
                    <a:pt x="111" y="158"/>
                  </a:lnTo>
                  <a:lnTo>
                    <a:pt x="119" y="192"/>
                  </a:lnTo>
                  <a:lnTo>
                    <a:pt x="128" y="225"/>
                  </a:lnTo>
                  <a:lnTo>
                    <a:pt x="136" y="261"/>
                  </a:lnTo>
                  <a:lnTo>
                    <a:pt x="143" y="297"/>
                  </a:lnTo>
                  <a:lnTo>
                    <a:pt x="157" y="368"/>
                  </a:lnTo>
                  <a:lnTo>
                    <a:pt x="171" y="436"/>
                  </a:lnTo>
                  <a:lnTo>
                    <a:pt x="178" y="467"/>
                  </a:lnTo>
                  <a:lnTo>
                    <a:pt x="184" y="498"/>
                  </a:lnTo>
                  <a:lnTo>
                    <a:pt x="191" y="525"/>
                  </a:lnTo>
                  <a:lnTo>
                    <a:pt x="197" y="548"/>
                  </a:lnTo>
                  <a:lnTo>
                    <a:pt x="210" y="590"/>
                  </a:lnTo>
                  <a:lnTo>
                    <a:pt x="219" y="631"/>
                  </a:lnTo>
                  <a:lnTo>
                    <a:pt x="226" y="670"/>
                  </a:lnTo>
                  <a:lnTo>
                    <a:pt x="233" y="707"/>
                  </a:lnTo>
                  <a:lnTo>
                    <a:pt x="238" y="743"/>
                  </a:lnTo>
                  <a:lnTo>
                    <a:pt x="244" y="778"/>
                  </a:lnTo>
                  <a:lnTo>
                    <a:pt x="250" y="814"/>
                  </a:lnTo>
                  <a:lnTo>
                    <a:pt x="259" y="851"/>
                  </a:lnTo>
                  <a:lnTo>
                    <a:pt x="264" y="872"/>
                  </a:lnTo>
                  <a:lnTo>
                    <a:pt x="267" y="893"/>
                  </a:lnTo>
                  <a:lnTo>
                    <a:pt x="270" y="911"/>
                  </a:lnTo>
                  <a:lnTo>
                    <a:pt x="272" y="930"/>
                  </a:lnTo>
                  <a:lnTo>
                    <a:pt x="273" y="963"/>
                  </a:lnTo>
                  <a:lnTo>
                    <a:pt x="273" y="994"/>
                  </a:lnTo>
                  <a:lnTo>
                    <a:pt x="274" y="1010"/>
                  </a:lnTo>
                  <a:lnTo>
                    <a:pt x="275" y="1026"/>
                  </a:lnTo>
                  <a:lnTo>
                    <a:pt x="277" y="1041"/>
                  </a:lnTo>
                  <a:lnTo>
                    <a:pt x="279" y="1057"/>
                  </a:lnTo>
                  <a:lnTo>
                    <a:pt x="284" y="1074"/>
                  </a:lnTo>
                  <a:lnTo>
                    <a:pt x="290" y="1092"/>
                  </a:lnTo>
                  <a:lnTo>
                    <a:pt x="298" y="1110"/>
                  </a:lnTo>
                  <a:lnTo>
                    <a:pt x="307" y="1129"/>
                  </a:lnTo>
                  <a:lnTo>
                    <a:pt x="317" y="1148"/>
                  </a:lnTo>
                  <a:lnTo>
                    <a:pt x="325" y="1165"/>
                  </a:lnTo>
                  <a:lnTo>
                    <a:pt x="331" y="1179"/>
                  </a:lnTo>
                  <a:lnTo>
                    <a:pt x="335" y="1191"/>
                  </a:lnTo>
                  <a:lnTo>
                    <a:pt x="342" y="1210"/>
                  </a:lnTo>
                  <a:lnTo>
                    <a:pt x="348" y="1226"/>
                  </a:lnTo>
                  <a:lnTo>
                    <a:pt x="353" y="1231"/>
                  </a:lnTo>
                  <a:lnTo>
                    <a:pt x="357" y="1236"/>
                  </a:lnTo>
                  <a:lnTo>
                    <a:pt x="364" y="1242"/>
                  </a:lnTo>
                  <a:lnTo>
                    <a:pt x="372" y="1247"/>
                  </a:lnTo>
                  <a:lnTo>
                    <a:pt x="382" y="1253"/>
                  </a:lnTo>
                  <a:lnTo>
                    <a:pt x="395" y="1258"/>
                  </a:lnTo>
                  <a:lnTo>
                    <a:pt x="411" y="1264"/>
                  </a:lnTo>
                  <a:lnTo>
                    <a:pt x="430" y="1272"/>
                  </a:lnTo>
                  <a:lnTo>
                    <a:pt x="445" y="1275"/>
                  </a:lnTo>
                  <a:lnTo>
                    <a:pt x="461" y="1278"/>
                  </a:lnTo>
                  <a:lnTo>
                    <a:pt x="480" y="1280"/>
                  </a:lnTo>
                  <a:lnTo>
                    <a:pt x="503" y="1280"/>
                  </a:lnTo>
                  <a:lnTo>
                    <a:pt x="528" y="1278"/>
                  </a:lnTo>
                  <a:lnTo>
                    <a:pt x="555" y="1276"/>
                  </a:lnTo>
                  <a:lnTo>
                    <a:pt x="584" y="1271"/>
                  </a:lnTo>
                  <a:lnTo>
                    <a:pt x="614" y="1264"/>
                  </a:lnTo>
                  <a:lnTo>
                    <a:pt x="669" y="1249"/>
                  </a:lnTo>
                  <a:lnTo>
                    <a:pt x="731" y="1234"/>
                  </a:lnTo>
                  <a:lnTo>
                    <a:pt x="762" y="1227"/>
                  </a:lnTo>
                  <a:lnTo>
                    <a:pt x="793" y="1220"/>
                  </a:lnTo>
                  <a:lnTo>
                    <a:pt x="825" y="1215"/>
                  </a:lnTo>
                  <a:lnTo>
                    <a:pt x="857" y="1210"/>
                  </a:lnTo>
                  <a:lnTo>
                    <a:pt x="887" y="1208"/>
                  </a:lnTo>
                  <a:lnTo>
                    <a:pt x="918" y="1207"/>
                  </a:lnTo>
                  <a:lnTo>
                    <a:pt x="932" y="1208"/>
                  </a:lnTo>
                  <a:lnTo>
                    <a:pt x="947" y="1209"/>
                  </a:lnTo>
                  <a:lnTo>
                    <a:pt x="961" y="1210"/>
                  </a:lnTo>
                  <a:lnTo>
                    <a:pt x="974" y="1214"/>
                  </a:lnTo>
                  <a:lnTo>
                    <a:pt x="987" y="1216"/>
                  </a:lnTo>
                  <a:lnTo>
                    <a:pt x="1000" y="1220"/>
                  </a:lnTo>
                  <a:lnTo>
                    <a:pt x="1012" y="1224"/>
                  </a:lnTo>
                  <a:lnTo>
                    <a:pt x="1022" y="1230"/>
                  </a:lnTo>
                  <a:lnTo>
                    <a:pt x="1034" y="1236"/>
                  </a:lnTo>
                  <a:lnTo>
                    <a:pt x="1044" y="1243"/>
                  </a:lnTo>
                  <a:lnTo>
                    <a:pt x="1054" y="1251"/>
                  </a:lnTo>
                  <a:lnTo>
                    <a:pt x="1062" y="1260"/>
                  </a:lnTo>
                  <a:lnTo>
                    <a:pt x="1091" y="1290"/>
                  </a:lnTo>
                  <a:lnTo>
                    <a:pt x="1126" y="1326"/>
                  </a:lnTo>
                  <a:lnTo>
                    <a:pt x="1144" y="1347"/>
                  </a:lnTo>
                  <a:lnTo>
                    <a:pt x="1162" y="1369"/>
                  </a:lnTo>
                  <a:lnTo>
                    <a:pt x="1179" y="1393"/>
                  </a:lnTo>
                  <a:lnTo>
                    <a:pt x="1196" y="1418"/>
                  </a:lnTo>
                  <a:lnTo>
                    <a:pt x="1211" y="1446"/>
                  </a:lnTo>
                  <a:lnTo>
                    <a:pt x="1225" y="1474"/>
                  </a:lnTo>
                  <a:lnTo>
                    <a:pt x="1238" y="1504"/>
                  </a:lnTo>
                  <a:lnTo>
                    <a:pt x="1250" y="1536"/>
                  </a:lnTo>
                  <a:lnTo>
                    <a:pt x="1262" y="1568"/>
                  </a:lnTo>
                  <a:lnTo>
                    <a:pt x="1274" y="1600"/>
                  </a:lnTo>
                  <a:lnTo>
                    <a:pt x="1286" y="1634"/>
                  </a:lnTo>
                  <a:lnTo>
                    <a:pt x="1299" y="1668"/>
                  </a:lnTo>
                  <a:lnTo>
                    <a:pt x="1312" y="1702"/>
                  </a:lnTo>
                  <a:lnTo>
                    <a:pt x="1325" y="1736"/>
                  </a:lnTo>
                  <a:lnTo>
                    <a:pt x="1337" y="1770"/>
                  </a:lnTo>
                  <a:lnTo>
                    <a:pt x="1348" y="1805"/>
                  </a:lnTo>
                  <a:lnTo>
                    <a:pt x="1359" y="1837"/>
                  </a:lnTo>
                  <a:lnTo>
                    <a:pt x="1370" y="1870"/>
                  </a:lnTo>
                  <a:lnTo>
                    <a:pt x="1380" y="1902"/>
                  </a:lnTo>
                  <a:lnTo>
                    <a:pt x="1390" y="1932"/>
                  </a:lnTo>
                  <a:lnTo>
                    <a:pt x="1397" y="1962"/>
                  </a:lnTo>
                  <a:lnTo>
                    <a:pt x="1405" y="1990"/>
                  </a:lnTo>
                  <a:lnTo>
                    <a:pt x="1411" y="2016"/>
                  </a:lnTo>
                  <a:lnTo>
                    <a:pt x="1417" y="2041"/>
                  </a:lnTo>
                  <a:lnTo>
                    <a:pt x="1421" y="2064"/>
                  </a:lnTo>
                  <a:lnTo>
                    <a:pt x="1425" y="2084"/>
                  </a:lnTo>
                  <a:lnTo>
                    <a:pt x="1428" y="2104"/>
                  </a:lnTo>
                  <a:lnTo>
                    <a:pt x="1432" y="2119"/>
                  </a:lnTo>
                  <a:lnTo>
                    <a:pt x="1442" y="2166"/>
                  </a:lnTo>
                  <a:lnTo>
                    <a:pt x="1455" y="2218"/>
                  </a:lnTo>
                  <a:lnTo>
                    <a:pt x="1469" y="2273"/>
                  </a:lnTo>
                  <a:lnTo>
                    <a:pt x="1485" y="2329"/>
                  </a:lnTo>
                  <a:lnTo>
                    <a:pt x="1500" y="2382"/>
                  </a:lnTo>
                  <a:lnTo>
                    <a:pt x="1515" y="2431"/>
                  </a:lnTo>
                  <a:lnTo>
                    <a:pt x="1523" y="2453"/>
                  </a:lnTo>
                  <a:lnTo>
                    <a:pt x="1531" y="2473"/>
                  </a:lnTo>
                  <a:lnTo>
                    <a:pt x="1539" y="2489"/>
                  </a:lnTo>
                  <a:lnTo>
                    <a:pt x="1546" y="2503"/>
                  </a:lnTo>
                  <a:lnTo>
                    <a:pt x="1557" y="2523"/>
                  </a:lnTo>
                  <a:lnTo>
                    <a:pt x="1569" y="2541"/>
                  </a:lnTo>
                  <a:lnTo>
                    <a:pt x="1581" y="2557"/>
                  </a:lnTo>
                  <a:lnTo>
                    <a:pt x="1593" y="2572"/>
                  </a:lnTo>
                  <a:lnTo>
                    <a:pt x="1603" y="2587"/>
                  </a:lnTo>
                  <a:lnTo>
                    <a:pt x="1615" y="2599"/>
                  </a:lnTo>
                  <a:lnTo>
                    <a:pt x="1627" y="2611"/>
                  </a:lnTo>
                  <a:lnTo>
                    <a:pt x="1639" y="2624"/>
                  </a:lnTo>
                  <a:lnTo>
                    <a:pt x="1663" y="2647"/>
                  </a:lnTo>
                  <a:lnTo>
                    <a:pt x="1688" y="2669"/>
                  </a:lnTo>
                  <a:lnTo>
                    <a:pt x="1714" y="2692"/>
                  </a:lnTo>
                  <a:lnTo>
                    <a:pt x="1742" y="2718"/>
                  </a:lnTo>
                  <a:lnTo>
                    <a:pt x="1771" y="2746"/>
                  </a:lnTo>
                  <a:lnTo>
                    <a:pt x="1796" y="2769"/>
                  </a:lnTo>
                  <a:lnTo>
                    <a:pt x="1818" y="2787"/>
                  </a:lnTo>
                  <a:lnTo>
                    <a:pt x="1839" y="2803"/>
                  </a:lnTo>
                  <a:lnTo>
                    <a:pt x="1860" y="2818"/>
                  </a:lnTo>
                  <a:lnTo>
                    <a:pt x="1885" y="2833"/>
                  </a:lnTo>
                  <a:lnTo>
                    <a:pt x="1914" y="2851"/>
                  </a:lnTo>
                  <a:lnTo>
                    <a:pt x="1949" y="2875"/>
                  </a:lnTo>
                  <a:lnTo>
                    <a:pt x="2009" y="2915"/>
                  </a:lnTo>
                  <a:lnTo>
                    <a:pt x="2056" y="2947"/>
                  </a:lnTo>
                  <a:lnTo>
                    <a:pt x="2092" y="2972"/>
                  </a:lnTo>
                  <a:lnTo>
                    <a:pt x="2119" y="2992"/>
                  </a:lnTo>
                  <a:lnTo>
                    <a:pt x="2138" y="3006"/>
                  </a:lnTo>
                  <a:lnTo>
                    <a:pt x="2152" y="3016"/>
                  </a:lnTo>
                  <a:lnTo>
                    <a:pt x="2164" y="3025"/>
                  </a:lnTo>
                  <a:lnTo>
                    <a:pt x="2174" y="3032"/>
                  </a:lnTo>
                  <a:lnTo>
                    <a:pt x="2185" y="3039"/>
                  </a:lnTo>
                  <a:lnTo>
                    <a:pt x="2198" y="3047"/>
                  </a:lnTo>
                  <a:lnTo>
                    <a:pt x="2218" y="3056"/>
                  </a:lnTo>
                  <a:lnTo>
                    <a:pt x="2243" y="3069"/>
                  </a:lnTo>
                  <a:lnTo>
                    <a:pt x="2277" y="3087"/>
                  </a:lnTo>
                  <a:lnTo>
                    <a:pt x="2322" y="3109"/>
                  </a:lnTo>
                  <a:lnTo>
                    <a:pt x="2379" y="3140"/>
                  </a:lnTo>
                  <a:lnTo>
                    <a:pt x="2451" y="3176"/>
                  </a:lnTo>
                  <a:lnTo>
                    <a:pt x="2493" y="3197"/>
                  </a:lnTo>
                  <a:lnTo>
                    <a:pt x="2531" y="3215"/>
                  </a:lnTo>
                  <a:lnTo>
                    <a:pt x="2568" y="3230"/>
                  </a:lnTo>
                  <a:lnTo>
                    <a:pt x="2602" y="3243"/>
                  </a:lnTo>
                  <a:lnTo>
                    <a:pt x="2638" y="3255"/>
                  </a:lnTo>
                  <a:lnTo>
                    <a:pt x="2675" y="3266"/>
                  </a:lnTo>
                  <a:lnTo>
                    <a:pt x="2714" y="3278"/>
                  </a:lnTo>
                  <a:lnTo>
                    <a:pt x="2756" y="3290"/>
                  </a:lnTo>
                  <a:lnTo>
                    <a:pt x="2801" y="3303"/>
                  </a:lnTo>
                  <a:lnTo>
                    <a:pt x="2845" y="3315"/>
                  </a:lnTo>
                  <a:lnTo>
                    <a:pt x="2890" y="3326"/>
                  </a:lnTo>
                  <a:lnTo>
                    <a:pt x="2934" y="3337"/>
                  </a:lnTo>
                  <a:lnTo>
                    <a:pt x="2979" y="3348"/>
                  </a:lnTo>
                  <a:lnTo>
                    <a:pt x="3026" y="3358"/>
                  </a:lnTo>
                  <a:lnTo>
                    <a:pt x="3072" y="3366"/>
                  </a:lnTo>
                  <a:lnTo>
                    <a:pt x="3120" y="3374"/>
                  </a:lnTo>
                  <a:lnTo>
                    <a:pt x="3167" y="3379"/>
                  </a:lnTo>
                  <a:lnTo>
                    <a:pt x="3215" y="3384"/>
                  </a:lnTo>
                  <a:lnTo>
                    <a:pt x="3263" y="3387"/>
                  </a:lnTo>
                  <a:lnTo>
                    <a:pt x="3311" y="3389"/>
                  </a:lnTo>
                  <a:lnTo>
                    <a:pt x="3359" y="3390"/>
                  </a:lnTo>
                  <a:lnTo>
                    <a:pt x="3408" y="3391"/>
                  </a:lnTo>
                  <a:lnTo>
                    <a:pt x="3457" y="3391"/>
                  </a:lnTo>
                  <a:lnTo>
                    <a:pt x="3505" y="3391"/>
                  </a:lnTo>
                  <a:lnTo>
                    <a:pt x="3661" y="3388"/>
                  </a:lnTo>
                  <a:lnTo>
                    <a:pt x="3813" y="3379"/>
                  </a:lnTo>
                  <a:lnTo>
                    <a:pt x="3964" y="3364"/>
                  </a:lnTo>
                  <a:lnTo>
                    <a:pt x="4112" y="3344"/>
                  </a:lnTo>
                  <a:lnTo>
                    <a:pt x="4257" y="3318"/>
                  </a:lnTo>
                  <a:lnTo>
                    <a:pt x="4401" y="3286"/>
                  </a:lnTo>
                  <a:lnTo>
                    <a:pt x="4541" y="3249"/>
                  </a:lnTo>
                  <a:lnTo>
                    <a:pt x="4679" y="3207"/>
                  </a:lnTo>
                  <a:lnTo>
                    <a:pt x="4814" y="3159"/>
                  </a:lnTo>
                  <a:lnTo>
                    <a:pt x="4947" y="3106"/>
                  </a:lnTo>
                  <a:lnTo>
                    <a:pt x="5077" y="3049"/>
                  </a:lnTo>
                  <a:lnTo>
                    <a:pt x="5203" y="2986"/>
                  </a:lnTo>
                  <a:lnTo>
                    <a:pt x="5327" y="2919"/>
                  </a:lnTo>
                  <a:lnTo>
                    <a:pt x="5448" y="2848"/>
                  </a:lnTo>
                  <a:lnTo>
                    <a:pt x="5566" y="2771"/>
                  </a:lnTo>
                  <a:lnTo>
                    <a:pt x="5681" y="2690"/>
                  </a:lnTo>
                  <a:lnTo>
                    <a:pt x="5793" y="2606"/>
                  </a:lnTo>
                  <a:lnTo>
                    <a:pt x="5902" y="2516"/>
                  </a:lnTo>
                  <a:lnTo>
                    <a:pt x="6007" y="2423"/>
                  </a:lnTo>
                  <a:lnTo>
                    <a:pt x="6109" y="2326"/>
                  </a:lnTo>
                  <a:lnTo>
                    <a:pt x="6207" y="2225"/>
                  </a:lnTo>
                  <a:lnTo>
                    <a:pt x="6302" y="2120"/>
                  </a:lnTo>
                  <a:lnTo>
                    <a:pt x="6394" y="2012"/>
                  </a:lnTo>
                  <a:lnTo>
                    <a:pt x="6483" y="1900"/>
                  </a:lnTo>
                  <a:lnTo>
                    <a:pt x="6568" y="1785"/>
                  </a:lnTo>
                  <a:lnTo>
                    <a:pt x="6649" y="1666"/>
                  </a:lnTo>
                  <a:lnTo>
                    <a:pt x="6726" y="1544"/>
                  </a:lnTo>
                  <a:lnTo>
                    <a:pt x="6800" y="1419"/>
                  </a:lnTo>
                  <a:lnTo>
                    <a:pt x="6869" y="1291"/>
                  </a:lnTo>
                  <a:lnTo>
                    <a:pt x="6935" y="1161"/>
                  </a:lnTo>
                  <a:lnTo>
                    <a:pt x="6998" y="1028"/>
                  </a:lnTo>
                  <a:lnTo>
                    <a:pt x="7056" y="892"/>
                  </a:lnTo>
                  <a:lnTo>
                    <a:pt x="7068" y="863"/>
                  </a:lnTo>
                  <a:lnTo>
                    <a:pt x="7082" y="836"/>
                  </a:lnTo>
                  <a:lnTo>
                    <a:pt x="7095" y="809"/>
                  </a:lnTo>
                  <a:lnTo>
                    <a:pt x="7109" y="783"/>
                  </a:lnTo>
                  <a:lnTo>
                    <a:pt x="7123" y="757"/>
                  </a:lnTo>
                  <a:lnTo>
                    <a:pt x="7136" y="732"/>
                  </a:lnTo>
                  <a:lnTo>
                    <a:pt x="7147" y="707"/>
                  </a:lnTo>
                  <a:lnTo>
                    <a:pt x="7157" y="682"/>
                  </a:lnTo>
                  <a:lnTo>
                    <a:pt x="7160" y="675"/>
                  </a:lnTo>
                  <a:lnTo>
                    <a:pt x="7164" y="667"/>
                  </a:lnTo>
                  <a:lnTo>
                    <a:pt x="7170" y="661"/>
                  </a:lnTo>
                  <a:lnTo>
                    <a:pt x="7176" y="654"/>
                  </a:lnTo>
                  <a:lnTo>
                    <a:pt x="7183" y="648"/>
                  </a:lnTo>
                  <a:lnTo>
                    <a:pt x="7191" y="641"/>
                  </a:lnTo>
                  <a:lnTo>
                    <a:pt x="7200" y="636"/>
                  </a:lnTo>
                  <a:lnTo>
                    <a:pt x="7210" y="630"/>
                  </a:lnTo>
                  <a:lnTo>
                    <a:pt x="7231" y="621"/>
                  </a:lnTo>
                  <a:lnTo>
                    <a:pt x="7255" y="612"/>
                  </a:lnTo>
                  <a:lnTo>
                    <a:pt x="7280" y="604"/>
                  </a:lnTo>
                  <a:lnTo>
                    <a:pt x="7305" y="598"/>
                  </a:lnTo>
                  <a:lnTo>
                    <a:pt x="7331" y="593"/>
                  </a:lnTo>
                  <a:lnTo>
                    <a:pt x="7357" y="589"/>
                  </a:lnTo>
                  <a:lnTo>
                    <a:pt x="7382" y="587"/>
                  </a:lnTo>
                  <a:lnTo>
                    <a:pt x="7406" y="585"/>
                  </a:lnTo>
                  <a:lnTo>
                    <a:pt x="7428" y="585"/>
                  </a:lnTo>
                  <a:lnTo>
                    <a:pt x="7447" y="586"/>
                  </a:lnTo>
                  <a:lnTo>
                    <a:pt x="7465" y="588"/>
                  </a:lnTo>
                  <a:lnTo>
                    <a:pt x="7477" y="592"/>
                  </a:lnTo>
                  <a:lnTo>
                    <a:pt x="7527" y="608"/>
                  </a:lnTo>
                  <a:lnTo>
                    <a:pt x="7579" y="627"/>
                  </a:lnTo>
                  <a:lnTo>
                    <a:pt x="7634" y="648"/>
                  </a:lnTo>
                  <a:lnTo>
                    <a:pt x="7691" y="669"/>
                  </a:lnTo>
                  <a:lnTo>
                    <a:pt x="7812" y="717"/>
                  </a:lnTo>
                  <a:lnTo>
                    <a:pt x="7939" y="769"/>
                  </a:lnTo>
                  <a:lnTo>
                    <a:pt x="8069" y="824"/>
                  </a:lnTo>
                  <a:lnTo>
                    <a:pt x="8201" y="880"/>
                  </a:lnTo>
                  <a:lnTo>
                    <a:pt x="8332" y="935"/>
                  </a:lnTo>
                  <a:lnTo>
                    <a:pt x="8458" y="990"/>
                  </a:lnTo>
                  <a:lnTo>
                    <a:pt x="8579" y="1041"/>
                  </a:lnTo>
                  <a:lnTo>
                    <a:pt x="8692" y="1088"/>
                  </a:lnTo>
                  <a:lnTo>
                    <a:pt x="8795" y="1132"/>
                  </a:lnTo>
                  <a:lnTo>
                    <a:pt x="8885" y="1166"/>
                  </a:lnTo>
                  <a:lnTo>
                    <a:pt x="8924" y="1181"/>
                  </a:lnTo>
                  <a:lnTo>
                    <a:pt x="8958" y="1193"/>
                  </a:lnTo>
                  <a:lnTo>
                    <a:pt x="8989" y="1204"/>
                  </a:lnTo>
                  <a:lnTo>
                    <a:pt x="9015" y="1212"/>
                  </a:lnTo>
                  <a:lnTo>
                    <a:pt x="9036" y="1216"/>
                  </a:lnTo>
                  <a:lnTo>
                    <a:pt x="9052" y="1218"/>
                  </a:lnTo>
                  <a:lnTo>
                    <a:pt x="9062" y="1217"/>
                  </a:lnTo>
                  <a:lnTo>
                    <a:pt x="9066" y="1213"/>
                  </a:lnTo>
                  <a:lnTo>
                    <a:pt x="8930" y="1648"/>
                  </a:lnTo>
                  <a:lnTo>
                    <a:pt x="8924" y="1653"/>
                  </a:lnTo>
                  <a:lnTo>
                    <a:pt x="8910" y="1653"/>
                  </a:lnTo>
                  <a:lnTo>
                    <a:pt x="8888" y="1648"/>
                  </a:lnTo>
                  <a:lnTo>
                    <a:pt x="8859" y="1638"/>
                  </a:lnTo>
                  <a:lnTo>
                    <a:pt x="8824" y="1622"/>
                  </a:lnTo>
                  <a:lnTo>
                    <a:pt x="8783" y="1603"/>
                  </a:lnTo>
                  <a:lnTo>
                    <a:pt x="8737" y="1579"/>
                  </a:lnTo>
                  <a:lnTo>
                    <a:pt x="8685" y="1552"/>
                  </a:lnTo>
                  <a:lnTo>
                    <a:pt x="8570" y="1487"/>
                  </a:lnTo>
                  <a:lnTo>
                    <a:pt x="8443" y="1414"/>
                  </a:lnTo>
                  <a:lnTo>
                    <a:pt x="8307" y="1334"/>
                  </a:lnTo>
                  <a:lnTo>
                    <a:pt x="8167" y="1250"/>
                  </a:lnTo>
                  <a:lnTo>
                    <a:pt x="8026" y="1167"/>
                  </a:lnTo>
                  <a:lnTo>
                    <a:pt x="7890" y="1087"/>
                  </a:lnTo>
                  <a:lnTo>
                    <a:pt x="7762" y="1014"/>
                  </a:lnTo>
                  <a:lnTo>
                    <a:pt x="7647" y="949"/>
                  </a:lnTo>
                  <a:lnTo>
                    <a:pt x="7595" y="922"/>
                  </a:lnTo>
                  <a:lnTo>
                    <a:pt x="7549" y="897"/>
                  </a:lnTo>
                  <a:lnTo>
                    <a:pt x="7507" y="878"/>
                  </a:lnTo>
                  <a:lnTo>
                    <a:pt x="7472" y="862"/>
                  </a:lnTo>
                  <a:lnTo>
                    <a:pt x="7443" y="851"/>
                  </a:lnTo>
                  <a:lnTo>
                    <a:pt x="7420" y="845"/>
                  </a:lnTo>
                  <a:lnTo>
                    <a:pt x="7405" y="845"/>
                  </a:lnTo>
                  <a:lnTo>
                    <a:pt x="7399" y="852"/>
                  </a:lnTo>
                  <a:lnTo>
                    <a:pt x="7350" y="995"/>
                  </a:lnTo>
                  <a:lnTo>
                    <a:pt x="7296" y="1137"/>
                  </a:lnTo>
                  <a:lnTo>
                    <a:pt x="7236" y="1277"/>
                  </a:lnTo>
                  <a:lnTo>
                    <a:pt x="7169" y="1416"/>
                  </a:lnTo>
                  <a:lnTo>
                    <a:pt x="7097" y="1551"/>
                  </a:lnTo>
                  <a:lnTo>
                    <a:pt x="7020" y="1684"/>
                  </a:lnTo>
                  <a:lnTo>
                    <a:pt x="6937" y="1814"/>
                  </a:lnTo>
                  <a:lnTo>
                    <a:pt x="6849" y="1942"/>
                  </a:lnTo>
                  <a:lnTo>
                    <a:pt x="6756" y="2066"/>
                  </a:lnTo>
                  <a:lnTo>
                    <a:pt x="6659" y="2187"/>
                  </a:lnTo>
                  <a:lnTo>
                    <a:pt x="6555" y="2304"/>
                  </a:lnTo>
                  <a:lnTo>
                    <a:pt x="6448" y="2418"/>
                  </a:lnTo>
                  <a:lnTo>
                    <a:pt x="6337" y="2528"/>
                  </a:lnTo>
                  <a:lnTo>
                    <a:pt x="6220" y="2634"/>
                  </a:lnTo>
                  <a:lnTo>
                    <a:pt x="6100" y="2736"/>
                  </a:lnTo>
                  <a:lnTo>
                    <a:pt x="5975" y="2833"/>
                  </a:lnTo>
                  <a:lnTo>
                    <a:pt x="5847" y="2927"/>
                  </a:lnTo>
                  <a:lnTo>
                    <a:pt x="5715" y="3014"/>
                  </a:lnTo>
                  <a:lnTo>
                    <a:pt x="5579" y="3099"/>
                  </a:lnTo>
                  <a:lnTo>
                    <a:pt x="5441" y="3176"/>
                  </a:lnTo>
                  <a:lnTo>
                    <a:pt x="5297" y="3250"/>
                  </a:lnTo>
                  <a:lnTo>
                    <a:pt x="5152" y="3318"/>
                  </a:lnTo>
                  <a:lnTo>
                    <a:pt x="5003" y="3379"/>
                  </a:lnTo>
                  <a:lnTo>
                    <a:pt x="4851" y="3436"/>
                  </a:lnTo>
                  <a:lnTo>
                    <a:pt x="4696" y="3486"/>
                  </a:lnTo>
                  <a:lnTo>
                    <a:pt x="4540" y="3531"/>
                  </a:lnTo>
                  <a:lnTo>
                    <a:pt x="4380" y="3568"/>
                  </a:lnTo>
                  <a:lnTo>
                    <a:pt x="4218" y="3600"/>
                  </a:lnTo>
                  <a:lnTo>
                    <a:pt x="4054" y="3625"/>
                  </a:lnTo>
                  <a:lnTo>
                    <a:pt x="3888" y="3643"/>
                  </a:lnTo>
                  <a:lnTo>
                    <a:pt x="3719" y="3654"/>
                  </a:lnTo>
                  <a:lnTo>
                    <a:pt x="3550" y="3657"/>
                  </a:lnTo>
                  <a:lnTo>
                    <a:pt x="3474" y="3657"/>
                  </a:lnTo>
                  <a:lnTo>
                    <a:pt x="3399" y="3656"/>
                  </a:lnTo>
                  <a:lnTo>
                    <a:pt x="3325" y="3654"/>
                  </a:lnTo>
                  <a:lnTo>
                    <a:pt x="3251" y="3650"/>
                  </a:lnTo>
                  <a:lnTo>
                    <a:pt x="3178" y="3646"/>
                  </a:lnTo>
                  <a:lnTo>
                    <a:pt x="3106" y="3641"/>
                  </a:lnTo>
                  <a:lnTo>
                    <a:pt x="3033" y="3634"/>
                  </a:lnTo>
                  <a:lnTo>
                    <a:pt x="2962" y="3626"/>
                  </a:lnTo>
                  <a:lnTo>
                    <a:pt x="2892" y="3616"/>
                  </a:lnTo>
                  <a:lnTo>
                    <a:pt x="2823" y="3605"/>
                  </a:lnTo>
                  <a:lnTo>
                    <a:pt x="2754" y="3591"/>
                  </a:lnTo>
                  <a:lnTo>
                    <a:pt x="2686" y="3576"/>
                  </a:lnTo>
                  <a:lnTo>
                    <a:pt x="2652" y="3567"/>
                  </a:lnTo>
                  <a:lnTo>
                    <a:pt x="2619" y="3559"/>
                  </a:lnTo>
                  <a:lnTo>
                    <a:pt x="2586" y="3549"/>
                  </a:lnTo>
                  <a:lnTo>
                    <a:pt x="2553" y="3539"/>
                  </a:lnTo>
                  <a:lnTo>
                    <a:pt x="2520" y="3528"/>
                  </a:lnTo>
                  <a:lnTo>
                    <a:pt x="2488" y="3518"/>
                  </a:lnTo>
                  <a:lnTo>
                    <a:pt x="2455" y="3506"/>
                  </a:lnTo>
                  <a:lnTo>
                    <a:pt x="2424" y="3494"/>
                  </a:lnTo>
                  <a:lnTo>
                    <a:pt x="2373" y="3473"/>
                  </a:lnTo>
                  <a:lnTo>
                    <a:pt x="2324" y="3454"/>
                  </a:lnTo>
                  <a:lnTo>
                    <a:pt x="2276" y="3433"/>
                  </a:lnTo>
                  <a:lnTo>
                    <a:pt x="2229" y="3413"/>
                  </a:lnTo>
                  <a:lnTo>
                    <a:pt x="2205" y="3402"/>
                  </a:lnTo>
                  <a:lnTo>
                    <a:pt x="2181" y="3390"/>
                  </a:lnTo>
                  <a:lnTo>
                    <a:pt x="2158" y="3378"/>
                  </a:lnTo>
                  <a:lnTo>
                    <a:pt x="2136" y="3365"/>
                  </a:lnTo>
                  <a:lnTo>
                    <a:pt x="2113" y="3351"/>
                  </a:lnTo>
                  <a:lnTo>
                    <a:pt x="2090" y="3337"/>
                  </a:lnTo>
                  <a:lnTo>
                    <a:pt x="2068" y="3322"/>
                  </a:lnTo>
                  <a:lnTo>
                    <a:pt x="2045" y="3306"/>
                  </a:lnTo>
                  <a:lnTo>
                    <a:pt x="2002" y="3273"/>
                  </a:lnTo>
                  <a:lnTo>
                    <a:pt x="1961" y="3242"/>
                  </a:lnTo>
                  <a:lnTo>
                    <a:pt x="1923" y="3213"/>
                  </a:lnTo>
                  <a:lnTo>
                    <a:pt x="1887" y="3184"/>
                  </a:lnTo>
                  <a:lnTo>
                    <a:pt x="1854" y="3157"/>
                  </a:lnTo>
                  <a:lnTo>
                    <a:pt x="1825" y="3131"/>
                  </a:lnTo>
                  <a:lnTo>
                    <a:pt x="1799" y="3105"/>
                  </a:lnTo>
                  <a:lnTo>
                    <a:pt x="1775" y="3081"/>
                  </a:lnTo>
                  <a:lnTo>
                    <a:pt x="1717" y="3016"/>
                  </a:lnTo>
                  <a:lnTo>
                    <a:pt x="1674" y="2968"/>
                  </a:lnTo>
                  <a:lnTo>
                    <a:pt x="1642" y="2931"/>
                  </a:lnTo>
                  <a:lnTo>
                    <a:pt x="1618" y="2904"/>
                  </a:lnTo>
                  <a:lnTo>
                    <a:pt x="1602" y="2882"/>
                  </a:lnTo>
                  <a:lnTo>
                    <a:pt x="1588" y="2864"/>
                  </a:lnTo>
                  <a:lnTo>
                    <a:pt x="1574" y="2847"/>
                  </a:lnTo>
                  <a:lnTo>
                    <a:pt x="1557" y="2824"/>
                  </a:lnTo>
                  <a:lnTo>
                    <a:pt x="1518" y="2774"/>
                  </a:lnTo>
                  <a:lnTo>
                    <a:pt x="1483" y="2729"/>
                  </a:lnTo>
                  <a:lnTo>
                    <a:pt x="1453" y="2688"/>
                  </a:lnTo>
                  <a:lnTo>
                    <a:pt x="1427" y="2652"/>
                  </a:lnTo>
                  <a:lnTo>
                    <a:pt x="1404" y="2619"/>
                  </a:lnTo>
                  <a:lnTo>
                    <a:pt x="1384" y="2589"/>
                  </a:lnTo>
                  <a:lnTo>
                    <a:pt x="1368" y="2562"/>
                  </a:lnTo>
                  <a:lnTo>
                    <a:pt x="1354" y="2537"/>
                  </a:lnTo>
                  <a:lnTo>
                    <a:pt x="1342" y="2513"/>
                  </a:lnTo>
                  <a:lnTo>
                    <a:pt x="1332" y="2490"/>
                  </a:lnTo>
                  <a:lnTo>
                    <a:pt x="1324" y="2469"/>
                  </a:lnTo>
                  <a:lnTo>
                    <a:pt x="1316" y="2447"/>
                  </a:lnTo>
                  <a:lnTo>
                    <a:pt x="1311" y="2425"/>
                  </a:lnTo>
                  <a:lnTo>
                    <a:pt x="1304" y="2402"/>
                  </a:lnTo>
                  <a:lnTo>
                    <a:pt x="1299" y="2378"/>
                  </a:lnTo>
                  <a:lnTo>
                    <a:pt x="1294" y="2352"/>
                  </a:lnTo>
                  <a:lnTo>
                    <a:pt x="1283" y="2293"/>
                  </a:lnTo>
                  <a:lnTo>
                    <a:pt x="1272" y="2239"/>
                  </a:lnTo>
                  <a:lnTo>
                    <a:pt x="1263" y="2190"/>
                  </a:lnTo>
                  <a:lnTo>
                    <a:pt x="1255" y="2143"/>
                  </a:lnTo>
                  <a:lnTo>
                    <a:pt x="1246" y="2098"/>
                  </a:lnTo>
                  <a:lnTo>
                    <a:pt x="1238" y="2055"/>
                  </a:lnTo>
                  <a:lnTo>
                    <a:pt x="1229" y="2011"/>
                  </a:lnTo>
                  <a:lnTo>
                    <a:pt x="1219" y="1965"/>
                  </a:lnTo>
                  <a:lnTo>
                    <a:pt x="1216" y="1948"/>
                  </a:lnTo>
                  <a:lnTo>
                    <a:pt x="1210" y="1919"/>
                  </a:lnTo>
                  <a:lnTo>
                    <a:pt x="1202" y="1880"/>
                  </a:lnTo>
                  <a:lnTo>
                    <a:pt x="1192" y="1832"/>
                  </a:lnTo>
                  <a:lnTo>
                    <a:pt x="1180" y="1778"/>
                  </a:lnTo>
                  <a:lnTo>
                    <a:pt x="1165" y="1719"/>
                  </a:lnTo>
                  <a:lnTo>
                    <a:pt x="1149" y="1659"/>
                  </a:lnTo>
                  <a:lnTo>
                    <a:pt x="1130" y="1597"/>
                  </a:lnTo>
                  <a:lnTo>
                    <a:pt x="1123" y="1576"/>
                  </a:lnTo>
                  <a:lnTo>
                    <a:pt x="1113" y="1555"/>
                  </a:lnTo>
                  <a:lnTo>
                    <a:pt x="1101" y="1534"/>
                  </a:lnTo>
                  <a:lnTo>
                    <a:pt x="1089" y="1516"/>
                  </a:lnTo>
                  <a:lnTo>
                    <a:pt x="1075" y="1499"/>
                  </a:lnTo>
                  <a:lnTo>
                    <a:pt x="1061" y="1482"/>
                  </a:lnTo>
                  <a:lnTo>
                    <a:pt x="1046" y="1466"/>
                  </a:lnTo>
                  <a:lnTo>
                    <a:pt x="1032" y="1452"/>
                  </a:lnTo>
                  <a:lnTo>
                    <a:pt x="1016" y="1439"/>
                  </a:lnTo>
                  <a:lnTo>
                    <a:pt x="1001" y="1428"/>
                  </a:lnTo>
                  <a:lnTo>
                    <a:pt x="987" y="1417"/>
                  </a:lnTo>
                  <a:lnTo>
                    <a:pt x="973" y="1407"/>
                  </a:lnTo>
                  <a:lnTo>
                    <a:pt x="946" y="1391"/>
                  </a:lnTo>
                  <a:lnTo>
                    <a:pt x="924" y="1380"/>
                  </a:lnTo>
                  <a:lnTo>
                    <a:pt x="910" y="1375"/>
                  </a:lnTo>
                  <a:lnTo>
                    <a:pt x="897" y="1370"/>
                  </a:lnTo>
                  <a:lnTo>
                    <a:pt x="883" y="1367"/>
                  </a:lnTo>
                  <a:lnTo>
                    <a:pt x="870" y="1366"/>
                  </a:lnTo>
                  <a:lnTo>
                    <a:pt x="856" y="1366"/>
                  </a:lnTo>
                  <a:lnTo>
                    <a:pt x="843" y="1367"/>
                  </a:lnTo>
                  <a:lnTo>
                    <a:pt x="830" y="1369"/>
                  </a:lnTo>
                  <a:lnTo>
                    <a:pt x="817" y="1372"/>
                  </a:lnTo>
                  <a:lnTo>
                    <a:pt x="762" y="1391"/>
                  </a:lnTo>
                  <a:lnTo>
                    <a:pt x="702" y="1414"/>
                  </a:lnTo>
                  <a:lnTo>
                    <a:pt x="685" y="1418"/>
                  </a:lnTo>
                  <a:lnTo>
                    <a:pt x="668" y="1423"/>
                  </a:lnTo>
                  <a:lnTo>
                    <a:pt x="650" y="1428"/>
                  </a:lnTo>
                  <a:lnTo>
                    <a:pt x="631" y="1431"/>
                  </a:lnTo>
                  <a:lnTo>
                    <a:pt x="612" y="1434"/>
                  </a:lnTo>
                  <a:lnTo>
                    <a:pt x="591" y="1436"/>
                  </a:lnTo>
                  <a:lnTo>
                    <a:pt x="570" y="1436"/>
                  </a:lnTo>
                  <a:lnTo>
                    <a:pt x="546" y="1436"/>
                  </a:lnTo>
                  <a:lnTo>
                    <a:pt x="522" y="1435"/>
                  </a:lnTo>
                  <a:lnTo>
                    <a:pt x="497" y="1432"/>
                  </a:lnTo>
                  <a:lnTo>
                    <a:pt x="472" y="1428"/>
                  </a:lnTo>
                  <a:lnTo>
                    <a:pt x="443" y="1421"/>
                  </a:lnTo>
                  <a:lnTo>
                    <a:pt x="414" y="1414"/>
                  </a:lnTo>
                  <a:lnTo>
                    <a:pt x="384" y="1404"/>
                  </a:lnTo>
                  <a:lnTo>
                    <a:pt x="352" y="1392"/>
                  </a:lnTo>
                  <a:lnTo>
                    <a:pt x="318" y="1378"/>
                  </a:lnTo>
                  <a:lnTo>
                    <a:pt x="308" y="1372"/>
                  </a:lnTo>
                  <a:lnTo>
                    <a:pt x="300" y="1366"/>
                  </a:lnTo>
                  <a:lnTo>
                    <a:pt x="291" y="1357"/>
                  </a:lnTo>
                  <a:lnTo>
                    <a:pt x="284" y="1348"/>
                  </a:lnTo>
                  <a:lnTo>
                    <a:pt x="277" y="1336"/>
                  </a:lnTo>
                  <a:lnTo>
                    <a:pt x="270" y="1324"/>
                  </a:lnTo>
                  <a:lnTo>
                    <a:pt x="264" y="1311"/>
                  </a:lnTo>
                  <a:lnTo>
                    <a:pt x="258" y="1298"/>
                  </a:lnTo>
                  <a:lnTo>
                    <a:pt x="247" y="1270"/>
                  </a:lnTo>
                  <a:lnTo>
                    <a:pt x="237" y="1242"/>
                  </a:lnTo>
                  <a:lnTo>
                    <a:pt x="229" y="1215"/>
                  </a:lnTo>
                  <a:lnTo>
                    <a:pt x="220" y="1190"/>
                  </a:lnTo>
                  <a:lnTo>
                    <a:pt x="211" y="1159"/>
                  </a:lnTo>
                  <a:lnTo>
                    <a:pt x="194" y="1093"/>
                  </a:lnTo>
                  <a:lnTo>
                    <a:pt x="171" y="1001"/>
                  </a:lnTo>
                  <a:lnTo>
                    <a:pt x="146" y="895"/>
                  </a:lnTo>
                  <a:lnTo>
                    <a:pt x="121" y="786"/>
                  </a:lnTo>
                  <a:lnTo>
                    <a:pt x="98" y="684"/>
                  </a:lnTo>
                  <a:lnTo>
                    <a:pt x="88" y="639"/>
                  </a:lnTo>
                  <a:lnTo>
                    <a:pt x="79" y="600"/>
                  </a:lnTo>
                  <a:lnTo>
                    <a:pt x="74" y="568"/>
                  </a:lnTo>
                  <a:lnTo>
                    <a:pt x="70" y="544"/>
                  </a:lnTo>
                  <a:lnTo>
                    <a:pt x="64" y="506"/>
                  </a:lnTo>
                  <a:lnTo>
                    <a:pt x="55" y="455"/>
                  </a:lnTo>
                  <a:lnTo>
                    <a:pt x="44" y="395"/>
                  </a:lnTo>
                  <a:lnTo>
                    <a:pt x="32" y="328"/>
                  </a:lnTo>
                  <a:lnTo>
                    <a:pt x="21" y="258"/>
                  </a:lnTo>
                  <a:lnTo>
                    <a:pt x="10" y="189"/>
                  </a:lnTo>
                  <a:lnTo>
                    <a:pt x="6" y="155"/>
                  </a:lnTo>
                  <a:lnTo>
                    <a:pt x="3" y="124"/>
                  </a:lnTo>
                  <a:lnTo>
                    <a:pt x="1" y="94"/>
                  </a:lnTo>
                  <a:lnTo>
                    <a:pt x="0" y="67"/>
                  </a:lnTo>
                  <a:lnTo>
                    <a:pt x="1" y="58"/>
                  </a:lnTo>
                  <a:lnTo>
                    <a:pt x="4" y="46"/>
                  </a:lnTo>
                  <a:lnTo>
                    <a:pt x="8" y="34"/>
                  </a:lnTo>
                  <a:lnTo>
                    <a:pt x="15" y="22"/>
                  </a:lnTo>
                  <a:lnTo>
                    <a:pt x="20" y="11"/>
                  </a:lnTo>
                  <a:lnTo>
                    <a:pt x="27" y="4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70" name="Freeform 42"/>
            <p:cNvSpPr>
              <a:spLocks/>
            </p:cNvSpPr>
            <p:nvPr/>
          </p:nvSpPr>
          <p:spPr bwMode="auto">
            <a:xfrm>
              <a:off x="1666" y="2256"/>
              <a:ext cx="20" cy="24"/>
            </a:xfrm>
            <a:custGeom>
              <a:avLst/>
              <a:gdLst>
                <a:gd name="T0" fmla="*/ 33 w 61"/>
                <a:gd name="T1" fmla="*/ 70 h 70"/>
                <a:gd name="T2" fmla="*/ 61 w 61"/>
                <a:gd name="T3" fmla="*/ 53 h 70"/>
                <a:gd name="T4" fmla="*/ 28 w 61"/>
                <a:gd name="T5" fmla="*/ 0 h 70"/>
                <a:gd name="T6" fmla="*/ 0 w 61"/>
                <a:gd name="T7" fmla="*/ 17 h 70"/>
                <a:gd name="T8" fmla="*/ 33 w 61"/>
                <a:gd name="T9" fmla="*/ 70 h 70"/>
                <a:gd name="T10" fmla="*/ 33 w 6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0">
                  <a:moveTo>
                    <a:pt x="33" y="70"/>
                  </a:moveTo>
                  <a:lnTo>
                    <a:pt x="61" y="5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33" y="70"/>
                  </a:lnTo>
                  <a:lnTo>
                    <a:pt x="33" y="7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71" name="Freeform 43"/>
            <p:cNvSpPr>
              <a:spLocks/>
            </p:cNvSpPr>
            <p:nvPr/>
          </p:nvSpPr>
          <p:spPr bwMode="auto">
            <a:xfrm>
              <a:off x="1677" y="2274"/>
              <a:ext cx="53" cy="169"/>
            </a:xfrm>
            <a:custGeom>
              <a:avLst/>
              <a:gdLst>
                <a:gd name="T0" fmla="*/ 159 w 159"/>
                <a:gd name="T1" fmla="*/ 498 h 508"/>
                <a:gd name="T2" fmla="*/ 159 w 159"/>
                <a:gd name="T3" fmla="*/ 498 h 508"/>
                <a:gd name="T4" fmla="*/ 153 w 159"/>
                <a:gd name="T5" fmla="*/ 475 h 508"/>
                <a:gd name="T6" fmla="*/ 146 w 159"/>
                <a:gd name="T7" fmla="*/ 448 h 508"/>
                <a:gd name="T8" fmla="*/ 140 w 159"/>
                <a:gd name="T9" fmla="*/ 419 h 508"/>
                <a:gd name="T10" fmla="*/ 133 w 159"/>
                <a:gd name="T11" fmla="*/ 388 h 508"/>
                <a:gd name="T12" fmla="*/ 119 w 159"/>
                <a:gd name="T13" fmla="*/ 320 h 508"/>
                <a:gd name="T14" fmla="*/ 105 w 159"/>
                <a:gd name="T15" fmla="*/ 248 h 508"/>
                <a:gd name="T16" fmla="*/ 98 w 159"/>
                <a:gd name="T17" fmla="*/ 212 h 508"/>
                <a:gd name="T18" fmla="*/ 90 w 159"/>
                <a:gd name="T19" fmla="*/ 177 h 508"/>
                <a:gd name="T20" fmla="*/ 82 w 159"/>
                <a:gd name="T21" fmla="*/ 143 h 508"/>
                <a:gd name="T22" fmla="*/ 72 w 159"/>
                <a:gd name="T23" fmla="*/ 109 h 508"/>
                <a:gd name="T24" fmla="*/ 62 w 159"/>
                <a:gd name="T25" fmla="*/ 78 h 508"/>
                <a:gd name="T26" fmla="*/ 51 w 159"/>
                <a:gd name="T27" fmla="*/ 50 h 508"/>
                <a:gd name="T28" fmla="*/ 46 w 159"/>
                <a:gd name="T29" fmla="*/ 36 h 508"/>
                <a:gd name="T30" fmla="*/ 41 w 159"/>
                <a:gd name="T31" fmla="*/ 23 h 508"/>
                <a:gd name="T32" fmla="*/ 34 w 159"/>
                <a:gd name="T33" fmla="*/ 11 h 508"/>
                <a:gd name="T34" fmla="*/ 28 w 159"/>
                <a:gd name="T35" fmla="*/ 0 h 508"/>
                <a:gd name="T36" fmla="*/ 0 w 159"/>
                <a:gd name="T37" fmla="*/ 17 h 508"/>
                <a:gd name="T38" fmla="*/ 5 w 159"/>
                <a:gd name="T39" fmla="*/ 27 h 508"/>
                <a:gd name="T40" fmla="*/ 10 w 159"/>
                <a:gd name="T41" fmla="*/ 38 h 508"/>
                <a:gd name="T42" fmla="*/ 16 w 159"/>
                <a:gd name="T43" fmla="*/ 49 h 508"/>
                <a:gd name="T44" fmla="*/ 21 w 159"/>
                <a:gd name="T45" fmla="*/ 62 h 508"/>
                <a:gd name="T46" fmla="*/ 31 w 159"/>
                <a:gd name="T47" fmla="*/ 89 h 508"/>
                <a:gd name="T48" fmla="*/ 41 w 159"/>
                <a:gd name="T49" fmla="*/ 119 h 508"/>
                <a:gd name="T50" fmla="*/ 49 w 159"/>
                <a:gd name="T51" fmla="*/ 150 h 508"/>
                <a:gd name="T52" fmla="*/ 58 w 159"/>
                <a:gd name="T53" fmla="*/ 185 h 508"/>
                <a:gd name="T54" fmla="*/ 65 w 159"/>
                <a:gd name="T55" fmla="*/ 219 h 508"/>
                <a:gd name="T56" fmla="*/ 73 w 159"/>
                <a:gd name="T57" fmla="*/ 255 h 508"/>
                <a:gd name="T58" fmla="*/ 87 w 159"/>
                <a:gd name="T59" fmla="*/ 326 h 508"/>
                <a:gd name="T60" fmla="*/ 101 w 159"/>
                <a:gd name="T61" fmla="*/ 394 h 508"/>
                <a:gd name="T62" fmla="*/ 108 w 159"/>
                <a:gd name="T63" fmla="*/ 426 h 508"/>
                <a:gd name="T64" fmla="*/ 114 w 159"/>
                <a:gd name="T65" fmla="*/ 456 h 508"/>
                <a:gd name="T66" fmla="*/ 121 w 159"/>
                <a:gd name="T67" fmla="*/ 483 h 508"/>
                <a:gd name="T68" fmla="*/ 128 w 159"/>
                <a:gd name="T69" fmla="*/ 508 h 508"/>
                <a:gd name="T70" fmla="*/ 128 w 159"/>
                <a:gd name="T71" fmla="*/ 508 h 508"/>
                <a:gd name="T72" fmla="*/ 159 w 159"/>
                <a:gd name="T73" fmla="*/ 49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508">
                  <a:moveTo>
                    <a:pt x="159" y="498"/>
                  </a:moveTo>
                  <a:lnTo>
                    <a:pt x="159" y="498"/>
                  </a:lnTo>
                  <a:lnTo>
                    <a:pt x="153" y="475"/>
                  </a:lnTo>
                  <a:lnTo>
                    <a:pt x="146" y="448"/>
                  </a:lnTo>
                  <a:lnTo>
                    <a:pt x="140" y="419"/>
                  </a:lnTo>
                  <a:lnTo>
                    <a:pt x="133" y="388"/>
                  </a:lnTo>
                  <a:lnTo>
                    <a:pt x="119" y="320"/>
                  </a:lnTo>
                  <a:lnTo>
                    <a:pt x="105" y="248"/>
                  </a:lnTo>
                  <a:lnTo>
                    <a:pt x="98" y="212"/>
                  </a:lnTo>
                  <a:lnTo>
                    <a:pt x="90" y="177"/>
                  </a:lnTo>
                  <a:lnTo>
                    <a:pt x="82" y="143"/>
                  </a:lnTo>
                  <a:lnTo>
                    <a:pt x="72" y="109"/>
                  </a:lnTo>
                  <a:lnTo>
                    <a:pt x="62" y="78"/>
                  </a:lnTo>
                  <a:lnTo>
                    <a:pt x="51" y="50"/>
                  </a:lnTo>
                  <a:lnTo>
                    <a:pt x="46" y="36"/>
                  </a:lnTo>
                  <a:lnTo>
                    <a:pt x="41" y="23"/>
                  </a:lnTo>
                  <a:lnTo>
                    <a:pt x="34" y="11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5" y="27"/>
                  </a:lnTo>
                  <a:lnTo>
                    <a:pt x="10" y="38"/>
                  </a:lnTo>
                  <a:lnTo>
                    <a:pt x="16" y="49"/>
                  </a:lnTo>
                  <a:lnTo>
                    <a:pt x="21" y="62"/>
                  </a:lnTo>
                  <a:lnTo>
                    <a:pt x="31" y="89"/>
                  </a:lnTo>
                  <a:lnTo>
                    <a:pt x="41" y="119"/>
                  </a:lnTo>
                  <a:lnTo>
                    <a:pt x="49" y="150"/>
                  </a:lnTo>
                  <a:lnTo>
                    <a:pt x="58" y="185"/>
                  </a:lnTo>
                  <a:lnTo>
                    <a:pt x="65" y="219"/>
                  </a:lnTo>
                  <a:lnTo>
                    <a:pt x="73" y="255"/>
                  </a:lnTo>
                  <a:lnTo>
                    <a:pt x="87" y="326"/>
                  </a:lnTo>
                  <a:lnTo>
                    <a:pt x="101" y="394"/>
                  </a:lnTo>
                  <a:lnTo>
                    <a:pt x="108" y="426"/>
                  </a:lnTo>
                  <a:lnTo>
                    <a:pt x="114" y="456"/>
                  </a:lnTo>
                  <a:lnTo>
                    <a:pt x="121" y="483"/>
                  </a:lnTo>
                  <a:lnTo>
                    <a:pt x="128" y="508"/>
                  </a:lnTo>
                  <a:lnTo>
                    <a:pt x="128" y="508"/>
                  </a:lnTo>
                  <a:lnTo>
                    <a:pt x="159" y="49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72" name="Freeform 44"/>
            <p:cNvSpPr>
              <a:spLocks/>
            </p:cNvSpPr>
            <p:nvPr/>
          </p:nvSpPr>
          <p:spPr bwMode="auto">
            <a:xfrm>
              <a:off x="1719" y="2440"/>
              <a:ext cx="31" cy="104"/>
            </a:xfrm>
            <a:custGeom>
              <a:avLst/>
              <a:gdLst>
                <a:gd name="T0" fmla="*/ 93 w 93"/>
                <a:gd name="T1" fmla="*/ 303 h 312"/>
                <a:gd name="T2" fmla="*/ 93 w 93"/>
                <a:gd name="T3" fmla="*/ 303 h 312"/>
                <a:gd name="T4" fmla="*/ 84 w 93"/>
                <a:gd name="T5" fmla="*/ 268 h 312"/>
                <a:gd name="T6" fmla="*/ 78 w 93"/>
                <a:gd name="T7" fmla="*/ 233 h 312"/>
                <a:gd name="T8" fmla="*/ 72 w 93"/>
                <a:gd name="T9" fmla="*/ 198 h 312"/>
                <a:gd name="T10" fmla="*/ 67 w 93"/>
                <a:gd name="T11" fmla="*/ 161 h 312"/>
                <a:gd name="T12" fmla="*/ 61 w 93"/>
                <a:gd name="T13" fmla="*/ 124 h 312"/>
                <a:gd name="T14" fmla="*/ 53 w 93"/>
                <a:gd name="T15" fmla="*/ 85 h 312"/>
                <a:gd name="T16" fmla="*/ 43 w 93"/>
                <a:gd name="T17" fmla="*/ 44 h 312"/>
                <a:gd name="T18" fmla="*/ 31 w 93"/>
                <a:gd name="T19" fmla="*/ 0 h 312"/>
                <a:gd name="T20" fmla="*/ 0 w 93"/>
                <a:gd name="T21" fmla="*/ 10 h 312"/>
                <a:gd name="T22" fmla="*/ 12 w 93"/>
                <a:gd name="T23" fmla="*/ 52 h 312"/>
                <a:gd name="T24" fmla="*/ 21 w 93"/>
                <a:gd name="T25" fmla="*/ 92 h 312"/>
                <a:gd name="T26" fmla="*/ 28 w 93"/>
                <a:gd name="T27" fmla="*/ 130 h 312"/>
                <a:gd name="T28" fmla="*/ 34 w 93"/>
                <a:gd name="T29" fmla="*/ 166 h 312"/>
                <a:gd name="T30" fmla="*/ 40 w 93"/>
                <a:gd name="T31" fmla="*/ 203 h 312"/>
                <a:gd name="T32" fmla="*/ 45 w 93"/>
                <a:gd name="T33" fmla="*/ 239 h 312"/>
                <a:gd name="T34" fmla="*/ 52 w 93"/>
                <a:gd name="T35" fmla="*/ 274 h 312"/>
                <a:gd name="T36" fmla="*/ 61 w 93"/>
                <a:gd name="T37" fmla="*/ 312 h 312"/>
                <a:gd name="T38" fmla="*/ 61 w 93"/>
                <a:gd name="T39" fmla="*/ 312 h 312"/>
                <a:gd name="T40" fmla="*/ 93 w 93"/>
                <a:gd name="T41" fmla="*/ 30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312">
                  <a:moveTo>
                    <a:pt x="93" y="303"/>
                  </a:moveTo>
                  <a:lnTo>
                    <a:pt x="93" y="303"/>
                  </a:lnTo>
                  <a:lnTo>
                    <a:pt x="84" y="268"/>
                  </a:lnTo>
                  <a:lnTo>
                    <a:pt x="78" y="233"/>
                  </a:lnTo>
                  <a:lnTo>
                    <a:pt x="72" y="198"/>
                  </a:lnTo>
                  <a:lnTo>
                    <a:pt x="67" y="161"/>
                  </a:lnTo>
                  <a:lnTo>
                    <a:pt x="61" y="124"/>
                  </a:lnTo>
                  <a:lnTo>
                    <a:pt x="53" y="85"/>
                  </a:lnTo>
                  <a:lnTo>
                    <a:pt x="43" y="44"/>
                  </a:lnTo>
                  <a:lnTo>
                    <a:pt x="31" y="0"/>
                  </a:lnTo>
                  <a:lnTo>
                    <a:pt x="0" y="10"/>
                  </a:lnTo>
                  <a:lnTo>
                    <a:pt x="12" y="52"/>
                  </a:lnTo>
                  <a:lnTo>
                    <a:pt x="21" y="92"/>
                  </a:lnTo>
                  <a:lnTo>
                    <a:pt x="28" y="130"/>
                  </a:lnTo>
                  <a:lnTo>
                    <a:pt x="34" y="166"/>
                  </a:lnTo>
                  <a:lnTo>
                    <a:pt x="40" y="203"/>
                  </a:lnTo>
                  <a:lnTo>
                    <a:pt x="45" y="239"/>
                  </a:lnTo>
                  <a:lnTo>
                    <a:pt x="52" y="274"/>
                  </a:lnTo>
                  <a:lnTo>
                    <a:pt x="61" y="312"/>
                  </a:lnTo>
                  <a:lnTo>
                    <a:pt x="61" y="312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73" name="Freeform 45"/>
            <p:cNvSpPr>
              <a:spLocks/>
            </p:cNvSpPr>
            <p:nvPr/>
          </p:nvSpPr>
          <p:spPr bwMode="auto">
            <a:xfrm>
              <a:off x="1740" y="2541"/>
              <a:ext cx="26" cy="97"/>
            </a:xfrm>
            <a:custGeom>
              <a:avLst/>
              <a:gdLst>
                <a:gd name="T0" fmla="*/ 79 w 79"/>
                <a:gd name="T1" fmla="*/ 276 h 291"/>
                <a:gd name="T2" fmla="*/ 79 w 79"/>
                <a:gd name="T3" fmla="*/ 276 h 291"/>
                <a:gd name="T4" fmla="*/ 70 w 79"/>
                <a:gd name="T5" fmla="*/ 258 h 291"/>
                <a:gd name="T6" fmla="*/ 62 w 79"/>
                <a:gd name="T7" fmla="*/ 240 h 291"/>
                <a:gd name="T8" fmla="*/ 57 w 79"/>
                <a:gd name="T9" fmla="*/ 224 h 291"/>
                <a:gd name="T10" fmla="*/ 52 w 79"/>
                <a:gd name="T11" fmla="*/ 208 h 291"/>
                <a:gd name="T12" fmla="*/ 50 w 79"/>
                <a:gd name="T13" fmla="*/ 193 h 291"/>
                <a:gd name="T14" fmla="*/ 48 w 79"/>
                <a:gd name="T15" fmla="*/ 178 h 291"/>
                <a:gd name="T16" fmla="*/ 47 w 79"/>
                <a:gd name="T17" fmla="*/ 164 h 291"/>
                <a:gd name="T18" fmla="*/ 46 w 79"/>
                <a:gd name="T19" fmla="*/ 148 h 291"/>
                <a:gd name="T20" fmla="*/ 46 w 79"/>
                <a:gd name="T21" fmla="*/ 116 h 291"/>
                <a:gd name="T22" fmla="*/ 45 w 79"/>
                <a:gd name="T23" fmla="*/ 83 h 291"/>
                <a:gd name="T24" fmla="*/ 43 w 79"/>
                <a:gd name="T25" fmla="*/ 64 h 291"/>
                <a:gd name="T26" fmla="*/ 41 w 79"/>
                <a:gd name="T27" fmla="*/ 44 h 291"/>
                <a:gd name="T28" fmla="*/ 37 w 79"/>
                <a:gd name="T29" fmla="*/ 23 h 291"/>
                <a:gd name="T30" fmla="*/ 32 w 79"/>
                <a:gd name="T31" fmla="*/ 0 h 291"/>
                <a:gd name="T32" fmla="*/ 0 w 79"/>
                <a:gd name="T33" fmla="*/ 9 h 291"/>
                <a:gd name="T34" fmla="*/ 5 w 79"/>
                <a:gd name="T35" fmla="*/ 30 h 291"/>
                <a:gd name="T36" fmla="*/ 8 w 79"/>
                <a:gd name="T37" fmla="*/ 49 h 291"/>
                <a:gd name="T38" fmla="*/ 10 w 79"/>
                <a:gd name="T39" fmla="*/ 67 h 291"/>
                <a:gd name="T40" fmla="*/ 11 w 79"/>
                <a:gd name="T41" fmla="*/ 85 h 291"/>
                <a:gd name="T42" fmla="*/ 13 w 79"/>
                <a:gd name="T43" fmla="*/ 117 h 291"/>
                <a:gd name="T44" fmla="*/ 14 w 79"/>
                <a:gd name="T45" fmla="*/ 148 h 291"/>
                <a:gd name="T46" fmla="*/ 14 w 79"/>
                <a:gd name="T47" fmla="*/ 165 h 291"/>
                <a:gd name="T48" fmla="*/ 16 w 79"/>
                <a:gd name="T49" fmla="*/ 181 h 291"/>
                <a:gd name="T50" fmla="*/ 18 w 79"/>
                <a:gd name="T51" fmla="*/ 198 h 291"/>
                <a:gd name="T52" fmla="*/ 21 w 79"/>
                <a:gd name="T53" fmla="*/ 215 h 291"/>
                <a:gd name="T54" fmla="*/ 25 w 79"/>
                <a:gd name="T55" fmla="*/ 233 h 291"/>
                <a:gd name="T56" fmla="*/ 32 w 79"/>
                <a:gd name="T57" fmla="*/ 251 h 291"/>
                <a:gd name="T58" fmla="*/ 40 w 79"/>
                <a:gd name="T59" fmla="*/ 270 h 291"/>
                <a:gd name="T60" fmla="*/ 50 w 79"/>
                <a:gd name="T61" fmla="*/ 291 h 291"/>
                <a:gd name="T62" fmla="*/ 50 w 79"/>
                <a:gd name="T63" fmla="*/ 291 h 291"/>
                <a:gd name="T64" fmla="*/ 79 w 79"/>
                <a:gd name="T65" fmla="*/ 27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291">
                  <a:moveTo>
                    <a:pt x="79" y="276"/>
                  </a:moveTo>
                  <a:lnTo>
                    <a:pt x="79" y="276"/>
                  </a:lnTo>
                  <a:lnTo>
                    <a:pt x="70" y="258"/>
                  </a:lnTo>
                  <a:lnTo>
                    <a:pt x="62" y="240"/>
                  </a:lnTo>
                  <a:lnTo>
                    <a:pt x="57" y="224"/>
                  </a:lnTo>
                  <a:lnTo>
                    <a:pt x="52" y="208"/>
                  </a:lnTo>
                  <a:lnTo>
                    <a:pt x="50" y="193"/>
                  </a:lnTo>
                  <a:lnTo>
                    <a:pt x="48" y="178"/>
                  </a:lnTo>
                  <a:lnTo>
                    <a:pt x="47" y="164"/>
                  </a:lnTo>
                  <a:lnTo>
                    <a:pt x="46" y="148"/>
                  </a:lnTo>
                  <a:lnTo>
                    <a:pt x="46" y="116"/>
                  </a:lnTo>
                  <a:lnTo>
                    <a:pt x="45" y="83"/>
                  </a:lnTo>
                  <a:lnTo>
                    <a:pt x="43" y="64"/>
                  </a:lnTo>
                  <a:lnTo>
                    <a:pt x="41" y="44"/>
                  </a:lnTo>
                  <a:lnTo>
                    <a:pt x="37" y="23"/>
                  </a:lnTo>
                  <a:lnTo>
                    <a:pt x="32" y="0"/>
                  </a:lnTo>
                  <a:lnTo>
                    <a:pt x="0" y="9"/>
                  </a:lnTo>
                  <a:lnTo>
                    <a:pt x="5" y="30"/>
                  </a:lnTo>
                  <a:lnTo>
                    <a:pt x="8" y="49"/>
                  </a:lnTo>
                  <a:lnTo>
                    <a:pt x="10" y="67"/>
                  </a:lnTo>
                  <a:lnTo>
                    <a:pt x="11" y="85"/>
                  </a:lnTo>
                  <a:lnTo>
                    <a:pt x="13" y="117"/>
                  </a:lnTo>
                  <a:lnTo>
                    <a:pt x="14" y="148"/>
                  </a:lnTo>
                  <a:lnTo>
                    <a:pt x="14" y="165"/>
                  </a:lnTo>
                  <a:lnTo>
                    <a:pt x="16" y="181"/>
                  </a:lnTo>
                  <a:lnTo>
                    <a:pt x="18" y="198"/>
                  </a:lnTo>
                  <a:lnTo>
                    <a:pt x="21" y="215"/>
                  </a:lnTo>
                  <a:lnTo>
                    <a:pt x="25" y="233"/>
                  </a:lnTo>
                  <a:lnTo>
                    <a:pt x="32" y="251"/>
                  </a:lnTo>
                  <a:lnTo>
                    <a:pt x="40" y="270"/>
                  </a:lnTo>
                  <a:lnTo>
                    <a:pt x="50" y="291"/>
                  </a:lnTo>
                  <a:lnTo>
                    <a:pt x="50" y="291"/>
                  </a:lnTo>
                  <a:lnTo>
                    <a:pt x="79" y="27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74" name="Freeform 46"/>
            <p:cNvSpPr>
              <a:spLocks/>
            </p:cNvSpPr>
            <p:nvPr/>
          </p:nvSpPr>
          <p:spPr bwMode="auto">
            <a:xfrm>
              <a:off x="1756" y="2633"/>
              <a:ext cx="48" cy="55"/>
            </a:xfrm>
            <a:custGeom>
              <a:avLst/>
              <a:gdLst>
                <a:gd name="T0" fmla="*/ 144 w 144"/>
                <a:gd name="T1" fmla="*/ 134 h 165"/>
                <a:gd name="T2" fmla="*/ 144 w 144"/>
                <a:gd name="T3" fmla="*/ 134 h 165"/>
                <a:gd name="T4" fmla="*/ 125 w 144"/>
                <a:gd name="T5" fmla="*/ 127 h 165"/>
                <a:gd name="T6" fmla="*/ 108 w 144"/>
                <a:gd name="T7" fmla="*/ 121 h 165"/>
                <a:gd name="T8" fmla="*/ 96 w 144"/>
                <a:gd name="T9" fmla="*/ 115 h 165"/>
                <a:gd name="T10" fmla="*/ 87 w 144"/>
                <a:gd name="T11" fmla="*/ 110 h 165"/>
                <a:gd name="T12" fmla="*/ 80 w 144"/>
                <a:gd name="T13" fmla="*/ 106 h 165"/>
                <a:gd name="T14" fmla="*/ 76 w 144"/>
                <a:gd name="T15" fmla="*/ 102 h 165"/>
                <a:gd name="T16" fmla="*/ 73 w 144"/>
                <a:gd name="T17" fmla="*/ 99 h 165"/>
                <a:gd name="T18" fmla="*/ 71 w 144"/>
                <a:gd name="T19" fmla="*/ 96 h 165"/>
                <a:gd name="T20" fmla="*/ 65 w 144"/>
                <a:gd name="T21" fmla="*/ 83 h 165"/>
                <a:gd name="T22" fmla="*/ 58 w 144"/>
                <a:gd name="T23" fmla="*/ 64 h 165"/>
                <a:gd name="T24" fmla="*/ 53 w 144"/>
                <a:gd name="T25" fmla="*/ 51 h 165"/>
                <a:gd name="T26" fmla="*/ 47 w 144"/>
                <a:gd name="T27" fmla="*/ 36 h 165"/>
                <a:gd name="T28" fmla="*/ 39 w 144"/>
                <a:gd name="T29" fmla="*/ 19 h 165"/>
                <a:gd name="T30" fmla="*/ 29 w 144"/>
                <a:gd name="T31" fmla="*/ 0 h 165"/>
                <a:gd name="T32" fmla="*/ 0 w 144"/>
                <a:gd name="T33" fmla="*/ 15 h 165"/>
                <a:gd name="T34" fmla="*/ 10 w 144"/>
                <a:gd name="T35" fmla="*/ 33 h 165"/>
                <a:gd name="T36" fmla="*/ 17 w 144"/>
                <a:gd name="T37" fmla="*/ 50 h 165"/>
                <a:gd name="T38" fmla="*/ 23 w 144"/>
                <a:gd name="T39" fmla="*/ 63 h 165"/>
                <a:gd name="T40" fmla="*/ 27 w 144"/>
                <a:gd name="T41" fmla="*/ 74 h 165"/>
                <a:gd name="T42" fmla="*/ 34 w 144"/>
                <a:gd name="T43" fmla="*/ 95 h 165"/>
                <a:gd name="T44" fmla="*/ 40 w 144"/>
                <a:gd name="T45" fmla="*/ 110 h 165"/>
                <a:gd name="T46" fmla="*/ 46 w 144"/>
                <a:gd name="T47" fmla="*/ 119 h 165"/>
                <a:gd name="T48" fmla="*/ 53 w 144"/>
                <a:gd name="T49" fmla="*/ 126 h 165"/>
                <a:gd name="T50" fmla="*/ 61 w 144"/>
                <a:gd name="T51" fmla="*/ 133 h 165"/>
                <a:gd name="T52" fmla="*/ 71 w 144"/>
                <a:gd name="T53" fmla="*/ 139 h 165"/>
                <a:gd name="T54" fmla="*/ 82 w 144"/>
                <a:gd name="T55" fmla="*/ 145 h 165"/>
                <a:gd name="T56" fmla="*/ 96 w 144"/>
                <a:gd name="T57" fmla="*/ 151 h 165"/>
                <a:gd name="T58" fmla="*/ 113 w 144"/>
                <a:gd name="T59" fmla="*/ 158 h 165"/>
                <a:gd name="T60" fmla="*/ 132 w 144"/>
                <a:gd name="T61" fmla="*/ 165 h 165"/>
                <a:gd name="T62" fmla="*/ 132 w 144"/>
                <a:gd name="T63" fmla="*/ 165 h 165"/>
                <a:gd name="T64" fmla="*/ 144 w 144"/>
                <a:gd name="T65" fmla="*/ 13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65">
                  <a:moveTo>
                    <a:pt x="144" y="134"/>
                  </a:moveTo>
                  <a:lnTo>
                    <a:pt x="144" y="134"/>
                  </a:lnTo>
                  <a:lnTo>
                    <a:pt x="125" y="127"/>
                  </a:lnTo>
                  <a:lnTo>
                    <a:pt x="108" y="121"/>
                  </a:lnTo>
                  <a:lnTo>
                    <a:pt x="96" y="115"/>
                  </a:lnTo>
                  <a:lnTo>
                    <a:pt x="87" y="110"/>
                  </a:lnTo>
                  <a:lnTo>
                    <a:pt x="80" y="106"/>
                  </a:lnTo>
                  <a:lnTo>
                    <a:pt x="76" y="102"/>
                  </a:lnTo>
                  <a:lnTo>
                    <a:pt x="73" y="99"/>
                  </a:lnTo>
                  <a:lnTo>
                    <a:pt x="71" y="96"/>
                  </a:lnTo>
                  <a:lnTo>
                    <a:pt x="65" y="83"/>
                  </a:lnTo>
                  <a:lnTo>
                    <a:pt x="58" y="64"/>
                  </a:lnTo>
                  <a:lnTo>
                    <a:pt x="53" y="51"/>
                  </a:lnTo>
                  <a:lnTo>
                    <a:pt x="47" y="36"/>
                  </a:lnTo>
                  <a:lnTo>
                    <a:pt x="39" y="19"/>
                  </a:lnTo>
                  <a:lnTo>
                    <a:pt x="29" y="0"/>
                  </a:lnTo>
                  <a:lnTo>
                    <a:pt x="0" y="15"/>
                  </a:lnTo>
                  <a:lnTo>
                    <a:pt x="10" y="33"/>
                  </a:lnTo>
                  <a:lnTo>
                    <a:pt x="17" y="50"/>
                  </a:lnTo>
                  <a:lnTo>
                    <a:pt x="23" y="63"/>
                  </a:lnTo>
                  <a:lnTo>
                    <a:pt x="27" y="74"/>
                  </a:lnTo>
                  <a:lnTo>
                    <a:pt x="34" y="95"/>
                  </a:lnTo>
                  <a:lnTo>
                    <a:pt x="40" y="110"/>
                  </a:lnTo>
                  <a:lnTo>
                    <a:pt x="46" y="119"/>
                  </a:lnTo>
                  <a:lnTo>
                    <a:pt x="53" y="126"/>
                  </a:lnTo>
                  <a:lnTo>
                    <a:pt x="61" y="133"/>
                  </a:lnTo>
                  <a:lnTo>
                    <a:pt x="71" y="139"/>
                  </a:lnTo>
                  <a:lnTo>
                    <a:pt x="82" y="145"/>
                  </a:lnTo>
                  <a:lnTo>
                    <a:pt x="96" y="151"/>
                  </a:lnTo>
                  <a:lnTo>
                    <a:pt x="113" y="158"/>
                  </a:lnTo>
                  <a:lnTo>
                    <a:pt x="132" y="165"/>
                  </a:lnTo>
                  <a:lnTo>
                    <a:pt x="132" y="165"/>
                  </a:lnTo>
                  <a:lnTo>
                    <a:pt x="144" y="1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75" name="Freeform 47"/>
            <p:cNvSpPr>
              <a:spLocks/>
            </p:cNvSpPr>
            <p:nvPr/>
          </p:nvSpPr>
          <p:spPr bwMode="auto">
            <a:xfrm>
              <a:off x="1800" y="2675"/>
              <a:ext cx="65" cy="16"/>
            </a:xfrm>
            <a:custGeom>
              <a:avLst/>
              <a:gdLst>
                <a:gd name="T0" fmla="*/ 185 w 193"/>
                <a:gd name="T1" fmla="*/ 0 h 49"/>
                <a:gd name="T2" fmla="*/ 185 w 193"/>
                <a:gd name="T3" fmla="*/ 0 h 49"/>
                <a:gd name="T4" fmla="*/ 156 w 193"/>
                <a:gd name="T5" fmla="*/ 7 h 49"/>
                <a:gd name="T6" fmla="*/ 128 w 193"/>
                <a:gd name="T7" fmla="*/ 11 h 49"/>
                <a:gd name="T8" fmla="*/ 102 w 193"/>
                <a:gd name="T9" fmla="*/ 14 h 49"/>
                <a:gd name="T10" fmla="*/ 78 w 193"/>
                <a:gd name="T11" fmla="*/ 15 h 49"/>
                <a:gd name="T12" fmla="*/ 56 w 193"/>
                <a:gd name="T13" fmla="*/ 15 h 49"/>
                <a:gd name="T14" fmla="*/ 38 w 193"/>
                <a:gd name="T15" fmla="*/ 13 h 49"/>
                <a:gd name="T16" fmla="*/ 23 w 193"/>
                <a:gd name="T17" fmla="*/ 11 h 49"/>
                <a:gd name="T18" fmla="*/ 12 w 193"/>
                <a:gd name="T19" fmla="*/ 8 h 49"/>
                <a:gd name="T20" fmla="*/ 0 w 193"/>
                <a:gd name="T21" fmla="*/ 39 h 49"/>
                <a:gd name="T22" fmla="*/ 15 w 193"/>
                <a:gd name="T23" fmla="*/ 43 h 49"/>
                <a:gd name="T24" fmla="*/ 34 w 193"/>
                <a:gd name="T25" fmla="*/ 47 h 49"/>
                <a:gd name="T26" fmla="*/ 55 w 193"/>
                <a:gd name="T27" fmla="*/ 48 h 49"/>
                <a:gd name="T28" fmla="*/ 78 w 193"/>
                <a:gd name="T29" fmla="*/ 49 h 49"/>
                <a:gd name="T30" fmla="*/ 105 w 193"/>
                <a:gd name="T31" fmla="*/ 48 h 49"/>
                <a:gd name="T32" fmla="*/ 132 w 193"/>
                <a:gd name="T33" fmla="*/ 45 h 49"/>
                <a:gd name="T34" fmla="*/ 162 w 193"/>
                <a:gd name="T35" fmla="*/ 39 h 49"/>
                <a:gd name="T36" fmla="*/ 193 w 193"/>
                <a:gd name="T37" fmla="*/ 32 h 49"/>
                <a:gd name="T38" fmla="*/ 193 w 193"/>
                <a:gd name="T39" fmla="*/ 32 h 49"/>
                <a:gd name="T40" fmla="*/ 185 w 193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" h="49">
                  <a:moveTo>
                    <a:pt x="185" y="0"/>
                  </a:moveTo>
                  <a:lnTo>
                    <a:pt x="185" y="0"/>
                  </a:lnTo>
                  <a:lnTo>
                    <a:pt x="156" y="7"/>
                  </a:lnTo>
                  <a:lnTo>
                    <a:pt x="128" y="11"/>
                  </a:lnTo>
                  <a:lnTo>
                    <a:pt x="102" y="14"/>
                  </a:lnTo>
                  <a:lnTo>
                    <a:pt x="78" y="15"/>
                  </a:lnTo>
                  <a:lnTo>
                    <a:pt x="56" y="15"/>
                  </a:lnTo>
                  <a:lnTo>
                    <a:pt x="38" y="13"/>
                  </a:lnTo>
                  <a:lnTo>
                    <a:pt x="23" y="11"/>
                  </a:lnTo>
                  <a:lnTo>
                    <a:pt x="12" y="8"/>
                  </a:lnTo>
                  <a:lnTo>
                    <a:pt x="0" y="39"/>
                  </a:lnTo>
                  <a:lnTo>
                    <a:pt x="15" y="43"/>
                  </a:lnTo>
                  <a:lnTo>
                    <a:pt x="34" y="47"/>
                  </a:lnTo>
                  <a:lnTo>
                    <a:pt x="55" y="48"/>
                  </a:lnTo>
                  <a:lnTo>
                    <a:pt x="78" y="49"/>
                  </a:lnTo>
                  <a:lnTo>
                    <a:pt x="105" y="48"/>
                  </a:lnTo>
                  <a:lnTo>
                    <a:pt x="132" y="45"/>
                  </a:lnTo>
                  <a:lnTo>
                    <a:pt x="162" y="39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76" name="Freeform 48"/>
            <p:cNvSpPr>
              <a:spLocks/>
            </p:cNvSpPr>
            <p:nvPr/>
          </p:nvSpPr>
          <p:spPr bwMode="auto">
            <a:xfrm>
              <a:off x="1862" y="2656"/>
              <a:ext cx="155" cy="30"/>
            </a:xfrm>
            <a:custGeom>
              <a:avLst/>
              <a:gdLst>
                <a:gd name="T0" fmla="*/ 464 w 464"/>
                <a:gd name="T1" fmla="*/ 58 h 89"/>
                <a:gd name="T2" fmla="*/ 464 w 464"/>
                <a:gd name="T3" fmla="*/ 58 h 89"/>
                <a:gd name="T4" fmla="*/ 454 w 464"/>
                <a:gd name="T5" fmla="*/ 48 h 89"/>
                <a:gd name="T6" fmla="*/ 444 w 464"/>
                <a:gd name="T7" fmla="*/ 39 h 89"/>
                <a:gd name="T8" fmla="*/ 433 w 464"/>
                <a:gd name="T9" fmla="*/ 31 h 89"/>
                <a:gd name="T10" fmla="*/ 420 w 464"/>
                <a:gd name="T11" fmla="*/ 24 h 89"/>
                <a:gd name="T12" fmla="*/ 408 w 464"/>
                <a:gd name="T13" fmla="*/ 18 h 89"/>
                <a:gd name="T14" fmla="*/ 395 w 464"/>
                <a:gd name="T15" fmla="*/ 13 h 89"/>
                <a:gd name="T16" fmla="*/ 381 w 464"/>
                <a:gd name="T17" fmla="*/ 10 h 89"/>
                <a:gd name="T18" fmla="*/ 367 w 464"/>
                <a:gd name="T19" fmla="*/ 6 h 89"/>
                <a:gd name="T20" fmla="*/ 353 w 464"/>
                <a:gd name="T21" fmla="*/ 3 h 89"/>
                <a:gd name="T22" fmla="*/ 338 w 464"/>
                <a:gd name="T23" fmla="*/ 2 h 89"/>
                <a:gd name="T24" fmla="*/ 323 w 464"/>
                <a:gd name="T25" fmla="*/ 1 h 89"/>
                <a:gd name="T26" fmla="*/ 308 w 464"/>
                <a:gd name="T27" fmla="*/ 0 h 89"/>
                <a:gd name="T28" fmla="*/ 276 w 464"/>
                <a:gd name="T29" fmla="*/ 1 h 89"/>
                <a:gd name="T30" fmla="*/ 245 w 464"/>
                <a:gd name="T31" fmla="*/ 3 h 89"/>
                <a:gd name="T32" fmla="*/ 213 w 464"/>
                <a:gd name="T33" fmla="*/ 8 h 89"/>
                <a:gd name="T34" fmla="*/ 180 w 464"/>
                <a:gd name="T35" fmla="*/ 13 h 89"/>
                <a:gd name="T36" fmla="*/ 148 w 464"/>
                <a:gd name="T37" fmla="*/ 19 h 89"/>
                <a:gd name="T38" fmla="*/ 116 w 464"/>
                <a:gd name="T39" fmla="*/ 27 h 89"/>
                <a:gd name="T40" fmla="*/ 56 w 464"/>
                <a:gd name="T41" fmla="*/ 42 h 89"/>
                <a:gd name="T42" fmla="*/ 0 w 464"/>
                <a:gd name="T43" fmla="*/ 57 h 89"/>
                <a:gd name="T44" fmla="*/ 8 w 464"/>
                <a:gd name="T45" fmla="*/ 89 h 89"/>
                <a:gd name="T46" fmla="*/ 63 w 464"/>
                <a:gd name="T47" fmla="*/ 75 h 89"/>
                <a:gd name="T48" fmla="*/ 124 w 464"/>
                <a:gd name="T49" fmla="*/ 58 h 89"/>
                <a:gd name="T50" fmla="*/ 155 w 464"/>
                <a:gd name="T51" fmla="*/ 52 h 89"/>
                <a:gd name="T52" fmla="*/ 187 w 464"/>
                <a:gd name="T53" fmla="*/ 45 h 89"/>
                <a:gd name="T54" fmla="*/ 218 w 464"/>
                <a:gd name="T55" fmla="*/ 40 h 89"/>
                <a:gd name="T56" fmla="*/ 248 w 464"/>
                <a:gd name="T57" fmla="*/ 36 h 89"/>
                <a:gd name="T58" fmla="*/ 278 w 464"/>
                <a:gd name="T59" fmla="*/ 33 h 89"/>
                <a:gd name="T60" fmla="*/ 308 w 464"/>
                <a:gd name="T61" fmla="*/ 33 h 89"/>
                <a:gd name="T62" fmla="*/ 322 w 464"/>
                <a:gd name="T63" fmla="*/ 33 h 89"/>
                <a:gd name="T64" fmla="*/ 335 w 464"/>
                <a:gd name="T65" fmla="*/ 35 h 89"/>
                <a:gd name="T66" fmla="*/ 348 w 464"/>
                <a:gd name="T67" fmla="*/ 36 h 89"/>
                <a:gd name="T68" fmla="*/ 360 w 464"/>
                <a:gd name="T69" fmla="*/ 38 h 89"/>
                <a:gd name="T70" fmla="*/ 372 w 464"/>
                <a:gd name="T71" fmla="*/ 41 h 89"/>
                <a:gd name="T72" fmla="*/ 384 w 464"/>
                <a:gd name="T73" fmla="*/ 44 h 89"/>
                <a:gd name="T74" fmla="*/ 395 w 464"/>
                <a:gd name="T75" fmla="*/ 49 h 89"/>
                <a:gd name="T76" fmla="*/ 405 w 464"/>
                <a:gd name="T77" fmla="*/ 54 h 89"/>
                <a:gd name="T78" fmla="*/ 414 w 464"/>
                <a:gd name="T79" fmla="*/ 59 h 89"/>
                <a:gd name="T80" fmla="*/ 424 w 464"/>
                <a:gd name="T81" fmla="*/ 65 h 89"/>
                <a:gd name="T82" fmla="*/ 433 w 464"/>
                <a:gd name="T83" fmla="*/ 72 h 89"/>
                <a:gd name="T84" fmla="*/ 440 w 464"/>
                <a:gd name="T85" fmla="*/ 80 h 89"/>
                <a:gd name="T86" fmla="*/ 440 w 464"/>
                <a:gd name="T87" fmla="*/ 80 h 89"/>
                <a:gd name="T88" fmla="*/ 464 w 464"/>
                <a:gd name="T89" fmla="*/ 5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4" h="89">
                  <a:moveTo>
                    <a:pt x="464" y="58"/>
                  </a:moveTo>
                  <a:lnTo>
                    <a:pt x="464" y="58"/>
                  </a:lnTo>
                  <a:lnTo>
                    <a:pt x="454" y="48"/>
                  </a:lnTo>
                  <a:lnTo>
                    <a:pt x="444" y="39"/>
                  </a:lnTo>
                  <a:lnTo>
                    <a:pt x="433" y="31"/>
                  </a:lnTo>
                  <a:lnTo>
                    <a:pt x="420" y="24"/>
                  </a:lnTo>
                  <a:lnTo>
                    <a:pt x="408" y="18"/>
                  </a:lnTo>
                  <a:lnTo>
                    <a:pt x="395" y="13"/>
                  </a:lnTo>
                  <a:lnTo>
                    <a:pt x="381" y="10"/>
                  </a:lnTo>
                  <a:lnTo>
                    <a:pt x="367" y="6"/>
                  </a:lnTo>
                  <a:lnTo>
                    <a:pt x="353" y="3"/>
                  </a:lnTo>
                  <a:lnTo>
                    <a:pt x="338" y="2"/>
                  </a:lnTo>
                  <a:lnTo>
                    <a:pt x="323" y="1"/>
                  </a:lnTo>
                  <a:lnTo>
                    <a:pt x="308" y="0"/>
                  </a:lnTo>
                  <a:lnTo>
                    <a:pt x="276" y="1"/>
                  </a:lnTo>
                  <a:lnTo>
                    <a:pt x="245" y="3"/>
                  </a:lnTo>
                  <a:lnTo>
                    <a:pt x="213" y="8"/>
                  </a:lnTo>
                  <a:lnTo>
                    <a:pt x="180" y="13"/>
                  </a:lnTo>
                  <a:lnTo>
                    <a:pt x="148" y="19"/>
                  </a:lnTo>
                  <a:lnTo>
                    <a:pt x="116" y="27"/>
                  </a:lnTo>
                  <a:lnTo>
                    <a:pt x="56" y="42"/>
                  </a:lnTo>
                  <a:lnTo>
                    <a:pt x="0" y="57"/>
                  </a:lnTo>
                  <a:lnTo>
                    <a:pt x="8" y="89"/>
                  </a:lnTo>
                  <a:lnTo>
                    <a:pt x="63" y="75"/>
                  </a:lnTo>
                  <a:lnTo>
                    <a:pt x="124" y="58"/>
                  </a:lnTo>
                  <a:lnTo>
                    <a:pt x="155" y="52"/>
                  </a:lnTo>
                  <a:lnTo>
                    <a:pt x="187" y="45"/>
                  </a:lnTo>
                  <a:lnTo>
                    <a:pt x="218" y="40"/>
                  </a:lnTo>
                  <a:lnTo>
                    <a:pt x="248" y="36"/>
                  </a:lnTo>
                  <a:lnTo>
                    <a:pt x="278" y="33"/>
                  </a:lnTo>
                  <a:lnTo>
                    <a:pt x="308" y="33"/>
                  </a:lnTo>
                  <a:lnTo>
                    <a:pt x="322" y="33"/>
                  </a:lnTo>
                  <a:lnTo>
                    <a:pt x="335" y="35"/>
                  </a:lnTo>
                  <a:lnTo>
                    <a:pt x="348" y="36"/>
                  </a:lnTo>
                  <a:lnTo>
                    <a:pt x="360" y="38"/>
                  </a:lnTo>
                  <a:lnTo>
                    <a:pt x="372" y="41"/>
                  </a:lnTo>
                  <a:lnTo>
                    <a:pt x="384" y="44"/>
                  </a:lnTo>
                  <a:lnTo>
                    <a:pt x="395" y="49"/>
                  </a:lnTo>
                  <a:lnTo>
                    <a:pt x="405" y="54"/>
                  </a:lnTo>
                  <a:lnTo>
                    <a:pt x="414" y="59"/>
                  </a:lnTo>
                  <a:lnTo>
                    <a:pt x="424" y="65"/>
                  </a:lnTo>
                  <a:lnTo>
                    <a:pt x="433" y="72"/>
                  </a:lnTo>
                  <a:lnTo>
                    <a:pt x="440" y="80"/>
                  </a:lnTo>
                  <a:lnTo>
                    <a:pt x="440" y="80"/>
                  </a:lnTo>
                  <a:lnTo>
                    <a:pt x="464" y="5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77" name="Freeform 49"/>
            <p:cNvSpPr>
              <a:spLocks/>
            </p:cNvSpPr>
            <p:nvPr/>
          </p:nvSpPr>
          <p:spPr bwMode="auto">
            <a:xfrm>
              <a:off x="2009" y="2675"/>
              <a:ext cx="53" cy="59"/>
            </a:xfrm>
            <a:custGeom>
              <a:avLst/>
              <a:gdLst>
                <a:gd name="T0" fmla="*/ 160 w 160"/>
                <a:gd name="T1" fmla="*/ 160 h 177"/>
                <a:gd name="T2" fmla="*/ 160 w 160"/>
                <a:gd name="T3" fmla="*/ 160 h 177"/>
                <a:gd name="T4" fmla="*/ 143 w 160"/>
                <a:gd name="T5" fmla="*/ 134 h 177"/>
                <a:gd name="T6" fmla="*/ 125 w 160"/>
                <a:gd name="T7" fmla="*/ 109 h 177"/>
                <a:gd name="T8" fmla="*/ 106 w 160"/>
                <a:gd name="T9" fmla="*/ 87 h 177"/>
                <a:gd name="T10" fmla="*/ 88 w 160"/>
                <a:gd name="T11" fmla="*/ 66 h 177"/>
                <a:gd name="T12" fmla="*/ 53 w 160"/>
                <a:gd name="T13" fmla="*/ 29 h 177"/>
                <a:gd name="T14" fmla="*/ 24 w 160"/>
                <a:gd name="T15" fmla="*/ 0 h 177"/>
                <a:gd name="T16" fmla="*/ 0 w 160"/>
                <a:gd name="T17" fmla="*/ 22 h 177"/>
                <a:gd name="T18" fmla="*/ 30 w 160"/>
                <a:gd name="T19" fmla="*/ 52 h 177"/>
                <a:gd name="T20" fmla="*/ 64 w 160"/>
                <a:gd name="T21" fmla="*/ 89 h 177"/>
                <a:gd name="T22" fmla="*/ 81 w 160"/>
                <a:gd name="T23" fmla="*/ 108 h 177"/>
                <a:gd name="T24" fmla="*/ 99 w 160"/>
                <a:gd name="T25" fmla="*/ 130 h 177"/>
                <a:gd name="T26" fmla="*/ 116 w 160"/>
                <a:gd name="T27" fmla="*/ 153 h 177"/>
                <a:gd name="T28" fmla="*/ 132 w 160"/>
                <a:gd name="T29" fmla="*/ 177 h 177"/>
                <a:gd name="T30" fmla="*/ 132 w 160"/>
                <a:gd name="T31" fmla="*/ 177 h 177"/>
                <a:gd name="T32" fmla="*/ 160 w 160"/>
                <a:gd name="T33" fmla="*/ 16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177">
                  <a:moveTo>
                    <a:pt x="160" y="160"/>
                  </a:moveTo>
                  <a:lnTo>
                    <a:pt x="160" y="160"/>
                  </a:lnTo>
                  <a:lnTo>
                    <a:pt x="143" y="134"/>
                  </a:lnTo>
                  <a:lnTo>
                    <a:pt x="125" y="109"/>
                  </a:lnTo>
                  <a:lnTo>
                    <a:pt x="106" y="87"/>
                  </a:lnTo>
                  <a:lnTo>
                    <a:pt x="88" y="66"/>
                  </a:lnTo>
                  <a:lnTo>
                    <a:pt x="53" y="29"/>
                  </a:lnTo>
                  <a:lnTo>
                    <a:pt x="24" y="0"/>
                  </a:lnTo>
                  <a:lnTo>
                    <a:pt x="0" y="22"/>
                  </a:lnTo>
                  <a:lnTo>
                    <a:pt x="30" y="52"/>
                  </a:lnTo>
                  <a:lnTo>
                    <a:pt x="64" y="89"/>
                  </a:lnTo>
                  <a:lnTo>
                    <a:pt x="81" y="108"/>
                  </a:lnTo>
                  <a:lnTo>
                    <a:pt x="99" y="130"/>
                  </a:lnTo>
                  <a:lnTo>
                    <a:pt x="116" y="153"/>
                  </a:lnTo>
                  <a:lnTo>
                    <a:pt x="132" y="177"/>
                  </a:lnTo>
                  <a:lnTo>
                    <a:pt x="132" y="177"/>
                  </a:lnTo>
                  <a:lnTo>
                    <a:pt x="160" y="16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78" name="Freeform 50"/>
            <p:cNvSpPr>
              <a:spLocks/>
            </p:cNvSpPr>
            <p:nvPr/>
          </p:nvSpPr>
          <p:spPr bwMode="auto">
            <a:xfrm>
              <a:off x="2053" y="2729"/>
              <a:ext cx="44" cy="88"/>
            </a:xfrm>
            <a:custGeom>
              <a:avLst/>
              <a:gdLst>
                <a:gd name="T0" fmla="*/ 132 w 132"/>
                <a:gd name="T1" fmla="*/ 253 h 265"/>
                <a:gd name="T2" fmla="*/ 132 w 132"/>
                <a:gd name="T3" fmla="*/ 253 h 265"/>
                <a:gd name="T4" fmla="*/ 120 w 132"/>
                <a:gd name="T5" fmla="*/ 219 h 265"/>
                <a:gd name="T6" fmla="*/ 107 w 132"/>
                <a:gd name="T7" fmla="*/ 186 h 265"/>
                <a:gd name="T8" fmla="*/ 95 w 132"/>
                <a:gd name="T9" fmla="*/ 154 h 265"/>
                <a:gd name="T10" fmla="*/ 83 w 132"/>
                <a:gd name="T11" fmla="*/ 121 h 265"/>
                <a:gd name="T12" fmla="*/ 71 w 132"/>
                <a:gd name="T13" fmla="*/ 89 h 265"/>
                <a:gd name="T14" fmla="*/ 58 w 132"/>
                <a:gd name="T15" fmla="*/ 59 h 265"/>
                <a:gd name="T16" fmla="*/ 43 w 132"/>
                <a:gd name="T17" fmla="*/ 29 h 265"/>
                <a:gd name="T18" fmla="*/ 28 w 132"/>
                <a:gd name="T19" fmla="*/ 0 h 265"/>
                <a:gd name="T20" fmla="*/ 0 w 132"/>
                <a:gd name="T21" fmla="*/ 17 h 265"/>
                <a:gd name="T22" fmla="*/ 14 w 132"/>
                <a:gd name="T23" fmla="*/ 44 h 265"/>
                <a:gd name="T24" fmla="*/ 28 w 132"/>
                <a:gd name="T25" fmla="*/ 73 h 265"/>
                <a:gd name="T26" fmla="*/ 41 w 132"/>
                <a:gd name="T27" fmla="*/ 102 h 265"/>
                <a:gd name="T28" fmla="*/ 53 w 132"/>
                <a:gd name="T29" fmla="*/ 133 h 265"/>
                <a:gd name="T30" fmla="*/ 65 w 132"/>
                <a:gd name="T31" fmla="*/ 164 h 265"/>
                <a:gd name="T32" fmla="*/ 77 w 132"/>
                <a:gd name="T33" fmla="*/ 198 h 265"/>
                <a:gd name="T34" fmla="*/ 89 w 132"/>
                <a:gd name="T35" fmla="*/ 231 h 265"/>
                <a:gd name="T36" fmla="*/ 102 w 132"/>
                <a:gd name="T37" fmla="*/ 265 h 265"/>
                <a:gd name="T38" fmla="*/ 102 w 132"/>
                <a:gd name="T39" fmla="*/ 265 h 265"/>
                <a:gd name="T40" fmla="*/ 132 w 132"/>
                <a:gd name="T41" fmla="*/ 25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265">
                  <a:moveTo>
                    <a:pt x="132" y="253"/>
                  </a:moveTo>
                  <a:lnTo>
                    <a:pt x="132" y="253"/>
                  </a:lnTo>
                  <a:lnTo>
                    <a:pt x="120" y="219"/>
                  </a:lnTo>
                  <a:lnTo>
                    <a:pt x="107" y="186"/>
                  </a:lnTo>
                  <a:lnTo>
                    <a:pt x="95" y="154"/>
                  </a:lnTo>
                  <a:lnTo>
                    <a:pt x="83" y="121"/>
                  </a:lnTo>
                  <a:lnTo>
                    <a:pt x="71" y="89"/>
                  </a:lnTo>
                  <a:lnTo>
                    <a:pt x="58" y="59"/>
                  </a:lnTo>
                  <a:lnTo>
                    <a:pt x="43" y="29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14" y="44"/>
                  </a:lnTo>
                  <a:lnTo>
                    <a:pt x="28" y="73"/>
                  </a:lnTo>
                  <a:lnTo>
                    <a:pt x="41" y="102"/>
                  </a:lnTo>
                  <a:lnTo>
                    <a:pt x="53" y="133"/>
                  </a:lnTo>
                  <a:lnTo>
                    <a:pt x="65" y="164"/>
                  </a:lnTo>
                  <a:lnTo>
                    <a:pt x="77" y="198"/>
                  </a:lnTo>
                  <a:lnTo>
                    <a:pt x="89" y="231"/>
                  </a:lnTo>
                  <a:lnTo>
                    <a:pt x="102" y="265"/>
                  </a:lnTo>
                  <a:lnTo>
                    <a:pt x="102" y="265"/>
                  </a:lnTo>
                  <a:lnTo>
                    <a:pt x="132" y="2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79" name="Freeform 51"/>
            <p:cNvSpPr>
              <a:spLocks/>
            </p:cNvSpPr>
            <p:nvPr/>
          </p:nvSpPr>
          <p:spPr bwMode="auto">
            <a:xfrm>
              <a:off x="2087" y="2813"/>
              <a:ext cx="40" cy="92"/>
            </a:xfrm>
            <a:custGeom>
              <a:avLst/>
              <a:gdLst>
                <a:gd name="T0" fmla="*/ 121 w 121"/>
                <a:gd name="T1" fmla="*/ 266 h 275"/>
                <a:gd name="T2" fmla="*/ 121 w 121"/>
                <a:gd name="T3" fmla="*/ 266 h 275"/>
                <a:gd name="T4" fmla="*/ 112 w 121"/>
                <a:gd name="T5" fmla="*/ 235 h 275"/>
                <a:gd name="T6" fmla="*/ 101 w 121"/>
                <a:gd name="T7" fmla="*/ 203 h 275"/>
                <a:gd name="T8" fmla="*/ 91 w 121"/>
                <a:gd name="T9" fmla="*/ 171 h 275"/>
                <a:gd name="T10" fmla="*/ 80 w 121"/>
                <a:gd name="T11" fmla="*/ 137 h 275"/>
                <a:gd name="T12" fmla="*/ 68 w 121"/>
                <a:gd name="T13" fmla="*/ 103 h 275"/>
                <a:gd name="T14" fmla="*/ 56 w 121"/>
                <a:gd name="T15" fmla="*/ 69 h 275"/>
                <a:gd name="T16" fmla="*/ 44 w 121"/>
                <a:gd name="T17" fmla="*/ 35 h 275"/>
                <a:gd name="T18" fmla="*/ 30 w 121"/>
                <a:gd name="T19" fmla="*/ 0 h 275"/>
                <a:gd name="T20" fmla="*/ 0 w 121"/>
                <a:gd name="T21" fmla="*/ 12 h 275"/>
                <a:gd name="T22" fmla="*/ 13 w 121"/>
                <a:gd name="T23" fmla="*/ 46 h 275"/>
                <a:gd name="T24" fmla="*/ 26 w 121"/>
                <a:gd name="T25" fmla="*/ 80 h 275"/>
                <a:gd name="T26" fmla="*/ 37 w 121"/>
                <a:gd name="T27" fmla="*/ 114 h 275"/>
                <a:gd name="T28" fmla="*/ 48 w 121"/>
                <a:gd name="T29" fmla="*/ 148 h 275"/>
                <a:gd name="T30" fmla="*/ 59 w 121"/>
                <a:gd name="T31" fmla="*/ 180 h 275"/>
                <a:gd name="T32" fmla="*/ 70 w 121"/>
                <a:gd name="T33" fmla="*/ 213 h 275"/>
                <a:gd name="T34" fmla="*/ 80 w 121"/>
                <a:gd name="T35" fmla="*/ 244 h 275"/>
                <a:gd name="T36" fmla="*/ 89 w 121"/>
                <a:gd name="T37" fmla="*/ 275 h 275"/>
                <a:gd name="T38" fmla="*/ 89 w 121"/>
                <a:gd name="T39" fmla="*/ 275 h 275"/>
                <a:gd name="T40" fmla="*/ 121 w 121"/>
                <a:gd name="T41" fmla="*/ 26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275">
                  <a:moveTo>
                    <a:pt x="121" y="266"/>
                  </a:moveTo>
                  <a:lnTo>
                    <a:pt x="121" y="266"/>
                  </a:lnTo>
                  <a:lnTo>
                    <a:pt x="112" y="235"/>
                  </a:lnTo>
                  <a:lnTo>
                    <a:pt x="101" y="203"/>
                  </a:lnTo>
                  <a:lnTo>
                    <a:pt x="91" y="171"/>
                  </a:lnTo>
                  <a:lnTo>
                    <a:pt x="80" y="137"/>
                  </a:lnTo>
                  <a:lnTo>
                    <a:pt x="68" y="103"/>
                  </a:lnTo>
                  <a:lnTo>
                    <a:pt x="56" y="69"/>
                  </a:lnTo>
                  <a:lnTo>
                    <a:pt x="44" y="35"/>
                  </a:lnTo>
                  <a:lnTo>
                    <a:pt x="30" y="0"/>
                  </a:lnTo>
                  <a:lnTo>
                    <a:pt x="0" y="12"/>
                  </a:lnTo>
                  <a:lnTo>
                    <a:pt x="13" y="46"/>
                  </a:lnTo>
                  <a:lnTo>
                    <a:pt x="26" y="80"/>
                  </a:lnTo>
                  <a:lnTo>
                    <a:pt x="37" y="114"/>
                  </a:lnTo>
                  <a:lnTo>
                    <a:pt x="48" y="148"/>
                  </a:lnTo>
                  <a:lnTo>
                    <a:pt x="59" y="180"/>
                  </a:lnTo>
                  <a:lnTo>
                    <a:pt x="70" y="213"/>
                  </a:lnTo>
                  <a:lnTo>
                    <a:pt x="80" y="244"/>
                  </a:lnTo>
                  <a:lnTo>
                    <a:pt x="89" y="275"/>
                  </a:lnTo>
                  <a:lnTo>
                    <a:pt x="89" y="275"/>
                  </a:lnTo>
                  <a:lnTo>
                    <a:pt x="121" y="26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80" name="Freeform 52"/>
            <p:cNvSpPr>
              <a:spLocks/>
            </p:cNvSpPr>
            <p:nvPr/>
          </p:nvSpPr>
          <p:spPr bwMode="auto">
            <a:xfrm>
              <a:off x="2116" y="2902"/>
              <a:ext cx="25" cy="65"/>
            </a:xfrm>
            <a:custGeom>
              <a:avLst/>
              <a:gdLst>
                <a:gd name="T0" fmla="*/ 75 w 75"/>
                <a:gd name="T1" fmla="*/ 188 h 195"/>
                <a:gd name="T2" fmla="*/ 75 w 75"/>
                <a:gd name="T3" fmla="*/ 188 h 195"/>
                <a:gd name="T4" fmla="*/ 72 w 75"/>
                <a:gd name="T5" fmla="*/ 172 h 195"/>
                <a:gd name="T6" fmla="*/ 68 w 75"/>
                <a:gd name="T7" fmla="*/ 154 h 195"/>
                <a:gd name="T8" fmla="*/ 64 w 75"/>
                <a:gd name="T9" fmla="*/ 133 h 195"/>
                <a:gd name="T10" fmla="*/ 60 w 75"/>
                <a:gd name="T11" fmla="*/ 110 h 195"/>
                <a:gd name="T12" fmla="*/ 54 w 75"/>
                <a:gd name="T13" fmla="*/ 85 h 195"/>
                <a:gd name="T14" fmla="*/ 48 w 75"/>
                <a:gd name="T15" fmla="*/ 58 h 195"/>
                <a:gd name="T16" fmla="*/ 40 w 75"/>
                <a:gd name="T17" fmla="*/ 30 h 195"/>
                <a:gd name="T18" fmla="*/ 32 w 75"/>
                <a:gd name="T19" fmla="*/ 0 h 195"/>
                <a:gd name="T20" fmla="*/ 0 w 75"/>
                <a:gd name="T21" fmla="*/ 9 h 195"/>
                <a:gd name="T22" fmla="*/ 9 w 75"/>
                <a:gd name="T23" fmla="*/ 39 h 195"/>
                <a:gd name="T24" fmla="*/ 15 w 75"/>
                <a:gd name="T25" fmla="*/ 66 h 195"/>
                <a:gd name="T26" fmla="*/ 22 w 75"/>
                <a:gd name="T27" fmla="*/ 93 h 195"/>
                <a:gd name="T28" fmla="*/ 27 w 75"/>
                <a:gd name="T29" fmla="*/ 116 h 195"/>
                <a:gd name="T30" fmla="*/ 32 w 75"/>
                <a:gd name="T31" fmla="*/ 139 h 195"/>
                <a:gd name="T32" fmla="*/ 36 w 75"/>
                <a:gd name="T33" fmla="*/ 160 h 195"/>
                <a:gd name="T34" fmla="*/ 39 w 75"/>
                <a:gd name="T35" fmla="*/ 179 h 195"/>
                <a:gd name="T36" fmla="*/ 44 w 75"/>
                <a:gd name="T37" fmla="*/ 195 h 195"/>
                <a:gd name="T38" fmla="*/ 44 w 75"/>
                <a:gd name="T39" fmla="*/ 195 h 195"/>
                <a:gd name="T40" fmla="*/ 75 w 75"/>
                <a:gd name="T41" fmla="*/ 18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195">
                  <a:moveTo>
                    <a:pt x="75" y="188"/>
                  </a:moveTo>
                  <a:lnTo>
                    <a:pt x="75" y="188"/>
                  </a:lnTo>
                  <a:lnTo>
                    <a:pt x="72" y="172"/>
                  </a:lnTo>
                  <a:lnTo>
                    <a:pt x="68" y="154"/>
                  </a:lnTo>
                  <a:lnTo>
                    <a:pt x="64" y="133"/>
                  </a:lnTo>
                  <a:lnTo>
                    <a:pt x="60" y="110"/>
                  </a:lnTo>
                  <a:lnTo>
                    <a:pt x="54" y="85"/>
                  </a:lnTo>
                  <a:lnTo>
                    <a:pt x="48" y="58"/>
                  </a:lnTo>
                  <a:lnTo>
                    <a:pt x="40" y="30"/>
                  </a:lnTo>
                  <a:lnTo>
                    <a:pt x="32" y="0"/>
                  </a:lnTo>
                  <a:lnTo>
                    <a:pt x="0" y="9"/>
                  </a:lnTo>
                  <a:lnTo>
                    <a:pt x="9" y="39"/>
                  </a:lnTo>
                  <a:lnTo>
                    <a:pt x="15" y="66"/>
                  </a:lnTo>
                  <a:lnTo>
                    <a:pt x="22" y="93"/>
                  </a:lnTo>
                  <a:lnTo>
                    <a:pt x="27" y="116"/>
                  </a:lnTo>
                  <a:lnTo>
                    <a:pt x="32" y="139"/>
                  </a:lnTo>
                  <a:lnTo>
                    <a:pt x="36" y="160"/>
                  </a:lnTo>
                  <a:lnTo>
                    <a:pt x="39" y="179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75" y="18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81" name="Freeform 53"/>
            <p:cNvSpPr>
              <a:spLocks/>
            </p:cNvSpPr>
            <p:nvPr/>
          </p:nvSpPr>
          <p:spPr bwMode="auto">
            <a:xfrm>
              <a:off x="2131" y="2964"/>
              <a:ext cx="48" cy="132"/>
            </a:xfrm>
            <a:custGeom>
              <a:avLst/>
              <a:gdLst>
                <a:gd name="T0" fmla="*/ 143 w 143"/>
                <a:gd name="T1" fmla="*/ 380 h 396"/>
                <a:gd name="T2" fmla="*/ 143 w 143"/>
                <a:gd name="T3" fmla="*/ 380 h 396"/>
                <a:gd name="T4" fmla="*/ 137 w 143"/>
                <a:gd name="T5" fmla="*/ 367 h 396"/>
                <a:gd name="T6" fmla="*/ 129 w 143"/>
                <a:gd name="T7" fmla="*/ 351 h 396"/>
                <a:gd name="T8" fmla="*/ 122 w 143"/>
                <a:gd name="T9" fmla="*/ 331 h 396"/>
                <a:gd name="T10" fmla="*/ 114 w 143"/>
                <a:gd name="T11" fmla="*/ 311 h 396"/>
                <a:gd name="T12" fmla="*/ 98 w 143"/>
                <a:gd name="T13" fmla="*/ 262 h 396"/>
                <a:gd name="T14" fmla="*/ 83 w 143"/>
                <a:gd name="T15" fmla="*/ 209 h 396"/>
                <a:gd name="T16" fmla="*/ 69 w 143"/>
                <a:gd name="T17" fmla="*/ 154 h 396"/>
                <a:gd name="T18" fmla="*/ 55 w 143"/>
                <a:gd name="T19" fmla="*/ 99 h 396"/>
                <a:gd name="T20" fmla="*/ 42 w 143"/>
                <a:gd name="T21" fmla="*/ 46 h 396"/>
                <a:gd name="T22" fmla="*/ 31 w 143"/>
                <a:gd name="T23" fmla="*/ 0 h 396"/>
                <a:gd name="T24" fmla="*/ 0 w 143"/>
                <a:gd name="T25" fmla="*/ 7 h 396"/>
                <a:gd name="T26" fmla="*/ 10 w 143"/>
                <a:gd name="T27" fmla="*/ 54 h 396"/>
                <a:gd name="T28" fmla="*/ 22 w 143"/>
                <a:gd name="T29" fmla="*/ 107 h 396"/>
                <a:gd name="T30" fmla="*/ 36 w 143"/>
                <a:gd name="T31" fmla="*/ 162 h 396"/>
                <a:gd name="T32" fmla="*/ 51 w 143"/>
                <a:gd name="T33" fmla="*/ 218 h 396"/>
                <a:gd name="T34" fmla="*/ 66 w 143"/>
                <a:gd name="T35" fmla="*/ 272 h 396"/>
                <a:gd name="T36" fmla="*/ 83 w 143"/>
                <a:gd name="T37" fmla="*/ 320 h 396"/>
                <a:gd name="T38" fmla="*/ 90 w 143"/>
                <a:gd name="T39" fmla="*/ 343 h 396"/>
                <a:gd name="T40" fmla="*/ 99 w 143"/>
                <a:gd name="T41" fmla="*/ 363 h 396"/>
                <a:gd name="T42" fmla="*/ 106 w 143"/>
                <a:gd name="T43" fmla="*/ 381 h 396"/>
                <a:gd name="T44" fmla="*/ 115 w 143"/>
                <a:gd name="T45" fmla="*/ 396 h 396"/>
                <a:gd name="T46" fmla="*/ 115 w 143"/>
                <a:gd name="T47" fmla="*/ 396 h 396"/>
                <a:gd name="T48" fmla="*/ 143 w 143"/>
                <a:gd name="T49" fmla="*/ 38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396">
                  <a:moveTo>
                    <a:pt x="143" y="380"/>
                  </a:moveTo>
                  <a:lnTo>
                    <a:pt x="143" y="380"/>
                  </a:lnTo>
                  <a:lnTo>
                    <a:pt x="137" y="367"/>
                  </a:lnTo>
                  <a:lnTo>
                    <a:pt x="129" y="351"/>
                  </a:lnTo>
                  <a:lnTo>
                    <a:pt x="122" y="331"/>
                  </a:lnTo>
                  <a:lnTo>
                    <a:pt x="114" y="311"/>
                  </a:lnTo>
                  <a:lnTo>
                    <a:pt x="98" y="262"/>
                  </a:lnTo>
                  <a:lnTo>
                    <a:pt x="83" y="209"/>
                  </a:lnTo>
                  <a:lnTo>
                    <a:pt x="69" y="154"/>
                  </a:lnTo>
                  <a:lnTo>
                    <a:pt x="55" y="99"/>
                  </a:lnTo>
                  <a:lnTo>
                    <a:pt x="42" y="46"/>
                  </a:lnTo>
                  <a:lnTo>
                    <a:pt x="31" y="0"/>
                  </a:lnTo>
                  <a:lnTo>
                    <a:pt x="0" y="7"/>
                  </a:lnTo>
                  <a:lnTo>
                    <a:pt x="10" y="54"/>
                  </a:lnTo>
                  <a:lnTo>
                    <a:pt x="22" y="107"/>
                  </a:lnTo>
                  <a:lnTo>
                    <a:pt x="36" y="162"/>
                  </a:lnTo>
                  <a:lnTo>
                    <a:pt x="51" y="218"/>
                  </a:lnTo>
                  <a:lnTo>
                    <a:pt x="66" y="272"/>
                  </a:lnTo>
                  <a:lnTo>
                    <a:pt x="83" y="320"/>
                  </a:lnTo>
                  <a:lnTo>
                    <a:pt x="90" y="343"/>
                  </a:lnTo>
                  <a:lnTo>
                    <a:pt x="99" y="363"/>
                  </a:lnTo>
                  <a:lnTo>
                    <a:pt x="106" y="381"/>
                  </a:lnTo>
                  <a:lnTo>
                    <a:pt x="115" y="396"/>
                  </a:lnTo>
                  <a:lnTo>
                    <a:pt x="115" y="396"/>
                  </a:lnTo>
                  <a:lnTo>
                    <a:pt x="143" y="38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82" name="Freeform 54"/>
            <p:cNvSpPr>
              <a:spLocks/>
            </p:cNvSpPr>
            <p:nvPr/>
          </p:nvSpPr>
          <p:spPr bwMode="auto">
            <a:xfrm>
              <a:off x="2169" y="3091"/>
              <a:ext cx="74" cy="78"/>
            </a:xfrm>
            <a:custGeom>
              <a:avLst/>
              <a:gdLst>
                <a:gd name="T0" fmla="*/ 220 w 220"/>
                <a:gd name="T1" fmla="*/ 210 h 234"/>
                <a:gd name="T2" fmla="*/ 220 w 220"/>
                <a:gd name="T3" fmla="*/ 210 h 234"/>
                <a:gd name="T4" fmla="*/ 193 w 220"/>
                <a:gd name="T5" fmla="*/ 185 h 234"/>
                <a:gd name="T6" fmla="*/ 167 w 220"/>
                <a:gd name="T7" fmla="*/ 161 h 234"/>
                <a:gd name="T8" fmla="*/ 143 w 220"/>
                <a:gd name="T9" fmla="*/ 138 h 234"/>
                <a:gd name="T10" fmla="*/ 119 w 220"/>
                <a:gd name="T11" fmla="*/ 115 h 234"/>
                <a:gd name="T12" fmla="*/ 107 w 220"/>
                <a:gd name="T13" fmla="*/ 105 h 234"/>
                <a:gd name="T14" fmla="*/ 95 w 220"/>
                <a:gd name="T15" fmla="*/ 93 h 234"/>
                <a:gd name="T16" fmla="*/ 84 w 220"/>
                <a:gd name="T17" fmla="*/ 80 h 234"/>
                <a:gd name="T18" fmla="*/ 74 w 220"/>
                <a:gd name="T19" fmla="*/ 66 h 234"/>
                <a:gd name="T20" fmla="*/ 62 w 220"/>
                <a:gd name="T21" fmla="*/ 52 h 234"/>
                <a:gd name="T22" fmla="*/ 51 w 220"/>
                <a:gd name="T23" fmla="*/ 35 h 234"/>
                <a:gd name="T24" fmla="*/ 39 w 220"/>
                <a:gd name="T25" fmla="*/ 18 h 234"/>
                <a:gd name="T26" fmla="*/ 28 w 220"/>
                <a:gd name="T27" fmla="*/ 0 h 234"/>
                <a:gd name="T28" fmla="*/ 0 w 220"/>
                <a:gd name="T29" fmla="*/ 16 h 234"/>
                <a:gd name="T30" fmla="*/ 12 w 220"/>
                <a:gd name="T31" fmla="*/ 35 h 234"/>
                <a:gd name="T32" fmla="*/ 24 w 220"/>
                <a:gd name="T33" fmla="*/ 54 h 234"/>
                <a:gd name="T34" fmla="*/ 36 w 220"/>
                <a:gd name="T35" fmla="*/ 71 h 234"/>
                <a:gd name="T36" fmla="*/ 48 w 220"/>
                <a:gd name="T37" fmla="*/ 86 h 234"/>
                <a:gd name="T38" fmla="*/ 59 w 220"/>
                <a:gd name="T39" fmla="*/ 101 h 234"/>
                <a:gd name="T40" fmla="*/ 71 w 220"/>
                <a:gd name="T41" fmla="*/ 114 h 234"/>
                <a:gd name="T42" fmla="*/ 83 w 220"/>
                <a:gd name="T43" fmla="*/ 127 h 234"/>
                <a:gd name="T44" fmla="*/ 95 w 220"/>
                <a:gd name="T45" fmla="*/ 140 h 234"/>
                <a:gd name="T46" fmla="*/ 120 w 220"/>
                <a:gd name="T47" fmla="*/ 163 h 234"/>
                <a:gd name="T48" fmla="*/ 145 w 220"/>
                <a:gd name="T49" fmla="*/ 186 h 234"/>
                <a:gd name="T50" fmla="*/ 171 w 220"/>
                <a:gd name="T51" fmla="*/ 208 h 234"/>
                <a:gd name="T52" fmla="*/ 198 w 220"/>
                <a:gd name="T53" fmla="*/ 234 h 234"/>
                <a:gd name="T54" fmla="*/ 198 w 220"/>
                <a:gd name="T55" fmla="*/ 234 h 234"/>
                <a:gd name="T56" fmla="*/ 220 w 220"/>
                <a:gd name="T57" fmla="*/ 21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0" h="234">
                  <a:moveTo>
                    <a:pt x="220" y="210"/>
                  </a:moveTo>
                  <a:lnTo>
                    <a:pt x="220" y="210"/>
                  </a:lnTo>
                  <a:lnTo>
                    <a:pt x="193" y="185"/>
                  </a:lnTo>
                  <a:lnTo>
                    <a:pt x="167" y="161"/>
                  </a:lnTo>
                  <a:lnTo>
                    <a:pt x="143" y="138"/>
                  </a:lnTo>
                  <a:lnTo>
                    <a:pt x="119" y="115"/>
                  </a:lnTo>
                  <a:lnTo>
                    <a:pt x="107" y="105"/>
                  </a:lnTo>
                  <a:lnTo>
                    <a:pt x="95" y="93"/>
                  </a:lnTo>
                  <a:lnTo>
                    <a:pt x="84" y="80"/>
                  </a:lnTo>
                  <a:lnTo>
                    <a:pt x="74" y="66"/>
                  </a:lnTo>
                  <a:lnTo>
                    <a:pt x="62" y="52"/>
                  </a:lnTo>
                  <a:lnTo>
                    <a:pt x="51" y="35"/>
                  </a:lnTo>
                  <a:lnTo>
                    <a:pt x="39" y="18"/>
                  </a:lnTo>
                  <a:lnTo>
                    <a:pt x="28" y="0"/>
                  </a:lnTo>
                  <a:lnTo>
                    <a:pt x="0" y="16"/>
                  </a:lnTo>
                  <a:lnTo>
                    <a:pt x="12" y="35"/>
                  </a:lnTo>
                  <a:lnTo>
                    <a:pt x="24" y="54"/>
                  </a:lnTo>
                  <a:lnTo>
                    <a:pt x="36" y="71"/>
                  </a:lnTo>
                  <a:lnTo>
                    <a:pt x="48" y="86"/>
                  </a:lnTo>
                  <a:lnTo>
                    <a:pt x="59" y="101"/>
                  </a:lnTo>
                  <a:lnTo>
                    <a:pt x="71" y="114"/>
                  </a:lnTo>
                  <a:lnTo>
                    <a:pt x="83" y="127"/>
                  </a:lnTo>
                  <a:lnTo>
                    <a:pt x="95" y="140"/>
                  </a:lnTo>
                  <a:lnTo>
                    <a:pt x="120" y="163"/>
                  </a:lnTo>
                  <a:lnTo>
                    <a:pt x="145" y="186"/>
                  </a:lnTo>
                  <a:lnTo>
                    <a:pt x="171" y="208"/>
                  </a:lnTo>
                  <a:lnTo>
                    <a:pt x="198" y="234"/>
                  </a:lnTo>
                  <a:lnTo>
                    <a:pt x="198" y="234"/>
                  </a:lnTo>
                  <a:lnTo>
                    <a:pt x="220" y="2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83" name="Freeform 55"/>
            <p:cNvSpPr>
              <a:spLocks/>
            </p:cNvSpPr>
            <p:nvPr/>
          </p:nvSpPr>
          <p:spPr bwMode="auto">
            <a:xfrm>
              <a:off x="2235" y="3161"/>
              <a:ext cx="77" cy="61"/>
            </a:xfrm>
            <a:custGeom>
              <a:avLst/>
              <a:gdLst>
                <a:gd name="T0" fmla="*/ 229 w 229"/>
                <a:gd name="T1" fmla="*/ 155 h 182"/>
                <a:gd name="T2" fmla="*/ 229 w 229"/>
                <a:gd name="T3" fmla="*/ 155 h 182"/>
                <a:gd name="T4" fmla="*/ 193 w 229"/>
                <a:gd name="T5" fmla="*/ 132 h 182"/>
                <a:gd name="T6" fmla="*/ 164 w 229"/>
                <a:gd name="T7" fmla="*/ 113 h 182"/>
                <a:gd name="T8" fmla="*/ 140 w 229"/>
                <a:gd name="T9" fmla="*/ 98 h 182"/>
                <a:gd name="T10" fmla="*/ 119 w 229"/>
                <a:gd name="T11" fmla="*/ 83 h 182"/>
                <a:gd name="T12" fmla="*/ 98 w 229"/>
                <a:gd name="T13" fmla="*/ 68 h 182"/>
                <a:gd name="T14" fmla="*/ 76 w 229"/>
                <a:gd name="T15" fmla="*/ 50 h 182"/>
                <a:gd name="T16" fmla="*/ 53 w 229"/>
                <a:gd name="T17" fmla="*/ 29 h 182"/>
                <a:gd name="T18" fmla="*/ 22 w 229"/>
                <a:gd name="T19" fmla="*/ 0 h 182"/>
                <a:gd name="T20" fmla="*/ 0 w 229"/>
                <a:gd name="T21" fmla="*/ 24 h 182"/>
                <a:gd name="T22" fmla="*/ 30 w 229"/>
                <a:gd name="T23" fmla="*/ 52 h 182"/>
                <a:gd name="T24" fmla="*/ 55 w 229"/>
                <a:gd name="T25" fmla="*/ 76 h 182"/>
                <a:gd name="T26" fmla="*/ 77 w 229"/>
                <a:gd name="T27" fmla="*/ 94 h 182"/>
                <a:gd name="T28" fmla="*/ 100 w 229"/>
                <a:gd name="T29" fmla="*/ 110 h 182"/>
                <a:gd name="T30" fmla="*/ 122 w 229"/>
                <a:gd name="T31" fmla="*/ 125 h 182"/>
                <a:gd name="T32" fmla="*/ 147 w 229"/>
                <a:gd name="T33" fmla="*/ 141 h 182"/>
                <a:gd name="T34" fmla="*/ 175 w 229"/>
                <a:gd name="T35" fmla="*/ 159 h 182"/>
                <a:gd name="T36" fmla="*/ 210 w 229"/>
                <a:gd name="T37" fmla="*/ 182 h 182"/>
                <a:gd name="T38" fmla="*/ 210 w 229"/>
                <a:gd name="T39" fmla="*/ 182 h 182"/>
                <a:gd name="T40" fmla="*/ 229 w 229"/>
                <a:gd name="T41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" h="182">
                  <a:moveTo>
                    <a:pt x="229" y="155"/>
                  </a:moveTo>
                  <a:lnTo>
                    <a:pt x="229" y="155"/>
                  </a:lnTo>
                  <a:lnTo>
                    <a:pt x="193" y="132"/>
                  </a:lnTo>
                  <a:lnTo>
                    <a:pt x="164" y="113"/>
                  </a:lnTo>
                  <a:lnTo>
                    <a:pt x="140" y="98"/>
                  </a:lnTo>
                  <a:lnTo>
                    <a:pt x="119" y="83"/>
                  </a:lnTo>
                  <a:lnTo>
                    <a:pt x="98" y="68"/>
                  </a:lnTo>
                  <a:lnTo>
                    <a:pt x="76" y="50"/>
                  </a:lnTo>
                  <a:lnTo>
                    <a:pt x="53" y="29"/>
                  </a:lnTo>
                  <a:lnTo>
                    <a:pt x="22" y="0"/>
                  </a:lnTo>
                  <a:lnTo>
                    <a:pt x="0" y="24"/>
                  </a:lnTo>
                  <a:lnTo>
                    <a:pt x="30" y="52"/>
                  </a:lnTo>
                  <a:lnTo>
                    <a:pt x="55" y="76"/>
                  </a:lnTo>
                  <a:lnTo>
                    <a:pt x="77" y="94"/>
                  </a:lnTo>
                  <a:lnTo>
                    <a:pt x="100" y="110"/>
                  </a:lnTo>
                  <a:lnTo>
                    <a:pt x="122" y="125"/>
                  </a:lnTo>
                  <a:lnTo>
                    <a:pt x="147" y="141"/>
                  </a:lnTo>
                  <a:lnTo>
                    <a:pt x="175" y="159"/>
                  </a:lnTo>
                  <a:lnTo>
                    <a:pt x="210" y="182"/>
                  </a:lnTo>
                  <a:lnTo>
                    <a:pt x="210" y="182"/>
                  </a:lnTo>
                  <a:lnTo>
                    <a:pt x="229" y="1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84" name="Freeform 56"/>
            <p:cNvSpPr>
              <a:spLocks/>
            </p:cNvSpPr>
            <p:nvPr/>
          </p:nvSpPr>
          <p:spPr bwMode="auto">
            <a:xfrm>
              <a:off x="2305" y="3213"/>
              <a:ext cx="173" cy="110"/>
            </a:xfrm>
            <a:custGeom>
              <a:avLst/>
              <a:gdLst>
                <a:gd name="T0" fmla="*/ 519 w 519"/>
                <a:gd name="T1" fmla="*/ 301 h 330"/>
                <a:gd name="T2" fmla="*/ 519 w 519"/>
                <a:gd name="T3" fmla="*/ 301 h 330"/>
                <a:gd name="T4" fmla="*/ 446 w 519"/>
                <a:gd name="T5" fmla="*/ 263 h 330"/>
                <a:gd name="T6" fmla="*/ 389 w 519"/>
                <a:gd name="T7" fmla="*/ 234 h 330"/>
                <a:gd name="T8" fmla="*/ 345 w 519"/>
                <a:gd name="T9" fmla="*/ 212 h 330"/>
                <a:gd name="T10" fmla="*/ 310 w 519"/>
                <a:gd name="T11" fmla="*/ 193 h 330"/>
                <a:gd name="T12" fmla="*/ 285 w 519"/>
                <a:gd name="T13" fmla="*/ 180 h 330"/>
                <a:gd name="T14" fmla="*/ 267 w 519"/>
                <a:gd name="T15" fmla="*/ 171 h 330"/>
                <a:gd name="T16" fmla="*/ 253 w 519"/>
                <a:gd name="T17" fmla="*/ 163 h 330"/>
                <a:gd name="T18" fmla="*/ 243 w 519"/>
                <a:gd name="T19" fmla="*/ 157 h 330"/>
                <a:gd name="T20" fmla="*/ 234 w 519"/>
                <a:gd name="T21" fmla="*/ 150 h 330"/>
                <a:gd name="T22" fmla="*/ 222 w 519"/>
                <a:gd name="T23" fmla="*/ 142 h 330"/>
                <a:gd name="T24" fmla="*/ 208 w 519"/>
                <a:gd name="T25" fmla="*/ 132 h 330"/>
                <a:gd name="T26" fmla="*/ 188 w 519"/>
                <a:gd name="T27" fmla="*/ 117 h 330"/>
                <a:gd name="T28" fmla="*/ 161 w 519"/>
                <a:gd name="T29" fmla="*/ 97 h 330"/>
                <a:gd name="T30" fmla="*/ 126 w 519"/>
                <a:gd name="T31" fmla="*/ 72 h 330"/>
                <a:gd name="T32" fmla="*/ 78 w 519"/>
                <a:gd name="T33" fmla="*/ 40 h 330"/>
                <a:gd name="T34" fmla="*/ 19 w 519"/>
                <a:gd name="T35" fmla="*/ 0 h 330"/>
                <a:gd name="T36" fmla="*/ 0 w 519"/>
                <a:gd name="T37" fmla="*/ 27 h 330"/>
                <a:gd name="T38" fmla="*/ 60 w 519"/>
                <a:gd name="T39" fmla="*/ 68 h 330"/>
                <a:gd name="T40" fmla="*/ 106 w 519"/>
                <a:gd name="T41" fmla="*/ 99 h 330"/>
                <a:gd name="T42" fmla="*/ 142 w 519"/>
                <a:gd name="T43" fmla="*/ 124 h 330"/>
                <a:gd name="T44" fmla="*/ 169 w 519"/>
                <a:gd name="T45" fmla="*/ 144 h 330"/>
                <a:gd name="T46" fmla="*/ 188 w 519"/>
                <a:gd name="T47" fmla="*/ 158 h 330"/>
                <a:gd name="T48" fmla="*/ 202 w 519"/>
                <a:gd name="T49" fmla="*/ 168 h 330"/>
                <a:gd name="T50" fmla="*/ 214 w 519"/>
                <a:gd name="T51" fmla="*/ 177 h 330"/>
                <a:gd name="T52" fmla="*/ 225 w 519"/>
                <a:gd name="T53" fmla="*/ 185 h 330"/>
                <a:gd name="T54" fmla="*/ 237 w 519"/>
                <a:gd name="T55" fmla="*/ 192 h 330"/>
                <a:gd name="T56" fmla="*/ 251 w 519"/>
                <a:gd name="T57" fmla="*/ 200 h 330"/>
                <a:gd name="T58" fmla="*/ 270 w 519"/>
                <a:gd name="T59" fmla="*/ 209 h 330"/>
                <a:gd name="T60" fmla="*/ 295 w 519"/>
                <a:gd name="T61" fmla="*/ 223 h 330"/>
                <a:gd name="T62" fmla="*/ 330 w 519"/>
                <a:gd name="T63" fmla="*/ 241 h 330"/>
                <a:gd name="T64" fmla="*/ 374 w 519"/>
                <a:gd name="T65" fmla="*/ 263 h 330"/>
                <a:gd name="T66" fmla="*/ 431 w 519"/>
                <a:gd name="T67" fmla="*/ 293 h 330"/>
                <a:gd name="T68" fmla="*/ 504 w 519"/>
                <a:gd name="T69" fmla="*/ 330 h 330"/>
                <a:gd name="T70" fmla="*/ 504 w 519"/>
                <a:gd name="T71" fmla="*/ 330 h 330"/>
                <a:gd name="T72" fmla="*/ 519 w 519"/>
                <a:gd name="T73" fmla="*/ 30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9" h="330">
                  <a:moveTo>
                    <a:pt x="519" y="301"/>
                  </a:moveTo>
                  <a:lnTo>
                    <a:pt x="519" y="301"/>
                  </a:lnTo>
                  <a:lnTo>
                    <a:pt x="446" y="263"/>
                  </a:lnTo>
                  <a:lnTo>
                    <a:pt x="389" y="234"/>
                  </a:lnTo>
                  <a:lnTo>
                    <a:pt x="345" y="212"/>
                  </a:lnTo>
                  <a:lnTo>
                    <a:pt x="310" y="193"/>
                  </a:lnTo>
                  <a:lnTo>
                    <a:pt x="285" y="180"/>
                  </a:lnTo>
                  <a:lnTo>
                    <a:pt x="267" y="171"/>
                  </a:lnTo>
                  <a:lnTo>
                    <a:pt x="253" y="163"/>
                  </a:lnTo>
                  <a:lnTo>
                    <a:pt x="243" y="157"/>
                  </a:lnTo>
                  <a:lnTo>
                    <a:pt x="234" y="150"/>
                  </a:lnTo>
                  <a:lnTo>
                    <a:pt x="222" y="142"/>
                  </a:lnTo>
                  <a:lnTo>
                    <a:pt x="208" y="132"/>
                  </a:lnTo>
                  <a:lnTo>
                    <a:pt x="188" y="117"/>
                  </a:lnTo>
                  <a:lnTo>
                    <a:pt x="161" y="97"/>
                  </a:lnTo>
                  <a:lnTo>
                    <a:pt x="126" y="72"/>
                  </a:lnTo>
                  <a:lnTo>
                    <a:pt x="78" y="40"/>
                  </a:lnTo>
                  <a:lnTo>
                    <a:pt x="19" y="0"/>
                  </a:lnTo>
                  <a:lnTo>
                    <a:pt x="0" y="27"/>
                  </a:lnTo>
                  <a:lnTo>
                    <a:pt x="60" y="68"/>
                  </a:lnTo>
                  <a:lnTo>
                    <a:pt x="106" y="99"/>
                  </a:lnTo>
                  <a:lnTo>
                    <a:pt x="142" y="124"/>
                  </a:lnTo>
                  <a:lnTo>
                    <a:pt x="169" y="144"/>
                  </a:lnTo>
                  <a:lnTo>
                    <a:pt x="188" y="158"/>
                  </a:lnTo>
                  <a:lnTo>
                    <a:pt x="202" y="168"/>
                  </a:lnTo>
                  <a:lnTo>
                    <a:pt x="214" y="177"/>
                  </a:lnTo>
                  <a:lnTo>
                    <a:pt x="225" y="185"/>
                  </a:lnTo>
                  <a:lnTo>
                    <a:pt x="237" y="192"/>
                  </a:lnTo>
                  <a:lnTo>
                    <a:pt x="251" y="200"/>
                  </a:lnTo>
                  <a:lnTo>
                    <a:pt x="270" y="209"/>
                  </a:lnTo>
                  <a:lnTo>
                    <a:pt x="295" y="223"/>
                  </a:lnTo>
                  <a:lnTo>
                    <a:pt x="330" y="241"/>
                  </a:lnTo>
                  <a:lnTo>
                    <a:pt x="374" y="263"/>
                  </a:lnTo>
                  <a:lnTo>
                    <a:pt x="431" y="293"/>
                  </a:lnTo>
                  <a:lnTo>
                    <a:pt x="504" y="330"/>
                  </a:lnTo>
                  <a:lnTo>
                    <a:pt x="504" y="330"/>
                  </a:lnTo>
                  <a:lnTo>
                    <a:pt x="519" y="30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85" name="Freeform 57"/>
            <p:cNvSpPr>
              <a:spLocks/>
            </p:cNvSpPr>
            <p:nvPr/>
          </p:nvSpPr>
          <p:spPr bwMode="auto">
            <a:xfrm>
              <a:off x="2473" y="3313"/>
              <a:ext cx="106" cy="48"/>
            </a:xfrm>
            <a:custGeom>
              <a:avLst/>
              <a:gdLst>
                <a:gd name="T0" fmla="*/ 317 w 317"/>
                <a:gd name="T1" fmla="*/ 113 h 144"/>
                <a:gd name="T2" fmla="*/ 317 w 317"/>
                <a:gd name="T3" fmla="*/ 113 h 144"/>
                <a:gd name="T4" fmla="*/ 274 w 317"/>
                <a:gd name="T5" fmla="*/ 100 h 144"/>
                <a:gd name="T6" fmla="*/ 235 w 317"/>
                <a:gd name="T7" fmla="*/ 89 h 144"/>
                <a:gd name="T8" fmla="*/ 198 w 317"/>
                <a:gd name="T9" fmla="*/ 77 h 144"/>
                <a:gd name="T10" fmla="*/ 164 w 317"/>
                <a:gd name="T11" fmla="*/ 65 h 144"/>
                <a:gd name="T12" fmla="*/ 129 w 317"/>
                <a:gd name="T13" fmla="*/ 52 h 144"/>
                <a:gd name="T14" fmla="*/ 94 w 317"/>
                <a:gd name="T15" fmla="*/ 38 h 144"/>
                <a:gd name="T16" fmla="*/ 56 w 317"/>
                <a:gd name="T17" fmla="*/ 21 h 144"/>
                <a:gd name="T18" fmla="*/ 15 w 317"/>
                <a:gd name="T19" fmla="*/ 0 h 144"/>
                <a:gd name="T20" fmla="*/ 0 w 317"/>
                <a:gd name="T21" fmla="*/ 29 h 144"/>
                <a:gd name="T22" fmla="*/ 42 w 317"/>
                <a:gd name="T23" fmla="*/ 50 h 144"/>
                <a:gd name="T24" fmla="*/ 81 w 317"/>
                <a:gd name="T25" fmla="*/ 68 h 144"/>
                <a:gd name="T26" fmla="*/ 117 w 317"/>
                <a:gd name="T27" fmla="*/ 83 h 144"/>
                <a:gd name="T28" fmla="*/ 153 w 317"/>
                <a:gd name="T29" fmla="*/ 96 h 144"/>
                <a:gd name="T30" fmla="*/ 189 w 317"/>
                <a:gd name="T31" fmla="*/ 108 h 144"/>
                <a:gd name="T32" fmla="*/ 225 w 317"/>
                <a:gd name="T33" fmla="*/ 120 h 144"/>
                <a:gd name="T34" fmla="*/ 265 w 317"/>
                <a:gd name="T35" fmla="*/ 132 h 144"/>
                <a:gd name="T36" fmla="*/ 307 w 317"/>
                <a:gd name="T37" fmla="*/ 144 h 144"/>
                <a:gd name="T38" fmla="*/ 307 w 317"/>
                <a:gd name="T39" fmla="*/ 144 h 144"/>
                <a:gd name="T40" fmla="*/ 317 w 317"/>
                <a:gd name="T41" fmla="*/ 11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144">
                  <a:moveTo>
                    <a:pt x="317" y="113"/>
                  </a:moveTo>
                  <a:lnTo>
                    <a:pt x="317" y="113"/>
                  </a:lnTo>
                  <a:lnTo>
                    <a:pt x="274" y="100"/>
                  </a:lnTo>
                  <a:lnTo>
                    <a:pt x="235" y="89"/>
                  </a:lnTo>
                  <a:lnTo>
                    <a:pt x="198" y="77"/>
                  </a:lnTo>
                  <a:lnTo>
                    <a:pt x="164" y="65"/>
                  </a:lnTo>
                  <a:lnTo>
                    <a:pt x="129" y="52"/>
                  </a:lnTo>
                  <a:lnTo>
                    <a:pt x="94" y="38"/>
                  </a:lnTo>
                  <a:lnTo>
                    <a:pt x="56" y="21"/>
                  </a:lnTo>
                  <a:lnTo>
                    <a:pt x="15" y="0"/>
                  </a:lnTo>
                  <a:lnTo>
                    <a:pt x="0" y="29"/>
                  </a:lnTo>
                  <a:lnTo>
                    <a:pt x="42" y="50"/>
                  </a:lnTo>
                  <a:lnTo>
                    <a:pt x="81" y="68"/>
                  </a:lnTo>
                  <a:lnTo>
                    <a:pt x="117" y="83"/>
                  </a:lnTo>
                  <a:lnTo>
                    <a:pt x="153" y="96"/>
                  </a:lnTo>
                  <a:lnTo>
                    <a:pt x="189" y="108"/>
                  </a:lnTo>
                  <a:lnTo>
                    <a:pt x="225" y="120"/>
                  </a:lnTo>
                  <a:lnTo>
                    <a:pt x="265" y="132"/>
                  </a:lnTo>
                  <a:lnTo>
                    <a:pt x="307" y="144"/>
                  </a:lnTo>
                  <a:lnTo>
                    <a:pt x="307" y="144"/>
                  </a:lnTo>
                  <a:lnTo>
                    <a:pt x="317" y="1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86" name="Freeform 58"/>
            <p:cNvSpPr>
              <a:spLocks/>
            </p:cNvSpPr>
            <p:nvPr/>
          </p:nvSpPr>
          <p:spPr bwMode="auto">
            <a:xfrm>
              <a:off x="2576" y="3351"/>
              <a:ext cx="123" cy="38"/>
            </a:xfrm>
            <a:custGeom>
              <a:avLst/>
              <a:gdLst>
                <a:gd name="T0" fmla="*/ 371 w 371"/>
                <a:gd name="T1" fmla="*/ 82 h 115"/>
                <a:gd name="T2" fmla="*/ 371 w 371"/>
                <a:gd name="T3" fmla="*/ 82 h 115"/>
                <a:gd name="T4" fmla="*/ 323 w 371"/>
                <a:gd name="T5" fmla="*/ 75 h 115"/>
                <a:gd name="T6" fmla="*/ 278 w 371"/>
                <a:gd name="T7" fmla="*/ 67 h 115"/>
                <a:gd name="T8" fmla="*/ 232 w 371"/>
                <a:gd name="T9" fmla="*/ 57 h 115"/>
                <a:gd name="T10" fmla="*/ 187 w 371"/>
                <a:gd name="T11" fmla="*/ 47 h 115"/>
                <a:gd name="T12" fmla="*/ 143 w 371"/>
                <a:gd name="T13" fmla="*/ 35 h 115"/>
                <a:gd name="T14" fmla="*/ 99 w 371"/>
                <a:gd name="T15" fmla="*/ 24 h 115"/>
                <a:gd name="T16" fmla="*/ 54 w 371"/>
                <a:gd name="T17" fmla="*/ 11 h 115"/>
                <a:gd name="T18" fmla="*/ 10 w 371"/>
                <a:gd name="T19" fmla="*/ 0 h 115"/>
                <a:gd name="T20" fmla="*/ 0 w 371"/>
                <a:gd name="T21" fmla="*/ 31 h 115"/>
                <a:gd name="T22" fmla="*/ 46 w 371"/>
                <a:gd name="T23" fmla="*/ 44 h 115"/>
                <a:gd name="T24" fmla="*/ 90 w 371"/>
                <a:gd name="T25" fmla="*/ 56 h 115"/>
                <a:gd name="T26" fmla="*/ 134 w 371"/>
                <a:gd name="T27" fmla="*/ 68 h 115"/>
                <a:gd name="T28" fmla="*/ 180 w 371"/>
                <a:gd name="T29" fmla="*/ 78 h 115"/>
                <a:gd name="T30" fmla="*/ 225 w 371"/>
                <a:gd name="T31" fmla="*/ 89 h 115"/>
                <a:gd name="T32" fmla="*/ 271 w 371"/>
                <a:gd name="T33" fmla="*/ 99 h 115"/>
                <a:gd name="T34" fmla="*/ 318 w 371"/>
                <a:gd name="T35" fmla="*/ 108 h 115"/>
                <a:gd name="T36" fmla="*/ 367 w 371"/>
                <a:gd name="T37" fmla="*/ 115 h 115"/>
                <a:gd name="T38" fmla="*/ 367 w 371"/>
                <a:gd name="T39" fmla="*/ 115 h 115"/>
                <a:gd name="T40" fmla="*/ 371 w 371"/>
                <a:gd name="T41" fmla="*/ 8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1" h="115">
                  <a:moveTo>
                    <a:pt x="371" y="82"/>
                  </a:moveTo>
                  <a:lnTo>
                    <a:pt x="371" y="82"/>
                  </a:lnTo>
                  <a:lnTo>
                    <a:pt x="323" y="75"/>
                  </a:lnTo>
                  <a:lnTo>
                    <a:pt x="278" y="67"/>
                  </a:lnTo>
                  <a:lnTo>
                    <a:pt x="232" y="57"/>
                  </a:lnTo>
                  <a:lnTo>
                    <a:pt x="187" y="47"/>
                  </a:lnTo>
                  <a:lnTo>
                    <a:pt x="143" y="35"/>
                  </a:lnTo>
                  <a:lnTo>
                    <a:pt x="99" y="24"/>
                  </a:lnTo>
                  <a:lnTo>
                    <a:pt x="54" y="11"/>
                  </a:lnTo>
                  <a:lnTo>
                    <a:pt x="10" y="0"/>
                  </a:lnTo>
                  <a:lnTo>
                    <a:pt x="0" y="31"/>
                  </a:lnTo>
                  <a:lnTo>
                    <a:pt x="46" y="44"/>
                  </a:lnTo>
                  <a:lnTo>
                    <a:pt x="90" y="56"/>
                  </a:lnTo>
                  <a:lnTo>
                    <a:pt x="134" y="68"/>
                  </a:lnTo>
                  <a:lnTo>
                    <a:pt x="180" y="78"/>
                  </a:lnTo>
                  <a:lnTo>
                    <a:pt x="225" y="89"/>
                  </a:lnTo>
                  <a:lnTo>
                    <a:pt x="271" y="99"/>
                  </a:lnTo>
                  <a:lnTo>
                    <a:pt x="318" y="108"/>
                  </a:lnTo>
                  <a:lnTo>
                    <a:pt x="367" y="115"/>
                  </a:lnTo>
                  <a:lnTo>
                    <a:pt x="367" y="115"/>
                  </a:lnTo>
                  <a:lnTo>
                    <a:pt x="371" y="8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87" name="Freeform 59"/>
            <p:cNvSpPr>
              <a:spLocks/>
            </p:cNvSpPr>
            <p:nvPr/>
          </p:nvSpPr>
          <p:spPr bwMode="auto">
            <a:xfrm>
              <a:off x="2698" y="3378"/>
              <a:ext cx="129" cy="17"/>
            </a:xfrm>
            <a:custGeom>
              <a:avLst/>
              <a:gdLst>
                <a:gd name="T0" fmla="*/ 387 w 387"/>
                <a:gd name="T1" fmla="*/ 18 h 50"/>
                <a:gd name="T2" fmla="*/ 387 w 387"/>
                <a:gd name="T3" fmla="*/ 18 h 50"/>
                <a:gd name="T4" fmla="*/ 339 w 387"/>
                <a:gd name="T5" fmla="*/ 18 h 50"/>
                <a:gd name="T6" fmla="*/ 290 w 387"/>
                <a:gd name="T7" fmla="*/ 17 h 50"/>
                <a:gd name="T8" fmla="*/ 241 w 387"/>
                <a:gd name="T9" fmla="*/ 17 h 50"/>
                <a:gd name="T10" fmla="*/ 194 w 387"/>
                <a:gd name="T11" fmla="*/ 16 h 50"/>
                <a:gd name="T12" fmla="*/ 145 w 387"/>
                <a:gd name="T13" fmla="*/ 14 h 50"/>
                <a:gd name="T14" fmla="*/ 98 w 387"/>
                <a:gd name="T15" fmla="*/ 10 h 50"/>
                <a:gd name="T16" fmla="*/ 51 w 387"/>
                <a:gd name="T17" fmla="*/ 6 h 50"/>
                <a:gd name="T18" fmla="*/ 4 w 387"/>
                <a:gd name="T19" fmla="*/ 0 h 50"/>
                <a:gd name="T20" fmla="*/ 0 w 387"/>
                <a:gd name="T21" fmla="*/ 33 h 50"/>
                <a:gd name="T22" fmla="*/ 47 w 387"/>
                <a:gd name="T23" fmla="*/ 39 h 50"/>
                <a:gd name="T24" fmla="*/ 96 w 387"/>
                <a:gd name="T25" fmla="*/ 43 h 50"/>
                <a:gd name="T26" fmla="*/ 144 w 387"/>
                <a:gd name="T27" fmla="*/ 46 h 50"/>
                <a:gd name="T28" fmla="*/ 193 w 387"/>
                <a:gd name="T29" fmla="*/ 48 h 50"/>
                <a:gd name="T30" fmla="*/ 241 w 387"/>
                <a:gd name="T31" fmla="*/ 49 h 50"/>
                <a:gd name="T32" fmla="*/ 290 w 387"/>
                <a:gd name="T33" fmla="*/ 50 h 50"/>
                <a:gd name="T34" fmla="*/ 339 w 387"/>
                <a:gd name="T35" fmla="*/ 50 h 50"/>
                <a:gd name="T36" fmla="*/ 387 w 387"/>
                <a:gd name="T37" fmla="*/ 50 h 50"/>
                <a:gd name="T38" fmla="*/ 387 w 387"/>
                <a:gd name="T39" fmla="*/ 50 h 50"/>
                <a:gd name="T40" fmla="*/ 387 w 387"/>
                <a:gd name="T41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7" h="50">
                  <a:moveTo>
                    <a:pt x="387" y="18"/>
                  </a:moveTo>
                  <a:lnTo>
                    <a:pt x="387" y="18"/>
                  </a:lnTo>
                  <a:lnTo>
                    <a:pt x="339" y="18"/>
                  </a:lnTo>
                  <a:lnTo>
                    <a:pt x="290" y="17"/>
                  </a:lnTo>
                  <a:lnTo>
                    <a:pt x="241" y="17"/>
                  </a:lnTo>
                  <a:lnTo>
                    <a:pt x="194" y="16"/>
                  </a:lnTo>
                  <a:lnTo>
                    <a:pt x="145" y="14"/>
                  </a:lnTo>
                  <a:lnTo>
                    <a:pt x="98" y="10"/>
                  </a:lnTo>
                  <a:lnTo>
                    <a:pt x="51" y="6"/>
                  </a:lnTo>
                  <a:lnTo>
                    <a:pt x="4" y="0"/>
                  </a:lnTo>
                  <a:lnTo>
                    <a:pt x="0" y="33"/>
                  </a:lnTo>
                  <a:lnTo>
                    <a:pt x="47" y="39"/>
                  </a:lnTo>
                  <a:lnTo>
                    <a:pt x="96" y="43"/>
                  </a:lnTo>
                  <a:lnTo>
                    <a:pt x="144" y="46"/>
                  </a:lnTo>
                  <a:lnTo>
                    <a:pt x="193" y="48"/>
                  </a:lnTo>
                  <a:lnTo>
                    <a:pt x="241" y="49"/>
                  </a:lnTo>
                  <a:lnTo>
                    <a:pt x="290" y="50"/>
                  </a:lnTo>
                  <a:lnTo>
                    <a:pt x="339" y="50"/>
                  </a:lnTo>
                  <a:lnTo>
                    <a:pt x="387" y="50"/>
                  </a:lnTo>
                  <a:lnTo>
                    <a:pt x="387" y="50"/>
                  </a:lnTo>
                  <a:lnTo>
                    <a:pt x="387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88" name="Freeform 60"/>
            <p:cNvSpPr>
              <a:spLocks/>
            </p:cNvSpPr>
            <p:nvPr/>
          </p:nvSpPr>
          <p:spPr bwMode="auto">
            <a:xfrm>
              <a:off x="2827" y="2554"/>
              <a:ext cx="1189" cy="841"/>
            </a:xfrm>
            <a:custGeom>
              <a:avLst/>
              <a:gdLst>
                <a:gd name="T0" fmla="*/ 3507 w 3566"/>
                <a:gd name="T1" fmla="*/ 68 h 2522"/>
                <a:gd name="T2" fmla="*/ 3416 w 3566"/>
                <a:gd name="T3" fmla="*/ 268 h 2522"/>
                <a:gd name="T4" fmla="*/ 3316 w 3566"/>
                <a:gd name="T5" fmla="*/ 463 h 2522"/>
                <a:gd name="T6" fmla="*/ 3207 w 3566"/>
                <a:gd name="T7" fmla="*/ 651 h 2522"/>
                <a:gd name="T8" fmla="*/ 3090 w 3566"/>
                <a:gd name="T9" fmla="*/ 832 h 2522"/>
                <a:gd name="T10" fmla="*/ 2965 w 3566"/>
                <a:gd name="T11" fmla="*/ 1005 h 2522"/>
                <a:gd name="T12" fmla="*/ 2832 w 3566"/>
                <a:gd name="T13" fmla="*/ 1171 h 2522"/>
                <a:gd name="T14" fmla="*/ 2691 w 3566"/>
                <a:gd name="T15" fmla="*/ 1329 h 2522"/>
                <a:gd name="T16" fmla="*/ 2541 w 3566"/>
                <a:gd name="T17" fmla="*/ 1478 h 2522"/>
                <a:gd name="T18" fmla="*/ 2386 w 3566"/>
                <a:gd name="T19" fmla="*/ 1619 h 2522"/>
                <a:gd name="T20" fmla="*/ 2222 w 3566"/>
                <a:gd name="T21" fmla="*/ 1750 h 2522"/>
                <a:gd name="T22" fmla="*/ 2052 w 3566"/>
                <a:gd name="T23" fmla="*/ 1872 h 2522"/>
                <a:gd name="T24" fmla="*/ 1874 w 3566"/>
                <a:gd name="T25" fmla="*/ 1985 h 2522"/>
                <a:gd name="T26" fmla="*/ 1690 w 3566"/>
                <a:gd name="T27" fmla="*/ 2087 h 2522"/>
                <a:gd name="T28" fmla="*/ 1500 w 3566"/>
                <a:gd name="T29" fmla="*/ 2178 h 2522"/>
                <a:gd name="T30" fmla="*/ 1304 w 3566"/>
                <a:gd name="T31" fmla="*/ 2259 h 2522"/>
                <a:gd name="T32" fmla="*/ 1101 w 3566"/>
                <a:gd name="T33" fmla="*/ 2328 h 2522"/>
                <a:gd name="T34" fmla="*/ 891 w 3566"/>
                <a:gd name="T35" fmla="*/ 2385 h 2522"/>
                <a:gd name="T36" fmla="*/ 677 w 3566"/>
                <a:gd name="T37" fmla="*/ 2431 h 2522"/>
                <a:gd name="T38" fmla="*/ 457 w 3566"/>
                <a:gd name="T39" fmla="*/ 2463 h 2522"/>
                <a:gd name="T40" fmla="*/ 231 w 3566"/>
                <a:gd name="T41" fmla="*/ 2482 h 2522"/>
                <a:gd name="T42" fmla="*/ 0 w 3566"/>
                <a:gd name="T43" fmla="*/ 2490 h 2522"/>
                <a:gd name="T44" fmla="*/ 156 w 3566"/>
                <a:gd name="T45" fmla="*/ 2519 h 2522"/>
                <a:gd name="T46" fmla="*/ 386 w 3566"/>
                <a:gd name="T47" fmla="*/ 2504 h 2522"/>
                <a:gd name="T48" fmla="*/ 609 w 3566"/>
                <a:gd name="T49" fmla="*/ 2475 h 2522"/>
                <a:gd name="T50" fmla="*/ 828 w 3566"/>
                <a:gd name="T51" fmla="*/ 2434 h 2522"/>
                <a:gd name="T52" fmla="*/ 1040 w 3566"/>
                <a:gd name="T53" fmla="*/ 2380 h 2522"/>
                <a:gd name="T54" fmla="*/ 1248 w 3566"/>
                <a:gd name="T55" fmla="*/ 2314 h 2522"/>
                <a:gd name="T56" fmla="*/ 1447 w 3566"/>
                <a:gd name="T57" fmla="*/ 2237 h 2522"/>
                <a:gd name="T58" fmla="*/ 1642 w 3566"/>
                <a:gd name="T59" fmla="*/ 2148 h 2522"/>
                <a:gd name="T60" fmla="*/ 1830 w 3566"/>
                <a:gd name="T61" fmla="*/ 2048 h 2522"/>
                <a:gd name="T62" fmla="*/ 2011 w 3566"/>
                <a:gd name="T63" fmla="*/ 1939 h 2522"/>
                <a:gd name="T64" fmla="*/ 2186 w 3566"/>
                <a:gd name="T65" fmla="*/ 1819 h 2522"/>
                <a:gd name="T66" fmla="*/ 2352 w 3566"/>
                <a:gd name="T67" fmla="*/ 1690 h 2522"/>
                <a:gd name="T68" fmla="*/ 2513 w 3566"/>
                <a:gd name="T69" fmla="*/ 1550 h 2522"/>
                <a:gd name="T70" fmla="*/ 2666 w 3566"/>
                <a:gd name="T71" fmla="*/ 1402 h 2522"/>
                <a:gd name="T72" fmla="*/ 2810 w 3566"/>
                <a:gd name="T73" fmla="*/ 1246 h 2522"/>
                <a:gd name="T74" fmla="*/ 2948 w 3566"/>
                <a:gd name="T75" fmla="*/ 1082 h 2522"/>
                <a:gd name="T76" fmla="*/ 3076 w 3566"/>
                <a:gd name="T77" fmla="*/ 910 h 2522"/>
                <a:gd name="T78" fmla="*/ 3197 w 3566"/>
                <a:gd name="T79" fmla="*/ 729 h 2522"/>
                <a:gd name="T80" fmla="*/ 3309 w 3566"/>
                <a:gd name="T81" fmla="*/ 543 h 2522"/>
                <a:gd name="T82" fmla="*/ 3413 w 3566"/>
                <a:gd name="T83" fmla="*/ 349 h 2522"/>
                <a:gd name="T84" fmla="*/ 3508 w 3566"/>
                <a:gd name="T85" fmla="*/ 149 h 2522"/>
                <a:gd name="T86" fmla="*/ 3566 w 3566"/>
                <a:gd name="T87" fmla="*/ 12 h 2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6" h="2522">
                  <a:moveTo>
                    <a:pt x="3536" y="0"/>
                  </a:moveTo>
                  <a:lnTo>
                    <a:pt x="3536" y="0"/>
                  </a:lnTo>
                  <a:lnTo>
                    <a:pt x="3507" y="68"/>
                  </a:lnTo>
                  <a:lnTo>
                    <a:pt x="3478" y="135"/>
                  </a:lnTo>
                  <a:lnTo>
                    <a:pt x="3448" y="202"/>
                  </a:lnTo>
                  <a:lnTo>
                    <a:pt x="3416" y="268"/>
                  </a:lnTo>
                  <a:lnTo>
                    <a:pt x="3384" y="334"/>
                  </a:lnTo>
                  <a:lnTo>
                    <a:pt x="3350" y="399"/>
                  </a:lnTo>
                  <a:lnTo>
                    <a:pt x="3316" y="463"/>
                  </a:lnTo>
                  <a:lnTo>
                    <a:pt x="3280" y="526"/>
                  </a:lnTo>
                  <a:lnTo>
                    <a:pt x="3245" y="589"/>
                  </a:lnTo>
                  <a:lnTo>
                    <a:pt x="3207" y="651"/>
                  </a:lnTo>
                  <a:lnTo>
                    <a:pt x="3169" y="712"/>
                  </a:lnTo>
                  <a:lnTo>
                    <a:pt x="3130" y="772"/>
                  </a:lnTo>
                  <a:lnTo>
                    <a:pt x="3090" y="832"/>
                  </a:lnTo>
                  <a:lnTo>
                    <a:pt x="3049" y="890"/>
                  </a:lnTo>
                  <a:lnTo>
                    <a:pt x="3007" y="948"/>
                  </a:lnTo>
                  <a:lnTo>
                    <a:pt x="2965" y="1005"/>
                  </a:lnTo>
                  <a:lnTo>
                    <a:pt x="2922" y="1061"/>
                  </a:lnTo>
                  <a:lnTo>
                    <a:pt x="2877" y="1116"/>
                  </a:lnTo>
                  <a:lnTo>
                    <a:pt x="2832" y="1171"/>
                  </a:lnTo>
                  <a:lnTo>
                    <a:pt x="2786" y="1224"/>
                  </a:lnTo>
                  <a:lnTo>
                    <a:pt x="2738" y="1277"/>
                  </a:lnTo>
                  <a:lnTo>
                    <a:pt x="2691" y="1329"/>
                  </a:lnTo>
                  <a:lnTo>
                    <a:pt x="2642" y="1380"/>
                  </a:lnTo>
                  <a:lnTo>
                    <a:pt x="2592" y="1429"/>
                  </a:lnTo>
                  <a:lnTo>
                    <a:pt x="2541" y="1478"/>
                  </a:lnTo>
                  <a:lnTo>
                    <a:pt x="2491" y="1527"/>
                  </a:lnTo>
                  <a:lnTo>
                    <a:pt x="2439" y="1573"/>
                  </a:lnTo>
                  <a:lnTo>
                    <a:pt x="2386" y="1619"/>
                  </a:lnTo>
                  <a:lnTo>
                    <a:pt x="2332" y="1664"/>
                  </a:lnTo>
                  <a:lnTo>
                    <a:pt x="2278" y="1708"/>
                  </a:lnTo>
                  <a:lnTo>
                    <a:pt x="2222" y="1750"/>
                  </a:lnTo>
                  <a:lnTo>
                    <a:pt x="2167" y="1792"/>
                  </a:lnTo>
                  <a:lnTo>
                    <a:pt x="2109" y="1833"/>
                  </a:lnTo>
                  <a:lnTo>
                    <a:pt x="2052" y="1872"/>
                  </a:lnTo>
                  <a:lnTo>
                    <a:pt x="1994" y="1911"/>
                  </a:lnTo>
                  <a:lnTo>
                    <a:pt x="1935" y="1949"/>
                  </a:lnTo>
                  <a:lnTo>
                    <a:pt x="1874" y="1985"/>
                  </a:lnTo>
                  <a:lnTo>
                    <a:pt x="1814" y="2020"/>
                  </a:lnTo>
                  <a:lnTo>
                    <a:pt x="1753" y="2054"/>
                  </a:lnTo>
                  <a:lnTo>
                    <a:pt x="1690" y="2087"/>
                  </a:lnTo>
                  <a:lnTo>
                    <a:pt x="1628" y="2118"/>
                  </a:lnTo>
                  <a:lnTo>
                    <a:pt x="1564" y="2149"/>
                  </a:lnTo>
                  <a:lnTo>
                    <a:pt x="1500" y="2178"/>
                  </a:lnTo>
                  <a:lnTo>
                    <a:pt x="1436" y="2206"/>
                  </a:lnTo>
                  <a:lnTo>
                    <a:pt x="1370" y="2233"/>
                  </a:lnTo>
                  <a:lnTo>
                    <a:pt x="1304" y="2259"/>
                  </a:lnTo>
                  <a:lnTo>
                    <a:pt x="1237" y="2283"/>
                  </a:lnTo>
                  <a:lnTo>
                    <a:pt x="1169" y="2306"/>
                  </a:lnTo>
                  <a:lnTo>
                    <a:pt x="1101" y="2328"/>
                  </a:lnTo>
                  <a:lnTo>
                    <a:pt x="1032" y="2349"/>
                  </a:lnTo>
                  <a:lnTo>
                    <a:pt x="961" y="2367"/>
                  </a:lnTo>
                  <a:lnTo>
                    <a:pt x="891" y="2385"/>
                  </a:lnTo>
                  <a:lnTo>
                    <a:pt x="821" y="2401"/>
                  </a:lnTo>
                  <a:lnTo>
                    <a:pt x="749" y="2417"/>
                  </a:lnTo>
                  <a:lnTo>
                    <a:pt x="677" y="2431"/>
                  </a:lnTo>
                  <a:lnTo>
                    <a:pt x="604" y="2443"/>
                  </a:lnTo>
                  <a:lnTo>
                    <a:pt x="531" y="2453"/>
                  </a:lnTo>
                  <a:lnTo>
                    <a:pt x="457" y="2463"/>
                  </a:lnTo>
                  <a:lnTo>
                    <a:pt x="383" y="2472"/>
                  </a:lnTo>
                  <a:lnTo>
                    <a:pt x="307" y="2478"/>
                  </a:lnTo>
                  <a:lnTo>
                    <a:pt x="231" y="2482"/>
                  </a:lnTo>
                  <a:lnTo>
                    <a:pt x="155" y="2487"/>
                  </a:lnTo>
                  <a:lnTo>
                    <a:pt x="78" y="2489"/>
                  </a:lnTo>
                  <a:lnTo>
                    <a:pt x="0" y="2490"/>
                  </a:lnTo>
                  <a:lnTo>
                    <a:pt x="0" y="2522"/>
                  </a:lnTo>
                  <a:lnTo>
                    <a:pt x="78" y="2522"/>
                  </a:lnTo>
                  <a:lnTo>
                    <a:pt x="156" y="2519"/>
                  </a:lnTo>
                  <a:lnTo>
                    <a:pt x="234" y="2516"/>
                  </a:lnTo>
                  <a:lnTo>
                    <a:pt x="309" y="2511"/>
                  </a:lnTo>
                  <a:lnTo>
                    <a:pt x="386" y="2504"/>
                  </a:lnTo>
                  <a:lnTo>
                    <a:pt x="460" y="2495"/>
                  </a:lnTo>
                  <a:lnTo>
                    <a:pt x="535" y="2486"/>
                  </a:lnTo>
                  <a:lnTo>
                    <a:pt x="609" y="2475"/>
                  </a:lnTo>
                  <a:lnTo>
                    <a:pt x="683" y="2463"/>
                  </a:lnTo>
                  <a:lnTo>
                    <a:pt x="755" y="2449"/>
                  </a:lnTo>
                  <a:lnTo>
                    <a:pt x="828" y="2434"/>
                  </a:lnTo>
                  <a:lnTo>
                    <a:pt x="899" y="2417"/>
                  </a:lnTo>
                  <a:lnTo>
                    <a:pt x="970" y="2399"/>
                  </a:lnTo>
                  <a:lnTo>
                    <a:pt x="1040" y="2380"/>
                  </a:lnTo>
                  <a:lnTo>
                    <a:pt x="1110" y="2359"/>
                  </a:lnTo>
                  <a:lnTo>
                    <a:pt x="1179" y="2338"/>
                  </a:lnTo>
                  <a:lnTo>
                    <a:pt x="1248" y="2314"/>
                  </a:lnTo>
                  <a:lnTo>
                    <a:pt x="1315" y="2289"/>
                  </a:lnTo>
                  <a:lnTo>
                    <a:pt x="1382" y="2264"/>
                  </a:lnTo>
                  <a:lnTo>
                    <a:pt x="1447" y="2237"/>
                  </a:lnTo>
                  <a:lnTo>
                    <a:pt x="1513" y="2208"/>
                  </a:lnTo>
                  <a:lnTo>
                    <a:pt x="1578" y="2179"/>
                  </a:lnTo>
                  <a:lnTo>
                    <a:pt x="1642" y="2148"/>
                  </a:lnTo>
                  <a:lnTo>
                    <a:pt x="1706" y="2116"/>
                  </a:lnTo>
                  <a:lnTo>
                    <a:pt x="1768" y="2083"/>
                  </a:lnTo>
                  <a:lnTo>
                    <a:pt x="1830" y="2048"/>
                  </a:lnTo>
                  <a:lnTo>
                    <a:pt x="1891" y="2014"/>
                  </a:lnTo>
                  <a:lnTo>
                    <a:pt x="1952" y="1977"/>
                  </a:lnTo>
                  <a:lnTo>
                    <a:pt x="2011" y="1939"/>
                  </a:lnTo>
                  <a:lnTo>
                    <a:pt x="2071" y="1900"/>
                  </a:lnTo>
                  <a:lnTo>
                    <a:pt x="2129" y="1860"/>
                  </a:lnTo>
                  <a:lnTo>
                    <a:pt x="2186" y="1819"/>
                  </a:lnTo>
                  <a:lnTo>
                    <a:pt x="2242" y="1777"/>
                  </a:lnTo>
                  <a:lnTo>
                    <a:pt x="2298" y="1734"/>
                  </a:lnTo>
                  <a:lnTo>
                    <a:pt x="2352" y="1690"/>
                  </a:lnTo>
                  <a:lnTo>
                    <a:pt x="2408" y="1644"/>
                  </a:lnTo>
                  <a:lnTo>
                    <a:pt x="2460" y="1598"/>
                  </a:lnTo>
                  <a:lnTo>
                    <a:pt x="2513" y="1550"/>
                  </a:lnTo>
                  <a:lnTo>
                    <a:pt x="2564" y="1502"/>
                  </a:lnTo>
                  <a:lnTo>
                    <a:pt x="2615" y="1453"/>
                  </a:lnTo>
                  <a:lnTo>
                    <a:pt x="2666" y="1402"/>
                  </a:lnTo>
                  <a:lnTo>
                    <a:pt x="2714" y="1352"/>
                  </a:lnTo>
                  <a:lnTo>
                    <a:pt x="2763" y="1300"/>
                  </a:lnTo>
                  <a:lnTo>
                    <a:pt x="2810" y="1246"/>
                  </a:lnTo>
                  <a:lnTo>
                    <a:pt x="2857" y="1193"/>
                  </a:lnTo>
                  <a:lnTo>
                    <a:pt x="2902" y="1138"/>
                  </a:lnTo>
                  <a:lnTo>
                    <a:pt x="2948" y="1082"/>
                  </a:lnTo>
                  <a:lnTo>
                    <a:pt x="2991" y="1025"/>
                  </a:lnTo>
                  <a:lnTo>
                    <a:pt x="3034" y="967"/>
                  </a:lnTo>
                  <a:lnTo>
                    <a:pt x="3076" y="910"/>
                  </a:lnTo>
                  <a:lnTo>
                    <a:pt x="3117" y="850"/>
                  </a:lnTo>
                  <a:lnTo>
                    <a:pt x="3157" y="790"/>
                  </a:lnTo>
                  <a:lnTo>
                    <a:pt x="3197" y="729"/>
                  </a:lnTo>
                  <a:lnTo>
                    <a:pt x="3235" y="668"/>
                  </a:lnTo>
                  <a:lnTo>
                    <a:pt x="3273" y="605"/>
                  </a:lnTo>
                  <a:lnTo>
                    <a:pt x="3309" y="543"/>
                  </a:lnTo>
                  <a:lnTo>
                    <a:pt x="3345" y="479"/>
                  </a:lnTo>
                  <a:lnTo>
                    <a:pt x="3380" y="414"/>
                  </a:lnTo>
                  <a:lnTo>
                    <a:pt x="3413" y="349"/>
                  </a:lnTo>
                  <a:lnTo>
                    <a:pt x="3445" y="283"/>
                  </a:lnTo>
                  <a:lnTo>
                    <a:pt x="3478" y="216"/>
                  </a:lnTo>
                  <a:lnTo>
                    <a:pt x="3508" y="149"/>
                  </a:lnTo>
                  <a:lnTo>
                    <a:pt x="3537" y="81"/>
                  </a:lnTo>
                  <a:lnTo>
                    <a:pt x="3566" y="12"/>
                  </a:lnTo>
                  <a:lnTo>
                    <a:pt x="3566" y="12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89" name="Freeform 61"/>
            <p:cNvSpPr>
              <a:spLocks/>
            </p:cNvSpPr>
            <p:nvPr/>
          </p:nvSpPr>
          <p:spPr bwMode="auto">
            <a:xfrm>
              <a:off x="4006" y="2485"/>
              <a:ext cx="43" cy="73"/>
            </a:xfrm>
            <a:custGeom>
              <a:avLst/>
              <a:gdLst>
                <a:gd name="T0" fmla="*/ 100 w 131"/>
                <a:gd name="T1" fmla="*/ 0 h 220"/>
                <a:gd name="T2" fmla="*/ 100 w 131"/>
                <a:gd name="T3" fmla="*/ 0 h 220"/>
                <a:gd name="T4" fmla="*/ 91 w 131"/>
                <a:gd name="T5" fmla="*/ 24 h 220"/>
                <a:gd name="T6" fmla="*/ 80 w 131"/>
                <a:gd name="T7" fmla="*/ 48 h 220"/>
                <a:gd name="T8" fmla="*/ 67 w 131"/>
                <a:gd name="T9" fmla="*/ 73 h 220"/>
                <a:gd name="T10" fmla="*/ 54 w 131"/>
                <a:gd name="T11" fmla="*/ 98 h 220"/>
                <a:gd name="T12" fmla="*/ 40 w 131"/>
                <a:gd name="T13" fmla="*/ 124 h 220"/>
                <a:gd name="T14" fmla="*/ 26 w 131"/>
                <a:gd name="T15" fmla="*/ 151 h 220"/>
                <a:gd name="T16" fmla="*/ 12 w 131"/>
                <a:gd name="T17" fmla="*/ 179 h 220"/>
                <a:gd name="T18" fmla="*/ 0 w 131"/>
                <a:gd name="T19" fmla="*/ 208 h 220"/>
                <a:gd name="T20" fmla="*/ 30 w 131"/>
                <a:gd name="T21" fmla="*/ 220 h 220"/>
                <a:gd name="T22" fmla="*/ 42 w 131"/>
                <a:gd name="T23" fmla="*/ 193 h 220"/>
                <a:gd name="T24" fmla="*/ 55 w 131"/>
                <a:gd name="T25" fmla="*/ 166 h 220"/>
                <a:gd name="T26" fmla="*/ 69 w 131"/>
                <a:gd name="T27" fmla="*/ 139 h 220"/>
                <a:gd name="T28" fmla="*/ 83 w 131"/>
                <a:gd name="T29" fmla="*/ 113 h 220"/>
                <a:gd name="T30" fmla="*/ 96 w 131"/>
                <a:gd name="T31" fmla="*/ 87 h 220"/>
                <a:gd name="T32" fmla="*/ 109 w 131"/>
                <a:gd name="T33" fmla="*/ 63 h 220"/>
                <a:gd name="T34" fmla="*/ 121 w 131"/>
                <a:gd name="T35" fmla="*/ 37 h 220"/>
                <a:gd name="T36" fmla="*/ 131 w 131"/>
                <a:gd name="T37" fmla="*/ 11 h 220"/>
                <a:gd name="T38" fmla="*/ 131 w 131"/>
                <a:gd name="T39" fmla="*/ 11 h 220"/>
                <a:gd name="T40" fmla="*/ 100 w 131"/>
                <a:gd name="T4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20">
                  <a:moveTo>
                    <a:pt x="100" y="0"/>
                  </a:moveTo>
                  <a:lnTo>
                    <a:pt x="100" y="0"/>
                  </a:lnTo>
                  <a:lnTo>
                    <a:pt x="91" y="24"/>
                  </a:lnTo>
                  <a:lnTo>
                    <a:pt x="80" y="48"/>
                  </a:lnTo>
                  <a:lnTo>
                    <a:pt x="67" y="73"/>
                  </a:lnTo>
                  <a:lnTo>
                    <a:pt x="54" y="98"/>
                  </a:lnTo>
                  <a:lnTo>
                    <a:pt x="40" y="124"/>
                  </a:lnTo>
                  <a:lnTo>
                    <a:pt x="26" y="151"/>
                  </a:lnTo>
                  <a:lnTo>
                    <a:pt x="12" y="179"/>
                  </a:lnTo>
                  <a:lnTo>
                    <a:pt x="0" y="208"/>
                  </a:lnTo>
                  <a:lnTo>
                    <a:pt x="30" y="220"/>
                  </a:lnTo>
                  <a:lnTo>
                    <a:pt x="42" y="193"/>
                  </a:lnTo>
                  <a:lnTo>
                    <a:pt x="55" y="166"/>
                  </a:lnTo>
                  <a:lnTo>
                    <a:pt x="69" y="139"/>
                  </a:lnTo>
                  <a:lnTo>
                    <a:pt x="83" y="113"/>
                  </a:lnTo>
                  <a:lnTo>
                    <a:pt x="96" y="87"/>
                  </a:lnTo>
                  <a:lnTo>
                    <a:pt x="109" y="63"/>
                  </a:lnTo>
                  <a:lnTo>
                    <a:pt x="121" y="37"/>
                  </a:lnTo>
                  <a:lnTo>
                    <a:pt x="131" y="11"/>
                  </a:lnTo>
                  <a:lnTo>
                    <a:pt x="131" y="1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90" name="Freeform 62"/>
            <p:cNvSpPr>
              <a:spLocks/>
            </p:cNvSpPr>
            <p:nvPr/>
          </p:nvSpPr>
          <p:spPr bwMode="auto">
            <a:xfrm>
              <a:off x="4039" y="2449"/>
              <a:ext cx="114" cy="39"/>
            </a:xfrm>
            <a:custGeom>
              <a:avLst/>
              <a:gdLst>
                <a:gd name="T0" fmla="*/ 342 w 342"/>
                <a:gd name="T1" fmla="*/ 6 h 119"/>
                <a:gd name="T2" fmla="*/ 342 w 342"/>
                <a:gd name="T3" fmla="*/ 6 h 119"/>
                <a:gd name="T4" fmla="*/ 326 w 342"/>
                <a:gd name="T5" fmla="*/ 3 h 119"/>
                <a:gd name="T6" fmla="*/ 308 w 342"/>
                <a:gd name="T7" fmla="*/ 1 h 119"/>
                <a:gd name="T8" fmla="*/ 287 w 342"/>
                <a:gd name="T9" fmla="*/ 0 h 119"/>
                <a:gd name="T10" fmla="*/ 264 w 342"/>
                <a:gd name="T11" fmla="*/ 0 h 119"/>
                <a:gd name="T12" fmla="*/ 240 w 342"/>
                <a:gd name="T13" fmla="*/ 1 h 119"/>
                <a:gd name="T14" fmla="*/ 214 w 342"/>
                <a:gd name="T15" fmla="*/ 4 h 119"/>
                <a:gd name="T16" fmla="*/ 187 w 342"/>
                <a:gd name="T17" fmla="*/ 7 h 119"/>
                <a:gd name="T18" fmla="*/ 160 w 342"/>
                <a:gd name="T19" fmla="*/ 13 h 119"/>
                <a:gd name="T20" fmla="*/ 135 w 342"/>
                <a:gd name="T21" fmla="*/ 19 h 119"/>
                <a:gd name="T22" fmla="*/ 109 w 342"/>
                <a:gd name="T23" fmla="*/ 27 h 119"/>
                <a:gd name="T24" fmla="*/ 84 w 342"/>
                <a:gd name="T25" fmla="*/ 35 h 119"/>
                <a:gd name="T26" fmla="*/ 62 w 342"/>
                <a:gd name="T27" fmla="*/ 46 h 119"/>
                <a:gd name="T28" fmla="*/ 50 w 342"/>
                <a:gd name="T29" fmla="*/ 53 h 119"/>
                <a:gd name="T30" fmla="*/ 41 w 342"/>
                <a:gd name="T31" fmla="*/ 58 h 119"/>
                <a:gd name="T32" fmla="*/ 32 w 342"/>
                <a:gd name="T33" fmla="*/ 66 h 119"/>
                <a:gd name="T34" fmla="*/ 23 w 342"/>
                <a:gd name="T35" fmla="*/ 72 h 119"/>
                <a:gd name="T36" fmla="*/ 16 w 342"/>
                <a:gd name="T37" fmla="*/ 81 h 119"/>
                <a:gd name="T38" fmla="*/ 9 w 342"/>
                <a:gd name="T39" fmla="*/ 89 h 119"/>
                <a:gd name="T40" fmla="*/ 4 w 342"/>
                <a:gd name="T41" fmla="*/ 98 h 119"/>
                <a:gd name="T42" fmla="*/ 0 w 342"/>
                <a:gd name="T43" fmla="*/ 108 h 119"/>
                <a:gd name="T44" fmla="*/ 31 w 342"/>
                <a:gd name="T45" fmla="*/ 119 h 119"/>
                <a:gd name="T46" fmla="*/ 33 w 342"/>
                <a:gd name="T47" fmla="*/ 113 h 119"/>
                <a:gd name="T48" fmla="*/ 36 w 342"/>
                <a:gd name="T49" fmla="*/ 108 h 119"/>
                <a:gd name="T50" fmla="*/ 41 w 342"/>
                <a:gd name="T51" fmla="*/ 102 h 119"/>
                <a:gd name="T52" fmla="*/ 46 w 342"/>
                <a:gd name="T53" fmla="*/ 97 h 119"/>
                <a:gd name="T54" fmla="*/ 52 w 342"/>
                <a:gd name="T55" fmla="*/ 92 h 119"/>
                <a:gd name="T56" fmla="*/ 60 w 342"/>
                <a:gd name="T57" fmla="*/ 86 h 119"/>
                <a:gd name="T58" fmla="*/ 68 w 342"/>
                <a:gd name="T59" fmla="*/ 81 h 119"/>
                <a:gd name="T60" fmla="*/ 76 w 342"/>
                <a:gd name="T61" fmla="*/ 75 h 119"/>
                <a:gd name="T62" fmla="*/ 97 w 342"/>
                <a:gd name="T63" fmla="*/ 67 h 119"/>
                <a:gd name="T64" fmla="*/ 118 w 342"/>
                <a:gd name="T65" fmla="*/ 58 h 119"/>
                <a:gd name="T66" fmla="*/ 142 w 342"/>
                <a:gd name="T67" fmla="*/ 51 h 119"/>
                <a:gd name="T68" fmla="*/ 168 w 342"/>
                <a:gd name="T69" fmla="*/ 45 h 119"/>
                <a:gd name="T70" fmla="*/ 193 w 342"/>
                <a:gd name="T71" fmla="*/ 41 h 119"/>
                <a:gd name="T72" fmla="*/ 218 w 342"/>
                <a:gd name="T73" fmla="*/ 37 h 119"/>
                <a:gd name="T74" fmla="*/ 243 w 342"/>
                <a:gd name="T75" fmla="*/ 34 h 119"/>
                <a:gd name="T76" fmla="*/ 265 w 342"/>
                <a:gd name="T77" fmla="*/ 33 h 119"/>
                <a:gd name="T78" fmla="*/ 287 w 342"/>
                <a:gd name="T79" fmla="*/ 32 h 119"/>
                <a:gd name="T80" fmla="*/ 305 w 342"/>
                <a:gd name="T81" fmla="*/ 33 h 119"/>
                <a:gd name="T82" fmla="*/ 320 w 342"/>
                <a:gd name="T83" fmla="*/ 35 h 119"/>
                <a:gd name="T84" fmla="*/ 331 w 342"/>
                <a:gd name="T85" fmla="*/ 38 h 119"/>
                <a:gd name="T86" fmla="*/ 331 w 342"/>
                <a:gd name="T87" fmla="*/ 38 h 119"/>
                <a:gd name="T88" fmla="*/ 342 w 342"/>
                <a:gd name="T89" fmla="*/ 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2" h="119">
                  <a:moveTo>
                    <a:pt x="342" y="6"/>
                  </a:moveTo>
                  <a:lnTo>
                    <a:pt x="342" y="6"/>
                  </a:lnTo>
                  <a:lnTo>
                    <a:pt x="326" y="3"/>
                  </a:lnTo>
                  <a:lnTo>
                    <a:pt x="308" y="1"/>
                  </a:lnTo>
                  <a:lnTo>
                    <a:pt x="287" y="0"/>
                  </a:lnTo>
                  <a:lnTo>
                    <a:pt x="264" y="0"/>
                  </a:lnTo>
                  <a:lnTo>
                    <a:pt x="240" y="1"/>
                  </a:lnTo>
                  <a:lnTo>
                    <a:pt x="214" y="4"/>
                  </a:lnTo>
                  <a:lnTo>
                    <a:pt x="187" y="7"/>
                  </a:lnTo>
                  <a:lnTo>
                    <a:pt x="160" y="13"/>
                  </a:lnTo>
                  <a:lnTo>
                    <a:pt x="135" y="19"/>
                  </a:lnTo>
                  <a:lnTo>
                    <a:pt x="109" y="27"/>
                  </a:lnTo>
                  <a:lnTo>
                    <a:pt x="84" y="35"/>
                  </a:lnTo>
                  <a:lnTo>
                    <a:pt x="62" y="46"/>
                  </a:lnTo>
                  <a:lnTo>
                    <a:pt x="50" y="53"/>
                  </a:lnTo>
                  <a:lnTo>
                    <a:pt x="41" y="58"/>
                  </a:lnTo>
                  <a:lnTo>
                    <a:pt x="32" y="66"/>
                  </a:lnTo>
                  <a:lnTo>
                    <a:pt x="23" y="72"/>
                  </a:lnTo>
                  <a:lnTo>
                    <a:pt x="16" y="81"/>
                  </a:lnTo>
                  <a:lnTo>
                    <a:pt x="9" y="89"/>
                  </a:lnTo>
                  <a:lnTo>
                    <a:pt x="4" y="98"/>
                  </a:lnTo>
                  <a:lnTo>
                    <a:pt x="0" y="108"/>
                  </a:lnTo>
                  <a:lnTo>
                    <a:pt x="31" y="119"/>
                  </a:lnTo>
                  <a:lnTo>
                    <a:pt x="33" y="113"/>
                  </a:lnTo>
                  <a:lnTo>
                    <a:pt x="36" y="108"/>
                  </a:lnTo>
                  <a:lnTo>
                    <a:pt x="41" y="102"/>
                  </a:lnTo>
                  <a:lnTo>
                    <a:pt x="46" y="97"/>
                  </a:lnTo>
                  <a:lnTo>
                    <a:pt x="52" y="92"/>
                  </a:lnTo>
                  <a:lnTo>
                    <a:pt x="60" y="86"/>
                  </a:lnTo>
                  <a:lnTo>
                    <a:pt x="68" y="81"/>
                  </a:lnTo>
                  <a:lnTo>
                    <a:pt x="76" y="75"/>
                  </a:lnTo>
                  <a:lnTo>
                    <a:pt x="97" y="67"/>
                  </a:lnTo>
                  <a:lnTo>
                    <a:pt x="118" y="58"/>
                  </a:lnTo>
                  <a:lnTo>
                    <a:pt x="142" y="51"/>
                  </a:lnTo>
                  <a:lnTo>
                    <a:pt x="168" y="45"/>
                  </a:lnTo>
                  <a:lnTo>
                    <a:pt x="193" y="41"/>
                  </a:lnTo>
                  <a:lnTo>
                    <a:pt x="218" y="37"/>
                  </a:lnTo>
                  <a:lnTo>
                    <a:pt x="243" y="34"/>
                  </a:lnTo>
                  <a:lnTo>
                    <a:pt x="265" y="33"/>
                  </a:lnTo>
                  <a:lnTo>
                    <a:pt x="287" y="32"/>
                  </a:lnTo>
                  <a:lnTo>
                    <a:pt x="305" y="33"/>
                  </a:lnTo>
                  <a:lnTo>
                    <a:pt x="320" y="35"/>
                  </a:lnTo>
                  <a:lnTo>
                    <a:pt x="331" y="38"/>
                  </a:lnTo>
                  <a:lnTo>
                    <a:pt x="331" y="38"/>
                  </a:lnTo>
                  <a:lnTo>
                    <a:pt x="342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91" name="Freeform 63"/>
            <p:cNvSpPr>
              <a:spLocks/>
            </p:cNvSpPr>
            <p:nvPr/>
          </p:nvSpPr>
          <p:spPr bwMode="auto">
            <a:xfrm>
              <a:off x="4149" y="2451"/>
              <a:ext cx="547" cy="219"/>
            </a:xfrm>
            <a:custGeom>
              <a:avLst/>
              <a:gdLst>
                <a:gd name="T0" fmla="*/ 1609 w 1640"/>
                <a:gd name="T1" fmla="*/ 643 h 659"/>
                <a:gd name="T2" fmla="*/ 1578 w 1640"/>
                <a:gd name="T3" fmla="*/ 634 h 659"/>
                <a:gd name="T4" fmla="*/ 1581 w 1640"/>
                <a:gd name="T5" fmla="*/ 629 h 659"/>
                <a:gd name="T6" fmla="*/ 1584 w 1640"/>
                <a:gd name="T7" fmla="*/ 627 h 659"/>
                <a:gd name="T8" fmla="*/ 1583 w 1640"/>
                <a:gd name="T9" fmla="*/ 627 h 659"/>
                <a:gd name="T10" fmla="*/ 1581 w 1640"/>
                <a:gd name="T11" fmla="*/ 627 h 659"/>
                <a:gd name="T12" fmla="*/ 1567 w 1640"/>
                <a:gd name="T13" fmla="*/ 625 h 659"/>
                <a:gd name="T14" fmla="*/ 1548 w 1640"/>
                <a:gd name="T15" fmla="*/ 620 h 659"/>
                <a:gd name="T16" fmla="*/ 1522 w 1640"/>
                <a:gd name="T17" fmla="*/ 613 h 659"/>
                <a:gd name="T18" fmla="*/ 1492 w 1640"/>
                <a:gd name="T19" fmla="*/ 603 h 659"/>
                <a:gd name="T20" fmla="*/ 1457 w 1640"/>
                <a:gd name="T21" fmla="*/ 590 h 659"/>
                <a:gd name="T22" fmla="*/ 1418 w 1640"/>
                <a:gd name="T23" fmla="*/ 576 h 659"/>
                <a:gd name="T24" fmla="*/ 1328 w 1640"/>
                <a:gd name="T25" fmla="*/ 540 h 659"/>
                <a:gd name="T26" fmla="*/ 1227 w 1640"/>
                <a:gd name="T27" fmla="*/ 498 h 659"/>
                <a:gd name="T28" fmla="*/ 1114 w 1640"/>
                <a:gd name="T29" fmla="*/ 451 h 659"/>
                <a:gd name="T30" fmla="*/ 993 w 1640"/>
                <a:gd name="T31" fmla="*/ 400 h 659"/>
                <a:gd name="T32" fmla="*/ 866 w 1640"/>
                <a:gd name="T33" fmla="*/ 345 h 659"/>
                <a:gd name="T34" fmla="*/ 736 w 1640"/>
                <a:gd name="T35" fmla="*/ 289 h 659"/>
                <a:gd name="T36" fmla="*/ 604 w 1640"/>
                <a:gd name="T37" fmla="*/ 234 h 659"/>
                <a:gd name="T38" fmla="*/ 473 w 1640"/>
                <a:gd name="T39" fmla="*/ 179 h 659"/>
                <a:gd name="T40" fmla="*/ 347 w 1640"/>
                <a:gd name="T41" fmla="*/ 127 h 659"/>
                <a:gd name="T42" fmla="*/ 226 w 1640"/>
                <a:gd name="T43" fmla="*/ 79 h 659"/>
                <a:gd name="T44" fmla="*/ 167 w 1640"/>
                <a:gd name="T45" fmla="*/ 56 h 659"/>
                <a:gd name="T46" fmla="*/ 112 w 1640"/>
                <a:gd name="T47" fmla="*/ 36 h 659"/>
                <a:gd name="T48" fmla="*/ 61 w 1640"/>
                <a:gd name="T49" fmla="*/ 18 h 659"/>
                <a:gd name="T50" fmla="*/ 11 w 1640"/>
                <a:gd name="T51" fmla="*/ 0 h 659"/>
                <a:gd name="T52" fmla="*/ 0 w 1640"/>
                <a:gd name="T53" fmla="*/ 32 h 659"/>
                <a:gd name="T54" fmla="*/ 50 w 1640"/>
                <a:gd name="T55" fmla="*/ 49 h 659"/>
                <a:gd name="T56" fmla="*/ 102 w 1640"/>
                <a:gd name="T57" fmla="*/ 67 h 659"/>
                <a:gd name="T58" fmla="*/ 157 w 1640"/>
                <a:gd name="T59" fmla="*/ 88 h 659"/>
                <a:gd name="T60" fmla="*/ 214 w 1640"/>
                <a:gd name="T61" fmla="*/ 109 h 659"/>
                <a:gd name="T62" fmla="*/ 334 w 1640"/>
                <a:gd name="T63" fmla="*/ 158 h 659"/>
                <a:gd name="T64" fmla="*/ 461 w 1640"/>
                <a:gd name="T65" fmla="*/ 209 h 659"/>
                <a:gd name="T66" fmla="*/ 591 w 1640"/>
                <a:gd name="T67" fmla="*/ 264 h 659"/>
                <a:gd name="T68" fmla="*/ 723 w 1640"/>
                <a:gd name="T69" fmla="*/ 320 h 659"/>
                <a:gd name="T70" fmla="*/ 853 w 1640"/>
                <a:gd name="T71" fmla="*/ 375 h 659"/>
                <a:gd name="T72" fmla="*/ 980 w 1640"/>
                <a:gd name="T73" fmla="*/ 430 h 659"/>
                <a:gd name="T74" fmla="*/ 1101 w 1640"/>
                <a:gd name="T75" fmla="*/ 481 h 659"/>
                <a:gd name="T76" fmla="*/ 1214 w 1640"/>
                <a:gd name="T77" fmla="*/ 530 h 659"/>
                <a:gd name="T78" fmla="*/ 1317 w 1640"/>
                <a:gd name="T79" fmla="*/ 572 h 659"/>
                <a:gd name="T80" fmla="*/ 1406 w 1640"/>
                <a:gd name="T81" fmla="*/ 606 h 659"/>
                <a:gd name="T82" fmla="*/ 1446 w 1640"/>
                <a:gd name="T83" fmla="*/ 621 h 659"/>
                <a:gd name="T84" fmla="*/ 1481 w 1640"/>
                <a:gd name="T85" fmla="*/ 634 h 659"/>
                <a:gd name="T86" fmla="*/ 1512 w 1640"/>
                <a:gd name="T87" fmla="*/ 644 h 659"/>
                <a:gd name="T88" fmla="*/ 1539 w 1640"/>
                <a:gd name="T89" fmla="*/ 653 h 659"/>
                <a:gd name="T90" fmla="*/ 1561 w 1640"/>
                <a:gd name="T91" fmla="*/ 657 h 659"/>
                <a:gd name="T92" fmla="*/ 1578 w 1640"/>
                <a:gd name="T93" fmla="*/ 659 h 659"/>
                <a:gd name="T94" fmla="*/ 1588 w 1640"/>
                <a:gd name="T95" fmla="*/ 659 h 659"/>
                <a:gd name="T96" fmla="*/ 1595 w 1640"/>
                <a:gd name="T97" fmla="*/ 657 h 659"/>
                <a:gd name="T98" fmla="*/ 1604 w 1640"/>
                <a:gd name="T99" fmla="*/ 652 h 659"/>
                <a:gd name="T100" fmla="*/ 1610 w 1640"/>
                <a:gd name="T101" fmla="*/ 641 h 659"/>
                <a:gd name="T102" fmla="*/ 1578 w 1640"/>
                <a:gd name="T103" fmla="*/ 633 h 659"/>
                <a:gd name="T104" fmla="*/ 1610 w 1640"/>
                <a:gd name="T105" fmla="*/ 641 h 659"/>
                <a:gd name="T106" fmla="*/ 1640 w 1640"/>
                <a:gd name="T107" fmla="*/ 454 h 659"/>
                <a:gd name="T108" fmla="*/ 1578 w 1640"/>
                <a:gd name="T109" fmla="*/ 633 h 659"/>
                <a:gd name="T110" fmla="*/ 1609 w 1640"/>
                <a:gd name="T111" fmla="*/ 643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40" h="659">
                  <a:moveTo>
                    <a:pt x="1609" y="643"/>
                  </a:moveTo>
                  <a:lnTo>
                    <a:pt x="1578" y="634"/>
                  </a:lnTo>
                  <a:lnTo>
                    <a:pt x="1581" y="629"/>
                  </a:lnTo>
                  <a:lnTo>
                    <a:pt x="1584" y="627"/>
                  </a:lnTo>
                  <a:lnTo>
                    <a:pt x="1583" y="627"/>
                  </a:lnTo>
                  <a:lnTo>
                    <a:pt x="1581" y="627"/>
                  </a:lnTo>
                  <a:lnTo>
                    <a:pt x="1567" y="625"/>
                  </a:lnTo>
                  <a:lnTo>
                    <a:pt x="1548" y="620"/>
                  </a:lnTo>
                  <a:lnTo>
                    <a:pt x="1522" y="613"/>
                  </a:lnTo>
                  <a:lnTo>
                    <a:pt x="1492" y="603"/>
                  </a:lnTo>
                  <a:lnTo>
                    <a:pt x="1457" y="590"/>
                  </a:lnTo>
                  <a:lnTo>
                    <a:pt x="1418" y="576"/>
                  </a:lnTo>
                  <a:lnTo>
                    <a:pt x="1328" y="540"/>
                  </a:lnTo>
                  <a:lnTo>
                    <a:pt x="1227" y="498"/>
                  </a:lnTo>
                  <a:lnTo>
                    <a:pt x="1114" y="451"/>
                  </a:lnTo>
                  <a:lnTo>
                    <a:pt x="993" y="400"/>
                  </a:lnTo>
                  <a:lnTo>
                    <a:pt x="866" y="345"/>
                  </a:lnTo>
                  <a:lnTo>
                    <a:pt x="736" y="289"/>
                  </a:lnTo>
                  <a:lnTo>
                    <a:pt x="604" y="234"/>
                  </a:lnTo>
                  <a:lnTo>
                    <a:pt x="473" y="179"/>
                  </a:lnTo>
                  <a:lnTo>
                    <a:pt x="347" y="127"/>
                  </a:lnTo>
                  <a:lnTo>
                    <a:pt x="226" y="79"/>
                  </a:lnTo>
                  <a:lnTo>
                    <a:pt x="167" y="56"/>
                  </a:lnTo>
                  <a:lnTo>
                    <a:pt x="112" y="36"/>
                  </a:lnTo>
                  <a:lnTo>
                    <a:pt x="61" y="18"/>
                  </a:lnTo>
                  <a:lnTo>
                    <a:pt x="11" y="0"/>
                  </a:lnTo>
                  <a:lnTo>
                    <a:pt x="0" y="32"/>
                  </a:lnTo>
                  <a:lnTo>
                    <a:pt x="50" y="49"/>
                  </a:lnTo>
                  <a:lnTo>
                    <a:pt x="102" y="67"/>
                  </a:lnTo>
                  <a:lnTo>
                    <a:pt x="157" y="88"/>
                  </a:lnTo>
                  <a:lnTo>
                    <a:pt x="214" y="109"/>
                  </a:lnTo>
                  <a:lnTo>
                    <a:pt x="334" y="158"/>
                  </a:lnTo>
                  <a:lnTo>
                    <a:pt x="461" y="209"/>
                  </a:lnTo>
                  <a:lnTo>
                    <a:pt x="591" y="264"/>
                  </a:lnTo>
                  <a:lnTo>
                    <a:pt x="723" y="320"/>
                  </a:lnTo>
                  <a:lnTo>
                    <a:pt x="853" y="375"/>
                  </a:lnTo>
                  <a:lnTo>
                    <a:pt x="980" y="430"/>
                  </a:lnTo>
                  <a:lnTo>
                    <a:pt x="1101" y="481"/>
                  </a:lnTo>
                  <a:lnTo>
                    <a:pt x="1214" y="530"/>
                  </a:lnTo>
                  <a:lnTo>
                    <a:pt x="1317" y="572"/>
                  </a:lnTo>
                  <a:lnTo>
                    <a:pt x="1406" y="606"/>
                  </a:lnTo>
                  <a:lnTo>
                    <a:pt x="1446" y="621"/>
                  </a:lnTo>
                  <a:lnTo>
                    <a:pt x="1481" y="634"/>
                  </a:lnTo>
                  <a:lnTo>
                    <a:pt x="1512" y="644"/>
                  </a:lnTo>
                  <a:lnTo>
                    <a:pt x="1539" y="653"/>
                  </a:lnTo>
                  <a:lnTo>
                    <a:pt x="1561" y="657"/>
                  </a:lnTo>
                  <a:lnTo>
                    <a:pt x="1578" y="659"/>
                  </a:lnTo>
                  <a:lnTo>
                    <a:pt x="1588" y="659"/>
                  </a:lnTo>
                  <a:lnTo>
                    <a:pt x="1595" y="657"/>
                  </a:lnTo>
                  <a:lnTo>
                    <a:pt x="1604" y="652"/>
                  </a:lnTo>
                  <a:lnTo>
                    <a:pt x="1610" y="641"/>
                  </a:lnTo>
                  <a:lnTo>
                    <a:pt x="1578" y="633"/>
                  </a:lnTo>
                  <a:lnTo>
                    <a:pt x="1610" y="641"/>
                  </a:lnTo>
                  <a:lnTo>
                    <a:pt x="1640" y="454"/>
                  </a:lnTo>
                  <a:lnTo>
                    <a:pt x="1578" y="633"/>
                  </a:lnTo>
                  <a:lnTo>
                    <a:pt x="1609" y="6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92" name="Freeform 64"/>
            <p:cNvSpPr>
              <a:spLocks/>
            </p:cNvSpPr>
            <p:nvPr/>
          </p:nvSpPr>
          <p:spPr bwMode="auto">
            <a:xfrm>
              <a:off x="4630" y="2662"/>
              <a:ext cx="56" cy="148"/>
            </a:xfrm>
            <a:custGeom>
              <a:avLst/>
              <a:gdLst>
                <a:gd name="T0" fmla="*/ 0 w 167"/>
                <a:gd name="T1" fmla="*/ 436 h 444"/>
                <a:gd name="T2" fmla="*/ 31 w 167"/>
                <a:gd name="T3" fmla="*/ 444 h 444"/>
                <a:gd name="T4" fmla="*/ 167 w 167"/>
                <a:gd name="T5" fmla="*/ 10 h 444"/>
                <a:gd name="T6" fmla="*/ 136 w 167"/>
                <a:gd name="T7" fmla="*/ 0 h 444"/>
                <a:gd name="T8" fmla="*/ 0 w 167"/>
                <a:gd name="T9" fmla="*/ 434 h 444"/>
                <a:gd name="T10" fmla="*/ 0 w 167"/>
                <a:gd name="T11" fmla="*/ 436 h 444"/>
                <a:gd name="T12" fmla="*/ 0 w 167"/>
                <a:gd name="T13" fmla="*/ 434 h 444"/>
                <a:gd name="T14" fmla="*/ 0 w 167"/>
                <a:gd name="T15" fmla="*/ 436 h 444"/>
                <a:gd name="T16" fmla="*/ 0 w 167"/>
                <a:gd name="T17" fmla="*/ 436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4">
                  <a:moveTo>
                    <a:pt x="0" y="436"/>
                  </a:moveTo>
                  <a:lnTo>
                    <a:pt x="31" y="444"/>
                  </a:lnTo>
                  <a:lnTo>
                    <a:pt x="167" y="10"/>
                  </a:lnTo>
                  <a:lnTo>
                    <a:pt x="136" y="0"/>
                  </a:lnTo>
                  <a:lnTo>
                    <a:pt x="0" y="434"/>
                  </a:lnTo>
                  <a:lnTo>
                    <a:pt x="0" y="436"/>
                  </a:lnTo>
                  <a:lnTo>
                    <a:pt x="0" y="434"/>
                  </a:lnTo>
                  <a:lnTo>
                    <a:pt x="0" y="436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93" name="Freeform 65"/>
            <p:cNvSpPr>
              <a:spLocks/>
            </p:cNvSpPr>
            <p:nvPr/>
          </p:nvSpPr>
          <p:spPr bwMode="auto">
            <a:xfrm>
              <a:off x="4119" y="2535"/>
              <a:ext cx="522" cy="281"/>
            </a:xfrm>
            <a:custGeom>
              <a:avLst/>
              <a:gdLst>
                <a:gd name="T0" fmla="*/ 32 w 1564"/>
                <a:gd name="T1" fmla="*/ 28 h 843"/>
                <a:gd name="T2" fmla="*/ 30 w 1564"/>
                <a:gd name="T3" fmla="*/ 32 h 843"/>
                <a:gd name="T4" fmla="*/ 26 w 1564"/>
                <a:gd name="T5" fmla="*/ 34 h 843"/>
                <a:gd name="T6" fmla="*/ 36 w 1564"/>
                <a:gd name="T7" fmla="*/ 34 h 843"/>
                <a:gd name="T8" fmla="*/ 56 w 1564"/>
                <a:gd name="T9" fmla="*/ 39 h 843"/>
                <a:gd name="T10" fmla="*/ 84 w 1564"/>
                <a:gd name="T11" fmla="*/ 49 h 843"/>
                <a:gd name="T12" fmla="*/ 159 w 1564"/>
                <a:gd name="T13" fmla="*/ 84 h 843"/>
                <a:gd name="T14" fmla="*/ 256 w 1564"/>
                <a:gd name="T15" fmla="*/ 135 h 843"/>
                <a:gd name="T16" fmla="*/ 499 w 1564"/>
                <a:gd name="T17" fmla="*/ 273 h 843"/>
                <a:gd name="T18" fmla="*/ 776 w 1564"/>
                <a:gd name="T19" fmla="*/ 436 h 843"/>
                <a:gd name="T20" fmla="*/ 1053 w 1564"/>
                <a:gd name="T21" fmla="*/ 600 h 843"/>
                <a:gd name="T22" fmla="*/ 1295 w 1564"/>
                <a:gd name="T23" fmla="*/ 738 h 843"/>
                <a:gd name="T24" fmla="*/ 1394 w 1564"/>
                <a:gd name="T25" fmla="*/ 790 h 843"/>
                <a:gd name="T26" fmla="*/ 1470 w 1564"/>
                <a:gd name="T27" fmla="*/ 825 h 843"/>
                <a:gd name="T28" fmla="*/ 1501 w 1564"/>
                <a:gd name="T29" fmla="*/ 836 h 843"/>
                <a:gd name="T30" fmla="*/ 1524 w 1564"/>
                <a:gd name="T31" fmla="*/ 843 h 843"/>
                <a:gd name="T32" fmla="*/ 1545 w 1564"/>
                <a:gd name="T33" fmla="*/ 842 h 843"/>
                <a:gd name="T34" fmla="*/ 1557 w 1564"/>
                <a:gd name="T35" fmla="*/ 835 h 843"/>
                <a:gd name="T36" fmla="*/ 1564 w 1564"/>
                <a:gd name="T37" fmla="*/ 823 h 843"/>
                <a:gd name="T38" fmla="*/ 1532 w 1564"/>
                <a:gd name="T39" fmla="*/ 813 h 843"/>
                <a:gd name="T40" fmla="*/ 1536 w 1564"/>
                <a:gd name="T41" fmla="*/ 810 h 843"/>
                <a:gd name="T42" fmla="*/ 1535 w 1564"/>
                <a:gd name="T43" fmla="*/ 810 h 843"/>
                <a:gd name="T44" fmla="*/ 1521 w 1564"/>
                <a:gd name="T45" fmla="*/ 808 h 843"/>
                <a:gd name="T46" fmla="*/ 1497 w 1564"/>
                <a:gd name="T47" fmla="*/ 800 h 843"/>
                <a:gd name="T48" fmla="*/ 1449 w 1564"/>
                <a:gd name="T49" fmla="*/ 779 h 843"/>
                <a:gd name="T50" fmla="*/ 1362 w 1564"/>
                <a:gd name="T51" fmla="*/ 736 h 843"/>
                <a:gd name="T52" fmla="*/ 1197 w 1564"/>
                <a:gd name="T53" fmla="*/ 645 h 843"/>
                <a:gd name="T54" fmla="*/ 934 w 1564"/>
                <a:gd name="T55" fmla="*/ 492 h 843"/>
                <a:gd name="T56" fmla="*/ 653 w 1564"/>
                <a:gd name="T57" fmla="*/ 325 h 843"/>
                <a:gd name="T58" fmla="*/ 388 w 1564"/>
                <a:gd name="T59" fmla="*/ 171 h 843"/>
                <a:gd name="T60" fmla="*/ 221 w 1564"/>
                <a:gd name="T61" fmla="*/ 79 h 843"/>
                <a:gd name="T62" fmla="*/ 132 w 1564"/>
                <a:gd name="T63" fmla="*/ 35 h 843"/>
                <a:gd name="T64" fmla="*/ 80 w 1564"/>
                <a:gd name="T65" fmla="*/ 13 h 843"/>
                <a:gd name="T66" fmla="*/ 52 w 1564"/>
                <a:gd name="T67" fmla="*/ 3 h 843"/>
                <a:gd name="T68" fmla="*/ 30 w 1564"/>
                <a:gd name="T69" fmla="*/ 0 h 843"/>
                <a:gd name="T70" fmla="*/ 13 w 1564"/>
                <a:gd name="T71" fmla="*/ 3 h 843"/>
                <a:gd name="T72" fmla="*/ 4 w 1564"/>
                <a:gd name="T73" fmla="*/ 12 h 843"/>
                <a:gd name="T74" fmla="*/ 0 w 1564"/>
                <a:gd name="T75" fmla="*/ 18 h 843"/>
                <a:gd name="T76" fmla="*/ 32 w 1564"/>
                <a:gd name="T77" fmla="*/ 28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4" h="843">
                  <a:moveTo>
                    <a:pt x="32" y="28"/>
                  </a:moveTo>
                  <a:lnTo>
                    <a:pt x="32" y="28"/>
                  </a:lnTo>
                  <a:lnTo>
                    <a:pt x="32" y="30"/>
                  </a:lnTo>
                  <a:lnTo>
                    <a:pt x="30" y="32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6" y="34"/>
                  </a:lnTo>
                  <a:lnTo>
                    <a:pt x="45" y="36"/>
                  </a:lnTo>
                  <a:lnTo>
                    <a:pt x="56" y="39"/>
                  </a:lnTo>
                  <a:lnTo>
                    <a:pt x="68" y="43"/>
                  </a:lnTo>
                  <a:lnTo>
                    <a:pt x="84" y="49"/>
                  </a:lnTo>
                  <a:lnTo>
                    <a:pt x="118" y="65"/>
                  </a:lnTo>
                  <a:lnTo>
                    <a:pt x="159" y="84"/>
                  </a:lnTo>
                  <a:lnTo>
                    <a:pt x="206" y="108"/>
                  </a:lnTo>
                  <a:lnTo>
                    <a:pt x="256" y="135"/>
                  </a:lnTo>
                  <a:lnTo>
                    <a:pt x="372" y="200"/>
                  </a:lnTo>
                  <a:lnTo>
                    <a:pt x="499" y="273"/>
                  </a:lnTo>
                  <a:lnTo>
                    <a:pt x="635" y="353"/>
                  </a:lnTo>
                  <a:lnTo>
                    <a:pt x="776" y="436"/>
                  </a:lnTo>
                  <a:lnTo>
                    <a:pt x="916" y="520"/>
                  </a:lnTo>
                  <a:lnTo>
                    <a:pt x="1053" y="600"/>
                  </a:lnTo>
                  <a:lnTo>
                    <a:pt x="1181" y="674"/>
                  </a:lnTo>
                  <a:lnTo>
                    <a:pt x="1295" y="738"/>
                  </a:lnTo>
                  <a:lnTo>
                    <a:pt x="1347" y="765"/>
                  </a:lnTo>
                  <a:lnTo>
                    <a:pt x="1394" y="790"/>
                  </a:lnTo>
                  <a:lnTo>
                    <a:pt x="1435" y="809"/>
                  </a:lnTo>
                  <a:lnTo>
                    <a:pt x="1470" y="825"/>
                  </a:lnTo>
                  <a:lnTo>
                    <a:pt x="1487" y="831"/>
                  </a:lnTo>
                  <a:lnTo>
                    <a:pt x="1501" y="836"/>
                  </a:lnTo>
                  <a:lnTo>
                    <a:pt x="1514" y="839"/>
                  </a:lnTo>
                  <a:lnTo>
                    <a:pt x="1524" y="843"/>
                  </a:lnTo>
                  <a:lnTo>
                    <a:pt x="1535" y="843"/>
                  </a:lnTo>
                  <a:lnTo>
                    <a:pt x="1545" y="842"/>
                  </a:lnTo>
                  <a:lnTo>
                    <a:pt x="1551" y="839"/>
                  </a:lnTo>
                  <a:lnTo>
                    <a:pt x="1557" y="835"/>
                  </a:lnTo>
                  <a:lnTo>
                    <a:pt x="1561" y="830"/>
                  </a:lnTo>
                  <a:lnTo>
                    <a:pt x="1564" y="823"/>
                  </a:lnTo>
                  <a:lnTo>
                    <a:pt x="1532" y="816"/>
                  </a:lnTo>
                  <a:lnTo>
                    <a:pt x="1532" y="813"/>
                  </a:lnTo>
                  <a:lnTo>
                    <a:pt x="1534" y="811"/>
                  </a:lnTo>
                  <a:lnTo>
                    <a:pt x="1536" y="810"/>
                  </a:lnTo>
                  <a:lnTo>
                    <a:pt x="1538" y="809"/>
                  </a:lnTo>
                  <a:lnTo>
                    <a:pt x="1535" y="810"/>
                  </a:lnTo>
                  <a:lnTo>
                    <a:pt x="1530" y="809"/>
                  </a:lnTo>
                  <a:lnTo>
                    <a:pt x="1521" y="808"/>
                  </a:lnTo>
                  <a:lnTo>
                    <a:pt x="1510" y="805"/>
                  </a:lnTo>
                  <a:lnTo>
                    <a:pt x="1497" y="800"/>
                  </a:lnTo>
                  <a:lnTo>
                    <a:pt x="1483" y="795"/>
                  </a:lnTo>
                  <a:lnTo>
                    <a:pt x="1449" y="779"/>
                  </a:lnTo>
                  <a:lnTo>
                    <a:pt x="1408" y="759"/>
                  </a:lnTo>
                  <a:lnTo>
                    <a:pt x="1362" y="736"/>
                  </a:lnTo>
                  <a:lnTo>
                    <a:pt x="1312" y="709"/>
                  </a:lnTo>
                  <a:lnTo>
                    <a:pt x="1197" y="645"/>
                  </a:lnTo>
                  <a:lnTo>
                    <a:pt x="1070" y="571"/>
                  </a:lnTo>
                  <a:lnTo>
                    <a:pt x="934" y="492"/>
                  </a:lnTo>
                  <a:lnTo>
                    <a:pt x="793" y="408"/>
                  </a:lnTo>
                  <a:lnTo>
                    <a:pt x="653" y="325"/>
                  </a:lnTo>
                  <a:lnTo>
                    <a:pt x="516" y="245"/>
                  </a:lnTo>
                  <a:lnTo>
                    <a:pt x="388" y="171"/>
                  </a:lnTo>
                  <a:lnTo>
                    <a:pt x="273" y="107"/>
                  </a:lnTo>
                  <a:lnTo>
                    <a:pt x="221" y="79"/>
                  </a:lnTo>
                  <a:lnTo>
                    <a:pt x="174" y="55"/>
                  </a:lnTo>
                  <a:lnTo>
                    <a:pt x="132" y="35"/>
                  </a:lnTo>
                  <a:lnTo>
                    <a:pt x="95" y="18"/>
                  </a:lnTo>
                  <a:lnTo>
                    <a:pt x="80" y="13"/>
                  </a:lnTo>
                  <a:lnTo>
                    <a:pt x="65" y="8"/>
                  </a:lnTo>
                  <a:lnTo>
                    <a:pt x="52" y="3"/>
                  </a:lnTo>
                  <a:lnTo>
                    <a:pt x="40" y="1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3" y="3"/>
                  </a:lnTo>
                  <a:lnTo>
                    <a:pt x="8" y="8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94" name="Freeform 66"/>
            <p:cNvSpPr>
              <a:spLocks/>
            </p:cNvSpPr>
            <p:nvPr/>
          </p:nvSpPr>
          <p:spPr bwMode="auto">
            <a:xfrm>
              <a:off x="2842" y="2541"/>
              <a:ext cx="1288" cy="942"/>
            </a:xfrm>
            <a:custGeom>
              <a:avLst/>
              <a:gdLst>
                <a:gd name="T0" fmla="*/ 85 w 3864"/>
                <a:gd name="T1" fmla="*/ 2827 h 2827"/>
                <a:gd name="T2" fmla="*/ 339 w 3864"/>
                <a:gd name="T3" fmla="*/ 2813 h 2827"/>
                <a:gd name="T4" fmla="*/ 588 w 3864"/>
                <a:gd name="T5" fmla="*/ 2784 h 2827"/>
                <a:gd name="T6" fmla="*/ 833 w 3864"/>
                <a:gd name="T7" fmla="*/ 2739 h 2827"/>
                <a:gd name="T8" fmla="*/ 1073 w 3864"/>
                <a:gd name="T9" fmla="*/ 2679 h 2827"/>
                <a:gd name="T10" fmla="*/ 1306 w 3864"/>
                <a:gd name="T11" fmla="*/ 2606 h 2827"/>
                <a:gd name="T12" fmla="*/ 1534 w 3864"/>
                <a:gd name="T13" fmla="*/ 2518 h 2827"/>
                <a:gd name="T14" fmla="*/ 1755 w 3864"/>
                <a:gd name="T15" fmla="*/ 2419 h 2827"/>
                <a:gd name="T16" fmla="*/ 1968 w 3864"/>
                <a:gd name="T17" fmla="*/ 2307 h 2827"/>
                <a:gd name="T18" fmla="*/ 2174 w 3864"/>
                <a:gd name="T19" fmla="*/ 2182 h 2827"/>
                <a:gd name="T20" fmla="*/ 2371 w 3864"/>
                <a:gd name="T21" fmla="*/ 2047 h 2827"/>
                <a:gd name="T22" fmla="*/ 2560 w 3864"/>
                <a:gd name="T23" fmla="*/ 1903 h 2827"/>
                <a:gd name="T24" fmla="*/ 2741 w 3864"/>
                <a:gd name="T25" fmla="*/ 1748 h 2827"/>
                <a:gd name="T26" fmla="*/ 2910 w 3864"/>
                <a:gd name="T27" fmla="*/ 1583 h 2827"/>
                <a:gd name="T28" fmla="*/ 3070 w 3864"/>
                <a:gd name="T29" fmla="*/ 1410 h 2827"/>
                <a:gd name="T30" fmla="*/ 3219 w 3864"/>
                <a:gd name="T31" fmla="*/ 1230 h 2827"/>
                <a:gd name="T32" fmla="*/ 3357 w 3864"/>
                <a:gd name="T33" fmla="*/ 1042 h 2827"/>
                <a:gd name="T34" fmla="*/ 3484 w 3864"/>
                <a:gd name="T35" fmla="*/ 846 h 2827"/>
                <a:gd name="T36" fmla="*/ 3598 w 3864"/>
                <a:gd name="T37" fmla="*/ 645 h 2827"/>
                <a:gd name="T38" fmla="*/ 3701 w 3864"/>
                <a:gd name="T39" fmla="*/ 438 h 2827"/>
                <a:gd name="T40" fmla="*/ 3789 w 3864"/>
                <a:gd name="T41" fmla="*/ 226 h 2827"/>
                <a:gd name="T42" fmla="*/ 3864 w 3864"/>
                <a:gd name="T43" fmla="*/ 10 h 2827"/>
                <a:gd name="T44" fmla="*/ 3785 w 3864"/>
                <a:gd name="T45" fmla="*/ 144 h 2827"/>
                <a:gd name="T46" fmla="*/ 3701 w 3864"/>
                <a:gd name="T47" fmla="*/ 355 h 2827"/>
                <a:gd name="T48" fmla="*/ 3605 w 3864"/>
                <a:gd name="T49" fmla="*/ 562 h 2827"/>
                <a:gd name="T50" fmla="*/ 3494 w 3864"/>
                <a:gd name="T51" fmla="*/ 763 h 2827"/>
                <a:gd name="T52" fmla="*/ 3373 w 3864"/>
                <a:gd name="T53" fmla="*/ 959 h 2827"/>
                <a:gd name="T54" fmla="*/ 3241 w 3864"/>
                <a:gd name="T55" fmla="*/ 1148 h 2827"/>
                <a:gd name="T56" fmla="*/ 3096 w 3864"/>
                <a:gd name="T57" fmla="*/ 1330 h 2827"/>
                <a:gd name="T58" fmla="*/ 2940 w 3864"/>
                <a:gd name="T59" fmla="*/ 1504 h 2827"/>
                <a:gd name="T60" fmla="*/ 2775 w 3864"/>
                <a:gd name="T61" fmla="*/ 1670 h 2827"/>
                <a:gd name="T62" fmla="*/ 2600 w 3864"/>
                <a:gd name="T63" fmla="*/ 1827 h 2827"/>
                <a:gd name="T64" fmla="*/ 2415 w 3864"/>
                <a:gd name="T65" fmla="*/ 1974 h 2827"/>
                <a:gd name="T66" fmla="*/ 2222 w 3864"/>
                <a:gd name="T67" fmla="*/ 2111 h 2827"/>
                <a:gd name="T68" fmla="*/ 2021 w 3864"/>
                <a:gd name="T69" fmla="*/ 2237 h 2827"/>
                <a:gd name="T70" fmla="*/ 1812 w 3864"/>
                <a:gd name="T71" fmla="*/ 2353 h 2827"/>
                <a:gd name="T72" fmla="*/ 1595 w 3864"/>
                <a:gd name="T73" fmla="*/ 2457 h 2827"/>
                <a:gd name="T74" fmla="*/ 1371 w 3864"/>
                <a:gd name="T75" fmla="*/ 2547 h 2827"/>
                <a:gd name="T76" fmla="*/ 1142 w 3864"/>
                <a:gd name="T77" fmla="*/ 2624 h 2827"/>
                <a:gd name="T78" fmla="*/ 906 w 3864"/>
                <a:gd name="T79" fmla="*/ 2688 h 2827"/>
                <a:gd name="T80" fmla="*/ 665 w 3864"/>
                <a:gd name="T81" fmla="*/ 2737 h 2827"/>
                <a:gd name="T82" fmla="*/ 420 w 3864"/>
                <a:gd name="T83" fmla="*/ 2772 h 2827"/>
                <a:gd name="T84" fmla="*/ 169 w 3864"/>
                <a:gd name="T85" fmla="*/ 2790 h 2827"/>
                <a:gd name="T86" fmla="*/ 0 w 3864"/>
                <a:gd name="T87" fmla="*/ 2795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64" h="2827">
                  <a:moveTo>
                    <a:pt x="0" y="2827"/>
                  </a:moveTo>
                  <a:lnTo>
                    <a:pt x="0" y="2827"/>
                  </a:lnTo>
                  <a:lnTo>
                    <a:pt x="85" y="2827"/>
                  </a:lnTo>
                  <a:lnTo>
                    <a:pt x="170" y="2824"/>
                  </a:lnTo>
                  <a:lnTo>
                    <a:pt x="254" y="2820"/>
                  </a:lnTo>
                  <a:lnTo>
                    <a:pt x="339" y="2813"/>
                  </a:lnTo>
                  <a:lnTo>
                    <a:pt x="423" y="2804"/>
                  </a:lnTo>
                  <a:lnTo>
                    <a:pt x="506" y="2795"/>
                  </a:lnTo>
                  <a:lnTo>
                    <a:pt x="588" y="2784"/>
                  </a:lnTo>
                  <a:lnTo>
                    <a:pt x="670" y="2770"/>
                  </a:lnTo>
                  <a:lnTo>
                    <a:pt x="752" y="2755"/>
                  </a:lnTo>
                  <a:lnTo>
                    <a:pt x="833" y="2739"/>
                  </a:lnTo>
                  <a:lnTo>
                    <a:pt x="914" y="2720"/>
                  </a:lnTo>
                  <a:lnTo>
                    <a:pt x="993" y="2701"/>
                  </a:lnTo>
                  <a:lnTo>
                    <a:pt x="1073" y="2679"/>
                  </a:lnTo>
                  <a:lnTo>
                    <a:pt x="1152" y="2656"/>
                  </a:lnTo>
                  <a:lnTo>
                    <a:pt x="1230" y="2632"/>
                  </a:lnTo>
                  <a:lnTo>
                    <a:pt x="1306" y="2606"/>
                  </a:lnTo>
                  <a:lnTo>
                    <a:pt x="1383" y="2578"/>
                  </a:lnTo>
                  <a:lnTo>
                    <a:pt x="1459" y="2548"/>
                  </a:lnTo>
                  <a:lnTo>
                    <a:pt x="1534" y="2518"/>
                  </a:lnTo>
                  <a:lnTo>
                    <a:pt x="1609" y="2487"/>
                  </a:lnTo>
                  <a:lnTo>
                    <a:pt x="1682" y="2453"/>
                  </a:lnTo>
                  <a:lnTo>
                    <a:pt x="1755" y="2419"/>
                  </a:lnTo>
                  <a:lnTo>
                    <a:pt x="1827" y="2382"/>
                  </a:lnTo>
                  <a:lnTo>
                    <a:pt x="1898" y="2345"/>
                  </a:lnTo>
                  <a:lnTo>
                    <a:pt x="1968" y="2307"/>
                  </a:lnTo>
                  <a:lnTo>
                    <a:pt x="2037" y="2267"/>
                  </a:lnTo>
                  <a:lnTo>
                    <a:pt x="2107" y="2226"/>
                  </a:lnTo>
                  <a:lnTo>
                    <a:pt x="2174" y="2182"/>
                  </a:lnTo>
                  <a:lnTo>
                    <a:pt x="2241" y="2139"/>
                  </a:lnTo>
                  <a:lnTo>
                    <a:pt x="2306" y="2094"/>
                  </a:lnTo>
                  <a:lnTo>
                    <a:pt x="2371" y="2047"/>
                  </a:lnTo>
                  <a:lnTo>
                    <a:pt x="2436" y="2001"/>
                  </a:lnTo>
                  <a:lnTo>
                    <a:pt x="2499" y="1952"/>
                  </a:lnTo>
                  <a:lnTo>
                    <a:pt x="2560" y="1903"/>
                  </a:lnTo>
                  <a:lnTo>
                    <a:pt x="2622" y="1852"/>
                  </a:lnTo>
                  <a:lnTo>
                    <a:pt x="2681" y="1800"/>
                  </a:lnTo>
                  <a:lnTo>
                    <a:pt x="2741" y="1748"/>
                  </a:lnTo>
                  <a:lnTo>
                    <a:pt x="2798" y="1694"/>
                  </a:lnTo>
                  <a:lnTo>
                    <a:pt x="2855" y="1639"/>
                  </a:lnTo>
                  <a:lnTo>
                    <a:pt x="2910" y="1583"/>
                  </a:lnTo>
                  <a:lnTo>
                    <a:pt x="2964" y="1527"/>
                  </a:lnTo>
                  <a:lnTo>
                    <a:pt x="3018" y="1469"/>
                  </a:lnTo>
                  <a:lnTo>
                    <a:pt x="3070" y="1410"/>
                  </a:lnTo>
                  <a:lnTo>
                    <a:pt x="3121" y="1351"/>
                  </a:lnTo>
                  <a:lnTo>
                    <a:pt x="3170" y="1291"/>
                  </a:lnTo>
                  <a:lnTo>
                    <a:pt x="3219" y="1230"/>
                  </a:lnTo>
                  <a:lnTo>
                    <a:pt x="3267" y="1168"/>
                  </a:lnTo>
                  <a:lnTo>
                    <a:pt x="3313" y="1104"/>
                  </a:lnTo>
                  <a:lnTo>
                    <a:pt x="3357" y="1042"/>
                  </a:lnTo>
                  <a:lnTo>
                    <a:pt x="3400" y="977"/>
                  </a:lnTo>
                  <a:lnTo>
                    <a:pt x="3444" y="912"/>
                  </a:lnTo>
                  <a:lnTo>
                    <a:pt x="3484" y="846"/>
                  </a:lnTo>
                  <a:lnTo>
                    <a:pt x="3524" y="780"/>
                  </a:lnTo>
                  <a:lnTo>
                    <a:pt x="3561" y="713"/>
                  </a:lnTo>
                  <a:lnTo>
                    <a:pt x="3598" y="645"/>
                  </a:lnTo>
                  <a:lnTo>
                    <a:pt x="3634" y="577"/>
                  </a:lnTo>
                  <a:lnTo>
                    <a:pt x="3667" y="508"/>
                  </a:lnTo>
                  <a:lnTo>
                    <a:pt x="3701" y="438"/>
                  </a:lnTo>
                  <a:lnTo>
                    <a:pt x="3731" y="368"/>
                  </a:lnTo>
                  <a:lnTo>
                    <a:pt x="3761" y="297"/>
                  </a:lnTo>
                  <a:lnTo>
                    <a:pt x="3789" y="226"/>
                  </a:lnTo>
                  <a:lnTo>
                    <a:pt x="3815" y="155"/>
                  </a:lnTo>
                  <a:lnTo>
                    <a:pt x="3841" y="83"/>
                  </a:lnTo>
                  <a:lnTo>
                    <a:pt x="3864" y="10"/>
                  </a:lnTo>
                  <a:lnTo>
                    <a:pt x="3832" y="0"/>
                  </a:lnTo>
                  <a:lnTo>
                    <a:pt x="3810" y="73"/>
                  </a:lnTo>
                  <a:lnTo>
                    <a:pt x="3785" y="144"/>
                  </a:lnTo>
                  <a:lnTo>
                    <a:pt x="3758" y="214"/>
                  </a:lnTo>
                  <a:lnTo>
                    <a:pt x="3730" y="286"/>
                  </a:lnTo>
                  <a:lnTo>
                    <a:pt x="3701" y="355"/>
                  </a:lnTo>
                  <a:lnTo>
                    <a:pt x="3670" y="425"/>
                  </a:lnTo>
                  <a:lnTo>
                    <a:pt x="3638" y="494"/>
                  </a:lnTo>
                  <a:lnTo>
                    <a:pt x="3605" y="562"/>
                  </a:lnTo>
                  <a:lnTo>
                    <a:pt x="3569" y="630"/>
                  </a:lnTo>
                  <a:lnTo>
                    <a:pt x="3533" y="697"/>
                  </a:lnTo>
                  <a:lnTo>
                    <a:pt x="3494" y="763"/>
                  </a:lnTo>
                  <a:lnTo>
                    <a:pt x="3456" y="829"/>
                  </a:lnTo>
                  <a:lnTo>
                    <a:pt x="3416" y="895"/>
                  </a:lnTo>
                  <a:lnTo>
                    <a:pt x="3373" y="959"/>
                  </a:lnTo>
                  <a:lnTo>
                    <a:pt x="3330" y="1022"/>
                  </a:lnTo>
                  <a:lnTo>
                    <a:pt x="3286" y="1086"/>
                  </a:lnTo>
                  <a:lnTo>
                    <a:pt x="3241" y="1148"/>
                  </a:lnTo>
                  <a:lnTo>
                    <a:pt x="3193" y="1209"/>
                  </a:lnTo>
                  <a:lnTo>
                    <a:pt x="3146" y="1270"/>
                  </a:lnTo>
                  <a:lnTo>
                    <a:pt x="3096" y="1330"/>
                  </a:lnTo>
                  <a:lnTo>
                    <a:pt x="3045" y="1388"/>
                  </a:lnTo>
                  <a:lnTo>
                    <a:pt x="2993" y="1447"/>
                  </a:lnTo>
                  <a:lnTo>
                    <a:pt x="2940" y="1504"/>
                  </a:lnTo>
                  <a:lnTo>
                    <a:pt x="2886" y="1560"/>
                  </a:lnTo>
                  <a:lnTo>
                    <a:pt x="2831" y="1615"/>
                  </a:lnTo>
                  <a:lnTo>
                    <a:pt x="2775" y="1670"/>
                  </a:lnTo>
                  <a:lnTo>
                    <a:pt x="2718" y="1723"/>
                  </a:lnTo>
                  <a:lnTo>
                    <a:pt x="2660" y="1775"/>
                  </a:lnTo>
                  <a:lnTo>
                    <a:pt x="2600" y="1827"/>
                  </a:lnTo>
                  <a:lnTo>
                    <a:pt x="2540" y="1877"/>
                  </a:lnTo>
                  <a:lnTo>
                    <a:pt x="2478" y="1926"/>
                  </a:lnTo>
                  <a:lnTo>
                    <a:pt x="2415" y="1974"/>
                  </a:lnTo>
                  <a:lnTo>
                    <a:pt x="2352" y="2021"/>
                  </a:lnTo>
                  <a:lnTo>
                    <a:pt x="2288" y="2067"/>
                  </a:lnTo>
                  <a:lnTo>
                    <a:pt x="2222" y="2111"/>
                  </a:lnTo>
                  <a:lnTo>
                    <a:pt x="2156" y="2155"/>
                  </a:lnTo>
                  <a:lnTo>
                    <a:pt x="2089" y="2197"/>
                  </a:lnTo>
                  <a:lnTo>
                    <a:pt x="2021" y="2237"/>
                  </a:lnTo>
                  <a:lnTo>
                    <a:pt x="1952" y="2277"/>
                  </a:lnTo>
                  <a:lnTo>
                    <a:pt x="1882" y="2316"/>
                  </a:lnTo>
                  <a:lnTo>
                    <a:pt x="1812" y="2353"/>
                  </a:lnTo>
                  <a:lnTo>
                    <a:pt x="1740" y="2389"/>
                  </a:lnTo>
                  <a:lnTo>
                    <a:pt x="1668" y="2423"/>
                  </a:lnTo>
                  <a:lnTo>
                    <a:pt x="1595" y="2457"/>
                  </a:lnTo>
                  <a:lnTo>
                    <a:pt x="1521" y="2488"/>
                  </a:lnTo>
                  <a:lnTo>
                    <a:pt x="1447" y="2518"/>
                  </a:lnTo>
                  <a:lnTo>
                    <a:pt x="1371" y="2547"/>
                  </a:lnTo>
                  <a:lnTo>
                    <a:pt x="1296" y="2574"/>
                  </a:lnTo>
                  <a:lnTo>
                    <a:pt x="1219" y="2600"/>
                  </a:lnTo>
                  <a:lnTo>
                    <a:pt x="1142" y="2624"/>
                  </a:lnTo>
                  <a:lnTo>
                    <a:pt x="1064" y="2647"/>
                  </a:lnTo>
                  <a:lnTo>
                    <a:pt x="986" y="2668"/>
                  </a:lnTo>
                  <a:lnTo>
                    <a:pt x="906" y="2688"/>
                  </a:lnTo>
                  <a:lnTo>
                    <a:pt x="827" y="2706"/>
                  </a:lnTo>
                  <a:lnTo>
                    <a:pt x="746" y="2722"/>
                  </a:lnTo>
                  <a:lnTo>
                    <a:pt x="665" y="2737"/>
                  </a:lnTo>
                  <a:lnTo>
                    <a:pt x="584" y="2750"/>
                  </a:lnTo>
                  <a:lnTo>
                    <a:pt x="502" y="2762"/>
                  </a:lnTo>
                  <a:lnTo>
                    <a:pt x="420" y="2772"/>
                  </a:lnTo>
                  <a:lnTo>
                    <a:pt x="336" y="2780"/>
                  </a:lnTo>
                  <a:lnTo>
                    <a:pt x="253" y="2786"/>
                  </a:lnTo>
                  <a:lnTo>
                    <a:pt x="169" y="2790"/>
                  </a:lnTo>
                  <a:lnTo>
                    <a:pt x="85" y="2794"/>
                  </a:lnTo>
                  <a:lnTo>
                    <a:pt x="0" y="2795"/>
                  </a:lnTo>
                  <a:lnTo>
                    <a:pt x="0" y="2795"/>
                  </a:lnTo>
                  <a:lnTo>
                    <a:pt x="0" y="28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95" name="Freeform 67"/>
            <p:cNvSpPr>
              <a:spLocks/>
            </p:cNvSpPr>
            <p:nvPr/>
          </p:nvSpPr>
          <p:spPr bwMode="auto">
            <a:xfrm>
              <a:off x="2465" y="3419"/>
              <a:ext cx="377" cy="64"/>
            </a:xfrm>
            <a:custGeom>
              <a:avLst/>
              <a:gdLst>
                <a:gd name="T0" fmla="*/ 0 w 1132"/>
                <a:gd name="T1" fmla="*/ 30 h 194"/>
                <a:gd name="T2" fmla="*/ 0 w 1132"/>
                <a:gd name="T3" fmla="*/ 30 h 194"/>
                <a:gd name="T4" fmla="*/ 32 w 1132"/>
                <a:gd name="T5" fmla="*/ 43 h 194"/>
                <a:gd name="T6" fmla="*/ 64 w 1132"/>
                <a:gd name="T7" fmla="*/ 55 h 194"/>
                <a:gd name="T8" fmla="*/ 97 w 1132"/>
                <a:gd name="T9" fmla="*/ 66 h 194"/>
                <a:gd name="T10" fmla="*/ 130 w 1132"/>
                <a:gd name="T11" fmla="*/ 76 h 194"/>
                <a:gd name="T12" fmla="*/ 163 w 1132"/>
                <a:gd name="T13" fmla="*/ 86 h 194"/>
                <a:gd name="T14" fmla="*/ 196 w 1132"/>
                <a:gd name="T15" fmla="*/ 96 h 194"/>
                <a:gd name="T16" fmla="*/ 230 w 1132"/>
                <a:gd name="T17" fmla="*/ 104 h 194"/>
                <a:gd name="T18" fmla="*/ 264 w 1132"/>
                <a:gd name="T19" fmla="*/ 113 h 194"/>
                <a:gd name="T20" fmla="*/ 332 w 1132"/>
                <a:gd name="T21" fmla="*/ 128 h 194"/>
                <a:gd name="T22" fmla="*/ 401 w 1132"/>
                <a:gd name="T23" fmla="*/ 142 h 194"/>
                <a:gd name="T24" fmla="*/ 472 w 1132"/>
                <a:gd name="T25" fmla="*/ 153 h 194"/>
                <a:gd name="T26" fmla="*/ 542 w 1132"/>
                <a:gd name="T27" fmla="*/ 164 h 194"/>
                <a:gd name="T28" fmla="*/ 614 w 1132"/>
                <a:gd name="T29" fmla="*/ 171 h 194"/>
                <a:gd name="T30" fmla="*/ 687 w 1132"/>
                <a:gd name="T31" fmla="*/ 179 h 194"/>
                <a:gd name="T32" fmla="*/ 759 w 1132"/>
                <a:gd name="T33" fmla="*/ 183 h 194"/>
                <a:gd name="T34" fmla="*/ 832 w 1132"/>
                <a:gd name="T35" fmla="*/ 188 h 194"/>
                <a:gd name="T36" fmla="*/ 907 w 1132"/>
                <a:gd name="T37" fmla="*/ 191 h 194"/>
                <a:gd name="T38" fmla="*/ 981 w 1132"/>
                <a:gd name="T39" fmla="*/ 193 h 194"/>
                <a:gd name="T40" fmla="*/ 1056 w 1132"/>
                <a:gd name="T41" fmla="*/ 194 h 194"/>
                <a:gd name="T42" fmla="*/ 1132 w 1132"/>
                <a:gd name="T43" fmla="*/ 194 h 194"/>
                <a:gd name="T44" fmla="*/ 1132 w 1132"/>
                <a:gd name="T45" fmla="*/ 162 h 194"/>
                <a:gd name="T46" fmla="*/ 1057 w 1132"/>
                <a:gd name="T47" fmla="*/ 162 h 194"/>
                <a:gd name="T48" fmla="*/ 981 w 1132"/>
                <a:gd name="T49" fmla="*/ 161 h 194"/>
                <a:gd name="T50" fmla="*/ 908 w 1132"/>
                <a:gd name="T51" fmla="*/ 159 h 194"/>
                <a:gd name="T52" fmla="*/ 833 w 1132"/>
                <a:gd name="T53" fmla="*/ 155 h 194"/>
                <a:gd name="T54" fmla="*/ 761 w 1132"/>
                <a:gd name="T55" fmla="*/ 151 h 194"/>
                <a:gd name="T56" fmla="*/ 689 w 1132"/>
                <a:gd name="T57" fmla="*/ 146 h 194"/>
                <a:gd name="T58" fmla="*/ 617 w 1132"/>
                <a:gd name="T59" fmla="*/ 139 h 194"/>
                <a:gd name="T60" fmla="*/ 546 w 1132"/>
                <a:gd name="T61" fmla="*/ 130 h 194"/>
                <a:gd name="T62" fmla="*/ 476 w 1132"/>
                <a:gd name="T63" fmla="*/ 121 h 194"/>
                <a:gd name="T64" fmla="*/ 407 w 1132"/>
                <a:gd name="T65" fmla="*/ 110 h 194"/>
                <a:gd name="T66" fmla="*/ 339 w 1132"/>
                <a:gd name="T67" fmla="*/ 96 h 194"/>
                <a:gd name="T68" fmla="*/ 272 w 1132"/>
                <a:gd name="T69" fmla="*/ 81 h 194"/>
                <a:gd name="T70" fmla="*/ 238 w 1132"/>
                <a:gd name="T71" fmla="*/ 73 h 194"/>
                <a:gd name="T72" fmla="*/ 205 w 1132"/>
                <a:gd name="T73" fmla="*/ 65 h 194"/>
                <a:gd name="T74" fmla="*/ 172 w 1132"/>
                <a:gd name="T75" fmla="*/ 55 h 194"/>
                <a:gd name="T76" fmla="*/ 140 w 1132"/>
                <a:gd name="T77" fmla="*/ 45 h 194"/>
                <a:gd name="T78" fmla="*/ 108 w 1132"/>
                <a:gd name="T79" fmla="*/ 34 h 194"/>
                <a:gd name="T80" fmla="*/ 75 w 1132"/>
                <a:gd name="T81" fmla="*/ 23 h 194"/>
                <a:gd name="T82" fmla="*/ 44 w 1132"/>
                <a:gd name="T83" fmla="*/ 12 h 194"/>
                <a:gd name="T84" fmla="*/ 12 w 1132"/>
                <a:gd name="T85" fmla="*/ 0 h 194"/>
                <a:gd name="T86" fmla="*/ 12 w 1132"/>
                <a:gd name="T87" fmla="*/ 0 h 194"/>
                <a:gd name="T88" fmla="*/ 0 w 1132"/>
                <a:gd name="T89" fmla="*/ 3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2" h="194">
                  <a:moveTo>
                    <a:pt x="0" y="30"/>
                  </a:moveTo>
                  <a:lnTo>
                    <a:pt x="0" y="30"/>
                  </a:lnTo>
                  <a:lnTo>
                    <a:pt x="32" y="43"/>
                  </a:lnTo>
                  <a:lnTo>
                    <a:pt x="64" y="55"/>
                  </a:lnTo>
                  <a:lnTo>
                    <a:pt x="97" y="66"/>
                  </a:lnTo>
                  <a:lnTo>
                    <a:pt x="130" y="76"/>
                  </a:lnTo>
                  <a:lnTo>
                    <a:pt x="163" y="86"/>
                  </a:lnTo>
                  <a:lnTo>
                    <a:pt x="196" y="96"/>
                  </a:lnTo>
                  <a:lnTo>
                    <a:pt x="230" y="104"/>
                  </a:lnTo>
                  <a:lnTo>
                    <a:pt x="264" y="113"/>
                  </a:lnTo>
                  <a:lnTo>
                    <a:pt x="332" y="128"/>
                  </a:lnTo>
                  <a:lnTo>
                    <a:pt x="401" y="142"/>
                  </a:lnTo>
                  <a:lnTo>
                    <a:pt x="472" y="153"/>
                  </a:lnTo>
                  <a:lnTo>
                    <a:pt x="542" y="164"/>
                  </a:lnTo>
                  <a:lnTo>
                    <a:pt x="614" y="171"/>
                  </a:lnTo>
                  <a:lnTo>
                    <a:pt x="687" y="179"/>
                  </a:lnTo>
                  <a:lnTo>
                    <a:pt x="759" y="183"/>
                  </a:lnTo>
                  <a:lnTo>
                    <a:pt x="832" y="188"/>
                  </a:lnTo>
                  <a:lnTo>
                    <a:pt x="907" y="191"/>
                  </a:lnTo>
                  <a:lnTo>
                    <a:pt x="981" y="193"/>
                  </a:lnTo>
                  <a:lnTo>
                    <a:pt x="1056" y="194"/>
                  </a:lnTo>
                  <a:lnTo>
                    <a:pt x="1132" y="194"/>
                  </a:lnTo>
                  <a:lnTo>
                    <a:pt x="1132" y="162"/>
                  </a:lnTo>
                  <a:lnTo>
                    <a:pt x="1057" y="162"/>
                  </a:lnTo>
                  <a:lnTo>
                    <a:pt x="981" y="161"/>
                  </a:lnTo>
                  <a:lnTo>
                    <a:pt x="908" y="159"/>
                  </a:lnTo>
                  <a:lnTo>
                    <a:pt x="833" y="155"/>
                  </a:lnTo>
                  <a:lnTo>
                    <a:pt x="761" y="151"/>
                  </a:lnTo>
                  <a:lnTo>
                    <a:pt x="689" y="146"/>
                  </a:lnTo>
                  <a:lnTo>
                    <a:pt x="617" y="139"/>
                  </a:lnTo>
                  <a:lnTo>
                    <a:pt x="546" y="130"/>
                  </a:lnTo>
                  <a:lnTo>
                    <a:pt x="476" y="121"/>
                  </a:lnTo>
                  <a:lnTo>
                    <a:pt x="407" y="110"/>
                  </a:lnTo>
                  <a:lnTo>
                    <a:pt x="339" y="96"/>
                  </a:lnTo>
                  <a:lnTo>
                    <a:pt x="272" y="81"/>
                  </a:lnTo>
                  <a:lnTo>
                    <a:pt x="238" y="73"/>
                  </a:lnTo>
                  <a:lnTo>
                    <a:pt x="205" y="65"/>
                  </a:lnTo>
                  <a:lnTo>
                    <a:pt x="172" y="55"/>
                  </a:lnTo>
                  <a:lnTo>
                    <a:pt x="140" y="45"/>
                  </a:lnTo>
                  <a:lnTo>
                    <a:pt x="108" y="34"/>
                  </a:lnTo>
                  <a:lnTo>
                    <a:pt x="75" y="23"/>
                  </a:lnTo>
                  <a:lnTo>
                    <a:pt x="44" y="1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96" name="Freeform 68"/>
            <p:cNvSpPr>
              <a:spLocks/>
            </p:cNvSpPr>
            <p:nvPr/>
          </p:nvSpPr>
          <p:spPr bwMode="auto">
            <a:xfrm>
              <a:off x="2337" y="3357"/>
              <a:ext cx="132" cy="72"/>
            </a:xfrm>
            <a:custGeom>
              <a:avLst/>
              <a:gdLst>
                <a:gd name="T0" fmla="*/ 0 w 395"/>
                <a:gd name="T1" fmla="*/ 27 h 216"/>
                <a:gd name="T2" fmla="*/ 0 w 395"/>
                <a:gd name="T3" fmla="*/ 27 h 216"/>
                <a:gd name="T4" fmla="*/ 23 w 395"/>
                <a:gd name="T5" fmla="*/ 43 h 216"/>
                <a:gd name="T6" fmla="*/ 47 w 395"/>
                <a:gd name="T7" fmla="*/ 58 h 216"/>
                <a:gd name="T8" fmla="*/ 69 w 395"/>
                <a:gd name="T9" fmla="*/ 72 h 216"/>
                <a:gd name="T10" fmla="*/ 92 w 395"/>
                <a:gd name="T11" fmla="*/ 86 h 216"/>
                <a:gd name="T12" fmla="*/ 116 w 395"/>
                <a:gd name="T13" fmla="*/ 99 h 216"/>
                <a:gd name="T14" fmla="*/ 139 w 395"/>
                <a:gd name="T15" fmla="*/ 111 h 216"/>
                <a:gd name="T16" fmla="*/ 162 w 395"/>
                <a:gd name="T17" fmla="*/ 123 h 216"/>
                <a:gd name="T18" fmla="*/ 186 w 395"/>
                <a:gd name="T19" fmla="*/ 135 h 216"/>
                <a:gd name="T20" fmla="*/ 235 w 395"/>
                <a:gd name="T21" fmla="*/ 155 h 216"/>
                <a:gd name="T22" fmla="*/ 283 w 395"/>
                <a:gd name="T23" fmla="*/ 176 h 216"/>
                <a:gd name="T24" fmla="*/ 332 w 395"/>
                <a:gd name="T25" fmla="*/ 195 h 216"/>
                <a:gd name="T26" fmla="*/ 383 w 395"/>
                <a:gd name="T27" fmla="*/ 216 h 216"/>
                <a:gd name="T28" fmla="*/ 395 w 395"/>
                <a:gd name="T29" fmla="*/ 186 h 216"/>
                <a:gd name="T30" fmla="*/ 345 w 395"/>
                <a:gd name="T31" fmla="*/ 165 h 216"/>
                <a:gd name="T32" fmla="*/ 295 w 395"/>
                <a:gd name="T33" fmla="*/ 146 h 216"/>
                <a:gd name="T34" fmla="*/ 248 w 395"/>
                <a:gd name="T35" fmla="*/ 125 h 216"/>
                <a:gd name="T36" fmla="*/ 200 w 395"/>
                <a:gd name="T37" fmla="*/ 105 h 216"/>
                <a:gd name="T38" fmla="*/ 177 w 395"/>
                <a:gd name="T39" fmla="*/ 94 h 216"/>
                <a:gd name="T40" fmla="*/ 154 w 395"/>
                <a:gd name="T41" fmla="*/ 82 h 216"/>
                <a:gd name="T42" fmla="*/ 131 w 395"/>
                <a:gd name="T43" fmla="*/ 70 h 216"/>
                <a:gd name="T44" fmla="*/ 108 w 395"/>
                <a:gd name="T45" fmla="*/ 58 h 216"/>
                <a:gd name="T46" fmla="*/ 87 w 395"/>
                <a:gd name="T47" fmla="*/ 44 h 216"/>
                <a:gd name="T48" fmla="*/ 64 w 395"/>
                <a:gd name="T49" fmla="*/ 30 h 216"/>
                <a:gd name="T50" fmla="*/ 42 w 395"/>
                <a:gd name="T51" fmla="*/ 16 h 216"/>
                <a:gd name="T52" fmla="*/ 21 w 395"/>
                <a:gd name="T53" fmla="*/ 0 h 216"/>
                <a:gd name="T54" fmla="*/ 21 w 395"/>
                <a:gd name="T55" fmla="*/ 0 h 216"/>
                <a:gd name="T56" fmla="*/ 0 w 395"/>
                <a:gd name="T57" fmla="*/ 2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5" h="216">
                  <a:moveTo>
                    <a:pt x="0" y="27"/>
                  </a:moveTo>
                  <a:lnTo>
                    <a:pt x="0" y="27"/>
                  </a:lnTo>
                  <a:lnTo>
                    <a:pt x="23" y="43"/>
                  </a:lnTo>
                  <a:lnTo>
                    <a:pt x="47" y="58"/>
                  </a:lnTo>
                  <a:lnTo>
                    <a:pt x="69" y="72"/>
                  </a:lnTo>
                  <a:lnTo>
                    <a:pt x="92" y="86"/>
                  </a:lnTo>
                  <a:lnTo>
                    <a:pt x="116" y="99"/>
                  </a:lnTo>
                  <a:lnTo>
                    <a:pt x="139" y="111"/>
                  </a:lnTo>
                  <a:lnTo>
                    <a:pt x="162" y="123"/>
                  </a:lnTo>
                  <a:lnTo>
                    <a:pt x="186" y="135"/>
                  </a:lnTo>
                  <a:lnTo>
                    <a:pt x="235" y="155"/>
                  </a:lnTo>
                  <a:lnTo>
                    <a:pt x="283" y="176"/>
                  </a:lnTo>
                  <a:lnTo>
                    <a:pt x="332" y="195"/>
                  </a:lnTo>
                  <a:lnTo>
                    <a:pt x="383" y="216"/>
                  </a:lnTo>
                  <a:lnTo>
                    <a:pt x="395" y="186"/>
                  </a:lnTo>
                  <a:lnTo>
                    <a:pt x="345" y="165"/>
                  </a:lnTo>
                  <a:lnTo>
                    <a:pt x="295" y="146"/>
                  </a:lnTo>
                  <a:lnTo>
                    <a:pt x="248" y="125"/>
                  </a:lnTo>
                  <a:lnTo>
                    <a:pt x="200" y="105"/>
                  </a:lnTo>
                  <a:lnTo>
                    <a:pt x="177" y="94"/>
                  </a:lnTo>
                  <a:lnTo>
                    <a:pt x="154" y="82"/>
                  </a:lnTo>
                  <a:lnTo>
                    <a:pt x="131" y="70"/>
                  </a:lnTo>
                  <a:lnTo>
                    <a:pt x="108" y="58"/>
                  </a:lnTo>
                  <a:lnTo>
                    <a:pt x="87" y="44"/>
                  </a:lnTo>
                  <a:lnTo>
                    <a:pt x="64" y="30"/>
                  </a:lnTo>
                  <a:lnTo>
                    <a:pt x="42" y="16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97" name="Freeform 69"/>
            <p:cNvSpPr>
              <a:spLocks/>
            </p:cNvSpPr>
            <p:nvPr/>
          </p:nvSpPr>
          <p:spPr bwMode="auto">
            <a:xfrm>
              <a:off x="2246" y="3282"/>
              <a:ext cx="98" cy="84"/>
            </a:xfrm>
            <a:custGeom>
              <a:avLst/>
              <a:gdLst>
                <a:gd name="T0" fmla="*/ 0 w 293"/>
                <a:gd name="T1" fmla="*/ 22 h 250"/>
                <a:gd name="T2" fmla="*/ 0 w 293"/>
                <a:gd name="T3" fmla="*/ 22 h 250"/>
                <a:gd name="T4" fmla="*/ 24 w 293"/>
                <a:gd name="T5" fmla="*/ 47 h 250"/>
                <a:gd name="T6" fmla="*/ 51 w 293"/>
                <a:gd name="T7" fmla="*/ 73 h 250"/>
                <a:gd name="T8" fmla="*/ 81 w 293"/>
                <a:gd name="T9" fmla="*/ 100 h 250"/>
                <a:gd name="T10" fmla="*/ 114 w 293"/>
                <a:gd name="T11" fmla="*/ 127 h 250"/>
                <a:gd name="T12" fmla="*/ 149 w 293"/>
                <a:gd name="T13" fmla="*/ 156 h 250"/>
                <a:gd name="T14" fmla="*/ 188 w 293"/>
                <a:gd name="T15" fmla="*/ 185 h 250"/>
                <a:gd name="T16" fmla="*/ 229 w 293"/>
                <a:gd name="T17" fmla="*/ 216 h 250"/>
                <a:gd name="T18" fmla="*/ 272 w 293"/>
                <a:gd name="T19" fmla="*/ 250 h 250"/>
                <a:gd name="T20" fmla="*/ 293 w 293"/>
                <a:gd name="T21" fmla="*/ 223 h 250"/>
                <a:gd name="T22" fmla="*/ 249 w 293"/>
                <a:gd name="T23" fmla="*/ 191 h 250"/>
                <a:gd name="T24" fmla="*/ 209 w 293"/>
                <a:gd name="T25" fmla="*/ 159 h 250"/>
                <a:gd name="T26" fmla="*/ 170 w 293"/>
                <a:gd name="T27" fmla="*/ 130 h 250"/>
                <a:gd name="T28" fmla="*/ 134 w 293"/>
                <a:gd name="T29" fmla="*/ 101 h 250"/>
                <a:gd name="T30" fmla="*/ 102 w 293"/>
                <a:gd name="T31" fmla="*/ 74 h 250"/>
                <a:gd name="T32" fmla="*/ 73 w 293"/>
                <a:gd name="T33" fmla="*/ 48 h 250"/>
                <a:gd name="T34" fmla="*/ 47 w 293"/>
                <a:gd name="T35" fmla="*/ 24 h 250"/>
                <a:gd name="T36" fmla="*/ 25 w 293"/>
                <a:gd name="T37" fmla="*/ 0 h 250"/>
                <a:gd name="T38" fmla="*/ 25 w 293"/>
                <a:gd name="T39" fmla="*/ 0 h 250"/>
                <a:gd name="T40" fmla="*/ 0 w 293"/>
                <a:gd name="T41" fmla="*/ 2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3" h="250">
                  <a:moveTo>
                    <a:pt x="0" y="22"/>
                  </a:moveTo>
                  <a:lnTo>
                    <a:pt x="0" y="22"/>
                  </a:lnTo>
                  <a:lnTo>
                    <a:pt x="24" y="47"/>
                  </a:lnTo>
                  <a:lnTo>
                    <a:pt x="51" y="73"/>
                  </a:lnTo>
                  <a:lnTo>
                    <a:pt x="81" y="100"/>
                  </a:lnTo>
                  <a:lnTo>
                    <a:pt x="114" y="127"/>
                  </a:lnTo>
                  <a:lnTo>
                    <a:pt x="149" y="156"/>
                  </a:lnTo>
                  <a:lnTo>
                    <a:pt x="188" y="185"/>
                  </a:lnTo>
                  <a:lnTo>
                    <a:pt x="229" y="216"/>
                  </a:lnTo>
                  <a:lnTo>
                    <a:pt x="272" y="250"/>
                  </a:lnTo>
                  <a:lnTo>
                    <a:pt x="293" y="223"/>
                  </a:lnTo>
                  <a:lnTo>
                    <a:pt x="249" y="191"/>
                  </a:lnTo>
                  <a:lnTo>
                    <a:pt x="209" y="159"/>
                  </a:lnTo>
                  <a:lnTo>
                    <a:pt x="170" y="130"/>
                  </a:lnTo>
                  <a:lnTo>
                    <a:pt x="134" y="101"/>
                  </a:lnTo>
                  <a:lnTo>
                    <a:pt x="102" y="74"/>
                  </a:lnTo>
                  <a:lnTo>
                    <a:pt x="73" y="48"/>
                  </a:lnTo>
                  <a:lnTo>
                    <a:pt x="47" y="2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98" name="Freeform 70"/>
            <p:cNvSpPr>
              <a:spLocks/>
            </p:cNvSpPr>
            <p:nvPr/>
          </p:nvSpPr>
          <p:spPr bwMode="auto">
            <a:xfrm>
              <a:off x="2173" y="3197"/>
              <a:ext cx="82" cy="93"/>
            </a:xfrm>
            <a:custGeom>
              <a:avLst/>
              <a:gdLst>
                <a:gd name="T0" fmla="*/ 0 w 244"/>
                <a:gd name="T1" fmla="*/ 21 h 278"/>
                <a:gd name="T2" fmla="*/ 0 w 244"/>
                <a:gd name="T3" fmla="*/ 21 h 278"/>
                <a:gd name="T4" fmla="*/ 17 w 244"/>
                <a:gd name="T5" fmla="*/ 43 h 278"/>
                <a:gd name="T6" fmla="*/ 31 w 244"/>
                <a:gd name="T7" fmla="*/ 61 h 278"/>
                <a:gd name="T8" fmla="*/ 45 w 244"/>
                <a:gd name="T9" fmla="*/ 79 h 278"/>
                <a:gd name="T10" fmla="*/ 63 w 244"/>
                <a:gd name="T11" fmla="*/ 100 h 278"/>
                <a:gd name="T12" fmla="*/ 85 w 244"/>
                <a:gd name="T13" fmla="*/ 128 h 278"/>
                <a:gd name="T14" fmla="*/ 118 w 244"/>
                <a:gd name="T15" fmla="*/ 165 h 278"/>
                <a:gd name="T16" fmla="*/ 161 w 244"/>
                <a:gd name="T17" fmla="*/ 213 h 278"/>
                <a:gd name="T18" fmla="*/ 219 w 244"/>
                <a:gd name="T19" fmla="*/ 278 h 278"/>
                <a:gd name="T20" fmla="*/ 244 w 244"/>
                <a:gd name="T21" fmla="*/ 256 h 278"/>
                <a:gd name="T22" fmla="*/ 186 w 244"/>
                <a:gd name="T23" fmla="*/ 192 h 278"/>
                <a:gd name="T24" fmla="*/ 143 w 244"/>
                <a:gd name="T25" fmla="*/ 143 h 278"/>
                <a:gd name="T26" fmla="*/ 110 w 244"/>
                <a:gd name="T27" fmla="*/ 106 h 278"/>
                <a:gd name="T28" fmla="*/ 87 w 244"/>
                <a:gd name="T29" fmla="*/ 79 h 278"/>
                <a:gd name="T30" fmla="*/ 71 w 244"/>
                <a:gd name="T31" fmla="*/ 59 h 278"/>
                <a:gd name="T32" fmla="*/ 57 w 244"/>
                <a:gd name="T33" fmla="*/ 40 h 278"/>
                <a:gd name="T34" fmla="*/ 43 w 244"/>
                <a:gd name="T35" fmla="*/ 22 h 278"/>
                <a:gd name="T36" fmla="*/ 26 w 244"/>
                <a:gd name="T37" fmla="*/ 0 h 278"/>
                <a:gd name="T38" fmla="*/ 26 w 244"/>
                <a:gd name="T39" fmla="*/ 0 h 278"/>
                <a:gd name="T40" fmla="*/ 0 w 244"/>
                <a:gd name="T41" fmla="*/ 2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4" h="278">
                  <a:moveTo>
                    <a:pt x="0" y="21"/>
                  </a:moveTo>
                  <a:lnTo>
                    <a:pt x="0" y="21"/>
                  </a:lnTo>
                  <a:lnTo>
                    <a:pt x="17" y="43"/>
                  </a:lnTo>
                  <a:lnTo>
                    <a:pt x="31" y="61"/>
                  </a:lnTo>
                  <a:lnTo>
                    <a:pt x="45" y="79"/>
                  </a:lnTo>
                  <a:lnTo>
                    <a:pt x="63" y="100"/>
                  </a:lnTo>
                  <a:lnTo>
                    <a:pt x="85" y="128"/>
                  </a:lnTo>
                  <a:lnTo>
                    <a:pt x="118" y="165"/>
                  </a:lnTo>
                  <a:lnTo>
                    <a:pt x="161" y="213"/>
                  </a:lnTo>
                  <a:lnTo>
                    <a:pt x="219" y="278"/>
                  </a:lnTo>
                  <a:lnTo>
                    <a:pt x="244" y="256"/>
                  </a:lnTo>
                  <a:lnTo>
                    <a:pt x="186" y="192"/>
                  </a:lnTo>
                  <a:lnTo>
                    <a:pt x="143" y="143"/>
                  </a:lnTo>
                  <a:lnTo>
                    <a:pt x="110" y="106"/>
                  </a:lnTo>
                  <a:lnTo>
                    <a:pt x="87" y="79"/>
                  </a:lnTo>
                  <a:lnTo>
                    <a:pt x="71" y="59"/>
                  </a:lnTo>
                  <a:lnTo>
                    <a:pt x="57" y="40"/>
                  </a:lnTo>
                  <a:lnTo>
                    <a:pt x="43" y="2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199" name="Freeform 71"/>
            <p:cNvSpPr>
              <a:spLocks/>
            </p:cNvSpPr>
            <p:nvPr/>
          </p:nvSpPr>
          <p:spPr bwMode="auto">
            <a:xfrm>
              <a:off x="2085" y="3042"/>
              <a:ext cx="97" cy="162"/>
            </a:xfrm>
            <a:custGeom>
              <a:avLst/>
              <a:gdLst>
                <a:gd name="T0" fmla="*/ 0 w 292"/>
                <a:gd name="T1" fmla="*/ 6 h 486"/>
                <a:gd name="T2" fmla="*/ 0 w 292"/>
                <a:gd name="T3" fmla="*/ 6 h 486"/>
                <a:gd name="T4" fmla="*/ 6 w 292"/>
                <a:gd name="T5" fmla="*/ 32 h 486"/>
                <a:gd name="T6" fmla="*/ 10 w 292"/>
                <a:gd name="T7" fmla="*/ 57 h 486"/>
                <a:gd name="T8" fmla="*/ 16 w 292"/>
                <a:gd name="T9" fmla="*/ 80 h 486"/>
                <a:gd name="T10" fmla="*/ 23 w 292"/>
                <a:gd name="T11" fmla="*/ 103 h 486"/>
                <a:gd name="T12" fmla="*/ 29 w 292"/>
                <a:gd name="T13" fmla="*/ 125 h 486"/>
                <a:gd name="T14" fmla="*/ 38 w 292"/>
                <a:gd name="T15" fmla="*/ 148 h 486"/>
                <a:gd name="T16" fmla="*/ 49 w 292"/>
                <a:gd name="T17" fmla="*/ 171 h 486"/>
                <a:gd name="T18" fmla="*/ 61 w 292"/>
                <a:gd name="T19" fmla="*/ 195 h 486"/>
                <a:gd name="T20" fmla="*/ 76 w 292"/>
                <a:gd name="T21" fmla="*/ 221 h 486"/>
                <a:gd name="T22" fmla="*/ 92 w 292"/>
                <a:gd name="T23" fmla="*/ 248 h 486"/>
                <a:gd name="T24" fmla="*/ 113 w 292"/>
                <a:gd name="T25" fmla="*/ 280 h 486"/>
                <a:gd name="T26" fmla="*/ 135 w 292"/>
                <a:gd name="T27" fmla="*/ 312 h 486"/>
                <a:gd name="T28" fmla="*/ 162 w 292"/>
                <a:gd name="T29" fmla="*/ 350 h 486"/>
                <a:gd name="T30" fmla="*/ 193 w 292"/>
                <a:gd name="T31" fmla="*/ 390 h 486"/>
                <a:gd name="T32" fmla="*/ 227 w 292"/>
                <a:gd name="T33" fmla="*/ 435 h 486"/>
                <a:gd name="T34" fmla="*/ 266 w 292"/>
                <a:gd name="T35" fmla="*/ 486 h 486"/>
                <a:gd name="T36" fmla="*/ 292 w 292"/>
                <a:gd name="T37" fmla="*/ 465 h 486"/>
                <a:gd name="T38" fmla="*/ 253 w 292"/>
                <a:gd name="T39" fmla="*/ 416 h 486"/>
                <a:gd name="T40" fmla="*/ 218 w 292"/>
                <a:gd name="T41" fmla="*/ 370 h 486"/>
                <a:gd name="T42" fmla="*/ 188 w 292"/>
                <a:gd name="T43" fmla="*/ 329 h 486"/>
                <a:gd name="T44" fmla="*/ 162 w 292"/>
                <a:gd name="T45" fmla="*/ 294 h 486"/>
                <a:gd name="T46" fmla="*/ 140 w 292"/>
                <a:gd name="T47" fmla="*/ 260 h 486"/>
                <a:gd name="T48" fmla="*/ 120 w 292"/>
                <a:gd name="T49" fmla="*/ 231 h 486"/>
                <a:gd name="T50" fmla="*/ 104 w 292"/>
                <a:gd name="T51" fmla="*/ 204 h 486"/>
                <a:gd name="T52" fmla="*/ 90 w 292"/>
                <a:gd name="T53" fmla="*/ 179 h 486"/>
                <a:gd name="T54" fmla="*/ 79 w 292"/>
                <a:gd name="T55" fmla="*/ 157 h 486"/>
                <a:gd name="T56" fmla="*/ 69 w 292"/>
                <a:gd name="T57" fmla="*/ 135 h 486"/>
                <a:gd name="T58" fmla="*/ 61 w 292"/>
                <a:gd name="T59" fmla="*/ 114 h 486"/>
                <a:gd name="T60" fmla="*/ 54 w 292"/>
                <a:gd name="T61" fmla="*/ 93 h 486"/>
                <a:gd name="T62" fmla="*/ 48 w 292"/>
                <a:gd name="T63" fmla="*/ 71 h 486"/>
                <a:gd name="T64" fmla="*/ 42 w 292"/>
                <a:gd name="T65" fmla="*/ 50 h 486"/>
                <a:gd name="T66" fmla="*/ 37 w 292"/>
                <a:gd name="T67" fmla="*/ 26 h 486"/>
                <a:gd name="T68" fmla="*/ 33 w 292"/>
                <a:gd name="T69" fmla="*/ 0 h 486"/>
                <a:gd name="T70" fmla="*/ 33 w 292"/>
                <a:gd name="T71" fmla="*/ 0 h 486"/>
                <a:gd name="T72" fmla="*/ 0 w 292"/>
                <a:gd name="T73" fmla="*/ 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2" h="486">
                  <a:moveTo>
                    <a:pt x="0" y="6"/>
                  </a:moveTo>
                  <a:lnTo>
                    <a:pt x="0" y="6"/>
                  </a:lnTo>
                  <a:lnTo>
                    <a:pt x="6" y="32"/>
                  </a:lnTo>
                  <a:lnTo>
                    <a:pt x="10" y="57"/>
                  </a:lnTo>
                  <a:lnTo>
                    <a:pt x="16" y="80"/>
                  </a:lnTo>
                  <a:lnTo>
                    <a:pt x="23" y="103"/>
                  </a:lnTo>
                  <a:lnTo>
                    <a:pt x="29" y="125"/>
                  </a:lnTo>
                  <a:lnTo>
                    <a:pt x="38" y="148"/>
                  </a:lnTo>
                  <a:lnTo>
                    <a:pt x="49" y="171"/>
                  </a:lnTo>
                  <a:lnTo>
                    <a:pt x="61" y="195"/>
                  </a:lnTo>
                  <a:lnTo>
                    <a:pt x="76" y="221"/>
                  </a:lnTo>
                  <a:lnTo>
                    <a:pt x="92" y="248"/>
                  </a:lnTo>
                  <a:lnTo>
                    <a:pt x="113" y="280"/>
                  </a:lnTo>
                  <a:lnTo>
                    <a:pt x="135" y="312"/>
                  </a:lnTo>
                  <a:lnTo>
                    <a:pt x="162" y="350"/>
                  </a:lnTo>
                  <a:lnTo>
                    <a:pt x="193" y="390"/>
                  </a:lnTo>
                  <a:lnTo>
                    <a:pt x="227" y="435"/>
                  </a:lnTo>
                  <a:lnTo>
                    <a:pt x="266" y="486"/>
                  </a:lnTo>
                  <a:lnTo>
                    <a:pt x="292" y="465"/>
                  </a:lnTo>
                  <a:lnTo>
                    <a:pt x="253" y="416"/>
                  </a:lnTo>
                  <a:lnTo>
                    <a:pt x="218" y="370"/>
                  </a:lnTo>
                  <a:lnTo>
                    <a:pt x="188" y="329"/>
                  </a:lnTo>
                  <a:lnTo>
                    <a:pt x="162" y="294"/>
                  </a:lnTo>
                  <a:lnTo>
                    <a:pt x="140" y="260"/>
                  </a:lnTo>
                  <a:lnTo>
                    <a:pt x="120" y="231"/>
                  </a:lnTo>
                  <a:lnTo>
                    <a:pt x="104" y="204"/>
                  </a:lnTo>
                  <a:lnTo>
                    <a:pt x="90" y="179"/>
                  </a:lnTo>
                  <a:lnTo>
                    <a:pt x="79" y="157"/>
                  </a:lnTo>
                  <a:lnTo>
                    <a:pt x="69" y="135"/>
                  </a:lnTo>
                  <a:lnTo>
                    <a:pt x="61" y="114"/>
                  </a:lnTo>
                  <a:lnTo>
                    <a:pt x="54" y="93"/>
                  </a:lnTo>
                  <a:lnTo>
                    <a:pt x="48" y="71"/>
                  </a:lnTo>
                  <a:lnTo>
                    <a:pt x="42" y="50"/>
                  </a:lnTo>
                  <a:lnTo>
                    <a:pt x="37" y="26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00" name="Freeform 72"/>
            <p:cNvSpPr>
              <a:spLocks/>
            </p:cNvSpPr>
            <p:nvPr/>
          </p:nvSpPr>
          <p:spPr bwMode="auto">
            <a:xfrm>
              <a:off x="2060" y="2913"/>
              <a:ext cx="36" cy="131"/>
            </a:xfrm>
            <a:custGeom>
              <a:avLst/>
              <a:gdLst>
                <a:gd name="T0" fmla="*/ 0 w 108"/>
                <a:gd name="T1" fmla="*/ 8 h 394"/>
                <a:gd name="T2" fmla="*/ 0 w 108"/>
                <a:gd name="T3" fmla="*/ 8 h 394"/>
                <a:gd name="T4" fmla="*/ 9 w 108"/>
                <a:gd name="T5" fmla="*/ 53 h 394"/>
                <a:gd name="T6" fmla="*/ 19 w 108"/>
                <a:gd name="T7" fmla="*/ 97 h 394"/>
                <a:gd name="T8" fmla="*/ 27 w 108"/>
                <a:gd name="T9" fmla="*/ 141 h 394"/>
                <a:gd name="T10" fmla="*/ 35 w 108"/>
                <a:gd name="T11" fmla="*/ 185 h 394"/>
                <a:gd name="T12" fmla="*/ 44 w 108"/>
                <a:gd name="T13" fmla="*/ 231 h 394"/>
                <a:gd name="T14" fmla="*/ 53 w 108"/>
                <a:gd name="T15" fmla="*/ 281 h 394"/>
                <a:gd name="T16" fmla="*/ 63 w 108"/>
                <a:gd name="T17" fmla="*/ 335 h 394"/>
                <a:gd name="T18" fmla="*/ 75 w 108"/>
                <a:gd name="T19" fmla="*/ 394 h 394"/>
                <a:gd name="T20" fmla="*/ 108 w 108"/>
                <a:gd name="T21" fmla="*/ 388 h 394"/>
                <a:gd name="T22" fmla="*/ 96 w 108"/>
                <a:gd name="T23" fmla="*/ 328 h 394"/>
                <a:gd name="T24" fmla="*/ 85 w 108"/>
                <a:gd name="T25" fmla="*/ 276 h 394"/>
                <a:gd name="T26" fmla="*/ 76 w 108"/>
                <a:gd name="T27" fmla="*/ 226 h 394"/>
                <a:gd name="T28" fmla="*/ 68 w 108"/>
                <a:gd name="T29" fmla="*/ 179 h 394"/>
                <a:gd name="T30" fmla="*/ 59 w 108"/>
                <a:gd name="T31" fmla="*/ 134 h 394"/>
                <a:gd name="T32" fmla="*/ 52 w 108"/>
                <a:gd name="T33" fmla="*/ 91 h 394"/>
                <a:gd name="T34" fmla="*/ 42 w 108"/>
                <a:gd name="T35" fmla="*/ 47 h 394"/>
                <a:gd name="T36" fmla="*/ 32 w 108"/>
                <a:gd name="T37" fmla="*/ 0 h 394"/>
                <a:gd name="T38" fmla="*/ 32 w 108"/>
                <a:gd name="T39" fmla="*/ 0 h 394"/>
                <a:gd name="T40" fmla="*/ 0 w 108"/>
                <a:gd name="T41" fmla="*/ 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394">
                  <a:moveTo>
                    <a:pt x="0" y="8"/>
                  </a:moveTo>
                  <a:lnTo>
                    <a:pt x="0" y="8"/>
                  </a:lnTo>
                  <a:lnTo>
                    <a:pt x="9" y="53"/>
                  </a:lnTo>
                  <a:lnTo>
                    <a:pt x="19" y="97"/>
                  </a:lnTo>
                  <a:lnTo>
                    <a:pt x="27" y="141"/>
                  </a:lnTo>
                  <a:lnTo>
                    <a:pt x="35" y="185"/>
                  </a:lnTo>
                  <a:lnTo>
                    <a:pt x="44" y="231"/>
                  </a:lnTo>
                  <a:lnTo>
                    <a:pt x="53" y="281"/>
                  </a:lnTo>
                  <a:lnTo>
                    <a:pt x="63" y="335"/>
                  </a:lnTo>
                  <a:lnTo>
                    <a:pt x="75" y="394"/>
                  </a:lnTo>
                  <a:lnTo>
                    <a:pt x="108" y="388"/>
                  </a:lnTo>
                  <a:lnTo>
                    <a:pt x="96" y="328"/>
                  </a:lnTo>
                  <a:lnTo>
                    <a:pt x="85" y="276"/>
                  </a:lnTo>
                  <a:lnTo>
                    <a:pt x="76" y="226"/>
                  </a:lnTo>
                  <a:lnTo>
                    <a:pt x="68" y="179"/>
                  </a:lnTo>
                  <a:lnTo>
                    <a:pt x="59" y="134"/>
                  </a:lnTo>
                  <a:lnTo>
                    <a:pt x="52" y="91"/>
                  </a:lnTo>
                  <a:lnTo>
                    <a:pt x="42" y="4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01" name="Freeform 73"/>
            <p:cNvSpPr>
              <a:spLocks/>
            </p:cNvSpPr>
            <p:nvPr/>
          </p:nvSpPr>
          <p:spPr bwMode="auto">
            <a:xfrm>
              <a:off x="2030" y="2790"/>
              <a:ext cx="40" cy="125"/>
            </a:xfrm>
            <a:custGeom>
              <a:avLst/>
              <a:gdLst>
                <a:gd name="T0" fmla="*/ 0 w 120"/>
                <a:gd name="T1" fmla="*/ 10 h 376"/>
                <a:gd name="T2" fmla="*/ 0 w 120"/>
                <a:gd name="T3" fmla="*/ 10 h 376"/>
                <a:gd name="T4" fmla="*/ 17 w 120"/>
                <a:gd name="T5" fmla="*/ 70 h 376"/>
                <a:gd name="T6" fmla="*/ 35 w 120"/>
                <a:gd name="T7" fmla="*/ 131 h 376"/>
                <a:gd name="T8" fmla="*/ 49 w 120"/>
                <a:gd name="T9" fmla="*/ 189 h 376"/>
                <a:gd name="T10" fmla="*/ 61 w 120"/>
                <a:gd name="T11" fmla="*/ 243 h 376"/>
                <a:gd name="T12" fmla="*/ 70 w 120"/>
                <a:gd name="T13" fmla="*/ 290 h 376"/>
                <a:gd name="T14" fmla="*/ 79 w 120"/>
                <a:gd name="T15" fmla="*/ 329 h 376"/>
                <a:gd name="T16" fmla="*/ 84 w 120"/>
                <a:gd name="T17" fmla="*/ 358 h 376"/>
                <a:gd name="T18" fmla="*/ 88 w 120"/>
                <a:gd name="T19" fmla="*/ 376 h 376"/>
                <a:gd name="T20" fmla="*/ 120 w 120"/>
                <a:gd name="T21" fmla="*/ 368 h 376"/>
                <a:gd name="T22" fmla="*/ 117 w 120"/>
                <a:gd name="T23" fmla="*/ 352 h 376"/>
                <a:gd name="T24" fmla="*/ 111 w 120"/>
                <a:gd name="T25" fmla="*/ 323 h 376"/>
                <a:gd name="T26" fmla="*/ 103 w 120"/>
                <a:gd name="T27" fmla="*/ 284 h 376"/>
                <a:gd name="T28" fmla="*/ 93 w 120"/>
                <a:gd name="T29" fmla="*/ 235 h 376"/>
                <a:gd name="T30" fmla="*/ 81 w 120"/>
                <a:gd name="T31" fmla="*/ 181 h 376"/>
                <a:gd name="T32" fmla="*/ 66 w 120"/>
                <a:gd name="T33" fmla="*/ 122 h 376"/>
                <a:gd name="T34" fmla="*/ 50 w 120"/>
                <a:gd name="T35" fmla="*/ 61 h 376"/>
                <a:gd name="T36" fmla="*/ 32 w 120"/>
                <a:gd name="T37" fmla="*/ 0 h 376"/>
                <a:gd name="T38" fmla="*/ 32 w 120"/>
                <a:gd name="T39" fmla="*/ 0 h 376"/>
                <a:gd name="T40" fmla="*/ 0 w 120"/>
                <a:gd name="T41" fmla="*/ 1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376">
                  <a:moveTo>
                    <a:pt x="0" y="10"/>
                  </a:moveTo>
                  <a:lnTo>
                    <a:pt x="0" y="10"/>
                  </a:lnTo>
                  <a:lnTo>
                    <a:pt x="17" y="70"/>
                  </a:lnTo>
                  <a:lnTo>
                    <a:pt x="35" y="131"/>
                  </a:lnTo>
                  <a:lnTo>
                    <a:pt x="49" y="189"/>
                  </a:lnTo>
                  <a:lnTo>
                    <a:pt x="61" y="243"/>
                  </a:lnTo>
                  <a:lnTo>
                    <a:pt x="70" y="290"/>
                  </a:lnTo>
                  <a:lnTo>
                    <a:pt x="79" y="329"/>
                  </a:lnTo>
                  <a:lnTo>
                    <a:pt x="84" y="358"/>
                  </a:lnTo>
                  <a:lnTo>
                    <a:pt x="88" y="376"/>
                  </a:lnTo>
                  <a:lnTo>
                    <a:pt x="120" y="368"/>
                  </a:lnTo>
                  <a:lnTo>
                    <a:pt x="117" y="352"/>
                  </a:lnTo>
                  <a:lnTo>
                    <a:pt x="111" y="323"/>
                  </a:lnTo>
                  <a:lnTo>
                    <a:pt x="103" y="284"/>
                  </a:lnTo>
                  <a:lnTo>
                    <a:pt x="93" y="235"/>
                  </a:lnTo>
                  <a:lnTo>
                    <a:pt x="81" y="181"/>
                  </a:lnTo>
                  <a:lnTo>
                    <a:pt x="66" y="122"/>
                  </a:lnTo>
                  <a:lnTo>
                    <a:pt x="50" y="6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02" name="Freeform 74"/>
            <p:cNvSpPr>
              <a:spLocks/>
            </p:cNvSpPr>
            <p:nvPr/>
          </p:nvSpPr>
          <p:spPr bwMode="auto">
            <a:xfrm>
              <a:off x="1965" y="2714"/>
              <a:ext cx="76" cy="79"/>
            </a:xfrm>
            <a:custGeom>
              <a:avLst/>
              <a:gdLst>
                <a:gd name="T0" fmla="*/ 0 w 229"/>
                <a:gd name="T1" fmla="*/ 30 h 238"/>
                <a:gd name="T2" fmla="*/ 0 w 229"/>
                <a:gd name="T3" fmla="*/ 30 h 238"/>
                <a:gd name="T4" fmla="*/ 20 w 229"/>
                <a:gd name="T5" fmla="*/ 41 h 238"/>
                <a:gd name="T6" fmla="*/ 45 w 229"/>
                <a:gd name="T7" fmla="*/ 56 h 238"/>
                <a:gd name="T8" fmla="*/ 59 w 229"/>
                <a:gd name="T9" fmla="*/ 65 h 238"/>
                <a:gd name="T10" fmla="*/ 73 w 229"/>
                <a:gd name="T11" fmla="*/ 76 h 238"/>
                <a:gd name="T12" fmla="*/ 88 w 229"/>
                <a:gd name="T13" fmla="*/ 87 h 238"/>
                <a:gd name="T14" fmla="*/ 102 w 229"/>
                <a:gd name="T15" fmla="*/ 99 h 238"/>
                <a:gd name="T16" fmla="*/ 117 w 229"/>
                <a:gd name="T17" fmla="*/ 113 h 238"/>
                <a:gd name="T18" fmla="*/ 131 w 229"/>
                <a:gd name="T19" fmla="*/ 128 h 238"/>
                <a:gd name="T20" fmla="*/ 144 w 229"/>
                <a:gd name="T21" fmla="*/ 144 h 238"/>
                <a:gd name="T22" fmla="*/ 157 w 229"/>
                <a:gd name="T23" fmla="*/ 161 h 238"/>
                <a:gd name="T24" fmla="*/ 169 w 229"/>
                <a:gd name="T25" fmla="*/ 178 h 238"/>
                <a:gd name="T26" fmla="*/ 180 w 229"/>
                <a:gd name="T27" fmla="*/ 198 h 238"/>
                <a:gd name="T28" fmla="*/ 189 w 229"/>
                <a:gd name="T29" fmla="*/ 217 h 238"/>
                <a:gd name="T30" fmla="*/ 197 w 229"/>
                <a:gd name="T31" fmla="*/ 238 h 238"/>
                <a:gd name="T32" fmla="*/ 229 w 229"/>
                <a:gd name="T33" fmla="*/ 228 h 238"/>
                <a:gd name="T34" fmla="*/ 220 w 229"/>
                <a:gd name="T35" fmla="*/ 204 h 238"/>
                <a:gd name="T36" fmla="*/ 209 w 229"/>
                <a:gd name="T37" fmla="*/ 182 h 238"/>
                <a:gd name="T38" fmla="*/ 197 w 229"/>
                <a:gd name="T39" fmla="*/ 161 h 238"/>
                <a:gd name="T40" fmla="*/ 184 w 229"/>
                <a:gd name="T41" fmla="*/ 141 h 238"/>
                <a:gd name="T42" fmla="*/ 170 w 229"/>
                <a:gd name="T43" fmla="*/ 123 h 238"/>
                <a:gd name="T44" fmla="*/ 155 w 229"/>
                <a:gd name="T45" fmla="*/ 106 h 238"/>
                <a:gd name="T46" fmla="*/ 140 w 229"/>
                <a:gd name="T47" fmla="*/ 90 h 238"/>
                <a:gd name="T48" fmla="*/ 125 w 229"/>
                <a:gd name="T49" fmla="*/ 76 h 238"/>
                <a:gd name="T50" fmla="*/ 109 w 229"/>
                <a:gd name="T51" fmla="*/ 61 h 238"/>
                <a:gd name="T52" fmla="*/ 94 w 229"/>
                <a:gd name="T53" fmla="*/ 50 h 238"/>
                <a:gd name="T54" fmla="*/ 78 w 229"/>
                <a:gd name="T55" fmla="*/ 38 h 238"/>
                <a:gd name="T56" fmla="*/ 63 w 229"/>
                <a:gd name="T57" fmla="*/ 28 h 238"/>
                <a:gd name="T58" fmla="*/ 36 w 229"/>
                <a:gd name="T59" fmla="*/ 12 h 238"/>
                <a:gd name="T60" fmla="*/ 14 w 229"/>
                <a:gd name="T61" fmla="*/ 0 h 238"/>
                <a:gd name="T62" fmla="*/ 14 w 229"/>
                <a:gd name="T63" fmla="*/ 0 h 238"/>
                <a:gd name="T64" fmla="*/ 0 w 229"/>
                <a:gd name="T65" fmla="*/ 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9" h="238">
                  <a:moveTo>
                    <a:pt x="0" y="30"/>
                  </a:moveTo>
                  <a:lnTo>
                    <a:pt x="0" y="30"/>
                  </a:lnTo>
                  <a:lnTo>
                    <a:pt x="20" y="41"/>
                  </a:lnTo>
                  <a:lnTo>
                    <a:pt x="45" y="56"/>
                  </a:lnTo>
                  <a:lnTo>
                    <a:pt x="59" y="65"/>
                  </a:lnTo>
                  <a:lnTo>
                    <a:pt x="73" y="76"/>
                  </a:lnTo>
                  <a:lnTo>
                    <a:pt x="88" y="87"/>
                  </a:lnTo>
                  <a:lnTo>
                    <a:pt x="102" y="99"/>
                  </a:lnTo>
                  <a:lnTo>
                    <a:pt x="117" y="113"/>
                  </a:lnTo>
                  <a:lnTo>
                    <a:pt x="131" y="128"/>
                  </a:lnTo>
                  <a:lnTo>
                    <a:pt x="144" y="144"/>
                  </a:lnTo>
                  <a:lnTo>
                    <a:pt x="157" y="161"/>
                  </a:lnTo>
                  <a:lnTo>
                    <a:pt x="169" y="178"/>
                  </a:lnTo>
                  <a:lnTo>
                    <a:pt x="180" y="198"/>
                  </a:lnTo>
                  <a:lnTo>
                    <a:pt x="189" y="217"/>
                  </a:lnTo>
                  <a:lnTo>
                    <a:pt x="197" y="238"/>
                  </a:lnTo>
                  <a:lnTo>
                    <a:pt x="229" y="228"/>
                  </a:lnTo>
                  <a:lnTo>
                    <a:pt x="220" y="204"/>
                  </a:lnTo>
                  <a:lnTo>
                    <a:pt x="209" y="182"/>
                  </a:lnTo>
                  <a:lnTo>
                    <a:pt x="197" y="161"/>
                  </a:lnTo>
                  <a:lnTo>
                    <a:pt x="184" y="141"/>
                  </a:lnTo>
                  <a:lnTo>
                    <a:pt x="170" y="123"/>
                  </a:lnTo>
                  <a:lnTo>
                    <a:pt x="155" y="106"/>
                  </a:lnTo>
                  <a:lnTo>
                    <a:pt x="140" y="90"/>
                  </a:lnTo>
                  <a:lnTo>
                    <a:pt x="125" y="76"/>
                  </a:lnTo>
                  <a:lnTo>
                    <a:pt x="109" y="61"/>
                  </a:lnTo>
                  <a:lnTo>
                    <a:pt x="94" y="50"/>
                  </a:lnTo>
                  <a:lnTo>
                    <a:pt x="78" y="38"/>
                  </a:lnTo>
                  <a:lnTo>
                    <a:pt x="63" y="28"/>
                  </a:lnTo>
                  <a:lnTo>
                    <a:pt x="36" y="1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03" name="Freeform 75"/>
            <p:cNvSpPr>
              <a:spLocks/>
            </p:cNvSpPr>
            <p:nvPr/>
          </p:nvSpPr>
          <p:spPr bwMode="auto">
            <a:xfrm>
              <a:off x="1763" y="2709"/>
              <a:ext cx="206" cy="34"/>
            </a:xfrm>
            <a:custGeom>
              <a:avLst/>
              <a:gdLst>
                <a:gd name="T0" fmla="*/ 0 w 620"/>
                <a:gd name="T1" fmla="*/ 43 h 103"/>
                <a:gd name="T2" fmla="*/ 0 w 620"/>
                <a:gd name="T3" fmla="*/ 43 h 103"/>
                <a:gd name="T4" fmla="*/ 34 w 620"/>
                <a:gd name="T5" fmla="*/ 57 h 103"/>
                <a:gd name="T6" fmla="*/ 67 w 620"/>
                <a:gd name="T7" fmla="*/ 69 h 103"/>
                <a:gd name="T8" fmla="*/ 98 w 620"/>
                <a:gd name="T9" fmla="*/ 80 h 103"/>
                <a:gd name="T10" fmla="*/ 127 w 620"/>
                <a:gd name="T11" fmla="*/ 87 h 103"/>
                <a:gd name="T12" fmla="*/ 156 w 620"/>
                <a:gd name="T13" fmla="*/ 94 h 103"/>
                <a:gd name="T14" fmla="*/ 183 w 620"/>
                <a:gd name="T15" fmla="*/ 98 h 103"/>
                <a:gd name="T16" fmla="*/ 209 w 620"/>
                <a:gd name="T17" fmla="*/ 101 h 103"/>
                <a:gd name="T18" fmla="*/ 234 w 620"/>
                <a:gd name="T19" fmla="*/ 103 h 103"/>
                <a:gd name="T20" fmla="*/ 258 w 620"/>
                <a:gd name="T21" fmla="*/ 103 h 103"/>
                <a:gd name="T22" fmla="*/ 280 w 620"/>
                <a:gd name="T23" fmla="*/ 102 h 103"/>
                <a:gd name="T24" fmla="*/ 301 w 620"/>
                <a:gd name="T25" fmla="*/ 100 h 103"/>
                <a:gd name="T26" fmla="*/ 322 w 620"/>
                <a:gd name="T27" fmla="*/ 97 h 103"/>
                <a:gd name="T28" fmla="*/ 342 w 620"/>
                <a:gd name="T29" fmla="*/ 94 h 103"/>
                <a:gd name="T30" fmla="*/ 360 w 620"/>
                <a:gd name="T31" fmla="*/ 89 h 103"/>
                <a:gd name="T32" fmla="*/ 378 w 620"/>
                <a:gd name="T33" fmla="*/ 84 h 103"/>
                <a:gd name="T34" fmla="*/ 395 w 620"/>
                <a:gd name="T35" fmla="*/ 79 h 103"/>
                <a:gd name="T36" fmla="*/ 455 w 620"/>
                <a:gd name="T37" fmla="*/ 56 h 103"/>
                <a:gd name="T38" fmla="*/ 509 w 620"/>
                <a:gd name="T39" fmla="*/ 39 h 103"/>
                <a:gd name="T40" fmla="*/ 521 w 620"/>
                <a:gd name="T41" fmla="*/ 35 h 103"/>
                <a:gd name="T42" fmla="*/ 533 w 620"/>
                <a:gd name="T43" fmla="*/ 33 h 103"/>
                <a:gd name="T44" fmla="*/ 545 w 620"/>
                <a:gd name="T45" fmla="*/ 33 h 103"/>
                <a:gd name="T46" fmla="*/ 557 w 620"/>
                <a:gd name="T47" fmla="*/ 32 h 103"/>
                <a:gd name="T48" fmla="*/ 569 w 620"/>
                <a:gd name="T49" fmla="*/ 34 h 103"/>
                <a:gd name="T50" fmla="*/ 581 w 620"/>
                <a:gd name="T51" fmla="*/ 37 h 103"/>
                <a:gd name="T52" fmla="*/ 593 w 620"/>
                <a:gd name="T53" fmla="*/ 40 h 103"/>
                <a:gd name="T54" fmla="*/ 606 w 620"/>
                <a:gd name="T55" fmla="*/ 45 h 103"/>
                <a:gd name="T56" fmla="*/ 620 w 620"/>
                <a:gd name="T57" fmla="*/ 15 h 103"/>
                <a:gd name="T58" fmla="*/ 603 w 620"/>
                <a:gd name="T59" fmla="*/ 8 h 103"/>
                <a:gd name="T60" fmla="*/ 588 w 620"/>
                <a:gd name="T61" fmla="*/ 4 h 103"/>
                <a:gd name="T62" fmla="*/ 573 w 620"/>
                <a:gd name="T63" fmla="*/ 1 h 103"/>
                <a:gd name="T64" fmla="*/ 558 w 620"/>
                <a:gd name="T65" fmla="*/ 0 h 103"/>
                <a:gd name="T66" fmla="*/ 544 w 620"/>
                <a:gd name="T67" fmla="*/ 0 h 103"/>
                <a:gd name="T68" fmla="*/ 529 w 620"/>
                <a:gd name="T69" fmla="*/ 1 h 103"/>
                <a:gd name="T70" fmla="*/ 515 w 620"/>
                <a:gd name="T71" fmla="*/ 3 h 103"/>
                <a:gd name="T72" fmla="*/ 500 w 620"/>
                <a:gd name="T73" fmla="*/ 6 h 103"/>
                <a:gd name="T74" fmla="*/ 445 w 620"/>
                <a:gd name="T75" fmla="*/ 26 h 103"/>
                <a:gd name="T76" fmla="*/ 384 w 620"/>
                <a:gd name="T77" fmla="*/ 47 h 103"/>
                <a:gd name="T78" fmla="*/ 369 w 620"/>
                <a:gd name="T79" fmla="*/ 53 h 103"/>
                <a:gd name="T80" fmla="*/ 352 w 620"/>
                <a:gd name="T81" fmla="*/ 57 h 103"/>
                <a:gd name="T82" fmla="*/ 334 w 620"/>
                <a:gd name="T83" fmla="*/ 61 h 103"/>
                <a:gd name="T84" fmla="*/ 316 w 620"/>
                <a:gd name="T85" fmla="*/ 65 h 103"/>
                <a:gd name="T86" fmla="*/ 298 w 620"/>
                <a:gd name="T87" fmla="*/ 68 h 103"/>
                <a:gd name="T88" fmla="*/ 278 w 620"/>
                <a:gd name="T89" fmla="*/ 69 h 103"/>
                <a:gd name="T90" fmla="*/ 257 w 620"/>
                <a:gd name="T91" fmla="*/ 70 h 103"/>
                <a:gd name="T92" fmla="*/ 235 w 620"/>
                <a:gd name="T93" fmla="*/ 70 h 103"/>
                <a:gd name="T94" fmla="*/ 212 w 620"/>
                <a:gd name="T95" fmla="*/ 69 h 103"/>
                <a:gd name="T96" fmla="*/ 188 w 620"/>
                <a:gd name="T97" fmla="*/ 66 h 103"/>
                <a:gd name="T98" fmla="*/ 163 w 620"/>
                <a:gd name="T99" fmla="*/ 61 h 103"/>
                <a:gd name="T100" fmla="*/ 136 w 620"/>
                <a:gd name="T101" fmla="*/ 56 h 103"/>
                <a:gd name="T102" fmla="*/ 107 w 620"/>
                <a:gd name="T103" fmla="*/ 47 h 103"/>
                <a:gd name="T104" fmla="*/ 77 w 620"/>
                <a:gd name="T105" fmla="*/ 39 h 103"/>
                <a:gd name="T106" fmla="*/ 46 w 620"/>
                <a:gd name="T107" fmla="*/ 27 h 103"/>
                <a:gd name="T108" fmla="*/ 13 w 620"/>
                <a:gd name="T109" fmla="*/ 13 h 103"/>
                <a:gd name="T110" fmla="*/ 13 w 620"/>
                <a:gd name="T111" fmla="*/ 13 h 103"/>
                <a:gd name="T112" fmla="*/ 0 w 620"/>
                <a:gd name="T113" fmla="*/ 4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0" h="103">
                  <a:moveTo>
                    <a:pt x="0" y="43"/>
                  </a:moveTo>
                  <a:lnTo>
                    <a:pt x="0" y="43"/>
                  </a:lnTo>
                  <a:lnTo>
                    <a:pt x="34" y="57"/>
                  </a:lnTo>
                  <a:lnTo>
                    <a:pt x="67" y="69"/>
                  </a:lnTo>
                  <a:lnTo>
                    <a:pt x="98" y="80"/>
                  </a:lnTo>
                  <a:lnTo>
                    <a:pt x="127" y="87"/>
                  </a:lnTo>
                  <a:lnTo>
                    <a:pt x="156" y="94"/>
                  </a:lnTo>
                  <a:lnTo>
                    <a:pt x="183" y="98"/>
                  </a:lnTo>
                  <a:lnTo>
                    <a:pt x="209" y="101"/>
                  </a:lnTo>
                  <a:lnTo>
                    <a:pt x="234" y="103"/>
                  </a:lnTo>
                  <a:lnTo>
                    <a:pt x="258" y="103"/>
                  </a:lnTo>
                  <a:lnTo>
                    <a:pt x="280" y="102"/>
                  </a:lnTo>
                  <a:lnTo>
                    <a:pt x="301" y="100"/>
                  </a:lnTo>
                  <a:lnTo>
                    <a:pt x="322" y="97"/>
                  </a:lnTo>
                  <a:lnTo>
                    <a:pt x="342" y="94"/>
                  </a:lnTo>
                  <a:lnTo>
                    <a:pt x="360" y="89"/>
                  </a:lnTo>
                  <a:lnTo>
                    <a:pt x="378" y="84"/>
                  </a:lnTo>
                  <a:lnTo>
                    <a:pt x="395" y="79"/>
                  </a:lnTo>
                  <a:lnTo>
                    <a:pt x="455" y="56"/>
                  </a:lnTo>
                  <a:lnTo>
                    <a:pt x="509" y="39"/>
                  </a:lnTo>
                  <a:lnTo>
                    <a:pt x="521" y="35"/>
                  </a:lnTo>
                  <a:lnTo>
                    <a:pt x="533" y="33"/>
                  </a:lnTo>
                  <a:lnTo>
                    <a:pt x="545" y="33"/>
                  </a:lnTo>
                  <a:lnTo>
                    <a:pt x="557" y="32"/>
                  </a:lnTo>
                  <a:lnTo>
                    <a:pt x="569" y="34"/>
                  </a:lnTo>
                  <a:lnTo>
                    <a:pt x="581" y="37"/>
                  </a:lnTo>
                  <a:lnTo>
                    <a:pt x="593" y="40"/>
                  </a:lnTo>
                  <a:lnTo>
                    <a:pt x="606" y="45"/>
                  </a:lnTo>
                  <a:lnTo>
                    <a:pt x="620" y="15"/>
                  </a:lnTo>
                  <a:lnTo>
                    <a:pt x="603" y="8"/>
                  </a:lnTo>
                  <a:lnTo>
                    <a:pt x="588" y="4"/>
                  </a:lnTo>
                  <a:lnTo>
                    <a:pt x="573" y="1"/>
                  </a:lnTo>
                  <a:lnTo>
                    <a:pt x="558" y="0"/>
                  </a:lnTo>
                  <a:lnTo>
                    <a:pt x="544" y="0"/>
                  </a:lnTo>
                  <a:lnTo>
                    <a:pt x="529" y="1"/>
                  </a:lnTo>
                  <a:lnTo>
                    <a:pt x="515" y="3"/>
                  </a:lnTo>
                  <a:lnTo>
                    <a:pt x="500" y="6"/>
                  </a:lnTo>
                  <a:lnTo>
                    <a:pt x="445" y="26"/>
                  </a:lnTo>
                  <a:lnTo>
                    <a:pt x="384" y="47"/>
                  </a:lnTo>
                  <a:lnTo>
                    <a:pt x="369" y="53"/>
                  </a:lnTo>
                  <a:lnTo>
                    <a:pt x="352" y="57"/>
                  </a:lnTo>
                  <a:lnTo>
                    <a:pt x="334" y="61"/>
                  </a:lnTo>
                  <a:lnTo>
                    <a:pt x="316" y="65"/>
                  </a:lnTo>
                  <a:lnTo>
                    <a:pt x="298" y="68"/>
                  </a:lnTo>
                  <a:lnTo>
                    <a:pt x="278" y="69"/>
                  </a:lnTo>
                  <a:lnTo>
                    <a:pt x="257" y="70"/>
                  </a:lnTo>
                  <a:lnTo>
                    <a:pt x="235" y="70"/>
                  </a:lnTo>
                  <a:lnTo>
                    <a:pt x="212" y="69"/>
                  </a:lnTo>
                  <a:lnTo>
                    <a:pt x="188" y="66"/>
                  </a:lnTo>
                  <a:lnTo>
                    <a:pt x="163" y="61"/>
                  </a:lnTo>
                  <a:lnTo>
                    <a:pt x="136" y="56"/>
                  </a:lnTo>
                  <a:lnTo>
                    <a:pt x="107" y="47"/>
                  </a:lnTo>
                  <a:lnTo>
                    <a:pt x="77" y="39"/>
                  </a:lnTo>
                  <a:lnTo>
                    <a:pt x="46" y="27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04" name="Freeform 76"/>
            <p:cNvSpPr>
              <a:spLocks/>
            </p:cNvSpPr>
            <p:nvPr/>
          </p:nvSpPr>
          <p:spPr bwMode="auto">
            <a:xfrm>
              <a:off x="1727" y="2654"/>
              <a:ext cx="40" cy="69"/>
            </a:xfrm>
            <a:custGeom>
              <a:avLst/>
              <a:gdLst>
                <a:gd name="T0" fmla="*/ 0 w 120"/>
                <a:gd name="T1" fmla="*/ 11 h 208"/>
                <a:gd name="T2" fmla="*/ 0 w 120"/>
                <a:gd name="T3" fmla="*/ 11 h 208"/>
                <a:gd name="T4" fmla="*/ 8 w 120"/>
                <a:gd name="T5" fmla="*/ 35 h 208"/>
                <a:gd name="T6" fmla="*/ 17 w 120"/>
                <a:gd name="T7" fmla="*/ 62 h 208"/>
                <a:gd name="T8" fmla="*/ 27 w 120"/>
                <a:gd name="T9" fmla="*/ 90 h 208"/>
                <a:gd name="T10" fmla="*/ 38 w 120"/>
                <a:gd name="T11" fmla="*/ 119 h 208"/>
                <a:gd name="T12" fmla="*/ 44 w 120"/>
                <a:gd name="T13" fmla="*/ 133 h 208"/>
                <a:gd name="T14" fmla="*/ 51 w 120"/>
                <a:gd name="T15" fmla="*/ 146 h 208"/>
                <a:gd name="T16" fmla="*/ 57 w 120"/>
                <a:gd name="T17" fmla="*/ 159 h 208"/>
                <a:gd name="T18" fmla="*/ 66 w 120"/>
                <a:gd name="T19" fmla="*/ 171 h 208"/>
                <a:gd name="T20" fmla="*/ 74 w 120"/>
                <a:gd name="T21" fmla="*/ 183 h 208"/>
                <a:gd name="T22" fmla="*/ 84 w 120"/>
                <a:gd name="T23" fmla="*/ 193 h 208"/>
                <a:gd name="T24" fmla="*/ 95 w 120"/>
                <a:gd name="T25" fmla="*/ 202 h 208"/>
                <a:gd name="T26" fmla="*/ 107 w 120"/>
                <a:gd name="T27" fmla="*/ 208 h 208"/>
                <a:gd name="T28" fmla="*/ 120 w 120"/>
                <a:gd name="T29" fmla="*/ 178 h 208"/>
                <a:gd name="T30" fmla="*/ 113 w 120"/>
                <a:gd name="T31" fmla="*/ 173 h 208"/>
                <a:gd name="T32" fmla="*/ 106 w 120"/>
                <a:gd name="T33" fmla="*/ 168 h 208"/>
                <a:gd name="T34" fmla="*/ 99 w 120"/>
                <a:gd name="T35" fmla="*/ 162 h 208"/>
                <a:gd name="T36" fmla="*/ 93 w 120"/>
                <a:gd name="T37" fmla="*/ 153 h 208"/>
                <a:gd name="T38" fmla="*/ 86 w 120"/>
                <a:gd name="T39" fmla="*/ 143 h 208"/>
                <a:gd name="T40" fmla="*/ 80 w 120"/>
                <a:gd name="T41" fmla="*/ 131 h 208"/>
                <a:gd name="T42" fmla="*/ 74 w 120"/>
                <a:gd name="T43" fmla="*/ 119 h 208"/>
                <a:gd name="T44" fmla="*/ 68 w 120"/>
                <a:gd name="T45" fmla="*/ 106 h 208"/>
                <a:gd name="T46" fmla="*/ 58 w 120"/>
                <a:gd name="T47" fmla="*/ 79 h 208"/>
                <a:gd name="T48" fmla="*/ 48 w 120"/>
                <a:gd name="T49" fmla="*/ 51 h 208"/>
                <a:gd name="T50" fmla="*/ 40 w 120"/>
                <a:gd name="T51" fmla="*/ 24 h 208"/>
                <a:gd name="T52" fmla="*/ 30 w 120"/>
                <a:gd name="T53" fmla="*/ 0 h 208"/>
                <a:gd name="T54" fmla="*/ 30 w 120"/>
                <a:gd name="T55" fmla="*/ 0 h 208"/>
                <a:gd name="T56" fmla="*/ 0 w 120"/>
                <a:gd name="T57" fmla="*/ 1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" h="208">
                  <a:moveTo>
                    <a:pt x="0" y="11"/>
                  </a:moveTo>
                  <a:lnTo>
                    <a:pt x="0" y="11"/>
                  </a:lnTo>
                  <a:lnTo>
                    <a:pt x="8" y="35"/>
                  </a:lnTo>
                  <a:lnTo>
                    <a:pt x="17" y="62"/>
                  </a:lnTo>
                  <a:lnTo>
                    <a:pt x="27" y="90"/>
                  </a:lnTo>
                  <a:lnTo>
                    <a:pt x="38" y="119"/>
                  </a:lnTo>
                  <a:lnTo>
                    <a:pt x="44" y="133"/>
                  </a:lnTo>
                  <a:lnTo>
                    <a:pt x="51" y="146"/>
                  </a:lnTo>
                  <a:lnTo>
                    <a:pt x="57" y="159"/>
                  </a:lnTo>
                  <a:lnTo>
                    <a:pt x="66" y="171"/>
                  </a:lnTo>
                  <a:lnTo>
                    <a:pt x="74" y="183"/>
                  </a:lnTo>
                  <a:lnTo>
                    <a:pt x="84" y="193"/>
                  </a:lnTo>
                  <a:lnTo>
                    <a:pt x="95" y="202"/>
                  </a:lnTo>
                  <a:lnTo>
                    <a:pt x="107" y="208"/>
                  </a:lnTo>
                  <a:lnTo>
                    <a:pt x="120" y="178"/>
                  </a:lnTo>
                  <a:lnTo>
                    <a:pt x="113" y="173"/>
                  </a:lnTo>
                  <a:lnTo>
                    <a:pt x="106" y="168"/>
                  </a:lnTo>
                  <a:lnTo>
                    <a:pt x="99" y="162"/>
                  </a:lnTo>
                  <a:lnTo>
                    <a:pt x="93" y="153"/>
                  </a:lnTo>
                  <a:lnTo>
                    <a:pt x="86" y="143"/>
                  </a:lnTo>
                  <a:lnTo>
                    <a:pt x="80" y="131"/>
                  </a:lnTo>
                  <a:lnTo>
                    <a:pt x="74" y="119"/>
                  </a:lnTo>
                  <a:lnTo>
                    <a:pt x="68" y="106"/>
                  </a:lnTo>
                  <a:lnTo>
                    <a:pt x="58" y="79"/>
                  </a:lnTo>
                  <a:lnTo>
                    <a:pt x="48" y="51"/>
                  </a:lnTo>
                  <a:lnTo>
                    <a:pt x="40" y="2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05" name="Freeform 77"/>
            <p:cNvSpPr>
              <a:spLocks/>
            </p:cNvSpPr>
            <p:nvPr/>
          </p:nvSpPr>
          <p:spPr bwMode="auto">
            <a:xfrm>
              <a:off x="1677" y="2440"/>
              <a:ext cx="60" cy="218"/>
            </a:xfrm>
            <a:custGeom>
              <a:avLst/>
              <a:gdLst>
                <a:gd name="T0" fmla="*/ 0 w 181"/>
                <a:gd name="T1" fmla="*/ 4 h 654"/>
                <a:gd name="T2" fmla="*/ 0 w 181"/>
                <a:gd name="T3" fmla="*/ 4 h 654"/>
                <a:gd name="T4" fmla="*/ 4 w 181"/>
                <a:gd name="T5" fmla="*/ 29 h 654"/>
                <a:gd name="T6" fmla="*/ 9 w 181"/>
                <a:gd name="T7" fmla="*/ 61 h 654"/>
                <a:gd name="T8" fmla="*/ 18 w 181"/>
                <a:gd name="T9" fmla="*/ 100 h 654"/>
                <a:gd name="T10" fmla="*/ 28 w 181"/>
                <a:gd name="T11" fmla="*/ 146 h 654"/>
                <a:gd name="T12" fmla="*/ 50 w 181"/>
                <a:gd name="T13" fmla="*/ 248 h 654"/>
                <a:gd name="T14" fmla="*/ 76 w 181"/>
                <a:gd name="T15" fmla="*/ 357 h 654"/>
                <a:gd name="T16" fmla="*/ 101 w 181"/>
                <a:gd name="T17" fmla="*/ 463 h 654"/>
                <a:gd name="T18" fmla="*/ 124 w 181"/>
                <a:gd name="T19" fmla="*/ 554 h 654"/>
                <a:gd name="T20" fmla="*/ 141 w 181"/>
                <a:gd name="T21" fmla="*/ 621 h 654"/>
                <a:gd name="T22" fmla="*/ 151 w 181"/>
                <a:gd name="T23" fmla="*/ 654 h 654"/>
                <a:gd name="T24" fmla="*/ 181 w 181"/>
                <a:gd name="T25" fmla="*/ 643 h 654"/>
                <a:gd name="T26" fmla="*/ 173 w 181"/>
                <a:gd name="T27" fmla="*/ 613 h 654"/>
                <a:gd name="T28" fmla="*/ 156 w 181"/>
                <a:gd name="T29" fmla="*/ 546 h 654"/>
                <a:gd name="T30" fmla="*/ 133 w 181"/>
                <a:gd name="T31" fmla="*/ 455 h 654"/>
                <a:gd name="T32" fmla="*/ 109 w 181"/>
                <a:gd name="T33" fmla="*/ 350 h 654"/>
                <a:gd name="T34" fmla="*/ 83 w 181"/>
                <a:gd name="T35" fmla="*/ 241 h 654"/>
                <a:gd name="T36" fmla="*/ 60 w 181"/>
                <a:gd name="T37" fmla="*/ 138 h 654"/>
                <a:gd name="T38" fmla="*/ 50 w 181"/>
                <a:gd name="T39" fmla="*/ 94 h 654"/>
                <a:gd name="T40" fmla="*/ 43 w 181"/>
                <a:gd name="T41" fmla="*/ 55 h 654"/>
                <a:gd name="T42" fmla="*/ 36 w 181"/>
                <a:gd name="T43" fmla="*/ 23 h 654"/>
                <a:gd name="T44" fmla="*/ 32 w 181"/>
                <a:gd name="T45" fmla="*/ 0 h 654"/>
                <a:gd name="T46" fmla="*/ 32 w 181"/>
                <a:gd name="T47" fmla="*/ 0 h 654"/>
                <a:gd name="T48" fmla="*/ 0 w 181"/>
                <a:gd name="T49" fmla="*/ 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654">
                  <a:moveTo>
                    <a:pt x="0" y="4"/>
                  </a:moveTo>
                  <a:lnTo>
                    <a:pt x="0" y="4"/>
                  </a:lnTo>
                  <a:lnTo>
                    <a:pt x="4" y="29"/>
                  </a:lnTo>
                  <a:lnTo>
                    <a:pt x="9" y="61"/>
                  </a:lnTo>
                  <a:lnTo>
                    <a:pt x="18" y="100"/>
                  </a:lnTo>
                  <a:lnTo>
                    <a:pt x="28" y="146"/>
                  </a:lnTo>
                  <a:lnTo>
                    <a:pt x="50" y="248"/>
                  </a:lnTo>
                  <a:lnTo>
                    <a:pt x="76" y="357"/>
                  </a:lnTo>
                  <a:lnTo>
                    <a:pt x="101" y="463"/>
                  </a:lnTo>
                  <a:lnTo>
                    <a:pt x="124" y="554"/>
                  </a:lnTo>
                  <a:lnTo>
                    <a:pt x="141" y="621"/>
                  </a:lnTo>
                  <a:lnTo>
                    <a:pt x="151" y="654"/>
                  </a:lnTo>
                  <a:lnTo>
                    <a:pt x="181" y="643"/>
                  </a:lnTo>
                  <a:lnTo>
                    <a:pt x="173" y="613"/>
                  </a:lnTo>
                  <a:lnTo>
                    <a:pt x="156" y="546"/>
                  </a:lnTo>
                  <a:lnTo>
                    <a:pt x="133" y="455"/>
                  </a:lnTo>
                  <a:lnTo>
                    <a:pt x="109" y="350"/>
                  </a:lnTo>
                  <a:lnTo>
                    <a:pt x="83" y="241"/>
                  </a:lnTo>
                  <a:lnTo>
                    <a:pt x="60" y="138"/>
                  </a:lnTo>
                  <a:lnTo>
                    <a:pt x="50" y="94"/>
                  </a:lnTo>
                  <a:lnTo>
                    <a:pt x="43" y="55"/>
                  </a:lnTo>
                  <a:lnTo>
                    <a:pt x="36" y="2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06" name="Freeform 78"/>
            <p:cNvSpPr>
              <a:spLocks/>
            </p:cNvSpPr>
            <p:nvPr/>
          </p:nvSpPr>
          <p:spPr bwMode="auto">
            <a:xfrm>
              <a:off x="1653" y="2281"/>
              <a:ext cx="34" cy="160"/>
            </a:xfrm>
            <a:custGeom>
              <a:avLst/>
              <a:gdLst>
                <a:gd name="T0" fmla="*/ 0 w 103"/>
                <a:gd name="T1" fmla="*/ 1 h 479"/>
                <a:gd name="T2" fmla="*/ 0 w 103"/>
                <a:gd name="T3" fmla="*/ 1 h 479"/>
                <a:gd name="T4" fmla="*/ 1 w 103"/>
                <a:gd name="T5" fmla="*/ 28 h 479"/>
                <a:gd name="T6" fmla="*/ 4 w 103"/>
                <a:gd name="T7" fmla="*/ 58 h 479"/>
                <a:gd name="T8" fmla="*/ 7 w 103"/>
                <a:gd name="T9" fmla="*/ 90 h 479"/>
                <a:gd name="T10" fmla="*/ 11 w 103"/>
                <a:gd name="T11" fmla="*/ 124 h 479"/>
                <a:gd name="T12" fmla="*/ 21 w 103"/>
                <a:gd name="T13" fmla="*/ 193 h 479"/>
                <a:gd name="T14" fmla="*/ 33 w 103"/>
                <a:gd name="T15" fmla="*/ 263 h 479"/>
                <a:gd name="T16" fmla="*/ 45 w 103"/>
                <a:gd name="T17" fmla="*/ 330 h 479"/>
                <a:gd name="T18" fmla="*/ 55 w 103"/>
                <a:gd name="T19" fmla="*/ 392 h 479"/>
                <a:gd name="T20" fmla="*/ 65 w 103"/>
                <a:gd name="T21" fmla="*/ 442 h 479"/>
                <a:gd name="T22" fmla="*/ 71 w 103"/>
                <a:gd name="T23" fmla="*/ 479 h 479"/>
                <a:gd name="T24" fmla="*/ 103 w 103"/>
                <a:gd name="T25" fmla="*/ 475 h 479"/>
                <a:gd name="T26" fmla="*/ 98 w 103"/>
                <a:gd name="T27" fmla="*/ 437 h 479"/>
                <a:gd name="T28" fmla="*/ 88 w 103"/>
                <a:gd name="T29" fmla="*/ 385 h 479"/>
                <a:gd name="T30" fmla="*/ 77 w 103"/>
                <a:gd name="T31" fmla="*/ 325 h 479"/>
                <a:gd name="T32" fmla="*/ 65 w 103"/>
                <a:gd name="T33" fmla="*/ 258 h 479"/>
                <a:gd name="T34" fmla="*/ 54 w 103"/>
                <a:gd name="T35" fmla="*/ 189 h 479"/>
                <a:gd name="T36" fmla="*/ 44 w 103"/>
                <a:gd name="T37" fmla="*/ 119 h 479"/>
                <a:gd name="T38" fmla="*/ 40 w 103"/>
                <a:gd name="T39" fmla="*/ 87 h 479"/>
                <a:gd name="T40" fmla="*/ 37 w 103"/>
                <a:gd name="T41" fmla="*/ 56 h 479"/>
                <a:gd name="T42" fmla="*/ 34 w 103"/>
                <a:gd name="T43" fmla="*/ 27 h 479"/>
                <a:gd name="T44" fmla="*/ 33 w 103"/>
                <a:gd name="T45" fmla="*/ 0 h 479"/>
                <a:gd name="T46" fmla="*/ 33 w 103"/>
                <a:gd name="T47" fmla="*/ 0 h 479"/>
                <a:gd name="T48" fmla="*/ 0 w 103"/>
                <a:gd name="T49" fmla="*/ 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479">
                  <a:moveTo>
                    <a:pt x="0" y="1"/>
                  </a:moveTo>
                  <a:lnTo>
                    <a:pt x="0" y="1"/>
                  </a:lnTo>
                  <a:lnTo>
                    <a:pt x="1" y="28"/>
                  </a:lnTo>
                  <a:lnTo>
                    <a:pt x="4" y="58"/>
                  </a:lnTo>
                  <a:lnTo>
                    <a:pt x="7" y="90"/>
                  </a:lnTo>
                  <a:lnTo>
                    <a:pt x="11" y="124"/>
                  </a:lnTo>
                  <a:lnTo>
                    <a:pt x="21" y="193"/>
                  </a:lnTo>
                  <a:lnTo>
                    <a:pt x="33" y="263"/>
                  </a:lnTo>
                  <a:lnTo>
                    <a:pt x="45" y="330"/>
                  </a:lnTo>
                  <a:lnTo>
                    <a:pt x="55" y="392"/>
                  </a:lnTo>
                  <a:lnTo>
                    <a:pt x="65" y="442"/>
                  </a:lnTo>
                  <a:lnTo>
                    <a:pt x="71" y="479"/>
                  </a:lnTo>
                  <a:lnTo>
                    <a:pt x="103" y="475"/>
                  </a:lnTo>
                  <a:lnTo>
                    <a:pt x="98" y="437"/>
                  </a:lnTo>
                  <a:lnTo>
                    <a:pt x="88" y="385"/>
                  </a:lnTo>
                  <a:lnTo>
                    <a:pt x="77" y="325"/>
                  </a:lnTo>
                  <a:lnTo>
                    <a:pt x="65" y="258"/>
                  </a:lnTo>
                  <a:lnTo>
                    <a:pt x="54" y="189"/>
                  </a:lnTo>
                  <a:lnTo>
                    <a:pt x="44" y="119"/>
                  </a:lnTo>
                  <a:lnTo>
                    <a:pt x="40" y="87"/>
                  </a:lnTo>
                  <a:lnTo>
                    <a:pt x="37" y="56"/>
                  </a:lnTo>
                  <a:lnTo>
                    <a:pt x="34" y="27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07" name="Freeform 79"/>
            <p:cNvSpPr>
              <a:spLocks/>
            </p:cNvSpPr>
            <p:nvPr/>
          </p:nvSpPr>
          <p:spPr bwMode="auto">
            <a:xfrm>
              <a:off x="1653" y="2253"/>
              <a:ext cx="22" cy="29"/>
            </a:xfrm>
            <a:custGeom>
              <a:avLst/>
              <a:gdLst>
                <a:gd name="T0" fmla="*/ 66 w 66"/>
                <a:gd name="T1" fmla="*/ 9 h 85"/>
                <a:gd name="T2" fmla="*/ 66 w 66"/>
                <a:gd name="T3" fmla="*/ 9 h 85"/>
                <a:gd name="T4" fmla="*/ 57 w 66"/>
                <a:gd name="T5" fmla="*/ 1 h 85"/>
                <a:gd name="T6" fmla="*/ 44 w 66"/>
                <a:gd name="T7" fmla="*/ 0 h 85"/>
                <a:gd name="T8" fmla="*/ 36 w 66"/>
                <a:gd name="T9" fmla="*/ 5 h 85"/>
                <a:gd name="T10" fmla="*/ 31 w 66"/>
                <a:gd name="T11" fmla="*/ 10 h 85"/>
                <a:gd name="T12" fmla="*/ 23 w 66"/>
                <a:gd name="T13" fmla="*/ 20 h 85"/>
                <a:gd name="T14" fmla="*/ 17 w 66"/>
                <a:gd name="T15" fmla="*/ 32 h 85"/>
                <a:gd name="T16" fmla="*/ 10 w 66"/>
                <a:gd name="T17" fmla="*/ 45 h 85"/>
                <a:gd name="T18" fmla="*/ 5 w 66"/>
                <a:gd name="T19" fmla="*/ 59 h 85"/>
                <a:gd name="T20" fmla="*/ 1 w 66"/>
                <a:gd name="T21" fmla="*/ 72 h 85"/>
                <a:gd name="T22" fmla="*/ 0 w 66"/>
                <a:gd name="T23" fmla="*/ 85 h 85"/>
                <a:gd name="T24" fmla="*/ 33 w 66"/>
                <a:gd name="T25" fmla="*/ 84 h 85"/>
                <a:gd name="T26" fmla="*/ 34 w 66"/>
                <a:gd name="T27" fmla="*/ 78 h 85"/>
                <a:gd name="T28" fmla="*/ 36 w 66"/>
                <a:gd name="T29" fmla="*/ 68 h 85"/>
                <a:gd name="T30" fmla="*/ 40 w 66"/>
                <a:gd name="T31" fmla="*/ 58 h 85"/>
                <a:gd name="T32" fmla="*/ 46 w 66"/>
                <a:gd name="T33" fmla="*/ 47 h 85"/>
                <a:gd name="T34" fmla="*/ 51 w 66"/>
                <a:gd name="T35" fmla="*/ 37 h 85"/>
                <a:gd name="T36" fmla="*/ 57 w 66"/>
                <a:gd name="T37" fmla="*/ 31 h 85"/>
                <a:gd name="T38" fmla="*/ 55 w 66"/>
                <a:gd name="T39" fmla="*/ 32 h 85"/>
                <a:gd name="T40" fmla="*/ 53 w 66"/>
                <a:gd name="T41" fmla="*/ 33 h 85"/>
                <a:gd name="T42" fmla="*/ 45 w 66"/>
                <a:gd name="T43" fmla="*/ 32 h 85"/>
                <a:gd name="T44" fmla="*/ 38 w 66"/>
                <a:gd name="T45" fmla="*/ 26 h 85"/>
                <a:gd name="T46" fmla="*/ 38 w 66"/>
                <a:gd name="T47" fmla="*/ 26 h 85"/>
                <a:gd name="T48" fmla="*/ 66 w 66"/>
                <a:gd name="T49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85">
                  <a:moveTo>
                    <a:pt x="66" y="9"/>
                  </a:moveTo>
                  <a:lnTo>
                    <a:pt x="66" y="9"/>
                  </a:lnTo>
                  <a:lnTo>
                    <a:pt x="57" y="1"/>
                  </a:lnTo>
                  <a:lnTo>
                    <a:pt x="44" y="0"/>
                  </a:lnTo>
                  <a:lnTo>
                    <a:pt x="36" y="5"/>
                  </a:lnTo>
                  <a:lnTo>
                    <a:pt x="31" y="10"/>
                  </a:lnTo>
                  <a:lnTo>
                    <a:pt x="23" y="20"/>
                  </a:lnTo>
                  <a:lnTo>
                    <a:pt x="17" y="32"/>
                  </a:lnTo>
                  <a:lnTo>
                    <a:pt x="10" y="45"/>
                  </a:lnTo>
                  <a:lnTo>
                    <a:pt x="5" y="59"/>
                  </a:lnTo>
                  <a:lnTo>
                    <a:pt x="1" y="72"/>
                  </a:lnTo>
                  <a:lnTo>
                    <a:pt x="0" y="85"/>
                  </a:lnTo>
                  <a:lnTo>
                    <a:pt x="33" y="84"/>
                  </a:lnTo>
                  <a:lnTo>
                    <a:pt x="34" y="78"/>
                  </a:lnTo>
                  <a:lnTo>
                    <a:pt x="36" y="68"/>
                  </a:lnTo>
                  <a:lnTo>
                    <a:pt x="40" y="58"/>
                  </a:lnTo>
                  <a:lnTo>
                    <a:pt x="46" y="47"/>
                  </a:lnTo>
                  <a:lnTo>
                    <a:pt x="51" y="37"/>
                  </a:lnTo>
                  <a:lnTo>
                    <a:pt x="57" y="31"/>
                  </a:lnTo>
                  <a:lnTo>
                    <a:pt x="55" y="32"/>
                  </a:lnTo>
                  <a:lnTo>
                    <a:pt x="53" y="33"/>
                  </a:lnTo>
                  <a:lnTo>
                    <a:pt x="45" y="32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6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08" name="Freeform 80"/>
            <p:cNvSpPr>
              <a:spLocks/>
            </p:cNvSpPr>
            <p:nvPr/>
          </p:nvSpPr>
          <p:spPr bwMode="auto">
            <a:xfrm>
              <a:off x="1222" y="540"/>
              <a:ext cx="3563" cy="3225"/>
            </a:xfrm>
            <a:custGeom>
              <a:avLst/>
              <a:gdLst>
                <a:gd name="T0" fmla="*/ 1181 w 10688"/>
                <a:gd name="T1" fmla="*/ 3027 h 9676"/>
                <a:gd name="T2" fmla="*/ 1271 w 10688"/>
                <a:gd name="T3" fmla="*/ 2987 h 9676"/>
                <a:gd name="T4" fmla="*/ 1385 w 10688"/>
                <a:gd name="T5" fmla="*/ 2673 h 9676"/>
                <a:gd name="T6" fmla="*/ 1676 w 10688"/>
                <a:gd name="T7" fmla="*/ 2178 h 9676"/>
                <a:gd name="T8" fmla="*/ 2013 w 10688"/>
                <a:gd name="T9" fmla="*/ 1735 h 9676"/>
                <a:gd name="T10" fmla="*/ 2512 w 10688"/>
                <a:gd name="T11" fmla="*/ 1323 h 9676"/>
                <a:gd name="T12" fmla="*/ 3079 w 10688"/>
                <a:gd name="T13" fmla="*/ 1000 h 9676"/>
                <a:gd name="T14" fmla="*/ 3796 w 10688"/>
                <a:gd name="T15" fmla="*/ 733 h 9676"/>
                <a:gd name="T16" fmla="*/ 4462 w 10688"/>
                <a:gd name="T17" fmla="*/ 610 h 9676"/>
                <a:gd name="T18" fmla="*/ 5931 w 10688"/>
                <a:gd name="T19" fmla="*/ 720 h 9676"/>
                <a:gd name="T20" fmla="*/ 8111 w 10688"/>
                <a:gd name="T21" fmla="*/ 2112 h 9676"/>
                <a:gd name="T22" fmla="*/ 9062 w 10688"/>
                <a:gd name="T23" fmla="*/ 4554 h 9676"/>
                <a:gd name="T24" fmla="*/ 9106 w 10688"/>
                <a:gd name="T25" fmla="*/ 5236 h 9676"/>
                <a:gd name="T26" fmla="*/ 9909 w 10688"/>
                <a:gd name="T27" fmla="*/ 5564 h 9676"/>
                <a:gd name="T28" fmla="*/ 10673 w 10688"/>
                <a:gd name="T29" fmla="*/ 5274 h 9676"/>
                <a:gd name="T30" fmla="*/ 9992 w 10688"/>
                <a:gd name="T31" fmla="*/ 5131 h 9676"/>
                <a:gd name="T32" fmla="*/ 9482 w 10688"/>
                <a:gd name="T33" fmla="*/ 4946 h 9676"/>
                <a:gd name="T34" fmla="*/ 9120 w 10688"/>
                <a:gd name="T35" fmla="*/ 2989 h 9676"/>
                <a:gd name="T36" fmla="*/ 7274 w 10688"/>
                <a:gd name="T37" fmla="*/ 854 h 9676"/>
                <a:gd name="T38" fmla="*/ 4785 w 10688"/>
                <a:gd name="T39" fmla="*/ 191 h 9676"/>
                <a:gd name="T40" fmla="*/ 4041 w 10688"/>
                <a:gd name="T41" fmla="*/ 266 h 9676"/>
                <a:gd name="T42" fmla="*/ 3269 w 10688"/>
                <a:gd name="T43" fmla="*/ 221 h 9676"/>
                <a:gd name="T44" fmla="*/ 2481 w 10688"/>
                <a:gd name="T45" fmla="*/ 751 h 9676"/>
                <a:gd name="T46" fmla="*/ 1874 w 10688"/>
                <a:gd name="T47" fmla="*/ 1325 h 9676"/>
                <a:gd name="T48" fmla="*/ 1399 w 10688"/>
                <a:gd name="T49" fmla="*/ 1857 h 9676"/>
                <a:gd name="T50" fmla="*/ 1122 w 10688"/>
                <a:gd name="T51" fmla="*/ 2292 h 9676"/>
                <a:gd name="T52" fmla="*/ 1047 w 10688"/>
                <a:gd name="T53" fmla="*/ 2453 h 9676"/>
                <a:gd name="T54" fmla="*/ 977 w 10688"/>
                <a:gd name="T55" fmla="*/ 2620 h 9676"/>
                <a:gd name="T56" fmla="*/ 897 w 10688"/>
                <a:gd name="T57" fmla="*/ 2773 h 9676"/>
                <a:gd name="T58" fmla="*/ 739 w 10688"/>
                <a:gd name="T59" fmla="*/ 2904 h 9676"/>
                <a:gd name="T60" fmla="*/ 454 w 10688"/>
                <a:gd name="T61" fmla="*/ 3286 h 9676"/>
                <a:gd name="T62" fmla="*/ 138 w 10688"/>
                <a:gd name="T63" fmla="*/ 3928 h 9676"/>
                <a:gd name="T64" fmla="*/ 9 w 10688"/>
                <a:gd name="T65" fmla="*/ 4528 h 9676"/>
                <a:gd name="T66" fmla="*/ 57 w 10688"/>
                <a:gd name="T67" fmla="*/ 5201 h 9676"/>
                <a:gd name="T68" fmla="*/ 283 w 10688"/>
                <a:gd name="T69" fmla="*/ 5859 h 9676"/>
                <a:gd name="T70" fmla="*/ 669 w 10688"/>
                <a:gd name="T71" fmla="*/ 6489 h 9676"/>
                <a:gd name="T72" fmla="*/ 1031 w 10688"/>
                <a:gd name="T73" fmla="*/ 6963 h 9676"/>
                <a:gd name="T74" fmla="*/ 1426 w 10688"/>
                <a:gd name="T75" fmla="*/ 7628 h 9676"/>
                <a:gd name="T76" fmla="*/ 1692 w 10688"/>
                <a:gd name="T77" fmla="*/ 7984 h 9676"/>
                <a:gd name="T78" fmla="*/ 2603 w 10688"/>
                <a:gd name="T79" fmla="*/ 8945 h 9676"/>
                <a:gd name="T80" fmla="*/ 3843 w 10688"/>
                <a:gd name="T81" fmla="*/ 9513 h 9676"/>
                <a:gd name="T82" fmla="*/ 4828 w 10688"/>
                <a:gd name="T83" fmla="*/ 9346 h 9676"/>
                <a:gd name="T84" fmla="*/ 6677 w 10688"/>
                <a:gd name="T85" fmla="*/ 8988 h 9676"/>
                <a:gd name="T86" fmla="*/ 8348 w 10688"/>
                <a:gd name="T87" fmla="*/ 7778 h 9676"/>
                <a:gd name="T88" fmla="*/ 9152 w 10688"/>
                <a:gd name="T89" fmla="*/ 6678 h 9676"/>
                <a:gd name="T90" fmla="*/ 9838 w 10688"/>
                <a:gd name="T91" fmla="*/ 7217 h 9676"/>
                <a:gd name="T92" fmla="*/ 10192 w 10688"/>
                <a:gd name="T93" fmla="*/ 6898 h 9676"/>
                <a:gd name="T94" fmla="*/ 9393 w 10688"/>
                <a:gd name="T95" fmla="*/ 6458 h 9676"/>
                <a:gd name="T96" fmla="*/ 8818 w 10688"/>
                <a:gd name="T97" fmla="*/ 6191 h 9676"/>
                <a:gd name="T98" fmla="*/ 7678 w 10688"/>
                <a:gd name="T99" fmla="*/ 7876 h 9676"/>
                <a:gd name="T100" fmla="*/ 5870 w 10688"/>
                <a:gd name="T101" fmla="*/ 8831 h 9676"/>
                <a:gd name="T102" fmla="*/ 4308 w 10688"/>
                <a:gd name="T103" fmla="*/ 8901 h 9676"/>
                <a:gd name="T104" fmla="*/ 3312 w 10688"/>
                <a:gd name="T105" fmla="*/ 8590 h 9676"/>
                <a:gd name="T106" fmla="*/ 2465 w 10688"/>
                <a:gd name="T107" fmla="*/ 8046 h 9676"/>
                <a:gd name="T108" fmla="*/ 1810 w 10688"/>
                <a:gd name="T109" fmla="*/ 7335 h 9676"/>
                <a:gd name="T110" fmla="*/ 1440 w 10688"/>
                <a:gd name="T111" fmla="*/ 6767 h 9676"/>
                <a:gd name="T112" fmla="*/ 1305 w 10688"/>
                <a:gd name="T113" fmla="*/ 6682 h 9676"/>
                <a:gd name="T114" fmla="*/ 1222 w 10688"/>
                <a:gd name="T115" fmla="*/ 6603 h 9676"/>
                <a:gd name="T116" fmla="*/ 732 w 10688"/>
                <a:gd name="T117" fmla="*/ 5991 h 9676"/>
                <a:gd name="T118" fmla="*/ 431 w 10688"/>
                <a:gd name="T119" fmla="*/ 5191 h 9676"/>
                <a:gd name="T120" fmla="*/ 379 w 10688"/>
                <a:gd name="T121" fmla="*/ 4441 h 9676"/>
                <a:gd name="T122" fmla="*/ 576 w 10688"/>
                <a:gd name="T123" fmla="*/ 3693 h 9676"/>
                <a:gd name="T124" fmla="*/ 1062 w 10688"/>
                <a:gd name="T125" fmla="*/ 3090 h 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88" h="9676">
                  <a:moveTo>
                    <a:pt x="1062" y="3090"/>
                  </a:moveTo>
                  <a:lnTo>
                    <a:pt x="1064" y="3086"/>
                  </a:lnTo>
                  <a:lnTo>
                    <a:pt x="1068" y="3081"/>
                  </a:lnTo>
                  <a:lnTo>
                    <a:pt x="1071" y="3076"/>
                  </a:lnTo>
                  <a:lnTo>
                    <a:pt x="1075" y="3072"/>
                  </a:lnTo>
                  <a:lnTo>
                    <a:pt x="1086" y="3062"/>
                  </a:lnTo>
                  <a:lnTo>
                    <a:pt x="1098" y="3054"/>
                  </a:lnTo>
                  <a:lnTo>
                    <a:pt x="1111" y="3046"/>
                  </a:lnTo>
                  <a:lnTo>
                    <a:pt x="1124" y="3038"/>
                  </a:lnTo>
                  <a:lnTo>
                    <a:pt x="1138" y="3033"/>
                  </a:lnTo>
                  <a:lnTo>
                    <a:pt x="1152" y="3030"/>
                  </a:lnTo>
                  <a:lnTo>
                    <a:pt x="1166" y="3028"/>
                  </a:lnTo>
                  <a:lnTo>
                    <a:pt x="1181" y="3027"/>
                  </a:lnTo>
                  <a:lnTo>
                    <a:pt x="1194" y="3027"/>
                  </a:lnTo>
                  <a:lnTo>
                    <a:pt x="1207" y="3028"/>
                  </a:lnTo>
                  <a:lnTo>
                    <a:pt x="1219" y="3028"/>
                  </a:lnTo>
                  <a:lnTo>
                    <a:pt x="1230" y="3028"/>
                  </a:lnTo>
                  <a:lnTo>
                    <a:pt x="1234" y="3027"/>
                  </a:lnTo>
                  <a:lnTo>
                    <a:pt x="1238" y="3025"/>
                  </a:lnTo>
                  <a:lnTo>
                    <a:pt x="1243" y="3024"/>
                  </a:lnTo>
                  <a:lnTo>
                    <a:pt x="1246" y="3022"/>
                  </a:lnTo>
                  <a:lnTo>
                    <a:pt x="1253" y="3016"/>
                  </a:lnTo>
                  <a:lnTo>
                    <a:pt x="1259" y="3009"/>
                  </a:lnTo>
                  <a:lnTo>
                    <a:pt x="1264" y="3002"/>
                  </a:lnTo>
                  <a:lnTo>
                    <a:pt x="1268" y="2994"/>
                  </a:lnTo>
                  <a:lnTo>
                    <a:pt x="1271" y="2987"/>
                  </a:lnTo>
                  <a:lnTo>
                    <a:pt x="1274" y="2978"/>
                  </a:lnTo>
                  <a:lnTo>
                    <a:pt x="1276" y="2969"/>
                  </a:lnTo>
                  <a:lnTo>
                    <a:pt x="1277" y="2961"/>
                  </a:lnTo>
                  <a:lnTo>
                    <a:pt x="1280" y="2942"/>
                  </a:lnTo>
                  <a:lnTo>
                    <a:pt x="1284" y="2923"/>
                  </a:lnTo>
                  <a:lnTo>
                    <a:pt x="1286" y="2912"/>
                  </a:lnTo>
                  <a:lnTo>
                    <a:pt x="1289" y="2902"/>
                  </a:lnTo>
                  <a:lnTo>
                    <a:pt x="1292" y="2893"/>
                  </a:lnTo>
                  <a:lnTo>
                    <a:pt x="1296" y="2882"/>
                  </a:lnTo>
                  <a:lnTo>
                    <a:pt x="1319" y="2828"/>
                  </a:lnTo>
                  <a:lnTo>
                    <a:pt x="1341" y="2775"/>
                  </a:lnTo>
                  <a:lnTo>
                    <a:pt x="1363" y="2724"/>
                  </a:lnTo>
                  <a:lnTo>
                    <a:pt x="1385" y="2673"/>
                  </a:lnTo>
                  <a:lnTo>
                    <a:pt x="1407" y="2626"/>
                  </a:lnTo>
                  <a:lnTo>
                    <a:pt x="1430" y="2579"/>
                  </a:lnTo>
                  <a:lnTo>
                    <a:pt x="1442" y="2557"/>
                  </a:lnTo>
                  <a:lnTo>
                    <a:pt x="1454" y="2535"/>
                  </a:lnTo>
                  <a:lnTo>
                    <a:pt x="1467" y="2513"/>
                  </a:lnTo>
                  <a:lnTo>
                    <a:pt x="1481" y="2493"/>
                  </a:lnTo>
                  <a:lnTo>
                    <a:pt x="1511" y="2449"/>
                  </a:lnTo>
                  <a:lnTo>
                    <a:pt x="1539" y="2403"/>
                  </a:lnTo>
                  <a:lnTo>
                    <a:pt x="1567" y="2357"/>
                  </a:lnTo>
                  <a:lnTo>
                    <a:pt x="1594" y="2311"/>
                  </a:lnTo>
                  <a:lnTo>
                    <a:pt x="1621" y="2266"/>
                  </a:lnTo>
                  <a:lnTo>
                    <a:pt x="1648" y="2221"/>
                  </a:lnTo>
                  <a:lnTo>
                    <a:pt x="1676" y="2178"/>
                  </a:lnTo>
                  <a:lnTo>
                    <a:pt x="1705" y="2134"/>
                  </a:lnTo>
                  <a:lnTo>
                    <a:pt x="1734" y="2092"/>
                  </a:lnTo>
                  <a:lnTo>
                    <a:pt x="1762" y="2050"/>
                  </a:lnTo>
                  <a:lnTo>
                    <a:pt x="1790" y="2008"/>
                  </a:lnTo>
                  <a:lnTo>
                    <a:pt x="1818" y="1966"/>
                  </a:lnTo>
                  <a:lnTo>
                    <a:pt x="1847" y="1925"/>
                  </a:lnTo>
                  <a:lnTo>
                    <a:pt x="1878" y="1885"/>
                  </a:lnTo>
                  <a:lnTo>
                    <a:pt x="1894" y="1864"/>
                  </a:lnTo>
                  <a:lnTo>
                    <a:pt x="1909" y="1845"/>
                  </a:lnTo>
                  <a:lnTo>
                    <a:pt x="1926" y="1826"/>
                  </a:lnTo>
                  <a:lnTo>
                    <a:pt x="1943" y="1807"/>
                  </a:lnTo>
                  <a:lnTo>
                    <a:pt x="1977" y="1771"/>
                  </a:lnTo>
                  <a:lnTo>
                    <a:pt x="2013" y="1735"/>
                  </a:lnTo>
                  <a:lnTo>
                    <a:pt x="2048" y="1700"/>
                  </a:lnTo>
                  <a:lnTo>
                    <a:pt x="2084" y="1666"/>
                  </a:lnTo>
                  <a:lnTo>
                    <a:pt x="2121" y="1631"/>
                  </a:lnTo>
                  <a:lnTo>
                    <a:pt x="2159" y="1598"/>
                  </a:lnTo>
                  <a:lnTo>
                    <a:pt x="2195" y="1565"/>
                  </a:lnTo>
                  <a:lnTo>
                    <a:pt x="2234" y="1533"/>
                  </a:lnTo>
                  <a:lnTo>
                    <a:pt x="2272" y="1501"/>
                  </a:lnTo>
                  <a:lnTo>
                    <a:pt x="2311" y="1470"/>
                  </a:lnTo>
                  <a:lnTo>
                    <a:pt x="2351" y="1440"/>
                  </a:lnTo>
                  <a:lnTo>
                    <a:pt x="2391" y="1410"/>
                  </a:lnTo>
                  <a:lnTo>
                    <a:pt x="2431" y="1379"/>
                  </a:lnTo>
                  <a:lnTo>
                    <a:pt x="2471" y="1351"/>
                  </a:lnTo>
                  <a:lnTo>
                    <a:pt x="2512" y="1323"/>
                  </a:lnTo>
                  <a:lnTo>
                    <a:pt x="2554" y="1295"/>
                  </a:lnTo>
                  <a:lnTo>
                    <a:pt x="2595" y="1268"/>
                  </a:lnTo>
                  <a:lnTo>
                    <a:pt x="2638" y="1241"/>
                  </a:lnTo>
                  <a:lnTo>
                    <a:pt x="2680" y="1214"/>
                  </a:lnTo>
                  <a:lnTo>
                    <a:pt x="2723" y="1189"/>
                  </a:lnTo>
                  <a:lnTo>
                    <a:pt x="2767" y="1163"/>
                  </a:lnTo>
                  <a:lnTo>
                    <a:pt x="2810" y="1138"/>
                  </a:lnTo>
                  <a:lnTo>
                    <a:pt x="2854" y="1115"/>
                  </a:lnTo>
                  <a:lnTo>
                    <a:pt x="2898" y="1091"/>
                  </a:lnTo>
                  <a:lnTo>
                    <a:pt x="2943" y="1067"/>
                  </a:lnTo>
                  <a:lnTo>
                    <a:pt x="2988" y="1044"/>
                  </a:lnTo>
                  <a:lnTo>
                    <a:pt x="3033" y="1023"/>
                  </a:lnTo>
                  <a:lnTo>
                    <a:pt x="3079" y="1000"/>
                  </a:lnTo>
                  <a:lnTo>
                    <a:pt x="3170" y="958"/>
                  </a:lnTo>
                  <a:lnTo>
                    <a:pt x="3264" y="918"/>
                  </a:lnTo>
                  <a:lnTo>
                    <a:pt x="3311" y="898"/>
                  </a:lnTo>
                  <a:lnTo>
                    <a:pt x="3358" y="879"/>
                  </a:lnTo>
                  <a:lnTo>
                    <a:pt x="3406" y="861"/>
                  </a:lnTo>
                  <a:lnTo>
                    <a:pt x="3453" y="842"/>
                  </a:lnTo>
                  <a:lnTo>
                    <a:pt x="3502" y="825"/>
                  </a:lnTo>
                  <a:lnTo>
                    <a:pt x="3551" y="809"/>
                  </a:lnTo>
                  <a:lnTo>
                    <a:pt x="3599" y="793"/>
                  </a:lnTo>
                  <a:lnTo>
                    <a:pt x="3648" y="777"/>
                  </a:lnTo>
                  <a:lnTo>
                    <a:pt x="3696" y="761"/>
                  </a:lnTo>
                  <a:lnTo>
                    <a:pt x="3746" y="747"/>
                  </a:lnTo>
                  <a:lnTo>
                    <a:pt x="3796" y="733"/>
                  </a:lnTo>
                  <a:lnTo>
                    <a:pt x="3845" y="720"/>
                  </a:lnTo>
                  <a:lnTo>
                    <a:pt x="3896" y="707"/>
                  </a:lnTo>
                  <a:lnTo>
                    <a:pt x="3946" y="696"/>
                  </a:lnTo>
                  <a:lnTo>
                    <a:pt x="3997" y="684"/>
                  </a:lnTo>
                  <a:lnTo>
                    <a:pt x="4047" y="673"/>
                  </a:lnTo>
                  <a:lnTo>
                    <a:pt x="4099" y="663"/>
                  </a:lnTo>
                  <a:lnTo>
                    <a:pt x="4150" y="653"/>
                  </a:lnTo>
                  <a:lnTo>
                    <a:pt x="4202" y="645"/>
                  </a:lnTo>
                  <a:lnTo>
                    <a:pt x="4254" y="636"/>
                  </a:lnTo>
                  <a:lnTo>
                    <a:pt x="4306" y="629"/>
                  </a:lnTo>
                  <a:lnTo>
                    <a:pt x="4357" y="622"/>
                  </a:lnTo>
                  <a:lnTo>
                    <a:pt x="4409" y="616"/>
                  </a:lnTo>
                  <a:lnTo>
                    <a:pt x="4462" y="610"/>
                  </a:lnTo>
                  <a:lnTo>
                    <a:pt x="4515" y="605"/>
                  </a:lnTo>
                  <a:lnTo>
                    <a:pt x="4568" y="601"/>
                  </a:lnTo>
                  <a:lnTo>
                    <a:pt x="4621" y="597"/>
                  </a:lnTo>
                  <a:lnTo>
                    <a:pt x="4674" y="594"/>
                  </a:lnTo>
                  <a:lnTo>
                    <a:pt x="4727" y="591"/>
                  </a:lnTo>
                  <a:lnTo>
                    <a:pt x="4781" y="590"/>
                  </a:lnTo>
                  <a:lnTo>
                    <a:pt x="4835" y="589"/>
                  </a:lnTo>
                  <a:lnTo>
                    <a:pt x="4889" y="589"/>
                  </a:lnTo>
                  <a:lnTo>
                    <a:pt x="5103" y="594"/>
                  </a:lnTo>
                  <a:lnTo>
                    <a:pt x="5314" y="610"/>
                  </a:lnTo>
                  <a:lnTo>
                    <a:pt x="5524" y="636"/>
                  </a:lnTo>
                  <a:lnTo>
                    <a:pt x="5729" y="673"/>
                  </a:lnTo>
                  <a:lnTo>
                    <a:pt x="5931" y="720"/>
                  </a:lnTo>
                  <a:lnTo>
                    <a:pt x="6129" y="777"/>
                  </a:lnTo>
                  <a:lnTo>
                    <a:pt x="6323" y="842"/>
                  </a:lnTo>
                  <a:lnTo>
                    <a:pt x="6512" y="918"/>
                  </a:lnTo>
                  <a:lnTo>
                    <a:pt x="6698" y="1001"/>
                  </a:lnTo>
                  <a:lnTo>
                    <a:pt x="6878" y="1094"/>
                  </a:lnTo>
                  <a:lnTo>
                    <a:pt x="7053" y="1195"/>
                  </a:lnTo>
                  <a:lnTo>
                    <a:pt x="7223" y="1304"/>
                  </a:lnTo>
                  <a:lnTo>
                    <a:pt x="7386" y="1420"/>
                  </a:lnTo>
                  <a:lnTo>
                    <a:pt x="7544" y="1545"/>
                  </a:lnTo>
                  <a:lnTo>
                    <a:pt x="7696" y="1676"/>
                  </a:lnTo>
                  <a:lnTo>
                    <a:pt x="7841" y="1815"/>
                  </a:lnTo>
                  <a:lnTo>
                    <a:pt x="7980" y="1960"/>
                  </a:lnTo>
                  <a:lnTo>
                    <a:pt x="8111" y="2112"/>
                  </a:lnTo>
                  <a:lnTo>
                    <a:pt x="8236" y="2270"/>
                  </a:lnTo>
                  <a:lnTo>
                    <a:pt x="8352" y="2434"/>
                  </a:lnTo>
                  <a:lnTo>
                    <a:pt x="8461" y="2603"/>
                  </a:lnTo>
                  <a:lnTo>
                    <a:pt x="8562" y="2778"/>
                  </a:lnTo>
                  <a:lnTo>
                    <a:pt x="8655" y="2958"/>
                  </a:lnTo>
                  <a:lnTo>
                    <a:pt x="8738" y="3144"/>
                  </a:lnTo>
                  <a:lnTo>
                    <a:pt x="8813" y="3333"/>
                  </a:lnTo>
                  <a:lnTo>
                    <a:pt x="8879" y="3528"/>
                  </a:lnTo>
                  <a:lnTo>
                    <a:pt x="8936" y="3725"/>
                  </a:lnTo>
                  <a:lnTo>
                    <a:pt x="8983" y="3927"/>
                  </a:lnTo>
                  <a:lnTo>
                    <a:pt x="9020" y="4133"/>
                  </a:lnTo>
                  <a:lnTo>
                    <a:pt x="9046" y="4342"/>
                  </a:lnTo>
                  <a:lnTo>
                    <a:pt x="9062" y="4554"/>
                  </a:lnTo>
                  <a:lnTo>
                    <a:pt x="9067" y="4768"/>
                  </a:lnTo>
                  <a:lnTo>
                    <a:pt x="9067" y="4817"/>
                  </a:lnTo>
                  <a:lnTo>
                    <a:pt x="9066" y="4867"/>
                  </a:lnTo>
                  <a:lnTo>
                    <a:pt x="9065" y="4916"/>
                  </a:lnTo>
                  <a:lnTo>
                    <a:pt x="9063" y="4964"/>
                  </a:lnTo>
                  <a:lnTo>
                    <a:pt x="9061" y="5013"/>
                  </a:lnTo>
                  <a:lnTo>
                    <a:pt x="9058" y="5061"/>
                  </a:lnTo>
                  <a:lnTo>
                    <a:pt x="9054" y="5110"/>
                  </a:lnTo>
                  <a:lnTo>
                    <a:pt x="9050" y="5159"/>
                  </a:lnTo>
                  <a:lnTo>
                    <a:pt x="9052" y="5176"/>
                  </a:lnTo>
                  <a:lnTo>
                    <a:pt x="9063" y="5195"/>
                  </a:lnTo>
                  <a:lnTo>
                    <a:pt x="9081" y="5216"/>
                  </a:lnTo>
                  <a:lnTo>
                    <a:pt x="9106" y="5236"/>
                  </a:lnTo>
                  <a:lnTo>
                    <a:pt x="9139" y="5258"/>
                  </a:lnTo>
                  <a:lnTo>
                    <a:pt x="9176" y="5281"/>
                  </a:lnTo>
                  <a:lnTo>
                    <a:pt x="9220" y="5303"/>
                  </a:lnTo>
                  <a:lnTo>
                    <a:pt x="9268" y="5326"/>
                  </a:lnTo>
                  <a:lnTo>
                    <a:pt x="9320" y="5350"/>
                  </a:lnTo>
                  <a:lnTo>
                    <a:pt x="9377" y="5374"/>
                  </a:lnTo>
                  <a:lnTo>
                    <a:pt x="9437" y="5398"/>
                  </a:lnTo>
                  <a:lnTo>
                    <a:pt x="9500" y="5422"/>
                  </a:lnTo>
                  <a:lnTo>
                    <a:pt x="9565" y="5446"/>
                  </a:lnTo>
                  <a:lnTo>
                    <a:pt x="9632" y="5471"/>
                  </a:lnTo>
                  <a:lnTo>
                    <a:pt x="9701" y="5495"/>
                  </a:lnTo>
                  <a:lnTo>
                    <a:pt x="9770" y="5518"/>
                  </a:lnTo>
                  <a:lnTo>
                    <a:pt x="9909" y="5564"/>
                  </a:lnTo>
                  <a:lnTo>
                    <a:pt x="10044" y="5608"/>
                  </a:lnTo>
                  <a:lnTo>
                    <a:pt x="10172" y="5649"/>
                  </a:lnTo>
                  <a:lnTo>
                    <a:pt x="10289" y="5686"/>
                  </a:lnTo>
                  <a:lnTo>
                    <a:pt x="10389" y="5718"/>
                  </a:lnTo>
                  <a:lnTo>
                    <a:pt x="10470" y="5746"/>
                  </a:lnTo>
                  <a:lnTo>
                    <a:pt x="10502" y="5758"/>
                  </a:lnTo>
                  <a:lnTo>
                    <a:pt x="10527" y="5768"/>
                  </a:lnTo>
                  <a:lnTo>
                    <a:pt x="10545" y="5777"/>
                  </a:lnTo>
                  <a:lnTo>
                    <a:pt x="10556" y="5783"/>
                  </a:lnTo>
                  <a:lnTo>
                    <a:pt x="10684" y="5350"/>
                  </a:lnTo>
                  <a:lnTo>
                    <a:pt x="10688" y="5322"/>
                  </a:lnTo>
                  <a:lnTo>
                    <a:pt x="10684" y="5296"/>
                  </a:lnTo>
                  <a:lnTo>
                    <a:pt x="10673" y="5274"/>
                  </a:lnTo>
                  <a:lnTo>
                    <a:pt x="10656" y="5254"/>
                  </a:lnTo>
                  <a:lnTo>
                    <a:pt x="10632" y="5236"/>
                  </a:lnTo>
                  <a:lnTo>
                    <a:pt x="10603" y="5220"/>
                  </a:lnTo>
                  <a:lnTo>
                    <a:pt x="10568" y="5207"/>
                  </a:lnTo>
                  <a:lnTo>
                    <a:pt x="10530" y="5195"/>
                  </a:lnTo>
                  <a:lnTo>
                    <a:pt x="10486" y="5186"/>
                  </a:lnTo>
                  <a:lnTo>
                    <a:pt x="10439" y="5177"/>
                  </a:lnTo>
                  <a:lnTo>
                    <a:pt x="10389" y="5169"/>
                  </a:lnTo>
                  <a:lnTo>
                    <a:pt x="10336" y="5162"/>
                  </a:lnTo>
                  <a:lnTo>
                    <a:pt x="10225" y="5151"/>
                  </a:lnTo>
                  <a:lnTo>
                    <a:pt x="10108" y="5141"/>
                  </a:lnTo>
                  <a:lnTo>
                    <a:pt x="10050" y="5136"/>
                  </a:lnTo>
                  <a:lnTo>
                    <a:pt x="9992" y="5131"/>
                  </a:lnTo>
                  <a:lnTo>
                    <a:pt x="9933" y="5125"/>
                  </a:lnTo>
                  <a:lnTo>
                    <a:pt x="9877" y="5119"/>
                  </a:lnTo>
                  <a:lnTo>
                    <a:pt x="9822" y="5112"/>
                  </a:lnTo>
                  <a:lnTo>
                    <a:pt x="9770" y="5104"/>
                  </a:lnTo>
                  <a:lnTo>
                    <a:pt x="9721" y="5094"/>
                  </a:lnTo>
                  <a:lnTo>
                    <a:pt x="9674" y="5083"/>
                  </a:lnTo>
                  <a:lnTo>
                    <a:pt x="9632" y="5070"/>
                  </a:lnTo>
                  <a:lnTo>
                    <a:pt x="9593" y="5055"/>
                  </a:lnTo>
                  <a:lnTo>
                    <a:pt x="9560" y="5039"/>
                  </a:lnTo>
                  <a:lnTo>
                    <a:pt x="9531" y="5019"/>
                  </a:lnTo>
                  <a:lnTo>
                    <a:pt x="9508" y="4998"/>
                  </a:lnTo>
                  <a:lnTo>
                    <a:pt x="9492" y="4973"/>
                  </a:lnTo>
                  <a:lnTo>
                    <a:pt x="9482" y="4946"/>
                  </a:lnTo>
                  <a:lnTo>
                    <a:pt x="9479" y="4916"/>
                  </a:lnTo>
                  <a:lnTo>
                    <a:pt x="9480" y="4879"/>
                  </a:lnTo>
                  <a:lnTo>
                    <a:pt x="9481" y="4842"/>
                  </a:lnTo>
                  <a:lnTo>
                    <a:pt x="9481" y="4805"/>
                  </a:lnTo>
                  <a:lnTo>
                    <a:pt x="9481" y="4768"/>
                  </a:lnTo>
                  <a:lnTo>
                    <a:pt x="9476" y="4533"/>
                  </a:lnTo>
                  <a:lnTo>
                    <a:pt x="9457" y="4301"/>
                  </a:lnTo>
                  <a:lnTo>
                    <a:pt x="9428" y="4072"/>
                  </a:lnTo>
                  <a:lnTo>
                    <a:pt x="9388" y="3847"/>
                  </a:lnTo>
                  <a:lnTo>
                    <a:pt x="9336" y="3626"/>
                  </a:lnTo>
                  <a:lnTo>
                    <a:pt x="9275" y="3409"/>
                  </a:lnTo>
                  <a:lnTo>
                    <a:pt x="9202" y="3196"/>
                  </a:lnTo>
                  <a:lnTo>
                    <a:pt x="9120" y="2989"/>
                  </a:lnTo>
                  <a:lnTo>
                    <a:pt x="9028" y="2786"/>
                  </a:lnTo>
                  <a:lnTo>
                    <a:pt x="8927" y="2589"/>
                  </a:lnTo>
                  <a:lnTo>
                    <a:pt x="8817" y="2397"/>
                  </a:lnTo>
                  <a:lnTo>
                    <a:pt x="8698" y="2211"/>
                  </a:lnTo>
                  <a:lnTo>
                    <a:pt x="8569" y="2032"/>
                  </a:lnTo>
                  <a:lnTo>
                    <a:pt x="8433" y="1859"/>
                  </a:lnTo>
                  <a:lnTo>
                    <a:pt x="8290" y="1693"/>
                  </a:lnTo>
                  <a:lnTo>
                    <a:pt x="8137" y="1533"/>
                  </a:lnTo>
                  <a:lnTo>
                    <a:pt x="7979" y="1381"/>
                  </a:lnTo>
                  <a:lnTo>
                    <a:pt x="7812" y="1237"/>
                  </a:lnTo>
                  <a:lnTo>
                    <a:pt x="7640" y="1101"/>
                  </a:lnTo>
                  <a:lnTo>
                    <a:pt x="7460" y="973"/>
                  </a:lnTo>
                  <a:lnTo>
                    <a:pt x="7274" y="854"/>
                  </a:lnTo>
                  <a:lnTo>
                    <a:pt x="7082" y="743"/>
                  </a:lnTo>
                  <a:lnTo>
                    <a:pt x="6885" y="643"/>
                  </a:lnTo>
                  <a:lnTo>
                    <a:pt x="6683" y="550"/>
                  </a:lnTo>
                  <a:lnTo>
                    <a:pt x="6474" y="468"/>
                  </a:lnTo>
                  <a:lnTo>
                    <a:pt x="6261" y="396"/>
                  </a:lnTo>
                  <a:lnTo>
                    <a:pt x="6044" y="334"/>
                  </a:lnTo>
                  <a:lnTo>
                    <a:pt x="5824" y="283"/>
                  </a:lnTo>
                  <a:lnTo>
                    <a:pt x="5598" y="242"/>
                  </a:lnTo>
                  <a:lnTo>
                    <a:pt x="5370" y="213"/>
                  </a:lnTo>
                  <a:lnTo>
                    <a:pt x="5138" y="195"/>
                  </a:lnTo>
                  <a:lnTo>
                    <a:pt x="4903" y="189"/>
                  </a:lnTo>
                  <a:lnTo>
                    <a:pt x="4844" y="190"/>
                  </a:lnTo>
                  <a:lnTo>
                    <a:pt x="4785" y="191"/>
                  </a:lnTo>
                  <a:lnTo>
                    <a:pt x="4727" y="192"/>
                  </a:lnTo>
                  <a:lnTo>
                    <a:pt x="4668" y="194"/>
                  </a:lnTo>
                  <a:lnTo>
                    <a:pt x="4610" y="198"/>
                  </a:lnTo>
                  <a:lnTo>
                    <a:pt x="4553" y="201"/>
                  </a:lnTo>
                  <a:lnTo>
                    <a:pt x="4495" y="205"/>
                  </a:lnTo>
                  <a:lnTo>
                    <a:pt x="4437" y="211"/>
                  </a:lnTo>
                  <a:lnTo>
                    <a:pt x="4380" y="216"/>
                  </a:lnTo>
                  <a:lnTo>
                    <a:pt x="4323" y="222"/>
                  </a:lnTo>
                  <a:lnTo>
                    <a:pt x="4267" y="230"/>
                  </a:lnTo>
                  <a:lnTo>
                    <a:pt x="4209" y="238"/>
                  </a:lnTo>
                  <a:lnTo>
                    <a:pt x="4153" y="246"/>
                  </a:lnTo>
                  <a:lnTo>
                    <a:pt x="4097" y="256"/>
                  </a:lnTo>
                  <a:lnTo>
                    <a:pt x="4041" y="266"/>
                  </a:lnTo>
                  <a:lnTo>
                    <a:pt x="3985" y="276"/>
                  </a:lnTo>
                  <a:lnTo>
                    <a:pt x="3960" y="283"/>
                  </a:lnTo>
                  <a:lnTo>
                    <a:pt x="3930" y="289"/>
                  </a:lnTo>
                  <a:lnTo>
                    <a:pt x="3899" y="296"/>
                  </a:lnTo>
                  <a:lnTo>
                    <a:pt x="3876" y="301"/>
                  </a:lnTo>
                  <a:lnTo>
                    <a:pt x="3743" y="0"/>
                  </a:lnTo>
                  <a:lnTo>
                    <a:pt x="3694" y="21"/>
                  </a:lnTo>
                  <a:lnTo>
                    <a:pt x="3645" y="41"/>
                  </a:lnTo>
                  <a:lnTo>
                    <a:pt x="3596" y="62"/>
                  </a:lnTo>
                  <a:lnTo>
                    <a:pt x="3547" y="83"/>
                  </a:lnTo>
                  <a:lnTo>
                    <a:pt x="3452" y="129"/>
                  </a:lnTo>
                  <a:lnTo>
                    <a:pt x="3358" y="175"/>
                  </a:lnTo>
                  <a:lnTo>
                    <a:pt x="3269" y="221"/>
                  </a:lnTo>
                  <a:lnTo>
                    <a:pt x="3182" y="267"/>
                  </a:lnTo>
                  <a:lnTo>
                    <a:pt x="3100" y="312"/>
                  </a:lnTo>
                  <a:lnTo>
                    <a:pt x="3025" y="355"/>
                  </a:lnTo>
                  <a:lnTo>
                    <a:pt x="2974" y="385"/>
                  </a:lnTo>
                  <a:lnTo>
                    <a:pt x="2925" y="415"/>
                  </a:lnTo>
                  <a:lnTo>
                    <a:pt x="2878" y="445"/>
                  </a:lnTo>
                  <a:lnTo>
                    <a:pt x="2831" y="476"/>
                  </a:lnTo>
                  <a:lnTo>
                    <a:pt x="2786" y="509"/>
                  </a:lnTo>
                  <a:lnTo>
                    <a:pt x="2741" y="542"/>
                  </a:lnTo>
                  <a:lnTo>
                    <a:pt x="2696" y="576"/>
                  </a:lnTo>
                  <a:lnTo>
                    <a:pt x="2653" y="610"/>
                  </a:lnTo>
                  <a:lnTo>
                    <a:pt x="2567" y="679"/>
                  </a:lnTo>
                  <a:lnTo>
                    <a:pt x="2481" y="751"/>
                  </a:lnTo>
                  <a:lnTo>
                    <a:pt x="2396" y="823"/>
                  </a:lnTo>
                  <a:lnTo>
                    <a:pt x="2310" y="895"/>
                  </a:lnTo>
                  <a:lnTo>
                    <a:pt x="2270" y="930"/>
                  </a:lnTo>
                  <a:lnTo>
                    <a:pt x="2231" y="967"/>
                  </a:lnTo>
                  <a:lnTo>
                    <a:pt x="2191" y="1005"/>
                  </a:lnTo>
                  <a:lnTo>
                    <a:pt x="2151" y="1043"/>
                  </a:lnTo>
                  <a:lnTo>
                    <a:pt x="2112" y="1082"/>
                  </a:lnTo>
                  <a:lnTo>
                    <a:pt x="2073" y="1122"/>
                  </a:lnTo>
                  <a:lnTo>
                    <a:pt x="2035" y="1161"/>
                  </a:lnTo>
                  <a:lnTo>
                    <a:pt x="1999" y="1200"/>
                  </a:lnTo>
                  <a:lnTo>
                    <a:pt x="1958" y="1242"/>
                  </a:lnTo>
                  <a:lnTo>
                    <a:pt x="1917" y="1284"/>
                  </a:lnTo>
                  <a:lnTo>
                    <a:pt x="1874" y="1325"/>
                  </a:lnTo>
                  <a:lnTo>
                    <a:pt x="1833" y="1367"/>
                  </a:lnTo>
                  <a:lnTo>
                    <a:pt x="1792" y="1408"/>
                  </a:lnTo>
                  <a:lnTo>
                    <a:pt x="1751" y="1451"/>
                  </a:lnTo>
                  <a:lnTo>
                    <a:pt x="1710" y="1492"/>
                  </a:lnTo>
                  <a:lnTo>
                    <a:pt x="1668" y="1533"/>
                  </a:lnTo>
                  <a:lnTo>
                    <a:pt x="1630" y="1573"/>
                  </a:lnTo>
                  <a:lnTo>
                    <a:pt x="1594" y="1612"/>
                  </a:lnTo>
                  <a:lnTo>
                    <a:pt x="1558" y="1652"/>
                  </a:lnTo>
                  <a:lnTo>
                    <a:pt x="1525" y="1691"/>
                  </a:lnTo>
                  <a:lnTo>
                    <a:pt x="1492" y="1733"/>
                  </a:lnTo>
                  <a:lnTo>
                    <a:pt x="1460" y="1774"/>
                  </a:lnTo>
                  <a:lnTo>
                    <a:pt x="1430" y="1815"/>
                  </a:lnTo>
                  <a:lnTo>
                    <a:pt x="1399" y="1857"/>
                  </a:lnTo>
                  <a:lnTo>
                    <a:pt x="1369" y="1899"/>
                  </a:lnTo>
                  <a:lnTo>
                    <a:pt x="1340" y="1942"/>
                  </a:lnTo>
                  <a:lnTo>
                    <a:pt x="1311" y="1985"/>
                  </a:lnTo>
                  <a:lnTo>
                    <a:pt x="1283" y="2030"/>
                  </a:lnTo>
                  <a:lnTo>
                    <a:pt x="1225" y="2119"/>
                  </a:lnTo>
                  <a:lnTo>
                    <a:pt x="1167" y="2211"/>
                  </a:lnTo>
                  <a:lnTo>
                    <a:pt x="1161" y="2223"/>
                  </a:lnTo>
                  <a:lnTo>
                    <a:pt x="1154" y="2234"/>
                  </a:lnTo>
                  <a:lnTo>
                    <a:pt x="1147" y="2246"/>
                  </a:lnTo>
                  <a:lnTo>
                    <a:pt x="1140" y="2256"/>
                  </a:lnTo>
                  <a:lnTo>
                    <a:pt x="1134" y="2268"/>
                  </a:lnTo>
                  <a:lnTo>
                    <a:pt x="1128" y="2280"/>
                  </a:lnTo>
                  <a:lnTo>
                    <a:pt x="1122" y="2292"/>
                  </a:lnTo>
                  <a:lnTo>
                    <a:pt x="1115" y="2304"/>
                  </a:lnTo>
                  <a:lnTo>
                    <a:pt x="1109" y="2316"/>
                  </a:lnTo>
                  <a:lnTo>
                    <a:pt x="1103" y="2329"/>
                  </a:lnTo>
                  <a:lnTo>
                    <a:pt x="1098" y="2341"/>
                  </a:lnTo>
                  <a:lnTo>
                    <a:pt x="1091" y="2353"/>
                  </a:lnTo>
                  <a:lnTo>
                    <a:pt x="1086" y="2365"/>
                  </a:lnTo>
                  <a:lnTo>
                    <a:pt x="1081" y="2377"/>
                  </a:lnTo>
                  <a:lnTo>
                    <a:pt x="1074" y="2390"/>
                  </a:lnTo>
                  <a:lnTo>
                    <a:pt x="1069" y="2402"/>
                  </a:lnTo>
                  <a:lnTo>
                    <a:pt x="1063" y="2415"/>
                  </a:lnTo>
                  <a:lnTo>
                    <a:pt x="1058" y="2428"/>
                  </a:lnTo>
                  <a:lnTo>
                    <a:pt x="1053" y="2441"/>
                  </a:lnTo>
                  <a:lnTo>
                    <a:pt x="1047" y="2453"/>
                  </a:lnTo>
                  <a:lnTo>
                    <a:pt x="1042" y="2466"/>
                  </a:lnTo>
                  <a:lnTo>
                    <a:pt x="1036" y="2479"/>
                  </a:lnTo>
                  <a:lnTo>
                    <a:pt x="1031" y="2492"/>
                  </a:lnTo>
                  <a:lnTo>
                    <a:pt x="1026" y="2505"/>
                  </a:lnTo>
                  <a:lnTo>
                    <a:pt x="1020" y="2518"/>
                  </a:lnTo>
                  <a:lnTo>
                    <a:pt x="1015" y="2531"/>
                  </a:lnTo>
                  <a:lnTo>
                    <a:pt x="1010" y="2543"/>
                  </a:lnTo>
                  <a:lnTo>
                    <a:pt x="1005" y="2556"/>
                  </a:lnTo>
                  <a:lnTo>
                    <a:pt x="999" y="2569"/>
                  </a:lnTo>
                  <a:lnTo>
                    <a:pt x="993" y="2582"/>
                  </a:lnTo>
                  <a:lnTo>
                    <a:pt x="988" y="2594"/>
                  </a:lnTo>
                  <a:lnTo>
                    <a:pt x="982" y="2607"/>
                  </a:lnTo>
                  <a:lnTo>
                    <a:pt x="977" y="2620"/>
                  </a:lnTo>
                  <a:lnTo>
                    <a:pt x="972" y="2633"/>
                  </a:lnTo>
                  <a:lnTo>
                    <a:pt x="966" y="2646"/>
                  </a:lnTo>
                  <a:lnTo>
                    <a:pt x="960" y="2658"/>
                  </a:lnTo>
                  <a:lnTo>
                    <a:pt x="954" y="2671"/>
                  </a:lnTo>
                  <a:lnTo>
                    <a:pt x="948" y="2684"/>
                  </a:lnTo>
                  <a:lnTo>
                    <a:pt x="942" y="2697"/>
                  </a:lnTo>
                  <a:lnTo>
                    <a:pt x="936" y="2709"/>
                  </a:lnTo>
                  <a:lnTo>
                    <a:pt x="929" y="2722"/>
                  </a:lnTo>
                  <a:lnTo>
                    <a:pt x="923" y="2735"/>
                  </a:lnTo>
                  <a:lnTo>
                    <a:pt x="917" y="2747"/>
                  </a:lnTo>
                  <a:lnTo>
                    <a:pt x="910" y="2760"/>
                  </a:lnTo>
                  <a:lnTo>
                    <a:pt x="906" y="2766"/>
                  </a:lnTo>
                  <a:lnTo>
                    <a:pt x="897" y="2773"/>
                  </a:lnTo>
                  <a:lnTo>
                    <a:pt x="887" y="2779"/>
                  </a:lnTo>
                  <a:lnTo>
                    <a:pt x="875" y="2786"/>
                  </a:lnTo>
                  <a:lnTo>
                    <a:pt x="864" y="2793"/>
                  </a:lnTo>
                  <a:lnTo>
                    <a:pt x="853" y="2801"/>
                  </a:lnTo>
                  <a:lnTo>
                    <a:pt x="842" y="2808"/>
                  </a:lnTo>
                  <a:lnTo>
                    <a:pt x="832" y="2816"/>
                  </a:lnTo>
                  <a:lnTo>
                    <a:pt x="820" y="2828"/>
                  </a:lnTo>
                  <a:lnTo>
                    <a:pt x="807" y="2841"/>
                  </a:lnTo>
                  <a:lnTo>
                    <a:pt x="793" y="2854"/>
                  </a:lnTo>
                  <a:lnTo>
                    <a:pt x="779" y="2866"/>
                  </a:lnTo>
                  <a:lnTo>
                    <a:pt x="764" y="2879"/>
                  </a:lnTo>
                  <a:lnTo>
                    <a:pt x="751" y="2891"/>
                  </a:lnTo>
                  <a:lnTo>
                    <a:pt x="739" y="2904"/>
                  </a:lnTo>
                  <a:lnTo>
                    <a:pt x="728" y="2917"/>
                  </a:lnTo>
                  <a:lnTo>
                    <a:pt x="705" y="2946"/>
                  </a:lnTo>
                  <a:lnTo>
                    <a:pt x="678" y="2974"/>
                  </a:lnTo>
                  <a:lnTo>
                    <a:pt x="661" y="2992"/>
                  </a:lnTo>
                  <a:lnTo>
                    <a:pt x="643" y="3010"/>
                  </a:lnTo>
                  <a:lnTo>
                    <a:pt x="626" y="3029"/>
                  </a:lnTo>
                  <a:lnTo>
                    <a:pt x="611" y="3048"/>
                  </a:lnTo>
                  <a:lnTo>
                    <a:pt x="581" y="3085"/>
                  </a:lnTo>
                  <a:lnTo>
                    <a:pt x="553" y="3124"/>
                  </a:lnTo>
                  <a:lnTo>
                    <a:pt x="527" y="3163"/>
                  </a:lnTo>
                  <a:lnTo>
                    <a:pt x="501" y="3203"/>
                  </a:lnTo>
                  <a:lnTo>
                    <a:pt x="477" y="3244"/>
                  </a:lnTo>
                  <a:lnTo>
                    <a:pt x="454" y="3286"/>
                  </a:lnTo>
                  <a:lnTo>
                    <a:pt x="408" y="3375"/>
                  </a:lnTo>
                  <a:lnTo>
                    <a:pt x="360" y="3470"/>
                  </a:lnTo>
                  <a:lnTo>
                    <a:pt x="334" y="3521"/>
                  </a:lnTo>
                  <a:lnTo>
                    <a:pt x="307" y="3573"/>
                  </a:lnTo>
                  <a:lnTo>
                    <a:pt x="279" y="3628"/>
                  </a:lnTo>
                  <a:lnTo>
                    <a:pt x="248" y="3685"/>
                  </a:lnTo>
                  <a:lnTo>
                    <a:pt x="231" y="3719"/>
                  </a:lnTo>
                  <a:lnTo>
                    <a:pt x="212" y="3753"/>
                  </a:lnTo>
                  <a:lnTo>
                    <a:pt x="196" y="3788"/>
                  </a:lnTo>
                  <a:lnTo>
                    <a:pt x="181" y="3823"/>
                  </a:lnTo>
                  <a:lnTo>
                    <a:pt x="166" y="3857"/>
                  </a:lnTo>
                  <a:lnTo>
                    <a:pt x="152" y="3893"/>
                  </a:lnTo>
                  <a:lnTo>
                    <a:pt x="138" y="3928"/>
                  </a:lnTo>
                  <a:lnTo>
                    <a:pt x="125" y="3964"/>
                  </a:lnTo>
                  <a:lnTo>
                    <a:pt x="113" y="4000"/>
                  </a:lnTo>
                  <a:lnTo>
                    <a:pt x="102" y="4035"/>
                  </a:lnTo>
                  <a:lnTo>
                    <a:pt x="91" y="4071"/>
                  </a:lnTo>
                  <a:lnTo>
                    <a:pt x="82" y="4107"/>
                  </a:lnTo>
                  <a:lnTo>
                    <a:pt x="72" y="4142"/>
                  </a:lnTo>
                  <a:lnTo>
                    <a:pt x="63" y="4179"/>
                  </a:lnTo>
                  <a:lnTo>
                    <a:pt x="56" y="4215"/>
                  </a:lnTo>
                  <a:lnTo>
                    <a:pt x="48" y="4250"/>
                  </a:lnTo>
                  <a:lnTo>
                    <a:pt x="35" y="4321"/>
                  </a:lnTo>
                  <a:lnTo>
                    <a:pt x="24" y="4391"/>
                  </a:lnTo>
                  <a:lnTo>
                    <a:pt x="16" y="4460"/>
                  </a:lnTo>
                  <a:lnTo>
                    <a:pt x="9" y="4528"/>
                  </a:lnTo>
                  <a:lnTo>
                    <a:pt x="5" y="4595"/>
                  </a:lnTo>
                  <a:lnTo>
                    <a:pt x="2" y="4660"/>
                  </a:lnTo>
                  <a:lnTo>
                    <a:pt x="0" y="4722"/>
                  </a:lnTo>
                  <a:lnTo>
                    <a:pt x="0" y="4783"/>
                  </a:lnTo>
                  <a:lnTo>
                    <a:pt x="2" y="4823"/>
                  </a:lnTo>
                  <a:lnTo>
                    <a:pt x="4" y="4863"/>
                  </a:lnTo>
                  <a:lnTo>
                    <a:pt x="8" y="4902"/>
                  </a:lnTo>
                  <a:lnTo>
                    <a:pt x="13" y="4943"/>
                  </a:lnTo>
                  <a:lnTo>
                    <a:pt x="18" y="4993"/>
                  </a:lnTo>
                  <a:lnTo>
                    <a:pt x="26" y="5045"/>
                  </a:lnTo>
                  <a:lnTo>
                    <a:pt x="34" y="5097"/>
                  </a:lnTo>
                  <a:lnTo>
                    <a:pt x="45" y="5149"/>
                  </a:lnTo>
                  <a:lnTo>
                    <a:pt x="57" y="5201"/>
                  </a:lnTo>
                  <a:lnTo>
                    <a:pt x="70" y="5253"/>
                  </a:lnTo>
                  <a:lnTo>
                    <a:pt x="84" y="5305"/>
                  </a:lnTo>
                  <a:lnTo>
                    <a:pt x="99" y="5356"/>
                  </a:lnTo>
                  <a:lnTo>
                    <a:pt x="115" y="5408"/>
                  </a:lnTo>
                  <a:lnTo>
                    <a:pt x="131" y="5460"/>
                  </a:lnTo>
                  <a:lnTo>
                    <a:pt x="149" y="5512"/>
                  </a:lnTo>
                  <a:lnTo>
                    <a:pt x="167" y="5563"/>
                  </a:lnTo>
                  <a:lnTo>
                    <a:pt x="185" y="5613"/>
                  </a:lnTo>
                  <a:lnTo>
                    <a:pt x="204" y="5664"/>
                  </a:lnTo>
                  <a:lnTo>
                    <a:pt x="222" y="5714"/>
                  </a:lnTo>
                  <a:lnTo>
                    <a:pt x="242" y="5762"/>
                  </a:lnTo>
                  <a:lnTo>
                    <a:pt x="261" y="5811"/>
                  </a:lnTo>
                  <a:lnTo>
                    <a:pt x="283" y="5859"/>
                  </a:lnTo>
                  <a:lnTo>
                    <a:pt x="306" y="5907"/>
                  </a:lnTo>
                  <a:lnTo>
                    <a:pt x="331" y="5955"/>
                  </a:lnTo>
                  <a:lnTo>
                    <a:pt x="358" y="6002"/>
                  </a:lnTo>
                  <a:lnTo>
                    <a:pt x="386" y="6050"/>
                  </a:lnTo>
                  <a:lnTo>
                    <a:pt x="415" y="6097"/>
                  </a:lnTo>
                  <a:lnTo>
                    <a:pt x="446" y="6146"/>
                  </a:lnTo>
                  <a:lnTo>
                    <a:pt x="477" y="6193"/>
                  </a:lnTo>
                  <a:lnTo>
                    <a:pt x="508" y="6242"/>
                  </a:lnTo>
                  <a:lnTo>
                    <a:pt x="541" y="6291"/>
                  </a:lnTo>
                  <a:lnTo>
                    <a:pt x="573" y="6339"/>
                  </a:lnTo>
                  <a:lnTo>
                    <a:pt x="605" y="6389"/>
                  </a:lnTo>
                  <a:lnTo>
                    <a:pt x="637" y="6439"/>
                  </a:lnTo>
                  <a:lnTo>
                    <a:pt x="669" y="6489"/>
                  </a:lnTo>
                  <a:lnTo>
                    <a:pt x="701" y="6540"/>
                  </a:lnTo>
                  <a:lnTo>
                    <a:pt x="718" y="6567"/>
                  </a:lnTo>
                  <a:lnTo>
                    <a:pt x="735" y="6594"/>
                  </a:lnTo>
                  <a:lnTo>
                    <a:pt x="755" y="6620"/>
                  </a:lnTo>
                  <a:lnTo>
                    <a:pt x="775" y="6647"/>
                  </a:lnTo>
                  <a:lnTo>
                    <a:pt x="818" y="6701"/>
                  </a:lnTo>
                  <a:lnTo>
                    <a:pt x="864" y="6754"/>
                  </a:lnTo>
                  <a:lnTo>
                    <a:pt x="908" y="6807"/>
                  </a:lnTo>
                  <a:lnTo>
                    <a:pt x="952" y="6859"/>
                  </a:lnTo>
                  <a:lnTo>
                    <a:pt x="974" y="6885"/>
                  </a:lnTo>
                  <a:lnTo>
                    <a:pt x="993" y="6912"/>
                  </a:lnTo>
                  <a:lnTo>
                    <a:pt x="1013" y="6938"/>
                  </a:lnTo>
                  <a:lnTo>
                    <a:pt x="1031" y="6963"/>
                  </a:lnTo>
                  <a:lnTo>
                    <a:pt x="1060" y="7008"/>
                  </a:lnTo>
                  <a:lnTo>
                    <a:pt x="1088" y="7052"/>
                  </a:lnTo>
                  <a:lnTo>
                    <a:pt x="1114" y="7096"/>
                  </a:lnTo>
                  <a:lnTo>
                    <a:pt x="1138" y="7139"/>
                  </a:lnTo>
                  <a:lnTo>
                    <a:pt x="1160" y="7179"/>
                  </a:lnTo>
                  <a:lnTo>
                    <a:pt x="1181" y="7217"/>
                  </a:lnTo>
                  <a:lnTo>
                    <a:pt x="1201" y="7254"/>
                  </a:lnTo>
                  <a:lnTo>
                    <a:pt x="1219" y="7288"/>
                  </a:lnTo>
                  <a:lnTo>
                    <a:pt x="1262" y="7365"/>
                  </a:lnTo>
                  <a:lnTo>
                    <a:pt x="1304" y="7437"/>
                  </a:lnTo>
                  <a:lnTo>
                    <a:pt x="1345" y="7504"/>
                  </a:lnTo>
                  <a:lnTo>
                    <a:pt x="1386" y="7567"/>
                  </a:lnTo>
                  <a:lnTo>
                    <a:pt x="1426" y="7628"/>
                  </a:lnTo>
                  <a:lnTo>
                    <a:pt x="1468" y="7685"/>
                  </a:lnTo>
                  <a:lnTo>
                    <a:pt x="1489" y="7713"/>
                  </a:lnTo>
                  <a:lnTo>
                    <a:pt x="1511" y="7740"/>
                  </a:lnTo>
                  <a:lnTo>
                    <a:pt x="1532" y="7768"/>
                  </a:lnTo>
                  <a:lnTo>
                    <a:pt x="1555" y="7794"/>
                  </a:lnTo>
                  <a:lnTo>
                    <a:pt x="1573" y="7818"/>
                  </a:lnTo>
                  <a:lnTo>
                    <a:pt x="1590" y="7842"/>
                  </a:lnTo>
                  <a:lnTo>
                    <a:pt x="1608" y="7866"/>
                  </a:lnTo>
                  <a:lnTo>
                    <a:pt x="1624" y="7889"/>
                  </a:lnTo>
                  <a:lnTo>
                    <a:pt x="1641" y="7914"/>
                  </a:lnTo>
                  <a:lnTo>
                    <a:pt x="1657" y="7938"/>
                  </a:lnTo>
                  <a:lnTo>
                    <a:pt x="1675" y="7962"/>
                  </a:lnTo>
                  <a:lnTo>
                    <a:pt x="1692" y="7984"/>
                  </a:lnTo>
                  <a:lnTo>
                    <a:pt x="1743" y="8075"/>
                  </a:lnTo>
                  <a:lnTo>
                    <a:pt x="1798" y="8163"/>
                  </a:lnTo>
                  <a:lnTo>
                    <a:pt x="1856" y="8247"/>
                  </a:lnTo>
                  <a:lnTo>
                    <a:pt x="1918" y="8329"/>
                  </a:lnTo>
                  <a:lnTo>
                    <a:pt x="1982" y="8408"/>
                  </a:lnTo>
                  <a:lnTo>
                    <a:pt x="2051" y="8484"/>
                  </a:lnTo>
                  <a:lnTo>
                    <a:pt x="2122" y="8558"/>
                  </a:lnTo>
                  <a:lnTo>
                    <a:pt x="2196" y="8628"/>
                  </a:lnTo>
                  <a:lnTo>
                    <a:pt x="2273" y="8697"/>
                  </a:lnTo>
                  <a:lnTo>
                    <a:pt x="2352" y="8763"/>
                  </a:lnTo>
                  <a:lnTo>
                    <a:pt x="2434" y="8826"/>
                  </a:lnTo>
                  <a:lnTo>
                    <a:pt x="2518" y="8886"/>
                  </a:lnTo>
                  <a:lnTo>
                    <a:pt x="2603" y="8945"/>
                  </a:lnTo>
                  <a:lnTo>
                    <a:pt x="2692" y="9001"/>
                  </a:lnTo>
                  <a:lnTo>
                    <a:pt x="2782" y="9055"/>
                  </a:lnTo>
                  <a:lnTo>
                    <a:pt x="2873" y="9107"/>
                  </a:lnTo>
                  <a:lnTo>
                    <a:pt x="2966" y="9156"/>
                  </a:lnTo>
                  <a:lnTo>
                    <a:pt x="3060" y="9204"/>
                  </a:lnTo>
                  <a:lnTo>
                    <a:pt x="3155" y="9249"/>
                  </a:lnTo>
                  <a:lnTo>
                    <a:pt x="3253" y="9292"/>
                  </a:lnTo>
                  <a:lnTo>
                    <a:pt x="3350" y="9333"/>
                  </a:lnTo>
                  <a:lnTo>
                    <a:pt x="3447" y="9373"/>
                  </a:lnTo>
                  <a:lnTo>
                    <a:pt x="3546" y="9410"/>
                  </a:lnTo>
                  <a:lnTo>
                    <a:pt x="3645" y="9447"/>
                  </a:lnTo>
                  <a:lnTo>
                    <a:pt x="3744" y="9480"/>
                  </a:lnTo>
                  <a:lnTo>
                    <a:pt x="3843" y="9513"/>
                  </a:lnTo>
                  <a:lnTo>
                    <a:pt x="3943" y="9544"/>
                  </a:lnTo>
                  <a:lnTo>
                    <a:pt x="4042" y="9573"/>
                  </a:lnTo>
                  <a:lnTo>
                    <a:pt x="4140" y="9601"/>
                  </a:lnTo>
                  <a:lnTo>
                    <a:pt x="4239" y="9627"/>
                  </a:lnTo>
                  <a:lnTo>
                    <a:pt x="4336" y="9652"/>
                  </a:lnTo>
                  <a:lnTo>
                    <a:pt x="4432" y="9676"/>
                  </a:lnTo>
                  <a:lnTo>
                    <a:pt x="4603" y="9339"/>
                  </a:lnTo>
                  <a:lnTo>
                    <a:pt x="4640" y="9340"/>
                  </a:lnTo>
                  <a:lnTo>
                    <a:pt x="4677" y="9342"/>
                  </a:lnTo>
                  <a:lnTo>
                    <a:pt x="4715" y="9343"/>
                  </a:lnTo>
                  <a:lnTo>
                    <a:pt x="4753" y="9345"/>
                  </a:lnTo>
                  <a:lnTo>
                    <a:pt x="4790" y="9345"/>
                  </a:lnTo>
                  <a:lnTo>
                    <a:pt x="4828" y="9346"/>
                  </a:lnTo>
                  <a:lnTo>
                    <a:pt x="4866" y="9346"/>
                  </a:lnTo>
                  <a:lnTo>
                    <a:pt x="4903" y="9346"/>
                  </a:lnTo>
                  <a:lnTo>
                    <a:pt x="5073" y="9343"/>
                  </a:lnTo>
                  <a:lnTo>
                    <a:pt x="5243" y="9334"/>
                  </a:lnTo>
                  <a:lnTo>
                    <a:pt x="5410" y="9318"/>
                  </a:lnTo>
                  <a:lnTo>
                    <a:pt x="5576" y="9298"/>
                  </a:lnTo>
                  <a:lnTo>
                    <a:pt x="5740" y="9270"/>
                  </a:lnTo>
                  <a:lnTo>
                    <a:pt x="5902" y="9237"/>
                  </a:lnTo>
                  <a:lnTo>
                    <a:pt x="6062" y="9198"/>
                  </a:lnTo>
                  <a:lnTo>
                    <a:pt x="6219" y="9153"/>
                  </a:lnTo>
                  <a:lnTo>
                    <a:pt x="6374" y="9103"/>
                  </a:lnTo>
                  <a:lnTo>
                    <a:pt x="6527" y="9048"/>
                  </a:lnTo>
                  <a:lnTo>
                    <a:pt x="6677" y="8988"/>
                  </a:lnTo>
                  <a:lnTo>
                    <a:pt x="6825" y="8923"/>
                  </a:lnTo>
                  <a:lnTo>
                    <a:pt x="6970" y="8852"/>
                  </a:lnTo>
                  <a:lnTo>
                    <a:pt x="7111" y="8777"/>
                  </a:lnTo>
                  <a:lnTo>
                    <a:pt x="7251" y="8696"/>
                  </a:lnTo>
                  <a:lnTo>
                    <a:pt x="7387" y="8612"/>
                  </a:lnTo>
                  <a:lnTo>
                    <a:pt x="7519" y="8522"/>
                  </a:lnTo>
                  <a:lnTo>
                    <a:pt x="7648" y="8428"/>
                  </a:lnTo>
                  <a:lnTo>
                    <a:pt x="7775" y="8330"/>
                  </a:lnTo>
                  <a:lnTo>
                    <a:pt x="7897" y="8227"/>
                  </a:lnTo>
                  <a:lnTo>
                    <a:pt x="8015" y="8121"/>
                  </a:lnTo>
                  <a:lnTo>
                    <a:pt x="8130" y="8010"/>
                  </a:lnTo>
                  <a:lnTo>
                    <a:pt x="8241" y="7896"/>
                  </a:lnTo>
                  <a:lnTo>
                    <a:pt x="8348" y="7778"/>
                  </a:lnTo>
                  <a:lnTo>
                    <a:pt x="8452" y="7656"/>
                  </a:lnTo>
                  <a:lnTo>
                    <a:pt x="8550" y="7531"/>
                  </a:lnTo>
                  <a:lnTo>
                    <a:pt x="8645" y="7402"/>
                  </a:lnTo>
                  <a:lnTo>
                    <a:pt x="8735" y="7269"/>
                  </a:lnTo>
                  <a:lnTo>
                    <a:pt x="8820" y="7134"/>
                  </a:lnTo>
                  <a:lnTo>
                    <a:pt x="8901" y="6995"/>
                  </a:lnTo>
                  <a:lnTo>
                    <a:pt x="8977" y="6853"/>
                  </a:lnTo>
                  <a:lnTo>
                    <a:pt x="9048" y="6710"/>
                  </a:lnTo>
                  <a:lnTo>
                    <a:pt x="9062" y="6689"/>
                  </a:lnTo>
                  <a:lnTo>
                    <a:pt x="9079" y="6677"/>
                  </a:lnTo>
                  <a:lnTo>
                    <a:pt x="9100" y="6671"/>
                  </a:lnTo>
                  <a:lnTo>
                    <a:pt x="9125" y="6672"/>
                  </a:lnTo>
                  <a:lnTo>
                    <a:pt x="9152" y="6678"/>
                  </a:lnTo>
                  <a:lnTo>
                    <a:pt x="9183" y="6691"/>
                  </a:lnTo>
                  <a:lnTo>
                    <a:pt x="9215" y="6709"/>
                  </a:lnTo>
                  <a:lnTo>
                    <a:pt x="9251" y="6729"/>
                  </a:lnTo>
                  <a:lnTo>
                    <a:pt x="9289" y="6755"/>
                  </a:lnTo>
                  <a:lnTo>
                    <a:pt x="9328" y="6784"/>
                  </a:lnTo>
                  <a:lnTo>
                    <a:pt x="9369" y="6816"/>
                  </a:lnTo>
                  <a:lnTo>
                    <a:pt x="9411" y="6850"/>
                  </a:lnTo>
                  <a:lnTo>
                    <a:pt x="9497" y="6924"/>
                  </a:lnTo>
                  <a:lnTo>
                    <a:pt x="9586" y="7001"/>
                  </a:lnTo>
                  <a:lnTo>
                    <a:pt x="9674" y="7079"/>
                  </a:lnTo>
                  <a:lnTo>
                    <a:pt x="9758" y="7153"/>
                  </a:lnTo>
                  <a:lnTo>
                    <a:pt x="9800" y="7186"/>
                  </a:lnTo>
                  <a:lnTo>
                    <a:pt x="9838" y="7217"/>
                  </a:lnTo>
                  <a:lnTo>
                    <a:pt x="9876" y="7246"/>
                  </a:lnTo>
                  <a:lnTo>
                    <a:pt x="9912" y="7269"/>
                  </a:lnTo>
                  <a:lnTo>
                    <a:pt x="9945" y="7290"/>
                  </a:lnTo>
                  <a:lnTo>
                    <a:pt x="9976" y="7306"/>
                  </a:lnTo>
                  <a:lnTo>
                    <a:pt x="10003" y="7317"/>
                  </a:lnTo>
                  <a:lnTo>
                    <a:pt x="10027" y="7322"/>
                  </a:lnTo>
                  <a:lnTo>
                    <a:pt x="10048" y="7321"/>
                  </a:lnTo>
                  <a:lnTo>
                    <a:pt x="10065" y="7314"/>
                  </a:lnTo>
                  <a:lnTo>
                    <a:pt x="10078" y="7300"/>
                  </a:lnTo>
                  <a:lnTo>
                    <a:pt x="10088" y="7277"/>
                  </a:lnTo>
                  <a:lnTo>
                    <a:pt x="10214" y="6882"/>
                  </a:lnTo>
                  <a:lnTo>
                    <a:pt x="10206" y="6893"/>
                  </a:lnTo>
                  <a:lnTo>
                    <a:pt x="10192" y="6898"/>
                  </a:lnTo>
                  <a:lnTo>
                    <a:pt x="10170" y="6897"/>
                  </a:lnTo>
                  <a:lnTo>
                    <a:pt x="10142" y="6891"/>
                  </a:lnTo>
                  <a:lnTo>
                    <a:pt x="10109" y="6879"/>
                  </a:lnTo>
                  <a:lnTo>
                    <a:pt x="10072" y="6863"/>
                  </a:lnTo>
                  <a:lnTo>
                    <a:pt x="10030" y="6843"/>
                  </a:lnTo>
                  <a:lnTo>
                    <a:pt x="9983" y="6818"/>
                  </a:lnTo>
                  <a:lnTo>
                    <a:pt x="9933" y="6791"/>
                  </a:lnTo>
                  <a:lnTo>
                    <a:pt x="9879" y="6759"/>
                  </a:lnTo>
                  <a:lnTo>
                    <a:pt x="9824" y="6727"/>
                  </a:lnTo>
                  <a:lnTo>
                    <a:pt x="9766" y="6691"/>
                  </a:lnTo>
                  <a:lnTo>
                    <a:pt x="9644" y="6616"/>
                  </a:lnTo>
                  <a:lnTo>
                    <a:pt x="9519" y="6537"/>
                  </a:lnTo>
                  <a:lnTo>
                    <a:pt x="9393" y="6458"/>
                  </a:lnTo>
                  <a:lnTo>
                    <a:pt x="9271" y="6382"/>
                  </a:lnTo>
                  <a:lnTo>
                    <a:pt x="9213" y="6347"/>
                  </a:lnTo>
                  <a:lnTo>
                    <a:pt x="9157" y="6313"/>
                  </a:lnTo>
                  <a:lnTo>
                    <a:pt x="9103" y="6283"/>
                  </a:lnTo>
                  <a:lnTo>
                    <a:pt x="9053" y="6255"/>
                  </a:lnTo>
                  <a:lnTo>
                    <a:pt x="9006" y="6231"/>
                  </a:lnTo>
                  <a:lnTo>
                    <a:pt x="8964" y="6211"/>
                  </a:lnTo>
                  <a:lnTo>
                    <a:pt x="8925" y="6195"/>
                  </a:lnTo>
                  <a:lnTo>
                    <a:pt x="8892" y="6183"/>
                  </a:lnTo>
                  <a:lnTo>
                    <a:pt x="8864" y="6176"/>
                  </a:lnTo>
                  <a:lnTo>
                    <a:pt x="8843" y="6175"/>
                  </a:lnTo>
                  <a:lnTo>
                    <a:pt x="8826" y="6179"/>
                  </a:lnTo>
                  <a:lnTo>
                    <a:pt x="8818" y="6191"/>
                  </a:lnTo>
                  <a:lnTo>
                    <a:pt x="8761" y="6340"/>
                  </a:lnTo>
                  <a:lnTo>
                    <a:pt x="8697" y="6487"/>
                  </a:lnTo>
                  <a:lnTo>
                    <a:pt x="8629" y="6630"/>
                  </a:lnTo>
                  <a:lnTo>
                    <a:pt x="8555" y="6770"/>
                  </a:lnTo>
                  <a:lnTo>
                    <a:pt x="8477" y="6907"/>
                  </a:lnTo>
                  <a:lnTo>
                    <a:pt x="8392" y="7041"/>
                  </a:lnTo>
                  <a:lnTo>
                    <a:pt x="8304" y="7172"/>
                  </a:lnTo>
                  <a:lnTo>
                    <a:pt x="8211" y="7300"/>
                  </a:lnTo>
                  <a:lnTo>
                    <a:pt x="8113" y="7423"/>
                  </a:lnTo>
                  <a:lnTo>
                    <a:pt x="8010" y="7541"/>
                  </a:lnTo>
                  <a:lnTo>
                    <a:pt x="7904" y="7657"/>
                  </a:lnTo>
                  <a:lnTo>
                    <a:pt x="7793" y="7769"/>
                  </a:lnTo>
                  <a:lnTo>
                    <a:pt x="7678" y="7876"/>
                  </a:lnTo>
                  <a:lnTo>
                    <a:pt x="7560" y="7979"/>
                  </a:lnTo>
                  <a:lnTo>
                    <a:pt x="7436" y="8077"/>
                  </a:lnTo>
                  <a:lnTo>
                    <a:pt x="7310" y="8171"/>
                  </a:lnTo>
                  <a:lnTo>
                    <a:pt x="7179" y="8261"/>
                  </a:lnTo>
                  <a:lnTo>
                    <a:pt x="7047" y="8345"/>
                  </a:lnTo>
                  <a:lnTo>
                    <a:pt x="6909" y="8425"/>
                  </a:lnTo>
                  <a:lnTo>
                    <a:pt x="6770" y="8500"/>
                  </a:lnTo>
                  <a:lnTo>
                    <a:pt x="6626" y="8569"/>
                  </a:lnTo>
                  <a:lnTo>
                    <a:pt x="6481" y="8632"/>
                  </a:lnTo>
                  <a:lnTo>
                    <a:pt x="6332" y="8691"/>
                  </a:lnTo>
                  <a:lnTo>
                    <a:pt x="6180" y="8743"/>
                  </a:lnTo>
                  <a:lnTo>
                    <a:pt x="6027" y="8790"/>
                  </a:lnTo>
                  <a:lnTo>
                    <a:pt x="5870" y="8831"/>
                  </a:lnTo>
                  <a:lnTo>
                    <a:pt x="5712" y="8867"/>
                  </a:lnTo>
                  <a:lnTo>
                    <a:pt x="5551" y="8895"/>
                  </a:lnTo>
                  <a:lnTo>
                    <a:pt x="5388" y="8919"/>
                  </a:lnTo>
                  <a:lnTo>
                    <a:pt x="5224" y="8935"/>
                  </a:lnTo>
                  <a:lnTo>
                    <a:pt x="5056" y="8945"/>
                  </a:lnTo>
                  <a:lnTo>
                    <a:pt x="4889" y="8948"/>
                  </a:lnTo>
                  <a:lnTo>
                    <a:pt x="4803" y="8947"/>
                  </a:lnTo>
                  <a:lnTo>
                    <a:pt x="4719" y="8945"/>
                  </a:lnTo>
                  <a:lnTo>
                    <a:pt x="4636" y="8939"/>
                  </a:lnTo>
                  <a:lnTo>
                    <a:pt x="4553" y="8933"/>
                  </a:lnTo>
                  <a:lnTo>
                    <a:pt x="4471" y="8924"/>
                  </a:lnTo>
                  <a:lnTo>
                    <a:pt x="4389" y="8913"/>
                  </a:lnTo>
                  <a:lnTo>
                    <a:pt x="4308" y="8901"/>
                  </a:lnTo>
                  <a:lnTo>
                    <a:pt x="4227" y="8887"/>
                  </a:lnTo>
                  <a:lnTo>
                    <a:pt x="4147" y="8871"/>
                  </a:lnTo>
                  <a:lnTo>
                    <a:pt x="4067" y="8854"/>
                  </a:lnTo>
                  <a:lnTo>
                    <a:pt x="3988" y="8834"/>
                  </a:lnTo>
                  <a:lnTo>
                    <a:pt x="3910" y="8813"/>
                  </a:lnTo>
                  <a:lnTo>
                    <a:pt x="3833" y="8791"/>
                  </a:lnTo>
                  <a:lnTo>
                    <a:pt x="3756" y="8766"/>
                  </a:lnTo>
                  <a:lnTo>
                    <a:pt x="3680" y="8740"/>
                  </a:lnTo>
                  <a:lnTo>
                    <a:pt x="3605" y="8713"/>
                  </a:lnTo>
                  <a:lnTo>
                    <a:pt x="3530" y="8685"/>
                  </a:lnTo>
                  <a:lnTo>
                    <a:pt x="3457" y="8655"/>
                  </a:lnTo>
                  <a:lnTo>
                    <a:pt x="3384" y="8623"/>
                  </a:lnTo>
                  <a:lnTo>
                    <a:pt x="3312" y="8590"/>
                  </a:lnTo>
                  <a:lnTo>
                    <a:pt x="3242" y="8556"/>
                  </a:lnTo>
                  <a:lnTo>
                    <a:pt x="3172" y="8520"/>
                  </a:lnTo>
                  <a:lnTo>
                    <a:pt x="3102" y="8482"/>
                  </a:lnTo>
                  <a:lnTo>
                    <a:pt x="3033" y="8444"/>
                  </a:lnTo>
                  <a:lnTo>
                    <a:pt x="2966" y="8404"/>
                  </a:lnTo>
                  <a:lnTo>
                    <a:pt x="2900" y="8363"/>
                  </a:lnTo>
                  <a:lnTo>
                    <a:pt x="2835" y="8321"/>
                  </a:lnTo>
                  <a:lnTo>
                    <a:pt x="2771" y="8278"/>
                  </a:lnTo>
                  <a:lnTo>
                    <a:pt x="2707" y="8234"/>
                  </a:lnTo>
                  <a:lnTo>
                    <a:pt x="2645" y="8188"/>
                  </a:lnTo>
                  <a:lnTo>
                    <a:pt x="2584" y="8142"/>
                  </a:lnTo>
                  <a:lnTo>
                    <a:pt x="2524" y="8094"/>
                  </a:lnTo>
                  <a:lnTo>
                    <a:pt x="2465" y="8046"/>
                  </a:lnTo>
                  <a:lnTo>
                    <a:pt x="2407" y="7996"/>
                  </a:lnTo>
                  <a:lnTo>
                    <a:pt x="2351" y="7945"/>
                  </a:lnTo>
                  <a:lnTo>
                    <a:pt x="2295" y="7894"/>
                  </a:lnTo>
                  <a:lnTo>
                    <a:pt x="2241" y="7842"/>
                  </a:lnTo>
                  <a:lnTo>
                    <a:pt x="2188" y="7788"/>
                  </a:lnTo>
                  <a:lnTo>
                    <a:pt x="2136" y="7734"/>
                  </a:lnTo>
                  <a:lnTo>
                    <a:pt x="2085" y="7680"/>
                  </a:lnTo>
                  <a:lnTo>
                    <a:pt x="2035" y="7624"/>
                  </a:lnTo>
                  <a:lnTo>
                    <a:pt x="1988" y="7567"/>
                  </a:lnTo>
                  <a:lnTo>
                    <a:pt x="1941" y="7510"/>
                  </a:lnTo>
                  <a:lnTo>
                    <a:pt x="1896" y="7452"/>
                  </a:lnTo>
                  <a:lnTo>
                    <a:pt x="1852" y="7393"/>
                  </a:lnTo>
                  <a:lnTo>
                    <a:pt x="1810" y="7335"/>
                  </a:lnTo>
                  <a:lnTo>
                    <a:pt x="1769" y="7275"/>
                  </a:lnTo>
                  <a:lnTo>
                    <a:pt x="1729" y="7215"/>
                  </a:lnTo>
                  <a:lnTo>
                    <a:pt x="1689" y="7155"/>
                  </a:lnTo>
                  <a:lnTo>
                    <a:pt x="1648" y="7095"/>
                  </a:lnTo>
                  <a:lnTo>
                    <a:pt x="1607" y="7037"/>
                  </a:lnTo>
                  <a:lnTo>
                    <a:pt x="1566" y="6979"/>
                  </a:lnTo>
                  <a:lnTo>
                    <a:pt x="1546" y="6948"/>
                  </a:lnTo>
                  <a:lnTo>
                    <a:pt x="1527" y="6919"/>
                  </a:lnTo>
                  <a:lnTo>
                    <a:pt x="1507" y="6889"/>
                  </a:lnTo>
                  <a:lnTo>
                    <a:pt x="1490" y="6859"/>
                  </a:lnTo>
                  <a:lnTo>
                    <a:pt x="1473" y="6829"/>
                  </a:lnTo>
                  <a:lnTo>
                    <a:pt x="1455" y="6798"/>
                  </a:lnTo>
                  <a:lnTo>
                    <a:pt x="1440" y="6767"/>
                  </a:lnTo>
                  <a:lnTo>
                    <a:pt x="1426" y="6736"/>
                  </a:lnTo>
                  <a:lnTo>
                    <a:pt x="1422" y="6728"/>
                  </a:lnTo>
                  <a:lnTo>
                    <a:pt x="1418" y="6721"/>
                  </a:lnTo>
                  <a:lnTo>
                    <a:pt x="1412" y="6715"/>
                  </a:lnTo>
                  <a:lnTo>
                    <a:pt x="1406" y="6710"/>
                  </a:lnTo>
                  <a:lnTo>
                    <a:pt x="1399" y="6705"/>
                  </a:lnTo>
                  <a:lnTo>
                    <a:pt x="1392" y="6701"/>
                  </a:lnTo>
                  <a:lnTo>
                    <a:pt x="1384" y="6698"/>
                  </a:lnTo>
                  <a:lnTo>
                    <a:pt x="1377" y="6695"/>
                  </a:lnTo>
                  <a:lnTo>
                    <a:pt x="1359" y="6690"/>
                  </a:lnTo>
                  <a:lnTo>
                    <a:pt x="1342" y="6687"/>
                  </a:lnTo>
                  <a:lnTo>
                    <a:pt x="1324" y="6685"/>
                  </a:lnTo>
                  <a:lnTo>
                    <a:pt x="1305" y="6682"/>
                  </a:lnTo>
                  <a:lnTo>
                    <a:pt x="1288" y="6678"/>
                  </a:lnTo>
                  <a:lnTo>
                    <a:pt x="1272" y="6674"/>
                  </a:lnTo>
                  <a:lnTo>
                    <a:pt x="1264" y="6671"/>
                  </a:lnTo>
                  <a:lnTo>
                    <a:pt x="1257" y="6668"/>
                  </a:lnTo>
                  <a:lnTo>
                    <a:pt x="1250" y="6663"/>
                  </a:lnTo>
                  <a:lnTo>
                    <a:pt x="1244" y="6659"/>
                  </a:lnTo>
                  <a:lnTo>
                    <a:pt x="1238" y="6654"/>
                  </a:lnTo>
                  <a:lnTo>
                    <a:pt x="1234" y="6648"/>
                  </a:lnTo>
                  <a:lnTo>
                    <a:pt x="1230" y="6641"/>
                  </a:lnTo>
                  <a:lnTo>
                    <a:pt x="1226" y="6633"/>
                  </a:lnTo>
                  <a:lnTo>
                    <a:pt x="1224" y="6624"/>
                  </a:lnTo>
                  <a:lnTo>
                    <a:pt x="1222" y="6614"/>
                  </a:lnTo>
                  <a:lnTo>
                    <a:pt x="1222" y="6603"/>
                  </a:lnTo>
                  <a:lnTo>
                    <a:pt x="1222" y="6591"/>
                  </a:lnTo>
                  <a:lnTo>
                    <a:pt x="1174" y="6550"/>
                  </a:lnTo>
                  <a:lnTo>
                    <a:pt x="1127" y="6508"/>
                  </a:lnTo>
                  <a:lnTo>
                    <a:pt x="1081" y="6465"/>
                  </a:lnTo>
                  <a:lnTo>
                    <a:pt x="1036" y="6418"/>
                  </a:lnTo>
                  <a:lnTo>
                    <a:pt x="994" y="6370"/>
                  </a:lnTo>
                  <a:lnTo>
                    <a:pt x="952" y="6320"/>
                  </a:lnTo>
                  <a:lnTo>
                    <a:pt x="912" y="6269"/>
                  </a:lnTo>
                  <a:lnTo>
                    <a:pt x="873" y="6216"/>
                  </a:lnTo>
                  <a:lnTo>
                    <a:pt x="836" y="6162"/>
                  </a:lnTo>
                  <a:lnTo>
                    <a:pt x="800" y="6106"/>
                  </a:lnTo>
                  <a:lnTo>
                    <a:pt x="765" y="6050"/>
                  </a:lnTo>
                  <a:lnTo>
                    <a:pt x="732" y="5991"/>
                  </a:lnTo>
                  <a:lnTo>
                    <a:pt x="701" y="5933"/>
                  </a:lnTo>
                  <a:lnTo>
                    <a:pt x="669" y="5874"/>
                  </a:lnTo>
                  <a:lnTo>
                    <a:pt x="641" y="5813"/>
                  </a:lnTo>
                  <a:lnTo>
                    <a:pt x="613" y="5752"/>
                  </a:lnTo>
                  <a:lnTo>
                    <a:pt x="587" y="5690"/>
                  </a:lnTo>
                  <a:lnTo>
                    <a:pt x="562" y="5629"/>
                  </a:lnTo>
                  <a:lnTo>
                    <a:pt x="540" y="5566"/>
                  </a:lnTo>
                  <a:lnTo>
                    <a:pt x="518" y="5503"/>
                  </a:lnTo>
                  <a:lnTo>
                    <a:pt x="497" y="5441"/>
                  </a:lnTo>
                  <a:lnTo>
                    <a:pt x="478" y="5378"/>
                  </a:lnTo>
                  <a:lnTo>
                    <a:pt x="461" y="5315"/>
                  </a:lnTo>
                  <a:lnTo>
                    <a:pt x="446" y="5253"/>
                  </a:lnTo>
                  <a:lnTo>
                    <a:pt x="431" y="5191"/>
                  </a:lnTo>
                  <a:lnTo>
                    <a:pt x="418" y="5130"/>
                  </a:lnTo>
                  <a:lnTo>
                    <a:pt x="407" y="5068"/>
                  </a:lnTo>
                  <a:lnTo>
                    <a:pt x="396" y="5007"/>
                  </a:lnTo>
                  <a:lnTo>
                    <a:pt x="388" y="4948"/>
                  </a:lnTo>
                  <a:lnTo>
                    <a:pt x="381" y="4889"/>
                  </a:lnTo>
                  <a:lnTo>
                    <a:pt x="375" y="4831"/>
                  </a:lnTo>
                  <a:lnTo>
                    <a:pt x="372" y="4774"/>
                  </a:lnTo>
                  <a:lnTo>
                    <a:pt x="369" y="4720"/>
                  </a:lnTo>
                  <a:lnTo>
                    <a:pt x="369" y="4666"/>
                  </a:lnTo>
                  <a:lnTo>
                    <a:pt x="369" y="4611"/>
                  </a:lnTo>
                  <a:lnTo>
                    <a:pt x="371" y="4555"/>
                  </a:lnTo>
                  <a:lnTo>
                    <a:pt x="373" y="4499"/>
                  </a:lnTo>
                  <a:lnTo>
                    <a:pt x="379" y="4441"/>
                  </a:lnTo>
                  <a:lnTo>
                    <a:pt x="384" y="4383"/>
                  </a:lnTo>
                  <a:lnTo>
                    <a:pt x="392" y="4325"/>
                  </a:lnTo>
                  <a:lnTo>
                    <a:pt x="401" y="4268"/>
                  </a:lnTo>
                  <a:lnTo>
                    <a:pt x="411" y="4208"/>
                  </a:lnTo>
                  <a:lnTo>
                    <a:pt x="423" y="4150"/>
                  </a:lnTo>
                  <a:lnTo>
                    <a:pt x="437" y="4092"/>
                  </a:lnTo>
                  <a:lnTo>
                    <a:pt x="452" y="4033"/>
                  </a:lnTo>
                  <a:lnTo>
                    <a:pt x="468" y="3976"/>
                  </a:lnTo>
                  <a:lnTo>
                    <a:pt x="487" y="3918"/>
                  </a:lnTo>
                  <a:lnTo>
                    <a:pt x="507" y="3860"/>
                  </a:lnTo>
                  <a:lnTo>
                    <a:pt x="529" y="3804"/>
                  </a:lnTo>
                  <a:lnTo>
                    <a:pt x="551" y="3748"/>
                  </a:lnTo>
                  <a:lnTo>
                    <a:pt x="576" y="3693"/>
                  </a:lnTo>
                  <a:lnTo>
                    <a:pt x="603" y="3639"/>
                  </a:lnTo>
                  <a:lnTo>
                    <a:pt x="631" y="3585"/>
                  </a:lnTo>
                  <a:lnTo>
                    <a:pt x="662" y="3533"/>
                  </a:lnTo>
                  <a:lnTo>
                    <a:pt x="693" y="3482"/>
                  </a:lnTo>
                  <a:lnTo>
                    <a:pt x="726" y="3432"/>
                  </a:lnTo>
                  <a:lnTo>
                    <a:pt x="762" y="3383"/>
                  </a:lnTo>
                  <a:lnTo>
                    <a:pt x="800" y="3337"/>
                  </a:lnTo>
                  <a:lnTo>
                    <a:pt x="839" y="3291"/>
                  </a:lnTo>
                  <a:lnTo>
                    <a:pt x="880" y="3247"/>
                  </a:lnTo>
                  <a:lnTo>
                    <a:pt x="922" y="3205"/>
                  </a:lnTo>
                  <a:lnTo>
                    <a:pt x="967" y="3165"/>
                  </a:lnTo>
                  <a:lnTo>
                    <a:pt x="1014" y="3127"/>
                  </a:lnTo>
                  <a:lnTo>
                    <a:pt x="1062" y="3090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09" name="Freeform 81"/>
            <p:cNvSpPr>
              <a:spLocks/>
            </p:cNvSpPr>
            <p:nvPr/>
          </p:nvSpPr>
          <p:spPr bwMode="auto">
            <a:xfrm>
              <a:off x="1571" y="1544"/>
              <a:ext cx="36" cy="28"/>
            </a:xfrm>
            <a:custGeom>
              <a:avLst/>
              <a:gdLst>
                <a:gd name="T0" fmla="*/ 102 w 108"/>
                <a:gd name="T1" fmla="*/ 0 h 83"/>
                <a:gd name="T2" fmla="*/ 102 w 108"/>
                <a:gd name="T3" fmla="*/ 0 h 83"/>
                <a:gd name="T4" fmla="*/ 86 w 108"/>
                <a:gd name="T5" fmla="*/ 4 h 83"/>
                <a:gd name="T6" fmla="*/ 70 w 108"/>
                <a:gd name="T7" fmla="*/ 9 h 83"/>
                <a:gd name="T8" fmla="*/ 55 w 108"/>
                <a:gd name="T9" fmla="*/ 17 h 83"/>
                <a:gd name="T10" fmla="*/ 41 w 108"/>
                <a:gd name="T11" fmla="*/ 25 h 83"/>
                <a:gd name="T12" fmla="*/ 28 w 108"/>
                <a:gd name="T13" fmla="*/ 35 h 83"/>
                <a:gd name="T14" fmla="*/ 17 w 108"/>
                <a:gd name="T15" fmla="*/ 46 h 83"/>
                <a:gd name="T16" fmla="*/ 12 w 108"/>
                <a:gd name="T17" fmla="*/ 51 h 83"/>
                <a:gd name="T18" fmla="*/ 7 w 108"/>
                <a:gd name="T19" fmla="*/ 58 h 83"/>
                <a:gd name="T20" fmla="*/ 3 w 108"/>
                <a:gd name="T21" fmla="*/ 63 h 83"/>
                <a:gd name="T22" fmla="*/ 0 w 108"/>
                <a:gd name="T23" fmla="*/ 70 h 83"/>
                <a:gd name="T24" fmla="*/ 30 w 108"/>
                <a:gd name="T25" fmla="*/ 83 h 83"/>
                <a:gd name="T26" fmla="*/ 32 w 108"/>
                <a:gd name="T27" fmla="*/ 79 h 83"/>
                <a:gd name="T28" fmla="*/ 34 w 108"/>
                <a:gd name="T29" fmla="*/ 76 h 83"/>
                <a:gd name="T30" fmla="*/ 37 w 108"/>
                <a:gd name="T31" fmla="*/ 73 h 83"/>
                <a:gd name="T32" fmla="*/ 40 w 108"/>
                <a:gd name="T33" fmla="*/ 70 h 83"/>
                <a:gd name="T34" fmla="*/ 49 w 108"/>
                <a:gd name="T35" fmla="*/ 61 h 83"/>
                <a:gd name="T36" fmla="*/ 60 w 108"/>
                <a:gd name="T37" fmla="*/ 54 h 83"/>
                <a:gd name="T38" fmla="*/ 71 w 108"/>
                <a:gd name="T39" fmla="*/ 46 h 83"/>
                <a:gd name="T40" fmla="*/ 84 w 108"/>
                <a:gd name="T41" fmla="*/ 40 h 83"/>
                <a:gd name="T42" fmla="*/ 96 w 108"/>
                <a:gd name="T43" fmla="*/ 35 h 83"/>
                <a:gd name="T44" fmla="*/ 108 w 108"/>
                <a:gd name="T45" fmla="*/ 32 h 83"/>
                <a:gd name="T46" fmla="*/ 108 w 108"/>
                <a:gd name="T47" fmla="*/ 32 h 83"/>
                <a:gd name="T48" fmla="*/ 102 w 108"/>
                <a:gd name="T4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83">
                  <a:moveTo>
                    <a:pt x="102" y="0"/>
                  </a:moveTo>
                  <a:lnTo>
                    <a:pt x="102" y="0"/>
                  </a:lnTo>
                  <a:lnTo>
                    <a:pt x="86" y="4"/>
                  </a:lnTo>
                  <a:lnTo>
                    <a:pt x="70" y="9"/>
                  </a:lnTo>
                  <a:lnTo>
                    <a:pt x="55" y="17"/>
                  </a:lnTo>
                  <a:lnTo>
                    <a:pt x="41" y="25"/>
                  </a:lnTo>
                  <a:lnTo>
                    <a:pt x="28" y="35"/>
                  </a:lnTo>
                  <a:lnTo>
                    <a:pt x="17" y="46"/>
                  </a:lnTo>
                  <a:lnTo>
                    <a:pt x="12" y="51"/>
                  </a:lnTo>
                  <a:lnTo>
                    <a:pt x="7" y="58"/>
                  </a:lnTo>
                  <a:lnTo>
                    <a:pt x="3" y="63"/>
                  </a:lnTo>
                  <a:lnTo>
                    <a:pt x="0" y="70"/>
                  </a:lnTo>
                  <a:lnTo>
                    <a:pt x="30" y="83"/>
                  </a:lnTo>
                  <a:lnTo>
                    <a:pt x="32" y="79"/>
                  </a:lnTo>
                  <a:lnTo>
                    <a:pt x="34" y="76"/>
                  </a:lnTo>
                  <a:lnTo>
                    <a:pt x="37" y="73"/>
                  </a:lnTo>
                  <a:lnTo>
                    <a:pt x="40" y="70"/>
                  </a:lnTo>
                  <a:lnTo>
                    <a:pt x="49" y="61"/>
                  </a:lnTo>
                  <a:lnTo>
                    <a:pt x="60" y="54"/>
                  </a:lnTo>
                  <a:lnTo>
                    <a:pt x="71" y="46"/>
                  </a:lnTo>
                  <a:lnTo>
                    <a:pt x="84" y="40"/>
                  </a:lnTo>
                  <a:lnTo>
                    <a:pt x="96" y="35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10" name="Freeform 82"/>
            <p:cNvSpPr>
              <a:spLocks/>
            </p:cNvSpPr>
            <p:nvPr/>
          </p:nvSpPr>
          <p:spPr bwMode="auto">
            <a:xfrm>
              <a:off x="1605" y="1542"/>
              <a:ext cx="36" cy="13"/>
            </a:xfrm>
            <a:custGeom>
              <a:avLst/>
              <a:gdLst>
                <a:gd name="T0" fmla="*/ 87 w 107"/>
                <a:gd name="T1" fmla="*/ 0 h 38"/>
                <a:gd name="T2" fmla="*/ 87 w 107"/>
                <a:gd name="T3" fmla="*/ 0 h 38"/>
                <a:gd name="T4" fmla="*/ 86 w 107"/>
                <a:gd name="T5" fmla="*/ 1 h 38"/>
                <a:gd name="T6" fmla="*/ 84 w 107"/>
                <a:gd name="T7" fmla="*/ 2 h 38"/>
                <a:gd name="T8" fmla="*/ 82 w 107"/>
                <a:gd name="T9" fmla="*/ 2 h 38"/>
                <a:gd name="T10" fmla="*/ 80 w 107"/>
                <a:gd name="T11" fmla="*/ 2 h 38"/>
                <a:gd name="T12" fmla="*/ 70 w 107"/>
                <a:gd name="T13" fmla="*/ 3 h 38"/>
                <a:gd name="T14" fmla="*/ 59 w 107"/>
                <a:gd name="T15" fmla="*/ 3 h 38"/>
                <a:gd name="T16" fmla="*/ 46 w 107"/>
                <a:gd name="T17" fmla="*/ 2 h 38"/>
                <a:gd name="T18" fmla="*/ 32 w 107"/>
                <a:gd name="T19" fmla="*/ 2 h 38"/>
                <a:gd name="T20" fmla="*/ 16 w 107"/>
                <a:gd name="T21" fmla="*/ 3 h 38"/>
                <a:gd name="T22" fmla="*/ 0 w 107"/>
                <a:gd name="T23" fmla="*/ 6 h 38"/>
                <a:gd name="T24" fmla="*/ 6 w 107"/>
                <a:gd name="T25" fmla="*/ 38 h 38"/>
                <a:gd name="T26" fmla="*/ 19 w 107"/>
                <a:gd name="T27" fmla="*/ 36 h 38"/>
                <a:gd name="T28" fmla="*/ 32 w 107"/>
                <a:gd name="T29" fmla="*/ 35 h 38"/>
                <a:gd name="T30" fmla="*/ 45 w 107"/>
                <a:gd name="T31" fmla="*/ 36 h 38"/>
                <a:gd name="T32" fmla="*/ 58 w 107"/>
                <a:gd name="T33" fmla="*/ 36 h 38"/>
                <a:gd name="T34" fmla="*/ 70 w 107"/>
                <a:gd name="T35" fmla="*/ 36 h 38"/>
                <a:gd name="T36" fmla="*/ 82 w 107"/>
                <a:gd name="T37" fmla="*/ 36 h 38"/>
                <a:gd name="T38" fmla="*/ 88 w 107"/>
                <a:gd name="T39" fmla="*/ 35 h 38"/>
                <a:gd name="T40" fmla="*/ 95 w 107"/>
                <a:gd name="T41" fmla="*/ 34 h 38"/>
                <a:gd name="T42" fmla="*/ 101 w 107"/>
                <a:gd name="T43" fmla="*/ 30 h 38"/>
                <a:gd name="T44" fmla="*/ 107 w 107"/>
                <a:gd name="T45" fmla="*/ 27 h 38"/>
                <a:gd name="T46" fmla="*/ 107 w 107"/>
                <a:gd name="T47" fmla="*/ 27 h 38"/>
                <a:gd name="T48" fmla="*/ 87 w 107"/>
                <a:gd name="T4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38">
                  <a:moveTo>
                    <a:pt x="87" y="0"/>
                  </a:moveTo>
                  <a:lnTo>
                    <a:pt x="87" y="0"/>
                  </a:lnTo>
                  <a:lnTo>
                    <a:pt x="86" y="1"/>
                  </a:lnTo>
                  <a:lnTo>
                    <a:pt x="84" y="2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0" y="3"/>
                  </a:lnTo>
                  <a:lnTo>
                    <a:pt x="59" y="3"/>
                  </a:lnTo>
                  <a:lnTo>
                    <a:pt x="46" y="2"/>
                  </a:lnTo>
                  <a:lnTo>
                    <a:pt x="32" y="2"/>
                  </a:lnTo>
                  <a:lnTo>
                    <a:pt x="16" y="3"/>
                  </a:lnTo>
                  <a:lnTo>
                    <a:pt x="0" y="6"/>
                  </a:lnTo>
                  <a:lnTo>
                    <a:pt x="6" y="38"/>
                  </a:lnTo>
                  <a:lnTo>
                    <a:pt x="19" y="36"/>
                  </a:lnTo>
                  <a:lnTo>
                    <a:pt x="32" y="35"/>
                  </a:lnTo>
                  <a:lnTo>
                    <a:pt x="45" y="36"/>
                  </a:lnTo>
                  <a:lnTo>
                    <a:pt x="58" y="36"/>
                  </a:lnTo>
                  <a:lnTo>
                    <a:pt x="70" y="36"/>
                  </a:lnTo>
                  <a:lnTo>
                    <a:pt x="82" y="36"/>
                  </a:lnTo>
                  <a:lnTo>
                    <a:pt x="88" y="35"/>
                  </a:lnTo>
                  <a:lnTo>
                    <a:pt x="95" y="34"/>
                  </a:lnTo>
                  <a:lnTo>
                    <a:pt x="101" y="30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11" name="Freeform 83"/>
            <p:cNvSpPr>
              <a:spLocks/>
            </p:cNvSpPr>
            <p:nvPr/>
          </p:nvSpPr>
          <p:spPr bwMode="auto">
            <a:xfrm>
              <a:off x="1634" y="1498"/>
              <a:ext cx="25" cy="53"/>
            </a:xfrm>
            <a:custGeom>
              <a:avLst/>
              <a:gdLst>
                <a:gd name="T0" fmla="*/ 44 w 75"/>
                <a:gd name="T1" fmla="*/ 0 h 160"/>
                <a:gd name="T2" fmla="*/ 44 w 75"/>
                <a:gd name="T3" fmla="*/ 0 h 160"/>
                <a:gd name="T4" fmla="*/ 40 w 75"/>
                <a:gd name="T5" fmla="*/ 11 h 160"/>
                <a:gd name="T6" fmla="*/ 37 w 75"/>
                <a:gd name="T7" fmla="*/ 23 h 160"/>
                <a:gd name="T8" fmla="*/ 34 w 75"/>
                <a:gd name="T9" fmla="*/ 34 h 160"/>
                <a:gd name="T10" fmla="*/ 32 w 75"/>
                <a:gd name="T11" fmla="*/ 45 h 160"/>
                <a:gd name="T12" fmla="*/ 28 w 75"/>
                <a:gd name="T13" fmla="*/ 64 h 160"/>
                <a:gd name="T14" fmla="*/ 25 w 75"/>
                <a:gd name="T15" fmla="*/ 82 h 160"/>
                <a:gd name="T16" fmla="*/ 24 w 75"/>
                <a:gd name="T17" fmla="*/ 91 h 160"/>
                <a:gd name="T18" fmla="*/ 22 w 75"/>
                <a:gd name="T19" fmla="*/ 99 h 160"/>
                <a:gd name="T20" fmla="*/ 20 w 75"/>
                <a:gd name="T21" fmla="*/ 106 h 160"/>
                <a:gd name="T22" fmla="*/ 17 w 75"/>
                <a:gd name="T23" fmla="*/ 113 h 160"/>
                <a:gd name="T24" fmla="*/ 14 w 75"/>
                <a:gd name="T25" fmla="*/ 118 h 160"/>
                <a:gd name="T26" fmla="*/ 10 w 75"/>
                <a:gd name="T27" fmla="*/ 123 h 160"/>
                <a:gd name="T28" fmla="*/ 6 w 75"/>
                <a:gd name="T29" fmla="*/ 129 h 160"/>
                <a:gd name="T30" fmla="*/ 0 w 75"/>
                <a:gd name="T31" fmla="*/ 133 h 160"/>
                <a:gd name="T32" fmla="*/ 20 w 75"/>
                <a:gd name="T33" fmla="*/ 160 h 160"/>
                <a:gd name="T34" fmla="*/ 28 w 75"/>
                <a:gd name="T35" fmla="*/ 153 h 160"/>
                <a:gd name="T36" fmla="*/ 36 w 75"/>
                <a:gd name="T37" fmla="*/ 144 h 160"/>
                <a:gd name="T38" fmla="*/ 42 w 75"/>
                <a:gd name="T39" fmla="*/ 135 h 160"/>
                <a:gd name="T40" fmla="*/ 47 w 75"/>
                <a:gd name="T41" fmla="*/ 127 h 160"/>
                <a:gd name="T42" fmla="*/ 51 w 75"/>
                <a:gd name="T43" fmla="*/ 117 h 160"/>
                <a:gd name="T44" fmla="*/ 54 w 75"/>
                <a:gd name="T45" fmla="*/ 107 h 160"/>
                <a:gd name="T46" fmla="*/ 56 w 75"/>
                <a:gd name="T47" fmla="*/ 98 h 160"/>
                <a:gd name="T48" fmla="*/ 57 w 75"/>
                <a:gd name="T49" fmla="*/ 88 h 160"/>
                <a:gd name="T50" fmla="*/ 61 w 75"/>
                <a:gd name="T51" fmla="*/ 69 h 160"/>
                <a:gd name="T52" fmla="*/ 64 w 75"/>
                <a:gd name="T53" fmla="*/ 50 h 160"/>
                <a:gd name="T54" fmla="*/ 66 w 75"/>
                <a:gd name="T55" fmla="*/ 41 h 160"/>
                <a:gd name="T56" fmla="*/ 68 w 75"/>
                <a:gd name="T57" fmla="*/ 32 h 160"/>
                <a:gd name="T58" fmla="*/ 71 w 75"/>
                <a:gd name="T59" fmla="*/ 23 h 160"/>
                <a:gd name="T60" fmla="*/ 75 w 75"/>
                <a:gd name="T61" fmla="*/ 13 h 160"/>
                <a:gd name="T62" fmla="*/ 75 w 75"/>
                <a:gd name="T63" fmla="*/ 13 h 160"/>
                <a:gd name="T64" fmla="*/ 44 w 75"/>
                <a:gd name="T6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160">
                  <a:moveTo>
                    <a:pt x="44" y="0"/>
                  </a:moveTo>
                  <a:lnTo>
                    <a:pt x="44" y="0"/>
                  </a:lnTo>
                  <a:lnTo>
                    <a:pt x="40" y="11"/>
                  </a:lnTo>
                  <a:lnTo>
                    <a:pt x="37" y="23"/>
                  </a:lnTo>
                  <a:lnTo>
                    <a:pt x="34" y="34"/>
                  </a:lnTo>
                  <a:lnTo>
                    <a:pt x="32" y="45"/>
                  </a:lnTo>
                  <a:lnTo>
                    <a:pt x="28" y="64"/>
                  </a:lnTo>
                  <a:lnTo>
                    <a:pt x="25" y="82"/>
                  </a:lnTo>
                  <a:lnTo>
                    <a:pt x="24" y="91"/>
                  </a:lnTo>
                  <a:lnTo>
                    <a:pt x="22" y="99"/>
                  </a:lnTo>
                  <a:lnTo>
                    <a:pt x="20" y="106"/>
                  </a:lnTo>
                  <a:lnTo>
                    <a:pt x="17" y="113"/>
                  </a:lnTo>
                  <a:lnTo>
                    <a:pt x="14" y="118"/>
                  </a:lnTo>
                  <a:lnTo>
                    <a:pt x="10" y="123"/>
                  </a:lnTo>
                  <a:lnTo>
                    <a:pt x="6" y="129"/>
                  </a:lnTo>
                  <a:lnTo>
                    <a:pt x="0" y="133"/>
                  </a:lnTo>
                  <a:lnTo>
                    <a:pt x="20" y="160"/>
                  </a:lnTo>
                  <a:lnTo>
                    <a:pt x="28" y="153"/>
                  </a:lnTo>
                  <a:lnTo>
                    <a:pt x="36" y="144"/>
                  </a:lnTo>
                  <a:lnTo>
                    <a:pt x="42" y="135"/>
                  </a:lnTo>
                  <a:lnTo>
                    <a:pt x="47" y="127"/>
                  </a:lnTo>
                  <a:lnTo>
                    <a:pt x="51" y="117"/>
                  </a:lnTo>
                  <a:lnTo>
                    <a:pt x="54" y="107"/>
                  </a:lnTo>
                  <a:lnTo>
                    <a:pt x="56" y="98"/>
                  </a:lnTo>
                  <a:lnTo>
                    <a:pt x="57" y="88"/>
                  </a:lnTo>
                  <a:lnTo>
                    <a:pt x="61" y="69"/>
                  </a:lnTo>
                  <a:lnTo>
                    <a:pt x="64" y="50"/>
                  </a:lnTo>
                  <a:lnTo>
                    <a:pt x="66" y="41"/>
                  </a:lnTo>
                  <a:lnTo>
                    <a:pt x="68" y="32"/>
                  </a:lnTo>
                  <a:lnTo>
                    <a:pt x="71" y="2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12" name="Freeform 84"/>
            <p:cNvSpPr>
              <a:spLocks/>
            </p:cNvSpPr>
            <p:nvPr/>
          </p:nvSpPr>
          <p:spPr bwMode="auto">
            <a:xfrm>
              <a:off x="1649" y="1368"/>
              <a:ext cx="71" cy="134"/>
            </a:xfrm>
            <a:custGeom>
              <a:avLst/>
              <a:gdLst>
                <a:gd name="T0" fmla="*/ 187 w 214"/>
                <a:gd name="T1" fmla="*/ 0 h 404"/>
                <a:gd name="T2" fmla="*/ 187 w 214"/>
                <a:gd name="T3" fmla="*/ 0 h 404"/>
                <a:gd name="T4" fmla="*/ 173 w 214"/>
                <a:gd name="T5" fmla="*/ 21 h 404"/>
                <a:gd name="T6" fmla="*/ 160 w 214"/>
                <a:gd name="T7" fmla="*/ 42 h 404"/>
                <a:gd name="T8" fmla="*/ 147 w 214"/>
                <a:gd name="T9" fmla="*/ 65 h 404"/>
                <a:gd name="T10" fmla="*/ 135 w 214"/>
                <a:gd name="T11" fmla="*/ 88 h 404"/>
                <a:gd name="T12" fmla="*/ 112 w 214"/>
                <a:gd name="T13" fmla="*/ 134 h 404"/>
                <a:gd name="T14" fmla="*/ 90 w 214"/>
                <a:gd name="T15" fmla="*/ 183 h 404"/>
                <a:gd name="T16" fmla="*/ 67 w 214"/>
                <a:gd name="T17" fmla="*/ 234 h 404"/>
                <a:gd name="T18" fmla="*/ 46 w 214"/>
                <a:gd name="T19" fmla="*/ 284 h 404"/>
                <a:gd name="T20" fmla="*/ 24 w 214"/>
                <a:gd name="T21" fmla="*/ 337 h 404"/>
                <a:gd name="T22" fmla="*/ 0 w 214"/>
                <a:gd name="T23" fmla="*/ 391 h 404"/>
                <a:gd name="T24" fmla="*/ 31 w 214"/>
                <a:gd name="T25" fmla="*/ 404 h 404"/>
                <a:gd name="T26" fmla="*/ 54 w 214"/>
                <a:gd name="T27" fmla="*/ 350 h 404"/>
                <a:gd name="T28" fmla="*/ 76 w 214"/>
                <a:gd name="T29" fmla="*/ 297 h 404"/>
                <a:gd name="T30" fmla="*/ 99 w 214"/>
                <a:gd name="T31" fmla="*/ 247 h 404"/>
                <a:gd name="T32" fmla="*/ 119 w 214"/>
                <a:gd name="T33" fmla="*/ 197 h 404"/>
                <a:gd name="T34" fmla="*/ 142 w 214"/>
                <a:gd name="T35" fmla="*/ 148 h 404"/>
                <a:gd name="T36" fmla="*/ 165 w 214"/>
                <a:gd name="T37" fmla="*/ 103 h 404"/>
                <a:gd name="T38" fmla="*/ 177 w 214"/>
                <a:gd name="T39" fmla="*/ 81 h 404"/>
                <a:gd name="T40" fmla="*/ 188 w 214"/>
                <a:gd name="T41" fmla="*/ 60 h 404"/>
                <a:gd name="T42" fmla="*/ 201 w 214"/>
                <a:gd name="T43" fmla="*/ 38 h 404"/>
                <a:gd name="T44" fmla="*/ 214 w 214"/>
                <a:gd name="T45" fmla="*/ 19 h 404"/>
                <a:gd name="T46" fmla="*/ 214 w 214"/>
                <a:gd name="T47" fmla="*/ 19 h 404"/>
                <a:gd name="T48" fmla="*/ 187 w 214"/>
                <a:gd name="T4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4" h="404">
                  <a:moveTo>
                    <a:pt x="187" y="0"/>
                  </a:moveTo>
                  <a:lnTo>
                    <a:pt x="187" y="0"/>
                  </a:lnTo>
                  <a:lnTo>
                    <a:pt x="173" y="21"/>
                  </a:lnTo>
                  <a:lnTo>
                    <a:pt x="160" y="42"/>
                  </a:lnTo>
                  <a:lnTo>
                    <a:pt x="147" y="65"/>
                  </a:lnTo>
                  <a:lnTo>
                    <a:pt x="135" y="88"/>
                  </a:lnTo>
                  <a:lnTo>
                    <a:pt x="112" y="134"/>
                  </a:lnTo>
                  <a:lnTo>
                    <a:pt x="90" y="183"/>
                  </a:lnTo>
                  <a:lnTo>
                    <a:pt x="67" y="234"/>
                  </a:lnTo>
                  <a:lnTo>
                    <a:pt x="46" y="284"/>
                  </a:lnTo>
                  <a:lnTo>
                    <a:pt x="24" y="337"/>
                  </a:lnTo>
                  <a:lnTo>
                    <a:pt x="0" y="391"/>
                  </a:lnTo>
                  <a:lnTo>
                    <a:pt x="31" y="404"/>
                  </a:lnTo>
                  <a:lnTo>
                    <a:pt x="54" y="350"/>
                  </a:lnTo>
                  <a:lnTo>
                    <a:pt x="76" y="297"/>
                  </a:lnTo>
                  <a:lnTo>
                    <a:pt x="99" y="247"/>
                  </a:lnTo>
                  <a:lnTo>
                    <a:pt x="119" y="197"/>
                  </a:lnTo>
                  <a:lnTo>
                    <a:pt x="142" y="148"/>
                  </a:lnTo>
                  <a:lnTo>
                    <a:pt x="165" y="103"/>
                  </a:lnTo>
                  <a:lnTo>
                    <a:pt x="177" y="81"/>
                  </a:lnTo>
                  <a:lnTo>
                    <a:pt x="188" y="60"/>
                  </a:lnTo>
                  <a:lnTo>
                    <a:pt x="201" y="38"/>
                  </a:lnTo>
                  <a:lnTo>
                    <a:pt x="214" y="19"/>
                  </a:lnTo>
                  <a:lnTo>
                    <a:pt x="214" y="1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13" name="Freeform 85"/>
            <p:cNvSpPr>
              <a:spLocks/>
            </p:cNvSpPr>
            <p:nvPr/>
          </p:nvSpPr>
          <p:spPr bwMode="auto">
            <a:xfrm>
              <a:off x="1711" y="1248"/>
              <a:ext cx="84" cy="126"/>
            </a:xfrm>
            <a:custGeom>
              <a:avLst/>
              <a:gdLst>
                <a:gd name="T0" fmla="*/ 225 w 252"/>
                <a:gd name="T1" fmla="*/ 0 h 378"/>
                <a:gd name="T2" fmla="*/ 225 w 252"/>
                <a:gd name="T3" fmla="*/ 0 h 378"/>
                <a:gd name="T4" fmla="*/ 195 w 252"/>
                <a:gd name="T5" fmla="*/ 43 h 378"/>
                <a:gd name="T6" fmla="*/ 167 w 252"/>
                <a:gd name="T7" fmla="*/ 87 h 378"/>
                <a:gd name="T8" fmla="*/ 140 w 252"/>
                <a:gd name="T9" fmla="*/ 132 h 378"/>
                <a:gd name="T10" fmla="*/ 113 w 252"/>
                <a:gd name="T11" fmla="*/ 178 h 378"/>
                <a:gd name="T12" fmla="*/ 86 w 252"/>
                <a:gd name="T13" fmla="*/ 224 h 378"/>
                <a:gd name="T14" fmla="*/ 58 w 252"/>
                <a:gd name="T15" fmla="*/ 270 h 378"/>
                <a:gd name="T16" fmla="*/ 29 w 252"/>
                <a:gd name="T17" fmla="*/ 315 h 378"/>
                <a:gd name="T18" fmla="*/ 0 w 252"/>
                <a:gd name="T19" fmla="*/ 359 h 378"/>
                <a:gd name="T20" fmla="*/ 27 w 252"/>
                <a:gd name="T21" fmla="*/ 378 h 378"/>
                <a:gd name="T22" fmla="*/ 58 w 252"/>
                <a:gd name="T23" fmla="*/ 332 h 378"/>
                <a:gd name="T24" fmla="*/ 86 w 252"/>
                <a:gd name="T25" fmla="*/ 287 h 378"/>
                <a:gd name="T26" fmla="*/ 114 w 252"/>
                <a:gd name="T27" fmla="*/ 240 h 378"/>
                <a:gd name="T28" fmla="*/ 141 w 252"/>
                <a:gd name="T29" fmla="*/ 195 h 378"/>
                <a:gd name="T30" fmla="*/ 168 w 252"/>
                <a:gd name="T31" fmla="*/ 150 h 378"/>
                <a:gd name="T32" fmla="*/ 195 w 252"/>
                <a:gd name="T33" fmla="*/ 104 h 378"/>
                <a:gd name="T34" fmla="*/ 223 w 252"/>
                <a:gd name="T35" fmla="*/ 61 h 378"/>
                <a:gd name="T36" fmla="*/ 252 w 252"/>
                <a:gd name="T37" fmla="*/ 19 h 378"/>
                <a:gd name="T38" fmla="*/ 252 w 252"/>
                <a:gd name="T39" fmla="*/ 19 h 378"/>
                <a:gd name="T40" fmla="*/ 225 w 252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378">
                  <a:moveTo>
                    <a:pt x="225" y="0"/>
                  </a:moveTo>
                  <a:lnTo>
                    <a:pt x="225" y="0"/>
                  </a:lnTo>
                  <a:lnTo>
                    <a:pt x="195" y="43"/>
                  </a:lnTo>
                  <a:lnTo>
                    <a:pt x="167" y="87"/>
                  </a:lnTo>
                  <a:lnTo>
                    <a:pt x="140" y="132"/>
                  </a:lnTo>
                  <a:lnTo>
                    <a:pt x="113" y="178"/>
                  </a:lnTo>
                  <a:lnTo>
                    <a:pt x="86" y="224"/>
                  </a:lnTo>
                  <a:lnTo>
                    <a:pt x="58" y="270"/>
                  </a:lnTo>
                  <a:lnTo>
                    <a:pt x="29" y="315"/>
                  </a:lnTo>
                  <a:lnTo>
                    <a:pt x="0" y="359"/>
                  </a:lnTo>
                  <a:lnTo>
                    <a:pt x="27" y="378"/>
                  </a:lnTo>
                  <a:lnTo>
                    <a:pt x="58" y="332"/>
                  </a:lnTo>
                  <a:lnTo>
                    <a:pt x="86" y="287"/>
                  </a:lnTo>
                  <a:lnTo>
                    <a:pt x="114" y="240"/>
                  </a:lnTo>
                  <a:lnTo>
                    <a:pt x="141" y="195"/>
                  </a:lnTo>
                  <a:lnTo>
                    <a:pt x="168" y="150"/>
                  </a:lnTo>
                  <a:lnTo>
                    <a:pt x="195" y="104"/>
                  </a:lnTo>
                  <a:lnTo>
                    <a:pt x="223" y="61"/>
                  </a:lnTo>
                  <a:lnTo>
                    <a:pt x="252" y="19"/>
                  </a:lnTo>
                  <a:lnTo>
                    <a:pt x="252" y="1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14" name="Freeform 86"/>
            <p:cNvSpPr>
              <a:spLocks/>
            </p:cNvSpPr>
            <p:nvPr/>
          </p:nvSpPr>
          <p:spPr bwMode="auto">
            <a:xfrm>
              <a:off x="1786" y="1138"/>
              <a:ext cx="88" cy="116"/>
            </a:xfrm>
            <a:custGeom>
              <a:avLst/>
              <a:gdLst>
                <a:gd name="T0" fmla="*/ 239 w 262"/>
                <a:gd name="T1" fmla="*/ 0 h 348"/>
                <a:gd name="T2" fmla="*/ 239 w 262"/>
                <a:gd name="T3" fmla="*/ 0 h 348"/>
                <a:gd name="T4" fmla="*/ 221 w 262"/>
                <a:gd name="T5" fmla="*/ 20 h 348"/>
                <a:gd name="T6" fmla="*/ 205 w 262"/>
                <a:gd name="T7" fmla="*/ 38 h 348"/>
                <a:gd name="T8" fmla="*/ 189 w 262"/>
                <a:gd name="T9" fmla="*/ 59 h 348"/>
                <a:gd name="T10" fmla="*/ 173 w 262"/>
                <a:gd name="T11" fmla="*/ 78 h 348"/>
                <a:gd name="T12" fmla="*/ 143 w 262"/>
                <a:gd name="T13" fmla="*/ 119 h 348"/>
                <a:gd name="T14" fmla="*/ 113 w 262"/>
                <a:gd name="T15" fmla="*/ 161 h 348"/>
                <a:gd name="T16" fmla="*/ 84 w 262"/>
                <a:gd name="T17" fmla="*/ 203 h 348"/>
                <a:gd name="T18" fmla="*/ 56 w 262"/>
                <a:gd name="T19" fmla="*/ 245 h 348"/>
                <a:gd name="T20" fmla="*/ 28 w 262"/>
                <a:gd name="T21" fmla="*/ 288 h 348"/>
                <a:gd name="T22" fmla="*/ 0 w 262"/>
                <a:gd name="T23" fmla="*/ 329 h 348"/>
                <a:gd name="T24" fmla="*/ 27 w 262"/>
                <a:gd name="T25" fmla="*/ 348 h 348"/>
                <a:gd name="T26" fmla="*/ 55 w 262"/>
                <a:gd name="T27" fmla="*/ 306 h 348"/>
                <a:gd name="T28" fmla="*/ 84 w 262"/>
                <a:gd name="T29" fmla="*/ 264 h 348"/>
                <a:gd name="T30" fmla="*/ 112 w 262"/>
                <a:gd name="T31" fmla="*/ 222 h 348"/>
                <a:gd name="T32" fmla="*/ 140 w 262"/>
                <a:gd name="T33" fmla="*/ 180 h 348"/>
                <a:gd name="T34" fmla="*/ 170 w 262"/>
                <a:gd name="T35" fmla="*/ 139 h 348"/>
                <a:gd name="T36" fmla="*/ 199 w 262"/>
                <a:gd name="T37" fmla="*/ 99 h 348"/>
                <a:gd name="T38" fmla="*/ 214 w 262"/>
                <a:gd name="T39" fmla="*/ 79 h 348"/>
                <a:gd name="T40" fmla="*/ 230 w 262"/>
                <a:gd name="T41" fmla="*/ 60 h 348"/>
                <a:gd name="T42" fmla="*/ 246 w 262"/>
                <a:gd name="T43" fmla="*/ 41 h 348"/>
                <a:gd name="T44" fmla="*/ 262 w 262"/>
                <a:gd name="T45" fmla="*/ 23 h 348"/>
                <a:gd name="T46" fmla="*/ 262 w 262"/>
                <a:gd name="T47" fmla="*/ 23 h 348"/>
                <a:gd name="T48" fmla="*/ 239 w 262"/>
                <a:gd name="T4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2" h="348">
                  <a:moveTo>
                    <a:pt x="239" y="0"/>
                  </a:moveTo>
                  <a:lnTo>
                    <a:pt x="239" y="0"/>
                  </a:lnTo>
                  <a:lnTo>
                    <a:pt x="221" y="20"/>
                  </a:lnTo>
                  <a:lnTo>
                    <a:pt x="205" y="38"/>
                  </a:lnTo>
                  <a:lnTo>
                    <a:pt x="189" y="59"/>
                  </a:lnTo>
                  <a:lnTo>
                    <a:pt x="173" y="78"/>
                  </a:lnTo>
                  <a:lnTo>
                    <a:pt x="143" y="119"/>
                  </a:lnTo>
                  <a:lnTo>
                    <a:pt x="113" y="161"/>
                  </a:lnTo>
                  <a:lnTo>
                    <a:pt x="84" y="203"/>
                  </a:lnTo>
                  <a:lnTo>
                    <a:pt x="56" y="245"/>
                  </a:lnTo>
                  <a:lnTo>
                    <a:pt x="28" y="288"/>
                  </a:lnTo>
                  <a:lnTo>
                    <a:pt x="0" y="329"/>
                  </a:lnTo>
                  <a:lnTo>
                    <a:pt x="27" y="348"/>
                  </a:lnTo>
                  <a:lnTo>
                    <a:pt x="55" y="306"/>
                  </a:lnTo>
                  <a:lnTo>
                    <a:pt x="84" y="264"/>
                  </a:lnTo>
                  <a:lnTo>
                    <a:pt x="112" y="222"/>
                  </a:lnTo>
                  <a:lnTo>
                    <a:pt x="140" y="180"/>
                  </a:lnTo>
                  <a:lnTo>
                    <a:pt x="170" y="139"/>
                  </a:lnTo>
                  <a:lnTo>
                    <a:pt x="199" y="99"/>
                  </a:lnTo>
                  <a:lnTo>
                    <a:pt x="214" y="79"/>
                  </a:lnTo>
                  <a:lnTo>
                    <a:pt x="230" y="60"/>
                  </a:lnTo>
                  <a:lnTo>
                    <a:pt x="246" y="41"/>
                  </a:lnTo>
                  <a:lnTo>
                    <a:pt x="262" y="23"/>
                  </a:lnTo>
                  <a:lnTo>
                    <a:pt x="262" y="23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15" name="Freeform 87"/>
            <p:cNvSpPr>
              <a:spLocks/>
            </p:cNvSpPr>
            <p:nvPr/>
          </p:nvSpPr>
          <p:spPr bwMode="auto">
            <a:xfrm>
              <a:off x="1866" y="840"/>
              <a:ext cx="447" cy="306"/>
            </a:xfrm>
            <a:custGeom>
              <a:avLst/>
              <a:gdLst>
                <a:gd name="T0" fmla="*/ 1327 w 1340"/>
                <a:gd name="T1" fmla="*/ 0 h 917"/>
                <a:gd name="T2" fmla="*/ 1141 w 1340"/>
                <a:gd name="T3" fmla="*/ 84 h 917"/>
                <a:gd name="T4" fmla="*/ 1049 w 1340"/>
                <a:gd name="T5" fmla="*/ 128 h 917"/>
                <a:gd name="T6" fmla="*/ 960 w 1340"/>
                <a:gd name="T7" fmla="*/ 174 h 917"/>
                <a:gd name="T8" fmla="*/ 871 w 1340"/>
                <a:gd name="T9" fmla="*/ 222 h 917"/>
                <a:gd name="T10" fmla="*/ 784 w 1340"/>
                <a:gd name="T11" fmla="*/ 272 h 917"/>
                <a:gd name="T12" fmla="*/ 698 w 1340"/>
                <a:gd name="T13" fmla="*/ 325 h 917"/>
                <a:gd name="T14" fmla="*/ 613 w 1340"/>
                <a:gd name="T15" fmla="*/ 379 h 917"/>
                <a:gd name="T16" fmla="*/ 531 w 1340"/>
                <a:gd name="T17" fmla="*/ 435 h 917"/>
                <a:gd name="T18" fmla="*/ 449 w 1340"/>
                <a:gd name="T19" fmla="*/ 494 h 917"/>
                <a:gd name="T20" fmla="*/ 370 w 1340"/>
                <a:gd name="T21" fmla="*/ 555 h 917"/>
                <a:gd name="T22" fmla="*/ 292 w 1340"/>
                <a:gd name="T23" fmla="*/ 618 h 917"/>
                <a:gd name="T24" fmla="*/ 216 w 1340"/>
                <a:gd name="T25" fmla="*/ 684 h 917"/>
                <a:gd name="T26" fmla="*/ 142 w 1340"/>
                <a:gd name="T27" fmla="*/ 752 h 917"/>
                <a:gd name="T28" fmla="*/ 70 w 1340"/>
                <a:gd name="T29" fmla="*/ 822 h 917"/>
                <a:gd name="T30" fmla="*/ 0 w 1340"/>
                <a:gd name="T31" fmla="*/ 894 h 917"/>
                <a:gd name="T32" fmla="*/ 58 w 1340"/>
                <a:gd name="T33" fmla="*/ 880 h 917"/>
                <a:gd name="T34" fmla="*/ 128 w 1340"/>
                <a:gd name="T35" fmla="*/ 810 h 917"/>
                <a:gd name="T36" fmla="*/ 201 w 1340"/>
                <a:gd name="T37" fmla="*/ 741 h 917"/>
                <a:gd name="T38" fmla="*/ 275 w 1340"/>
                <a:gd name="T39" fmla="*/ 675 h 917"/>
                <a:gd name="T40" fmla="*/ 352 w 1340"/>
                <a:gd name="T41" fmla="*/ 611 h 917"/>
                <a:gd name="T42" fmla="*/ 429 w 1340"/>
                <a:gd name="T43" fmla="*/ 551 h 917"/>
                <a:gd name="T44" fmla="*/ 509 w 1340"/>
                <a:gd name="T45" fmla="*/ 491 h 917"/>
                <a:gd name="T46" fmla="*/ 590 w 1340"/>
                <a:gd name="T47" fmla="*/ 434 h 917"/>
                <a:gd name="T48" fmla="*/ 674 w 1340"/>
                <a:gd name="T49" fmla="*/ 379 h 917"/>
                <a:gd name="T50" fmla="*/ 758 w 1340"/>
                <a:gd name="T51" fmla="*/ 326 h 917"/>
                <a:gd name="T52" fmla="*/ 843 w 1340"/>
                <a:gd name="T53" fmla="*/ 276 h 917"/>
                <a:gd name="T54" fmla="*/ 931 w 1340"/>
                <a:gd name="T55" fmla="*/ 227 h 917"/>
                <a:gd name="T56" fmla="*/ 1019 w 1340"/>
                <a:gd name="T57" fmla="*/ 180 h 917"/>
                <a:gd name="T58" fmla="*/ 1110 w 1340"/>
                <a:gd name="T59" fmla="*/ 135 h 917"/>
                <a:gd name="T60" fmla="*/ 1247 w 1340"/>
                <a:gd name="T61" fmla="*/ 71 h 917"/>
                <a:gd name="T62" fmla="*/ 1340 w 1340"/>
                <a:gd name="T63" fmla="*/ 31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0" h="917">
                  <a:moveTo>
                    <a:pt x="1327" y="0"/>
                  </a:moveTo>
                  <a:lnTo>
                    <a:pt x="1327" y="0"/>
                  </a:lnTo>
                  <a:lnTo>
                    <a:pt x="1233" y="41"/>
                  </a:lnTo>
                  <a:lnTo>
                    <a:pt x="1141" y="84"/>
                  </a:lnTo>
                  <a:lnTo>
                    <a:pt x="1095" y="106"/>
                  </a:lnTo>
                  <a:lnTo>
                    <a:pt x="1049" y="128"/>
                  </a:lnTo>
                  <a:lnTo>
                    <a:pt x="1004" y="151"/>
                  </a:lnTo>
                  <a:lnTo>
                    <a:pt x="960" y="174"/>
                  </a:lnTo>
                  <a:lnTo>
                    <a:pt x="915" y="199"/>
                  </a:lnTo>
                  <a:lnTo>
                    <a:pt x="871" y="222"/>
                  </a:lnTo>
                  <a:lnTo>
                    <a:pt x="827" y="247"/>
                  </a:lnTo>
                  <a:lnTo>
                    <a:pt x="784" y="272"/>
                  </a:lnTo>
                  <a:lnTo>
                    <a:pt x="741" y="298"/>
                  </a:lnTo>
                  <a:lnTo>
                    <a:pt x="698" y="325"/>
                  </a:lnTo>
                  <a:lnTo>
                    <a:pt x="655" y="352"/>
                  </a:lnTo>
                  <a:lnTo>
                    <a:pt x="613" y="379"/>
                  </a:lnTo>
                  <a:lnTo>
                    <a:pt x="572" y="407"/>
                  </a:lnTo>
                  <a:lnTo>
                    <a:pt x="531" y="435"/>
                  </a:lnTo>
                  <a:lnTo>
                    <a:pt x="490" y="464"/>
                  </a:lnTo>
                  <a:lnTo>
                    <a:pt x="449" y="494"/>
                  </a:lnTo>
                  <a:lnTo>
                    <a:pt x="409" y="524"/>
                  </a:lnTo>
                  <a:lnTo>
                    <a:pt x="370" y="555"/>
                  </a:lnTo>
                  <a:lnTo>
                    <a:pt x="331" y="586"/>
                  </a:lnTo>
                  <a:lnTo>
                    <a:pt x="292" y="618"/>
                  </a:lnTo>
                  <a:lnTo>
                    <a:pt x="253" y="650"/>
                  </a:lnTo>
                  <a:lnTo>
                    <a:pt x="216" y="684"/>
                  </a:lnTo>
                  <a:lnTo>
                    <a:pt x="179" y="717"/>
                  </a:lnTo>
                  <a:lnTo>
                    <a:pt x="142" y="752"/>
                  </a:lnTo>
                  <a:lnTo>
                    <a:pt x="105" y="786"/>
                  </a:lnTo>
                  <a:lnTo>
                    <a:pt x="70" y="822"/>
                  </a:lnTo>
                  <a:lnTo>
                    <a:pt x="34" y="858"/>
                  </a:lnTo>
                  <a:lnTo>
                    <a:pt x="0" y="894"/>
                  </a:lnTo>
                  <a:lnTo>
                    <a:pt x="23" y="917"/>
                  </a:lnTo>
                  <a:lnTo>
                    <a:pt x="58" y="880"/>
                  </a:lnTo>
                  <a:lnTo>
                    <a:pt x="94" y="845"/>
                  </a:lnTo>
                  <a:lnTo>
                    <a:pt x="128" y="810"/>
                  </a:lnTo>
                  <a:lnTo>
                    <a:pt x="165" y="775"/>
                  </a:lnTo>
                  <a:lnTo>
                    <a:pt x="201" y="741"/>
                  </a:lnTo>
                  <a:lnTo>
                    <a:pt x="238" y="708"/>
                  </a:lnTo>
                  <a:lnTo>
                    <a:pt x="275" y="675"/>
                  </a:lnTo>
                  <a:lnTo>
                    <a:pt x="313" y="644"/>
                  </a:lnTo>
                  <a:lnTo>
                    <a:pt x="352" y="611"/>
                  </a:lnTo>
                  <a:lnTo>
                    <a:pt x="391" y="581"/>
                  </a:lnTo>
                  <a:lnTo>
                    <a:pt x="429" y="551"/>
                  </a:lnTo>
                  <a:lnTo>
                    <a:pt x="469" y="521"/>
                  </a:lnTo>
                  <a:lnTo>
                    <a:pt x="509" y="491"/>
                  </a:lnTo>
                  <a:lnTo>
                    <a:pt x="549" y="462"/>
                  </a:lnTo>
                  <a:lnTo>
                    <a:pt x="590" y="434"/>
                  </a:lnTo>
                  <a:lnTo>
                    <a:pt x="631" y="406"/>
                  </a:lnTo>
                  <a:lnTo>
                    <a:pt x="674" y="379"/>
                  </a:lnTo>
                  <a:lnTo>
                    <a:pt x="716" y="353"/>
                  </a:lnTo>
                  <a:lnTo>
                    <a:pt x="758" y="326"/>
                  </a:lnTo>
                  <a:lnTo>
                    <a:pt x="801" y="301"/>
                  </a:lnTo>
                  <a:lnTo>
                    <a:pt x="843" y="276"/>
                  </a:lnTo>
                  <a:lnTo>
                    <a:pt x="887" y="252"/>
                  </a:lnTo>
                  <a:lnTo>
                    <a:pt x="931" y="227"/>
                  </a:lnTo>
                  <a:lnTo>
                    <a:pt x="975" y="203"/>
                  </a:lnTo>
                  <a:lnTo>
                    <a:pt x="1019" y="180"/>
                  </a:lnTo>
                  <a:lnTo>
                    <a:pt x="1065" y="158"/>
                  </a:lnTo>
                  <a:lnTo>
                    <a:pt x="1110" y="135"/>
                  </a:lnTo>
                  <a:lnTo>
                    <a:pt x="1155" y="113"/>
                  </a:lnTo>
                  <a:lnTo>
                    <a:pt x="1247" y="71"/>
                  </a:lnTo>
                  <a:lnTo>
                    <a:pt x="1340" y="31"/>
                  </a:lnTo>
                  <a:lnTo>
                    <a:pt x="1340" y="31"/>
                  </a:lnTo>
                  <a:lnTo>
                    <a:pt x="132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16" name="Freeform 88"/>
            <p:cNvSpPr>
              <a:spLocks/>
            </p:cNvSpPr>
            <p:nvPr/>
          </p:nvSpPr>
          <p:spPr bwMode="auto">
            <a:xfrm>
              <a:off x="2308" y="730"/>
              <a:ext cx="544" cy="121"/>
            </a:xfrm>
            <a:custGeom>
              <a:avLst/>
              <a:gdLst>
                <a:gd name="T0" fmla="*/ 1631 w 1631"/>
                <a:gd name="T1" fmla="*/ 0 h 362"/>
                <a:gd name="T2" fmla="*/ 1523 w 1631"/>
                <a:gd name="T3" fmla="*/ 3 h 362"/>
                <a:gd name="T4" fmla="*/ 1415 w 1631"/>
                <a:gd name="T5" fmla="*/ 6 h 362"/>
                <a:gd name="T6" fmla="*/ 1308 w 1631"/>
                <a:gd name="T7" fmla="*/ 13 h 362"/>
                <a:gd name="T8" fmla="*/ 1202 w 1631"/>
                <a:gd name="T9" fmla="*/ 22 h 362"/>
                <a:gd name="T10" fmla="*/ 1097 w 1631"/>
                <a:gd name="T11" fmla="*/ 35 h 362"/>
                <a:gd name="T12" fmla="*/ 992 w 1631"/>
                <a:gd name="T13" fmla="*/ 49 h 362"/>
                <a:gd name="T14" fmla="*/ 889 w 1631"/>
                <a:gd name="T15" fmla="*/ 66 h 362"/>
                <a:gd name="T16" fmla="*/ 786 w 1631"/>
                <a:gd name="T17" fmla="*/ 87 h 362"/>
                <a:gd name="T18" fmla="*/ 685 w 1631"/>
                <a:gd name="T19" fmla="*/ 108 h 362"/>
                <a:gd name="T20" fmla="*/ 584 w 1631"/>
                <a:gd name="T21" fmla="*/ 133 h 362"/>
                <a:gd name="T22" fmla="*/ 484 w 1631"/>
                <a:gd name="T23" fmla="*/ 160 h 362"/>
                <a:gd name="T24" fmla="*/ 384 w 1631"/>
                <a:gd name="T25" fmla="*/ 190 h 362"/>
                <a:gd name="T26" fmla="*/ 287 w 1631"/>
                <a:gd name="T27" fmla="*/ 222 h 362"/>
                <a:gd name="T28" fmla="*/ 190 w 1631"/>
                <a:gd name="T29" fmla="*/ 256 h 362"/>
                <a:gd name="T30" fmla="*/ 94 w 1631"/>
                <a:gd name="T31" fmla="*/ 293 h 362"/>
                <a:gd name="T32" fmla="*/ 0 w 1631"/>
                <a:gd name="T33" fmla="*/ 331 h 362"/>
                <a:gd name="T34" fmla="*/ 59 w 1631"/>
                <a:gd name="T35" fmla="*/ 343 h 362"/>
                <a:gd name="T36" fmla="*/ 153 w 1631"/>
                <a:gd name="T37" fmla="*/ 305 h 362"/>
                <a:gd name="T38" fmla="*/ 249 w 1631"/>
                <a:gd name="T39" fmla="*/ 269 h 362"/>
                <a:gd name="T40" fmla="*/ 346 w 1631"/>
                <a:gd name="T41" fmla="*/ 237 h 362"/>
                <a:gd name="T42" fmla="*/ 444 w 1631"/>
                <a:gd name="T43" fmla="*/ 207 h 362"/>
                <a:gd name="T44" fmla="*/ 542 w 1631"/>
                <a:gd name="T45" fmla="*/ 179 h 362"/>
                <a:gd name="T46" fmla="*/ 641 w 1631"/>
                <a:gd name="T47" fmla="*/ 153 h 362"/>
                <a:gd name="T48" fmla="*/ 742 w 1631"/>
                <a:gd name="T49" fmla="*/ 129 h 362"/>
                <a:gd name="T50" fmla="*/ 843 w 1631"/>
                <a:gd name="T51" fmla="*/ 108 h 362"/>
                <a:gd name="T52" fmla="*/ 946 w 1631"/>
                <a:gd name="T53" fmla="*/ 90 h 362"/>
                <a:gd name="T54" fmla="*/ 1050 w 1631"/>
                <a:gd name="T55" fmla="*/ 74 h 362"/>
                <a:gd name="T56" fmla="*/ 1153 w 1631"/>
                <a:gd name="T57" fmla="*/ 61 h 362"/>
                <a:gd name="T58" fmla="*/ 1258 w 1631"/>
                <a:gd name="T59" fmla="*/ 50 h 362"/>
                <a:gd name="T60" fmla="*/ 1364 w 1631"/>
                <a:gd name="T61" fmla="*/ 43 h 362"/>
                <a:gd name="T62" fmla="*/ 1470 w 1631"/>
                <a:gd name="T63" fmla="*/ 37 h 362"/>
                <a:gd name="T64" fmla="*/ 1577 w 1631"/>
                <a:gd name="T65" fmla="*/ 34 h 362"/>
                <a:gd name="T66" fmla="*/ 1631 w 1631"/>
                <a:gd name="T67" fmla="*/ 3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31" h="362">
                  <a:moveTo>
                    <a:pt x="1631" y="0"/>
                  </a:moveTo>
                  <a:lnTo>
                    <a:pt x="1631" y="0"/>
                  </a:lnTo>
                  <a:lnTo>
                    <a:pt x="1576" y="1"/>
                  </a:lnTo>
                  <a:lnTo>
                    <a:pt x="1523" y="3"/>
                  </a:lnTo>
                  <a:lnTo>
                    <a:pt x="1469" y="4"/>
                  </a:lnTo>
                  <a:lnTo>
                    <a:pt x="1415" y="6"/>
                  </a:lnTo>
                  <a:lnTo>
                    <a:pt x="1362" y="9"/>
                  </a:lnTo>
                  <a:lnTo>
                    <a:pt x="1308" y="13"/>
                  </a:lnTo>
                  <a:lnTo>
                    <a:pt x="1255" y="18"/>
                  </a:lnTo>
                  <a:lnTo>
                    <a:pt x="1202" y="22"/>
                  </a:lnTo>
                  <a:lnTo>
                    <a:pt x="1150" y="28"/>
                  </a:lnTo>
                  <a:lnTo>
                    <a:pt x="1097" y="35"/>
                  </a:lnTo>
                  <a:lnTo>
                    <a:pt x="1044" y="41"/>
                  </a:lnTo>
                  <a:lnTo>
                    <a:pt x="992" y="49"/>
                  </a:lnTo>
                  <a:lnTo>
                    <a:pt x="941" y="58"/>
                  </a:lnTo>
                  <a:lnTo>
                    <a:pt x="889" y="66"/>
                  </a:lnTo>
                  <a:lnTo>
                    <a:pt x="838" y="76"/>
                  </a:lnTo>
                  <a:lnTo>
                    <a:pt x="786" y="87"/>
                  </a:lnTo>
                  <a:lnTo>
                    <a:pt x="735" y="98"/>
                  </a:lnTo>
                  <a:lnTo>
                    <a:pt x="685" y="108"/>
                  </a:lnTo>
                  <a:lnTo>
                    <a:pt x="634" y="120"/>
                  </a:lnTo>
                  <a:lnTo>
                    <a:pt x="584" y="133"/>
                  </a:lnTo>
                  <a:lnTo>
                    <a:pt x="533" y="146"/>
                  </a:lnTo>
                  <a:lnTo>
                    <a:pt x="484" y="160"/>
                  </a:lnTo>
                  <a:lnTo>
                    <a:pt x="434" y="175"/>
                  </a:lnTo>
                  <a:lnTo>
                    <a:pt x="384" y="190"/>
                  </a:lnTo>
                  <a:lnTo>
                    <a:pt x="336" y="206"/>
                  </a:lnTo>
                  <a:lnTo>
                    <a:pt x="287" y="222"/>
                  </a:lnTo>
                  <a:lnTo>
                    <a:pt x="239" y="239"/>
                  </a:lnTo>
                  <a:lnTo>
                    <a:pt x="190" y="256"/>
                  </a:lnTo>
                  <a:lnTo>
                    <a:pt x="143" y="274"/>
                  </a:lnTo>
                  <a:lnTo>
                    <a:pt x="94" y="293"/>
                  </a:lnTo>
                  <a:lnTo>
                    <a:pt x="46" y="311"/>
                  </a:lnTo>
                  <a:lnTo>
                    <a:pt x="0" y="331"/>
                  </a:lnTo>
                  <a:lnTo>
                    <a:pt x="13" y="362"/>
                  </a:lnTo>
                  <a:lnTo>
                    <a:pt x="59" y="343"/>
                  </a:lnTo>
                  <a:lnTo>
                    <a:pt x="107" y="323"/>
                  </a:lnTo>
                  <a:lnTo>
                    <a:pt x="153" y="305"/>
                  </a:lnTo>
                  <a:lnTo>
                    <a:pt x="202" y="287"/>
                  </a:lnTo>
                  <a:lnTo>
                    <a:pt x="249" y="269"/>
                  </a:lnTo>
                  <a:lnTo>
                    <a:pt x="298" y="253"/>
                  </a:lnTo>
                  <a:lnTo>
                    <a:pt x="346" y="237"/>
                  </a:lnTo>
                  <a:lnTo>
                    <a:pt x="394" y="222"/>
                  </a:lnTo>
                  <a:lnTo>
                    <a:pt x="444" y="207"/>
                  </a:lnTo>
                  <a:lnTo>
                    <a:pt x="492" y="193"/>
                  </a:lnTo>
                  <a:lnTo>
                    <a:pt x="542" y="179"/>
                  </a:lnTo>
                  <a:lnTo>
                    <a:pt x="592" y="166"/>
                  </a:lnTo>
                  <a:lnTo>
                    <a:pt x="641" y="153"/>
                  </a:lnTo>
                  <a:lnTo>
                    <a:pt x="692" y="141"/>
                  </a:lnTo>
                  <a:lnTo>
                    <a:pt x="742" y="129"/>
                  </a:lnTo>
                  <a:lnTo>
                    <a:pt x="793" y="118"/>
                  </a:lnTo>
                  <a:lnTo>
                    <a:pt x="843" y="108"/>
                  </a:lnTo>
                  <a:lnTo>
                    <a:pt x="895" y="99"/>
                  </a:lnTo>
                  <a:lnTo>
                    <a:pt x="946" y="90"/>
                  </a:lnTo>
                  <a:lnTo>
                    <a:pt x="998" y="81"/>
                  </a:lnTo>
                  <a:lnTo>
                    <a:pt x="1050" y="74"/>
                  </a:lnTo>
                  <a:lnTo>
                    <a:pt x="1102" y="67"/>
                  </a:lnTo>
                  <a:lnTo>
                    <a:pt x="1153" y="61"/>
                  </a:lnTo>
                  <a:lnTo>
                    <a:pt x="1205" y="55"/>
                  </a:lnTo>
                  <a:lnTo>
                    <a:pt x="1258" y="50"/>
                  </a:lnTo>
                  <a:lnTo>
                    <a:pt x="1311" y="46"/>
                  </a:lnTo>
                  <a:lnTo>
                    <a:pt x="1364" y="43"/>
                  </a:lnTo>
                  <a:lnTo>
                    <a:pt x="1417" y="39"/>
                  </a:lnTo>
                  <a:lnTo>
                    <a:pt x="1470" y="37"/>
                  </a:lnTo>
                  <a:lnTo>
                    <a:pt x="1523" y="35"/>
                  </a:lnTo>
                  <a:lnTo>
                    <a:pt x="1577" y="34"/>
                  </a:lnTo>
                  <a:lnTo>
                    <a:pt x="1631" y="34"/>
                  </a:lnTo>
                  <a:lnTo>
                    <a:pt x="1631" y="34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17" name="Freeform 89"/>
            <p:cNvSpPr>
              <a:spLocks/>
            </p:cNvSpPr>
            <p:nvPr/>
          </p:nvSpPr>
          <p:spPr bwMode="auto">
            <a:xfrm>
              <a:off x="2852" y="730"/>
              <a:ext cx="1399" cy="1399"/>
            </a:xfrm>
            <a:custGeom>
              <a:avLst/>
              <a:gdLst>
                <a:gd name="T0" fmla="*/ 4192 w 4196"/>
                <a:gd name="T1" fmla="*/ 4036 h 4197"/>
                <a:gd name="T2" fmla="*/ 4174 w 4196"/>
                <a:gd name="T3" fmla="*/ 3769 h 4197"/>
                <a:gd name="T4" fmla="*/ 4138 w 4196"/>
                <a:gd name="T5" fmla="*/ 3508 h 4197"/>
                <a:gd name="T6" fmla="*/ 4088 w 4196"/>
                <a:gd name="T7" fmla="*/ 3252 h 4197"/>
                <a:gd name="T8" fmla="*/ 4021 w 4196"/>
                <a:gd name="T9" fmla="*/ 3001 h 4197"/>
                <a:gd name="T10" fmla="*/ 3940 w 4196"/>
                <a:gd name="T11" fmla="*/ 2757 h 4197"/>
                <a:gd name="T12" fmla="*/ 3845 w 4196"/>
                <a:gd name="T13" fmla="*/ 2519 h 4197"/>
                <a:gd name="T14" fmla="*/ 3735 w 4196"/>
                <a:gd name="T15" fmla="*/ 2289 h 4197"/>
                <a:gd name="T16" fmla="*/ 3612 w 4196"/>
                <a:gd name="T17" fmla="*/ 2068 h 4197"/>
                <a:gd name="T18" fmla="*/ 3477 w 4196"/>
                <a:gd name="T19" fmla="*/ 1854 h 4197"/>
                <a:gd name="T20" fmla="*/ 3329 w 4196"/>
                <a:gd name="T21" fmla="*/ 1649 h 4197"/>
                <a:gd name="T22" fmla="*/ 3170 w 4196"/>
                <a:gd name="T23" fmla="*/ 1453 h 4197"/>
                <a:gd name="T24" fmla="*/ 2999 w 4196"/>
                <a:gd name="T25" fmla="*/ 1268 h 4197"/>
                <a:gd name="T26" fmla="*/ 2819 w 4196"/>
                <a:gd name="T27" fmla="*/ 1093 h 4197"/>
                <a:gd name="T28" fmla="*/ 2626 w 4196"/>
                <a:gd name="T29" fmla="*/ 929 h 4197"/>
                <a:gd name="T30" fmla="*/ 2425 w 4196"/>
                <a:gd name="T31" fmla="*/ 777 h 4197"/>
                <a:gd name="T32" fmla="*/ 2215 w 4196"/>
                <a:gd name="T33" fmla="*/ 637 h 4197"/>
                <a:gd name="T34" fmla="*/ 1997 w 4196"/>
                <a:gd name="T35" fmla="*/ 508 h 4197"/>
                <a:gd name="T36" fmla="*/ 1770 w 4196"/>
                <a:gd name="T37" fmla="*/ 394 h 4197"/>
                <a:gd name="T38" fmla="*/ 1536 w 4196"/>
                <a:gd name="T39" fmla="*/ 293 h 4197"/>
                <a:gd name="T40" fmla="*/ 1294 w 4196"/>
                <a:gd name="T41" fmla="*/ 206 h 4197"/>
                <a:gd name="T42" fmla="*/ 1046 w 4196"/>
                <a:gd name="T43" fmla="*/ 133 h 4197"/>
                <a:gd name="T44" fmla="*/ 791 w 4196"/>
                <a:gd name="T45" fmla="*/ 76 h 4197"/>
                <a:gd name="T46" fmla="*/ 532 w 4196"/>
                <a:gd name="T47" fmla="*/ 35 h 4197"/>
                <a:gd name="T48" fmla="*/ 268 w 4196"/>
                <a:gd name="T49" fmla="*/ 9 h 4197"/>
                <a:gd name="T50" fmla="*/ 0 w 4196"/>
                <a:gd name="T51" fmla="*/ 0 h 4197"/>
                <a:gd name="T52" fmla="*/ 213 w 4196"/>
                <a:gd name="T53" fmla="*/ 39 h 4197"/>
                <a:gd name="T54" fmla="*/ 476 w 4196"/>
                <a:gd name="T55" fmla="*/ 61 h 4197"/>
                <a:gd name="T56" fmla="*/ 734 w 4196"/>
                <a:gd name="T57" fmla="*/ 99 h 4197"/>
                <a:gd name="T58" fmla="*/ 988 w 4196"/>
                <a:gd name="T59" fmla="*/ 153 h 4197"/>
                <a:gd name="T60" fmla="*/ 1235 w 4196"/>
                <a:gd name="T61" fmla="*/ 222 h 4197"/>
                <a:gd name="T62" fmla="*/ 1476 w 4196"/>
                <a:gd name="T63" fmla="*/ 305 h 4197"/>
                <a:gd name="T64" fmla="*/ 1709 w 4196"/>
                <a:gd name="T65" fmla="*/ 402 h 4197"/>
                <a:gd name="T66" fmla="*/ 1936 w 4196"/>
                <a:gd name="T67" fmla="*/ 513 h 4197"/>
                <a:gd name="T68" fmla="*/ 2155 w 4196"/>
                <a:gd name="T69" fmla="*/ 638 h 4197"/>
                <a:gd name="T70" fmla="*/ 2365 w 4196"/>
                <a:gd name="T71" fmla="*/ 775 h 4197"/>
                <a:gd name="T72" fmla="*/ 2567 w 4196"/>
                <a:gd name="T73" fmla="*/ 924 h 4197"/>
                <a:gd name="T74" fmla="*/ 2759 w 4196"/>
                <a:gd name="T75" fmla="*/ 1084 h 4197"/>
                <a:gd name="T76" fmla="*/ 2941 w 4196"/>
                <a:gd name="T77" fmla="*/ 1255 h 4197"/>
                <a:gd name="T78" fmla="*/ 3112 w 4196"/>
                <a:gd name="T79" fmla="*/ 1437 h 4197"/>
                <a:gd name="T80" fmla="*/ 3272 w 4196"/>
                <a:gd name="T81" fmla="*/ 1629 h 4197"/>
                <a:gd name="T82" fmla="*/ 3421 w 4196"/>
                <a:gd name="T83" fmla="*/ 1831 h 4197"/>
                <a:gd name="T84" fmla="*/ 3558 w 4196"/>
                <a:gd name="T85" fmla="*/ 2041 h 4197"/>
                <a:gd name="T86" fmla="*/ 3683 w 4196"/>
                <a:gd name="T87" fmla="*/ 2260 h 4197"/>
                <a:gd name="T88" fmla="*/ 3794 w 4196"/>
                <a:gd name="T89" fmla="*/ 2487 h 4197"/>
                <a:gd name="T90" fmla="*/ 3891 w 4196"/>
                <a:gd name="T91" fmla="*/ 2720 h 4197"/>
                <a:gd name="T92" fmla="*/ 3974 w 4196"/>
                <a:gd name="T93" fmla="*/ 2961 h 4197"/>
                <a:gd name="T94" fmla="*/ 4043 w 4196"/>
                <a:gd name="T95" fmla="*/ 3208 h 4197"/>
                <a:gd name="T96" fmla="*/ 4097 w 4196"/>
                <a:gd name="T97" fmla="*/ 3462 h 4197"/>
                <a:gd name="T98" fmla="*/ 4135 w 4196"/>
                <a:gd name="T99" fmla="*/ 3720 h 4197"/>
                <a:gd name="T100" fmla="*/ 4157 w 4196"/>
                <a:gd name="T101" fmla="*/ 3984 h 4197"/>
                <a:gd name="T102" fmla="*/ 4162 w 4196"/>
                <a:gd name="T103" fmla="*/ 4197 h 4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96" h="4197">
                  <a:moveTo>
                    <a:pt x="4196" y="4197"/>
                  </a:moveTo>
                  <a:lnTo>
                    <a:pt x="4196" y="4197"/>
                  </a:lnTo>
                  <a:lnTo>
                    <a:pt x="4194" y="4143"/>
                  </a:lnTo>
                  <a:lnTo>
                    <a:pt x="4193" y="4089"/>
                  </a:lnTo>
                  <a:lnTo>
                    <a:pt x="4192" y="4036"/>
                  </a:lnTo>
                  <a:lnTo>
                    <a:pt x="4190" y="3982"/>
                  </a:lnTo>
                  <a:lnTo>
                    <a:pt x="4187" y="3929"/>
                  </a:lnTo>
                  <a:lnTo>
                    <a:pt x="4183" y="3875"/>
                  </a:lnTo>
                  <a:lnTo>
                    <a:pt x="4178" y="3822"/>
                  </a:lnTo>
                  <a:lnTo>
                    <a:pt x="4174" y="3769"/>
                  </a:lnTo>
                  <a:lnTo>
                    <a:pt x="4167" y="3716"/>
                  </a:lnTo>
                  <a:lnTo>
                    <a:pt x="4161" y="3664"/>
                  </a:lnTo>
                  <a:lnTo>
                    <a:pt x="4155" y="3611"/>
                  </a:lnTo>
                  <a:lnTo>
                    <a:pt x="4147" y="3559"/>
                  </a:lnTo>
                  <a:lnTo>
                    <a:pt x="4138" y="3508"/>
                  </a:lnTo>
                  <a:lnTo>
                    <a:pt x="4130" y="3456"/>
                  </a:lnTo>
                  <a:lnTo>
                    <a:pt x="4120" y="3405"/>
                  </a:lnTo>
                  <a:lnTo>
                    <a:pt x="4110" y="3353"/>
                  </a:lnTo>
                  <a:lnTo>
                    <a:pt x="4099" y="3302"/>
                  </a:lnTo>
                  <a:lnTo>
                    <a:pt x="4088" y="3252"/>
                  </a:lnTo>
                  <a:lnTo>
                    <a:pt x="4076" y="3201"/>
                  </a:lnTo>
                  <a:lnTo>
                    <a:pt x="4063" y="3150"/>
                  </a:lnTo>
                  <a:lnTo>
                    <a:pt x="4050" y="3100"/>
                  </a:lnTo>
                  <a:lnTo>
                    <a:pt x="4036" y="3051"/>
                  </a:lnTo>
                  <a:lnTo>
                    <a:pt x="4021" y="3001"/>
                  </a:lnTo>
                  <a:lnTo>
                    <a:pt x="4007" y="2951"/>
                  </a:lnTo>
                  <a:lnTo>
                    <a:pt x="3990" y="2903"/>
                  </a:lnTo>
                  <a:lnTo>
                    <a:pt x="3974" y="2854"/>
                  </a:lnTo>
                  <a:lnTo>
                    <a:pt x="3957" y="2805"/>
                  </a:lnTo>
                  <a:lnTo>
                    <a:pt x="3940" y="2757"/>
                  </a:lnTo>
                  <a:lnTo>
                    <a:pt x="3922" y="2708"/>
                  </a:lnTo>
                  <a:lnTo>
                    <a:pt x="3903" y="2661"/>
                  </a:lnTo>
                  <a:lnTo>
                    <a:pt x="3885" y="2613"/>
                  </a:lnTo>
                  <a:lnTo>
                    <a:pt x="3865" y="2567"/>
                  </a:lnTo>
                  <a:lnTo>
                    <a:pt x="3845" y="2519"/>
                  </a:lnTo>
                  <a:lnTo>
                    <a:pt x="3824" y="2473"/>
                  </a:lnTo>
                  <a:lnTo>
                    <a:pt x="3802" y="2426"/>
                  </a:lnTo>
                  <a:lnTo>
                    <a:pt x="3781" y="2381"/>
                  </a:lnTo>
                  <a:lnTo>
                    <a:pt x="3758" y="2335"/>
                  </a:lnTo>
                  <a:lnTo>
                    <a:pt x="3735" y="2289"/>
                  </a:lnTo>
                  <a:lnTo>
                    <a:pt x="3712" y="2245"/>
                  </a:lnTo>
                  <a:lnTo>
                    <a:pt x="3688" y="2200"/>
                  </a:lnTo>
                  <a:lnTo>
                    <a:pt x="3663" y="2155"/>
                  </a:lnTo>
                  <a:lnTo>
                    <a:pt x="3638" y="2111"/>
                  </a:lnTo>
                  <a:lnTo>
                    <a:pt x="3612" y="2068"/>
                  </a:lnTo>
                  <a:lnTo>
                    <a:pt x="3586" y="2023"/>
                  </a:lnTo>
                  <a:lnTo>
                    <a:pt x="3559" y="1981"/>
                  </a:lnTo>
                  <a:lnTo>
                    <a:pt x="3532" y="1938"/>
                  </a:lnTo>
                  <a:lnTo>
                    <a:pt x="3505" y="1896"/>
                  </a:lnTo>
                  <a:lnTo>
                    <a:pt x="3477" y="1854"/>
                  </a:lnTo>
                  <a:lnTo>
                    <a:pt x="3448" y="1812"/>
                  </a:lnTo>
                  <a:lnTo>
                    <a:pt x="3419" y="1771"/>
                  </a:lnTo>
                  <a:lnTo>
                    <a:pt x="3390" y="1730"/>
                  </a:lnTo>
                  <a:lnTo>
                    <a:pt x="3360" y="1689"/>
                  </a:lnTo>
                  <a:lnTo>
                    <a:pt x="3329" y="1649"/>
                  </a:lnTo>
                  <a:lnTo>
                    <a:pt x="3298" y="1609"/>
                  </a:lnTo>
                  <a:lnTo>
                    <a:pt x="3267" y="1570"/>
                  </a:lnTo>
                  <a:lnTo>
                    <a:pt x="3235" y="1531"/>
                  </a:lnTo>
                  <a:lnTo>
                    <a:pt x="3203" y="1492"/>
                  </a:lnTo>
                  <a:lnTo>
                    <a:pt x="3170" y="1453"/>
                  </a:lnTo>
                  <a:lnTo>
                    <a:pt x="3137" y="1415"/>
                  </a:lnTo>
                  <a:lnTo>
                    <a:pt x="3103" y="1379"/>
                  </a:lnTo>
                  <a:lnTo>
                    <a:pt x="3069" y="1341"/>
                  </a:lnTo>
                  <a:lnTo>
                    <a:pt x="3035" y="1304"/>
                  </a:lnTo>
                  <a:lnTo>
                    <a:pt x="2999" y="1268"/>
                  </a:lnTo>
                  <a:lnTo>
                    <a:pt x="2964" y="1232"/>
                  </a:lnTo>
                  <a:lnTo>
                    <a:pt x="2928" y="1197"/>
                  </a:lnTo>
                  <a:lnTo>
                    <a:pt x="2892" y="1162"/>
                  </a:lnTo>
                  <a:lnTo>
                    <a:pt x="2855" y="1127"/>
                  </a:lnTo>
                  <a:lnTo>
                    <a:pt x="2819" y="1093"/>
                  </a:lnTo>
                  <a:lnTo>
                    <a:pt x="2781" y="1060"/>
                  </a:lnTo>
                  <a:lnTo>
                    <a:pt x="2743" y="1027"/>
                  </a:lnTo>
                  <a:lnTo>
                    <a:pt x="2704" y="993"/>
                  </a:lnTo>
                  <a:lnTo>
                    <a:pt x="2665" y="961"/>
                  </a:lnTo>
                  <a:lnTo>
                    <a:pt x="2626" y="929"/>
                  </a:lnTo>
                  <a:lnTo>
                    <a:pt x="2587" y="898"/>
                  </a:lnTo>
                  <a:lnTo>
                    <a:pt x="2547" y="867"/>
                  </a:lnTo>
                  <a:lnTo>
                    <a:pt x="2508" y="836"/>
                  </a:lnTo>
                  <a:lnTo>
                    <a:pt x="2466" y="806"/>
                  </a:lnTo>
                  <a:lnTo>
                    <a:pt x="2425" y="777"/>
                  </a:lnTo>
                  <a:lnTo>
                    <a:pt x="2384" y="748"/>
                  </a:lnTo>
                  <a:lnTo>
                    <a:pt x="2342" y="719"/>
                  </a:lnTo>
                  <a:lnTo>
                    <a:pt x="2300" y="691"/>
                  </a:lnTo>
                  <a:lnTo>
                    <a:pt x="2258" y="664"/>
                  </a:lnTo>
                  <a:lnTo>
                    <a:pt x="2215" y="637"/>
                  </a:lnTo>
                  <a:lnTo>
                    <a:pt x="2173" y="610"/>
                  </a:lnTo>
                  <a:lnTo>
                    <a:pt x="2128" y="584"/>
                  </a:lnTo>
                  <a:lnTo>
                    <a:pt x="2085" y="558"/>
                  </a:lnTo>
                  <a:lnTo>
                    <a:pt x="2041" y="533"/>
                  </a:lnTo>
                  <a:lnTo>
                    <a:pt x="1997" y="508"/>
                  </a:lnTo>
                  <a:lnTo>
                    <a:pt x="1951" y="484"/>
                  </a:lnTo>
                  <a:lnTo>
                    <a:pt x="1907" y="462"/>
                  </a:lnTo>
                  <a:lnTo>
                    <a:pt x="1862" y="438"/>
                  </a:lnTo>
                  <a:lnTo>
                    <a:pt x="1815" y="415"/>
                  </a:lnTo>
                  <a:lnTo>
                    <a:pt x="1770" y="394"/>
                  </a:lnTo>
                  <a:lnTo>
                    <a:pt x="1723" y="372"/>
                  </a:lnTo>
                  <a:lnTo>
                    <a:pt x="1677" y="351"/>
                  </a:lnTo>
                  <a:lnTo>
                    <a:pt x="1629" y="332"/>
                  </a:lnTo>
                  <a:lnTo>
                    <a:pt x="1583" y="311"/>
                  </a:lnTo>
                  <a:lnTo>
                    <a:pt x="1536" y="293"/>
                  </a:lnTo>
                  <a:lnTo>
                    <a:pt x="1488" y="274"/>
                  </a:lnTo>
                  <a:lnTo>
                    <a:pt x="1439" y="256"/>
                  </a:lnTo>
                  <a:lnTo>
                    <a:pt x="1391" y="239"/>
                  </a:lnTo>
                  <a:lnTo>
                    <a:pt x="1342" y="222"/>
                  </a:lnTo>
                  <a:lnTo>
                    <a:pt x="1294" y="206"/>
                  </a:lnTo>
                  <a:lnTo>
                    <a:pt x="1245" y="190"/>
                  </a:lnTo>
                  <a:lnTo>
                    <a:pt x="1195" y="175"/>
                  </a:lnTo>
                  <a:lnTo>
                    <a:pt x="1146" y="160"/>
                  </a:lnTo>
                  <a:lnTo>
                    <a:pt x="1096" y="146"/>
                  </a:lnTo>
                  <a:lnTo>
                    <a:pt x="1046" y="133"/>
                  </a:lnTo>
                  <a:lnTo>
                    <a:pt x="996" y="120"/>
                  </a:lnTo>
                  <a:lnTo>
                    <a:pt x="945" y="108"/>
                  </a:lnTo>
                  <a:lnTo>
                    <a:pt x="894" y="98"/>
                  </a:lnTo>
                  <a:lnTo>
                    <a:pt x="843" y="87"/>
                  </a:lnTo>
                  <a:lnTo>
                    <a:pt x="791" y="76"/>
                  </a:lnTo>
                  <a:lnTo>
                    <a:pt x="741" y="66"/>
                  </a:lnTo>
                  <a:lnTo>
                    <a:pt x="689" y="58"/>
                  </a:lnTo>
                  <a:lnTo>
                    <a:pt x="637" y="49"/>
                  </a:lnTo>
                  <a:lnTo>
                    <a:pt x="585" y="41"/>
                  </a:lnTo>
                  <a:lnTo>
                    <a:pt x="532" y="35"/>
                  </a:lnTo>
                  <a:lnTo>
                    <a:pt x="480" y="28"/>
                  </a:lnTo>
                  <a:lnTo>
                    <a:pt x="427" y="22"/>
                  </a:lnTo>
                  <a:lnTo>
                    <a:pt x="375" y="18"/>
                  </a:lnTo>
                  <a:lnTo>
                    <a:pt x="322" y="13"/>
                  </a:lnTo>
                  <a:lnTo>
                    <a:pt x="268" y="9"/>
                  </a:lnTo>
                  <a:lnTo>
                    <a:pt x="215" y="6"/>
                  </a:lnTo>
                  <a:lnTo>
                    <a:pt x="161" y="4"/>
                  </a:lnTo>
                  <a:lnTo>
                    <a:pt x="108" y="3"/>
                  </a:lnTo>
                  <a:lnTo>
                    <a:pt x="54" y="1"/>
                  </a:lnTo>
                  <a:lnTo>
                    <a:pt x="0" y="0"/>
                  </a:lnTo>
                  <a:lnTo>
                    <a:pt x="0" y="34"/>
                  </a:lnTo>
                  <a:lnTo>
                    <a:pt x="53" y="34"/>
                  </a:lnTo>
                  <a:lnTo>
                    <a:pt x="107" y="35"/>
                  </a:lnTo>
                  <a:lnTo>
                    <a:pt x="160" y="37"/>
                  </a:lnTo>
                  <a:lnTo>
                    <a:pt x="213" y="39"/>
                  </a:lnTo>
                  <a:lnTo>
                    <a:pt x="265" y="43"/>
                  </a:lnTo>
                  <a:lnTo>
                    <a:pt x="318" y="46"/>
                  </a:lnTo>
                  <a:lnTo>
                    <a:pt x="371" y="50"/>
                  </a:lnTo>
                  <a:lnTo>
                    <a:pt x="424" y="55"/>
                  </a:lnTo>
                  <a:lnTo>
                    <a:pt x="476" y="61"/>
                  </a:lnTo>
                  <a:lnTo>
                    <a:pt x="528" y="67"/>
                  </a:lnTo>
                  <a:lnTo>
                    <a:pt x="580" y="74"/>
                  </a:lnTo>
                  <a:lnTo>
                    <a:pt x="632" y="81"/>
                  </a:lnTo>
                  <a:lnTo>
                    <a:pt x="683" y="90"/>
                  </a:lnTo>
                  <a:lnTo>
                    <a:pt x="734" y="99"/>
                  </a:lnTo>
                  <a:lnTo>
                    <a:pt x="786" y="108"/>
                  </a:lnTo>
                  <a:lnTo>
                    <a:pt x="837" y="118"/>
                  </a:lnTo>
                  <a:lnTo>
                    <a:pt x="888" y="129"/>
                  </a:lnTo>
                  <a:lnTo>
                    <a:pt x="937" y="141"/>
                  </a:lnTo>
                  <a:lnTo>
                    <a:pt x="988" y="153"/>
                  </a:lnTo>
                  <a:lnTo>
                    <a:pt x="1038" y="166"/>
                  </a:lnTo>
                  <a:lnTo>
                    <a:pt x="1087" y="179"/>
                  </a:lnTo>
                  <a:lnTo>
                    <a:pt x="1137" y="193"/>
                  </a:lnTo>
                  <a:lnTo>
                    <a:pt x="1186" y="207"/>
                  </a:lnTo>
                  <a:lnTo>
                    <a:pt x="1235" y="222"/>
                  </a:lnTo>
                  <a:lnTo>
                    <a:pt x="1284" y="237"/>
                  </a:lnTo>
                  <a:lnTo>
                    <a:pt x="1332" y="253"/>
                  </a:lnTo>
                  <a:lnTo>
                    <a:pt x="1380" y="269"/>
                  </a:lnTo>
                  <a:lnTo>
                    <a:pt x="1429" y="287"/>
                  </a:lnTo>
                  <a:lnTo>
                    <a:pt x="1476" y="305"/>
                  </a:lnTo>
                  <a:lnTo>
                    <a:pt x="1524" y="323"/>
                  </a:lnTo>
                  <a:lnTo>
                    <a:pt x="1570" y="343"/>
                  </a:lnTo>
                  <a:lnTo>
                    <a:pt x="1618" y="362"/>
                  </a:lnTo>
                  <a:lnTo>
                    <a:pt x="1664" y="382"/>
                  </a:lnTo>
                  <a:lnTo>
                    <a:pt x="1709" y="402"/>
                  </a:lnTo>
                  <a:lnTo>
                    <a:pt x="1756" y="424"/>
                  </a:lnTo>
                  <a:lnTo>
                    <a:pt x="1801" y="445"/>
                  </a:lnTo>
                  <a:lnTo>
                    <a:pt x="1847" y="468"/>
                  </a:lnTo>
                  <a:lnTo>
                    <a:pt x="1892" y="491"/>
                  </a:lnTo>
                  <a:lnTo>
                    <a:pt x="1936" y="513"/>
                  </a:lnTo>
                  <a:lnTo>
                    <a:pt x="1980" y="537"/>
                  </a:lnTo>
                  <a:lnTo>
                    <a:pt x="2025" y="562"/>
                  </a:lnTo>
                  <a:lnTo>
                    <a:pt x="2069" y="587"/>
                  </a:lnTo>
                  <a:lnTo>
                    <a:pt x="2112" y="612"/>
                  </a:lnTo>
                  <a:lnTo>
                    <a:pt x="2155" y="638"/>
                  </a:lnTo>
                  <a:lnTo>
                    <a:pt x="2198" y="665"/>
                  </a:lnTo>
                  <a:lnTo>
                    <a:pt x="2241" y="692"/>
                  </a:lnTo>
                  <a:lnTo>
                    <a:pt x="2283" y="719"/>
                  </a:lnTo>
                  <a:lnTo>
                    <a:pt x="2324" y="747"/>
                  </a:lnTo>
                  <a:lnTo>
                    <a:pt x="2365" y="775"/>
                  </a:lnTo>
                  <a:lnTo>
                    <a:pt x="2406" y="804"/>
                  </a:lnTo>
                  <a:lnTo>
                    <a:pt x="2447" y="833"/>
                  </a:lnTo>
                  <a:lnTo>
                    <a:pt x="2487" y="862"/>
                  </a:lnTo>
                  <a:lnTo>
                    <a:pt x="2527" y="893"/>
                  </a:lnTo>
                  <a:lnTo>
                    <a:pt x="2567" y="924"/>
                  </a:lnTo>
                  <a:lnTo>
                    <a:pt x="2606" y="955"/>
                  </a:lnTo>
                  <a:lnTo>
                    <a:pt x="2645" y="987"/>
                  </a:lnTo>
                  <a:lnTo>
                    <a:pt x="2684" y="1019"/>
                  </a:lnTo>
                  <a:lnTo>
                    <a:pt x="2721" y="1051"/>
                  </a:lnTo>
                  <a:lnTo>
                    <a:pt x="2759" y="1084"/>
                  </a:lnTo>
                  <a:lnTo>
                    <a:pt x="2796" y="1117"/>
                  </a:lnTo>
                  <a:lnTo>
                    <a:pt x="2833" y="1152"/>
                  </a:lnTo>
                  <a:lnTo>
                    <a:pt x="2869" y="1185"/>
                  </a:lnTo>
                  <a:lnTo>
                    <a:pt x="2905" y="1221"/>
                  </a:lnTo>
                  <a:lnTo>
                    <a:pt x="2941" y="1255"/>
                  </a:lnTo>
                  <a:lnTo>
                    <a:pt x="2976" y="1291"/>
                  </a:lnTo>
                  <a:lnTo>
                    <a:pt x="3011" y="1327"/>
                  </a:lnTo>
                  <a:lnTo>
                    <a:pt x="3044" y="1364"/>
                  </a:lnTo>
                  <a:lnTo>
                    <a:pt x="3079" y="1400"/>
                  </a:lnTo>
                  <a:lnTo>
                    <a:pt x="3112" y="1437"/>
                  </a:lnTo>
                  <a:lnTo>
                    <a:pt x="3145" y="1475"/>
                  </a:lnTo>
                  <a:lnTo>
                    <a:pt x="3177" y="1513"/>
                  </a:lnTo>
                  <a:lnTo>
                    <a:pt x="3210" y="1551"/>
                  </a:lnTo>
                  <a:lnTo>
                    <a:pt x="3241" y="1590"/>
                  </a:lnTo>
                  <a:lnTo>
                    <a:pt x="3272" y="1629"/>
                  </a:lnTo>
                  <a:lnTo>
                    <a:pt x="3303" y="1669"/>
                  </a:lnTo>
                  <a:lnTo>
                    <a:pt x="3334" y="1709"/>
                  </a:lnTo>
                  <a:lnTo>
                    <a:pt x="3363" y="1749"/>
                  </a:lnTo>
                  <a:lnTo>
                    <a:pt x="3392" y="1790"/>
                  </a:lnTo>
                  <a:lnTo>
                    <a:pt x="3421" y="1831"/>
                  </a:lnTo>
                  <a:lnTo>
                    <a:pt x="3449" y="1872"/>
                  </a:lnTo>
                  <a:lnTo>
                    <a:pt x="3477" y="1914"/>
                  </a:lnTo>
                  <a:lnTo>
                    <a:pt x="3504" y="1955"/>
                  </a:lnTo>
                  <a:lnTo>
                    <a:pt x="3531" y="1999"/>
                  </a:lnTo>
                  <a:lnTo>
                    <a:pt x="3558" y="2041"/>
                  </a:lnTo>
                  <a:lnTo>
                    <a:pt x="3584" y="2084"/>
                  </a:lnTo>
                  <a:lnTo>
                    <a:pt x="3609" y="2127"/>
                  </a:lnTo>
                  <a:lnTo>
                    <a:pt x="3634" y="2171"/>
                  </a:lnTo>
                  <a:lnTo>
                    <a:pt x="3659" y="2216"/>
                  </a:lnTo>
                  <a:lnTo>
                    <a:pt x="3683" y="2260"/>
                  </a:lnTo>
                  <a:lnTo>
                    <a:pt x="3705" y="2304"/>
                  </a:lnTo>
                  <a:lnTo>
                    <a:pt x="3728" y="2350"/>
                  </a:lnTo>
                  <a:lnTo>
                    <a:pt x="3751" y="2395"/>
                  </a:lnTo>
                  <a:lnTo>
                    <a:pt x="3772" y="2440"/>
                  </a:lnTo>
                  <a:lnTo>
                    <a:pt x="3794" y="2487"/>
                  </a:lnTo>
                  <a:lnTo>
                    <a:pt x="3814" y="2532"/>
                  </a:lnTo>
                  <a:lnTo>
                    <a:pt x="3834" y="2580"/>
                  </a:lnTo>
                  <a:lnTo>
                    <a:pt x="3854" y="2626"/>
                  </a:lnTo>
                  <a:lnTo>
                    <a:pt x="3873" y="2674"/>
                  </a:lnTo>
                  <a:lnTo>
                    <a:pt x="3891" y="2720"/>
                  </a:lnTo>
                  <a:lnTo>
                    <a:pt x="3909" y="2768"/>
                  </a:lnTo>
                  <a:lnTo>
                    <a:pt x="3927" y="2816"/>
                  </a:lnTo>
                  <a:lnTo>
                    <a:pt x="3943" y="2864"/>
                  </a:lnTo>
                  <a:lnTo>
                    <a:pt x="3959" y="2912"/>
                  </a:lnTo>
                  <a:lnTo>
                    <a:pt x="3974" y="2961"/>
                  </a:lnTo>
                  <a:lnTo>
                    <a:pt x="3989" y="3011"/>
                  </a:lnTo>
                  <a:lnTo>
                    <a:pt x="4003" y="3059"/>
                  </a:lnTo>
                  <a:lnTo>
                    <a:pt x="4017" y="3109"/>
                  </a:lnTo>
                  <a:lnTo>
                    <a:pt x="4030" y="3159"/>
                  </a:lnTo>
                  <a:lnTo>
                    <a:pt x="4043" y="3208"/>
                  </a:lnTo>
                  <a:lnTo>
                    <a:pt x="4055" y="3259"/>
                  </a:lnTo>
                  <a:lnTo>
                    <a:pt x="4067" y="3309"/>
                  </a:lnTo>
                  <a:lnTo>
                    <a:pt x="4078" y="3360"/>
                  </a:lnTo>
                  <a:lnTo>
                    <a:pt x="4088" y="3410"/>
                  </a:lnTo>
                  <a:lnTo>
                    <a:pt x="4097" y="3462"/>
                  </a:lnTo>
                  <a:lnTo>
                    <a:pt x="4106" y="3513"/>
                  </a:lnTo>
                  <a:lnTo>
                    <a:pt x="4115" y="3565"/>
                  </a:lnTo>
                  <a:lnTo>
                    <a:pt x="4122" y="3617"/>
                  </a:lnTo>
                  <a:lnTo>
                    <a:pt x="4129" y="3669"/>
                  </a:lnTo>
                  <a:lnTo>
                    <a:pt x="4135" y="3720"/>
                  </a:lnTo>
                  <a:lnTo>
                    <a:pt x="4140" y="3772"/>
                  </a:lnTo>
                  <a:lnTo>
                    <a:pt x="4146" y="3825"/>
                  </a:lnTo>
                  <a:lnTo>
                    <a:pt x="4150" y="3878"/>
                  </a:lnTo>
                  <a:lnTo>
                    <a:pt x="4153" y="3931"/>
                  </a:lnTo>
                  <a:lnTo>
                    <a:pt x="4157" y="3984"/>
                  </a:lnTo>
                  <a:lnTo>
                    <a:pt x="4159" y="4037"/>
                  </a:lnTo>
                  <a:lnTo>
                    <a:pt x="4161" y="4090"/>
                  </a:lnTo>
                  <a:lnTo>
                    <a:pt x="4162" y="4144"/>
                  </a:lnTo>
                  <a:lnTo>
                    <a:pt x="4162" y="4197"/>
                  </a:lnTo>
                  <a:lnTo>
                    <a:pt x="4162" y="4197"/>
                  </a:lnTo>
                  <a:lnTo>
                    <a:pt x="4196" y="419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18" name="Freeform 90"/>
            <p:cNvSpPr>
              <a:spLocks/>
            </p:cNvSpPr>
            <p:nvPr/>
          </p:nvSpPr>
          <p:spPr bwMode="auto">
            <a:xfrm>
              <a:off x="4233" y="2129"/>
              <a:ext cx="18" cy="131"/>
            </a:xfrm>
            <a:custGeom>
              <a:avLst/>
              <a:gdLst>
                <a:gd name="T0" fmla="*/ 33 w 52"/>
                <a:gd name="T1" fmla="*/ 392 h 392"/>
                <a:gd name="T2" fmla="*/ 33 w 52"/>
                <a:gd name="T3" fmla="*/ 392 h 392"/>
                <a:gd name="T4" fmla="*/ 38 w 52"/>
                <a:gd name="T5" fmla="*/ 343 h 392"/>
                <a:gd name="T6" fmla="*/ 41 w 52"/>
                <a:gd name="T7" fmla="*/ 295 h 392"/>
                <a:gd name="T8" fmla="*/ 44 w 52"/>
                <a:gd name="T9" fmla="*/ 246 h 392"/>
                <a:gd name="T10" fmla="*/ 46 w 52"/>
                <a:gd name="T11" fmla="*/ 197 h 392"/>
                <a:gd name="T12" fmla="*/ 48 w 52"/>
                <a:gd name="T13" fmla="*/ 148 h 392"/>
                <a:gd name="T14" fmla="*/ 50 w 52"/>
                <a:gd name="T15" fmla="*/ 99 h 392"/>
                <a:gd name="T16" fmla="*/ 50 w 52"/>
                <a:gd name="T17" fmla="*/ 49 h 392"/>
                <a:gd name="T18" fmla="*/ 52 w 52"/>
                <a:gd name="T19" fmla="*/ 0 h 392"/>
                <a:gd name="T20" fmla="*/ 18 w 52"/>
                <a:gd name="T21" fmla="*/ 0 h 392"/>
                <a:gd name="T22" fmla="*/ 18 w 52"/>
                <a:gd name="T23" fmla="*/ 49 h 392"/>
                <a:gd name="T24" fmla="*/ 17 w 52"/>
                <a:gd name="T25" fmla="*/ 98 h 392"/>
                <a:gd name="T26" fmla="*/ 16 w 52"/>
                <a:gd name="T27" fmla="*/ 147 h 392"/>
                <a:gd name="T28" fmla="*/ 14 w 52"/>
                <a:gd name="T29" fmla="*/ 195 h 392"/>
                <a:gd name="T30" fmla="*/ 12 w 52"/>
                <a:gd name="T31" fmla="*/ 244 h 392"/>
                <a:gd name="T32" fmla="*/ 8 w 52"/>
                <a:gd name="T33" fmla="*/ 292 h 392"/>
                <a:gd name="T34" fmla="*/ 4 w 52"/>
                <a:gd name="T35" fmla="*/ 341 h 392"/>
                <a:gd name="T36" fmla="*/ 0 w 52"/>
                <a:gd name="T37" fmla="*/ 389 h 392"/>
                <a:gd name="T38" fmla="*/ 0 w 52"/>
                <a:gd name="T39" fmla="*/ 389 h 392"/>
                <a:gd name="T40" fmla="*/ 33 w 52"/>
                <a:gd name="T41" fmla="*/ 392 h 392"/>
                <a:gd name="T42" fmla="*/ 33 w 52"/>
                <a:gd name="T43" fmla="*/ 392 h 392"/>
                <a:gd name="T44" fmla="*/ 33 w 52"/>
                <a:gd name="T45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392">
                  <a:moveTo>
                    <a:pt x="33" y="392"/>
                  </a:moveTo>
                  <a:lnTo>
                    <a:pt x="33" y="392"/>
                  </a:lnTo>
                  <a:lnTo>
                    <a:pt x="38" y="343"/>
                  </a:lnTo>
                  <a:lnTo>
                    <a:pt x="41" y="295"/>
                  </a:lnTo>
                  <a:lnTo>
                    <a:pt x="44" y="246"/>
                  </a:lnTo>
                  <a:lnTo>
                    <a:pt x="46" y="197"/>
                  </a:lnTo>
                  <a:lnTo>
                    <a:pt x="48" y="148"/>
                  </a:lnTo>
                  <a:lnTo>
                    <a:pt x="50" y="99"/>
                  </a:lnTo>
                  <a:lnTo>
                    <a:pt x="50" y="49"/>
                  </a:lnTo>
                  <a:lnTo>
                    <a:pt x="52" y="0"/>
                  </a:lnTo>
                  <a:lnTo>
                    <a:pt x="18" y="0"/>
                  </a:lnTo>
                  <a:lnTo>
                    <a:pt x="18" y="49"/>
                  </a:lnTo>
                  <a:lnTo>
                    <a:pt x="17" y="98"/>
                  </a:lnTo>
                  <a:lnTo>
                    <a:pt x="16" y="147"/>
                  </a:lnTo>
                  <a:lnTo>
                    <a:pt x="14" y="195"/>
                  </a:lnTo>
                  <a:lnTo>
                    <a:pt x="12" y="244"/>
                  </a:lnTo>
                  <a:lnTo>
                    <a:pt x="8" y="292"/>
                  </a:lnTo>
                  <a:lnTo>
                    <a:pt x="4" y="341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33" y="392"/>
                  </a:lnTo>
                  <a:lnTo>
                    <a:pt x="33" y="392"/>
                  </a:lnTo>
                  <a:lnTo>
                    <a:pt x="33" y="3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19" name="Freeform 91"/>
            <p:cNvSpPr>
              <a:spLocks/>
            </p:cNvSpPr>
            <p:nvPr/>
          </p:nvSpPr>
          <p:spPr bwMode="auto">
            <a:xfrm>
              <a:off x="4233" y="2259"/>
              <a:ext cx="513" cy="218"/>
            </a:xfrm>
            <a:custGeom>
              <a:avLst/>
              <a:gdLst>
                <a:gd name="T0" fmla="*/ 1533 w 1539"/>
                <a:gd name="T1" fmla="*/ 614 h 655"/>
                <a:gd name="T2" fmla="*/ 1501 w 1539"/>
                <a:gd name="T3" fmla="*/ 596 h 655"/>
                <a:gd name="T4" fmla="*/ 1443 w 1539"/>
                <a:gd name="T5" fmla="*/ 573 h 655"/>
                <a:gd name="T6" fmla="*/ 1260 w 1539"/>
                <a:gd name="T7" fmla="*/ 513 h 655"/>
                <a:gd name="T8" fmla="*/ 1016 w 1539"/>
                <a:gd name="T9" fmla="*/ 435 h 655"/>
                <a:gd name="T10" fmla="*/ 742 w 1539"/>
                <a:gd name="T11" fmla="*/ 345 h 655"/>
                <a:gd name="T12" fmla="*/ 605 w 1539"/>
                <a:gd name="T13" fmla="*/ 298 h 655"/>
                <a:gd name="T14" fmla="*/ 473 w 1539"/>
                <a:gd name="T15" fmla="*/ 250 h 655"/>
                <a:gd name="T16" fmla="*/ 351 w 1539"/>
                <a:gd name="T17" fmla="*/ 202 h 655"/>
                <a:gd name="T18" fmla="*/ 242 w 1539"/>
                <a:gd name="T19" fmla="*/ 154 h 655"/>
                <a:gd name="T20" fmla="*/ 151 w 1539"/>
                <a:gd name="T21" fmla="*/ 109 h 655"/>
                <a:gd name="T22" fmla="*/ 114 w 1539"/>
                <a:gd name="T23" fmla="*/ 87 h 655"/>
                <a:gd name="T24" fmla="*/ 83 w 1539"/>
                <a:gd name="T25" fmla="*/ 67 h 655"/>
                <a:gd name="T26" fmla="*/ 59 w 1539"/>
                <a:gd name="T27" fmla="*/ 47 h 655"/>
                <a:gd name="T28" fmla="*/ 43 w 1539"/>
                <a:gd name="T29" fmla="*/ 29 h 655"/>
                <a:gd name="T30" fmla="*/ 34 w 1539"/>
                <a:gd name="T31" fmla="*/ 14 h 655"/>
                <a:gd name="T32" fmla="*/ 33 w 1539"/>
                <a:gd name="T33" fmla="*/ 3 h 655"/>
                <a:gd name="T34" fmla="*/ 1 w 1539"/>
                <a:gd name="T35" fmla="*/ 12 h 655"/>
                <a:gd name="T36" fmla="*/ 9 w 1539"/>
                <a:gd name="T37" fmla="*/ 37 h 655"/>
                <a:gd name="T38" fmla="*/ 26 w 1539"/>
                <a:gd name="T39" fmla="*/ 60 h 655"/>
                <a:gd name="T40" fmla="*/ 49 w 1539"/>
                <a:gd name="T41" fmla="*/ 82 h 655"/>
                <a:gd name="T42" fmla="*/ 80 w 1539"/>
                <a:gd name="T43" fmla="*/ 104 h 655"/>
                <a:gd name="T44" fmla="*/ 115 w 1539"/>
                <a:gd name="T45" fmla="*/ 126 h 655"/>
                <a:gd name="T46" fmla="*/ 179 w 1539"/>
                <a:gd name="T47" fmla="*/ 160 h 655"/>
                <a:gd name="T48" fmla="*/ 281 w 1539"/>
                <a:gd name="T49" fmla="*/ 208 h 655"/>
                <a:gd name="T50" fmla="*/ 398 w 1539"/>
                <a:gd name="T51" fmla="*/ 257 h 655"/>
                <a:gd name="T52" fmla="*/ 527 w 1539"/>
                <a:gd name="T53" fmla="*/ 305 h 655"/>
                <a:gd name="T54" fmla="*/ 663 w 1539"/>
                <a:gd name="T55" fmla="*/ 353 h 655"/>
                <a:gd name="T56" fmla="*/ 870 w 1539"/>
                <a:gd name="T57" fmla="*/ 423 h 655"/>
                <a:gd name="T58" fmla="*/ 1134 w 1539"/>
                <a:gd name="T59" fmla="*/ 507 h 655"/>
                <a:gd name="T60" fmla="*/ 1351 w 1539"/>
                <a:gd name="T61" fmla="*/ 577 h 655"/>
                <a:gd name="T62" fmla="*/ 1463 w 1539"/>
                <a:gd name="T63" fmla="*/ 616 h 655"/>
                <a:gd name="T64" fmla="*/ 1504 w 1539"/>
                <a:gd name="T65" fmla="*/ 634 h 655"/>
                <a:gd name="T66" fmla="*/ 1539 w 1539"/>
                <a:gd name="T67" fmla="*/ 630 h 655"/>
                <a:gd name="T68" fmla="*/ 1531 w 1539"/>
                <a:gd name="T69" fmla="*/ 655 h 655"/>
                <a:gd name="T70" fmla="*/ 1507 w 1539"/>
                <a:gd name="T71" fmla="*/ 622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9" h="655">
                  <a:moveTo>
                    <a:pt x="1507" y="622"/>
                  </a:moveTo>
                  <a:lnTo>
                    <a:pt x="1533" y="614"/>
                  </a:lnTo>
                  <a:lnTo>
                    <a:pt x="1520" y="604"/>
                  </a:lnTo>
                  <a:lnTo>
                    <a:pt x="1501" y="596"/>
                  </a:lnTo>
                  <a:lnTo>
                    <a:pt x="1475" y="585"/>
                  </a:lnTo>
                  <a:lnTo>
                    <a:pt x="1443" y="573"/>
                  </a:lnTo>
                  <a:lnTo>
                    <a:pt x="1362" y="546"/>
                  </a:lnTo>
                  <a:lnTo>
                    <a:pt x="1260" y="513"/>
                  </a:lnTo>
                  <a:lnTo>
                    <a:pt x="1143" y="476"/>
                  </a:lnTo>
                  <a:lnTo>
                    <a:pt x="1016" y="435"/>
                  </a:lnTo>
                  <a:lnTo>
                    <a:pt x="881" y="392"/>
                  </a:lnTo>
                  <a:lnTo>
                    <a:pt x="742" y="345"/>
                  </a:lnTo>
                  <a:lnTo>
                    <a:pt x="673" y="321"/>
                  </a:lnTo>
                  <a:lnTo>
                    <a:pt x="605" y="298"/>
                  </a:lnTo>
                  <a:lnTo>
                    <a:pt x="538" y="274"/>
                  </a:lnTo>
                  <a:lnTo>
                    <a:pt x="473" y="250"/>
                  </a:lnTo>
                  <a:lnTo>
                    <a:pt x="410" y="225"/>
                  </a:lnTo>
                  <a:lnTo>
                    <a:pt x="351" y="202"/>
                  </a:lnTo>
                  <a:lnTo>
                    <a:pt x="293" y="178"/>
                  </a:lnTo>
                  <a:lnTo>
                    <a:pt x="242" y="154"/>
                  </a:lnTo>
                  <a:lnTo>
                    <a:pt x="194" y="131"/>
                  </a:lnTo>
                  <a:lnTo>
                    <a:pt x="151" y="109"/>
                  </a:lnTo>
                  <a:lnTo>
                    <a:pt x="131" y="98"/>
                  </a:lnTo>
                  <a:lnTo>
                    <a:pt x="114" y="87"/>
                  </a:lnTo>
                  <a:lnTo>
                    <a:pt x="98" y="76"/>
                  </a:lnTo>
                  <a:lnTo>
                    <a:pt x="83" y="67"/>
                  </a:lnTo>
                  <a:lnTo>
                    <a:pt x="70" y="57"/>
                  </a:lnTo>
                  <a:lnTo>
                    <a:pt x="59" y="47"/>
                  </a:lnTo>
                  <a:lnTo>
                    <a:pt x="50" y="37"/>
                  </a:lnTo>
                  <a:lnTo>
                    <a:pt x="43" y="29"/>
                  </a:lnTo>
                  <a:lnTo>
                    <a:pt x="38" y="21"/>
                  </a:lnTo>
                  <a:lnTo>
                    <a:pt x="34" y="14"/>
                  </a:lnTo>
                  <a:lnTo>
                    <a:pt x="33" y="8"/>
                  </a:lnTo>
                  <a:lnTo>
                    <a:pt x="33" y="3"/>
                  </a:lnTo>
                  <a:lnTo>
                    <a:pt x="0" y="0"/>
                  </a:lnTo>
                  <a:lnTo>
                    <a:pt x="1" y="12"/>
                  </a:lnTo>
                  <a:lnTo>
                    <a:pt x="4" y="25"/>
                  </a:lnTo>
                  <a:lnTo>
                    <a:pt x="9" y="37"/>
                  </a:lnTo>
                  <a:lnTo>
                    <a:pt x="17" y="48"/>
                  </a:lnTo>
                  <a:lnTo>
                    <a:pt x="26" y="60"/>
                  </a:lnTo>
                  <a:lnTo>
                    <a:pt x="36" y="71"/>
                  </a:lnTo>
                  <a:lnTo>
                    <a:pt x="49" y="82"/>
                  </a:lnTo>
                  <a:lnTo>
                    <a:pt x="63" y="92"/>
                  </a:lnTo>
                  <a:lnTo>
                    <a:pt x="80" y="104"/>
                  </a:lnTo>
                  <a:lnTo>
                    <a:pt x="97" y="115"/>
                  </a:lnTo>
                  <a:lnTo>
                    <a:pt x="115" y="126"/>
                  </a:lnTo>
                  <a:lnTo>
                    <a:pt x="136" y="138"/>
                  </a:lnTo>
                  <a:lnTo>
                    <a:pt x="179" y="160"/>
                  </a:lnTo>
                  <a:lnTo>
                    <a:pt x="228" y="184"/>
                  </a:lnTo>
                  <a:lnTo>
                    <a:pt x="281" y="208"/>
                  </a:lnTo>
                  <a:lnTo>
                    <a:pt x="338" y="232"/>
                  </a:lnTo>
                  <a:lnTo>
                    <a:pt x="398" y="257"/>
                  </a:lnTo>
                  <a:lnTo>
                    <a:pt x="461" y="280"/>
                  </a:lnTo>
                  <a:lnTo>
                    <a:pt x="527" y="305"/>
                  </a:lnTo>
                  <a:lnTo>
                    <a:pt x="594" y="329"/>
                  </a:lnTo>
                  <a:lnTo>
                    <a:pt x="663" y="353"/>
                  </a:lnTo>
                  <a:lnTo>
                    <a:pt x="732" y="377"/>
                  </a:lnTo>
                  <a:lnTo>
                    <a:pt x="870" y="423"/>
                  </a:lnTo>
                  <a:lnTo>
                    <a:pt x="1006" y="466"/>
                  </a:lnTo>
                  <a:lnTo>
                    <a:pt x="1134" y="507"/>
                  </a:lnTo>
                  <a:lnTo>
                    <a:pt x="1250" y="544"/>
                  </a:lnTo>
                  <a:lnTo>
                    <a:pt x="1351" y="577"/>
                  </a:lnTo>
                  <a:lnTo>
                    <a:pt x="1432" y="604"/>
                  </a:lnTo>
                  <a:lnTo>
                    <a:pt x="1463" y="616"/>
                  </a:lnTo>
                  <a:lnTo>
                    <a:pt x="1488" y="626"/>
                  </a:lnTo>
                  <a:lnTo>
                    <a:pt x="1504" y="634"/>
                  </a:lnTo>
                  <a:lnTo>
                    <a:pt x="1512" y="638"/>
                  </a:lnTo>
                  <a:lnTo>
                    <a:pt x="1539" y="630"/>
                  </a:lnTo>
                  <a:lnTo>
                    <a:pt x="1512" y="638"/>
                  </a:lnTo>
                  <a:lnTo>
                    <a:pt x="1531" y="655"/>
                  </a:lnTo>
                  <a:lnTo>
                    <a:pt x="1539" y="630"/>
                  </a:lnTo>
                  <a:lnTo>
                    <a:pt x="1507" y="6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20" name="Freeform 92"/>
            <p:cNvSpPr>
              <a:spLocks/>
            </p:cNvSpPr>
            <p:nvPr/>
          </p:nvSpPr>
          <p:spPr bwMode="auto">
            <a:xfrm>
              <a:off x="4736" y="2322"/>
              <a:ext cx="53" cy="147"/>
            </a:xfrm>
            <a:custGeom>
              <a:avLst/>
              <a:gdLst>
                <a:gd name="T0" fmla="*/ 160 w 160"/>
                <a:gd name="T1" fmla="*/ 8 h 441"/>
                <a:gd name="T2" fmla="*/ 129 w 160"/>
                <a:gd name="T3" fmla="*/ 0 h 441"/>
                <a:gd name="T4" fmla="*/ 0 w 160"/>
                <a:gd name="T5" fmla="*/ 433 h 441"/>
                <a:gd name="T6" fmla="*/ 32 w 160"/>
                <a:gd name="T7" fmla="*/ 441 h 441"/>
                <a:gd name="T8" fmla="*/ 160 w 160"/>
                <a:gd name="T9" fmla="*/ 9 h 441"/>
                <a:gd name="T10" fmla="*/ 160 w 160"/>
                <a:gd name="T11" fmla="*/ 8 h 441"/>
                <a:gd name="T12" fmla="*/ 160 w 160"/>
                <a:gd name="T13" fmla="*/ 9 h 441"/>
                <a:gd name="T14" fmla="*/ 160 w 160"/>
                <a:gd name="T15" fmla="*/ 8 h 441"/>
                <a:gd name="T16" fmla="*/ 160 w 160"/>
                <a:gd name="T17" fmla="*/ 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441">
                  <a:moveTo>
                    <a:pt x="160" y="8"/>
                  </a:moveTo>
                  <a:lnTo>
                    <a:pt x="129" y="0"/>
                  </a:lnTo>
                  <a:lnTo>
                    <a:pt x="0" y="433"/>
                  </a:lnTo>
                  <a:lnTo>
                    <a:pt x="32" y="441"/>
                  </a:lnTo>
                  <a:lnTo>
                    <a:pt x="160" y="9"/>
                  </a:lnTo>
                  <a:lnTo>
                    <a:pt x="160" y="8"/>
                  </a:lnTo>
                  <a:lnTo>
                    <a:pt x="160" y="9"/>
                  </a:lnTo>
                  <a:lnTo>
                    <a:pt x="160" y="8"/>
                  </a:lnTo>
                  <a:lnTo>
                    <a:pt x="16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21" name="Freeform 93"/>
            <p:cNvSpPr>
              <a:spLocks/>
            </p:cNvSpPr>
            <p:nvPr/>
          </p:nvSpPr>
          <p:spPr bwMode="auto">
            <a:xfrm>
              <a:off x="4377" y="2178"/>
              <a:ext cx="414" cy="146"/>
            </a:xfrm>
            <a:custGeom>
              <a:avLst/>
              <a:gdLst>
                <a:gd name="T0" fmla="*/ 0 w 1242"/>
                <a:gd name="T1" fmla="*/ 0 h 439"/>
                <a:gd name="T2" fmla="*/ 3 w 1242"/>
                <a:gd name="T3" fmla="*/ 34 h 439"/>
                <a:gd name="T4" fmla="*/ 14 w 1242"/>
                <a:gd name="T5" fmla="*/ 65 h 439"/>
                <a:gd name="T6" fmla="*/ 33 w 1242"/>
                <a:gd name="T7" fmla="*/ 94 h 439"/>
                <a:gd name="T8" fmla="*/ 58 w 1242"/>
                <a:gd name="T9" fmla="*/ 117 h 439"/>
                <a:gd name="T10" fmla="*/ 88 w 1242"/>
                <a:gd name="T11" fmla="*/ 138 h 439"/>
                <a:gd name="T12" fmla="*/ 124 w 1242"/>
                <a:gd name="T13" fmla="*/ 155 h 439"/>
                <a:gd name="T14" fmla="*/ 164 w 1242"/>
                <a:gd name="T15" fmla="*/ 170 h 439"/>
                <a:gd name="T16" fmla="*/ 207 w 1242"/>
                <a:gd name="T17" fmla="*/ 183 h 439"/>
                <a:gd name="T18" fmla="*/ 254 w 1242"/>
                <a:gd name="T19" fmla="*/ 195 h 439"/>
                <a:gd name="T20" fmla="*/ 304 w 1242"/>
                <a:gd name="T21" fmla="*/ 205 h 439"/>
                <a:gd name="T22" fmla="*/ 412 w 1242"/>
                <a:gd name="T23" fmla="*/ 220 h 439"/>
                <a:gd name="T24" fmla="*/ 527 w 1242"/>
                <a:gd name="T25" fmla="*/ 233 h 439"/>
                <a:gd name="T26" fmla="*/ 644 w 1242"/>
                <a:gd name="T27" fmla="*/ 243 h 439"/>
                <a:gd name="T28" fmla="*/ 871 w 1242"/>
                <a:gd name="T29" fmla="*/ 264 h 439"/>
                <a:gd name="T30" fmla="*/ 974 w 1242"/>
                <a:gd name="T31" fmla="*/ 278 h 439"/>
                <a:gd name="T32" fmla="*/ 1062 w 1242"/>
                <a:gd name="T33" fmla="*/ 297 h 439"/>
                <a:gd name="T34" fmla="*/ 1100 w 1242"/>
                <a:gd name="T35" fmla="*/ 307 h 439"/>
                <a:gd name="T36" fmla="*/ 1134 w 1242"/>
                <a:gd name="T37" fmla="*/ 320 h 439"/>
                <a:gd name="T38" fmla="*/ 1161 w 1242"/>
                <a:gd name="T39" fmla="*/ 336 h 439"/>
                <a:gd name="T40" fmla="*/ 1182 w 1242"/>
                <a:gd name="T41" fmla="*/ 351 h 439"/>
                <a:gd name="T42" fmla="*/ 1196 w 1242"/>
                <a:gd name="T43" fmla="*/ 368 h 439"/>
                <a:gd name="T44" fmla="*/ 1206 w 1242"/>
                <a:gd name="T45" fmla="*/ 386 h 439"/>
                <a:gd name="T46" fmla="*/ 1208 w 1242"/>
                <a:gd name="T47" fmla="*/ 407 h 439"/>
                <a:gd name="T48" fmla="*/ 1206 w 1242"/>
                <a:gd name="T49" fmla="*/ 431 h 439"/>
                <a:gd name="T50" fmla="*/ 1240 w 1242"/>
                <a:gd name="T51" fmla="*/ 423 h 439"/>
                <a:gd name="T52" fmla="*/ 1240 w 1242"/>
                <a:gd name="T53" fmla="*/ 392 h 439"/>
                <a:gd name="T54" fmla="*/ 1232 w 1242"/>
                <a:gd name="T55" fmla="*/ 363 h 439"/>
                <a:gd name="T56" fmla="*/ 1215 w 1242"/>
                <a:gd name="T57" fmla="*/ 338 h 439"/>
                <a:gd name="T58" fmla="*/ 1192 w 1242"/>
                <a:gd name="T59" fmla="*/ 316 h 439"/>
                <a:gd name="T60" fmla="*/ 1163 w 1242"/>
                <a:gd name="T61" fmla="*/ 299 h 439"/>
                <a:gd name="T62" fmla="*/ 1129 w 1242"/>
                <a:gd name="T63" fmla="*/ 284 h 439"/>
                <a:gd name="T64" fmla="*/ 1091 w 1242"/>
                <a:gd name="T65" fmla="*/ 271 h 439"/>
                <a:gd name="T66" fmla="*/ 1027 w 1242"/>
                <a:gd name="T67" fmla="*/ 254 h 439"/>
                <a:gd name="T68" fmla="*/ 928 w 1242"/>
                <a:gd name="T69" fmla="*/ 237 h 439"/>
                <a:gd name="T70" fmla="*/ 763 w 1242"/>
                <a:gd name="T71" fmla="*/ 220 h 439"/>
                <a:gd name="T72" fmla="*/ 588 w 1242"/>
                <a:gd name="T73" fmla="*/ 205 h 439"/>
                <a:gd name="T74" fmla="*/ 473 w 1242"/>
                <a:gd name="T75" fmla="*/ 194 h 439"/>
                <a:gd name="T76" fmla="*/ 362 w 1242"/>
                <a:gd name="T77" fmla="*/ 180 h 439"/>
                <a:gd name="T78" fmla="*/ 285 w 1242"/>
                <a:gd name="T79" fmla="*/ 168 h 439"/>
                <a:gd name="T80" fmla="*/ 238 w 1242"/>
                <a:gd name="T81" fmla="*/ 157 h 439"/>
                <a:gd name="T82" fmla="*/ 194 w 1242"/>
                <a:gd name="T83" fmla="*/ 145 h 439"/>
                <a:gd name="T84" fmla="*/ 155 w 1242"/>
                <a:gd name="T85" fmla="*/ 132 h 439"/>
                <a:gd name="T86" fmla="*/ 121 w 1242"/>
                <a:gd name="T87" fmla="*/ 117 h 439"/>
                <a:gd name="T88" fmla="*/ 90 w 1242"/>
                <a:gd name="T89" fmla="*/ 100 h 439"/>
                <a:gd name="T90" fmla="*/ 68 w 1242"/>
                <a:gd name="T91" fmla="*/ 82 h 439"/>
                <a:gd name="T92" fmla="*/ 49 w 1242"/>
                <a:gd name="T93" fmla="*/ 61 h 439"/>
                <a:gd name="T94" fmla="*/ 38 w 1242"/>
                <a:gd name="T95" fmla="*/ 40 h 439"/>
                <a:gd name="T96" fmla="*/ 33 w 1242"/>
                <a:gd name="T97" fmla="*/ 15 h 439"/>
                <a:gd name="T98" fmla="*/ 32 w 1242"/>
                <a:gd name="T99" fmla="*/ 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42" h="439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" y="34"/>
                  </a:lnTo>
                  <a:lnTo>
                    <a:pt x="7" y="50"/>
                  </a:lnTo>
                  <a:lnTo>
                    <a:pt x="14" y="65"/>
                  </a:lnTo>
                  <a:lnTo>
                    <a:pt x="22" y="80"/>
                  </a:lnTo>
                  <a:lnTo>
                    <a:pt x="33" y="94"/>
                  </a:lnTo>
                  <a:lnTo>
                    <a:pt x="45" y="105"/>
                  </a:lnTo>
                  <a:lnTo>
                    <a:pt x="58" y="117"/>
                  </a:lnTo>
                  <a:lnTo>
                    <a:pt x="72" y="128"/>
                  </a:lnTo>
                  <a:lnTo>
                    <a:pt x="88" y="138"/>
                  </a:lnTo>
                  <a:lnTo>
                    <a:pt x="105" y="146"/>
                  </a:lnTo>
                  <a:lnTo>
                    <a:pt x="124" y="155"/>
                  </a:lnTo>
                  <a:lnTo>
                    <a:pt x="143" y="163"/>
                  </a:lnTo>
                  <a:lnTo>
                    <a:pt x="164" y="170"/>
                  </a:lnTo>
                  <a:lnTo>
                    <a:pt x="184" y="178"/>
                  </a:lnTo>
                  <a:lnTo>
                    <a:pt x="207" y="183"/>
                  </a:lnTo>
                  <a:lnTo>
                    <a:pt x="231" y="190"/>
                  </a:lnTo>
                  <a:lnTo>
                    <a:pt x="254" y="195"/>
                  </a:lnTo>
                  <a:lnTo>
                    <a:pt x="279" y="200"/>
                  </a:lnTo>
                  <a:lnTo>
                    <a:pt x="304" y="205"/>
                  </a:lnTo>
                  <a:lnTo>
                    <a:pt x="357" y="213"/>
                  </a:lnTo>
                  <a:lnTo>
                    <a:pt x="412" y="220"/>
                  </a:lnTo>
                  <a:lnTo>
                    <a:pt x="469" y="226"/>
                  </a:lnTo>
                  <a:lnTo>
                    <a:pt x="527" y="233"/>
                  </a:lnTo>
                  <a:lnTo>
                    <a:pt x="585" y="238"/>
                  </a:lnTo>
                  <a:lnTo>
                    <a:pt x="644" y="243"/>
                  </a:lnTo>
                  <a:lnTo>
                    <a:pt x="760" y="252"/>
                  </a:lnTo>
                  <a:lnTo>
                    <a:pt x="871" y="264"/>
                  </a:lnTo>
                  <a:lnTo>
                    <a:pt x="924" y="271"/>
                  </a:lnTo>
                  <a:lnTo>
                    <a:pt x="974" y="278"/>
                  </a:lnTo>
                  <a:lnTo>
                    <a:pt x="1020" y="287"/>
                  </a:lnTo>
                  <a:lnTo>
                    <a:pt x="1062" y="297"/>
                  </a:lnTo>
                  <a:lnTo>
                    <a:pt x="1082" y="302"/>
                  </a:lnTo>
                  <a:lnTo>
                    <a:pt x="1100" y="307"/>
                  </a:lnTo>
                  <a:lnTo>
                    <a:pt x="1117" y="314"/>
                  </a:lnTo>
                  <a:lnTo>
                    <a:pt x="1134" y="320"/>
                  </a:lnTo>
                  <a:lnTo>
                    <a:pt x="1148" y="328"/>
                  </a:lnTo>
                  <a:lnTo>
                    <a:pt x="1161" y="336"/>
                  </a:lnTo>
                  <a:lnTo>
                    <a:pt x="1171" y="343"/>
                  </a:lnTo>
                  <a:lnTo>
                    <a:pt x="1182" y="351"/>
                  </a:lnTo>
                  <a:lnTo>
                    <a:pt x="1190" y="359"/>
                  </a:lnTo>
                  <a:lnTo>
                    <a:pt x="1196" y="368"/>
                  </a:lnTo>
                  <a:lnTo>
                    <a:pt x="1202" y="377"/>
                  </a:lnTo>
                  <a:lnTo>
                    <a:pt x="1206" y="386"/>
                  </a:lnTo>
                  <a:lnTo>
                    <a:pt x="1208" y="396"/>
                  </a:lnTo>
                  <a:lnTo>
                    <a:pt x="1208" y="407"/>
                  </a:lnTo>
                  <a:lnTo>
                    <a:pt x="1208" y="419"/>
                  </a:lnTo>
                  <a:lnTo>
                    <a:pt x="1206" y="431"/>
                  </a:lnTo>
                  <a:lnTo>
                    <a:pt x="1237" y="439"/>
                  </a:lnTo>
                  <a:lnTo>
                    <a:pt x="1240" y="423"/>
                  </a:lnTo>
                  <a:lnTo>
                    <a:pt x="1242" y="407"/>
                  </a:lnTo>
                  <a:lnTo>
                    <a:pt x="1240" y="392"/>
                  </a:lnTo>
                  <a:lnTo>
                    <a:pt x="1237" y="377"/>
                  </a:lnTo>
                  <a:lnTo>
                    <a:pt x="1232" y="363"/>
                  </a:lnTo>
                  <a:lnTo>
                    <a:pt x="1224" y="350"/>
                  </a:lnTo>
                  <a:lnTo>
                    <a:pt x="1215" y="338"/>
                  </a:lnTo>
                  <a:lnTo>
                    <a:pt x="1204" y="327"/>
                  </a:lnTo>
                  <a:lnTo>
                    <a:pt x="1192" y="316"/>
                  </a:lnTo>
                  <a:lnTo>
                    <a:pt x="1178" y="307"/>
                  </a:lnTo>
                  <a:lnTo>
                    <a:pt x="1163" y="299"/>
                  </a:lnTo>
                  <a:lnTo>
                    <a:pt x="1147" y="290"/>
                  </a:lnTo>
                  <a:lnTo>
                    <a:pt x="1129" y="284"/>
                  </a:lnTo>
                  <a:lnTo>
                    <a:pt x="1111" y="276"/>
                  </a:lnTo>
                  <a:lnTo>
                    <a:pt x="1091" y="271"/>
                  </a:lnTo>
                  <a:lnTo>
                    <a:pt x="1070" y="264"/>
                  </a:lnTo>
                  <a:lnTo>
                    <a:pt x="1027" y="254"/>
                  </a:lnTo>
                  <a:lnTo>
                    <a:pt x="979" y="246"/>
                  </a:lnTo>
                  <a:lnTo>
                    <a:pt x="928" y="237"/>
                  </a:lnTo>
                  <a:lnTo>
                    <a:pt x="875" y="231"/>
                  </a:lnTo>
                  <a:lnTo>
                    <a:pt x="763" y="220"/>
                  </a:lnTo>
                  <a:lnTo>
                    <a:pt x="646" y="210"/>
                  </a:lnTo>
                  <a:lnTo>
                    <a:pt x="588" y="205"/>
                  </a:lnTo>
                  <a:lnTo>
                    <a:pt x="530" y="199"/>
                  </a:lnTo>
                  <a:lnTo>
                    <a:pt x="473" y="194"/>
                  </a:lnTo>
                  <a:lnTo>
                    <a:pt x="416" y="188"/>
                  </a:lnTo>
                  <a:lnTo>
                    <a:pt x="362" y="180"/>
                  </a:lnTo>
                  <a:lnTo>
                    <a:pt x="310" y="172"/>
                  </a:lnTo>
                  <a:lnTo>
                    <a:pt x="285" y="168"/>
                  </a:lnTo>
                  <a:lnTo>
                    <a:pt x="261" y="163"/>
                  </a:lnTo>
                  <a:lnTo>
                    <a:pt x="238" y="157"/>
                  </a:lnTo>
                  <a:lnTo>
                    <a:pt x="216" y="152"/>
                  </a:lnTo>
                  <a:lnTo>
                    <a:pt x="194" y="145"/>
                  </a:lnTo>
                  <a:lnTo>
                    <a:pt x="173" y="139"/>
                  </a:lnTo>
                  <a:lnTo>
                    <a:pt x="155" y="132"/>
                  </a:lnTo>
                  <a:lnTo>
                    <a:pt x="137" y="125"/>
                  </a:lnTo>
                  <a:lnTo>
                    <a:pt x="121" y="117"/>
                  </a:lnTo>
                  <a:lnTo>
                    <a:pt x="104" y="109"/>
                  </a:lnTo>
                  <a:lnTo>
                    <a:pt x="90" y="100"/>
                  </a:lnTo>
                  <a:lnTo>
                    <a:pt x="78" y="91"/>
                  </a:lnTo>
                  <a:lnTo>
                    <a:pt x="68" y="82"/>
                  </a:lnTo>
                  <a:lnTo>
                    <a:pt x="58" y="72"/>
                  </a:lnTo>
                  <a:lnTo>
                    <a:pt x="49" y="61"/>
                  </a:lnTo>
                  <a:lnTo>
                    <a:pt x="43" y="50"/>
                  </a:lnTo>
                  <a:lnTo>
                    <a:pt x="38" y="40"/>
                  </a:lnTo>
                  <a:lnTo>
                    <a:pt x="35" y="28"/>
                  </a:lnTo>
                  <a:lnTo>
                    <a:pt x="33" y="15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22" name="Freeform 94"/>
            <p:cNvSpPr>
              <a:spLocks/>
            </p:cNvSpPr>
            <p:nvPr/>
          </p:nvSpPr>
          <p:spPr bwMode="auto">
            <a:xfrm>
              <a:off x="4377" y="2129"/>
              <a:ext cx="11" cy="49"/>
            </a:xfrm>
            <a:custGeom>
              <a:avLst/>
              <a:gdLst>
                <a:gd name="T0" fmla="*/ 2 w 35"/>
                <a:gd name="T1" fmla="*/ 0 h 148"/>
                <a:gd name="T2" fmla="*/ 2 w 35"/>
                <a:gd name="T3" fmla="*/ 0 h 148"/>
                <a:gd name="T4" fmla="*/ 2 w 35"/>
                <a:gd name="T5" fmla="*/ 36 h 148"/>
                <a:gd name="T6" fmla="*/ 1 w 35"/>
                <a:gd name="T7" fmla="*/ 73 h 148"/>
                <a:gd name="T8" fmla="*/ 1 w 35"/>
                <a:gd name="T9" fmla="*/ 110 h 148"/>
                <a:gd name="T10" fmla="*/ 0 w 35"/>
                <a:gd name="T11" fmla="*/ 147 h 148"/>
                <a:gd name="T12" fmla="*/ 32 w 35"/>
                <a:gd name="T13" fmla="*/ 148 h 148"/>
                <a:gd name="T14" fmla="*/ 33 w 35"/>
                <a:gd name="T15" fmla="*/ 111 h 148"/>
                <a:gd name="T16" fmla="*/ 34 w 35"/>
                <a:gd name="T17" fmla="*/ 74 h 148"/>
                <a:gd name="T18" fmla="*/ 34 w 35"/>
                <a:gd name="T19" fmla="*/ 37 h 148"/>
                <a:gd name="T20" fmla="*/ 35 w 35"/>
                <a:gd name="T21" fmla="*/ 0 h 148"/>
                <a:gd name="T22" fmla="*/ 35 w 35"/>
                <a:gd name="T23" fmla="*/ 0 h 148"/>
                <a:gd name="T24" fmla="*/ 2 w 35"/>
                <a:gd name="T2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48">
                  <a:moveTo>
                    <a:pt x="2" y="0"/>
                  </a:moveTo>
                  <a:lnTo>
                    <a:pt x="2" y="0"/>
                  </a:lnTo>
                  <a:lnTo>
                    <a:pt x="2" y="36"/>
                  </a:lnTo>
                  <a:lnTo>
                    <a:pt x="1" y="73"/>
                  </a:lnTo>
                  <a:lnTo>
                    <a:pt x="1" y="110"/>
                  </a:lnTo>
                  <a:lnTo>
                    <a:pt x="0" y="147"/>
                  </a:lnTo>
                  <a:lnTo>
                    <a:pt x="32" y="148"/>
                  </a:lnTo>
                  <a:lnTo>
                    <a:pt x="33" y="111"/>
                  </a:lnTo>
                  <a:lnTo>
                    <a:pt x="34" y="74"/>
                  </a:lnTo>
                  <a:lnTo>
                    <a:pt x="34" y="3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23" name="Freeform 95"/>
            <p:cNvSpPr>
              <a:spLocks/>
            </p:cNvSpPr>
            <p:nvPr/>
          </p:nvSpPr>
          <p:spPr bwMode="auto">
            <a:xfrm>
              <a:off x="2857" y="597"/>
              <a:ext cx="1531" cy="1532"/>
            </a:xfrm>
            <a:custGeom>
              <a:avLst/>
              <a:gdLst>
                <a:gd name="T0" fmla="*/ 176 w 4595"/>
                <a:gd name="T1" fmla="*/ 37 h 4595"/>
                <a:gd name="T2" fmla="*/ 465 w 4595"/>
                <a:gd name="T3" fmla="*/ 57 h 4595"/>
                <a:gd name="T4" fmla="*/ 749 w 4595"/>
                <a:gd name="T5" fmla="*/ 95 h 4595"/>
                <a:gd name="T6" fmla="*/ 1028 w 4595"/>
                <a:gd name="T7" fmla="*/ 150 h 4595"/>
                <a:gd name="T8" fmla="*/ 1300 w 4595"/>
                <a:gd name="T9" fmla="*/ 222 h 4595"/>
                <a:gd name="T10" fmla="*/ 1566 w 4595"/>
                <a:gd name="T11" fmla="*/ 311 h 4595"/>
                <a:gd name="T12" fmla="*/ 1824 w 4595"/>
                <a:gd name="T13" fmla="*/ 415 h 4595"/>
                <a:gd name="T14" fmla="*/ 2073 w 4595"/>
                <a:gd name="T15" fmla="*/ 533 h 4595"/>
                <a:gd name="T16" fmla="*/ 2315 w 4595"/>
                <a:gd name="T17" fmla="*/ 666 h 4595"/>
                <a:gd name="T18" fmla="*/ 2548 w 4595"/>
                <a:gd name="T19" fmla="*/ 814 h 4595"/>
                <a:gd name="T20" fmla="*/ 2770 w 4595"/>
                <a:gd name="T21" fmla="*/ 974 h 4595"/>
                <a:gd name="T22" fmla="*/ 2983 w 4595"/>
                <a:gd name="T23" fmla="*/ 1148 h 4595"/>
                <a:gd name="T24" fmla="*/ 3184 w 4595"/>
                <a:gd name="T25" fmla="*/ 1334 h 4595"/>
                <a:gd name="T26" fmla="*/ 3375 w 4595"/>
                <a:gd name="T27" fmla="*/ 1530 h 4595"/>
                <a:gd name="T28" fmla="*/ 3553 w 4595"/>
                <a:gd name="T29" fmla="*/ 1739 h 4595"/>
                <a:gd name="T30" fmla="*/ 3718 w 4595"/>
                <a:gd name="T31" fmla="*/ 1957 h 4595"/>
                <a:gd name="T32" fmla="*/ 3871 w 4595"/>
                <a:gd name="T33" fmla="*/ 2186 h 4595"/>
                <a:gd name="T34" fmla="*/ 4010 w 4595"/>
                <a:gd name="T35" fmla="*/ 2424 h 4595"/>
                <a:gd name="T36" fmla="*/ 4134 w 4595"/>
                <a:gd name="T37" fmla="*/ 2670 h 4595"/>
                <a:gd name="T38" fmla="*/ 4244 w 4595"/>
                <a:gd name="T39" fmla="*/ 2925 h 4595"/>
                <a:gd name="T40" fmla="*/ 4339 w 4595"/>
                <a:gd name="T41" fmla="*/ 3187 h 4595"/>
                <a:gd name="T42" fmla="*/ 4418 w 4595"/>
                <a:gd name="T43" fmla="*/ 3457 h 4595"/>
                <a:gd name="T44" fmla="*/ 4480 w 4595"/>
                <a:gd name="T45" fmla="*/ 3734 h 4595"/>
                <a:gd name="T46" fmla="*/ 4525 w 4595"/>
                <a:gd name="T47" fmla="*/ 4016 h 4595"/>
                <a:gd name="T48" fmla="*/ 4552 w 4595"/>
                <a:gd name="T49" fmla="*/ 4303 h 4595"/>
                <a:gd name="T50" fmla="*/ 4562 w 4595"/>
                <a:gd name="T51" fmla="*/ 4595 h 4595"/>
                <a:gd name="T52" fmla="*/ 4589 w 4595"/>
                <a:gd name="T53" fmla="*/ 4359 h 4595"/>
                <a:gd name="T54" fmla="*/ 4565 w 4595"/>
                <a:gd name="T55" fmla="*/ 4069 h 4595"/>
                <a:gd name="T56" fmla="*/ 4523 w 4595"/>
                <a:gd name="T57" fmla="*/ 3784 h 4595"/>
                <a:gd name="T58" fmla="*/ 4463 w 4595"/>
                <a:gd name="T59" fmla="*/ 3504 h 4595"/>
                <a:gd name="T60" fmla="*/ 4388 w 4595"/>
                <a:gd name="T61" fmla="*/ 3232 h 4595"/>
                <a:gd name="T62" fmla="*/ 4295 w 4595"/>
                <a:gd name="T63" fmla="*/ 2966 h 4595"/>
                <a:gd name="T64" fmla="*/ 4188 w 4595"/>
                <a:gd name="T65" fmla="*/ 2707 h 4595"/>
                <a:gd name="T66" fmla="*/ 4065 w 4595"/>
                <a:gd name="T67" fmla="*/ 2457 h 4595"/>
                <a:gd name="T68" fmla="*/ 3928 w 4595"/>
                <a:gd name="T69" fmla="*/ 2215 h 4595"/>
                <a:gd name="T70" fmla="*/ 3777 w 4595"/>
                <a:gd name="T71" fmla="*/ 1983 h 4595"/>
                <a:gd name="T72" fmla="*/ 3612 w 4595"/>
                <a:gd name="T73" fmla="*/ 1762 h 4595"/>
                <a:gd name="T74" fmla="*/ 3435 w 4595"/>
                <a:gd name="T75" fmla="*/ 1550 h 4595"/>
                <a:gd name="T76" fmla="*/ 3246 w 4595"/>
                <a:gd name="T77" fmla="*/ 1349 h 4595"/>
                <a:gd name="T78" fmla="*/ 3045 w 4595"/>
                <a:gd name="T79" fmla="*/ 1159 h 4595"/>
                <a:gd name="T80" fmla="*/ 2834 w 4595"/>
                <a:gd name="T81" fmla="*/ 983 h 4595"/>
                <a:gd name="T82" fmla="*/ 2611 w 4595"/>
                <a:gd name="T83" fmla="*/ 817 h 4595"/>
                <a:gd name="T84" fmla="*/ 2379 w 4595"/>
                <a:gd name="T85" fmla="*/ 667 h 4595"/>
                <a:gd name="T86" fmla="*/ 2138 w 4595"/>
                <a:gd name="T87" fmla="*/ 530 h 4595"/>
                <a:gd name="T88" fmla="*/ 1888 w 4595"/>
                <a:gd name="T89" fmla="*/ 407 h 4595"/>
                <a:gd name="T90" fmla="*/ 1630 w 4595"/>
                <a:gd name="T91" fmla="*/ 299 h 4595"/>
                <a:gd name="T92" fmla="*/ 1364 w 4595"/>
                <a:gd name="T93" fmla="*/ 207 h 4595"/>
                <a:gd name="T94" fmla="*/ 1091 w 4595"/>
                <a:gd name="T95" fmla="*/ 132 h 4595"/>
                <a:gd name="T96" fmla="*/ 812 w 4595"/>
                <a:gd name="T97" fmla="*/ 72 h 4595"/>
                <a:gd name="T98" fmla="*/ 527 w 4595"/>
                <a:gd name="T99" fmla="*/ 30 h 4595"/>
                <a:gd name="T100" fmla="*/ 236 w 4595"/>
                <a:gd name="T101" fmla="*/ 6 h 4595"/>
                <a:gd name="T102" fmla="*/ 0 w 4595"/>
                <a:gd name="T103" fmla="*/ 0 h 4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5" h="4595">
                  <a:moveTo>
                    <a:pt x="0" y="33"/>
                  </a:moveTo>
                  <a:lnTo>
                    <a:pt x="0" y="33"/>
                  </a:lnTo>
                  <a:lnTo>
                    <a:pt x="59" y="33"/>
                  </a:lnTo>
                  <a:lnTo>
                    <a:pt x="118" y="34"/>
                  </a:lnTo>
                  <a:lnTo>
                    <a:pt x="176" y="37"/>
                  </a:lnTo>
                  <a:lnTo>
                    <a:pt x="234" y="39"/>
                  </a:lnTo>
                  <a:lnTo>
                    <a:pt x="292" y="42"/>
                  </a:lnTo>
                  <a:lnTo>
                    <a:pt x="350" y="46"/>
                  </a:lnTo>
                  <a:lnTo>
                    <a:pt x="408" y="52"/>
                  </a:lnTo>
                  <a:lnTo>
                    <a:pt x="465" y="57"/>
                  </a:lnTo>
                  <a:lnTo>
                    <a:pt x="523" y="62"/>
                  </a:lnTo>
                  <a:lnTo>
                    <a:pt x="580" y="70"/>
                  </a:lnTo>
                  <a:lnTo>
                    <a:pt x="637" y="78"/>
                  </a:lnTo>
                  <a:lnTo>
                    <a:pt x="693" y="86"/>
                  </a:lnTo>
                  <a:lnTo>
                    <a:pt x="749" y="95"/>
                  </a:lnTo>
                  <a:lnTo>
                    <a:pt x="805" y="105"/>
                  </a:lnTo>
                  <a:lnTo>
                    <a:pt x="862" y="115"/>
                  </a:lnTo>
                  <a:lnTo>
                    <a:pt x="918" y="126"/>
                  </a:lnTo>
                  <a:lnTo>
                    <a:pt x="973" y="138"/>
                  </a:lnTo>
                  <a:lnTo>
                    <a:pt x="1028" y="150"/>
                  </a:lnTo>
                  <a:lnTo>
                    <a:pt x="1083" y="163"/>
                  </a:lnTo>
                  <a:lnTo>
                    <a:pt x="1138" y="177"/>
                  </a:lnTo>
                  <a:lnTo>
                    <a:pt x="1192" y="191"/>
                  </a:lnTo>
                  <a:lnTo>
                    <a:pt x="1246" y="206"/>
                  </a:lnTo>
                  <a:lnTo>
                    <a:pt x="1300" y="222"/>
                  </a:lnTo>
                  <a:lnTo>
                    <a:pt x="1354" y="239"/>
                  </a:lnTo>
                  <a:lnTo>
                    <a:pt x="1407" y="256"/>
                  </a:lnTo>
                  <a:lnTo>
                    <a:pt x="1460" y="273"/>
                  </a:lnTo>
                  <a:lnTo>
                    <a:pt x="1513" y="291"/>
                  </a:lnTo>
                  <a:lnTo>
                    <a:pt x="1566" y="311"/>
                  </a:lnTo>
                  <a:lnTo>
                    <a:pt x="1618" y="330"/>
                  </a:lnTo>
                  <a:lnTo>
                    <a:pt x="1669" y="351"/>
                  </a:lnTo>
                  <a:lnTo>
                    <a:pt x="1721" y="371"/>
                  </a:lnTo>
                  <a:lnTo>
                    <a:pt x="1773" y="392"/>
                  </a:lnTo>
                  <a:lnTo>
                    <a:pt x="1824" y="415"/>
                  </a:lnTo>
                  <a:lnTo>
                    <a:pt x="1875" y="437"/>
                  </a:lnTo>
                  <a:lnTo>
                    <a:pt x="1924" y="460"/>
                  </a:lnTo>
                  <a:lnTo>
                    <a:pt x="1975" y="484"/>
                  </a:lnTo>
                  <a:lnTo>
                    <a:pt x="2025" y="509"/>
                  </a:lnTo>
                  <a:lnTo>
                    <a:pt x="2073" y="533"/>
                  </a:lnTo>
                  <a:lnTo>
                    <a:pt x="2123" y="559"/>
                  </a:lnTo>
                  <a:lnTo>
                    <a:pt x="2172" y="585"/>
                  </a:lnTo>
                  <a:lnTo>
                    <a:pt x="2219" y="611"/>
                  </a:lnTo>
                  <a:lnTo>
                    <a:pt x="2268" y="639"/>
                  </a:lnTo>
                  <a:lnTo>
                    <a:pt x="2315" y="666"/>
                  </a:lnTo>
                  <a:lnTo>
                    <a:pt x="2363" y="695"/>
                  </a:lnTo>
                  <a:lnTo>
                    <a:pt x="2409" y="723"/>
                  </a:lnTo>
                  <a:lnTo>
                    <a:pt x="2456" y="754"/>
                  </a:lnTo>
                  <a:lnTo>
                    <a:pt x="2502" y="783"/>
                  </a:lnTo>
                  <a:lnTo>
                    <a:pt x="2548" y="814"/>
                  </a:lnTo>
                  <a:lnTo>
                    <a:pt x="2593" y="844"/>
                  </a:lnTo>
                  <a:lnTo>
                    <a:pt x="2638" y="877"/>
                  </a:lnTo>
                  <a:lnTo>
                    <a:pt x="2683" y="908"/>
                  </a:lnTo>
                  <a:lnTo>
                    <a:pt x="2727" y="942"/>
                  </a:lnTo>
                  <a:lnTo>
                    <a:pt x="2770" y="974"/>
                  </a:lnTo>
                  <a:lnTo>
                    <a:pt x="2813" y="1009"/>
                  </a:lnTo>
                  <a:lnTo>
                    <a:pt x="2856" y="1042"/>
                  </a:lnTo>
                  <a:lnTo>
                    <a:pt x="2899" y="1077"/>
                  </a:lnTo>
                  <a:lnTo>
                    <a:pt x="2941" y="1112"/>
                  </a:lnTo>
                  <a:lnTo>
                    <a:pt x="2983" y="1148"/>
                  </a:lnTo>
                  <a:lnTo>
                    <a:pt x="3024" y="1184"/>
                  </a:lnTo>
                  <a:lnTo>
                    <a:pt x="3065" y="1220"/>
                  </a:lnTo>
                  <a:lnTo>
                    <a:pt x="3105" y="1258"/>
                  </a:lnTo>
                  <a:lnTo>
                    <a:pt x="3145" y="1295"/>
                  </a:lnTo>
                  <a:lnTo>
                    <a:pt x="3184" y="1334"/>
                  </a:lnTo>
                  <a:lnTo>
                    <a:pt x="3223" y="1372"/>
                  </a:lnTo>
                  <a:lnTo>
                    <a:pt x="3261" y="1410"/>
                  </a:lnTo>
                  <a:lnTo>
                    <a:pt x="3299" y="1450"/>
                  </a:lnTo>
                  <a:lnTo>
                    <a:pt x="3337" y="1490"/>
                  </a:lnTo>
                  <a:lnTo>
                    <a:pt x="3375" y="1530"/>
                  </a:lnTo>
                  <a:lnTo>
                    <a:pt x="3410" y="1571"/>
                  </a:lnTo>
                  <a:lnTo>
                    <a:pt x="3447" y="1612"/>
                  </a:lnTo>
                  <a:lnTo>
                    <a:pt x="3483" y="1653"/>
                  </a:lnTo>
                  <a:lnTo>
                    <a:pt x="3517" y="1696"/>
                  </a:lnTo>
                  <a:lnTo>
                    <a:pt x="3553" y="1739"/>
                  </a:lnTo>
                  <a:lnTo>
                    <a:pt x="3586" y="1781"/>
                  </a:lnTo>
                  <a:lnTo>
                    <a:pt x="3620" y="1825"/>
                  </a:lnTo>
                  <a:lnTo>
                    <a:pt x="3653" y="1868"/>
                  </a:lnTo>
                  <a:lnTo>
                    <a:pt x="3686" y="1913"/>
                  </a:lnTo>
                  <a:lnTo>
                    <a:pt x="3718" y="1957"/>
                  </a:lnTo>
                  <a:lnTo>
                    <a:pt x="3750" y="2002"/>
                  </a:lnTo>
                  <a:lnTo>
                    <a:pt x="3781" y="2048"/>
                  </a:lnTo>
                  <a:lnTo>
                    <a:pt x="3811" y="2093"/>
                  </a:lnTo>
                  <a:lnTo>
                    <a:pt x="3841" y="2140"/>
                  </a:lnTo>
                  <a:lnTo>
                    <a:pt x="3871" y="2186"/>
                  </a:lnTo>
                  <a:lnTo>
                    <a:pt x="3900" y="2232"/>
                  </a:lnTo>
                  <a:lnTo>
                    <a:pt x="3928" y="2280"/>
                  </a:lnTo>
                  <a:lnTo>
                    <a:pt x="3956" y="2327"/>
                  </a:lnTo>
                  <a:lnTo>
                    <a:pt x="3983" y="2375"/>
                  </a:lnTo>
                  <a:lnTo>
                    <a:pt x="4010" y="2424"/>
                  </a:lnTo>
                  <a:lnTo>
                    <a:pt x="4036" y="2472"/>
                  </a:lnTo>
                  <a:lnTo>
                    <a:pt x="4062" y="2521"/>
                  </a:lnTo>
                  <a:lnTo>
                    <a:pt x="4087" y="2571"/>
                  </a:lnTo>
                  <a:lnTo>
                    <a:pt x="4110" y="2620"/>
                  </a:lnTo>
                  <a:lnTo>
                    <a:pt x="4134" y="2670"/>
                  </a:lnTo>
                  <a:lnTo>
                    <a:pt x="4158" y="2721"/>
                  </a:lnTo>
                  <a:lnTo>
                    <a:pt x="4180" y="2771"/>
                  </a:lnTo>
                  <a:lnTo>
                    <a:pt x="4202" y="2822"/>
                  </a:lnTo>
                  <a:lnTo>
                    <a:pt x="4224" y="2874"/>
                  </a:lnTo>
                  <a:lnTo>
                    <a:pt x="4244" y="2925"/>
                  </a:lnTo>
                  <a:lnTo>
                    <a:pt x="4265" y="2977"/>
                  </a:lnTo>
                  <a:lnTo>
                    <a:pt x="4284" y="3030"/>
                  </a:lnTo>
                  <a:lnTo>
                    <a:pt x="4304" y="3081"/>
                  </a:lnTo>
                  <a:lnTo>
                    <a:pt x="4321" y="3134"/>
                  </a:lnTo>
                  <a:lnTo>
                    <a:pt x="4339" y="3187"/>
                  </a:lnTo>
                  <a:lnTo>
                    <a:pt x="4357" y="3241"/>
                  </a:lnTo>
                  <a:lnTo>
                    <a:pt x="4373" y="3294"/>
                  </a:lnTo>
                  <a:lnTo>
                    <a:pt x="4388" y="3348"/>
                  </a:lnTo>
                  <a:lnTo>
                    <a:pt x="4403" y="3403"/>
                  </a:lnTo>
                  <a:lnTo>
                    <a:pt x="4418" y="3457"/>
                  </a:lnTo>
                  <a:lnTo>
                    <a:pt x="4431" y="3512"/>
                  </a:lnTo>
                  <a:lnTo>
                    <a:pt x="4445" y="3567"/>
                  </a:lnTo>
                  <a:lnTo>
                    <a:pt x="4457" y="3623"/>
                  </a:lnTo>
                  <a:lnTo>
                    <a:pt x="4469" y="3678"/>
                  </a:lnTo>
                  <a:lnTo>
                    <a:pt x="4480" y="3734"/>
                  </a:lnTo>
                  <a:lnTo>
                    <a:pt x="4490" y="3789"/>
                  </a:lnTo>
                  <a:lnTo>
                    <a:pt x="4500" y="3845"/>
                  </a:lnTo>
                  <a:lnTo>
                    <a:pt x="4509" y="3902"/>
                  </a:lnTo>
                  <a:lnTo>
                    <a:pt x="4517" y="3958"/>
                  </a:lnTo>
                  <a:lnTo>
                    <a:pt x="4525" y="4016"/>
                  </a:lnTo>
                  <a:lnTo>
                    <a:pt x="4531" y="4073"/>
                  </a:lnTo>
                  <a:lnTo>
                    <a:pt x="4538" y="4130"/>
                  </a:lnTo>
                  <a:lnTo>
                    <a:pt x="4543" y="4187"/>
                  </a:lnTo>
                  <a:lnTo>
                    <a:pt x="4549" y="4245"/>
                  </a:lnTo>
                  <a:lnTo>
                    <a:pt x="4552" y="4303"/>
                  </a:lnTo>
                  <a:lnTo>
                    <a:pt x="4556" y="4361"/>
                  </a:lnTo>
                  <a:lnTo>
                    <a:pt x="4558" y="4420"/>
                  </a:lnTo>
                  <a:lnTo>
                    <a:pt x="4561" y="4478"/>
                  </a:lnTo>
                  <a:lnTo>
                    <a:pt x="4562" y="4536"/>
                  </a:lnTo>
                  <a:lnTo>
                    <a:pt x="4562" y="4595"/>
                  </a:lnTo>
                  <a:lnTo>
                    <a:pt x="4595" y="4595"/>
                  </a:lnTo>
                  <a:lnTo>
                    <a:pt x="4594" y="4536"/>
                  </a:lnTo>
                  <a:lnTo>
                    <a:pt x="4593" y="4477"/>
                  </a:lnTo>
                  <a:lnTo>
                    <a:pt x="4591" y="4418"/>
                  </a:lnTo>
                  <a:lnTo>
                    <a:pt x="4589" y="4359"/>
                  </a:lnTo>
                  <a:lnTo>
                    <a:pt x="4585" y="4301"/>
                  </a:lnTo>
                  <a:lnTo>
                    <a:pt x="4581" y="4243"/>
                  </a:lnTo>
                  <a:lnTo>
                    <a:pt x="4577" y="4184"/>
                  </a:lnTo>
                  <a:lnTo>
                    <a:pt x="4571" y="4127"/>
                  </a:lnTo>
                  <a:lnTo>
                    <a:pt x="4565" y="4069"/>
                  </a:lnTo>
                  <a:lnTo>
                    <a:pt x="4557" y="4011"/>
                  </a:lnTo>
                  <a:lnTo>
                    <a:pt x="4550" y="3954"/>
                  </a:lnTo>
                  <a:lnTo>
                    <a:pt x="4541" y="3897"/>
                  </a:lnTo>
                  <a:lnTo>
                    <a:pt x="4533" y="3840"/>
                  </a:lnTo>
                  <a:lnTo>
                    <a:pt x="4523" y="3784"/>
                  </a:lnTo>
                  <a:lnTo>
                    <a:pt x="4512" y="3727"/>
                  </a:lnTo>
                  <a:lnTo>
                    <a:pt x="4501" y="3671"/>
                  </a:lnTo>
                  <a:lnTo>
                    <a:pt x="4489" y="3615"/>
                  </a:lnTo>
                  <a:lnTo>
                    <a:pt x="4476" y="3560"/>
                  </a:lnTo>
                  <a:lnTo>
                    <a:pt x="4463" y="3504"/>
                  </a:lnTo>
                  <a:lnTo>
                    <a:pt x="4449" y="3449"/>
                  </a:lnTo>
                  <a:lnTo>
                    <a:pt x="4435" y="3395"/>
                  </a:lnTo>
                  <a:lnTo>
                    <a:pt x="4420" y="3340"/>
                  </a:lnTo>
                  <a:lnTo>
                    <a:pt x="4404" y="3286"/>
                  </a:lnTo>
                  <a:lnTo>
                    <a:pt x="4388" y="3232"/>
                  </a:lnTo>
                  <a:lnTo>
                    <a:pt x="4371" y="3178"/>
                  </a:lnTo>
                  <a:lnTo>
                    <a:pt x="4352" y="3124"/>
                  </a:lnTo>
                  <a:lnTo>
                    <a:pt x="4334" y="3071"/>
                  </a:lnTo>
                  <a:lnTo>
                    <a:pt x="4315" y="3018"/>
                  </a:lnTo>
                  <a:lnTo>
                    <a:pt x="4295" y="2966"/>
                  </a:lnTo>
                  <a:lnTo>
                    <a:pt x="4276" y="2913"/>
                  </a:lnTo>
                  <a:lnTo>
                    <a:pt x="4254" y="2861"/>
                  </a:lnTo>
                  <a:lnTo>
                    <a:pt x="4232" y="2809"/>
                  </a:lnTo>
                  <a:lnTo>
                    <a:pt x="4211" y="2758"/>
                  </a:lnTo>
                  <a:lnTo>
                    <a:pt x="4188" y="2707"/>
                  </a:lnTo>
                  <a:lnTo>
                    <a:pt x="4164" y="2656"/>
                  </a:lnTo>
                  <a:lnTo>
                    <a:pt x="4141" y="2606"/>
                  </a:lnTo>
                  <a:lnTo>
                    <a:pt x="4116" y="2555"/>
                  </a:lnTo>
                  <a:lnTo>
                    <a:pt x="4091" y="2506"/>
                  </a:lnTo>
                  <a:lnTo>
                    <a:pt x="4065" y="2457"/>
                  </a:lnTo>
                  <a:lnTo>
                    <a:pt x="4039" y="2407"/>
                  </a:lnTo>
                  <a:lnTo>
                    <a:pt x="4012" y="2359"/>
                  </a:lnTo>
                  <a:lnTo>
                    <a:pt x="3984" y="2311"/>
                  </a:lnTo>
                  <a:lnTo>
                    <a:pt x="3957" y="2263"/>
                  </a:lnTo>
                  <a:lnTo>
                    <a:pt x="3928" y="2215"/>
                  </a:lnTo>
                  <a:lnTo>
                    <a:pt x="3899" y="2169"/>
                  </a:lnTo>
                  <a:lnTo>
                    <a:pt x="3869" y="2121"/>
                  </a:lnTo>
                  <a:lnTo>
                    <a:pt x="3839" y="2075"/>
                  </a:lnTo>
                  <a:lnTo>
                    <a:pt x="3808" y="2029"/>
                  </a:lnTo>
                  <a:lnTo>
                    <a:pt x="3777" y="1983"/>
                  </a:lnTo>
                  <a:lnTo>
                    <a:pt x="3745" y="1938"/>
                  </a:lnTo>
                  <a:lnTo>
                    <a:pt x="3713" y="1893"/>
                  </a:lnTo>
                  <a:lnTo>
                    <a:pt x="3679" y="1849"/>
                  </a:lnTo>
                  <a:lnTo>
                    <a:pt x="3647" y="1805"/>
                  </a:lnTo>
                  <a:lnTo>
                    <a:pt x="3612" y="1762"/>
                  </a:lnTo>
                  <a:lnTo>
                    <a:pt x="3578" y="1718"/>
                  </a:lnTo>
                  <a:lnTo>
                    <a:pt x="3543" y="1675"/>
                  </a:lnTo>
                  <a:lnTo>
                    <a:pt x="3508" y="1633"/>
                  </a:lnTo>
                  <a:lnTo>
                    <a:pt x="3472" y="1591"/>
                  </a:lnTo>
                  <a:lnTo>
                    <a:pt x="3435" y="1550"/>
                  </a:lnTo>
                  <a:lnTo>
                    <a:pt x="3399" y="1508"/>
                  </a:lnTo>
                  <a:lnTo>
                    <a:pt x="3362" y="1468"/>
                  </a:lnTo>
                  <a:lnTo>
                    <a:pt x="3324" y="1428"/>
                  </a:lnTo>
                  <a:lnTo>
                    <a:pt x="3285" y="1388"/>
                  </a:lnTo>
                  <a:lnTo>
                    <a:pt x="3246" y="1349"/>
                  </a:lnTo>
                  <a:lnTo>
                    <a:pt x="3207" y="1310"/>
                  </a:lnTo>
                  <a:lnTo>
                    <a:pt x="3167" y="1271"/>
                  </a:lnTo>
                  <a:lnTo>
                    <a:pt x="3127" y="1233"/>
                  </a:lnTo>
                  <a:lnTo>
                    <a:pt x="3086" y="1197"/>
                  </a:lnTo>
                  <a:lnTo>
                    <a:pt x="3045" y="1159"/>
                  </a:lnTo>
                  <a:lnTo>
                    <a:pt x="3004" y="1123"/>
                  </a:lnTo>
                  <a:lnTo>
                    <a:pt x="2962" y="1086"/>
                  </a:lnTo>
                  <a:lnTo>
                    <a:pt x="2920" y="1052"/>
                  </a:lnTo>
                  <a:lnTo>
                    <a:pt x="2877" y="1016"/>
                  </a:lnTo>
                  <a:lnTo>
                    <a:pt x="2834" y="983"/>
                  </a:lnTo>
                  <a:lnTo>
                    <a:pt x="2791" y="948"/>
                  </a:lnTo>
                  <a:lnTo>
                    <a:pt x="2746" y="915"/>
                  </a:lnTo>
                  <a:lnTo>
                    <a:pt x="2702" y="882"/>
                  </a:lnTo>
                  <a:lnTo>
                    <a:pt x="2657" y="850"/>
                  </a:lnTo>
                  <a:lnTo>
                    <a:pt x="2611" y="817"/>
                  </a:lnTo>
                  <a:lnTo>
                    <a:pt x="2566" y="786"/>
                  </a:lnTo>
                  <a:lnTo>
                    <a:pt x="2519" y="756"/>
                  </a:lnTo>
                  <a:lnTo>
                    <a:pt x="2473" y="726"/>
                  </a:lnTo>
                  <a:lnTo>
                    <a:pt x="2427" y="696"/>
                  </a:lnTo>
                  <a:lnTo>
                    <a:pt x="2379" y="667"/>
                  </a:lnTo>
                  <a:lnTo>
                    <a:pt x="2332" y="638"/>
                  </a:lnTo>
                  <a:lnTo>
                    <a:pt x="2284" y="610"/>
                  </a:lnTo>
                  <a:lnTo>
                    <a:pt x="2235" y="583"/>
                  </a:lnTo>
                  <a:lnTo>
                    <a:pt x="2187" y="556"/>
                  </a:lnTo>
                  <a:lnTo>
                    <a:pt x="2138" y="530"/>
                  </a:lnTo>
                  <a:lnTo>
                    <a:pt x="2089" y="504"/>
                  </a:lnTo>
                  <a:lnTo>
                    <a:pt x="2039" y="478"/>
                  </a:lnTo>
                  <a:lnTo>
                    <a:pt x="1989" y="455"/>
                  </a:lnTo>
                  <a:lnTo>
                    <a:pt x="1938" y="431"/>
                  </a:lnTo>
                  <a:lnTo>
                    <a:pt x="1888" y="407"/>
                  </a:lnTo>
                  <a:lnTo>
                    <a:pt x="1837" y="384"/>
                  </a:lnTo>
                  <a:lnTo>
                    <a:pt x="1785" y="362"/>
                  </a:lnTo>
                  <a:lnTo>
                    <a:pt x="1734" y="340"/>
                  </a:lnTo>
                  <a:lnTo>
                    <a:pt x="1682" y="320"/>
                  </a:lnTo>
                  <a:lnTo>
                    <a:pt x="1630" y="299"/>
                  </a:lnTo>
                  <a:lnTo>
                    <a:pt x="1577" y="280"/>
                  </a:lnTo>
                  <a:lnTo>
                    <a:pt x="1524" y="260"/>
                  </a:lnTo>
                  <a:lnTo>
                    <a:pt x="1471" y="242"/>
                  </a:lnTo>
                  <a:lnTo>
                    <a:pt x="1418" y="224"/>
                  </a:lnTo>
                  <a:lnTo>
                    <a:pt x="1364" y="207"/>
                  </a:lnTo>
                  <a:lnTo>
                    <a:pt x="1310" y="191"/>
                  </a:lnTo>
                  <a:lnTo>
                    <a:pt x="1256" y="175"/>
                  </a:lnTo>
                  <a:lnTo>
                    <a:pt x="1201" y="160"/>
                  </a:lnTo>
                  <a:lnTo>
                    <a:pt x="1146" y="146"/>
                  </a:lnTo>
                  <a:lnTo>
                    <a:pt x="1091" y="132"/>
                  </a:lnTo>
                  <a:lnTo>
                    <a:pt x="1036" y="118"/>
                  </a:lnTo>
                  <a:lnTo>
                    <a:pt x="979" y="106"/>
                  </a:lnTo>
                  <a:lnTo>
                    <a:pt x="924" y="94"/>
                  </a:lnTo>
                  <a:lnTo>
                    <a:pt x="868" y="83"/>
                  </a:lnTo>
                  <a:lnTo>
                    <a:pt x="812" y="72"/>
                  </a:lnTo>
                  <a:lnTo>
                    <a:pt x="755" y="62"/>
                  </a:lnTo>
                  <a:lnTo>
                    <a:pt x="699" y="53"/>
                  </a:lnTo>
                  <a:lnTo>
                    <a:pt x="641" y="45"/>
                  </a:lnTo>
                  <a:lnTo>
                    <a:pt x="584" y="37"/>
                  </a:lnTo>
                  <a:lnTo>
                    <a:pt x="527" y="30"/>
                  </a:lnTo>
                  <a:lnTo>
                    <a:pt x="469" y="24"/>
                  </a:lnTo>
                  <a:lnTo>
                    <a:pt x="410" y="18"/>
                  </a:lnTo>
                  <a:lnTo>
                    <a:pt x="353" y="14"/>
                  </a:lnTo>
                  <a:lnTo>
                    <a:pt x="295" y="10"/>
                  </a:lnTo>
                  <a:lnTo>
                    <a:pt x="236" y="6"/>
                  </a:lnTo>
                  <a:lnTo>
                    <a:pt x="177" y="3"/>
                  </a:lnTo>
                  <a:lnTo>
                    <a:pt x="119" y="2"/>
                  </a:lnTo>
                  <a:lnTo>
                    <a:pt x="59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24" name="Freeform 96"/>
            <p:cNvSpPr>
              <a:spLocks/>
            </p:cNvSpPr>
            <p:nvPr/>
          </p:nvSpPr>
          <p:spPr bwMode="auto">
            <a:xfrm>
              <a:off x="2550" y="597"/>
              <a:ext cx="307" cy="40"/>
            </a:xfrm>
            <a:custGeom>
              <a:avLst/>
              <a:gdLst>
                <a:gd name="T0" fmla="*/ 7 w 921"/>
                <a:gd name="T1" fmla="*/ 120 h 120"/>
                <a:gd name="T2" fmla="*/ 6 w 921"/>
                <a:gd name="T3" fmla="*/ 120 h 120"/>
                <a:gd name="T4" fmla="*/ 62 w 921"/>
                <a:gd name="T5" fmla="*/ 109 h 120"/>
                <a:gd name="T6" fmla="*/ 118 w 921"/>
                <a:gd name="T7" fmla="*/ 99 h 120"/>
                <a:gd name="T8" fmla="*/ 173 w 921"/>
                <a:gd name="T9" fmla="*/ 89 h 120"/>
                <a:gd name="T10" fmla="*/ 231 w 921"/>
                <a:gd name="T11" fmla="*/ 81 h 120"/>
                <a:gd name="T12" fmla="*/ 287 w 921"/>
                <a:gd name="T13" fmla="*/ 73 h 120"/>
                <a:gd name="T14" fmla="*/ 343 w 921"/>
                <a:gd name="T15" fmla="*/ 66 h 120"/>
                <a:gd name="T16" fmla="*/ 400 w 921"/>
                <a:gd name="T17" fmla="*/ 59 h 120"/>
                <a:gd name="T18" fmla="*/ 457 w 921"/>
                <a:gd name="T19" fmla="*/ 54 h 120"/>
                <a:gd name="T20" fmla="*/ 515 w 921"/>
                <a:gd name="T21" fmla="*/ 48 h 120"/>
                <a:gd name="T22" fmla="*/ 572 w 921"/>
                <a:gd name="T23" fmla="*/ 44 h 120"/>
                <a:gd name="T24" fmla="*/ 629 w 921"/>
                <a:gd name="T25" fmla="*/ 41 h 120"/>
                <a:gd name="T26" fmla="*/ 688 w 921"/>
                <a:gd name="T27" fmla="*/ 38 h 120"/>
                <a:gd name="T28" fmla="*/ 746 w 921"/>
                <a:gd name="T29" fmla="*/ 35 h 120"/>
                <a:gd name="T30" fmla="*/ 804 w 921"/>
                <a:gd name="T31" fmla="*/ 34 h 120"/>
                <a:gd name="T32" fmla="*/ 862 w 921"/>
                <a:gd name="T33" fmla="*/ 33 h 120"/>
                <a:gd name="T34" fmla="*/ 921 w 921"/>
                <a:gd name="T35" fmla="*/ 33 h 120"/>
                <a:gd name="T36" fmla="*/ 921 w 921"/>
                <a:gd name="T37" fmla="*/ 0 h 120"/>
                <a:gd name="T38" fmla="*/ 861 w 921"/>
                <a:gd name="T39" fmla="*/ 0 h 120"/>
                <a:gd name="T40" fmla="*/ 803 w 921"/>
                <a:gd name="T41" fmla="*/ 1 h 120"/>
                <a:gd name="T42" fmla="*/ 745 w 921"/>
                <a:gd name="T43" fmla="*/ 3 h 120"/>
                <a:gd name="T44" fmla="*/ 685 w 921"/>
                <a:gd name="T45" fmla="*/ 5 h 120"/>
                <a:gd name="T46" fmla="*/ 627 w 921"/>
                <a:gd name="T47" fmla="*/ 8 h 120"/>
                <a:gd name="T48" fmla="*/ 570 w 921"/>
                <a:gd name="T49" fmla="*/ 12 h 120"/>
                <a:gd name="T50" fmla="*/ 511 w 921"/>
                <a:gd name="T51" fmla="*/ 16 h 120"/>
                <a:gd name="T52" fmla="*/ 454 w 921"/>
                <a:gd name="T53" fmla="*/ 20 h 120"/>
                <a:gd name="T54" fmla="*/ 397 w 921"/>
                <a:gd name="T55" fmla="*/ 27 h 120"/>
                <a:gd name="T56" fmla="*/ 340 w 921"/>
                <a:gd name="T57" fmla="*/ 33 h 120"/>
                <a:gd name="T58" fmla="*/ 283 w 921"/>
                <a:gd name="T59" fmla="*/ 40 h 120"/>
                <a:gd name="T60" fmla="*/ 225 w 921"/>
                <a:gd name="T61" fmla="*/ 48 h 120"/>
                <a:gd name="T62" fmla="*/ 169 w 921"/>
                <a:gd name="T63" fmla="*/ 57 h 120"/>
                <a:gd name="T64" fmla="*/ 112 w 921"/>
                <a:gd name="T65" fmla="*/ 67 h 120"/>
                <a:gd name="T66" fmla="*/ 56 w 921"/>
                <a:gd name="T67" fmla="*/ 76 h 120"/>
                <a:gd name="T68" fmla="*/ 0 w 921"/>
                <a:gd name="T69" fmla="*/ 87 h 120"/>
                <a:gd name="T70" fmla="*/ 0 w 921"/>
                <a:gd name="T71" fmla="*/ 88 h 120"/>
                <a:gd name="T72" fmla="*/ 0 w 921"/>
                <a:gd name="T73" fmla="*/ 87 h 120"/>
                <a:gd name="T74" fmla="*/ 0 w 921"/>
                <a:gd name="T75" fmla="*/ 87 h 120"/>
                <a:gd name="T76" fmla="*/ 0 w 921"/>
                <a:gd name="T77" fmla="*/ 88 h 120"/>
                <a:gd name="T78" fmla="*/ 7 w 921"/>
                <a:gd name="T7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1" h="120">
                  <a:moveTo>
                    <a:pt x="7" y="120"/>
                  </a:moveTo>
                  <a:lnTo>
                    <a:pt x="6" y="120"/>
                  </a:lnTo>
                  <a:lnTo>
                    <a:pt x="62" y="109"/>
                  </a:lnTo>
                  <a:lnTo>
                    <a:pt x="118" y="99"/>
                  </a:lnTo>
                  <a:lnTo>
                    <a:pt x="173" y="89"/>
                  </a:lnTo>
                  <a:lnTo>
                    <a:pt x="231" y="81"/>
                  </a:lnTo>
                  <a:lnTo>
                    <a:pt x="287" y="73"/>
                  </a:lnTo>
                  <a:lnTo>
                    <a:pt x="343" y="66"/>
                  </a:lnTo>
                  <a:lnTo>
                    <a:pt x="400" y="59"/>
                  </a:lnTo>
                  <a:lnTo>
                    <a:pt x="457" y="54"/>
                  </a:lnTo>
                  <a:lnTo>
                    <a:pt x="515" y="48"/>
                  </a:lnTo>
                  <a:lnTo>
                    <a:pt x="572" y="44"/>
                  </a:lnTo>
                  <a:lnTo>
                    <a:pt x="629" y="41"/>
                  </a:lnTo>
                  <a:lnTo>
                    <a:pt x="688" y="38"/>
                  </a:lnTo>
                  <a:lnTo>
                    <a:pt x="746" y="35"/>
                  </a:lnTo>
                  <a:lnTo>
                    <a:pt x="804" y="34"/>
                  </a:lnTo>
                  <a:lnTo>
                    <a:pt x="862" y="33"/>
                  </a:lnTo>
                  <a:lnTo>
                    <a:pt x="921" y="33"/>
                  </a:lnTo>
                  <a:lnTo>
                    <a:pt x="921" y="0"/>
                  </a:lnTo>
                  <a:lnTo>
                    <a:pt x="861" y="0"/>
                  </a:lnTo>
                  <a:lnTo>
                    <a:pt x="803" y="1"/>
                  </a:lnTo>
                  <a:lnTo>
                    <a:pt x="745" y="3"/>
                  </a:lnTo>
                  <a:lnTo>
                    <a:pt x="685" y="5"/>
                  </a:lnTo>
                  <a:lnTo>
                    <a:pt x="627" y="8"/>
                  </a:lnTo>
                  <a:lnTo>
                    <a:pt x="570" y="12"/>
                  </a:lnTo>
                  <a:lnTo>
                    <a:pt x="511" y="16"/>
                  </a:lnTo>
                  <a:lnTo>
                    <a:pt x="454" y="20"/>
                  </a:lnTo>
                  <a:lnTo>
                    <a:pt x="397" y="27"/>
                  </a:lnTo>
                  <a:lnTo>
                    <a:pt x="340" y="33"/>
                  </a:lnTo>
                  <a:lnTo>
                    <a:pt x="283" y="40"/>
                  </a:lnTo>
                  <a:lnTo>
                    <a:pt x="225" y="48"/>
                  </a:lnTo>
                  <a:lnTo>
                    <a:pt x="169" y="57"/>
                  </a:lnTo>
                  <a:lnTo>
                    <a:pt x="112" y="67"/>
                  </a:lnTo>
                  <a:lnTo>
                    <a:pt x="56" y="76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7" y="1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25" name="Freeform 97"/>
            <p:cNvSpPr>
              <a:spLocks/>
            </p:cNvSpPr>
            <p:nvPr/>
          </p:nvSpPr>
          <p:spPr bwMode="auto">
            <a:xfrm>
              <a:off x="2509" y="627"/>
              <a:ext cx="43" cy="20"/>
            </a:xfrm>
            <a:custGeom>
              <a:avLst/>
              <a:gdLst>
                <a:gd name="T0" fmla="*/ 0 w 128"/>
                <a:gd name="T1" fmla="*/ 47 h 60"/>
                <a:gd name="T2" fmla="*/ 18 w 128"/>
                <a:gd name="T3" fmla="*/ 57 h 60"/>
                <a:gd name="T4" fmla="*/ 43 w 128"/>
                <a:gd name="T5" fmla="*/ 51 h 60"/>
                <a:gd name="T6" fmla="*/ 72 w 128"/>
                <a:gd name="T7" fmla="*/ 45 h 60"/>
                <a:gd name="T8" fmla="*/ 102 w 128"/>
                <a:gd name="T9" fmla="*/ 38 h 60"/>
                <a:gd name="T10" fmla="*/ 128 w 128"/>
                <a:gd name="T11" fmla="*/ 32 h 60"/>
                <a:gd name="T12" fmla="*/ 121 w 128"/>
                <a:gd name="T13" fmla="*/ 0 h 60"/>
                <a:gd name="T14" fmla="*/ 96 w 128"/>
                <a:gd name="T15" fmla="*/ 6 h 60"/>
                <a:gd name="T16" fmla="*/ 65 w 128"/>
                <a:gd name="T17" fmla="*/ 12 h 60"/>
                <a:gd name="T18" fmla="*/ 35 w 128"/>
                <a:gd name="T19" fmla="*/ 19 h 60"/>
                <a:gd name="T20" fmla="*/ 10 w 128"/>
                <a:gd name="T21" fmla="*/ 24 h 60"/>
                <a:gd name="T22" fmla="*/ 30 w 128"/>
                <a:gd name="T23" fmla="*/ 34 h 60"/>
                <a:gd name="T24" fmla="*/ 0 w 128"/>
                <a:gd name="T25" fmla="*/ 47 h 60"/>
                <a:gd name="T26" fmla="*/ 5 w 128"/>
                <a:gd name="T27" fmla="*/ 60 h 60"/>
                <a:gd name="T28" fmla="*/ 18 w 128"/>
                <a:gd name="T29" fmla="*/ 57 h 60"/>
                <a:gd name="T30" fmla="*/ 0 w 128"/>
                <a:gd name="T31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60">
                  <a:moveTo>
                    <a:pt x="0" y="47"/>
                  </a:moveTo>
                  <a:lnTo>
                    <a:pt x="18" y="57"/>
                  </a:lnTo>
                  <a:lnTo>
                    <a:pt x="43" y="51"/>
                  </a:lnTo>
                  <a:lnTo>
                    <a:pt x="72" y="45"/>
                  </a:lnTo>
                  <a:lnTo>
                    <a:pt x="102" y="38"/>
                  </a:lnTo>
                  <a:lnTo>
                    <a:pt x="128" y="32"/>
                  </a:lnTo>
                  <a:lnTo>
                    <a:pt x="121" y="0"/>
                  </a:lnTo>
                  <a:lnTo>
                    <a:pt x="96" y="6"/>
                  </a:lnTo>
                  <a:lnTo>
                    <a:pt x="65" y="12"/>
                  </a:lnTo>
                  <a:lnTo>
                    <a:pt x="35" y="19"/>
                  </a:lnTo>
                  <a:lnTo>
                    <a:pt x="10" y="24"/>
                  </a:lnTo>
                  <a:lnTo>
                    <a:pt x="30" y="34"/>
                  </a:lnTo>
                  <a:lnTo>
                    <a:pt x="0" y="47"/>
                  </a:lnTo>
                  <a:lnTo>
                    <a:pt x="5" y="60"/>
                  </a:lnTo>
                  <a:lnTo>
                    <a:pt x="18" y="5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26" name="Freeform 98"/>
            <p:cNvSpPr>
              <a:spLocks/>
            </p:cNvSpPr>
            <p:nvPr/>
          </p:nvSpPr>
          <p:spPr bwMode="auto">
            <a:xfrm>
              <a:off x="2465" y="533"/>
              <a:ext cx="54" cy="109"/>
            </a:xfrm>
            <a:custGeom>
              <a:avLst/>
              <a:gdLst>
                <a:gd name="T0" fmla="*/ 9 w 163"/>
                <a:gd name="T1" fmla="*/ 6 h 329"/>
                <a:gd name="T2" fmla="*/ 0 w 163"/>
                <a:gd name="T3" fmla="*/ 27 h 329"/>
                <a:gd name="T4" fmla="*/ 133 w 163"/>
                <a:gd name="T5" fmla="*/ 329 h 329"/>
                <a:gd name="T6" fmla="*/ 163 w 163"/>
                <a:gd name="T7" fmla="*/ 316 h 329"/>
                <a:gd name="T8" fmla="*/ 30 w 163"/>
                <a:gd name="T9" fmla="*/ 15 h 329"/>
                <a:gd name="T10" fmla="*/ 9 w 163"/>
                <a:gd name="T11" fmla="*/ 6 h 329"/>
                <a:gd name="T12" fmla="*/ 30 w 163"/>
                <a:gd name="T13" fmla="*/ 15 h 329"/>
                <a:gd name="T14" fmla="*/ 24 w 163"/>
                <a:gd name="T15" fmla="*/ 0 h 329"/>
                <a:gd name="T16" fmla="*/ 9 w 163"/>
                <a:gd name="T17" fmla="*/ 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329">
                  <a:moveTo>
                    <a:pt x="9" y="6"/>
                  </a:moveTo>
                  <a:lnTo>
                    <a:pt x="0" y="27"/>
                  </a:lnTo>
                  <a:lnTo>
                    <a:pt x="133" y="329"/>
                  </a:lnTo>
                  <a:lnTo>
                    <a:pt x="163" y="316"/>
                  </a:lnTo>
                  <a:lnTo>
                    <a:pt x="30" y="15"/>
                  </a:lnTo>
                  <a:lnTo>
                    <a:pt x="9" y="6"/>
                  </a:lnTo>
                  <a:lnTo>
                    <a:pt x="30" y="15"/>
                  </a:lnTo>
                  <a:lnTo>
                    <a:pt x="24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27" name="Freeform 99"/>
            <p:cNvSpPr>
              <a:spLocks/>
            </p:cNvSpPr>
            <p:nvPr/>
          </p:nvSpPr>
          <p:spPr bwMode="auto">
            <a:xfrm>
              <a:off x="2228" y="535"/>
              <a:ext cx="244" cy="128"/>
            </a:xfrm>
            <a:custGeom>
              <a:avLst/>
              <a:gdLst>
                <a:gd name="T0" fmla="*/ 16 w 733"/>
                <a:gd name="T1" fmla="*/ 384 h 384"/>
                <a:gd name="T2" fmla="*/ 16 w 733"/>
                <a:gd name="T3" fmla="*/ 384 h 384"/>
                <a:gd name="T4" fmla="*/ 93 w 733"/>
                <a:gd name="T5" fmla="*/ 341 h 384"/>
                <a:gd name="T6" fmla="*/ 174 w 733"/>
                <a:gd name="T7" fmla="*/ 297 h 384"/>
                <a:gd name="T8" fmla="*/ 260 w 733"/>
                <a:gd name="T9" fmla="*/ 250 h 384"/>
                <a:gd name="T10" fmla="*/ 350 w 733"/>
                <a:gd name="T11" fmla="*/ 204 h 384"/>
                <a:gd name="T12" fmla="*/ 443 w 733"/>
                <a:gd name="T13" fmla="*/ 159 h 384"/>
                <a:gd name="T14" fmla="*/ 539 w 733"/>
                <a:gd name="T15" fmla="*/ 113 h 384"/>
                <a:gd name="T16" fmla="*/ 586 w 733"/>
                <a:gd name="T17" fmla="*/ 92 h 384"/>
                <a:gd name="T18" fmla="*/ 635 w 733"/>
                <a:gd name="T19" fmla="*/ 71 h 384"/>
                <a:gd name="T20" fmla="*/ 684 w 733"/>
                <a:gd name="T21" fmla="*/ 51 h 384"/>
                <a:gd name="T22" fmla="*/ 733 w 733"/>
                <a:gd name="T23" fmla="*/ 30 h 384"/>
                <a:gd name="T24" fmla="*/ 721 w 733"/>
                <a:gd name="T25" fmla="*/ 0 h 384"/>
                <a:gd name="T26" fmla="*/ 672 w 733"/>
                <a:gd name="T27" fmla="*/ 19 h 384"/>
                <a:gd name="T28" fmla="*/ 622 w 733"/>
                <a:gd name="T29" fmla="*/ 41 h 384"/>
                <a:gd name="T30" fmla="*/ 574 w 733"/>
                <a:gd name="T31" fmla="*/ 61 h 384"/>
                <a:gd name="T32" fmla="*/ 525 w 733"/>
                <a:gd name="T33" fmla="*/ 84 h 384"/>
                <a:gd name="T34" fmla="*/ 429 w 733"/>
                <a:gd name="T35" fmla="*/ 128 h 384"/>
                <a:gd name="T36" fmla="*/ 336 w 733"/>
                <a:gd name="T37" fmla="*/ 175 h 384"/>
                <a:gd name="T38" fmla="*/ 245 w 733"/>
                <a:gd name="T39" fmla="*/ 221 h 384"/>
                <a:gd name="T40" fmla="*/ 159 w 733"/>
                <a:gd name="T41" fmla="*/ 268 h 384"/>
                <a:gd name="T42" fmla="*/ 77 w 733"/>
                <a:gd name="T43" fmla="*/ 313 h 384"/>
                <a:gd name="T44" fmla="*/ 0 w 733"/>
                <a:gd name="T45" fmla="*/ 355 h 384"/>
                <a:gd name="T46" fmla="*/ 0 w 733"/>
                <a:gd name="T47" fmla="*/ 355 h 384"/>
                <a:gd name="T48" fmla="*/ 16 w 733"/>
                <a:gd name="T49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3" h="384">
                  <a:moveTo>
                    <a:pt x="16" y="384"/>
                  </a:moveTo>
                  <a:lnTo>
                    <a:pt x="16" y="384"/>
                  </a:lnTo>
                  <a:lnTo>
                    <a:pt x="93" y="341"/>
                  </a:lnTo>
                  <a:lnTo>
                    <a:pt x="174" y="297"/>
                  </a:lnTo>
                  <a:lnTo>
                    <a:pt x="260" y="250"/>
                  </a:lnTo>
                  <a:lnTo>
                    <a:pt x="350" y="204"/>
                  </a:lnTo>
                  <a:lnTo>
                    <a:pt x="443" y="159"/>
                  </a:lnTo>
                  <a:lnTo>
                    <a:pt x="539" y="113"/>
                  </a:lnTo>
                  <a:lnTo>
                    <a:pt x="586" y="92"/>
                  </a:lnTo>
                  <a:lnTo>
                    <a:pt x="635" y="71"/>
                  </a:lnTo>
                  <a:lnTo>
                    <a:pt x="684" y="51"/>
                  </a:lnTo>
                  <a:lnTo>
                    <a:pt x="733" y="30"/>
                  </a:lnTo>
                  <a:lnTo>
                    <a:pt x="721" y="0"/>
                  </a:lnTo>
                  <a:lnTo>
                    <a:pt x="672" y="19"/>
                  </a:lnTo>
                  <a:lnTo>
                    <a:pt x="622" y="41"/>
                  </a:lnTo>
                  <a:lnTo>
                    <a:pt x="574" y="61"/>
                  </a:lnTo>
                  <a:lnTo>
                    <a:pt x="525" y="84"/>
                  </a:lnTo>
                  <a:lnTo>
                    <a:pt x="429" y="128"/>
                  </a:lnTo>
                  <a:lnTo>
                    <a:pt x="336" y="175"/>
                  </a:lnTo>
                  <a:lnTo>
                    <a:pt x="245" y="221"/>
                  </a:lnTo>
                  <a:lnTo>
                    <a:pt x="159" y="268"/>
                  </a:lnTo>
                  <a:lnTo>
                    <a:pt x="77" y="313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16" y="38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28" name="Freeform 100"/>
            <p:cNvSpPr>
              <a:spLocks/>
            </p:cNvSpPr>
            <p:nvPr/>
          </p:nvSpPr>
          <p:spPr bwMode="auto">
            <a:xfrm>
              <a:off x="1989" y="653"/>
              <a:ext cx="244" cy="189"/>
            </a:xfrm>
            <a:custGeom>
              <a:avLst/>
              <a:gdLst>
                <a:gd name="T0" fmla="*/ 22 w 733"/>
                <a:gd name="T1" fmla="*/ 568 h 568"/>
                <a:gd name="T2" fmla="*/ 22 w 733"/>
                <a:gd name="T3" fmla="*/ 568 h 568"/>
                <a:gd name="T4" fmla="*/ 108 w 733"/>
                <a:gd name="T5" fmla="*/ 496 h 568"/>
                <a:gd name="T6" fmla="*/ 193 w 733"/>
                <a:gd name="T7" fmla="*/ 424 h 568"/>
                <a:gd name="T8" fmla="*/ 279 w 733"/>
                <a:gd name="T9" fmla="*/ 352 h 568"/>
                <a:gd name="T10" fmla="*/ 364 w 733"/>
                <a:gd name="T11" fmla="*/ 283 h 568"/>
                <a:gd name="T12" fmla="*/ 407 w 733"/>
                <a:gd name="T13" fmla="*/ 249 h 568"/>
                <a:gd name="T14" fmla="*/ 451 w 733"/>
                <a:gd name="T15" fmla="*/ 215 h 568"/>
                <a:gd name="T16" fmla="*/ 497 w 733"/>
                <a:gd name="T17" fmla="*/ 183 h 568"/>
                <a:gd name="T18" fmla="*/ 542 w 733"/>
                <a:gd name="T19" fmla="*/ 150 h 568"/>
                <a:gd name="T20" fmla="*/ 589 w 733"/>
                <a:gd name="T21" fmla="*/ 119 h 568"/>
                <a:gd name="T22" fmla="*/ 635 w 733"/>
                <a:gd name="T23" fmla="*/ 88 h 568"/>
                <a:gd name="T24" fmla="*/ 684 w 733"/>
                <a:gd name="T25" fmla="*/ 59 h 568"/>
                <a:gd name="T26" fmla="*/ 733 w 733"/>
                <a:gd name="T27" fmla="*/ 29 h 568"/>
                <a:gd name="T28" fmla="*/ 717 w 733"/>
                <a:gd name="T29" fmla="*/ 0 h 568"/>
                <a:gd name="T30" fmla="*/ 667 w 733"/>
                <a:gd name="T31" fmla="*/ 30 h 568"/>
                <a:gd name="T32" fmla="*/ 618 w 733"/>
                <a:gd name="T33" fmla="*/ 61 h 568"/>
                <a:gd name="T34" fmla="*/ 570 w 733"/>
                <a:gd name="T35" fmla="*/ 91 h 568"/>
                <a:gd name="T36" fmla="*/ 523 w 733"/>
                <a:gd name="T37" fmla="*/ 123 h 568"/>
                <a:gd name="T38" fmla="*/ 477 w 733"/>
                <a:gd name="T39" fmla="*/ 156 h 568"/>
                <a:gd name="T40" fmla="*/ 432 w 733"/>
                <a:gd name="T41" fmla="*/ 189 h 568"/>
                <a:gd name="T42" fmla="*/ 388 w 733"/>
                <a:gd name="T43" fmla="*/ 223 h 568"/>
                <a:gd name="T44" fmla="*/ 343 w 733"/>
                <a:gd name="T45" fmla="*/ 257 h 568"/>
                <a:gd name="T46" fmla="*/ 257 w 733"/>
                <a:gd name="T47" fmla="*/ 328 h 568"/>
                <a:gd name="T48" fmla="*/ 172 w 733"/>
                <a:gd name="T49" fmla="*/ 399 h 568"/>
                <a:gd name="T50" fmla="*/ 86 w 733"/>
                <a:gd name="T51" fmla="*/ 470 h 568"/>
                <a:gd name="T52" fmla="*/ 0 w 733"/>
                <a:gd name="T53" fmla="*/ 544 h 568"/>
                <a:gd name="T54" fmla="*/ 0 w 733"/>
                <a:gd name="T55" fmla="*/ 544 h 568"/>
                <a:gd name="T56" fmla="*/ 22 w 733"/>
                <a:gd name="T5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3" h="568">
                  <a:moveTo>
                    <a:pt x="22" y="568"/>
                  </a:moveTo>
                  <a:lnTo>
                    <a:pt x="22" y="568"/>
                  </a:lnTo>
                  <a:lnTo>
                    <a:pt x="108" y="496"/>
                  </a:lnTo>
                  <a:lnTo>
                    <a:pt x="193" y="424"/>
                  </a:lnTo>
                  <a:lnTo>
                    <a:pt x="279" y="352"/>
                  </a:lnTo>
                  <a:lnTo>
                    <a:pt x="364" y="283"/>
                  </a:lnTo>
                  <a:lnTo>
                    <a:pt x="407" y="249"/>
                  </a:lnTo>
                  <a:lnTo>
                    <a:pt x="451" y="215"/>
                  </a:lnTo>
                  <a:lnTo>
                    <a:pt x="497" y="183"/>
                  </a:lnTo>
                  <a:lnTo>
                    <a:pt x="542" y="150"/>
                  </a:lnTo>
                  <a:lnTo>
                    <a:pt x="589" y="119"/>
                  </a:lnTo>
                  <a:lnTo>
                    <a:pt x="635" y="88"/>
                  </a:lnTo>
                  <a:lnTo>
                    <a:pt x="684" y="59"/>
                  </a:lnTo>
                  <a:lnTo>
                    <a:pt x="733" y="29"/>
                  </a:lnTo>
                  <a:lnTo>
                    <a:pt x="717" y="0"/>
                  </a:lnTo>
                  <a:lnTo>
                    <a:pt x="667" y="30"/>
                  </a:lnTo>
                  <a:lnTo>
                    <a:pt x="618" y="61"/>
                  </a:lnTo>
                  <a:lnTo>
                    <a:pt x="570" y="91"/>
                  </a:lnTo>
                  <a:lnTo>
                    <a:pt x="523" y="123"/>
                  </a:lnTo>
                  <a:lnTo>
                    <a:pt x="477" y="156"/>
                  </a:lnTo>
                  <a:lnTo>
                    <a:pt x="432" y="189"/>
                  </a:lnTo>
                  <a:lnTo>
                    <a:pt x="388" y="223"/>
                  </a:lnTo>
                  <a:lnTo>
                    <a:pt x="343" y="257"/>
                  </a:lnTo>
                  <a:lnTo>
                    <a:pt x="257" y="328"/>
                  </a:lnTo>
                  <a:lnTo>
                    <a:pt x="172" y="399"/>
                  </a:lnTo>
                  <a:lnTo>
                    <a:pt x="86" y="470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22" y="5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29" name="Freeform 101"/>
            <p:cNvSpPr>
              <a:spLocks/>
            </p:cNvSpPr>
            <p:nvPr/>
          </p:nvSpPr>
          <p:spPr bwMode="auto">
            <a:xfrm>
              <a:off x="1885" y="834"/>
              <a:ext cx="111" cy="110"/>
            </a:xfrm>
            <a:custGeom>
              <a:avLst/>
              <a:gdLst>
                <a:gd name="T0" fmla="*/ 24 w 334"/>
                <a:gd name="T1" fmla="*/ 328 h 328"/>
                <a:gd name="T2" fmla="*/ 24 w 334"/>
                <a:gd name="T3" fmla="*/ 328 h 328"/>
                <a:gd name="T4" fmla="*/ 60 w 334"/>
                <a:gd name="T5" fmla="*/ 289 h 328"/>
                <a:gd name="T6" fmla="*/ 98 w 334"/>
                <a:gd name="T7" fmla="*/ 250 h 328"/>
                <a:gd name="T8" fmla="*/ 137 w 334"/>
                <a:gd name="T9" fmla="*/ 210 h 328"/>
                <a:gd name="T10" fmla="*/ 176 w 334"/>
                <a:gd name="T11" fmla="*/ 170 h 328"/>
                <a:gd name="T12" fmla="*/ 216 w 334"/>
                <a:gd name="T13" fmla="*/ 132 h 328"/>
                <a:gd name="T14" fmla="*/ 255 w 334"/>
                <a:gd name="T15" fmla="*/ 95 h 328"/>
                <a:gd name="T16" fmla="*/ 294 w 334"/>
                <a:gd name="T17" fmla="*/ 58 h 328"/>
                <a:gd name="T18" fmla="*/ 334 w 334"/>
                <a:gd name="T19" fmla="*/ 24 h 328"/>
                <a:gd name="T20" fmla="*/ 312 w 334"/>
                <a:gd name="T21" fmla="*/ 0 h 328"/>
                <a:gd name="T22" fmla="*/ 272 w 334"/>
                <a:gd name="T23" fmla="*/ 34 h 328"/>
                <a:gd name="T24" fmla="*/ 232 w 334"/>
                <a:gd name="T25" fmla="*/ 70 h 328"/>
                <a:gd name="T26" fmla="*/ 192 w 334"/>
                <a:gd name="T27" fmla="*/ 109 h 328"/>
                <a:gd name="T28" fmla="*/ 153 w 334"/>
                <a:gd name="T29" fmla="*/ 148 h 328"/>
                <a:gd name="T30" fmla="*/ 113 w 334"/>
                <a:gd name="T31" fmla="*/ 186 h 328"/>
                <a:gd name="T32" fmla="*/ 75 w 334"/>
                <a:gd name="T33" fmla="*/ 226 h 328"/>
                <a:gd name="T34" fmla="*/ 37 w 334"/>
                <a:gd name="T35" fmla="*/ 266 h 328"/>
                <a:gd name="T36" fmla="*/ 0 w 334"/>
                <a:gd name="T37" fmla="*/ 304 h 328"/>
                <a:gd name="T38" fmla="*/ 0 w 334"/>
                <a:gd name="T39" fmla="*/ 304 h 328"/>
                <a:gd name="T40" fmla="*/ 24 w 334"/>
                <a:gd name="T4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328">
                  <a:moveTo>
                    <a:pt x="24" y="328"/>
                  </a:moveTo>
                  <a:lnTo>
                    <a:pt x="24" y="328"/>
                  </a:lnTo>
                  <a:lnTo>
                    <a:pt x="60" y="289"/>
                  </a:lnTo>
                  <a:lnTo>
                    <a:pt x="98" y="250"/>
                  </a:lnTo>
                  <a:lnTo>
                    <a:pt x="137" y="210"/>
                  </a:lnTo>
                  <a:lnTo>
                    <a:pt x="176" y="170"/>
                  </a:lnTo>
                  <a:lnTo>
                    <a:pt x="216" y="132"/>
                  </a:lnTo>
                  <a:lnTo>
                    <a:pt x="255" y="95"/>
                  </a:lnTo>
                  <a:lnTo>
                    <a:pt x="294" y="58"/>
                  </a:lnTo>
                  <a:lnTo>
                    <a:pt x="334" y="24"/>
                  </a:lnTo>
                  <a:lnTo>
                    <a:pt x="312" y="0"/>
                  </a:lnTo>
                  <a:lnTo>
                    <a:pt x="272" y="34"/>
                  </a:lnTo>
                  <a:lnTo>
                    <a:pt x="232" y="70"/>
                  </a:lnTo>
                  <a:lnTo>
                    <a:pt x="192" y="109"/>
                  </a:lnTo>
                  <a:lnTo>
                    <a:pt x="153" y="148"/>
                  </a:lnTo>
                  <a:lnTo>
                    <a:pt x="113" y="186"/>
                  </a:lnTo>
                  <a:lnTo>
                    <a:pt x="75" y="226"/>
                  </a:lnTo>
                  <a:lnTo>
                    <a:pt x="37" y="266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24" y="3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30" name="Freeform 102"/>
            <p:cNvSpPr>
              <a:spLocks/>
            </p:cNvSpPr>
            <p:nvPr/>
          </p:nvSpPr>
          <p:spPr bwMode="auto">
            <a:xfrm>
              <a:off x="1774" y="936"/>
              <a:ext cx="119" cy="119"/>
            </a:xfrm>
            <a:custGeom>
              <a:avLst/>
              <a:gdLst>
                <a:gd name="T0" fmla="*/ 24 w 355"/>
                <a:gd name="T1" fmla="*/ 357 h 357"/>
                <a:gd name="T2" fmla="*/ 24 w 355"/>
                <a:gd name="T3" fmla="*/ 357 h 357"/>
                <a:gd name="T4" fmla="*/ 65 w 355"/>
                <a:gd name="T5" fmla="*/ 316 h 357"/>
                <a:gd name="T6" fmla="*/ 107 w 355"/>
                <a:gd name="T7" fmla="*/ 273 h 357"/>
                <a:gd name="T8" fmla="*/ 148 w 355"/>
                <a:gd name="T9" fmla="*/ 232 h 357"/>
                <a:gd name="T10" fmla="*/ 189 w 355"/>
                <a:gd name="T11" fmla="*/ 190 h 357"/>
                <a:gd name="T12" fmla="*/ 230 w 355"/>
                <a:gd name="T13" fmla="*/ 149 h 357"/>
                <a:gd name="T14" fmla="*/ 271 w 355"/>
                <a:gd name="T15" fmla="*/ 107 h 357"/>
                <a:gd name="T16" fmla="*/ 312 w 355"/>
                <a:gd name="T17" fmla="*/ 66 h 357"/>
                <a:gd name="T18" fmla="*/ 355 w 355"/>
                <a:gd name="T19" fmla="*/ 24 h 357"/>
                <a:gd name="T20" fmla="*/ 331 w 355"/>
                <a:gd name="T21" fmla="*/ 0 h 357"/>
                <a:gd name="T22" fmla="*/ 290 w 355"/>
                <a:gd name="T23" fmla="*/ 42 h 357"/>
                <a:gd name="T24" fmla="*/ 249 w 355"/>
                <a:gd name="T25" fmla="*/ 84 h 357"/>
                <a:gd name="T26" fmla="*/ 208 w 355"/>
                <a:gd name="T27" fmla="*/ 125 h 357"/>
                <a:gd name="T28" fmla="*/ 166 w 355"/>
                <a:gd name="T29" fmla="*/ 168 h 357"/>
                <a:gd name="T30" fmla="*/ 125 w 355"/>
                <a:gd name="T31" fmla="*/ 209 h 357"/>
                <a:gd name="T32" fmla="*/ 83 w 355"/>
                <a:gd name="T33" fmla="*/ 251 h 357"/>
                <a:gd name="T34" fmla="*/ 42 w 355"/>
                <a:gd name="T35" fmla="*/ 292 h 357"/>
                <a:gd name="T36" fmla="*/ 0 w 355"/>
                <a:gd name="T37" fmla="*/ 334 h 357"/>
                <a:gd name="T38" fmla="*/ 0 w 355"/>
                <a:gd name="T39" fmla="*/ 334 h 357"/>
                <a:gd name="T40" fmla="*/ 24 w 355"/>
                <a:gd name="T41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5" h="357">
                  <a:moveTo>
                    <a:pt x="24" y="357"/>
                  </a:moveTo>
                  <a:lnTo>
                    <a:pt x="24" y="357"/>
                  </a:lnTo>
                  <a:lnTo>
                    <a:pt x="65" y="316"/>
                  </a:lnTo>
                  <a:lnTo>
                    <a:pt x="107" y="273"/>
                  </a:lnTo>
                  <a:lnTo>
                    <a:pt x="148" y="232"/>
                  </a:lnTo>
                  <a:lnTo>
                    <a:pt x="189" y="190"/>
                  </a:lnTo>
                  <a:lnTo>
                    <a:pt x="230" y="149"/>
                  </a:lnTo>
                  <a:lnTo>
                    <a:pt x="271" y="107"/>
                  </a:lnTo>
                  <a:lnTo>
                    <a:pt x="312" y="66"/>
                  </a:lnTo>
                  <a:lnTo>
                    <a:pt x="355" y="24"/>
                  </a:lnTo>
                  <a:lnTo>
                    <a:pt x="331" y="0"/>
                  </a:lnTo>
                  <a:lnTo>
                    <a:pt x="290" y="42"/>
                  </a:lnTo>
                  <a:lnTo>
                    <a:pt x="249" y="84"/>
                  </a:lnTo>
                  <a:lnTo>
                    <a:pt x="208" y="125"/>
                  </a:lnTo>
                  <a:lnTo>
                    <a:pt x="166" y="168"/>
                  </a:lnTo>
                  <a:lnTo>
                    <a:pt x="125" y="209"/>
                  </a:lnTo>
                  <a:lnTo>
                    <a:pt x="83" y="251"/>
                  </a:lnTo>
                  <a:lnTo>
                    <a:pt x="42" y="292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24" y="35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31" name="Freeform 103"/>
            <p:cNvSpPr>
              <a:spLocks/>
            </p:cNvSpPr>
            <p:nvPr/>
          </p:nvSpPr>
          <p:spPr bwMode="auto">
            <a:xfrm>
              <a:off x="1607" y="1047"/>
              <a:ext cx="175" cy="233"/>
            </a:xfrm>
            <a:custGeom>
              <a:avLst/>
              <a:gdLst>
                <a:gd name="T0" fmla="*/ 28 w 527"/>
                <a:gd name="T1" fmla="*/ 698 h 698"/>
                <a:gd name="T2" fmla="*/ 28 w 527"/>
                <a:gd name="T3" fmla="*/ 698 h 698"/>
                <a:gd name="T4" fmla="*/ 86 w 527"/>
                <a:gd name="T5" fmla="*/ 606 h 698"/>
                <a:gd name="T6" fmla="*/ 144 w 527"/>
                <a:gd name="T7" fmla="*/ 516 h 698"/>
                <a:gd name="T8" fmla="*/ 172 w 527"/>
                <a:gd name="T9" fmla="*/ 472 h 698"/>
                <a:gd name="T10" fmla="*/ 201 w 527"/>
                <a:gd name="T11" fmla="*/ 429 h 698"/>
                <a:gd name="T12" fmla="*/ 230 w 527"/>
                <a:gd name="T13" fmla="*/ 387 h 698"/>
                <a:gd name="T14" fmla="*/ 259 w 527"/>
                <a:gd name="T15" fmla="*/ 344 h 698"/>
                <a:gd name="T16" fmla="*/ 289 w 527"/>
                <a:gd name="T17" fmla="*/ 302 h 698"/>
                <a:gd name="T18" fmla="*/ 320 w 527"/>
                <a:gd name="T19" fmla="*/ 261 h 698"/>
                <a:gd name="T20" fmla="*/ 352 w 527"/>
                <a:gd name="T21" fmla="*/ 220 h 698"/>
                <a:gd name="T22" fmla="*/ 385 w 527"/>
                <a:gd name="T23" fmla="*/ 180 h 698"/>
                <a:gd name="T24" fmla="*/ 418 w 527"/>
                <a:gd name="T25" fmla="*/ 140 h 698"/>
                <a:gd name="T26" fmla="*/ 453 w 527"/>
                <a:gd name="T27" fmla="*/ 100 h 698"/>
                <a:gd name="T28" fmla="*/ 489 w 527"/>
                <a:gd name="T29" fmla="*/ 61 h 698"/>
                <a:gd name="T30" fmla="*/ 527 w 527"/>
                <a:gd name="T31" fmla="*/ 23 h 698"/>
                <a:gd name="T32" fmla="*/ 503 w 527"/>
                <a:gd name="T33" fmla="*/ 0 h 698"/>
                <a:gd name="T34" fmla="*/ 466 w 527"/>
                <a:gd name="T35" fmla="*/ 39 h 698"/>
                <a:gd name="T36" fmla="*/ 429 w 527"/>
                <a:gd name="T37" fmla="*/ 79 h 698"/>
                <a:gd name="T38" fmla="*/ 393 w 527"/>
                <a:gd name="T39" fmla="*/ 119 h 698"/>
                <a:gd name="T40" fmla="*/ 359 w 527"/>
                <a:gd name="T41" fmla="*/ 159 h 698"/>
                <a:gd name="T42" fmla="*/ 326 w 527"/>
                <a:gd name="T43" fmla="*/ 200 h 698"/>
                <a:gd name="T44" fmla="*/ 294 w 527"/>
                <a:gd name="T45" fmla="*/ 241 h 698"/>
                <a:gd name="T46" fmla="*/ 262 w 527"/>
                <a:gd name="T47" fmla="*/ 283 h 698"/>
                <a:gd name="T48" fmla="*/ 232 w 527"/>
                <a:gd name="T49" fmla="*/ 325 h 698"/>
                <a:gd name="T50" fmla="*/ 203 w 527"/>
                <a:gd name="T51" fmla="*/ 367 h 698"/>
                <a:gd name="T52" fmla="*/ 173 w 527"/>
                <a:gd name="T53" fmla="*/ 410 h 698"/>
                <a:gd name="T54" fmla="*/ 145 w 527"/>
                <a:gd name="T55" fmla="*/ 455 h 698"/>
                <a:gd name="T56" fmla="*/ 116 w 527"/>
                <a:gd name="T57" fmla="*/ 499 h 698"/>
                <a:gd name="T58" fmla="*/ 58 w 527"/>
                <a:gd name="T59" fmla="*/ 589 h 698"/>
                <a:gd name="T60" fmla="*/ 0 w 527"/>
                <a:gd name="T61" fmla="*/ 680 h 698"/>
                <a:gd name="T62" fmla="*/ 0 w 527"/>
                <a:gd name="T63" fmla="*/ 680 h 698"/>
                <a:gd name="T64" fmla="*/ 28 w 527"/>
                <a:gd name="T65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7" h="698">
                  <a:moveTo>
                    <a:pt x="28" y="698"/>
                  </a:moveTo>
                  <a:lnTo>
                    <a:pt x="28" y="698"/>
                  </a:lnTo>
                  <a:lnTo>
                    <a:pt x="86" y="606"/>
                  </a:lnTo>
                  <a:lnTo>
                    <a:pt x="144" y="516"/>
                  </a:lnTo>
                  <a:lnTo>
                    <a:pt x="172" y="472"/>
                  </a:lnTo>
                  <a:lnTo>
                    <a:pt x="201" y="429"/>
                  </a:lnTo>
                  <a:lnTo>
                    <a:pt x="230" y="387"/>
                  </a:lnTo>
                  <a:lnTo>
                    <a:pt x="259" y="344"/>
                  </a:lnTo>
                  <a:lnTo>
                    <a:pt x="289" y="302"/>
                  </a:lnTo>
                  <a:lnTo>
                    <a:pt x="320" y="261"/>
                  </a:lnTo>
                  <a:lnTo>
                    <a:pt x="352" y="220"/>
                  </a:lnTo>
                  <a:lnTo>
                    <a:pt x="385" y="180"/>
                  </a:lnTo>
                  <a:lnTo>
                    <a:pt x="418" y="140"/>
                  </a:lnTo>
                  <a:lnTo>
                    <a:pt x="453" y="100"/>
                  </a:lnTo>
                  <a:lnTo>
                    <a:pt x="489" y="61"/>
                  </a:lnTo>
                  <a:lnTo>
                    <a:pt x="527" y="23"/>
                  </a:lnTo>
                  <a:lnTo>
                    <a:pt x="503" y="0"/>
                  </a:lnTo>
                  <a:lnTo>
                    <a:pt x="466" y="39"/>
                  </a:lnTo>
                  <a:lnTo>
                    <a:pt x="429" y="79"/>
                  </a:lnTo>
                  <a:lnTo>
                    <a:pt x="393" y="119"/>
                  </a:lnTo>
                  <a:lnTo>
                    <a:pt x="359" y="159"/>
                  </a:lnTo>
                  <a:lnTo>
                    <a:pt x="326" y="200"/>
                  </a:lnTo>
                  <a:lnTo>
                    <a:pt x="294" y="241"/>
                  </a:lnTo>
                  <a:lnTo>
                    <a:pt x="262" y="283"/>
                  </a:lnTo>
                  <a:lnTo>
                    <a:pt x="232" y="325"/>
                  </a:lnTo>
                  <a:lnTo>
                    <a:pt x="203" y="367"/>
                  </a:lnTo>
                  <a:lnTo>
                    <a:pt x="173" y="410"/>
                  </a:lnTo>
                  <a:lnTo>
                    <a:pt x="145" y="455"/>
                  </a:lnTo>
                  <a:lnTo>
                    <a:pt x="116" y="499"/>
                  </a:lnTo>
                  <a:lnTo>
                    <a:pt x="58" y="589"/>
                  </a:lnTo>
                  <a:lnTo>
                    <a:pt x="0" y="680"/>
                  </a:lnTo>
                  <a:lnTo>
                    <a:pt x="0" y="680"/>
                  </a:lnTo>
                  <a:lnTo>
                    <a:pt x="28" y="69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32" name="Freeform 104"/>
            <p:cNvSpPr>
              <a:spLocks/>
            </p:cNvSpPr>
            <p:nvPr/>
          </p:nvSpPr>
          <p:spPr bwMode="auto">
            <a:xfrm>
              <a:off x="1598" y="1274"/>
              <a:ext cx="18" cy="21"/>
            </a:xfrm>
            <a:custGeom>
              <a:avLst/>
              <a:gdLst>
                <a:gd name="T0" fmla="*/ 29 w 55"/>
                <a:gd name="T1" fmla="*/ 63 h 63"/>
                <a:gd name="T2" fmla="*/ 29 w 55"/>
                <a:gd name="T3" fmla="*/ 63 h 63"/>
                <a:gd name="T4" fmla="*/ 36 w 55"/>
                <a:gd name="T5" fmla="*/ 51 h 63"/>
                <a:gd name="T6" fmla="*/ 42 w 55"/>
                <a:gd name="T7" fmla="*/ 40 h 63"/>
                <a:gd name="T8" fmla="*/ 49 w 55"/>
                <a:gd name="T9" fmla="*/ 30 h 63"/>
                <a:gd name="T10" fmla="*/ 55 w 55"/>
                <a:gd name="T11" fmla="*/ 18 h 63"/>
                <a:gd name="T12" fmla="*/ 27 w 55"/>
                <a:gd name="T13" fmla="*/ 0 h 63"/>
                <a:gd name="T14" fmla="*/ 21 w 55"/>
                <a:gd name="T15" fmla="*/ 12 h 63"/>
                <a:gd name="T16" fmla="*/ 13 w 55"/>
                <a:gd name="T17" fmla="*/ 23 h 63"/>
                <a:gd name="T18" fmla="*/ 7 w 55"/>
                <a:gd name="T19" fmla="*/ 35 h 63"/>
                <a:gd name="T20" fmla="*/ 0 w 55"/>
                <a:gd name="T21" fmla="*/ 47 h 63"/>
                <a:gd name="T22" fmla="*/ 0 w 55"/>
                <a:gd name="T23" fmla="*/ 47 h 63"/>
                <a:gd name="T24" fmla="*/ 29 w 55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3">
                  <a:moveTo>
                    <a:pt x="29" y="63"/>
                  </a:moveTo>
                  <a:lnTo>
                    <a:pt x="29" y="63"/>
                  </a:lnTo>
                  <a:lnTo>
                    <a:pt x="36" y="51"/>
                  </a:lnTo>
                  <a:lnTo>
                    <a:pt x="42" y="40"/>
                  </a:lnTo>
                  <a:lnTo>
                    <a:pt x="49" y="30"/>
                  </a:lnTo>
                  <a:lnTo>
                    <a:pt x="55" y="18"/>
                  </a:lnTo>
                  <a:lnTo>
                    <a:pt x="27" y="0"/>
                  </a:lnTo>
                  <a:lnTo>
                    <a:pt x="21" y="12"/>
                  </a:lnTo>
                  <a:lnTo>
                    <a:pt x="13" y="23"/>
                  </a:lnTo>
                  <a:lnTo>
                    <a:pt x="7" y="3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29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33" name="Freeform 105"/>
            <p:cNvSpPr>
              <a:spLocks/>
            </p:cNvSpPr>
            <p:nvPr/>
          </p:nvSpPr>
          <p:spPr bwMode="auto">
            <a:xfrm>
              <a:off x="1589" y="1289"/>
              <a:ext cx="18" cy="21"/>
            </a:xfrm>
            <a:custGeom>
              <a:avLst/>
              <a:gdLst>
                <a:gd name="T0" fmla="*/ 30 w 55"/>
                <a:gd name="T1" fmla="*/ 62 h 62"/>
                <a:gd name="T2" fmla="*/ 30 w 55"/>
                <a:gd name="T3" fmla="*/ 62 h 62"/>
                <a:gd name="T4" fmla="*/ 36 w 55"/>
                <a:gd name="T5" fmla="*/ 51 h 62"/>
                <a:gd name="T6" fmla="*/ 42 w 55"/>
                <a:gd name="T7" fmla="*/ 39 h 62"/>
                <a:gd name="T8" fmla="*/ 49 w 55"/>
                <a:gd name="T9" fmla="*/ 28 h 62"/>
                <a:gd name="T10" fmla="*/ 55 w 55"/>
                <a:gd name="T11" fmla="*/ 16 h 62"/>
                <a:gd name="T12" fmla="*/ 26 w 55"/>
                <a:gd name="T13" fmla="*/ 0 h 62"/>
                <a:gd name="T14" fmla="*/ 20 w 55"/>
                <a:gd name="T15" fmla="*/ 12 h 62"/>
                <a:gd name="T16" fmla="*/ 13 w 55"/>
                <a:gd name="T17" fmla="*/ 24 h 62"/>
                <a:gd name="T18" fmla="*/ 7 w 55"/>
                <a:gd name="T19" fmla="*/ 35 h 62"/>
                <a:gd name="T20" fmla="*/ 0 w 55"/>
                <a:gd name="T21" fmla="*/ 47 h 62"/>
                <a:gd name="T22" fmla="*/ 0 w 55"/>
                <a:gd name="T23" fmla="*/ 47 h 62"/>
                <a:gd name="T24" fmla="*/ 30 w 55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2">
                  <a:moveTo>
                    <a:pt x="30" y="62"/>
                  </a:moveTo>
                  <a:lnTo>
                    <a:pt x="30" y="62"/>
                  </a:lnTo>
                  <a:lnTo>
                    <a:pt x="36" y="51"/>
                  </a:lnTo>
                  <a:lnTo>
                    <a:pt x="42" y="39"/>
                  </a:lnTo>
                  <a:lnTo>
                    <a:pt x="49" y="28"/>
                  </a:lnTo>
                  <a:lnTo>
                    <a:pt x="55" y="16"/>
                  </a:lnTo>
                  <a:lnTo>
                    <a:pt x="26" y="0"/>
                  </a:lnTo>
                  <a:lnTo>
                    <a:pt x="20" y="12"/>
                  </a:lnTo>
                  <a:lnTo>
                    <a:pt x="13" y="24"/>
                  </a:lnTo>
                  <a:lnTo>
                    <a:pt x="7" y="3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0" y="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34" name="Freeform 106"/>
            <p:cNvSpPr>
              <a:spLocks/>
            </p:cNvSpPr>
            <p:nvPr/>
          </p:nvSpPr>
          <p:spPr bwMode="auto">
            <a:xfrm>
              <a:off x="1581" y="1305"/>
              <a:ext cx="18" cy="21"/>
            </a:xfrm>
            <a:custGeom>
              <a:avLst/>
              <a:gdLst>
                <a:gd name="T0" fmla="*/ 31 w 54"/>
                <a:gd name="T1" fmla="*/ 64 h 64"/>
                <a:gd name="T2" fmla="*/ 31 w 54"/>
                <a:gd name="T3" fmla="*/ 64 h 64"/>
                <a:gd name="T4" fmla="*/ 36 w 54"/>
                <a:gd name="T5" fmla="*/ 52 h 64"/>
                <a:gd name="T6" fmla="*/ 42 w 54"/>
                <a:gd name="T7" fmla="*/ 39 h 64"/>
                <a:gd name="T8" fmla="*/ 48 w 54"/>
                <a:gd name="T9" fmla="*/ 27 h 64"/>
                <a:gd name="T10" fmla="*/ 54 w 54"/>
                <a:gd name="T11" fmla="*/ 15 h 64"/>
                <a:gd name="T12" fmla="*/ 24 w 54"/>
                <a:gd name="T13" fmla="*/ 0 h 64"/>
                <a:gd name="T14" fmla="*/ 19 w 54"/>
                <a:gd name="T15" fmla="*/ 13 h 64"/>
                <a:gd name="T16" fmla="*/ 12 w 54"/>
                <a:gd name="T17" fmla="*/ 25 h 64"/>
                <a:gd name="T18" fmla="*/ 7 w 54"/>
                <a:gd name="T19" fmla="*/ 37 h 64"/>
                <a:gd name="T20" fmla="*/ 0 w 54"/>
                <a:gd name="T21" fmla="*/ 50 h 64"/>
                <a:gd name="T22" fmla="*/ 0 w 54"/>
                <a:gd name="T23" fmla="*/ 50 h 64"/>
                <a:gd name="T24" fmla="*/ 31 w 5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4">
                  <a:moveTo>
                    <a:pt x="31" y="64"/>
                  </a:moveTo>
                  <a:lnTo>
                    <a:pt x="31" y="64"/>
                  </a:lnTo>
                  <a:lnTo>
                    <a:pt x="36" y="52"/>
                  </a:lnTo>
                  <a:lnTo>
                    <a:pt x="42" y="39"/>
                  </a:lnTo>
                  <a:lnTo>
                    <a:pt x="48" y="27"/>
                  </a:lnTo>
                  <a:lnTo>
                    <a:pt x="54" y="15"/>
                  </a:lnTo>
                  <a:lnTo>
                    <a:pt x="24" y="0"/>
                  </a:lnTo>
                  <a:lnTo>
                    <a:pt x="19" y="13"/>
                  </a:lnTo>
                  <a:lnTo>
                    <a:pt x="12" y="25"/>
                  </a:lnTo>
                  <a:lnTo>
                    <a:pt x="7" y="37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35" name="Freeform 107"/>
            <p:cNvSpPr>
              <a:spLocks/>
            </p:cNvSpPr>
            <p:nvPr/>
          </p:nvSpPr>
          <p:spPr bwMode="auto">
            <a:xfrm>
              <a:off x="1574" y="1322"/>
              <a:ext cx="17" cy="21"/>
            </a:xfrm>
            <a:custGeom>
              <a:avLst/>
              <a:gdLst>
                <a:gd name="T0" fmla="*/ 30 w 53"/>
                <a:gd name="T1" fmla="*/ 64 h 64"/>
                <a:gd name="T2" fmla="*/ 30 w 53"/>
                <a:gd name="T3" fmla="*/ 64 h 64"/>
                <a:gd name="T4" fmla="*/ 35 w 53"/>
                <a:gd name="T5" fmla="*/ 51 h 64"/>
                <a:gd name="T6" fmla="*/ 42 w 53"/>
                <a:gd name="T7" fmla="*/ 39 h 64"/>
                <a:gd name="T8" fmla="*/ 47 w 53"/>
                <a:gd name="T9" fmla="*/ 26 h 64"/>
                <a:gd name="T10" fmla="*/ 53 w 53"/>
                <a:gd name="T11" fmla="*/ 14 h 64"/>
                <a:gd name="T12" fmla="*/ 22 w 53"/>
                <a:gd name="T13" fmla="*/ 0 h 64"/>
                <a:gd name="T14" fmla="*/ 17 w 53"/>
                <a:gd name="T15" fmla="*/ 12 h 64"/>
                <a:gd name="T16" fmla="*/ 12 w 53"/>
                <a:gd name="T17" fmla="*/ 25 h 64"/>
                <a:gd name="T18" fmla="*/ 6 w 53"/>
                <a:gd name="T19" fmla="*/ 38 h 64"/>
                <a:gd name="T20" fmla="*/ 0 w 53"/>
                <a:gd name="T21" fmla="*/ 50 h 64"/>
                <a:gd name="T22" fmla="*/ 0 w 53"/>
                <a:gd name="T23" fmla="*/ 50 h 64"/>
                <a:gd name="T24" fmla="*/ 30 w 53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4">
                  <a:moveTo>
                    <a:pt x="30" y="64"/>
                  </a:moveTo>
                  <a:lnTo>
                    <a:pt x="30" y="64"/>
                  </a:lnTo>
                  <a:lnTo>
                    <a:pt x="35" y="51"/>
                  </a:lnTo>
                  <a:lnTo>
                    <a:pt x="42" y="39"/>
                  </a:lnTo>
                  <a:lnTo>
                    <a:pt x="47" y="26"/>
                  </a:lnTo>
                  <a:lnTo>
                    <a:pt x="53" y="14"/>
                  </a:lnTo>
                  <a:lnTo>
                    <a:pt x="22" y="0"/>
                  </a:lnTo>
                  <a:lnTo>
                    <a:pt x="17" y="12"/>
                  </a:lnTo>
                  <a:lnTo>
                    <a:pt x="12" y="25"/>
                  </a:lnTo>
                  <a:lnTo>
                    <a:pt x="6" y="3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36" name="Freeform 108"/>
            <p:cNvSpPr>
              <a:spLocks/>
            </p:cNvSpPr>
            <p:nvPr/>
          </p:nvSpPr>
          <p:spPr bwMode="auto">
            <a:xfrm>
              <a:off x="1566" y="1338"/>
              <a:ext cx="18" cy="21"/>
            </a:xfrm>
            <a:custGeom>
              <a:avLst/>
              <a:gdLst>
                <a:gd name="T0" fmla="*/ 30 w 52"/>
                <a:gd name="T1" fmla="*/ 63 h 63"/>
                <a:gd name="T2" fmla="*/ 30 w 52"/>
                <a:gd name="T3" fmla="*/ 63 h 63"/>
                <a:gd name="T4" fmla="*/ 36 w 52"/>
                <a:gd name="T5" fmla="*/ 52 h 63"/>
                <a:gd name="T6" fmla="*/ 41 w 52"/>
                <a:gd name="T7" fmla="*/ 39 h 63"/>
                <a:gd name="T8" fmla="*/ 47 w 52"/>
                <a:gd name="T9" fmla="*/ 26 h 63"/>
                <a:gd name="T10" fmla="*/ 52 w 52"/>
                <a:gd name="T11" fmla="*/ 14 h 63"/>
                <a:gd name="T12" fmla="*/ 22 w 52"/>
                <a:gd name="T13" fmla="*/ 0 h 63"/>
                <a:gd name="T14" fmla="*/ 16 w 52"/>
                <a:gd name="T15" fmla="*/ 13 h 63"/>
                <a:gd name="T16" fmla="*/ 11 w 52"/>
                <a:gd name="T17" fmla="*/ 26 h 63"/>
                <a:gd name="T18" fmla="*/ 5 w 52"/>
                <a:gd name="T19" fmla="*/ 39 h 63"/>
                <a:gd name="T20" fmla="*/ 0 w 52"/>
                <a:gd name="T21" fmla="*/ 50 h 63"/>
                <a:gd name="T22" fmla="*/ 0 w 52"/>
                <a:gd name="T23" fmla="*/ 50 h 63"/>
                <a:gd name="T24" fmla="*/ 30 w 5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63">
                  <a:moveTo>
                    <a:pt x="30" y="63"/>
                  </a:moveTo>
                  <a:lnTo>
                    <a:pt x="30" y="63"/>
                  </a:lnTo>
                  <a:lnTo>
                    <a:pt x="36" y="52"/>
                  </a:lnTo>
                  <a:lnTo>
                    <a:pt x="41" y="39"/>
                  </a:lnTo>
                  <a:lnTo>
                    <a:pt x="47" y="26"/>
                  </a:lnTo>
                  <a:lnTo>
                    <a:pt x="52" y="14"/>
                  </a:lnTo>
                  <a:lnTo>
                    <a:pt x="22" y="0"/>
                  </a:lnTo>
                  <a:lnTo>
                    <a:pt x="16" y="13"/>
                  </a:lnTo>
                  <a:lnTo>
                    <a:pt x="11" y="26"/>
                  </a:lnTo>
                  <a:lnTo>
                    <a:pt x="5" y="39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37" name="Freeform 109"/>
            <p:cNvSpPr>
              <a:spLocks/>
            </p:cNvSpPr>
            <p:nvPr/>
          </p:nvSpPr>
          <p:spPr bwMode="auto">
            <a:xfrm>
              <a:off x="1559" y="1355"/>
              <a:ext cx="17" cy="22"/>
            </a:xfrm>
            <a:custGeom>
              <a:avLst/>
              <a:gdLst>
                <a:gd name="T0" fmla="*/ 32 w 52"/>
                <a:gd name="T1" fmla="*/ 65 h 65"/>
                <a:gd name="T2" fmla="*/ 32 w 52"/>
                <a:gd name="T3" fmla="*/ 65 h 65"/>
                <a:gd name="T4" fmla="*/ 36 w 52"/>
                <a:gd name="T5" fmla="*/ 52 h 65"/>
                <a:gd name="T6" fmla="*/ 42 w 52"/>
                <a:gd name="T7" fmla="*/ 39 h 65"/>
                <a:gd name="T8" fmla="*/ 47 w 52"/>
                <a:gd name="T9" fmla="*/ 26 h 65"/>
                <a:gd name="T10" fmla="*/ 52 w 52"/>
                <a:gd name="T11" fmla="*/ 13 h 65"/>
                <a:gd name="T12" fmla="*/ 22 w 52"/>
                <a:gd name="T13" fmla="*/ 0 h 65"/>
                <a:gd name="T14" fmla="*/ 17 w 52"/>
                <a:gd name="T15" fmla="*/ 13 h 65"/>
                <a:gd name="T16" fmla="*/ 11 w 52"/>
                <a:gd name="T17" fmla="*/ 26 h 65"/>
                <a:gd name="T18" fmla="*/ 6 w 52"/>
                <a:gd name="T19" fmla="*/ 39 h 65"/>
                <a:gd name="T20" fmla="*/ 0 w 52"/>
                <a:gd name="T21" fmla="*/ 52 h 65"/>
                <a:gd name="T22" fmla="*/ 0 w 52"/>
                <a:gd name="T23" fmla="*/ 52 h 65"/>
                <a:gd name="T24" fmla="*/ 32 w 52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65">
                  <a:moveTo>
                    <a:pt x="32" y="65"/>
                  </a:moveTo>
                  <a:lnTo>
                    <a:pt x="32" y="65"/>
                  </a:lnTo>
                  <a:lnTo>
                    <a:pt x="36" y="52"/>
                  </a:lnTo>
                  <a:lnTo>
                    <a:pt x="42" y="39"/>
                  </a:lnTo>
                  <a:lnTo>
                    <a:pt x="47" y="26"/>
                  </a:lnTo>
                  <a:lnTo>
                    <a:pt x="52" y="13"/>
                  </a:lnTo>
                  <a:lnTo>
                    <a:pt x="22" y="0"/>
                  </a:lnTo>
                  <a:lnTo>
                    <a:pt x="17" y="13"/>
                  </a:lnTo>
                  <a:lnTo>
                    <a:pt x="11" y="26"/>
                  </a:lnTo>
                  <a:lnTo>
                    <a:pt x="6" y="3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32" y="6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38" name="Freeform 110"/>
            <p:cNvSpPr>
              <a:spLocks/>
            </p:cNvSpPr>
            <p:nvPr/>
          </p:nvSpPr>
          <p:spPr bwMode="auto">
            <a:xfrm>
              <a:off x="1552" y="1372"/>
              <a:ext cx="18" cy="22"/>
            </a:xfrm>
            <a:custGeom>
              <a:avLst/>
              <a:gdLst>
                <a:gd name="T0" fmla="*/ 31 w 53"/>
                <a:gd name="T1" fmla="*/ 64 h 64"/>
                <a:gd name="T2" fmla="*/ 31 w 53"/>
                <a:gd name="T3" fmla="*/ 64 h 64"/>
                <a:gd name="T4" fmla="*/ 37 w 53"/>
                <a:gd name="T5" fmla="*/ 51 h 64"/>
                <a:gd name="T6" fmla="*/ 42 w 53"/>
                <a:gd name="T7" fmla="*/ 38 h 64"/>
                <a:gd name="T8" fmla="*/ 47 w 53"/>
                <a:gd name="T9" fmla="*/ 25 h 64"/>
                <a:gd name="T10" fmla="*/ 53 w 53"/>
                <a:gd name="T11" fmla="*/ 13 h 64"/>
                <a:gd name="T12" fmla="*/ 21 w 53"/>
                <a:gd name="T13" fmla="*/ 0 h 64"/>
                <a:gd name="T14" fmla="*/ 16 w 53"/>
                <a:gd name="T15" fmla="*/ 13 h 64"/>
                <a:gd name="T16" fmla="*/ 11 w 53"/>
                <a:gd name="T17" fmla="*/ 26 h 64"/>
                <a:gd name="T18" fmla="*/ 5 w 53"/>
                <a:gd name="T19" fmla="*/ 39 h 64"/>
                <a:gd name="T20" fmla="*/ 0 w 53"/>
                <a:gd name="T21" fmla="*/ 51 h 64"/>
                <a:gd name="T22" fmla="*/ 0 w 53"/>
                <a:gd name="T23" fmla="*/ 51 h 64"/>
                <a:gd name="T24" fmla="*/ 31 w 53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4">
                  <a:moveTo>
                    <a:pt x="31" y="64"/>
                  </a:moveTo>
                  <a:lnTo>
                    <a:pt x="31" y="64"/>
                  </a:lnTo>
                  <a:lnTo>
                    <a:pt x="37" y="51"/>
                  </a:lnTo>
                  <a:lnTo>
                    <a:pt x="42" y="38"/>
                  </a:lnTo>
                  <a:lnTo>
                    <a:pt x="47" y="25"/>
                  </a:lnTo>
                  <a:lnTo>
                    <a:pt x="53" y="13"/>
                  </a:lnTo>
                  <a:lnTo>
                    <a:pt x="21" y="0"/>
                  </a:lnTo>
                  <a:lnTo>
                    <a:pt x="16" y="13"/>
                  </a:lnTo>
                  <a:lnTo>
                    <a:pt x="11" y="26"/>
                  </a:lnTo>
                  <a:lnTo>
                    <a:pt x="5" y="3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39" name="Freeform 111"/>
            <p:cNvSpPr>
              <a:spLocks/>
            </p:cNvSpPr>
            <p:nvPr/>
          </p:nvSpPr>
          <p:spPr bwMode="auto">
            <a:xfrm>
              <a:off x="1545" y="1389"/>
              <a:ext cx="17" cy="22"/>
            </a:xfrm>
            <a:custGeom>
              <a:avLst/>
              <a:gdLst>
                <a:gd name="T0" fmla="*/ 31 w 53"/>
                <a:gd name="T1" fmla="*/ 65 h 65"/>
                <a:gd name="T2" fmla="*/ 31 w 53"/>
                <a:gd name="T3" fmla="*/ 65 h 65"/>
                <a:gd name="T4" fmla="*/ 36 w 53"/>
                <a:gd name="T5" fmla="*/ 52 h 65"/>
                <a:gd name="T6" fmla="*/ 42 w 53"/>
                <a:gd name="T7" fmla="*/ 39 h 65"/>
                <a:gd name="T8" fmla="*/ 48 w 53"/>
                <a:gd name="T9" fmla="*/ 26 h 65"/>
                <a:gd name="T10" fmla="*/ 53 w 53"/>
                <a:gd name="T11" fmla="*/ 13 h 65"/>
                <a:gd name="T12" fmla="*/ 22 w 53"/>
                <a:gd name="T13" fmla="*/ 0 h 65"/>
                <a:gd name="T14" fmla="*/ 16 w 53"/>
                <a:gd name="T15" fmla="*/ 13 h 65"/>
                <a:gd name="T16" fmla="*/ 11 w 53"/>
                <a:gd name="T17" fmla="*/ 26 h 65"/>
                <a:gd name="T18" fmla="*/ 6 w 53"/>
                <a:gd name="T19" fmla="*/ 39 h 65"/>
                <a:gd name="T20" fmla="*/ 0 w 53"/>
                <a:gd name="T21" fmla="*/ 52 h 65"/>
                <a:gd name="T22" fmla="*/ 0 w 53"/>
                <a:gd name="T23" fmla="*/ 52 h 65"/>
                <a:gd name="T24" fmla="*/ 31 w 53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5">
                  <a:moveTo>
                    <a:pt x="31" y="65"/>
                  </a:moveTo>
                  <a:lnTo>
                    <a:pt x="31" y="65"/>
                  </a:lnTo>
                  <a:lnTo>
                    <a:pt x="36" y="52"/>
                  </a:lnTo>
                  <a:lnTo>
                    <a:pt x="42" y="39"/>
                  </a:lnTo>
                  <a:lnTo>
                    <a:pt x="48" y="26"/>
                  </a:lnTo>
                  <a:lnTo>
                    <a:pt x="53" y="13"/>
                  </a:lnTo>
                  <a:lnTo>
                    <a:pt x="22" y="0"/>
                  </a:lnTo>
                  <a:lnTo>
                    <a:pt x="16" y="13"/>
                  </a:lnTo>
                  <a:lnTo>
                    <a:pt x="11" y="26"/>
                  </a:lnTo>
                  <a:lnTo>
                    <a:pt x="6" y="3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40" name="Freeform 112"/>
            <p:cNvSpPr>
              <a:spLocks/>
            </p:cNvSpPr>
            <p:nvPr/>
          </p:nvSpPr>
          <p:spPr bwMode="auto">
            <a:xfrm>
              <a:off x="1537" y="1407"/>
              <a:ext cx="18" cy="21"/>
            </a:xfrm>
            <a:custGeom>
              <a:avLst/>
              <a:gdLst>
                <a:gd name="T0" fmla="*/ 30 w 53"/>
                <a:gd name="T1" fmla="*/ 65 h 65"/>
                <a:gd name="T2" fmla="*/ 30 w 53"/>
                <a:gd name="T3" fmla="*/ 65 h 65"/>
                <a:gd name="T4" fmla="*/ 36 w 53"/>
                <a:gd name="T5" fmla="*/ 52 h 65"/>
                <a:gd name="T6" fmla="*/ 42 w 53"/>
                <a:gd name="T7" fmla="*/ 39 h 65"/>
                <a:gd name="T8" fmla="*/ 47 w 53"/>
                <a:gd name="T9" fmla="*/ 26 h 65"/>
                <a:gd name="T10" fmla="*/ 53 w 53"/>
                <a:gd name="T11" fmla="*/ 13 h 65"/>
                <a:gd name="T12" fmla="*/ 22 w 53"/>
                <a:gd name="T13" fmla="*/ 0 h 65"/>
                <a:gd name="T14" fmla="*/ 17 w 53"/>
                <a:gd name="T15" fmla="*/ 13 h 65"/>
                <a:gd name="T16" fmla="*/ 11 w 53"/>
                <a:gd name="T17" fmla="*/ 26 h 65"/>
                <a:gd name="T18" fmla="*/ 6 w 53"/>
                <a:gd name="T19" fmla="*/ 38 h 65"/>
                <a:gd name="T20" fmla="*/ 0 w 53"/>
                <a:gd name="T21" fmla="*/ 51 h 65"/>
                <a:gd name="T22" fmla="*/ 0 w 53"/>
                <a:gd name="T23" fmla="*/ 51 h 65"/>
                <a:gd name="T24" fmla="*/ 30 w 53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5">
                  <a:moveTo>
                    <a:pt x="30" y="65"/>
                  </a:moveTo>
                  <a:lnTo>
                    <a:pt x="30" y="65"/>
                  </a:lnTo>
                  <a:lnTo>
                    <a:pt x="36" y="52"/>
                  </a:lnTo>
                  <a:lnTo>
                    <a:pt x="42" y="39"/>
                  </a:lnTo>
                  <a:lnTo>
                    <a:pt x="47" y="26"/>
                  </a:lnTo>
                  <a:lnTo>
                    <a:pt x="53" y="13"/>
                  </a:lnTo>
                  <a:lnTo>
                    <a:pt x="22" y="0"/>
                  </a:lnTo>
                  <a:lnTo>
                    <a:pt x="17" y="13"/>
                  </a:lnTo>
                  <a:lnTo>
                    <a:pt x="11" y="26"/>
                  </a:lnTo>
                  <a:lnTo>
                    <a:pt x="6" y="3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41" name="Freeform 113"/>
            <p:cNvSpPr>
              <a:spLocks/>
            </p:cNvSpPr>
            <p:nvPr/>
          </p:nvSpPr>
          <p:spPr bwMode="auto">
            <a:xfrm>
              <a:off x="1529" y="1424"/>
              <a:ext cx="18" cy="21"/>
            </a:xfrm>
            <a:custGeom>
              <a:avLst/>
              <a:gdLst>
                <a:gd name="T0" fmla="*/ 30 w 54"/>
                <a:gd name="T1" fmla="*/ 65 h 65"/>
                <a:gd name="T2" fmla="*/ 30 w 54"/>
                <a:gd name="T3" fmla="*/ 65 h 65"/>
                <a:gd name="T4" fmla="*/ 35 w 54"/>
                <a:gd name="T5" fmla="*/ 52 h 65"/>
                <a:gd name="T6" fmla="*/ 42 w 54"/>
                <a:gd name="T7" fmla="*/ 40 h 65"/>
                <a:gd name="T8" fmla="*/ 48 w 54"/>
                <a:gd name="T9" fmla="*/ 27 h 65"/>
                <a:gd name="T10" fmla="*/ 54 w 54"/>
                <a:gd name="T11" fmla="*/ 14 h 65"/>
                <a:gd name="T12" fmla="*/ 24 w 54"/>
                <a:gd name="T13" fmla="*/ 0 h 65"/>
                <a:gd name="T14" fmla="*/ 18 w 54"/>
                <a:gd name="T15" fmla="*/ 13 h 65"/>
                <a:gd name="T16" fmla="*/ 12 w 54"/>
                <a:gd name="T17" fmla="*/ 26 h 65"/>
                <a:gd name="T18" fmla="*/ 6 w 54"/>
                <a:gd name="T19" fmla="*/ 38 h 65"/>
                <a:gd name="T20" fmla="*/ 0 w 54"/>
                <a:gd name="T21" fmla="*/ 50 h 65"/>
                <a:gd name="T22" fmla="*/ 0 w 54"/>
                <a:gd name="T23" fmla="*/ 50 h 65"/>
                <a:gd name="T24" fmla="*/ 30 w 54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5">
                  <a:moveTo>
                    <a:pt x="30" y="65"/>
                  </a:moveTo>
                  <a:lnTo>
                    <a:pt x="30" y="65"/>
                  </a:lnTo>
                  <a:lnTo>
                    <a:pt x="35" y="52"/>
                  </a:lnTo>
                  <a:lnTo>
                    <a:pt x="42" y="40"/>
                  </a:lnTo>
                  <a:lnTo>
                    <a:pt x="48" y="27"/>
                  </a:lnTo>
                  <a:lnTo>
                    <a:pt x="54" y="14"/>
                  </a:lnTo>
                  <a:lnTo>
                    <a:pt x="24" y="0"/>
                  </a:lnTo>
                  <a:lnTo>
                    <a:pt x="18" y="13"/>
                  </a:lnTo>
                  <a:lnTo>
                    <a:pt x="12" y="26"/>
                  </a:lnTo>
                  <a:lnTo>
                    <a:pt x="6" y="3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42" name="Freeform 114"/>
            <p:cNvSpPr>
              <a:spLocks/>
            </p:cNvSpPr>
            <p:nvPr/>
          </p:nvSpPr>
          <p:spPr bwMode="auto">
            <a:xfrm>
              <a:off x="1521" y="1440"/>
              <a:ext cx="18" cy="22"/>
            </a:xfrm>
            <a:custGeom>
              <a:avLst/>
              <a:gdLst>
                <a:gd name="T0" fmla="*/ 29 w 55"/>
                <a:gd name="T1" fmla="*/ 65 h 65"/>
                <a:gd name="T2" fmla="*/ 29 w 55"/>
                <a:gd name="T3" fmla="*/ 65 h 65"/>
                <a:gd name="T4" fmla="*/ 36 w 55"/>
                <a:gd name="T5" fmla="*/ 52 h 65"/>
                <a:gd name="T6" fmla="*/ 42 w 55"/>
                <a:gd name="T7" fmla="*/ 40 h 65"/>
                <a:gd name="T8" fmla="*/ 49 w 55"/>
                <a:gd name="T9" fmla="*/ 27 h 65"/>
                <a:gd name="T10" fmla="*/ 55 w 55"/>
                <a:gd name="T11" fmla="*/ 15 h 65"/>
                <a:gd name="T12" fmla="*/ 25 w 55"/>
                <a:gd name="T13" fmla="*/ 0 h 65"/>
                <a:gd name="T14" fmla="*/ 19 w 55"/>
                <a:gd name="T15" fmla="*/ 12 h 65"/>
                <a:gd name="T16" fmla="*/ 13 w 55"/>
                <a:gd name="T17" fmla="*/ 25 h 65"/>
                <a:gd name="T18" fmla="*/ 6 w 55"/>
                <a:gd name="T19" fmla="*/ 37 h 65"/>
                <a:gd name="T20" fmla="*/ 0 w 55"/>
                <a:gd name="T21" fmla="*/ 50 h 65"/>
                <a:gd name="T22" fmla="*/ 0 w 55"/>
                <a:gd name="T23" fmla="*/ 50 h 65"/>
                <a:gd name="T24" fmla="*/ 29 w 55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5">
                  <a:moveTo>
                    <a:pt x="29" y="65"/>
                  </a:moveTo>
                  <a:lnTo>
                    <a:pt x="29" y="65"/>
                  </a:lnTo>
                  <a:lnTo>
                    <a:pt x="36" y="52"/>
                  </a:lnTo>
                  <a:lnTo>
                    <a:pt x="42" y="40"/>
                  </a:lnTo>
                  <a:lnTo>
                    <a:pt x="49" y="27"/>
                  </a:lnTo>
                  <a:lnTo>
                    <a:pt x="55" y="15"/>
                  </a:lnTo>
                  <a:lnTo>
                    <a:pt x="25" y="0"/>
                  </a:lnTo>
                  <a:lnTo>
                    <a:pt x="19" y="12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9" y="6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43" name="Freeform 115"/>
            <p:cNvSpPr>
              <a:spLocks/>
            </p:cNvSpPr>
            <p:nvPr/>
          </p:nvSpPr>
          <p:spPr bwMode="auto">
            <a:xfrm>
              <a:off x="1496" y="1457"/>
              <a:ext cx="35" cy="25"/>
            </a:xfrm>
            <a:custGeom>
              <a:avLst/>
              <a:gdLst>
                <a:gd name="T0" fmla="*/ 23 w 104"/>
                <a:gd name="T1" fmla="*/ 76 h 76"/>
                <a:gd name="T2" fmla="*/ 23 w 104"/>
                <a:gd name="T3" fmla="*/ 76 h 76"/>
                <a:gd name="T4" fmla="*/ 31 w 104"/>
                <a:gd name="T5" fmla="*/ 69 h 76"/>
                <a:gd name="T6" fmla="*/ 40 w 104"/>
                <a:gd name="T7" fmla="*/ 63 h 76"/>
                <a:gd name="T8" fmla="*/ 51 w 104"/>
                <a:gd name="T9" fmla="*/ 55 h 76"/>
                <a:gd name="T10" fmla="*/ 63 w 104"/>
                <a:gd name="T11" fmla="*/ 48 h 76"/>
                <a:gd name="T12" fmla="*/ 75 w 104"/>
                <a:gd name="T13" fmla="*/ 41 h 76"/>
                <a:gd name="T14" fmla="*/ 86 w 104"/>
                <a:gd name="T15" fmla="*/ 34 h 76"/>
                <a:gd name="T16" fmla="*/ 96 w 104"/>
                <a:gd name="T17" fmla="*/ 25 h 76"/>
                <a:gd name="T18" fmla="*/ 104 w 104"/>
                <a:gd name="T19" fmla="*/ 15 h 76"/>
                <a:gd name="T20" fmla="*/ 75 w 104"/>
                <a:gd name="T21" fmla="*/ 0 h 76"/>
                <a:gd name="T22" fmla="*/ 73 w 104"/>
                <a:gd name="T23" fmla="*/ 2 h 76"/>
                <a:gd name="T24" fmla="*/ 66 w 104"/>
                <a:gd name="T25" fmla="*/ 7 h 76"/>
                <a:gd name="T26" fmla="*/ 58 w 104"/>
                <a:gd name="T27" fmla="*/ 13 h 76"/>
                <a:gd name="T28" fmla="*/ 47 w 104"/>
                <a:gd name="T29" fmla="*/ 20 h 76"/>
                <a:gd name="T30" fmla="*/ 34 w 104"/>
                <a:gd name="T31" fmla="*/ 27 h 76"/>
                <a:gd name="T32" fmla="*/ 22 w 104"/>
                <a:gd name="T33" fmla="*/ 35 h 76"/>
                <a:gd name="T34" fmla="*/ 10 w 104"/>
                <a:gd name="T35" fmla="*/ 43 h 76"/>
                <a:gd name="T36" fmla="*/ 0 w 104"/>
                <a:gd name="T37" fmla="*/ 52 h 76"/>
                <a:gd name="T38" fmla="*/ 0 w 104"/>
                <a:gd name="T39" fmla="*/ 52 h 76"/>
                <a:gd name="T40" fmla="*/ 23 w 104"/>
                <a:gd name="T4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76">
                  <a:moveTo>
                    <a:pt x="23" y="76"/>
                  </a:moveTo>
                  <a:lnTo>
                    <a:pt x="23" y="76"/>
                  </a:lnTo>
                  <a:lnTo>
                    <a:pt x="31" y="69"/>
                  </a:lnTo>
                  <a:lnTo>
                    <a:pt x="40" y="63"/>
                  </a:lnTo>
                  <a:lnTo>
                    <a:pt x="51" y="55"/>
                  </a:lnTo>
                  <a:lnTo>
                    <a:pt x="63" y="48"/>
                  </a:lnTo>
                  <a:lnTo>
                    <a:pt x="75" y="41"/>
                  </a:lnTo>
                  <a:lnTo>
                    <a:pt x="86" y="34"/>
                  </a:lnTo>
                  <a:lnTo>
                    <a:pt x="96" y="25"/>
                  </a:lnTo>
                  <a:lnTo>
                    <a:pt x="104" y="15"/>
                  </a:lnTo>
                  <a:lnTo>
                    <a:pt x="75" y="0"/>
                  </a:lnTo>
                  <a:lnTo>
                    <a:pt x="73" y="2"/>
                  </a:lnTo>
                  <a:lnTo>
                    <a:pt x="66" y="7"/>
                  </a:lnTo>
                  <a:lnTo>
                    <a:pt x="58" y="13"/>
                  </a:lnTo>
                  <a:lnTo>
                    <a:pt x="47" y="20"/>
                  </a:lnTo>
                  <a:lnTo>
                    <a:pt x="34" y="27"/>
                  </a:lnTo>
                  <a:lnTo>
                    <a:pt x="22" y="35"/>
                  </a:lnTo>
                  <a:lnTo>
                    <a:pt x="10" y="4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3" y="7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44" name="Freeform 116"/>
            <p:cNvSpPr>
              <a:spLocks/>
            </p:cNvSpPr>
            <p:nvPr/>
          </p:nvSpPr>
          <p:spPr bwMode="auto">
            <a:xfrm>
              <a:off x="1479" y="1474"/>
              <a:ext cx="25" cy="25"/>
            </a:xfrm>
            <a:custGeom>
              <a:avLst/>
              <a:gdLst>
                <a:gd name="T0" fmla="*/ 20 w 74"/>
                <a:gd name="T1" fmla="*/ 75 h 75"/>
                <a:gd name="T2" fmla="*/ 20 w 74"/>
                <a:gd name="T3" fmla="*/ 75 h 75"/>
                <a:gd name="T4" fmla="*/ 34 w 74"/>
                <a:gd name="T5" fmla="*/ 62 h 75"/>
                <a:gd name="T6" fmla="*/ 48 w 74"/>
                <a:gd name="T7" fmla="*/ 49 h 75"/>
                <a:gd name="T8" fmla="*/ 62 w 74"/>
                <a:gd name="T9" fmla="*/ 36 h 75"/>
                <a:gd name="T10" fmla="*/ 74 w 74"/>
                <a:gd name="T11" fmla="*/ 24 h 75"/>
                <a:gd name="T12" fmla="*/ 51 w 74"/>
                <a:gd name="T13" fmla="*/ 0 h 75"/>
                <a:gd name="T14" fmla="*/ 39 w 74"/>
                <a:gd name="T15" fmla="*/ 12 h 75"/>
                <a:gd name="T16" fmla="*/ 26 w 74"/>
                <a:gd name="T17" fmla="*/ 25 h 75"/>
                <a:gd name="T18" fmla="*/ 13 w 74"/>
                <a:gd name="T19" fmla="*/ 37 h 75"/>
                <a:gd name="T20" fmla="*/ 0 w 74"/>
                <a:gd name="T21" fmla="*/ 49 h 75"/>
                <a:gd name="T22" fmla="*/ 0 w 74"/>
                <a:gd name="T23" fmla="*/ 49 h 75"/>
                <a:gd name="T24" fmla="*/ 20 w 74"/>
                <a:gd name="T2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75">
                  <a:moveTo>
                    <a:pt x="20" y="75"/>
                  </a:moveTo>
                  <a:lnTo>
                    <a:pt x="20" y="75"/>
                  </a:lnTo>
                  <a:lnTo>
                    <a:pt x="34" y="62"/>
                  </a:lnTo>
                  <a:lnTo>
                    <a:pt x="48" y="49"/>
                  </a:lnTo>
                  <a:lnTo>
                    <a:pt x="62" y="36"/>
                  </a:lnTo>
                  <a:lnTo>
                    <a:pt x="74" y="24"/>
                  </a:lnTo>
                  <a:lnTo>
                    <a:pt x="51" y="0"/>
                  </a:lnTo>
                  <a:lnTo>
                    <a:pt x="39" y="12"/>
                  </a:lnTo>
                  <a:lnTo>
                    <a:pt x="26" y="25"/>
                  </a:lnTo>
                  <a:lnTo>
                    <a:pt x="13" y="3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0" y="7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45" name="Freeform 117"/>
            <p:cNvSpPr>
              <a:spLocks/>
            </p:cNvSpPr>
            <p:nvPr/>
          </p:nvSpPr>
          <p:spPr bwMode="auto">
            <a:xfrm>
              <a:off x="1445" y="1491"/>
              <a:ext cx="41" cy="44"/>
            </a:xfrm>
            <a:custGeom>
              <a:avLst/>
              <a:gdLst>
                <a:gd name="T0" fmla="*/ 23 w 123"/>
                <a:gd name="T1" fmla="*/ 132 h 132"/>
                <a:gd name="T2" fmla="*/ 23 w 123"/>
                <a:gd name="T3" fmla="*/ 132 h 132"/>
                <a:gd name="T4" fmla="*/ 50 w 123"/>
                <a:gd name="T5" fmla="*/ 103 h 132"/>
                <a:gd name="T6" fmla="*/ 73 w 123"/>
                <a:gd name="T7" fmla="*/ 75 h 132"/>
                <a:gd name="T8" fmla="*/ 84 w 123"/>
                <a:gd name="T9" fmla="*/ 62 h 132"/>
                <a:gd name="T10" fmla="*/ 96 w 123"/>
                <a:gd name="T11" fmla="*/ 49 h 132"/>
                <a:gd name="T12" fmla="*/ 109 w 123"/>
                <a:gd name="T13" fmla="*/ 37 h 132"/>
                <a:gd name="T14" fmla="*/ 123 w 123"/>
                <a:gd name="T15" fmla="*/ 26 h 132"/>
                <a:gd name="T16" fmla="*/ 103 w 123"/>
                <a:gd name="T17" fmla="*/ 0 h 132"/>
                <a:gd name="T18" fmla="*/ 86 w 123"/>
                <a:gd name="T19" fmla="*/ 13 h 132"/>
                <a:gd name="T20" fmla="*/ 72 w 123"/>
                <a:gd name="T21" fmla="*/ 27 h 132"/>
                <a:gd name="T22" fmla="*/ 59 w 123"/>
                <a:gd name="T23" fmla="*/ 41 h 132"/>
                <a:gd name="T24" fmla="*/ 49 w 123"/>
                <a:gd name="T25" fmla="*/ 54 h 132"/>
                <a:gd name="T26" fmla="*/ 25 w 123"/>
                <a:gd name="T27" fmla="*/ 82 h 132"/>
                <a:gd name="T28" fmla="*/ 0 w 123"/>
                <a:gd name="T29" fmla="*/ 110 h 132"/>
                <a:gd name="T30" fmla="*/ 0 w 123"/>
                <a:gd name="T31" fmla="*/ 110 h 132"/>
                <a:gd name="T32" fmla="*/ 23 w 123"/>
                <a:gd name="T3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132">
                  <a:moveTo>
                    <a:pt x="23" y="132"/>
                  </a:moveTo>
                  <a:lnTo>
                    <a:pt x="23" y="132"/>
                  </a:lnTo>
                  <a:lnTo>
                    <a:pt x="50" y="103"/>
                  </a:lnTo>
                  <a:lnTo>
                    <a:pt x="73" y="75"/>
                  </a:lnTo>
                  <a:lnTo>
                    <a:pt x="84" y="62"/>
                  </a:lnTo>
                  <a:lnTo>
                    <a:pt x="96" y="49"/>
                  </a:lnTo>
                  <a:lnTo>
                    <a:pt x="109" y="37"/>
                  </a:lnTo>
                  <a:lnTo>
                    <a:pt x="123" y="26"/>
                  </a:lnTo>
                  <a:lnTo>
                    <a:pt x="103" y="0"/>
                  </a:lnTo>
                  <a:lnTo>
                    <a:pt x="86" y="13"/>
                  </a:lnTo>
                  <a:lnTo>
                    <a:pt x="72" y="27"/>
                  </a:lnTo>
                  <a:lnTo>
                    <a:pt x="59" y="41"/>
                  </a:lnTo>
                  <a:lnTo>
                    <a:pt x="49" y="54"/>
                  </a:lnTo>
                  <a:lnTo>
                    <a:pt x="25" y="82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3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46" name="Freeform 118"/>
            <p:cNvSpPr>
              <a:spLocks/>
            </p:cNvSpPr>
            <p:nvPr/>
          </p:nvSpPr>
          <p:spPr bwMode="auto">
            <a:xfrm>
              <a:off x="1300" y="1527"/>
              <a:ext cx="152" cy="244"/>
            </a:xfrm>
            <a:custGeom>
              <a:avLst/>
              <a:gdLst>
                <a:gd name="T0" fmla="*/ 29 w 456"/>
                <a:gd name="T1" fmla="*/ 730 h 730"/>
                <a:gd name="T2" fmla="*/ 29 w 456"/>
                <a:gd name="T3" fmla="*/ 730 h 730"/>
                <a:gd name="T4" fmla="*/ 59 w 456"/>
                <a:gd name="T5" fmla="*/ 673 h 730"/>
                <a:gd name="T6" fmla="*/ 89 w 456"/>
                <a:gd name="T7" fmla="*/ 618 h 730"/>
                <a:gd name="T8" fmla="*/ 116 w 456"/>
                <a:gd name="T9" fmla="*/ 566 h 730"/>
                <a:gd name="T10" fmla="*/ 140 w 456"/>
                <a:gd name="T11" fmla="*/ 515 h 730"/>
                <a:gd name="T12" fmla="*/ 188 w 456"/>
                <a:gd name="T13" fmla="*/ 420 h 730"/>
                <a:gd name="T14" fmla="*/ 234 w 456"/>
                <a:gd name="T15" fmla="*/ 330 h 730"/>
                <a:gd name="T16" fmla="*/ 257 w 456"/>
                <a:gd name="T17" fmla="*/ 289 h 730"/>
                <a:gd name="T18" fmla="*/ 281 w 456"/>
                <a:gd name="T19" fmla="*/ 248 h 730"/>
                <a:gd name="T20" fmla="*/ 306 w 456"/>
                <a:gd name="T21" fmla="*/ 208 h 730"/>
                <a:gd name="T22" fmla="*/ 332 w 456"/>
                <a:gd name="T23" fmla="*/ 170 h 730"/>
                <a:gd name="T24" fmla="*/ 360 w 456"/>
                <a:gd name="T25" fmla="*/ 133 h 730"/>
                <a:gd name="T26" fmla="*/ 390 w 456"/>
                <a:gd name="T27" fmla="*/ 95 h 730"/>
                <a:gd name="T28" fmla="*/ 405 w 456"/>
                <a:gd name="T29" fmla="*/ 76 h 730"/>
                <a:gd name="T30" fmla="*/ 421 w 456"/>
                <a:gd name="T31" fmla="*/ 59 h 730"/>
                <a:gd name="T32" fmla="*/ 438 w 456"/>
                <a:gd name="T33" fmla="*/ 41 h 730"/>
                <a:gd name="T34" fmla="*/ 456 w 456"/>
                <a:gd name="T35" fmla="*/ 22 h 730"/>
                <a:gd name="T36" fmla="*/ 433 w 456"/>
                <a:gd name="T37" fmla="*/ 0 h 730"/>
                <a:gd name="T38" fmla="*/ 415 w 456"/>
                <a:gd name="T39" fmla="*/ 18 h 730"/>
                <a:gd name="T40" fmla="*/ 397 w 456"/>
                <a:gd name="T41" fmla="*/ 37 h 730"/>
                <a:gd name="T42" fmla="*/ 380 w 456"/>
                <a:gd name="T43" fmla="*/ 55 h 730"/>
                <a:gd name="T44" fmla="*/ 364 w 456"/>
                <a:gd name="T45" fmla="*/ 74 h 730"/>
                <a:gd name="T46" fmla="*/ 334 w 456"/>
                <a:gd name="T47" fmla="*/ 112 h 730"/>
                <a:gd name="T48" fmla="*/ 305 w 456"/>
                <a:gd name="T49" fmla="*/ 151 h 730"/>
                <a:gd name="T50" fmla="*/ 279 w 456"/>
                <a:gd name="T51" fmla="*/ 191 h 730"/>
                <a:gd name="T52" fmla="*/ 253 w 456"/>
                <a:gd name="T53" fmla="*/ 231 h 730"/>
                <a:gd name="T54" fmla="*/ 229 w 456"/>
                <a:gd name="T55" fmla="*/ 273 h 730"/>
                <a:gd name="T56" fmla="*/ 205 w 456"/>
                <a:gd name="T57" fmla="*/ 315 h 730"/>
                <a:gd name="T58" fmla="*/ 159 w 456"/>
                <a:gd name="T59" fmla="*/ 405 h 730"/>
                <a:gd name="T60" fmla="*/ 111 w 456"/>
                <a:gd name="T61" fmla="*/ 500 h 730"/>
                <a:gd name="T62" fmla="*/ 86 w 456"/>
                <a:gd name="T63" fmla="*/ 551 h 730"/>
                <a:gd name="T64" fmla="*/ 59 w 456"/>
                <a:gd name="T65" fmla="*/ 603 h 730"/>
                <a:gd name="T66" fmla="*/ 30 w 456"/>
                <a:gd name="T67" fmla="*/ 658 h 730"/>
                <a:gd name="T68" fmla="*/ 0 w 456"/>
                <a:gd name="T69" fmla="*/ 714 h 730"/>
                <a:gd name="T70" fmla="*/ 0 w 456"/>
                <a:gd name="T71" fmla="*/ 714 h 730"/>
                <a:gd name="T72" fmla="*/ 29 w 456"/>
                <a:gd name="T73" fmla="*/ 73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6" h="730">
                  <a:moveTo>
                    <a:pt x="29" y="730"/>
                  </a:moveTo>
                  <a:lnTo>
                    <a:pt x="29" y="730"/>
                  </a:lnTo>
                  <a:lnTo>
                    <a:pt x="59" y="673"/>
                  </a:lnTo>
                  <a:lnTo>
                    <a:pt x="89" y="618"/>
                  </a:lnTo>
                  <a:lnTo>
                    <a:pt x="116" y="566"/>
                  </a:lnTo>
                  <a:lnTo>
                    <a:pt x="140" y="515"/>
                  </a:lnTo>
                  <a:lnTo>
                    <a:pt x="188" y="420"/>
                  </a:lnTo>
                  <a:lnTo>
                    <a:pt x="234" y="330"/>
                  </a:lnTo>
                  <a:lnTo>
                    <a:pt x="257" y="289"/>
                  </a:lnTo>
                  <a:lnTo>
                    <a:pt x="281" y="248"/>
                  </a:lnTo>
                  <a:lnTo>
                    <a:pt x="306" y="208"/>
                  </a:lnTo>
                  <a:lnTo>
                    <a:pt x="332" y="170"/>
                  </a:lnTo>
                  <a:lnTo>
                    <a:pt x="360" y="133"/>
                  </a:lnTo>
                  <a:lnTo>
                    <a:pt x="390" y="95"/>
                  </a:lnTo>
                  <a:lnTo>
                    <a:pt x="405" y="76"/>
                  </a:lnTo>
                  <a:lnTo>
                    <a:pt x="421" y="59"/>
                  </a:lnTo>
                  <a:lnTo>
                    <a:pt x="438" y="41"/>
                  </a:lnTo>
                  <a:lnTo>
                    <a:pt x="456" y="22"/>
                  </a:lnTo>
                  <a:lnTo>
                    <a:pt x="433" y="0"/>
                  </a:lnTo>
                  <a:lnTo>
                    <a:pt x="415" y="18"/>
                  </a:lnTo>
                  <a:lnTo>
                    <a:pt x="397" y="37"/>
                  </a:lnTo>
                  <a:lnTo>
                    <a:pt x="380" y="55"/>
                  </a:lnTo>
                  <a:lnTo>
                    <a:pt x="364" y="74"/>
                  </a:lnTo>
                  <a:lnTo>
                    <a:pt x="334" y="112"/>
                  </a:lnTo>
                  <a:lnTo>
                    <a:pt x="305" y="151"/>
                  </a:lnTo>
                  <a:lnTo>
                    <a:pt x="279" y="191"/>
                  </a:lnTo>
                  <a:lnTo>
                    <a:pt x="253" y="231"/>
                  </a:lnTo>
                  <a:lnTo>
                    <a:pt x="229" y="273"/>
                  </a:lnTo>
                  <a:lnTo>
                    <a:pt x="205" y="315"/>
                  </a:lnTo>
                  <a:lnTo>
                    <a:pt x="159" y="405"/>
                  </a:lnTo>
                  <a:lnTo>
                    <a:pt x="111" y="500"/>
                  </a:lnTo>
                  <a:lnTo>
                    <a:pt x="86" y="551"/>
                  </a:lnTo>
                  <a:lnTo>
                    <a:pt x="59" y="603"/>
                  </a:lnTo>
                  <a:lnTo>
                    <a:pt x="30" y="658"/>
                  </a:lnTo>
                  <a:lnTo>
                    <a:pt x="0" y="714"/>
                  </a:lnTo>
                  <a:lnTo>
                    <a:pt x="0" y="714"/>
                  </a:lnTo>
                  <a:lnTo>
                    <a:pt x="29" y="7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47" name="Freeform 119"/>
            <p:cNvSpPr>
              <a:spLocks/>
            </p:cNvSpPr>
            <p:nvPr/>
          </p:nvSpPr>
          <p:spPr bwMode="auto">
            <a:xfrm>
              <a:off x="1217" y="1765"/>
              <a:ext cx="93" cy="369"/>
            </a:xfrm>
            <a:custGeom>
              <a:avLst/>
              <a:gdLst>
                <a:gd name="T0" fmla="*/ 34 w 280"/>
                <a:gd name="T1" fmla="*/ 1106 h 1106"/>
                <a:gd name="T2" fmla="*/ 34 w 280"/>
                <a:gd name="T3" fmla="*/ 1106 h 1106"/>
                <a:gd name="T4" fmla="*/ 34 w 280"/>
                <a:gd name="T5" fmla="*/ 1045 h 1106"/>
                <a:gd name="T6" fmla="*/ 35 w 280"/>
                <a:gd name="T7" fmla="*/ 983 h 1106"/>
                <a:gd name="T8" fmla="*/ 38 w 280"/>
                <a:gd name="T9" fmla="*/ 919 h 1106"/>
                <a:gd name="T10" fmla="*/ 43 w 280"/>
                <a:gd name="T11" fmla="*/ 852 h 1106"/>
                <a:gd name="T12" fmla="*/ 49 w 280"/>
                <a:gd name="T13" fmla="*/ 785 h 1106"/>
                <a:gd name="T14" fmla="*/ 58 w 280"/>
                <a:gd name="T15" fmla="*/ 716 h 1106"/>
                <a:gd name="T16" fmla="*/ 68 w 280"/>
                <a:gd name="T17" fmla="*/ 647 h 1106"/>
                <a:gd name="T18" fmla="*/ 81 w 280"/>
                <a:gd name="T19" fmla="*/ 577 h 1106"/>
                <a:gd name="T20" fmla="*/ 89 w 280"/>
                <a:gd name="T21" fmla="*/ 541 h 1106"/>
                <a:gd name="T22" fmla="*/ 97 w 280"/>
                <a:gd name="T23" fmla="*/ 505 h 1106"/>
                <a:gd name="T24" fmla="*/ 105 w 280"/>
                <a:gd name="T25" fmla="*/ 470 h 1106"/>
                <a:gd name="T26" fmla="*/ 115 w 280"/>
                <a:gd name="T27" fmla="*/ 434 h 1106"/>
                <a:gd name="T28" fmla="*/ 125 w 280"/>
                <a:gd name="T29" fmla="*/ 398 h 1106"/>
                <a:gd name="T30" fmla="*/ 134 w 280"/>
                <a:gd name="T31" fmla="*/ 363 h 1106"/>
                <a:gd name="T32" fmla="*/ 146 w 280"/>
                <a:gd name="T33" fmla="*/ 328 h 1106"/>
                <a:gd name="T34" fmla="*/ 158 w 280"/>
                <a:gd name="T35" fmla="*/ 292 h 1106"/>
                <a:gd name="T36" fmla="*/ 171 w 280"/>
                <a:gd name="T37" fmla="*/ 257 h 1106"/>
                <a:gd name="T38" fmla="*/ 184 w 280"/>
                <a:gd name="T39" fmla="*/ 222 h 1106"/>
                <a:gd name="T40" fmla="*/ 198 w 280"/>
                <a:gd name="T41" fmla="*/ 187 h 1106"/>
                <a:gd name="T42" fmla="*/ 213 w 280"/>
                <a:gd name="T43" fmla="*/ 152 h 1106"/>
                <a:gd name="T44" fmla="*/ 228 w 280"/>
                <a:gd name="T45" fmla="*/ 117 h 1106"/>
                <a:gd name="T46" fmla="*/ 244 w 280"/>
                <a:gd name="T47" fmla="*/ 84 h 1106"/>
                <a:gd name="T48" fmla="*/ 262 w 280"/>
                <a:gd name="T49" fmla="*/ 49 h 1106"/>
                <a:gd name="T50" fmla="*/ 280 w 280"/>
                <a:gd name="T51" fmla="*/ 16 h 1106"/>
                <a:gd name="T52" fmla="*/ 251 w 280"/>
                <a:gd name="T53" fmla="*/ 0 h 1106"/>
                <a:gd name="T54" fmla="*/ 233 w 280"/>
                <a:gd name="T55" fmla="*/ 34 h 1106"/>
                <a:gd name="T56" fmla="*/ 215 w 280"/>
                <a:gd name="T57" fmla="*/ 69 h 1106"/>
                <a:gd name="T58" fmla="*/ 198 w 280"/>
                <a:gd name="T59" fmla="*/ 103 h 1106"/>
                <a:gd name="T60" fmla="*/ 183 w 280"/>
                <a:gd name="T61" fmla="*/ 139 h 1106"/>
                <a:gd name="T62" fmla="*/ 168 w 280"/>
                <a:gd name="T63" fmla="*/ 175 h 1106"/>
                <a:gd name="T64" fmla="*/ 153 w 280"/>
                <a:gd name="T65" fmla="*/ 210 h 1106"/>
                <a:gd name="T66" fmla="*/ 140 w 280"/>
                <a:gd name="T67" fmla="*/ 246 h 1106"/>
                <a:gd name="T68" fmla="*/ 127 w 280"/>
                <a:gd name="T69" fmla="*/ 282 h 1106"/>
                <a:gd name="T70" fmla="*/ 115 w 280"/>
                <a:gd name="T71" fmla="*/ 317 h 1106"/>
                <a:gd name="T72" fmla="*/ 103 w 280"/>
                <a:gd name="T73" fmla="*/ 354 h 1106"/>
                <a:gd name="T74" fmla="*/ 92 w 280"/>
                <a:gd name="T75" fmla="*/ 390 h 1106"/>
                <a:gd name="T76" fmla="*/ 82 w 280"/>
                <a:gd name="T77" fmla="*/ 425 h 1106"/>
                <a:gd name="T78" fmla="*/ 74 w 280"/>
                <a:gd name="T79" fmla="*/ 462 h 1106"/>
                <a:gd name="T80" fmla="*/ 64 w 280"/>
                <a:gd name="T81" fmla="*/ 498 h 1106"/>
                <a:gd name="T82" fmla="*/ 57 w 280"/>
                <a:gd name="T83" fmla="*/ 533 h 1106"/>
                <a:gd name="T84" fmla="*/ 49 w 280"/>
                <a:gd name="T85" fmla="*/ 570 h 1106"/>
                <a:gd name="T86" fmla="*/ 36 w 280"/>
                <a:gd name="T87" fmla="*/ 641 h 1106"/>
                <a:gd name="T88" fmla="*/ 25 w 280"/>
                <a:gd name="T89" fmla="*/ 712 h 1106"/>
                <a:gd name="T90" fmla="*/ 17 w 280"/>
                <a:gd name="T91" fmla="*/ 782 h 1106"/>
                <a:gd name="T92" fmla="*/ 10 w 280"/>
                <a:gd name="T93" fmla="*/ 850 h 1106"/>
                <a:gd name="T94" fmla="*/ 5 w 280"/>
                <a:gd name="T95" fmla="*/ 917 h 1106"/>
                <a:gd name="T96" fmla="*/ 1 w 280"/>
                <a:gd name="T97" fmla="*/ 982 h 1106"/>
                <a:gd name="T98" fmla="*/ 0 w 280"/>
                <a:gd name="T99" fmla="*/ 1045 h 1106"/>
                <a:gd name="T100" fmla="*/ 0 w 280"/>
                <a:gd name="T101" fmla="*/ 1106 h 1106"/>
                <a:gd name="T102" fmla="*/ 0 w 280"/>
                <a:gd name="T103" fmla="*/ 1106 h 1106"/>
                <a:gd name="T104" fmla="*/ 34 w 280"/>
                <a:gd name="T105" fmla="*/ 1106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0" h="1106">
                  <a:moveTo>
                    <a:pt x="34" y="1106"/>
                  </a:moveTo>
                  <a:lnTo>
                    <a:pt x="34" y="1106"/>
                  </a:lnTo>
                  <a:lnTo>
                    <a:pt x="34" y="1045"/>
                  </a:lnTo>
                  <a:lnTo>
                    <a:pt x="35" y="983"/>
                  </a:lnTo>
                  <a:lnTo>
                    <a:pt x="38" y="919"/>
                  </a:lnTo>
                  <a:lnTo>
                    <a:pt x="43" y="852"/>
                  </a:lnTo>
                  <a:lnTo>
                    <a:pt x="49" y="785"/>
                  </a:lnTo>
                  <a:lnTo>
                    <a:pt x="58" y="716"/>
                  </a:lnTo>
                  <a:lnTo>
                    <a:pt x="68" y="647"/>
                  </a:lnTo>
                  <a:lnTo>
                    <a:pt x="81" y="577"/>
                  </a:lnTo>
                  <a:lnTo>
                    <a:pt x="89" y="541"/>
                  </a:lnTo>
                  <a:lnTo>
                    <a:pt x="97" y="505"/>
                  </a:lnTo>
                  <a:lnTo>
                    <a:pt x="105" y="470"/>
                  </a:lnTo>
                  <a:lnTo>
                    <a:pt x="115" y="434"/>
                  </a:lnTo>
                  <a:lnTo>
                    <a:pt x="125" y="398"/>
                  </a:lnTo>
                  <a:lnTo>
                    <a:pt x="134" y="363"/>
                  </a:lnTo>
                  <a:lnTo>
                    <a:pt x="146" y="328"/>
                  </a:lnTo>
                  <a:lnTo>
                    <a:pt x="158" y="292"/>
                  </a:lnTo>
                  <a:lnTo>
                    <a:pt x="171" y="257"/>
                  </a:lnTo>
                  <a:lnTo>
                    <a:pt x="184" y="222"/>
                  </a:lnTo>
                  <a:lnTo>
                    <a:pt x="198" y="187"/>
                  </a:lnTo>
                  <a:lnTo>
                    <a:pt x="213" y="152"/>
                  </a:lnTo>
                  <a:lnTo>
                    <a:pt x="228" y="117"/>
                  </a:lnTo>
                  <a:lnTo>
                    <a:pt x="244" y="84"/>
                  </a:lnTo>
                  <a:lnTo>
                    <a:pt x="262" y="49"/>
                  </a:lnTo>
                  <a:lnTo>
                    <a:pt x="280" y="16"/>
                  </a:lnTo>
                  <a:lnTo>
                    <a:pt x="251" y="0"/>
                  </a:lnTo>
                  <a:lnTo>
                    <a:pt x="233" y="34"/>
                  </a:lnTo>
                  <a:lnTo>
                    <a:pt x="215" y="69"/>
                  </a:lnTo>
                  <a:lnTo>
                    <a:pt x="198" y="103"/>
                  </a:lnTo>
                  <a:lnTo>
                    <a:pt x="183" y="139"/>
                  </a:lnTo>
                  <a:lnTo>
                    <a:pt x="168" y="175"/>
                  </a:lnTo>
                  <a:lnTo>
                    <a:pt x="153" y="210"/>
                  </a:lnTo>
                  <a:lnTo>
                    <a:pt x="140" y="246"/>
                  </a:lnTo>
                  <a:lnTo>
                    <a:pt x="127" y="282"/>
                  </a:lnTo>
                  <a:lnTo>
                    <a:pt x="115" y="317"/>
                  </a:lnTo>
                  <a:lnTo>
                    <a:pt x="103" y="354"/>
                  </a:lnTo>
                  <a:lnTo>
                    <a:pt x="92" y="390"/>
                  </a:lnTo>
                  <a:lnTo>
                    <a:pt x="82" y="425"/>
                  </a:lnTo>
                  <a:lnTo>
                    <a:pt x="74" y="462"/>
                  </a:lnTo>
                  <a:lnTo>
                    <a:pt x="64" y="498"/>
                  </a:lnTo>
                  <a:lnTo>
                    <a:pt x="57" y="533"/>
                  </a:lnTo>
                  <a:lnTo>
                    <a:pt x="49" y="570"/>
                  </a:lnTo>
                  <a:lnTo>
                    <a:pt x="36" y="641"/>
                  </a:lnTo>
                  <a:lnTo>
                    <a:pt x="25" y="712"/>
                  </a:lnTo>
                  <a:lnTo>
                    <a:pt x="17" y="782"/>
                  </a:lnTo>
                  <a:lnTo>
                    <a:pt x="10" y="850"/>
                  </a:lnTo>
                  <a:lnTo>
                    <a:pt x="5" y="917"/>
                  </a:lnTo>
                  <a:lnTo>
                    <a:pt x="1" y="982"/>
                  </a:lnTo>
                  <a:lnTo>
                    <a:pt x="0" y="1045"/>
                  </a:lnTo>
                  <a:lnTo>
                    <a:pt x="0" y="1106"/>
                  </a:lnTo>
                  <a:lnTo>
                    <a:pt x="0" y="1106"/>
                  </a:lnTo>
                  <a:lnTo>
                    <a:pt x="34" y="110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48" name="Freeform 120"/>
            <p:cNvSpPr>
              <a:spLocks/>
            </p:cNvSpPr>
            <p:nvPr/>
          </p:nvSpPr>
          <p:spPr bwMode="auto">
            <a:xfrm>
              <a:off x="1217" y="2134"/>
              <a:ext cx="15" cy="54"/>
            </a:xfrm>
            <a:custGeom>
              <a:avLst/>
              <a:gdLst>
                <a:gd name="T0" fmla="*/ 46 w 46"/>
                <a:gd name="T1" fmla="*/ 159 h 162"/>
                <a:gd name="T2" fmla="*/ 46 w 46"/>
                <a:gd name="T3" fmla="*/ 159 h 162"/>
                <a:gd name="T4" fmla="*/ 41 w 46"/>
                <a:gd name="T5" fmla="*/ 118 h 162"/>
                <a:gd name="T6" fmla="*/ 38 w 46"/>
                <a:gd name="T7" fmla="*/ 78 h 162"/>
                <a:gd name="T8" fmla="*/ 35 w 46"/>
                <a:gd name="T9" fmla="*/ 40 h 162"/>
                <a:gd name="T10" fmla="*/ 34 w 46"/>
                <a:gd name="T11" fmla="*/ 0 h 162"/>
                <a:gd name="T12" fmla="*/ 0 w 46"/>
                <a:gd name="T13" fmla="*/ 0 h 162"/>
                <a:gd name="T14" fmla="*/ 1 w 46"/>
                <a:gd name="T15" fmla="*/ 41 h 162"/>
                <a:gd name="T16" fmla="*/ 5 w 46"/>
                <a:gd name="T17" fmla="*/ 81 h 162"/>
                <a:gd name="T18" fmla="*/ 9 w 46"/>
                <a:gd name="T19" fmla="*/ 121 h 162"/>
                <a:gd name="T20" fmla="*/ 12 w 46"/>
                <a:gd name="T21" fmla="*/ 162 h 162"/>
                <a:gd name="T22" fmla="*/ 12 w 46"/>
                <a:gd name="T23" fmla="*/ 162 h 162"/>
                <a:gd name="T24" fmla="*/ 46 w 46"/>
                <a:gd name="T25" fmla="*/ 15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162">
                  <a:moveTo>
                    <a:pt x="46" y="159"/>
                  </a:moveTo>
                  <a:lnTo>
                    <a:pt x="46" y="159"/>
                  </a:lnTo>
                  <a:lnTo>
                    <a:pt x="41" y="118"/>
                  </a:lnTo>
                  <a:lnTo>
                    <a:pt x="38" y="78"/>
                  </a:lnTo>
                  <a:lnTo>
                    <a:pt x="35" y="4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1" y="41"/>
                  </a:lnTo>
                  <a:lnTo>
                    <a:pt x="5" y="81"/>
                  </a:lnTo>
                  <a:lnTo>
                    <a:pt x="9" y="12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46" y="1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49" name="Freeform 121"/>
            <p:cNvSpPr>
              <a:spLocks/>
            </p:cNvSpPr>
            <p:nvPr/>
          </p:nvSpPr>
          <p:spPr bwMode="auto">
            <a:xfrm>
              <a:off x="1221" y="2187"/>
              <a:ext cx="87" cy="276"/>
            </a:xfrm>
            <a:custGeom>
              <a:avLst/>
              <a:gdLst>
                <a:gd name="T0" fmla="*/ 262 w 262"/>
                <a:gd name="T1" fmla="*/ 815 h 827"/>
                <a:gd name="T2" fmla="*/ 262 w 262"/>
                <a:gd name="T3" fmla="*/ 815 h 827"/>
                <a:gd name="T4" fmla="*/ 242 w 262"/>
                <a:gd name="T5" fmla="*/ 765 h 827"/>
                <a:gd name="T6" fmla="*/ 224 w 262"/>
                <a:gd name="T7" fmla="*/ 716 h 827"/>
                <a:gd name="T8" fmla="*/ 205 w 262"/>
                <a:gd name="T9" fmla="*/ 666 h 827"/>
                <a:gd name="T10" fmla="*/ 187 w 262"/>
                <a:gd name="T11" fmla="*/ 615 h 827"/>
                <a:gd name="T12" fmla="*/ 170 w 262"/>
                <a:gd name="T13" fmla="*/ 564 h 827"/>
                <a:gd name="T14" fmla="*/ 153 w 262"/>
                <a:gd name="T15" fmla="*/ 514 h 827"/>
                <a:gd name="T16" fmla="*/ 135 w 262"/>
                <a:gd name="T17" fmla="*/ 462 h 827"/>
                <a:gd name="T18" fmla="*/ 120 w 262"/>
                <a:gd name="T19" fmla="*/ 410 h 827"/>
                <a:gd name="T20" fmla="*/ 105 w 262"/>
                <a:gd name="T21" fmla="*/ 358 h 827"/>
                <a:gd name="T22" fmla="*/ 91 w 262"/>
                <a:gd name="T23" fmla="*/ 306 h 827"/>
                <a:gd name="T24" fmla="*/ 78 w 262"/>
                <a:gd name="T25" fmla="*/ 255 h 827"/>
                <a:gd name="T26" fmla="*/ 66 w 262"/>
                <a:gd name="T27" fmla="*/ 204 h 827"/>
                <a:gd name="T28" fmla="*/ 55 w 262"/>
                <a:gd name="T29" fmla="*/ 152 h 827"/>
                <a:gd name="T30" fmla="*/ 47 w 262"/>
                <a:gd name="T31" fmla="*/ 101 h 827"/>
                <a:gd name="T32" fmla="*/ 39 w 262"/>
                <a:gd name="T33" fmla="*/ 49 h 827"/>
                <a:gd name="T34" fmla="*/ 34 w 262"/>
                <a:gd name="T35" fmla="*/ 0 h 827"/>
                <a:gd name="T36" fmla="*/ 0 w 262"/>
                <a:gd name="T37" fmla="*/ 3 h 827"/>
                <a:gd name="T38" fmla="*/ 7 w 262"/>
                <a:gd name="T39" fmla="*/ 54 h 827"/>
                <a:gd name="T40" fmla="*/ 14 w 262"/>
                <a:gd name="T41" fmla="*/ 105 h 827"/>
                <a:gd name="T42" fmla="*/ 23 w 262"/>
                <a:gd name="T43" fmla="*/ 158 h 827"/>
                <a:gd name="T44" fmla="*/ 34 w 262"/>
                <a:gd name="T45" fmla="*/ 210 h 827"/>
                <a:gd name="T46" fmla="*/ 46 w 262"/>
                <a:gd name="T47" fmla="*/ 262 h 827"/>
                <a:gd name="T48" fmla="*/ 59 w 262"/>
                <a:gd name="T49" fmla="*/ 315 h 827"/>
                <a:gd name="T50" fmla="*/ 73 w 262"/>
                <a:gd name="T51" fmla="*/ 367 h 827"/>
                <a:gd name="T52" fmla="*/ 88 w 262"/>
                <a:gd name="T53" fmla="*/ 420 h 827"/>
                <a:gd name="T54" fmla="*/ 104 w 262"/>
                <a:gd name="T55" fmla="*/ 472 h 827"/>
                <a:gd name="T56" fmla="*/ 121 w 262"/>
                <a:gd name="T57" fmla="*/ 523 h 827"/>
                <a:gd name="T58" fmla="*/ 139 w 262"/>
                <a:gd name="T59" fmla="*/ 575 h 827"/>
                <a:gd name="T60" fmla="*/ 156 w 262"/>
                <a:gd name="T61" fmla="*/ 626 h 827"/>
                <a:gd name="T62" fmla="*/ 174 w 262"/>
                <a:gd name="T63" fmla="*/ 677 h 827"/>
                <a:gd name="T64" fmla="*/ 194 w 262"/>
                <a:gd name="T65" fmla="*/ 728 h 827"/>
                <a:gd name="T66" fmla="*/ 212 w 262"/>
                <a:gd name="T67" fmla="*/ 777 h 827"/>
                <a:gd name="T68" fmla="*/ 230 w 262"/>
                <a:gd name="T69" fmla="*/ 827 h 827"/>
                <a:gd name="T70" fmla="*/ 230 w 262"/>
                <a:gd name="T71" fmla="*/ 827 h 827"/>
                <a:gd name="T72" fmla="*/ 262 w 262"/>
                <a:gd name="T73" fmla="*/ 815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2" h="827">
                  <a:moveTo>
                    <a:pt x="262" y="815"/>
                  </a:moveTo>
                  <a:lnTo>
                    <a:pt x="262" y="815"/>
                  </a:lnTo>
                  <a:lnTo>
                    <a:pt x="242" y="765"/>
                  </a:lnTo>
                  <a:lnTo>
                    <a:pt x="224" y="716"/>
                  </a:lnTo>
                  <a:lnTo>
                    <a:pt x="205" y="666"/>
                  </a:lnTo>
                  <a:lnTo>
                    <a:pt x="187" y="615"/>
                  </a:lnTo>
                  <a:lnTo>
                    <a:pt x="170" y="564"/>
                  </a:lnTo>
                  <a:lnTo>
                    <a:pt x="153" y="514"/>
                  </a:lnTo>
                  <a:lnTo>
                    <a:pt x="135" y="462"/>
                  </a:lnTo>
                  <a:lnTo>
                    <a:pt x="120" y="410"/>
                  </a:lnTo>
                  <a:lnTo>
                    <a:pt x="105" y="358"/>
                  </a:lnTo>
                  <a:lnTo>
                    <a:pt x="91" y="306"/>
                  </a:lnTo>
                  <a:lnTo>
                    <a:pt x="78" y="255"/>
                  </a:lnTo>
                  <a:lnTo>
                    <a:pt x="66" y="204"/>
                  </a:lnTo>
                  <a:lnTo>
                    <a:pt x="55" y="152"/>
                  </a:lnTo>
                  <a:lnTo>
                    <a:pt x="47" y="101"/>
                  </a:lnTo>
                  <a:lnTo>
                    <a:pt x="39" y="49"/>
                  </a:lnTo>
                  <a:lnTo>
                    <a:pt x="34" y="0"/>
                  </a:lnTo>
                  <a:lnTo>
                    <a:pt x="0" y="3"/>
                  </a:lnTo>
                  <a:lnTo>
                    <a:pt x="7" y="54"/>
                  </a:lnTo>
                  <a:lnTo>
                    <a:pt x="14" y="105"/>
                  </a:lnTo>
                  <a:lnTo>
                    <a:pt x="23" y="158"/>
                  </a:lnTo>
                  <a:lnTo>
                    <a:pt x="34" y="210"/>
                  </a:lnTo>
                  <a:lnTo>
                    <a:pt x="46" y="262"/>
                  </a:lnTo>
                  <a:lnTo>
                    <a:pt x="59" y="315"/>
                  </a:lnTo>
                  <a:lnTo>
                    <a:pt x="73" y="367"/>
                  </a:lnTo>
                  <a:lnTo>
                    <a:pt x="88" y="420"/>
                  </a:lnTo>
                  <a:lnTo>
                    <a:pt x="104" y="472"/>
                  </a:lnTo>
                  <a:lnTo>
                    <a:pt x="121" y="523"/>
                  </a:lnTo>
                  <a:lnTo>
                    <a:pt x="139" y="575"/>
                  </a:lnTo>
                  <a:lnTo>
                    <a:pt x="156" y="626"/>
                  </a:lnTo>
                  <a:lnTo>
                    <a:pt x="174" y="677"/>
                  </a:lnTo>
                  <a:lnTo>
                    <a:pt x="194" y="728"/>
                  </a:lnTo>
                  <a:lnTo>
                    <a:pt x="212" y="777"/>
                  </a:lnTo>
                  <a:lnTo>
                    <a:pt x="230" y="827"/>
                  </a:lnTo>
                  <a:lnTo>
                    <a:pt x="230" y="827"/>
                  </a:lnTo>
                  <a:lnTo>
                    <a:pt x="262" y="8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50" name="Freeform 122"/>
            <p:cNvSpPr>
              <a:spLocks/>
            </p:cNvSpPr>
            <p:nvPr/>
          </p:nvSpPr>
          <p:spPr bwMode="auto">
            <a:xfrm>
              <a:off x="1297" y="2459"/>
              <a:ext cx="164" cy="264"/>
            </a:xfrm>
            <a:custGeom>
              <a:avLst/>
              <a:gdLst>
                <a:gd name="T0" fmla="*/ 490 w 490"/>
                <a:gd name="T1" fmla="*/ 775 h 792"/>
                <a:gd name="T2" fmla="*/ 490 w 490"/>
                <a:gd name="T3" fmla="*/ 775 h 792"/>
                <a:gd name="T4" fmla="*/ 458 w 490"/>
                <a:gd name="T5" fmla="*/ 724 h 792"/>
                <a:gd name="T6" fmla="*/ 426 w 490"/>
                <a:gd name="T7" fmla="*/ 673 h 792"/>
                <a:gd name="T8" fmla="*/ 393 w 490"/>
                <a:gd name="T9" fmla="*/ 623 h 792"/>
                <a:gd name="T10" fmla="*/ 361 w 490"/>
                <a:gd name="T11" fmla="*/ 574 h 792"/>
                <a:gd name="T12" fmla="*/ 330 w 490"/>
                <a:gd name="T13" fmla="*/ 525 h 792"/>
                <a:gd name="T14" fmla="*/ 297 w 490"/>
                <a:gd name="T15" fmla="*/ 476 h 792"/>
                <a:gd name="T16" fmla="*/ 266 w 490"/>
                <a:gd name="T17" fmla="*/ 428 h 792"/>
                <a:gd name="T18" fmla="*/ 235 w 490"/>
                <a:gd name="T19" fmla="*/ 380 h 792"/>
                <a:gd name="T20" fmla="*/ 204 w 490"/>
                <a:gd name="T21" fmla="*/ 332 h 792"/>
                <a:gd name="T22" fmla="*/ 175 w 490"/>
                <a:gd name="T23" fmla="*/ 284 h 792"/>
                <a:gd name="T24" fmla="*/ 147 w 490"/>
                <a:gd name="T25" fmla="*/ 238 h 792"/>
                <a:gd name="T26" fmla="*/ 121 w 490"/>
                <a:gd name="T27" fmla="*/ 190 h 792"/>
                <a:gd name="T28" fmla="*/ 95 w 490"/>
                <a:gd name="T29" fmla="*/ 143 h 792"/>
                <a:gd name="T30" fmla="*/ 73 w 490"/>
                <a:gd name="T31" fmla="*/ 95 h 792"/>
                <a:gd name="T32" fmla="*/ 51 w 490"/>
                <a:gd name="T33" fmla="*/ 48 h 792"/>
                <a:gd name="T34" fmla="*/ 32 w 490"/>
                <a:gd name="T35" fmla="*/ 0 h 792"/>
                <a:gd name="T36" fmla="*/ 0 w 490"/>
                <a:gd name="T37" fmla="*/ 12 h 792"/>
                <a:gd name="T38" fmla="*/ 21 w 490"/>
                <a:gd name="T39" fmla="*/ 61 h 792"/>
                <a:gd name="T40" fmla="*/ 42 w 490"/>
                <a:gd name="T41" fmla="*/ 109 h 792"/>
                <a:gd name="T42" fmla="*/ 66 w 490"/>
                <a:gd name="T43" fmla="*/ 158 h 792"/>
                <a:gd name="T44" fmla="*/ 92 w 490"/>
                <a:gd name="T45" fmla="*/ 205 h 792"/>
                <a:gd name="T46" fmla="*/ 119 w 490"/>
                <a:gd name="T47" fmla="*/ 254 h 792"/>
                <a:gd name="T48" fmla="*/ 147 w 490"/>
                <a:gd name="T49" fmla="*/ 301 h 792"/>
                <a:gd name="T50" fmla="*/ 176 w 490"/>
                <a:gd name="T51" fmla="*/ 350 h 792"/>
                <a:gd name="T52" fmla="*/ 207 w 490"/>
                <a:gd name="T53" fmla="*/ 398 h 792"/>
                <a:gd name="T54" fmla="*/ 238 w 490"/>
                <a:gd name="T55" fmla="*/ 446 h 792"/>
                <a:gd name="T56" fmla="*/ 269 w 490"/>
                <a:gd name="T57" fmla="*/ 494 h 792"/>
                <a:gd name="T58" fmla="*/ 302 w 490"/>
                <a:gd name="T59" fmla="*/ 542 h 792"/>
                <a:gd name="T60" fmla="*/ 334 w 490"/>
                <a:gd name="T61" fmla="*/ 592 h 792"/>
                <a:gd name="T62" fmla="*/ 366 w 490"/>
                <a:gd name="T63" fmla="*/ 641 h 792"/>
                <a:gd name="T64" fmla="*/ 398 w 490"/>
                <a:gd name="T65" fmla="*/ 690 h 792"/>
                <a:gd name="T66" fmla="*/ 430 w 490"/>
                <a:gd name="T67" fmla="*/ 741 h 792"/>
                <a:gd name="T68" fmla="*/ 461 w 490"/>
                <a:gd name="T69" fmla="*/ 792 h 792"/>
                <a:gd name="T70" fmla="*/ 461 w 490"/>
                <a:gd name="T71" fmla="*/ 792 h 792"/>
                <a:gd name="T72" fmla="*/ 490 w 490"/>
                <a:gd name="T73" fmla="*/ 775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0" h="792">
                  <a:moveTo>
                    <a:pt x="490" y="775"/>
                  </a:moveTo>
                  <a:lnTo>
                    <a:pt x="490" y="775"/>
                  </a:lnTo>
                  <a:lnTo>
                    <a:pt x="458" y="724"/>
                  </a:lnTo>
                  <a:lnTo>
                    <a:pt x="426" y="673"/>
                  </a:lnTo>
                  <a:lnTo>
                    <a:pt x="393" y="623"/>
                  </a:lnTo>
                  <a:lnTo>
                    <a:pt x="361" y="574"/>
                  </a:lnTo>
                  <a:lnTo>
                    <a:pt x="330" y="525"/>
                  </a:lnTo>
                  <a:lnTo>
                    <a:pt x="297" y="476"/>
                  </a:lnTo>
                  <a:lnTo>
                    <a:pt x="266" y="428"/>
                  </a:lnTo>
                  <a:lnTo>
                    <a:pt x="235" y="380"/>
                  </a:lnTo>
                  <a:lnTo>
                    <a:pt x="204" y="332"/>
                  </a:lnTo>
                  <a:lnTo>
                    <a:pt x="175" y="284"/>
                  </a:lnTo>
                  <a:lnTo>
                    <a:pt x="147" y="238"/>
                  </a:lnTo>
                  <a:lnTo>
                    <a:pt x="121" y="190"/>
                  </a:lnTo>
                  <a:lnTo>
                    <a:pt x="95" y="143"/>
                  </a:lnTo>
                  <a:lnTo>
                    <a:pt x="73" y="95"/>
                  </a:lnTo>
                  <a:lnTo>
                    <a:pt x="51" y="48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21" y="61"/>
                  </a:lnTo>
                  <a:lnTo>
                    <a:pt x="42" y="109"/>
                  </a:lnTo>
                  <a:lnTo>
                    <a:pt x="66" y="158"/>
                  </a:lnTo>
                  <a:lnTo>
                    <a:pt x="92" y="205"/>
                  </a:lnTo>
                  <a:lnTo>
                    <a:pt x="119" y="254"/>
                  </a:lnTo>
                  <a:lnTo>
                    <a:pt x="147" y="301"/>
                  </a:lnTo>
                  <a:lnTo>
                    <a:pt x="176" y="350"/>
                  </a:lnTo>
                  <a:lnTo>
                    <a:pt x="207" y="398"/>
                  </a:lnTo>
                  <a:lnTo>
                    <a:pt x="238" y="446"/>
                  </a:lnTo>
                  <a:lnTo>
                    <a:pt x="269" y="494"/>
                  </a:lnTo>
                  <a:lnTo>
                    <a:pt x="302" y="542"/>
                  </a:lnTo>
                  <a:lnTo>
                    <a:pt x="334" y="592"/>
                  </a:lnTo>
                  <a:lnTo>
                    <a:pt x="366" y="641"/>
                  </a:lnTo>
                  <a:lnTo>
                    <a:pt x="398" y="690"/>
                  </a:lnTo>
                  <a:lnTo>
                    <a:pt x="430" y="741"/>
                  </a:lnTo>
                  <a:lnTo>
                    <a:pt x="461" y="792"/>
                  </a:lnTo>
                  <a:lnTo>
                    <a:pt x="461" y="792"/>
                  </a:lnTo>
                  <a:lnTo>
                    <a:pt x="490" y="77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51" name="Freeform 123"/>
            <p:cNvSpPr>
              <a:spLocks/>
            </p:cNvSpPr>
            <p:nvPr/>
          </p:nvSpPr>
          <p:spPr bwMode="auto">
            <a:xfrm>
              <a:off x="1451" y="2717"/>
              <a:ext cx="120" cy="147"/>
            </a:xfrm>
            <a:custGeom>
              <a:avLst/>
              <a:gdLst>
                <a:gd name="T0" fmla="*/ 359 w 359"/>
                <a:gd name="T1" fmla="*/ 422 h 440"/>
                <a:gd name="T2" fmla="*/ 359 w 359"/>
                <a:gd name="T3" fmla="*/ 422 h 440"/>
                <a:gd name="T4" fmla="*/ 341 w 359"/>
                <a:gd name="T5" fmla="*/ 396 h 440"/>
                <a:gd name="T6" fmla="*/ 320 w 359"/>
                <a:gd name="T7" fmla="*/ 369 h 440"/>
                <a:gd name="T8" fmla="*/ 301 w 359"/>
                <a:gd name="T9" fmla="*/ 343 h 440"/>
                <a:gd name="T10" fmla="*/ 279 w 359"/>
                <a:gd name="T11" fmla="*/ 317 h 440"/>
                <a:gd name="T12" fmla="*/ 235 w 359"/>
                <a:gd name="T13" fmla="*/ 264 h 440"/>
                <a:gd name="T14" fmla="*/ 189 w 359"/>
                <a:gd name="T15" fmla="*/ 211 h 440"/>
                <a:gd name="T16" fmla="*/ 145 w 359"/>
                <a:gd name="T17" fmla="*/ 158 h 440"/>
                <a:gd name="T18" fmla="*/ 102 w 359"/>
                <a:gd name="T19" fmla="*/ 105 h 440"/>
                <a:gd name="T20" fmla="*/ 83 w 359"/>
                <a:gd name="T21" fmla="*/ 78 h 440"/>
                <a:gd name="T22" fmla="*/ 63 w 359"/>
                <a:gd name="T23" fmla="*/ 52 h 440"/>
                <a:gd name="T24" fmla="*/ 45 w 359"/>
                <a:gd name="T25" fmla="*/ 25 h 440"/>
                <a:gd name="T26" fmla="*/ 29 w 359"/>
                <a:gd name="T27" fmla="*/ 0 h 440"/>
                <a:gd name="T28" fmla="*/ 0 w 359"/>
                <a:gd name="T29" fmla="*/ 17 h 440"/>
                <a:gd name="T30" fmla="*/ 18 w 359"/>
                <a:gd name="T31" fmla="*/ 44 h 440"/>
                <a:gd name="T32" fmla="*/ 36 w 359"/>
                <a:gd name="T33" fmla="*/ 71 h 440"/>
                <a:gd name="T34" fmla="*/ 56 w 359"/>
                <a:gd name="T35" fmla="*/ 98 h 440"/>
                <a:gd name="T36" fmla="*/ 76 w 359"/>
                <a:gd name="T37" fmla="*/ 126 h 440"/>
                <a:gd name="T38" fmla="*/ 119 w 359"/>
                <a:gd name="T39" fmla="*/ 179 h 440"/>
                <a:gd name="T40" fmla="*/ 165 w 359"/>
                <a:gd name="T41" fmla="*/ 233 h 440"/>
                <a:gd name="T42" fmla="*/ 210 w 359"/>
                <a:gd name="T43" fmla="*/ 286 h 440"/>
                <a:gd name="T44" fmla="*/ 253 w 359"/>
                <a:gd name="T45" fmla="*/ 338 h 440"/>
                <a:gd name="T46" fmla="*/ 275 w 359"/>
                <a:gd name="T47" fmla="*/ 364 h 440"/>
                <a:gd name="T48" fmla="*/ 294 w 359"/>
                <a:gd name="T49" fmla="*/ 389 h 440"/>
                <a:gd name="T50" fmla="*/ 314 w 359"/>
                <a:gd name="T51" fmla="*/ 415 h 440"/>
                <a:gd name="T52" fmla="*/ 331 w 359"/>
                <a:gd name="T53" fmla="*/ 440 h 440"/>
                <a:gd name="T54" fmla="*/ 331 w 359"/>
                <a:gd name="T55" fmla="*/ 440 h 440"/>
                <a:gd name="T56" fmla="*/ 359 w 359"/>
                <a:gd name="T57" fmla="*/ 42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9" h="440">
                  <a:moveTo>
                    <a:pt x="359" y="422"/>
                  </a:moveTo>
                  <a:lnTo>
                    <a:pt x="359" y="422"/>
                  </a:lnTo>
                  <a:lnTo>
                    <a:pt x="341" y="396"/>
                  </a:lnTo>
                  <a:lnTo>
                    <a:pt x="320" y="369"/>
                  </a:lnTo>
                  <a:lnTo>
                    <a:pt x="301" y="343"/>
                  </a:lnTo>
                  <a:lnTo>
                    <a:pt x="279" y="317"/>
                  </a:lnTo>
                  <a:lnTo>
                    <a:pt x="235" y="264"/>
                  </a:lnTo>
                  <a:lnTo>
                    <a:pt x="189" y="211"/>
                  </a:lnTo>
                  <a:lnTo>
                    <a:pt x="145" y="158"/>
                  </a:lnTo>
                  <a:lnTo>
                    <a:pt x="102" y="105"/>
                  </a:lnTo>
                  <a:lnTo>
                    <a:pt x="83" y="78"/>
                  </a:lnTo>
                  <a:lnTo>
                    <a:pt x="63" y="52"/>
                  </a:lnTo>
                  <a:lnTo>
                    <a:pt x="45" y="25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18" y="44"/>
                  </a:lnTo>
                  <a:lnTo>
                    <a:pt x="36" y="71"/>
                  </a:lnTo>
                  <a:lnTo>
                    <a:pt x="56" y="98"/>
                  </a:lnTo>
                  <a:lnTo>
                    <a:pt x="76" y="126"/>
                  </a:lnTo>
                  <a:lnTo>
                    <a:pt x="119" y="179"/>
                  </a:lnTo>
                  <a:lnTo>
                    <a:pt x="165" y="233"/>
                  </a:lnTo>
                  <a:lnTo>
                    <a:pt x="210" y="286"/>
                  </a:lnTo>
                  <a:lnTo>
                    <a:pt x="253" y="338"/>
                  </a:lnTo>
                  <a:lnTo>
                    <a:pt x="275" y="364"/>
                  </a:lnTo>
                  <a:lnTo>
                    <a:pt x="294" y="389"/>
                  </a:lnTo>
                  <a:lnTo>
                    <a:pt x="314" y="415"/>
                  </a:lnTo>
                  <a:lnTo>
                    <a:pt x="331" y="440"/>
                  </a:lnTo>
                  <a:lnTo>
                    <a:pt x="331" y="440"/>
                  </a:lnTo>
                  <a:lnTo>
                    <a:pt x="359" y="4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52" name="Freeform 124"/>
            <p:cNvSpPr>
              <a:spLocks/>
            </p:cNvSpPr>
            <p:nvPr/>
          </p:nvSpPr>
          <p:spPr bwMode="auto">
            <a:xfrm>
              <a:off x="1561" y="2858"/>
              <a:ext cx="73" cy="114"/>
            </a:xfrm>
            <a:custGeom>
              <a:avLst/>
              <a:gdLst>
                <a:gd name="T0" fmla="*/ 217 w 217"/>
                <a:gd name="T1" fmla="*/ 326 h 342"/>
                <a:gd name="T2" fmla="*/ 217 w 217"/>
                <a:gd name="T3" fmla="*/ 326 h 342"/>
                <a:gd name="T4" fmla="*/ 198 w 217"/>
                <a:gd name="T5" fmla="*/ 293 h 342"/>
                <a:gd name="T6" fmla="*/ 178 w 217"/>
                <a:gd name="T7" fmla="*/ 256 h 342"/>
                <a:gd name="T8" fmla="*/ 158 w 217"/>
                <a:gd name="T9" fmla="*/ 217 h 342"/>
                <a:gd name="T10" fmla="*/ 135 w 217"/>
                <a:gd name="T11" fmla="*/ 176 h 342"/>
                <a:gd name="T12" fmla="*/ 111 w 217"/>
                <a:gd name="T13" fmla="*/ 134 h 342"/>
                <a:gd name="T14" fmla="*/ 85 w 217"/>
                <a:gd name="T15" fmla="*/ 91 h 342"/>
                <a:gd name="T16" fmla="*/ 57 w 217"/>
                <a:gd name="T17" fmla="*/ 45 h 342"/>
                <a:gd name="T18" fmla="*/ 28 w 217"/>
                <a:gd name="T19" fmla="*/ 0 h 342"/>
                <a:gd name="T20" fmla="*/ 0 w 217"/>
                <a:gd name="T21" fmla="*/ 18 h 342"/>
                <a:gd name="T22" fmla="*/ 30 w 217"/>
                <a:gd name="T23" fmla="*/ 64 h 342"/>
                <a:gd name="T24" fmla="*/ 57 w 217"/>
                <a:gd name="T25" fmla="*/ 107 h 342"/>
                <a:gd name="T26" fmla="*/ 82 w 217"/>
                <a:gd name="T27" fmla="*/ 150 h 342"/>
                <a:gd name="T28" fmla="*/ 106 w 217"/>
                <a:gd name="T29" fmla="*/ 192 h 342"/>
                <a:gd name="T30" fmla="*/ 128 w 217"/>
                <a:gd name="T31" fmla="*/ 232 h 342"/>
                <a:gd name="T32" fmla="*/ 149 w 217"/>
                <a:gd name="T33" fmla="*/ 271 h 342"/>
                <a:gd name="T34" fmla="*/ 170 w 217"/>
                <a:gd name="T35" fmla="*/ 308 h 342"/>
                <a:gd name="T36" fmla="*/ 188 w 217"/>
                <a:gd name="T37" fmla="*/ 342 h 342"/>
                <a:gd name="T38" fmla="*/ 188 w 217"/>
                <a:gd name="T39" fmla="*/ 342 h 342"/>
                <a:gd name="T40" fmla="*/ 217 w 217"/>
                <a:gd name="T41" fmla="*/ 3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342">
                  <a:moveTo>
                    <a:pt x="217" y="326"/>
                  </a:moveTo>
                  <a:lnTo>
                    <a:pt x="217" y="326"/>
                  </a:lnTo>
                  <a:lnTo>
                    <a:pt x="198" y="293"/>
                  </a:lnTo>
                  <a:lnTo>
                    <a:pt x="178" y="256"/>
                  </a:lnTo>
                  <a:lnTo>
                    <a:pt x="158" y="217"/>
                  </a:lnTo>
                  <a:lnTo>
                    <a:pt x="135" y="176"/>
                  </a:lnTo>
                  <a:lnTo>
                    <a:pt x="111" y="134"/>
                  </a:lnTo>
                  <a:lnTo>
                    <a:pt x="85" y="91"/>
                  </a:lnTo>
                  <a:lnTo>
                    <a:pt x="57" y="45"/>
                  </a:lnTo>
                  <a:lnTo>
                    <a:pt x="28" y="0"/>
                  </a:lnTo>
                  <a:lnTo>
                    <a:pt x="0" y="18"/>
                  </a:lnTo>
                  <a:lnTo>
                    <a:pt x="30" y="64"/>
                  </a:lnTo>
                  <a:lnTo>
                    <a:pt x="57" y="107"/>
                  </a:lnTo>
                  <a:lnTo>
                    <a:pt x="82" y="150"/>
                  </a:lnTo>
                  <a:lnTo>
                    <a:pt x="106" y="192"/>
                  </a:lnTo>
                  <a:lnTo>
                    <a:pt x="128" y="232"/>
                  </a:lnTo>
                  <a:lnTo>
                    <a:pt x="149" y="271"/>
                  </a:lnTo>
                  <a:lnTo>
                    <a:pt x="170" y="308"/>
                  </a:lnTo>
                  <a:lnTo>
                    <a:pt x="188" y="342"/>
                  </a:lnTo>
                  <a:lnTo>
                    <a:pt x="188" y="342"/>
                  </a:lnTo>
                  <a:lnTo>
                    <a:pt x="217" y="32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53" name="Freeform 125"/>
            <p:cNvSpPr>
              <a:spLocks/>
            </p:cNvSpPr>
            <p:nvPr/>
          </p:nvSpPr>
          <p:spPr bwMode="auto">
            <a:xfrm>
              <a:off x="1624" y="2966"/>
              <a:ext cx="121" cy="175"/>
            </a:xfrm>
            <a:custGeom>
              <a:avLst/>
              <a:gdLst>
                <a:gd name="T0" fmla="*/ 362 w 362"/>
                <a:gd name="T1" fmla="*/ 503 h 525"/>
                <a:gd name="T2" fmla="*/ 362 w 362"/>
                <a:gd name="T3" fmla="*/ 503 h 525"/>
                <a:gd name="T4" fmla="*/ 340 w 362"/>
                <a:gd name="T5" fmla="*/ 477 h 525"/>
                <a:gd name="T6" fmla="*/ 318 w 362"/>
                <a:gd name="T7" fmla="*/ 450 h 525"/>
                <a:gd name="T8" fmla="*/ 297 w 362"/>
                <a:gd name="T9" fmla="*/ 423 h 525"/>
                <a:gd name="T10" fmla="*/ 276 w 362"/>
                <a:gd name="T11" fmla="*/ 395 h 525"/>
                <a:gd name="T12" fmla="*/ 235 w 362"/>
                <a:gd name="T13" fmla="*/ 338 h 525"/>
                <a:gd name="T14" fmla="*/ 194 w 362"/>
                <a:gd name="T15" fmla="*/ 279 h 525"/>
                <a:gd name="T16" fmla="*/ 154 w 362"/>
                <a:gd name="T17" fmla="*/ 215 h 525"/>
                <a:gd name="T18" fmla="*/ 113 w 362"/>
                <a:gd name="T19" fmla="*/ 148 h 525"/>
                <a:gd name="T20" fmla="*/ 72 w 362"/>
                <a:gd name="T21" fmla="*/ 77 h 525"/>
                <a:gd name="T22" fmla="*/ 29 w 362"/>
                <a:gd name="T23" fmla="*/ 0 h 525"/>
                <a:gd name="T24" fmla="*/ 0 w 362"/>
                <a:gd name="T25" fmla="*/ 16 h 525"/>
                <a:gd name="T26" fmla="*/ 43 w 362"/>
                <a:gd name="T27" fmla="*/ 93 h 525"/>
                <a:gd name="T28" fmla="*/ 85 w 362"/>
                <a:gd name="T29" fmla="*/ 165 h 525"/>
                <a:gd name="T30" fmla="*/ 126 w 362"/>
                <a:gd name="T31" fmla="*/ 233 h 525"/>
                <a:gd name="T32" fmla="*/ 167 w 362"/>
                <a:gd name="T33" fmla="*/ 297 h 525"/>
                <a:gd name="T34" fmla="*/ 208 w 362"/>
                <a:gd name="T35" fmla="*/ 358 h 525"/>
                <a:gd name="T36" fmla="*/ 249 w 362"/>
                <a:gd name="T37" fmla="*/ 415 h 525"/>
                <a:gd name="T38" fmla="*/ 271 w 362"/>
                <a:gd name="T39" fmla="*/ 443 h 525"/>
                <a:gd name="T40" fmla="*/ 293 w 362"/>
                <a:gd name="T41" fmla="*/ 471 h 525"/>
                <a:gd name="T42" fmla="*/ 314 w 362"/>
                <a:gd name="T43" fmla="*/ 498 h 525"/>
                <a:gd name="T44" fmla="*/ 337 w 362"/>
                <a:gd name="T45" fmla="*/ 525 h 525"/>
                <a:gd name="T46" fmla="*/ 337 w 362"/>
                <a:gd name="T47" fmla="*/ 525 h 525"/>
                <a:gd name="T48" fmla="*/ 362 w 362"/>
                <a:gd name="T49" fmla="*/ 503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2" h="525">
                  <a:moveTo>
                    <a:pt x="362" y="503"/>
                  </a:moveTo>
                  <a:lnTo>
                    <a:pt x="362" y="503"/>
                  </a:lnTo>
                  <a:lnTo>
                    <a:pt x="340" y="477"/>
                  </a:lnTo>
                  <a:lnTo>
                    <a:pt x="318" y="450"/>
                  </a:lnTo>
                  <a:lnTo>
                    <a:pt x="297" y="423"/>
                  </a:lnTo>
                  <a:lnTo>
                    <a:pt x="276" y="395"/>
                  </a:lnTo>
                  <a:lnTo>
                    <a:pt x="235" y="338"/>
                  </a:lnTo>
                  <a:lnTo>
                    <a:pt x="194" y="279"/>
                  </a:lnTo>
                  <a:lnTo>
                    <a:pt x="154" y="215"/>
                  </a:lnTo>
                  <a:lnTo>
                    <a:pt x="113" y="148"/>
                  </a:lnTo>
                  <a:lnTo>
                    <a:pt x="72" y="77"/>
                  </a:lnTo>
                  <a:lnTo>
                    <a:pt x="29" y="0"/>
                  </a:lnTo>
                  <a:lnTo>
                    <a:pt x="0" y="16"/>
                  </a:lnTo>
                  <a:lnTo>
                    <a:pt x="43" y="93"/>
                  </a:lnTo>
                  <a:lnTo>
                    <a:pt x="85" y="165"/>
                  </a:lnTo>
                  <a:lnTo>
                    <a:pt x="126" y="233"/>
                  </a:lnTo>
                  <a:lnTo>
                    <a:pt x="167" y="297"/>
                  </a:lnTo>
                  <a:lnTo>
                    <a:pt x="208" y="358"/>
                  </a:lnTo>
                  <a:lnTo>
                    <a:pt x="249" y="415"/>
                  </a:lnTo>
                  <a:lnTo>
                    <a:pt x="271" y="443"/>
                  </a:lnTo>
                  <a:lnTo>
                    <a:pt x="293" y="471"/>
                  </a:lnTo>
                  <a:lnTo>
                    <a:pt x="314" y="498"/>
                  </a:lnTo>
                  <a:lnTo>
                    <a:pt x="337" y="525"/>
                  </a:lnTo>
                  <a:lnTo>
                    <a:pt x="337" y="525"/>
                  </a:lnTo>
                  <a:lnTo>
                    <a:pt x="362" y="50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54" name="Freeform 126"/>
            <p:cNvSpPr>
              <a:spLocks/>
            </p:cNvSpPr>
            <p:nvPr/>
          </p:nvSpPr>
          <p:spPr bwMode="auto">
            <a:xfrm>
              <a:off x="1736" y="3134"/>
              <a:ext cx="55" cy="71"/>
            </a:xfrm>
            <a:custGeom>
              <a:avLst/>
              <a:gdLst>
                <a:gd name="T0" fmla="*/ 165 w 165"/>
                <a:gd name="T1" fmla="*/ 194 h 212"/>
                <a:gd name="T2" fmla="*/ 163 w 165"/>
                <a:gd name="T3" fmla="*/ 192 h 212"/>
                <a:gd name="T4" fmla="*/ 146 w 165"/>
                <a:gd name="T5" fmla="*/ 169 h 212"/>
                <a:gd name="T6" fmla="*/ 129 w 165"/>
                <a:gd name="T7" fmla="*/ 145 h 212"/>
                <a:gd name="T8" fmla="*/ 112 w 165"/>
                <a:gd name="T9" fmla="*/ 121 h 212"/>
                <a:gd name="T10" fmla="*/ 96 w 165"/>
                <a:gd name="T11" fmla="*/ 98 h 212"/>
                <a:gd name="T12" fmla="*/ 79 w 165"/>
                <a:gd name="T13" fmla="*/ 73 h 212"/>
                <a:gd name="T14" fmla="*/ 62 w 165"/>
                <a:gd name="T15" fmla="*/ 49 h 212"/>
                <a:gd name="T16" fmla="*/ 44 w 165"/>
                <a:gd name="T17" fmla="*/ 24 h 212"/>
                <a:gd name="T18" fmla="*/ 25 w 165"/>
                <a:gd name="T19" fmla="*/ 0 h 212"/>
                <a:gd name="T20" fmla="*/ 0 w 165"/>
                <a:gd name="T21" fmla="*/ 22 h 212"/>
                <a:gd name="T22" fmla="*/ 18 w 165"/>
                <a:gd name="T23" fmla="*/ 45 h 212"/>
                <a:gd name="T24" fmla="*/ 35 w 165"/>
                <a:gd name="T25" fmla="*/ 67 h 212"/>
                <a:gd name="T26" fmla="*/ 52 w 165"/>
                <a:gd name="T27" fmla="*/ 91 h 212"/>
                <a:gd name="T28" fmla="*/ 69 w 165"/>
                <a:gd name="T29" fmla="*/ 116 h 212"/>
                <a:gd name="T30" fmla="*/ 85 w 165"/>
                <a:gd name="T31" fmla="*/ 140 h 212"/>
                <a:gd name="T32" fmla="*/ 102 w 165"/>
                <a:gd name="T33" fmla="*/ 165 h 212"/>
                <a:gd name="T34" fmla="*/ 120 w 165"/>
                <a:gd name="T35" fmla="*/ 188 h 212"/>
                <a:gd name="T36" fmla="*/ 137 w 165"/>
                <a:gd name="T37" fmla="*/ 212 h 212"/>
                <a:gd name="T38" fmla="*/ 136 w 165"/>
                <a:gd name="T39" fmla="*/ 209 h 212"/>
                <a:gd name="T40" fmla="*/ 165 w 165"/>
                <a:gd name="T41" fmla="*/ 194 h 212"/>
                <a:gd name="T42" fmla="*/ 164 w 165"/>
                <a:gd name="T43" fmla="*/ 193 h 212"/>
                <a:gd name="T44" fmla="*/ 163 w 165"/>
                <a:gd name="T45" fmla="*/ 192 h 212"/>
                <a:gd name="T46" fmla="*/ 165 w 165"/>
                <a:gd name="T47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5" h="212">
                  <a:moveTo>
                    <a:pt x="165" y="194"/>
                  </a:moveTo>
                  <a:lnTo>
                    <a:pt x="163" y="192"/>
                  </a:lnTo>
                  <a:lnTo>
                    <a:pt x="146" y="169"/>
                  </a:lnTo>
                  <a:lnTo>
                    <a:pt x="129" y="145"/>
                  </a:lnTo>
                  <a:lnTo>
                    <a:pt x="112" y="121"/>
                  </a:lnTo>
                  <a:lnTo>
                    <a:pt x="96" y="98"/>
                  </a:lnTo>
                  <a:lnTo>
                    <a:pt x="79" y="73"/>
                  </a:lnTo>
                  <a:lnTo>
                    <a:pt x="62" y="49"/>
                  </a:lnTo>
                  <a:lnTo>
                    <a:pt x="44" y="24"/>
                  </a:lnTo>
                  <a:lnTo>
                    <a:pt x="25" y="0"/>
                  </a:lnTo>
                  <a:lnTo>
                    <a:pt x="0" y="22"/>
                  </a:lnTo>
                  <a:lnTo>
                    <a:pt x="18" y="45"/>
                  </a:lnTo>
                  <a:lnTo>
                    <a:pt x="35" y="67"/>
                  </a:lnTo>
                  <a:lnTo>
                    <a:pt x="52" y="91"/>
                  </a:lnTo>
                  <a:lnTo>
                    <a:pt x="69" y="116"/>
                  </a:lnTo>
                  <a:lnTo>
                    <a:pt x="85" y="140"/>
                  </a:lnTo>
                  <a:lnTo>
                    <a:pt x="102" y="165"/>
                  </a:lnTo>
                  <a:lnTo>
                    <a:pt x="120" y="188"/>
                  </a:lnTo>
                  <a:lnTo>
                    <a:pt x="137" y="212"/>
                  </a:lnTo>
                  <a:lnTo>
                    <a:pt x="136" y="209"/>
                  </a:lnTo>
                  <a:lnTo>
                    <a:pt x="165" y="194"/>
                  </a:lnTo>
                  <a:lnTo>
                    <a:pt x="164" y="193"/>
                  </a:lnTo>
                  <a:lnTo>
                    <a:pt x="163" y="192"/>
                  </a:lnTo>
                  <a:lnTo>
                    <a:pt x="165" y="19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55" name="Freeform 127"/>
            <p:cNvSpPr>
              <a:spLocks/>
            </p:cNvSpPr>
            <p:nvPr/>
          </p:nvSpPr>
          <p:spPr bwMode="auto">
            <a:xfrm>
              <a:off x="1782" y="3199"/>
              <a:ext cx="923" cy="572"/>
            </a:xfrm>
            <a:custGeom>
              <a:avLst/>
              <a:gdLst>
                <a:gd name="T0" fmla="*/ 2758 w 2769"/>
                <a:gd name="T1" fmla="*/ 1683 h 1717"/>
                <a:gd name="T2" fmla="*/ 2565 w 2769"/>
                <a:gd name="T3" fmla="*/ 1634 h 1717"/>
                <a:gd name="T4" fmla="*/ 2368 w 2769"/>
                <a:gd name="T5" fmla="*/ 1580 h 1717"/>
                <a:gd name="T6" fmla="*/ 2171 w 2769"/>
                <a:gd name="T7" fmla="*/ 1521 h 1717"/>
                <a:gd name="T8" fmla="*/ 1972 w 2769"/>
                <a:gd name="T9" fmla="*/ 1454 h 1717"/>
                <a:gd name="T10" fmla="*/ 1775 w 2769"/>
                <a:gd name="T11" fmla="*/ 1380 h 1717"/>
                <a:gd name="T12" fmla="*/ 1581 w 2769"/>
                <a:gd name="T13" fmla="*/ 1300 h 1717"/>
                <a:gd name="T14" fmla="*/ 1485 w 2769"/>
                <a:gd name="T15" fmla="*/ 1257 h 1717"/>
                <a:gd name="T16" fmla="*/ 1390 w 2769"/>
                <a:gd name="T17" fmla="*/ 1212 h 1717"/>
                <a:gd name="T18" fmla="*/ 1296 w 2769"/>
                <a:gd name="T19" fmla="*/ 1164 h 1717"/>
                <a:gd name="T20" fmla="*/ 1203 w 2769"/>
                <a:gd name="T21" fmla="*/ 1116 h 1717"/>
                <a:gd name="T22" fmla="*/ 1112 w 2769"/>
                <a:gd name="T23" fmla="*/ 1064 h 1717"/>
                <a:gd name="T24" fmla="*/ 1023 w 2769"/>
                <a:gd name="T25" fmla="*/ 1010 h 1717"/>
                <a:gd name="T26" fmla="*/ 935 w 2769"/>
                <a:gd name="T27" fmla="*/ 955 h 1717"/>
                <a:gd name="T28" fmla="*/ 849 w 2769"/>
                <a:gd name="T29" fmla="*/ 896 h 1717"/>
                <a:gd name="T30" fmla="*/ 766 w 2769"/>
                <a:gd name="T31" fmla="*/ 836 h 1717"/>
                <a:gd name="T32" fmla="*/ 685 w 2769"/>
                <a:gd name="T33" fmla="*/ 773 h 1717"/>
                <a:gd name="T34" fmla="*/ 606 w 2769"/>
                <a:gd name="T35" fmla="*/ 707 h 1717"/>
                <a:gd name="T36" fmla="*/ 529 w 2769"/>
                <a:gd name="T37" fmla="*/ 639 h 1717"/>
                <a:gd name="T38" fmla="*/ 456 w 2769"/>
                <a:gd name="T39" fmla="*/ 569 h 1717"/>
                <a:gd name="T40" fmla="*/ 384 w 2769"/>
                <a:gd name="T41" fmla="*/ 496 h 1717"/>
                <a:gd name="T42" fmla="*/ 317 w 2769"/>
                <a:gd name="T43" fmla="*/ 420 h 1717"/>
                <a:gd name="T44" fmla="*/ 253 w 2769"/>
                <a:gd name="T45" fmla="*/ 342 h 1717"/>
                <a:gd name="T46" fmla="*/ 191 w 2769"/>
                <a:gd name="T47" fmla="*/ 261 h 1717"/>
                <a:gd name="T48" fmla="*/ 134 w 2769"/>
                <a:gd name="T49" fmla="*/ 177 h 1717"/>
                <a:gd name="T50" fmla="*/ 80 w 2769"/>
                <a:gd name="T51" fmla="*/ 89 h 1717"/>
                <a:gd name="T52" fmla="*/ 29 w 2769"/>
                <a:gd name="T53" fmla="*/ 0 h 1717"/>
                <a:gd name="T54" fmla="*/ 25 w 2769"/>
                <a:gd name="T55" fmla="*/ 61 h 1717"/>
                <a:gd name="T56" fmla="*/ 78 w 2769"/>
                <a:gd name="T57" fmla="*/ 151 h 1717"/>
                <a:gd name="T58" fmla="*/ 135 w 2769"/>
                <a:gd name="T59" fmla="*/ 237 h 1717"/>
                <a:gd name="T60" fmla="*/ 195 w 2769"/>
                <a:gd name="T61" fmla="*/ 322 h 1717"/>
                <a:gd name="T62" fmla="*/ 259 w 2769"/>
                <a:gd name="T63" fmla="*/ 403 h 1717"/>
                <a:gd name="T64" fmla="*/ 326 w 2769"/>
                <a:gd name="T65" fmla="*/ 480 h 1717"/>
                <a:gd name="T66" fmla="*/ 396 w 2769"/>
                <a:gd name="T67" fmla="*/ 556 h 1717"/>
                <a:gd name="T68" fmla="*/ 470 w 2769"/>
                <a:gd name="T69" fmla="*/ 628 h 1717"/>
                <a:gd name="T70" fmla="*/ 545 w 2769"/>
                <a:gd name="T71" fmla="*/ 699 h 1717"/>
                <a:gd name="T72" fmla="*/ 624 w 2769"/>
                <a:gd name="T73" fmla="*/ 766 h 1717"/>
                <a:gd name="T74" fmla="*/ 705 w 2769"/>
                <a:gd name="T75" fmla="*/ 830 h 1717"/>
                <a:gd name="T76" fmla="*/ 788 w 2769"/>
                <a:gd name="T77" fmla="*/ 893 h 1717"/>
                <a:gd name="T78" fmla="*/ 874 w 2769"/>
                <a:gd name="T79" fmla="*/ 952 h 1717"/>
                <a:gd name="T80" fmla="*/ 961 w 2769"/>
                <a:gd name="T81" fmla="*/ 1011 h 1717"/>
                <a:gd name="T82" fmla="*/ 1050 w 2769"/>
                <a:gd name="T83" fmla="*/ 1066 h 1717"/>
                <a:gd name="T84" fmla="*/ 1141 w 2769"/>
                <a:gd name="T85" fmla="*/ 1119 h 1717"/>
                <a:gd name="T86" fmla="*/ 1233 w 2769"/>
                <a:gd name="T87" fmla="*/ 1170 h 1717"/>
                <a:gd name="T88" fmla="*/ 1327 w 2769"/>
                <a:gd name="T89" fmla="*/ 1218 h 1717"/>
                <a:gd name="T90" fmla="*/ 1423 w 2769"/>
                <a:gd name="T91" fmla="*/ 1265 h 1717"/>
                <a:gd name="T92" fmla="*/ 1519 w 2769"/>
                <a:gd name="T93" fmla="*/ 1309 h 1717"/>
                <a:gd name="T94" fmla="*/ 1665 w 2769"/>
                <a:gd name="T95" fmla="*/ 1372 h 1717"/>
                <a:gd name="T96" fmla="*/ 1862 w 2769"/>
                <a:gd name="T97" fmla="*/ 1449 h 1717"/>
                <a:gd name="T98" fmla="*/ 2061 w 2769"/>
                <a:gd name="T99" fmla="*/ 1520 h 1717"/>
                <a:gd name="T100" fmla="*/ 2260 w 2769"/>
                <a:gd name="T101" fmla="*/ 1583 h 1717"/>
                <a:gd name="T102" fmla="*/ 2458 w 2769"/>
                <a:gd name="T103" fmla="*/ 1639 h 1717"/>
                <a:gd name="T104" fmla="*/ 2653 w 2769"/>
                <a:gd name="T105" fmla="*/ 1691 h 1717"/>
                <a:gd name="T106" fmla="*/ 2769 w 2769"/>
                <a:gd name="T107" fmla="*/ 1706 h 1717"/>
                <a:gd name="T108" fmla="*/ 2764 w 2769"/>
                <a:gd name="T109" fmla="*/ 1717 h 1717"/>
                <a:gd name="T110" fmla="*/ 2740 w 2769"/>
                <a:gd name="T111" fmla="*/ 1691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9" h="1717">
                  <a:moveTo>
                    <a:pt x="2740" y="1691"/>
                  </a:moveTo>
                  <a:lnTo>
                    <a:pt x="2758" y="1683"/>
                  </a:lnTo>
                  <a:lnTo>
                    <a:pt x="2662" y="1659"/>
                  </a:lnTo>
                  <a:lnTo>
                    <a:pt x="2565" y="1634"/>
                  </a:lnTo>
                  <a:lnTo>
                    <a:pt x="2467" y="1608"/>
                  </a:lnTo>
                  <a:lnTo>
                    <a:pt x="2368" y="1580"/>
                  </a:lnTo>
                  <a:lnTo>
                    <a:pt x="2269" y="1551"/>
                  </a:lnTo>
                  <a:lnTo>
                    <a:pt x="2171" y="1521"/>
                  </a:lnTo>
                  <a:lnTo>
                    <a:pt x="2071" y="1488"/>
                  </a:lnTo>
                  <a:lnTo>
                    <a:pt x="1972" y="1454"/>
                  </a:lnTo>
                  <a:lnTo>
                    <a:pt x="1874" y="1418"/>
                  </a:lnTo>
                  <a:lnTo>
                    <a:pt x="1775" y="1380"/>
                  </a:lnTo>
                  <a:lnTo>
                    <a:pt x="1678" y="1341"/>
                  </a:lnTo>
                  <a:lnTo>
                    <a:pt x="1581" y="1300"/>
                  </a:lnTo>
                  <a:lnTo>
                    <a:pt x="1532" y="1279"/>
                  </a:lnTo>
                  <a:lnTo>
                    <a:pt x="1485" y="1257"/>
                  </a:lnTo>
                  <a:lnTo>
                    <a:pt x="1437" y="1234"/>
                  </a:lnTo>
                  <a:lnTo>
                    <a:pt x="1390" y="1212"/>
                  </a:lnTo>
                  <a:lnTo>
                    <a:pt x="1342" y="1188"/>
                  </a:lnTo>
                  <a:lnTo>
                    <a:pt x="1296" y="1164"/>
                  </a:lnTo>
                  <a:lnTo>
                    <a:pt x="1249" y="1140"/>
                  </a:lnTo>
                  <a:lnTo>
                    <a:pt x="1203" y="1116"/>
                  </a:lnTo>
                  <a:lnTo>
                    <a:pt x="1158" y="1090"/>
                  </a:lnTo>
                  <a:lnTo>
                    <a:pt x="1112" y="1064"/>
                  </a:lnTo>
                  <a:lnTo>
                    <a:pt x="1067" y="1038"/>
                  </a:lnTo>
                  <a:lnTo>
                    <a:pt x="1023" y="1010"/>
                  </a:lnTo>
                  <a:lnTo>
                    <a:pt x="978" y="983"/>
                  </a:lnTo>
                  <a:lnTo>
                    <a:pt x="935" y="955"/>
                  </a:lnTo>
                  <a:lnTo>
                    <a:pt x="892" y="925"/>
                  </a:lnTo>
                  <a:lnTo>
                    <a:pt x="849" y="896"/>
                  </a:lnTo>
                  <a:lnTo>
                    <a:pt x="808" y="866"/>
                  </a:lnTo>
                  <a:lnTo>
                    <a:pt x="766" y="836"/>
                  </a:lnTo>
                  <a:lnTo>
                    <a:pt x="725" y="804"/>
                  </a:lnTo>
                  <a:lnTo>
                    <a:pt x="685" y="773"/>
                  </a:lnTo>
                  <a:lnTo>
                    <a:pt x="645" y="741"/>
                  </a:lnTo>
                  <a:lnTo>
                    <a:pt x="606" y="707"/>
                  </a:lnTo>
                  <a:lnTo>
                    <a:pt x="567" y="674"/>
                  </a:lnTo>
                  <a:lnTo>
                    <a:pt x="529" y="639"/>
                  </a:lnTo>
                  <a:lnTo>
                    <a:pt x="492" y="605"/>
                  </a:lnTo>
                  <a:lnTo>
                    <a:pt x="456" y="569"/>
                  </a:lnTo>
                  <a:lnTo>
                    <a:pt x="420" y="533"/>
                  </a:lnTo>
                  <a:lnTo>
                    <a:pt x="384" y="496"/>
                  </a:lnTo>
                  <a:lnTo>
                    <a:pt x="351" y="459"/>
                  </a:lnTo>
                  <a:lnTo>
                    <a:pt x="317" y="420"/>
                  </a:lnTo>
                  <a:lnTo>
                    <a:pt x="284" y="381"/>
                  </a:lnTo>
                  <a:lnTo>
                    <a:pt x="253" y="342"/>
                  </a:lnTo>
                  <a:lnTo>
                    <a:pt x="221" y="301"/>
                  </a:lnTo>
                  <a:lnTo>
                    <a:pt x="191" y="261"/>
                  </a:lnTo>
                  <a:lnTo>
                    <a:pt x="162" y="219"/>
                  </a:lnTo>
                  <a:lnTo>
                    <a:pt x="134" y="177"/>
                  </a:lnTo>
                  <a:lnTo>
                    <a:pt x="106" y="134"/>
                  </a:lnTo>
                  <a:lnTo>
                    <a:pt x="80" y="89"/>
                  </a:lnTo>
                  <a:lnTo>
                    <a:pt x="54" y="45"/>
                  </a:lnTo>
                  <a:lnTo>
                    <a:pt x="29" y="0"/>
                  </a:lnTo>
                  <a:lnTo>
                    <a:pt x="0" y="15"/>
                  </a:lnTo>
                  <a:lnTo>
                    <a:pt x="25" y="61"/>
                  </a:lnTo>
                  <a:lnTo>
                    <a:pt x="51" y="107"/>
                  </a:lnTo>
                  <a:lnTo>
                    <a:pt x="78" y="151"/>
                  </a:lnTo>
                  <a:lnTo>
                    <a:pt x="106" y="195"/>
                  </a:lnTo>
                  <a:lnTo>
                    <a:pt x="135" y="237"/>
                  </a:lnTo>
                  <a:lnTo>
                    <a:pt x="164" y="280"/>
                  </a:lnTo>
                  <a:lnTo>
                    <a:pt x="195" y="322"/>
                  </a:lnTo>
                  <a:lnTo>
                    <a:pt x="227" y="363"/>
                  </a:lnTo>
                  <a:lnTo>
                    <a:pt x="259" y="403"/>
                  </a:lnTo>
                  <a:lnTo>
                    <a:pt x="292" y="442"/>
                  </a:lnTo>
                  <a:lnTo>
                    <a:pt x="326" y="480"/>
                  </a:lnTo>
                  <a:lnTo>
                    <a:pt x="361" y="518"/>
                  </a:lnTo>
                  <a:lnTo>
                    <a:pt x="396" y="556"/>
                  </a:lnTo>
                  <a:lnTo>
                    <a:pt x="432" y="593"/>
                  </a:lnTo>
                  <a:lnTo>
                    <a:pt x="470" y="628"/>
                  </a:lnTo>
                  <a:lnTo>
                    <a:pt x="506" y="664"/>
                  </a:lnTo>
                  <a:lnTo>
                    <a:pt x="545" y="699"/>
                  </a:lnTo>
                  <a:lnTo>
                    <a:pt x="584" y="732"/>
                  </a:lnTo>
                  <a:lnTo>
                    <a:pt x="624" y="766"/>
                  </a:lnTo>
                  <a:lnTo>
                    <a:pt x="664" y="798"/>
                  </a:lnTo>
                  <a:lnTo>
                    <a:pt x="705" y="830"/>
                  </a:lnTo>
                  <a:lnTo>
                    <a:pt x="746" y="862"/>
                  </a:lnTo>
                  <a:lnTo>
                    <a:pt x="788" y="893"/>
                  </a:lnTo>
                  <a:lnTo>
                    <a:pt x="830" y="923"/>
                  </a:lnTo>
                  <a:lnTo>
                    <a:pt x="874" y="952"/>
                  </a:lnTo>
                  <a:lnTo>
                    <a:pt x="917" y="982"/>
                  </a:lnTo>
                  <a:lnTo>
                    <a:pt x="961" y="1011"/>
                  </a:lnTo>
                  <a:lnTo>
                    <a:pt x="1005" y="1038"/>
                  </a:lnTo>
                  <a:lnTo>
                    <a:pt x="1050" y="1066"/>
                  </a:lnTo>
                  <a:lnTo>
                    <a:pt x="1095" y="1093"/>
                  </a:lnTo>
                  <a:lnTo>
                    <a:pt x="1141" y="1119"/>
                  </a:lnTo>
                  <a:lnTo>
                    <a:pt x="1187" y="1144"/>
                  </a:lnTo>
                  <a:lnTo>
                    <a:pt x="1233" y="1170"/>
                  </a:lnTo>
                  <a:lnTo>
                    <a:pt x="1281" y="1193"/>
                  </a:lnTo>
                  <a:lnTo>
                    <a:pt x="1327" y="1218"/>
                  </a:lnTo>
                  <a:lnTo>
                    <a:pt x="1375" y="1242"/>
                  </a:lnTo>
                  <a:lnTo>
                    <a:pt x="1423" y="1265"/>
                  </a:lnTo>
                  <a:lnTo>
                    <a:pt x="1471" y="1287"/>
                  </a:lnTo>
                  <a:lnTo>
                    <a:pt x="1519" y="1309"/>
                  </a:lnTo>
                  <a:lnTo>
                    <a:pt x="1568" y="1330"/>
                  </a:lnTo>
                  <a:lnTo>
                    <a:pt x="1665" y="1372"/>
                  </a:lnTo>
                  <a:lnTo>
                    <a:pt x="1764" y="1411"/>
                  </a:lnTo>
                  <a:lnTo>
                    <a:pt x="1862" y="1449"/>
                  </a:lnTo>
                  <a:lnTo>
                    <a:pt x="1961" y="1485"/>
                  </a:lnTo>
                  <a:lnTo>
                    <a:pt x="2061" y="1520"/>
                  </a:lnTo>
                  <a:lnTo>
                    <a:pt x="2160" y="1552"/>
                  </a:lnTo>
                  <a:lnTo>
                    <a:pt x="2260" y="1583"/>
                  </a:lnTo>
                  <a:lnTo>
                    <a:pt x="2359" y="1612"/>
                  </a:lnTo>
                  <a:lnTo>
                    <a:pt x="2458" y="1639"/>
                  </a:lnTo>
                  <a:lnTo>
                    <a:pt x="2556" y="1666"/>
                  </a:lnTo>
                  <a:lnTo>
                    <a:pt x="2653" y="1691"/>
                  </a:lnTo>
                  <a:lnTo>
                    <a:pt x="2751" y="1715"/>
                  </a:lnTo>
                  <a:lnTo>
                    <a:pt x="2769" y="1706"/>
                  </a:lnTo>
                  <a:lnTo>
                    <a:pt x="2751" y="1715"/>
                  </a:lnTo>
                  <a:lnTo>
                    <a:pt x="2764" y="1717"/>
                  </a:lnTo>
                  <a:lnTo>
                    <a:pt x="2769" y="1706"/>
                  </a:lnTo>
                  <a:lnTo>
                    <a:pt x="2740" y="169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56" name="Freeform 128"/>
            <p:cNvSpPr>
              <a:spLocks/>
            </p:cNvSpPr>
            <p:nvPr/>
          </p:nvSpPr>
          <p:spPr bwMode="auto">
            <a:xfrm>
              <a:off x="2695" y="3647"/>
              <a:ext cx="66" cy="120"/>
            </a:xfrm>
            <a:custGeom>
              <a:avLst/>
              <a:gdLst>
                <a:gd name="T0" fmla="*/ 186 w 199"/>
                <a:gd name="T1" fmla="*/ 0 h 361"/>
                <a:gd name="T2" fmla="*/ 169 w 199"/>
                <a:gd name="T3" fmla="*/ 9 h 361"/>
                <a:gd name="T4" fmla="*/ 0 w 199"/>
                <a:gd name="T5" fmla="*/ 346 h 361"/>
                <a:gd name="T6" fmla="*/ 29 w 199"/>
                <a:gd name="T7" fmla="*/ 361 h 361"/>
                <a:gd name="T8" fmla="*/ 199 w 199"/>
                <a:gd name="T9" fmla="*/ 23 h 361"/>
                <a:gd name="T10" fmla="*/ 186 w 199"/>
                <a:gd name="T11" fmla="*/ 0 h 361"/>
                <a:gd name="T12" fmla="*/ 186 w 199"/>
                <a:gd name="T13" fmla="*/ 0 h 361"/>
                <a:gd name="T14" fmla="*/ 175 w 199"/>
                <a:gd name="T15" fmla="*/ 0 h 361"/>
                <a:gd name="T16" fmla="*/ 169 w 199"/>
                <a:gd name="T17" fmla="*/ 9 h 361"/>
                <a:gd name="T18" fmla="*/ 186 w 199"/>
                <a:gd name="T19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361">
                  <a:moveTo>
                    <a:pt x="186" y="0"/>
                  </a:moveTo>
                  <a:lnTo>
                    <a:pt x="169" y="9"/>
                  </a:lnTo>
                  <a:lnTo>
                    <a:pt x="0" y="346"/>
                  </a:lnTo>
                  <a:lnTo>
                    <a:pt x="29" y="361"/>
                  </a:lnTo>
                  <a:lnTo>
                    <a:pt x="199" y="23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5" y="0"/>
                  </a:lnTo>
                  <a:lnTo>
                    <a:pt x="169" y="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57" name="Freeform 129"/>
            <p:cNvSpPr>
              <a:spLocks/>
            </p:cNvSpPr>
            <p:nvPr/>
          </p:nvSpPr>
          <p:spPr bwMode="auto">
            <a:xfrm>
              <a:off x="2756" y="3647"/>
              <a:ext cx="101" cy="14"/>
            </a:xfrm>
            <a:custGeom>
              <a:avLst/>
              <a:gdLst>
                <a:gd name="T0" fmla="*/ 302 w 302"/>
                <a:gd name="T1" fmla="*/ 8 h 42"/>
                <a:gd name="T2" fmla="*/ 302 w 302"/>
                <a:gd name="T3" fmla="*/ 8 h 42"/>
                <a:gd name="T4" fmla="*/ 265 w 302"/>
                <a:gd name="T5" fmla="*/ 8 h 42"/>
                <a:gd name="T6" fmla="*/ 227 w 302"/>
                <a:gd name="T7" fmla="*/ 8 h 42"/>
                <a:gd name="T8" fmla="*/ 189 w 302"/>
                <a:gd name="T9" fmla="*/ 7 h 42"/>
                <a:gd name="T10" fmla="*/ 153 w 302"/>
                <a:gd name="T11" fmla="*/ 6 h 42"/>
                <a:gd name="T12" fmla="*/ 115 w 302"/>
                <a:gd name="T13" fmla="*/ 5 h 42"/>
                <a:gd name="T14" fmla="*/ 77 w 302"/>
                <a:gd name="T15" fmla="*/ 4 h 42"/>
                <a:gd name="T16" fmla="*/ 39 w 302"/>
                <a:gd name="T17" fmla="*/ 2 h 42"/>
                <a:gd name="T18" fmla="*/ 3 w 302"/>
                <a:gd name="T19" fmla="*/ 0 h 42"/>
                <a:gd name="T20" fmla="*/ 0 w 302"/>
                <a:gd name="T21" fmla="*/ 33 h 42"/>
                <a:gd name="T22" fmla="*/ 38 w 302"/>
                <a:gd name="T23" fmla="*/ 35 h 42"/>
                <a:gd name="T24" fmla="*/ 76 w 302"/>
                <a:gd name="T25" fmla="*/ 36 h 42"/>
                <a:gd name="T26" fmla="*/ 114 w 302"/>
                <a:gd name="T27" fmla="*/ 38 h 42"/>
                <a:gd name="T28" fmla="*/ 152 w 302"/>
                <a:gd name="T29" fmla="*/ 39 h 42"/>
                <a:gd name="T30" fmla="*/ 189 w 302"/>
                <a:gd name="T31" fmla="*/ 41 h 42"/>
                <a:gd name="T32" fmla="*/ 227 w 302"/>
                <a:gd name="T33" fmla="*/ 41 h 42"/>
                <a:gd name="T34" fmla="*/ 264 w 302"/>
                <a:gd name="T35" fmla="*/ 42 h 42"/>
                <a:gd name="T36" fmla="*/ 302 w 302"/>
                <a:gd name="T37" fmla="*/ 42 h 42"/>
                <a:gd name="T38" fmla="*/ 302 w 302"/>
                <a:gd name="T39" fmla="*/ 42 h 42"/>
                <a:gd name="T40" fmla="*/ 302 w 302"/>
                <a:gd name="T41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2" h="42">
                  <a:moveTo>
                    <a:pt x="302" y="8"/>
                  </a:moveTo>
                  <a:lnTo>
                    <a:pt x="302" y="8"/>
                  </a:lnTo>
                  <a:lnTo>
                    <a:pt x="265" y="8"/>
                  </a:lnTo>
                  <a:lnTo>
                    <a:pt x="227" y="8"/>
                  </a:lnTo>
                  <a:lnTo>
                    <a:pt x="189" y="7"/>
                  </a:lnTo>
                  <a:lnTo>
                    <a:pt x="153" y="6"/>
                  </a:lnTo>
                  <a:lnTo>
                    <a:pt x="115" y="5"/>
                  </a:lnTo>
                  <a:lnTo>
                    <a:pt x="77" y="4"/>
                  </a:lnTo>
                  <a:lnTo>
                    <a:pt x="39" y="2"/>
                  </a:lnTo>
                  <a:lnTo>
                    <a:pt x="3" y="0"/>
                  </a:lnTo>
                  <a:lnTo>
                    <a:pt x="0" y="33"/>
                  </a:lnTo>
                  <a:lnTo>
                    <a:pt x="38" y="35"/>
                  </a:lnTo>
                  <a:lnTo>
                    <a:pt x="76" y="36"/>
                  </a:lnTo>
                  <a:lnTo>
                    <a:pt x="114" y="38"/>
                  </a:lnTo>
                  <a:lnTo>
                    <a:pt x="152" y="39"/>
                  </a:lnTo>
                  <a:lnTo>
                    <a:pt x="189" y="41"/>
                  </a:lnTo>
                  <a:lnTo>
                    <a:pt x="227" y="41"/>
                  </a:lnTo>
                  <a:lnTo>
                    <a:pt x="264" y="42"/>
                  </a:lnTo>
                  <a:lnTo>
                    <a:pt x="302" y="42"/>
                  </a:lnTo>
                  <a:lnTo>
                    <a:pt x="302" y="42"/>
                  </a:lnTo>
                  <a:lnTo>
                    <a:pt x="302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58" name="Freeform 130"/>
            <p:cNvSpPr>
              <a:spLocks/>
            </p:cNvSpPr>
            <p:nvPr/>
          </p:nvSpPr>
          <p:spPr bwMode="auto">
            <a:xfrm>
              <a:off x="2857" y="2774"/>
              <a:ext cx="1386" cy="887"/>
            </a:xfrm>
            <a:custGeom>
              <a:avLst/>
              <a:gdLst>
                <a:gd name="T0" fmla="*/ 4095 w 4160"/>
                <a:gd name="T1" fmla="*/ 73 h 2662"/>
                <a:gd name="T2" fmla="*/ 3984 w 4160"/>
                <a:gd name="T3" fmla="*/ 285 h 2662"/>
                <a:gd name="T4" fmla="*/ 3861 w 4160"/>
                <a:gd name="T5" fmla="*/ 492 h 2662"/>
                <a:gd name="T6" fmla="*/ 3728 w 4160"/>
                <a:gd name="T7" fmla="*/ 690 h 2662"/>
                <a:gd name="T8" fmla="*/ 3585 w 4160"/>
                <a:gd name="T9" fmla="*/ 882 h 2662"/>
                <a:gd name="T10" fmla="*/ 3433 w 4160"/>
                <a:gd name="T11" fmla="*/ 1065 h 2662"/>
                <a:gd name="T12" fmla="*/ 3271 w 4160"/>
                <a:gd name="T13" fmla="*/ 1240 h 2662"/>
                <a:gd name="T14" fmla="*/ 3102 w 4160"/>
                <a:gd name="T15" fmla="*/ 1407 h 2662"/>
                <a:gd name="T16" fmla="*/ 2922 w 4160"/>
                <a:gd name="T17" fmla="*/ 1565 h 2662"/>
                <a:gd name="T18" fmla="*/ 2735 w 4160"/>
                <a:gd name="T19" fmla="*/ 1713 h 2662"/>
                <a:gd name="T20" fmla="*/ 2541 w 4160"/>
                <a:gd name="T21" fmla="*/ 1852 h 2662"/>
                <a:gd name="T22" fmla="*/ 2339 w 4160"/>
                <a:gd name="T23" fmla="*/ 1980 h 2662"/>
                <a:gd name="T24" fmla="*/ 2131 w 4160"/>
                <a:gd name="T25" fmla="*/ 2099 h 2662"/>
                <a:gd name="T26" fmla="*/ 1915 w 4160"/>
                <a:gd name="T27" fmla="*/ 2206 h 2662"/>
                <a:gd name="T28" fmla="*/ 1693 w 4160"/>
                <a:gd name="T29" fmla="*/ 2302 h 2662"/>
                <a:gd name="T30" fmla="*/ 1466 w 4160"/>
                <a:gd name="T31" fmla="*/ 2386 h 2662"/>
                <a:gd name="T32" fmla="*/ 1233 w 4160"/>
                <a:gd name="T33" fmla="*/ 2459 h 2662"/>
                <a:gd name="T34" fmla="*/ 996 w 4160"/>
                <a:gd name="T35" fmla="*/ 2519 h 2662"/>
                <a:gd name="T36" fmla="*/ 753 w 4160"/>
                <a:gd name="T37" fmla="*/ 2567 h 2662"/>
                <a:gd name="T38" fmla="*/ 505 w 4160"/>
                <a:gd name="T39" fmla="*/ 2600 h 2662"/>
                <a:gd name="T40" fmla="*/ 255 w 4160"/>
                <a:gd name="T41" fmla="*/ 2622 h 2662"/>
                <a:gd name="T42" fmla="*/ 0 w 4160"/>
                <a:gd name="T43" fmla="*/ 2628 h 2662"/>
                <a:gd name="T44" fmla="*/ 172 w 4160"/>
                <a:gd name="T45" fmla="*/ 2658 h 2662"/>
                <a:gd name="T46" fmla="*/ 425 w 4160"/>
                <a:gd name="T47" fmla="*/ 2642 h 2662"/>
                <a:gd name="T48" fmla="*/ 676 w 4160"/>
                <a:gd name="T49" fmla="*/ 2612 h 2662"/>
                <a:gd name="T50" fmla="*/ 921 w 4160"/>
                <a:gd name="T51" fmla="*/ 2569 h 2662"/>
                <a:gd name="T52" fmla="*/ 1163 w 4160"/>
                <a:gd name="T53" fmla="*/ 2512 h 2662"/>
                <a:gd name="T54" fmla="*/ 1399 w 4160"/>
                <a:gd name="T55" fmla="*/ 2443 h 2662"/>
                <a:gd name="T56" fmla="*/ 1630 w 4160"/>
                <a:gd name="T57" fmla="*/ 2362 h 2662"/>
                <a:gd name="T58" fmla="*/ 1855 w 4160"/>
                <a:gd name="T59" fmla="*/ 2270 h 2662"/>
                <a:gd name="T60" fmla="*/ 2074 w 4160"/>
                <a:gd name="T61" fmla="*/ 2165 h 2662"/>
                <a:gd name="T62" fmla="*/ 2286 w 4160"/>
                <a:gd name="T63" fmla="*/ 2049 h 2662"/>
                <a:gd name="T64" fmla="*/ 2492 w 4160"/>
                <a:gd name="T65" fmla="*/ 1924 h 2662"/>
                <a:gd name="T66" fmla="*/ 2691 w 4160"/>
                <a:gd name="T67" fmla="*/ 1787 h 2662"/>
                <a:gd name="T68" fmla="*/ 2881 w 4160"/>
                <a:gd name="T69" fmla="*/ 1641 h 2662"/>
                <a:gd name="T70" fmla="*/ 3065 w 4160"/>
                <a:gd name="T71" fmla="*/ 1485 h 2662"/>
                <a:gd name="T72" fmla="*/ 3239 w 4160"/>
                <a:gd name="T73" fmla="*/ 1320 h 2662"/>
                <a:gd name="T74" fmla="*/ 3405 w 4160"/>
                <a:gd name="T75" fmla="*/ 1146 h 2662"/>
                <a:gd name="T76" fmla="*/ 3562 w 4160"/>
                <a:gd name="T77" fmla="*/ 965 h 2662"/>
                <a:gd name="T78" fmla="*/ 3709 w 4160"/>
                <a:gd name="T79" fmla="*/ 775 h 2662"/>
                <a:gd name="T80" fmla="*/ 3846 w 4160"/>
                <a:gd name="T81" fmla="*/ 577 h 2662"/>
                <a:gd name="T82" fmla="*/ 3972 w 4160"/>
                <a:gd name="T83" fmla="*/ 372 h 2662"/>
                <a:gd name="T84" fmla="*/ 4089 w 4160"/>
                <a:gd name="T85" fmla="*/ 159 h 2662"/>
                <a:gd name="T86" fmla="*/ 4160 w 4160"/>
                <a:gd name="T87" fmla="*/ 14 h 2662"/>
                <a:gd name="T88" fmla="*/ 4130 w 4160"/>
                <a:gd name="T89" fmla="*/ 0 h 2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60" h="2662">
                  <a:moveTo>
                    <a:pt x="4130" y="0"/>
                  </a:moveTo>
                  <a:lnTo>
                    <a:pt x="4130" y="0"/>
                  </a:lnTo>
                  <a:lnTo>
                    <a:pt x="4095" y="73"/>
                  </a:lnTo>
                  <a:lnTo>
                    <a:pt x="4060" y="144"/>
                  </a:lnTo>
                  <a:lnTo>
                    <a:pt x="4022" y="215"/>
                  </a:lnTo>
                  <a:lnTo>
                    <a:pt x="3984" y="285"/>
                  </a:lnTo>
                  <a:lnTo>
                    <a:pt x="3944" y="354"/>
                  </a:lnTo>
                  <a:lnTo>
                    <a:pt x="3903" y="424"/>
                  </a:lnTo>
                  <a:lnTo>
                    <a:pt x="3861" y="492"/>
                  </a:lnTo>
                  <a:lnTo>
                    <a:pt x="3818" y="559"/>
                  </a:lnTo>
                  <a:lnTo>
                    <a:pt x="3773" y="625"/>
                  </a:lnTo>
                  <a:lnTo>
                    <a:pt x="3728" y="690"/>
                  </a:lnTo>
                  <a:lnTo>
                    <a:pt x="3682" y="755"/>
                  </a:lnTo>
                  <a:lnTo>
                    <a:pt x="3634" y="819"/>
                  </a:lnTo>
                  <a:lnTo>
                    <a:pt x="3585" y="882"/>
                  </a:lnTo>
                  <a:lnTo>
                    <a:pt x="3536" y="943"/>
                  </a:lnTo>
                  <a:lnTo>
                    <a:pt x="3485" y="1005"/>
                  </a:lnTo>
                  <a:lnTo>
                    <a:pt x="3433" y="1065"/>
                  </a:lnTo>
                  <a:lnTo>
                    <a:pt x="3380" y="1125"/>
                  </a:lnTo>
                  <a:lnTo>
                    <a:pt x="3326" y="1183"/>
                  </a:lnTo>
                  <a:lnTo>
                    <a:pt x="3271" y="1240"/>
                  </a:lnTo>
                  <a:lnTo>
                    <a:pt x="3216" y="1297"/>
                  </a:lnTo>
                  <a:lnTo>
                    <a:pt x="3159" y="1353"/>
                  </a:lnTo>
                  <a:lnTo>
                    <a:pt x="3102" y="1407"/>
                  </a:lnTo>
                  <a:lnTo>
                    <a:pt x="3042" y="1461"/>
                  </a:lnTo>
                  <a:lnTo>
                    <a:pt x="2983" y="1513"/>
                  </a:lnTo>
                  <a:lnTo>
                    <a:pt x="2922" y="1565"/>
                  </a:lnTo>
                  <a:lnTo>
                    <a:pt x="2861" y="1615"/>
                  </a:lnTo>
                  <a:lnTo>
                    <a:pt x="2799" y="1665"/>
                  </a:lnTo>
                  <a:lnTo>
                    <a:pt x="2735" y="1713"/>
                  </a:lnTo>
                  <a:lnTo>
                    <a:pt x="2672" y="1761"/>
                  </a:lnTo>
                  <a:lnTo>
                    <a:pt x="2607" y="1806"/>
                  </a:lnTo>
                  <a:lnTo>
                    <a:pt x="2541" y="1852"/>
                  </a:lnTo>
                  <a:lnTo>
                    <a:pt x="2474" y="1896"/>
                  </a:lnTo>
                  <a:lnTo>
                    <a:pt x="2407" y="1939"/>
                  </a:lnTo>
                  <a:lnTo>
                    <a:pt x="2339" y="1980"/>
                  </a:lnTo>
                  <a:lnTo>
                    <a:pt x="2270" y="2021"/>
                  </a:lnTo>
                  <a:lnTo>
                    <a:pt x="2201" y="2060"/>
                  </a:lnTo>
                  <a:lnTo>
                    <a:pt x="2131" y="2099"/>
                  </a:lnTo>
                  <a:lnTo>
                    <a:pt x="2059" y="2136"/>
                  </a:lnTo>
                  <a:lnTo>
                    <a:pt x="1987" y="2171"/>
                  </a:lnTo>
                  <a:lnTo>
                    <a:pt x="1915" y="2206"/>
                  </a:lnTo>
                  <a:lnTo>
                    <a:pt x="1841" y="2239"/>
                  </a:lnTo>
                  <a:lnTo>
                    <a:pt x="1768" y="2271"/>
                  </a:lnTo>
                  <a:lnTo>
                    <a:pt x="1693" y="2302"/>
                  </a:lnTo>
                  <a:lnTo>
                    <a:pt x="1618" y="2331"/>
                  </a:lnTo>
                  <a:lnTo>
                    <a:pt x="1542" y="2359"/>
                  </a:lnTo>
                  <a:lnTo>
                    <a:pt x="1466" y="2386"/>
                  </a:lnTo>
                  <a:lnTo>
                    <a:pt x="1389" y="2412"/>
                  </a:lnTo>
                  <a:lnTo>
                    <a:pt x="1311" y="2436"/>
                  </a:lnTo>
                  <a:lnTo>
                    <a:pt x="1233" y="2459"/>
                  </a:lnTo>
                  <a:lnTo>
                    <a:pt x="1154" y="2480"/>
                  </a:lnTo>
                  <a:lnTo>
                    <a:pt x="1075" y="2500"/>
                  </a:lnTo>
                  <a:lnTo>
                    <a:pt x="996" y="2519"/>
                  </a:lnTo>
                  <a:lnTo>
                    <a:pt x="915" y="2536"/>
                  </a:lnTo>
                  <a:lnTo>
                    <a:pt x="834" y="2551"/>
                  </a:lnTo>
                  <a:lnTo>
                    <a:pt x="753" y="2567"/>
                  </a:lnTo>
                  <a:lnTo>
                    <a:pt x="670" y="2578"/>
                  </a:lnTo>
                  <a:lnTo>
                    <a:pt x="588" y="2590"/>
                  </a:lnTo>
                  <a:lnTo>
                    <a:pt x="505" y="2600"/>
                  </a:lnTo>
                  <a:lnTo>
                    <a:pt x="422" y="2609"/>
                  </a:lnTo>
                  <a:lnTo>
                    <a:pt x="339" y="2616"/>
                  </a:lnTo>
                  <a:lnTo>
                    <a:pt x="255" y="2622"/>
                  </a:lnTo>
                  <a:lnTo>
                    <a:pt x="170" y="2625"/>
                  </a:lnTo>
                  <a:lnTo>
                    <a:pt x="85" y="2627"/>
                  </a:lnTo>
                  <a:lnTo>
                    <a:pt x="0" y="2628"/>
                  </a:lnTo>
                  <a:lnTo>
                    <a:pt x="0" y="2662"/>
                  </a:lnTo>
                  <a:lnTo>
                    <a:pt x="86" y="2661"/>
                  </a:lnTo>
                  <a:lnTo>
                    <a:pt x="172" y="2658"/>
                  </a:lnTo>
                  <a:lnTo>
                    <a:pt x="257" y="2654"/>
                  </a:lnTo>
                  <a:lnTo>
                    <a:pt x="341" y="2649"/>
                  </a:lnTo>
                  <a:lnTo>
                    <a:pt x="425" y="2642"/>
                  </a:lnTo>
                  <a:lnTo>
                    <a:pt x="510" y="2634"/>
                  </a:lnTo>
                  <a:lnTo>
                    <a:pt x="593" y="2623"/>
                  </a:lnTo>
                  <a:lnTo>
                    <a:pt x="676" y="2612"/>
                  </a:lnTo>
                  <a:lnTo>
                    <a:pt x="758" y="2599"/>
                  </a:lnTo>
                  <a:lnTo>
                    <a:pt x="840" y="2584"/>
                  </a:lnTo>
                  <a:lnTo>
                    <a:pt x="921" y="2569"/>
                  </a:lnTo>
                  <a:lnTo>
                    <a:pt x="1002" y="2550"/>
                  </a:lnTo>
                  <a:lnTo>
                    <a:pt x="1083" y="2532"/>
                  </a:lnTo>
                  <a:lnTo>
                    <a:pt x="1163" y="2512"/>
                  </a:lnTo>
                  <a:lnTo>
                    <a:pt x="1242" y="2490"/>
                  </a:lnTo>
                  <a:lnTo>
                    <a:pt x="1321" y="2467"/>
                  </a:lnTo>
                  <a:lnTo>
                    <a:pt x="1399" y="2443"/>
                  </a:lnTo>
                  <a:lnTo>
                    <a:pt x="1476" y="2418"/>
                  </a:lnTo>
                  <a:lnTo>
                    <a:pt x="1554" y="2391"/>
                  </a:lnTo>
                  <a:lnTo>
                    <a:pt x="1630" y="2362"/>
                  </a:lnTo>
                  <a:lnTo>
                    <a:pt x="1705" y="2332"/>
                  </a:lnTo>
                  <a:lnTo>
                    <a:pt x="1781" y="2301"/>
                  </a:lnTo>
                  <a:lnTo>
                    <a:pt x="1855" y="2270"/>
                  </a:lnTo>
                  <a:lnTo>
                    <a:pt x="1929" y="2236"/>
                  </a:lnTo>
                  <a:lnTo>
                    <a:pt x="2002" y="2200"/>
                  </a:lnTo>
                  <a:lnTo>
                    <a:pt x="2074" y="2165"/>
                  </a:lnTo>
                  <a:lnTo>
                    <a:pt x="2146" y="2128"/>
                  </a:lnTo>
                  <a:lnTo>
                    <a:pt x="2217" y="2089"/>
                  </a:lnTo>
                  <a:lnTo>
                    <a:pt x="2286" y="2049"/>
                  </a:lnTo>
                  <a:lnTo>
                    <a:pt x="2356" y="2008"/>
                  </a:lnTo>
                  <a:lnTo>
                    <a:pt x="2424" y="1967"/>
                  </a:lnTo>
                  <a:lnTo>
                    <a:pt x="2492" y="1924"/>
                  </a:lnTo>
                  <a:lnTo>
                    <a:pt x="2559" y="1880"/>
                  </a:lnTo>
                  <a:lnTo>
                    <a:pt x="2625" y="1833"/>
                  </a:lnTo>
                  <a:lnTo>
                    <a:pt x="2691" y="1787"/>
                  </a:lnTo>
                  <a:lnTo>
                    <a:pt x="2755" y="1739"/>
                  </a:lnTo>
                  <a:lnTo>
                    <a:pt x="2819" y="1691"/>
                  </a:lnTo>
                  <a:lnTo>
                    <a:pt x="2881" y="1641"/>
                  </a:lnTo>
                  <a:lnTo>
                    <a:pt x="2944" y="1590"/>
                  </a:lnTo>
                  <a:lnTo>
                    <a:pt x="3004" y="1538"/>
                  </a:lnTo>
                  <a:lnTo>
                    <a:pt x="3065" y="1485"/>
                  </a:lnTo>
                  <a:lnTo>
                    <a:pt x="3123" y="1431"/>
                  </a:lnTo>
                  <a:lnTo>
                    <a:pt x="3181" y="1376"/>
                  </a:lnTo>
                  <a:lnTo>
                    <a:pt x="3239" y="1320"/>
                  </a:lnTo>
                  <a:lnTo>
                    <a:pt x="3295" y="1263"/>
                  </a:lnTo>
                  <a:lnTo>
                    <a:pt x="3350" y="1206"/>
                  </a:lnTo>
                  <a:lnTo>
                    <a:pt x="3405" y="1146"/>
                  </a:lnTo>
                  <a:lnTo>
                    <a:pt x="3458" y="1087"/>
                  </a:lnTo>
                  <a:lnTo>
                    <a:pt x="3510" y="1026"/>
                  </a:lnTo>
                  <a:lnTo>
                    <a:pt x="3562" y="965"/>
                  </a:lnTo>
                  <a:lnTo>
                    <a:pt x="3611" y="902"/>
                  </a:lnTo>
                  <a:lnTo>
                    <a:pt x="3660" y="838"/>
                  </a:lnTo>
                  <a:lnTo>
                    <a:pt x="3709" y="775"/>
                  </a:lnTo>
                  <a:lnTo>
                    <a:pt x="3755" y="709"/>
                  </a:lnTo>
                  <a:lnTo>
                    <a:pt x="3800" y="643"/>
                  </a:lnTo>
                  <a:lnTo>
                    <a:pt x="3846" y="577"/>
                  </a:lnTo>
                  <a:lnTo>
                    <a:pt x="3889" y="509"/>
                  </a:lnTo>
                  <a:lnTo>
                    <a:pt x="3931" y="441"/>
                  </a:lnTo>
                  <a:lnTo>
                    <a:pt x="3972" y="372"/>
                  </a:lnTo>
                  <a:lnTo>
                    <a:pt x="4012" y="302"/>
                  </a:lnTo>
                  <a:lnTo>
                    <a:pt x="4051" y="231"/>
                  </a:lnTo>
                  <a:lnTo>
                    <a:pt x="4089" y="159"/>
                  </a:lnTo>
                  <a:lnTo>
                    <a:pt x="4125" y="88"/>
                  </a:lnTo>
                  <a:lnTo>
                    <a:pt x="4160" y="14"/>
                  </a:lnTo>
                  <a:lnTo>
                    <a:pt x="4160" y="14"/>
                  </a:lnTo>
                  <a:lnTo>
                    <a:pt x="4130" y="0"/>
                  </a:lnTo>
                  <a:lnTo>
                    <a:pt x="4130" y="0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59" name="Freeform 131"/>
            <p:cNvSpPr>
              <a:spLocks/>
            </p:cNvSpPr>
            <p:nvPr/>
          </p:nvSpPr>
          <p:spPr bwMode="auto">
            <a:xfrm>
              <a:off x="4233" y="2758"/>
              <a:ext cx="357" cy="228"/>
            </a:xfrm>
            <a:custGeom>
              <a:avLst/>
              <a:gdLst>
                <a:gd name="T0" fmla="*/ 1039 w 1071"/>
                <a:gd name="T1" fmla="*/ 618 h 683"/>
                <a:gd name="T2" fmla="*/ 1031 w 1071"/>
                <a:gd name="T3" fmla="*/ 636 h 683"/>
                <a:gd name="T4" fmla="*/ 1022 w 1071"/>
                <a:gd name="T5" fmla="*/ 646 h 683"/>
                <a:gd name="T6" fmla="*/ 1012 w 1071"/>
                <a:gd name="T7" fmla="*/ 650 h 683"/>
                <a:gd name="T8" fmla="*/ 995 w 1071"/>
                <a:gd name="T9" fmla="*/ 650 h 683"/>
                <a:gd name="T10" fmla="*/ 975 w 1071"/>
                <a:gd name="T11" fmla="*/ 646 h 683"/>
                <a:gd name="T12" fmla="*/ 949 w 1071"/>
                <a:gd name="T13" fmla="*/ 636 h 683"/>
                <a:gd name="T14" fmla="*/ 920 w 1071"/>
                <a:gd name="T15" fmla="*/ 621 h 683"/>
                <a:gd name="T16" fmla="*/ 887 w 1071"/>
                <a:gd name="T17" fmla="*/ 601 h 683"/>
                <a:gd name="T18" fmla="*/ 816 w 1071"/>
                <a:gd name="T19" fmla="*/ 549 h 683"/>
                <a:gd name="T20" fmla="*/ 736 w 1071"/>
                <a:gd name="T21" fmla="*/ 485 h 683"/>
                <a:gd name="T22" fmla="*/ 563 w 1071"/>
                <a:gd name="T23" fmla="*/ 335 h 683"/>
                <a:gd name="T24" fmla="*/ 389 w 1071"/>
                <a:gd name="T25" fmla="*/ 182 h 683"/>
                <a:gd name="T26" fmla="*/ 304 w 1071"/>
                <a:gd name="T27" fmla="*/ 116 h 683"/>
                <a:gd name="T28" fmla="*/ 228 w 1071"/>
                <a:gd name="T29" fmla="*/ 61 h 683"/>
                <a:gd name="T30" fmla="*/ 191 w 1071"/>
                <a:gd name="T31" fmla="*/ 39 h 683"/>
                <a:gd name="T32" fmla="*/ 156 w 1071"/>
                <a:gd name="T33" fmla="*/ 21 h 683"/>
                <a:gd name="T34" fmla="*/ 124 w 1071"/>
                <a:gd name="T35" fmla="*/ 8 h 683"/>
                <a:gd name="T36" fmla="*/ 94 w 1071"/>
                <a:gd name="T37" fmla="*/ 1 h 683"/>
                <a:gd name="T38" fmla="*/ 65 w 1071"/>
                <a:gd name="T39" fmla="*/ 0 h 683"/>
                <a:gd name="T40" fmla="*/ 39 w 1071"/>
                <a:gd name="T41" fmla="*/ 7 h 683"/>
                <a:gd name="T42" fmla="*/ 16 w 1071"/>
                <a:gd name="T43" fmla="*/ 23 h 683"/>
                <a:gd name="T44" fmla="*/ 0 w 1071"/>
                <a:gd name="T45" fmla="*/ 47 h 683"/>
                <a:gd name="T46" fmla="*/ 35 w 1071"/>
                <a:gd name="T47" fmla="*/ 53 h 683"/>
                <a:gd name="T48" fmla="*/ 46 w 1071"/>
                <a:gd name="T49" fmla="*/ 41 h 683"/>
                <a:gd name="T50" fmla="*/ 60 w 1071"/>
                <a:gd name="T51" fmla="*/ 34 h 683"/>
                <a:gd name="T52" fmla="*/ 77 w 1071"/>
                <a:gd name="T53" fmla="*/ 32 h 683"/>
                <a:gd name="T54" fmla="*/ 101 w 1071"/>
                <a:gd name="T55" fmla="*/ 35 h 683"/>
                <a:gd name="T56" fmla="*/ 127 w 1071"/>
                <a:gd name="T57" fmla="*/ 45 h 683"/>
                <a:gd name="T58" fmla="*/ 158 w 1071"/>
                <a:gd name="T59" fmla="*/ 59 h 683"/>
                <a:gd name="T60" fmla="*/ 192 w 1071"/>
                <a:gd name="T61" fmla="*/ 77 h 683"/>
                <a:gd name="T62" fmla="*/ 246 w 1071"/>
                <a:gd name="T63" fmla="*/ 113 h 683"/>
                <a:gd name="T64" fmla="*/ 326 w 1071"/>
                <a:gd name="T65" fmla="*/ 174 h 683"/>
                <a:gd name="T66" fmla="*/ 453 w 1071"/>
                <a:gd name="T67" fmla="*/ 282 h 683"/>
                <a:gd name="T68" fmla="*/ 629 w 1071"/>
                <a:gd name="T69" fmla="*/ 436 h 683"/>
                <a:gd name="T70" fmla="*/ 756 w 1071"/>
                <a:gd name="T71" fmla="*/ 544 h 683"/>
                <a:gd name="T72" fmla="*/ 833 w 1071"/>
                <a:gd name="T73" fmla="*/ 603 h 683"/>
                <a:gd name="T74" fmla="*/ 887 w 1071"/>
                <a:gd name="T75" fmla="*/ 639 h 683"/>
                <a:gd name="T76" fmla="*/ 920 w 1071"/>
                <a:gd name="T77" fmla="*/ 659 h 683"/>
                <a:gd name="T78" fmla="*/ 950 w 1071"/>
                <a:gd name="T79" fmla="*/ 673 h 683"/>
                <a:gd name="T80" fmla="*/ 979 w 1071"/>
                <a:gd name="T81" fmla="*/ 681 h 683"/>
                <a:gd name="T82" fmla="*/ 1006 w 1071"/>
                <a:gd name="T83" fmla="*/ 683 h 683"/>
                <a:gd name="T84" fmla="*/ 1031 w 1071"/>
                <a:gd name="T85" fmla="*/ 678 h 683"/>
                <a:gd name="T86" fmla="*/ 1052 w 1071"/>
                <a:gd name="T87" fmla="*/ 663 h 683"/>
                <a:gd name="T88" fmla="*/ 1066 w 1071"/>
                <a:gd name="T89" fmla="*/ 640 h 683"/>
                <a:gd name="T90" fmla="*/ 1070 w 1071"/>
                <a:gd name="T91" fmla="*/ 627 h 683"/>
                <a:gd name="T92" fmla="*/ 1039 w 1071"/>
                <a:gd name="T93" fmla="*/ 618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1" h="683">
                  <a:moveTo>
                    <a:pt x="1039" y="618"/>
                  </a:moveTo>
                  <a:lnTo>
                    <a:pt x="1039" y="618"/>
                  </a:lnTo>
                  <a:lnTo>
                    <a:pt x="1035" y="628"/>
                  </a:lnTo>
                  <a:lnTo>
                    <a:pt x="1031" y="636"/>
                  </a:lnTo>
                  <a:lnTo>
                    <a:pt x="1027" y="641"/>
                  </a:lnTo>
                  <a:lnTo>
                    <a:pt x="1022" y="646"/>
                  </a:lnTo>
                  <a:lnTo>
                    <a:pt x="1018" y="648"/>
                  </a:lnTo>
                  <a:lnTo>
                    <a:pt x="1012" y="650"/>
                  </a:lnTo>
                  <a:lnTo>
                    <a:pt x="1004" y="651"/>
                  </a:lnTo>
                  <a:lnTo>
                    <a:pt x="995" y="650"/>
                  </a:lnTo>
                  <a:lnTo>
                    <a:pt x="986" y="649"/>
                  </a:lnTo>
                  <a:lnTo>
                    <a:pt x="975" y="646"/>
                  </a:lnTo>
                  <a:lnTo>
                    <a:pt x="962" y="641"/>
                  </a:lnTo>
                  <a:lnTo>
                    <a:pt x="949" y="636"/>
                  </a:lnTo>
                  <a:lnTo>
                    <a:pt x="935" y="628"/>
                  </a:lnTo>
                  <a:lnTo>
                    <a:pt x="920" y="621"/>
                  </a:lnTo>
                  <a:lnTo>
                    <a:pt x="905" y="611"/>
                  </a:lnTo>
                  <a:lnTo>
                    <a:pt x="887" y="601"/>
                  </a:lnTo>
                  <a:lnTo>
                    <a:pt x="853" y="576"/>
                  </a:lnTo>
                  <a:lnTo>
                    <a:pt x="816" y="549"/>
                  </a:lnTo>
                  <a:lnTo>
                    <a:pt x="777" y="518"/>
                  </a:lnTo>
                  <a:lnTo>
                    <a:pt x="736" y="485"/>
                  </a:lnTo>
                  <a:lnTo>
                    <a:pt x="652" y="411"/>
                  </a:lnTo>
                  <a:lnTo>
                    <a:pt x="563" y="335"/>
                  </a:lnTo>
                  <a:lnTo>
                    <a:pt x="475" y="257"/>
                  </a:lnTo>
                  <a:lnTo>
                    <a:pt x="389" y="182"/>
                  </a:lnTo>
                  <a:lnTo>
                    <a:pt x="346" y="148"/>
                  </a:lnTo>
                  <a:lnTo>
                    <a:pt x="304" y="116"/>
                  </a:lnTo>
                  <a:lnTo>
                    <a:pt x="265" y="87"/>
                  </a:lnTo>
                  <a:lnTo>
                    <a:pt x="228" y="61"/>
                  </a:lnTo>
                  <a:lnTo>
                    <a:pt x="208" y="49"/>
                  </a:lnTo>
                  <a:lnTo>
                    <a:pt x="191" y="39"/>
                  </a:lnTo>
                  <a:lnTo>
                    <a:pt x="174" y="29"/>
                  </a:lnTo>
                  <a:lnTo>
                    <a:pt x="156" y="21"/>
                  </a:lnTo>
                  <a:lnTo>
                    <a:pt x="140" y="14"/>
                  </a:lnTo>
                  <a:lnTo>
                    <a:pt x="124" y="8"/>
                  </a:lnTo>
                  <a:lnTo>
                    <a:pt x="109" y="4"/>
                  </a:lnTo>
                  <a:lnTo>
                    <a:pt x="94" y="1"/>
                  </a:lnTo>
                  <a:lnTo>
                    <a:pt x="79" y="0"/>
                  </a:lnTo>
                  <a:lnTo>
                    <a:pt x="65" y="0"/>
                  </a:lnTo>
                  <a:lnTo>
                    <a:pt x="52" y="2"/>
                  </a:lnTo>
                  <a:lnTo>
                    <a:pt x="39" y="7"/>
                  </a:lnTo>
                  <a:lnTo>
                    <a:pt x="27" y="14"/>
                  </a:lnTo>
                  <a:lnTo>
                    <a:pt x="16" y="23"/>
                  </a:lnTo>
                  <a:lnTo>
                    <a:pt x="7" y="34"/>
                  </a:lnTo>
                  <a:lnTo>
                    <a:pt x="0" y="47"/>
                  </a:lnTo>
                  <a:lnTo>
                    <a:pt x="30" y="61"/>
                  </a:lnTo>
                  <a:lnTo>
                    <a:pt x="35" y="53"/>
                  </a:lnTo>
                  <a:lnTo>
                    <a:pt x="41" y="46"/>
                  </a:lnTo>
                  <a:lnTo>
                    <a:pt x="46" y="41"/>
                  </a:lnTo>
                  <a:lnTo>
                    <a:pt x="53" y="36"/>
                  </a:lnTo>
                  <a:lnTo>
                    <a:pt x="60" y="34"/>
                  </a:lnTo>
                  <a:lnTo>
                    <a:pt x="69" y="33"/>
                  </a:lnTo>
                  <a:lnTo>
                    <a:pt x="77" y="32"/>
                  </a:lnTo>
                  <a:lnTo>
                    <a:pt x="88" y="33"/>
                  </a:lnTo>
                  <a:lnTo>
                    <a:pt x="101" y="35"/>
                  </a:lnTo>
                  <a:lnTo>
                    <a:pt x="114" y="40"/>
                  </a:lnTo>
                  <a:lnTo>
                    <a:pt x="127" y="45"/>
                  </a:lnTo>
                  <a:lnTo>
                    <a:pt x="142" y="52"/>
                  </a:lnTo>
                  <a:lnTo>
                    <a:pt x="158" y="59"/>
                  </a:lnTo>
                  <a:lnTo>
                    <a:pt x="175" y="68"/>
                  </a:lnTo>
                  <a:lnTo>
                    <a:pt x="192" y="77"/>
                  </a:lnTo>
                  <a:lnTo>
                    <a:pt x="209" y="88"/>
                  </a:lnTo>
                  <a:lnTo>
                    <a:pt x="246" y="113"/>
                  </a:lnTo>
                  <a:lnTo>
                    <a:pt x="285" y="142"/>
                  </a:lnTo>
                  <a:lnTo>
                    <a:pt x="326" y="174"/>
                  </a:lnTo>
                  <a:lnTo>
                    <a:pt x="367" y="208"/>
                  </a:lnTo>
                  <a:lnTo>
                    <a:pt x="453" y="282"/>
                  </a:lnTo>
                  <a:lnTo>
                    <a:pt x="542" y="359"/>
                  </a:lnTo>
                  <a:lnTo>
                    <a:pt x="629" y="436"/>
                  </a:lnTo>
                  <a:lnTo>
                    <a:pt x="715" y="510"/>
                  </a:lnTo>
                  <a:lnTo>
                    <a:pt x="756" y="544"/>
                  </a:lnTo>
                  <a:lnTo>
                    <a:pt x="796" y="575"/>
                  </a:lnTo>
                  <a:lnTo>
                    <a:pt x="833" y="603"/>
                  </a:lnTo>
                  <a:lnTo>
                    <a:pt x="869" y="628"/>
                  </a:lnTo>
                  <a:lnTo>
                    <a:pt x="887" y="639"/>
                  </a:lnTo>
                  <a:lnTo>
                    <a:pt x="904" y="649"/>
                  </a:lnTo>
                  <a:lnTo>
                    <a:pt x="920" y="659"/>
                  </a:lnTo>
                  <a:lnTo>
                    <a:pt x="935" y="666"/>
                  </a:lnTo>
                  <a:lnTo>
                    <a:pt x="950" y="673"/>
                  </a:lnTo>
                  <a:lnTo>
                    <a:pt x="965" y="677"/>
                  </a:lnTo>
                  <a:lnTo>
                    <a:pt x="979" y="681"/>
                  </a:lnTo>
                  <a:lnTo>
                    <a:pt x="992" y="683"/>
                  </a:lnTo>
                  <a:lnTo>
                    <a:pt x="1006" y="683"/>
                  </a:lnTo>
                  <a:lnTo>
                    <a:pt x="1018" y="682"/>
                  </a:lnTo>
                  <a:lnTo>
                    <a:pt x="1031" y="678"/>
                  </a:lnTo>
                  <a:lnTo>
                    <a:pt x="1042" y="672"/>
                  </a:lnTo>
                  <a:lnTo>
                    <a:pt x="1052" y="663"/>
                  </a:lnTo>
                  <a:lnTo>
                    <a:pt x="1059" y="653"/>
                  </a:lnTo>
                  <a:lnTo>
                    <a:pt x="1066" y="640"/>
                  </a:lnTo>
                  <a:lnTo>
                    <a:pt x="1071" y="626"/>
                  </a:lnTo>
                  <a:lnTo>
                    <a:pt x="1070" y="627"/>
                  </a:lnTo>
                  <a:lnTo>
                    <a:pt x="1039" y="618"/>
                  </a:lnTo>
                  <a:lnTo>
                    <a:pt x="1039" y="618"/>
                  </a:lnTo>
                  <a:lnTo>
                    <a:pt x="1039" y="6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60" name="Freeform 132"/>
            <p:cNvSpPr>
              <a:spLocks/>
            </p:cNvSpPr>
            <p:nvPr/>
          </p:nvSpPr>
          <p:spPr bwMode="auto">
            <a:xfrm>
              <a:off x="4580" y="2825"/>
              <a:ext cx="52" cy="142"/>
            </a:xfrm>
            <a:custGeom>
              <a:avLst/>
              <a:gdLst>
                <a:gd name="T0" fmla="*/ 158 w 158"/>
                <a:gd name="T1" fmla="*/ 32 h 427"/>
                <a:gd name="T2" fmla="*/ 126 w 158"/>
                <a:gd name="T3" fmla="*/ 21 h 427"/>
                <a:gd name="T4" fmla="*/ 0 w 158"/>
                <a:gd name="T5" fmla="*/ 418 h 427"/>
                <a:gd name="T6" fmla="*/ 31 w 158"/>
                <a:gd name="T7" fmla="*/ 427 h 427"/>
                <a:gd name="T8" fmla="*/ 158 w 158"/>
                <a:gd name="T9" fmla="*/ 32 h 427"/>
                <a:gd name="T10" fmla="*/ 158 w 158"/>
                <a:gd name="T11" fmla="*/ 32 h 427"/>
                <a:gd name="T12" fmla="*/ 158 w 158"/>
                <a:gd name="T13" fmla="*/ 32 h 427"/>
                <a:gd name="T14" fmla="*/ 155 w 158"/>
                <a:gd name="T15" fmla="*/ 0 h 427"/>
                <a:gd name="T16" fmla="*/ 126 w 158"/>
                <a:gd name="T17" fmla="*/ 21 h 427"/>
                <a:gd name="T18" fmla="*/ 158 w 158"/>
                <a:gd name="T19" fmla="*/ 3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27">
                  <a:moveTo>
                    <a:pt x="158" y="32"/>
                  </a:moveTo>
                  <a:lnTo>
                    <a:pt x="126" y="21"/>
                  </a:lnTo>
                  <a:lnTo>
                    <a:pt x="0" y="418"/>
                  </a:lnTo>
                  <a:lnTo>
                    <a:pt x="31" y="427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55" y="0"/>
                  </a:lnTo>
                  <a:lnTo>
                    <a:pt x="126" y="21"/>
                  </a:lnTo>
                  <a:lnTo>
                    <a:pt x="158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61" name="Freeform 133"/>
            <p:cNvSpPr>
              <a:spLocks/>
            </p:cNvSpPr>
            <p:nvPr/>
          </p:nvSpPr>
          <p:spPr bwMode="auto">
            <a:xfrm>
              <a:off x="4157" y="2592"/>
              <a:ext cx="475" cy="253"/>
            </a:xfrm>
            <a:custGeom>
              <a:avLst/>
              <a:gdLst>
                <a:gd name="T0" fmla="*/ 30 w 1427"/>
                <a:gd name="T1" fmla="*/ 39 h 757"/>
                <a:gd name="T2" fmla="*/ 31 w 1427"/>
                <a:gd name="T3" fmla="*/ 37 h 757"/>
                <a:gd name="T4" fmla="*/ 31 w 1427"/>
                <a:gd name="T5" fmla="*/ 37 h 757"/>
                <a:gd name="T6" fmla="*/ 41 w 1427"/>
                <a:gd name="T7" fmla="*/ 33 h 757"/>
                <a:gd name="T8" fmla="*/ 59 w 1427"/>
                <a:gd name="T9" fmla="*/ 34 h 757"/>
                <a:gd name="T10" fmla="*/ 84 w 1427"/>
                <a:gd name="T11" fmla="*/ 41 h 757"/>
                <a:gd name="T12" fmla="*/ 116 w 1427"/>
                <a:gd name="T13" fmla="*/ 52 h 757"/>
                <a:gd name="T14" fmla="*/ 153 w 1427"/>
                <a:gd name="T15" fmla="*/ 68 h 757"/>
                <a:gd name="T16" fmla="*/ 242 w 1427"/>
                <a:gd name="T17" fmla="*/ 112 h 757"/>
                <a:gd name="T18" fmla="*/ 345 w 1427"/>
                <a:gd name="T19" fmla="*/ 170 h 757"/>
                <a:gd name="T20" fmla="*/ 460 w 1427"/>
                <a:gd name="T21" fmla="*/ 239 h 757"/>
                <a:gd name="T22" fmla="*/ 707 w 1427"/>
                <a:gd name="T23" fmla="*/ 393 h 757"/>
                <a:gd name="T24" fmla="*/ 954 w 1427"/>
                <a:gd name="T25" fmla="*/ 547 h 757"/>
                <a:gd name="T26" fmla="*/ 1069 w 1427"/>
                <a:gd name="T27" fmla="*/ 615 h 757"/>
                <a:gd name="T28" fmla="*/ 1173 w 1427"/>
                <a:gd name="T29" fmla="*/ 675 h 757"/>
                <a:gd name="T30" fmla="*/ 1262 w 1427"/>
                <a:gd name="T31" fmla="*/ 720 h 757"/>
                <a:gd name="T32" fmla="*/ 1301 w 1427"/>
                <a:gd name="T33" fmla="*/ 736 h 757"/>
                <a:gd name="T34" fmla="*/ 1335 w 1427"/>
                <a:gd name="T35" fmla="*/ 748 h 757"/>
                <a:gd name="T36" fmla="*/ 1364 w 1427"/>
                <a:gd name="T37" fmla="*/ 756 h 757"/>
                <a:gd name="T38" fmla="*/ 1390 w 1427"/>
                <a:gd name="T39" fmla="*/ 756 h 757"/>
                <a:gd name="T40" fmla="*/ 1411 w 1427"/>
                <a:gd name="T41" fmla="*/ 749 h 757"/>
                <a:gd name="T42" fmla="*/ 1421 w 1427"/>
                <a:gd name="T43" fmla="*/ 740 h 757"/>
                <a:gd name="T44" fmla="*/ 1427 w 1427"/>
                <a:gd name="T45" fmla="*/ 729 h 757"/>
                <a:gd name="T46" fmla="*/ 1395 w 1427"/>
                <a:gd name="T47" fmla="*/ 719 h 757"/>
                <a:gd name="T48" fmla="*/ 1394 w 1427"/>
                <a:gd name="T49" fmla="*/ 721 h 757"/>
                <a:gd name="T50" fmla="*/ 1391 w 1427"/>
                <a:gd name="T51" fmla="*/ 722 h 757"/>
                <a:gd name="T52" fmla="*/ 1379 w 1427"/>
                <a:gd name="T53" fmla="*/ 724 h 757"/>
                <a:gd name="T54" fmla="*/ 1357 w 1427"/>
                <a:gd name="T55" fmla="*/ 720 h 757"/>
                <a:gd name="T56" fmla="*/ 1329 w 1427"/>
                <a:gd name="T57" fmla="*/ 712 h 757"/>
                <a:gd name="T58" fmla="*/ 1295 w 1427"/>
                <a:gd name="T59" fmla="*/ 699 h 757"/>
                <a:gd name="T60" fmla="*/ 1234 w 1427"/>
                <a:gd name="T61" fmla="*/ 670 h 757"/>
                <a:gd name="T62" fmla="*/ 1138 w 1427"/>
                <a:gd name="T63" fmla="*/ 618 h 757"/>
                <a:gd name="T64" fmla="*/ 1029 w 1427"/>
                <a:gd name="T65" fmla="*/ 554 h 757"/>
                <a:gd name="T66" fmla="*/ 850 w 1427"/>
                <a:gd name="T67" fmla="*/ 444 h 757"/>
                <a:gd name="T68" fmla="*/ 599 w 1427"/>
                <a:gd name="T69" fmla="*/ 286 h 757"/>
                <a:gd name="T70" fmla="*/ 419 w 1427"/>
                <a:gd name="T71" fmla="*/ 175 h 757"/>
                <a:gd name="T72" fmla="*/ 309 w 1427"/>
                <a:gd name="T73" fmla="*/ 111 h 757"/>
                <a:gd name="T74" fmla="*/ 210 w 1427"/>
                <a:gd name="T75" fmla="*/ 58 h 757"/>
                <a:gd name="T76" fmla="*/ 148 w 1427"/>
                <a:gd name="T77" fmla="*/ 29 h 757"/>
                <a:gd name="T78" fmla="*/ 110 w 1427"/>
                <a:gd name="T79" fmla="*/ 14 h 757"/>
                <a:gd name="T80" fmla="*/ 79 w 1427"/>
                <a:gd name="T81" fmla="*/ 4 h 757"/>
                <a:gd name="T82" fmla="*/ 50 w 1427"/>
                <a:gd name="T83" fmla="*/ 0 h 757"/>
                <a:gd name="T84" fmla="*/ 26 w 1427"/>
                <a:gd name="T85" fmla="*/ 3 h 757"/>
                <a:gd name="T86" fmla="*/ 9 w 1427"/>
                <a:gd name="T87" fmla="*/ 12 h 757"/>
                <a:gd name="T88" fmla="*/ 2 w 1427"/>
                <a:gd name="T89" fmla="*/ 21 h 757"/>
                <a:gd name="T90" fmla="*/ 0 w 1427"/>
                <a:gd name="T91" fmla="*/ 28 h 757"/>
                <a:gd name="T92" fmla="*/ 30 w 1427"/>
                <a:gd name="T93" fmla="*/ 39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7" h="757">
                  <a:moveTo>
                    <a:pt x="30" y="39"/>
                  </a:moveTo>
                  <a:lnTo>
                    <a:pt x="30" y="39"/>
                  </a:lnTo>
                  <a:lnTo>
                    <a:pt x="31" y="38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5" y="34"/>
                  </a:lnTo>
                  <a:lnTo>
                    <a:pt x="41" y="33"/>
                  </a:lnTo>
                  <a:lnTo>
                    <a:pt x="48" y="33"/>
                  </a:lnTo>
                  <a:lnTo>
                    <a:pt x="59" y="34"/>
                  </a:lnTo>
                  <a:lnTo>
                    <a:pt x="71" y="37"/>
                  </a:lnTo>
                  <a:lnTo>
                    <a:pt x="84" y="41"/>
                  </a:lnTo>
                  <a:lnTo>
                    <a:pt x="99" y="45"/>
                  </a:lnTo>
                  <a:lnTo>
                    <a:pt x="116" y="52"/>
                  </a:lnTo>
                  <a:lnTo>
                    <a:pt x="135" y="59"/>
                  </a:lnTo>
                  <a:lnTo>
                    <a:pt x="153" y="68"/>
                  </a:lnTo>
                  <a:lnTo>
                    <a:pt x="196" y="87"/>
                  </a:lnTo>
                  <a:lnTo>
                    <a:pt x="242" y="112"/>
                  </a:lnTo>
                  <a:lnTo>
                    <a:pt x="292" y="139"/>
                  </a:lnTo>
                  <a:lnTo>
                    <a:pt x="345" y="170"/>
                  </a:lnTo>
                  <a:lnTo>
                    <a:pt x="401" y="203"/>
                  </a:lnTo>
                  <a:lnTo>
                    <a:pt x="460" y="239"/>
                  </a:lnTo>
                  <a:lnTo>
                    <a:pt x="582" y="314"/>
                  </a:lnTo>
                  <a:lnTo>
                    <a:pt x="707" y="393"/>
                  </a:lnTo>
                  <a:lnTo>
                    <a:pt x="832" y="472"/>
                  </a:lnTo>
                  <a:lnTo>
                    <a:pt x="954" y="547"/>
                  </a:lnTo>
                  <a:lnTo>
                    <a:pt x="1013" y="583"/>
                  </a:lnTo>
                  <a:lnTo>
                    <a:pt x="1069" y="615"/>
                  </a:lnTo>
                  <a:lnTo>
                    <a:pt x="1122" y="647"/>
                  </a:lnTo>
                  <a:lnTo>
                    <a:pt x="1173" y="675"/>
                  </a:lnTo>
                  <a:lnTo>
                    <a:pt x="1219" y="699"/>
                  </a:lnTo>
                  <a:lnTo>
                    <a:pt x="1262" y="720"/>
                  </a:lnTo>
                  <a:lnTo>
                    <a:pt x="1282" y="729"/>
                  </a:lnTo>
                  <a:lnTo>
                    <a:pt x="1301" y="736"/>
                  </a:lnTo>
                  <a:lnTo>
                    <a:pt x="1318" y="743"/>
                  </a:lnTo>
                  <a:lnTo>
                    <a:pt x="1335" y="748"/>
                  </a:lnTo>
                  <a:lnTo>
                    <a:pt x="1350" y="753"/>
                  </a:lnTo>
                  <a:lnTo>
                    <a:pt x="1364" y="756"/>
                  </a:lnTo>
                  <a:lnTo>
                    <a:pt x="1378" y="757"/>
                  </a:lnTo>
                  <a:lnTo>
                    <a:pt x="1390" y="756"/>
                  </a:lnTo>
                  <a:lnTo>
                    <a:pt x="1402" y="754"/>
                  </a:lnTo>
                  <a:lnTo>
                    <a:pt x="1411" y="749"/>
                  </a:lnTo>
                  <a:lnTo>
                    <a:pt x="1418" y="744"/>
                  </a:lnTo>
                  <a:lnTo>
                    <a:pt x="1421" y="740"/>
                  </a:lnTo>
                  <a:lnTo>
                    <a:pt x="1424" y="734"/>
                  </a:lnTo>
                  <a:lnTo>
                    <a:pt x="1427" y="729"/>
                  </a:lnTo>
                  <a:lnTo>
                    <a:pt x="1395" y="718"/>
                  </a:lnTo>
                  <a:lnTo>
                    <a:pt x="1395" y="719"/>
                  </a:lnTo>
                  <a:lnTo>
                    <a:pt x="1395" y="720"/>
                  </a:lnTo>
                  <a:lnTo>
                    <a:pt x="1394" y="721"/>
                  </a:lnTo>
                  <a:lnTo>
                    <a:pt x="1395" y="720"/>
                  </a:lnTo>
                  <a:lnTo>
                    <a:pt x="1391" y="722"/>
                  </a:lnTo>
                  <a:lnTo>
                    <a:pt x="1386" y="724"/>
                  </a:lnTo>
                  <a:lnTo>
                    <a:pt x="1379" y="724"/>
                  </a:lnTo>
                  <a:lnTo>
                    <a:pt x="1369" y="722"/>
                  </a:lnTo>
                  <a:lnTo>
                    <a:pt x="1357" y="720"/>
                  </a:lnTo>
                  <a:lnTo>
                    <a:pt x="1344" y="717"/>
                  </a:lnTo>
                  <a:lnTo>
                    <a:pt x="1329" y="712"/>
                  </a:lnTo>
                  <a:lnTo>
                    <a:pt x="1313" y="706"/>
                  </a:lnTo>
                  <a:lnTo>
                    <a:pt x="1295" y="699"/>
                  </a:lnTo>
                  <a:lnTo>
                    <a:pt x="1276" y="690"/>
                  </a:lnTo>
                  <a:lnTo>
                    <a:pt x="1234" y="670"/>
                  </a:lnTo>
                  <a:lnTo>
                    <a:pt x="1188" y="646"/>
                  </a:lnTo>
                  <a:lnTo>
                    <a:pt x="1138" y="618"/>
                  </a:lnTo>
                  <a:lnTo>
                    <a:pt x="1085" y="587"/>
                  </a:lnTo>
                  <a:lnTo>
                    <a:pt x="1029" y="554"/>
                  </a:lnTo>
                  <a:lnTo>
                    <a:pt x="972" y="519"/>
                  </a:lnTo>
                  <a:lnTo>
                    <a:pt x="850" y="444"/>
                  </a:lnTo>
                  <a:lnTo>
                    <a:pt x="724" y="365"/>
                  </a:lnTo>
                  <a:lnTo>
                    <a:pt x="599" y="286"/>
                  </a:lnTo>
                  <a:lnTo>
                    <a:pt x="477" y="210"/>
                  </a:lnTo>
                  <a:lnTo>
                    <a:pt x="419" y="175"/>
                  </a:lnTo>
                  <a:lnTo>
                    <a:pt x="363" y="141"/>
                  </a:lnTo>
                  <a:lnTo>
                    <a:pt x="309" y="111"/>
                  </a:lnTo>
                  <a:lnTo>
                    <a:pt x="258" y="83"/>
                  </a:lnTo>
                  <a:lnTo>
                    <a:pt x="210" y="58"/>
                  </a:lnTo>
                  <a:lnTo>
                    <a:pt x="167" y="38"/>
                  </a:lnTo>
                  <a:lnTo>
                    <a:pt x="148" y="29"/>
                  </a:lnTo>
                  <a:lnTo>
                    <a:pt x="128" y="20"/>
                  </a:lnTo>
                  <a:lnTo>
                    <a:pt x="110" y="14"/>
                  </a:lnTo>
                  <a:lnTo>
                    <a:pt x="94" y="8"/>
                  </a:lnTo>
                  <a:lnTo>
                    <a:pt x="79" y="4"/>
                  </a:lnTo>
                  <a:lnTo>
                    <a:pt x="63" y="2"/>
                  </a:lnTo>
                  <a:lnTo>
                    <a:pt x="50" y="0"/>
                  </a:lnTo>
                  <a:lnTo>
                    <a:pt x="37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9" y="12"/>
                  </a:lnTo>
                  <a:lnTo>
                    <a:pt x="5" y="17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62" name="Freeform 134"/>
            <p:cNvSpPr>
              <a:spLocks/>
            </p:cNvSpPr>
            <p:nvPr/>
          </p:nvSpPr>
          <p:spPr bwMode="auto">
            <a:xfrm>
              <a:off x="2852" y="2602"/>
              <a:ext cx="1315" cy="926"/>
            </a:xfrm>
            <a:custGeom>
              <a:avLst/>
              <a:gdLst>
                <a:gd name="T0" fmla="*/ 84 w 3944"/>
                <a:gd name="T1" fmla="*/ 2778 h 2779"/>
                <a:gd name="T2" fmla="*/ 336 w 3944"/>
                <a:gd name="T3" fmla="*/ 2765 h 2779"/>
                <a:gd name="T4" fmla="*/ 583 w 3944"/>
                <a:gd name="T5" fmla="*/ 2738 h 2779"/>
                <a:gd name="T6" fmla="*/ 826 w 3944"/>
                <a:gd name="T7" fmla="*/ 2697 h 2779"/>
                <a:gd name="T8" fmla="*/ 1064 w 3944"/>
                <a:gd name="T9" fmla="*/ 2641 h 2779"/>
                <a:gd name="T10" fmla="*/ 1297 w 3944"/>
                <a:gd name="T11" fmla="*/ 2573 h 2779"/>
                <a:gd name="T12" fmla="*/ 1524 w 3944"/>
                <a:gd name="T13" fmla="*/ 2491 h 2779"/>
                <a:gd name="T14" fmla="*/ 1745 w 3944"/>
                <a:gd name="T15" fmla="*/ 2397 h 2779"/>
                <a:gd name="T16" fmla="*/ 1959 w 3944"/>
                <a:gd name="T17" fmla="*/ 2291 h 2779"/>
                <a:gd name="T18" fmla="*/ 2166 w 3944"/>
                <a:gd name="T19" fmla="*/ 2173 h 2779"/>
                <a:gd name="T20" fmla="*/ 2366 w 3944"/>
                <a:gd name="T21" fmla="*/ 2045 h 2779"/>
                <a:gd name="T22" fmla="*/ 2557 w 3944"/>
                <a:gd name="T23" fmla="*/ 1904 h 2779"/>
                <a:gd name="T24" fmla="*/ 2741 w 3944"/>
                <a:gd name="T25" fmla="*/ 1755 h 2779"/>
                <a:gd name="T26" fmla="*/ 2916 w 3944"/>
                <a:gd name="T27" fmla="*/ 1595 h 2779"/>
                <a:gd name="T28" fmla="*/ 3081 w 3944"/>
                <a:gd name="T29" fmla="*/ 1426 h 2779"/>
                <a:gd name="T30" fmla="*/ 3237 w 3944"/>
                <a:gd name="T31" fmla="*/ 1247 h 2779"/>
                <a:gd name="T32" fmla="*/ 3382 w 3944"/>
                <a:gd name="T33" fmla="*/ 1060 h 2779"/>
                <a:gd name="T34" fmla="*/ 3517 w 3944"/>
                <a:gd name="T35" fmla="*/ 865 h 2779"/>
                <a:gd name="T36" fmla="*/ 3642 w 3944"/>
                <a:gd name="T37" fmla="*/ 662 h 2779"/>
                <a:gd name="T38" fmla="*/ 3754 w 3944"/>
                <a:gd name="T39" fmla="*/ 451 h 2779"/>
                <a:gd name="T40" fmla="*/ 3855 w 3944"/>
                <a:gd name="T41" fmla="*/ 234 h 2779"/>
                <a:gd name="T42" fmla="*/ 3944 w 3944"/>
                <a:gd name="T43" fmla="*/ 11 h 2779"/>
                <a:gd name="T44" fmla="*/ 3855 w 3944"/>
                <a:gd name="T45" fmla="*/ 148 h 2779"/>
                <a:gd name="T46" fmla="*/ 3759 w 3944"/>
                <a:gd name="T47" fmla="*/ 366 h 2779"/>
                <a:gd name="T48" fmla="*/ 3651 w 3944"/>
                <a:gd name="T49" fmla="*/ 577 h 2779"/>
                <a:gd name="T50" fmla="*/ 3532 w 3944"/>
                <a:gd name="T51" fmla="*/ 781 h 2779"/>
                <a:gd name="T52" fmla="*/ 3402 w 3944"/>
                <a:gd name="T53" fmla="*/ 976 h 2779"/>
                <a:gd name="T54" fmla="*/ 3260 w 3944"/>
                <a:gd name="T55" fmla="*/ 1165 h 2779"/>
                <a:gd name="T56" fmla="*/ 3109 w 3944"/>
                <a:gd name="T57" fmla="*/ 1345 h 2779"/>
                <a:gd name="T58" fmla="*/ 2948 w 3944"/>
                <a:gd name="T59" fmla="*/ 1516 h 2779"/>
                <a:gd name="T60" fmla="*/ 2778 w 3944"/>
                <a:gd name="T61" fmla="*/ 1678 h 2779"/>
                <a:gd name="T62" fmla="*/ 2599 w 3944"/>
                <a:gd name="T63" fmla="*/ 1830 h 2779"/>
                <a:gd name="T64" fmla="*/ 2411 w 3944"/>
                <a:gd name="T65" fmla="*/ 1972 h 2779"/>
                <a:gd name="T66" fmla="*/ 2216 w 3944"/>
                <a:gd name="T67" fmla="*/ 2104 h 2779"/>
                <a:gd name="T68" fmla="*/ 2013 w 3944"/>
                <a:gd name="T69" fmla="*/ 2224 h 2779"/>
                <a:gd name="T70" fmla="*/ 1802 w 3944"/>
                <a:gd name="T71" fmla="*/ 2333 h 2779"/>
                <a:gd name="T72" fmla="*/ 1585 w 3944"/>
                <a:gd name="T73" fmla="*/ 2430 h 2779"/>
                <a:gd name="T74" fmla="*/ 1363 w 3944"/>
                <a:gd name="T75" fmla="*/ 2516 h 2779"/>
                <a:gd name="T76" fmla="*/ 1133 w 3944"/>
                <a:gd name="T77" fmla="*/ 2588 h 2779"/>
                <a:gd name="T78" fmla="*/ 898 w 3944"/>
                <a:gd name="T79" fmla="*/ 2647 h 2779"/>
                <a:gd name="T80" fmla="*/ 660 w 3944"/>
                <a:gd name="T81" fmla="*/ 2693 h 2779"/>
                <a:gd name="T82" fmla="*/ 416 w 3944"/>
                <a:gd name="T83" fmla="*/ 2725 h 2779"/>
                <a:gd name="T84" fmla="*/ 167 w 3944"/>
                <a:gd name="T85" fmla="*/ 2742 h 2779"/>
                <a:gd name="T86" fmla="*/ 0 w 3944"/>
                <a:gd name="T87" fmla="*/ 2746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44" h="2779">
                  <a:moveTo>
                    <a:pt x="0" y="2779"/>
                  </a:moveTo>
                  <a:lnTo>
                    <a:pt x="0" y="2779"/>
                  </a:lnTo>
                  <a:lnTo>
                    <a:pt x="84" y="2778"/>
                  </a:lnTo>
                  <a:lnTo>
                    <a:pt x="168" y="2775"/>
                  </a:lnTo>
                  <a:lnTo>
                    <a:pt x="252" y="2772"/>
                  </a:lnTo>
                  <a:lnTo>
                    <a:pt x="336" y="2765"/>
                  </a:lnTo>
                  <a:lnTo>
                    <a:pt x="419" y="2757"/>
                  </a:lnTo>
                  <a:lnTo>
                    <a:pt x="501" y="2749"/>
                  </a:lnTo>
                  <a:lnTo>
                    <a:pt x="583" y="2738"/>
                  </a:lnTo>
                  <a:lnTo>
                    <a:pt x="664" y="2726"/>
                  </a:lnTo>
                  <a:lnTo>
                    <a:pt x="745" y="2712"/>
                  </a:lnTo>
                  <a:lnTo>
                    <a:pt x="826" y="2697"/>
                  </a:lnTo>
                  <a:lnTo>
                    <a:pt x="906" y="2680"/>
                  </a:lnTo>
                  <a:lnTo>
                    <a:pt x="985" y="2661"/>
                  </a:lnTo>
                  <a:lnTo>
                    <a:pt x="1064" y="2641"/>
                  </a:lnTo>
                  <a:lnTo>
                    <a:pt x="1142" y="2620"/>
                  </a:lnTo>
                  <a:lnTo>
                    <a:pt x="1220" y="2597"/>
                  </a:lnTo>
                  <a:lnTo>
                    <a:pt x="1297" y="2573"/>
                  </a:lnTo>
                  <a:lnTo>
                    <a:pt x="1374" y="2547"/>
                  </a:lnTo>
                  <a:lnTo>
                    <a:pt x="1449" y="2520"/>
                  </a:lnTo>
                  <a:lnTo>
                    <a:pt x="1524" y="2491"/>
                  </a:lnTo>
                  <a:lnTo>
                    <a:pt x="1598" y="2462"/>
                  </a:lnTo>
                  <a:lnTo>
                    <a:pt x="1672" y="2430"/>
                  </a:lnTo>
                  <a:lnTo>
                    <a:pt x="1745" y="2397"/>
                  </a:lnTo>
                  <a:lnTo>
                    <a:pt x="1816" y="2363"/>
                  </a:lnTo>
                  <a:lnTo>
                    <a:pt x="1889" y="2328"/>
                  </a:lnTo>
                  <a:lnTo>
                    <a:pt x="1959" y="2291"/>
                  </a:lnTo>
                  <a:lnTo>
                    <a:pt x="2029" y="2253"/>
                  </a:lnTo>
                  <a:lnTo>
                    <a:pt x="2098" y="2214"/>
                  </a:lnTo>
                  <a:lnTo>
                    <a:pt x="2166" y="2173"/>
                  </a:lnTo>
                  <a:lnTo>
                    <a:pt x="2233" y="2132"/>
                  </a:lnTo>
                  <a:lnTo>
                    <a:pt x="2300" y="2089"/>
                  </a:lnTo>
                  <a:lnTo>
                    <a:pt x="2366" y="2045"/>
                  </a:lnTo>
                  <a:lnTo>
                    <a:pt x="2431" y="1999"/>
                  </a:lnTo>
                  <a:lnTo>
                    <a:pt x="2495" y="1953"/>
                  </a:lnTo>
                  <a:lnTo>
                    <a:pt x="2557" y="1904"/>
                  </a:lnTo>
                  <a:lnTo>
                    <a:pt x="2620" y="1856"/>
                  </a:lnTo>
                  <a:lnTo>
                    <a:pt x="2680" y="1806"/>
                  </a:lnTo>
                  <a:lnTo>
                    <a:pt x="2741" y="1755"/>
                  </a:lnTo>
                  <a:lnTo>
                    <a:pt x="2800" y="1702"/>
                  </a:lnTo>
                  <a:lnTo>
                    <a:pt x="2859" y="1649"/>
                  </a:lnTo>
                  <a:lnTo>
                    <a:pt x="2916" y="1595"/>
                  </a:lnTo>
                  <a:lnTo>
                    <a:pt x="2972" y="1539"/>
                  </a:lnTo>
                  <a:lnTo>
                    <a:pt x="3027" y="1483"/>
                  </a:lnTo>
                  <a:lnTo>
                    <a:pt x="3081" y="1426"/>
                  </a:lnTo>
                  <a:lnTo>
                    <a:pt x="3134" y="1367"/>
                  </a:lnTo>
                  <a:lnTo>
                    <a:pt x="3186" y="1308"/>
                  </a:lnTo>
                  <a:lnTo>
                    <a:pt x="3237" y="1247"/>
                  </a:lnTo>
                  <a:lnTo>
                    <a:pt x="3286" y="1186"/>
                  </a:lnTo>
                  <a:lnTo>
                    <a:pt x="3335" y="1123"/>
                  </a:lnTo>
                  <a:lnTo>
                    <a:pt x="3382" y="1060"/>
                  </a:lnTo>
                  <a:lnTo>
                    <a:pt x="3429" y="996"/>
                  </a:lnTo>
                  <a:lnTo>
                    <a:pt x="3473" y="931"/>
                  </a:lnTo>
                  <a:lnTo>
                    <a:pt x="3517" y="865"/>
                  </a:lnTo>
                  <a:lnTo>
                    <a:pt x="3561" y="798"/>
                  </a:lnTo>
                  <a:lnTo>
                    <a:pt x="3602" y="730"/>
                  </a:lnTo>
                  <a:lnTo>
                    <a:pt x="3642" y="662"/>
                  </a:lnTo>
                  <a:lnTo>
                    <a:pt x="3680" y="593"/>
                  </a:lnTo>
                  <a:lnTo>
                    <a:pt x="3718" y="523"/>
                  </a:lnTo>
                  <a:lnTo>
                    <a:pt x="3754" y="451"/>
                  </a:lnTo>
                  <a:lnTo>
                    <a:pt x="3789" y="380"/>
                  </a:lnTo>
                  <a:lnTo>
                    <a:pt x="3823" y="308"/>
                  </a:lnTo>
                  <a:lnTo>
                    <a:pt x="3855" y="234"/>
                  </a:lnTo>
                  <a:lnTo>
                    <a:pt x="3887" y="161"/>
                  </a:lnTo>
                  <a:lnTo>
                    <a:pt x="3916" y="86"/>
                  </a:lnTo>
                  <a:lnTo>
                    <a:pt x="3944" y="11"/>
                  </a:lnTo>
                  <a:lnTo>
                    <a:pt x="3914" y="0"/>
                  </a:lnTo>
                  <a:lnTo>
                    <a:pt x="3886" y="74"/>
                  </a:lnTo>
                  <a:lnTo>
                    <a:pt x="3855" y="148"/>
                  </a:lnTo>
                  <a:lnTo>
                    <a:pt x="3825" y="221"/>
                  </a:lnTo>
                  <a:lnTo>
                    <a:pt x="3793" y="294"/>
                  </a:lnTo>
                  <a:lnTo>
                    <a:pt x="3759" y="366"/>
                  </a:lnTo>
                  <a:lnTo>
                    <a:pt x="3725" y="437"/>
                  </a:lnTo>
                  <a:lnTo>
                    <a:pt x="3689" y="508"/>
                  </a:lnTo>
                  <a:lnTo>
                    <a:pt x="3651" y="577"/>
                  </a:lnTo>
                  <a:lnTo>
                    <a:pt x="3613" y="646"/>
                  </a:lnTo>
                  <a:lnTo>
                    <a:pt x="3573" y="714"/>
                  </a:lnTo>
                  <a:lnTo>
                    <a:pt x="3532" y="781"/>
                  </a:lnTo>
                  <a:lnTo>
                    <a:pt x="3489" y="847"/>
                  </a:lnTo>
                  <a:lnTo>
                    <a:pt x="3446" y="913"/>
                  </a:lnTo>
                  <a:lnTo>
                    <a:pt x="3402" y="976"/>
                  </a:lnTo>
                  <a:lnTo>
                    <a:pt x="3355" y="1040"/>
                  </a:lnTo>
                  <a:lnTo>
                    <a:pt x="3309" y="1103"/>
                  </a:lnTo>
                  <a:lnTo>
                    <a:pt x="3260" y="1165"/>
                  </a:lnTo>
                  <a:lnTo>
                    <a:pt x="3211" y="1226"/>
                  </a:lnTo>
                  <a:lnTo>
                    <a:pt x="3161" y="1286"/>
                  </a:lnTo>
                  <a:lnTo>
                    <a:pt x="3109" y="1345"/>
                  </a:lnTo>
                  <a:lnTo>
                    <a:pt x="3056" y="1403"/>
                  </a:lnTo>
                  <a:lnTo>
                    <a:pt x="3003" y="1460"/>
                  </a:lnTo>
                  <a:lnTo>
                    <a:pt x="2948" y="1516"/>
                  </a:lnTo>
                  <a:lnTo>
                    <a:pt x="2892" y="1571"/>
                  </a:lnTo>
                  <a:lnTo>
                    <a:pt x="2836" y="1626"/>
                  </a:lnTo>
                  <a:lnTo>
                    <a:pt x="2778" y="1678"/>
                  </a:lnTo>
                  <a:lnTo>
                    <a:pt x="2719" y="1730"/>
                  </a:lnTo>
                  <a:lnTo>
                    <a:pt x="2660" y="1780"/>
                  </a:lnTo>
                  <a:lnTo>
                    <a:pt x="2599" y="1830"/>
                  </a:lnTo>
                  <a:lnTo>
                    <a:pt x="2538" y="1878"/>
                  </a:lnTo>
                  <a:lnTo>
                    <a:pt x="2475" y="1926"/>
                  </a:lnTo>
                  <a:lnTo>
                    <a:pt x="2411" y="1972"/>
                  </a:lnTo>
                  <a:lnTo>
                    <a:pt x="2347" y="2018"/>
                  </a:lnTo>
                  <a:lnTo>
                    <a:pt x="2282" y="2061"/>
                  </a:lnTo>
                  <a:lnTo>
                    <a:pt x="2216" y="2104"/>
                  </a:lnTo>
                  <a:lnTo>
                    <a:pt x="2149" y="2145"/>
                  </a:lnTo>
                  <a:lnTo>
                    <a:pt x="2081" y="2185"/>
                  </a:lnTo>
                  <a:lnTo>
                    <a:pt x="2013" y="2224"/>
                  </a:lnTo>
                  <a:lnTo>
                    <a:pt x="1944" y="2262"/>
                  </a:lnTo>
                  <a:lnTo>
                    <a:pt x="1874" y="2298"/>
                  </a:lnTo>
                  <a:lnTo>
                    <a:pt x="1802" y="2333"/>
                  </a:lnTo>
                  <a:lnTo>
                    <a:pt x="1731" y="2368"/>
                  </a:lnTo>
                  <a:lnTo>
                    <a:pt x="1659" y="2400"/>
                  </a:lnTo>
                  <a:lnTo>
                    <a:pt x="1585" y="2430"/>
                  </a:lnTo>
                  <a:lnTo>
                    <a:pt x="1512" y="2460"/>
                  </a:lnTo>
                  <a:lnTo>
                    <a:pt x="1437" y="2489"/>
                  </a:lnTo>
                  <a:lnTo>
                    <a:pt x="1363" y="2516"/>
                  </a:lnTo>
                  <a:lnTo>
                    <a:pt x="1286" y="2541"/>
                  </a:lnTo>
                  <a:lnTo>
                    <a:pt x="1210" y="2565"/>
                  </a:lnTo>
                  <a:lnTo>
                    <a:pt x="1133" y="2588"/>
                  </a:lnTo>
                  <a:lnTo>
                    <a:pt x="1056" y="2610"/>
                  </a:lnTo>
                  <a:lnTo>
                    <a:pt x="977" y="2629"/>
                  </a:lnTo>
                  <a:lnTo>
                    <a:pt x="898" y="2647"/>
                  </a:lnTo>
                  <a:lnTo>
                    <a:pt x="819" y="2665"/>
                  </a:lnTo>
                  <a:lnTo>
                    <a:pt x="740" y="2680"/>
                  </a:lnTo>
                  <a:lnTo>
                    <a:pt x="660" y="2693"/>
                  </a:lnTo>
                  <a:lnTo>
                    <a:pt x="579" y="2706"/>
                  </a:lnTo>
                  <a:lnTo>
                    <a:pt x="497" y="2715"/>
                  </a:lnTo>
                  <a:lnTo>
                    <a:pt x="416" y="2725"/>
                  </a:lnTo>
                  <a:lnTo>
                    <a:pt x="332" y="2733"/>
                  </a:lnTo>
                  <a:lnTo>
                    <a:pt x="250" y="2738"/>
                  </a:lnTo>
                  <a:lnTo>
                    <a:pt x="167" y="2742"/>
                  </a:lnTo>
                  <a:lnTo>
                    <a:pt x="83" y="2745"/>
                  </a:lnTo>
                  <a:lnTo>
                    <a:pt x="0" y="2746"/>
                  </a:lnTo>
                  <a:lnTo>
                    <a:pt x="0" y="2746"/>
                  </a:lnTo>
                  <a:lnTo>
                    <a:pt x="0" y="27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63" name="Freeform 135"/>
            <p:cNvSpPr>
              <a:spLocks/>
            </p:cNvSpPr>
            <p:nvPr/>
          </p:nvSpPr>
          <p:spPr bwMode="auto">
            <a:xfrm>
              <a:off x="2630" y="3497"/>
              <a:ext cx="222" cy="31"/>
            </a:xfrm>
            <a:custGeom>
              <a:avLst/>
              <a:gdLst>
                <a:gd name="T0" fmla="*/ 0 w 666"/>
                <a:gd name="T1" fmla="*/ 33 h 94"/>
                <a:gd name="T2" fmla="*/ 0 w 666"/>
                <a:gd name="T3" fmla="*/ 33 h 94"/>
                <a:gd name="T4" fmla="*/ 81 w 666"/>
                <a:gd name="T5" fmla="*/ 47 h 94"/>
                <a:gd name="T6" fmla="*/ 164 w 666"/>
                <a:gd name="T7" fmla="*/ 58 h 94"/>
                <a:gd name="T8" fmla="*/ 246 w 666"/>
                <a:gd name="T9" fmla="*/ 69 h 94"/>
                <a:gd name="T10" fmla="*/ 329 w 666"/>
                <a:gd name="T11" fmla="*/ 78 h 94"/>
                <a:gd name="T12" fmla="*/ 412 w 666"/>
                <a:gd name="T13" fmla="*/ 84 h 94"/>
                <a:gd name="T14" fmla="*/ 496 w 666"/>
                <a:gd name="T15" fmla="*/ 90 h 94"/>
                <a:gd name="T16" fmla="*/ 580 w 666"/>
                <a:gd name="T17" fmla="*/ 93 h 94"/>
                <a:gd name="T18" fmla="*/ 666 w 666"/>
                <a:gd name="T19" fmla="*/ 94 h 94"/>
                <a:gd name="T20" fmla="*/ 666 w 666"/>
                <a:gd name="T21" fmla="*/ 61 h 94"/>
                <a:gd name="T22" fmla="*/ 582 w 666"/>
                <a:gd name="T23" fmla="*/ 60 h 94"/>
                <a:gd name="T24" fmla="*/ 497 w 666"/>
                <a:gd name="T25" fmla="*/ 56 h 94"/>
                <a:gd name="T26" fmla="*/ 414 w 666"/>
                <a:gd name="T27" fmla="*/ 52 h 94"/>
                <a:gd name="T28" fmla="*/ 332 w 666"/>
                <a:gd name="T29" fmla="*/ 45 h 94"/>
                <a:gd name="T30" fmla="*/ 250 w 666"/>
                <a:gd name="T31" fmla="*/ 37 h 94"/>
                <a:gd name="T32" fmla="*/ 168 w 666"/>
                <a:gd name="T33" fmla="*/ 26 h 94"/>
                <a:gd name="T34" fmla="*/ 87 w 666"/>
                <a:gd name="T35" fmla="*/ 14 h 94"/>
                <a:gd name="T36" fmla="*/ 7 w 666"/>
                <a:gd name="T37" fmla="*/ 0 h 94"/>
                <a:gd name="T38" fmla="*/ 7 w 666"/>
                <a:gd name="T39" fmla="*/ 0 h 94"/>
                <a:gd name="T40" fmla="*/ 0 w 666"/>
                <a:gd name="T41" fmla="*/ 3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6" h="94">
                  <a:moveTo>
                    <a:pt x="0" y="33"/>
                  </a:moveTo>
                  <a:lnTo>
                    <a:pt x="0" y="33"/>
                  </a:lnTo>
                  <a:lnTo>
                    <a:pt x="81" y="47"/>
                  </a:lnTo>
                  <a:lnTo>
                    <a:pt x="164" y="58"/>
                  </a:lnTo>
                  <a:lnTo>
                    <a:pt x="246" y="69"/>
                  </a:lnTo>
                  <a:lnTo>
                    <a:pt x="329" y="78"/>
                  </a:lnTo>
                  <a:lnTo>
                    <a:pt x="412" y="84"/>
                  </a:lnTo>
                  <a:lnTo>
                    <a:pt x="496" y="90"/>
                  </a:lnTo>
                  <a:lnTo>
                    <a:pt x="580" y="93"/>
                  </a:lnTo>
                  <a:lnTo>
                    <a:pt x="666" y="94"/>
                  </a:lnTo>
                  <a:lnTo>
                    <a:pt x="666" y="61"/>
                  </a:lnTo>
                  <a:lnTo>
                    <a:pt x="582" y="60"/>
                  </a:lnTo>
                  <a:lnTo>
                    <a:pt x="497" y="56"/>
                  </a:lnTo>
                  <a:lnTo>
                    <a:pt x="414" y="52"/>
                  </a:lnTo>
                  <a:lnTo>
                    <a:pt x="332" y="45"/>
                  </a:lnTo>
                  <a:lnTo>
                    <a:pt x="250" y="37"/>
                  </a:lnTo>
                  <a:lnTo>
                    <a:pt x="168" y="26"/>
                  </a:lnTo>
                  <a:lnTo>
                    <a:pt x="87" y="14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64" name="Freeform 136"/>
            <p:cNvSpPr>
              <a:spLocks/>
            </p:cNvSpPr>
            <p:nvPr/>
          </p:nvSpPr>
          <p:spPr bwMode="auto">
            <a:xfrm>
              <a:off x="2422" y="3439"/>
              <a:ext cx="210" cy="69"/>
            </a:xfrm>
            <a:custGeom>
              <a:avLst/>
              <a:gdLst>
                <a:gd name="T0" fmla="*/ 0 w 631"/>
                <a:gd name="T1" fmla="*/ 32 h 206"/>
                <a:gd name="T2" fmla="*/ 0 w 631"/>
                <a:gd name="T3" fmla="*/ 32 h 206"/>
                <a:gd name="T4" fmla="*/ 76 w 631"/>
                <a:gd name="T5" fmla="*/ 59 h 206"/>
                <a:gd name="T6" fmla="*/ 151 w 631"/>
                <a:gd name="T7" fmla="*/ 85 h 206"/>
                <a:gd name="T8" fmla="*/ 229 w 631"/>
                <a:gd name="T9" fmla="*/ 108 h 206"/>
                <a:gd name="T10" fmla="*/ 307 w 631"/>
                <a:gd name="T11" fmla="*/ 131 h 206"/>
                <a:gd name="T12" fmla="*/ 385 w 631"/>
                <a:gd name="T13" fmla="*/ 153 h 206"/>
                <a:gd name="T14" fmla="*/ 465 w 631"/>
                <a:gd name="T15" fmla="*/ 171 h 206"/>
                <a:gd name="T16" fmla="*/ 545 w 631"/>
                <a:gd name="T17" fmla="*/ 189 h 206"/>
                <a:gd name="T18" fmla="*/ 624 w 631"/>
                <a:gd name="T19" fmla="*/ 206 h 206"/>
                <a:gd name="T20" fmla="*/ 631 w 631"/>
                <a:gd name="T21" fmla="*/ 173 h 206"/>
                <a:gd name="T22" fmla="*/ 551 w 631"/>
                <a:gd name="T23" fmla="*/ 157 h 206"/>
                <a:gd name="T24" fmla="*/ 472 w 631"/>
                <a:gd name="T25" fmla="*/ 140 h 206"/>
                <a:gd name="T26" fmla="*/ 393 w 631"/>
                <a:gd name="T27" fmla="*/ 120 h 206"/>
                <a:gd name="T28" fmla="*/ 316 w 631"/>
                <a:gd name="T29" fmla="*/ 100 h 206"/>
                <a:gd name="T30" fmla="*/ 239 w 631"/>
                <a:gd name="T31" fmla="*/ 77 h 206"/>
                <a:gd name="T32" fmla="*/ 162 w 631"/>
                <a:gd name="T33" fmla="*/ 53 h 206"/>
                <a:gd name="T34" fmla="*/ 87 w 631"/>
                <a:gd name="T35" fmla="*/ 27 h 206"/>
                <a:gd name="T36" fmla="*/ 12 w 631"/>
                <a:gd name="T37" fmla="*/ 0 h 206"/>
                <a:gd name="T38" fmla="*/ 12 w 631"/>
                <a:gd name="T39" fmla="*/ 0 h 206"/>
                <a:gd name="T40" fmla="*/ 0 w 631"/>
                <a:gd name="T41" fmla="*/ 3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1" h="206">
                  <a:moveTo>
                    <a:pt x="0" y="32"/>
                  </a:moveTo>
                  <a:lnTo>
                    <a:pt x="0" y="32"/>
                  </a:lnTo>
                  <a:lnTo>
                    <a:pt x="76" y="59"/>
                  </a:lnTo>
                  <a:lnTo>
                    <a:pt x="151" y="85"/>
                  </a:lnTo>
                  <a:lnTo>
                    <a:pt x="229" y="108"/>
                  </a:lnTo>
                  <a:lnTo>
                    <a:pt x="307" y="131"/>
                  </a:lnTo>
                  <a:lnTo>
                    <a:pt x="385" y="153"/>
                  </a:lnTo>
                  <a:lnTo>
                    <a:pt x="465" y="171"/>
                  </a:lnTo>
                  <a:lnTo>
                    <a:pt x="545" y="189"/>
                  </a:lnTo>
                  <a:lnTo>
                    <a:pt x="624" y="206"/>
                  </a:lnTo>
                  <a:lnTo>
                    <a:pt x="631" y="173"/>
                  </a:lnTo>
                  <a:lnTo>
                    <a:pt x="551" y="157"/>
                  </a:lnTo>
                  <a:lnTo>
                    <a:pt x="472" y="140"/>
                  </a:lnTo>
                  <a:lnTo>
                    <a:pt x="393" y="120"/>
                  </a:lnTo>
                  <a:lnTo>
                    <a:pt x="316" y="100"/>
                  </a:lnTo>
                  <a:lnTo>
                    <a:pt x="239" y="77"/>
                  </a:lnTo>
                  <a:lnTo>
                    <a:pt x="162" y="53"/>
                  </a:lnTo>
                  <a:lnTo>
                    <a:pt x="87" y="27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65" name="Freeform 137"/>
            <p:cNvSpPr>
              <a:spLocks/>
            </p:cNvSpPr>
            <p:nvPr/>
          </p:nvSpPr>
          <p:spPr bwMode="auto">
            <a:xfrm>
              <a:off x="2231" y="3350"/>
              <a:ext cx="195" cy="100"/>
            </a:xfrm>
            <a:custGeom>
              <a:avLst/>
              <a:gdLst>
                <a:gd name="T0" fmla="*/ 0 w 585"/>
                <a:gd name="T1" fmla="*/ 28 h 300"/>
                <a:gd name="T2" fmla="*/ 0 w 585"/>
                <a:gd name="T3" fmla="*/ 28 h 300"/>
                <a:gd name="T4" fmla="*/ 68 w 585"/>
                <a:gd name="T5" fmla="*/ 67 h 300"/>
                <a:gd name="T6" fmla="*/ 138 w 585"/>
                <a:gd name="T7" fmla="*/ 104 h 300"/>
                <a:gd name="T8" fmla="*/ 208 w 585"/>
                <a:gd name="T9" fmla="*/ 141 h 300"/>
                <a:gd name="T10" fmla="*/ 279 w 585"/>
                <a:gd name="T11" fmla="*/ 175 h 300"/>
                <a:gd name="T12" fmla="*/ 352 w 585"/>
                <a:gd name="T13" fmla="*/ 208 h 300"/>
                <a:gd name="T14" fmla="*/ 424 w 585"/>
                <a:gd name="T15" fmla="*/ 240 h 300"/>
                <a:gd name="T16" fmla="*/ 499 w 585"/>
                <a:gd name="T17" fmla="*/ 270 h 300"/>
                <a:gd name="T18" fmla="*/ 573 w 585"/>
                <a:gd name="T19" fmla="*/ 300 h 300"/>
                <a:gd name="T20" fmla="*/ 585 w 585"/>
                <a:gd name="T21" fmla="*/ 268 h 300"/>
                <a:gd name="T22" fmla="*/ 511 w 585"/>
                <a:gd name="T23" fmla="*/ 239 h 300"/>
                <a:gd name="T24" fmla="*/ 437 w 585"/>
                <a:gd name="T25" fmla="*/ 210 h 300"/>
                <a:gd name="T26" fmla="*/ 365 w 585"/>
                <a:gd name="T27" fmla="*/ 178 h 300"/>
                <a:gd name="T28" fmla="*/ 294 w 585"/>
                <a:gd name="T29" fmla="*/ 145 h 300"/>
                <a:gd name="T30" fmla="*/ 222 w 585"/>
                <a:gd name="T31" fmla="*/ 111 h 300"/>
                <a:gd name="T32" fmla="*/ 153 w 585"/>
                <a:gd name="T33" fmla="*/ 75 h 300"/>
                <a:gd name="T34" fmla="*/ 84 w 585"/>
                <a:gd name="T35" fmla="*/ 38 h 300"/>
                <a:gd name="T36" fmla="*/ 16 w 585"/>
                <a:gd name="T37" fmla="*/ 0 h 300"/>
                <a:gd name="T38" fmla="*/ 16 w 585"/>
                <a:gd name="T39" fmla="*/ 0 h 300"/>
                <a:gd name="T40" fmla="*/ 0 w 585"/>
                <a:gd name="T41" fmla="*/ 2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5" h="300">
                  <a:moveTo>
                    <a:pt x="0" y="28"/>
                  </a:moveTo>
                  <a:lnTo>
                    <a:pt x="0" y="28"/>
                  </a:lnTo>
                  <a:lnTo>
                    <a:pt x="68" y="67"/>
                  </a:lnTo>
                  <a:lnTo>
                    <a:pt x="138" y="104"/>
                  </a:lnTo>
                  <a:lnTo>
                    <a:pt x="208" y="141"/>
                  </a:lnTo>
                  <a:lnTo>
                    <a:pt x="279" y="175"/>
                  </a:lnTo>
                  <a:lnTo>
                    <a:pt x="352" y="208"/>
                  </a:lnTo>
                  <a:lnTo>
                    <a:pt x="424" y="240"/>
                  </a:lnTo>
                  <a:lnTo>
                    <a:pt x="499" y="270"/>
                  </a:lnTo>
                  <a:lnTo>
                    <a:pt x="573" y="300"/>
                  </a:lnTo>
                  <a:lnTo>
                    <a:pt x="585" y="268"/>
                  </a:lnTo>
                  <a:lnTo>
                    <a:pt x="511" y="239"/>
                  </a:lnTo>
                  <a:lnTo>
                    <a:pt x="437" y="210"/>
                  </a:lnTo>
                  <a:lnTo>
                    <a:pt x="365" y="178"/>
                  </a:lnTo>
                  <a:lnTo>
                    <a:pt x="294" y="145"/>
                  </a:lnTo>
                  <a:lnTo>
                    <a:pt x="222" y="111"/>
                  </a:lnTo>
                  <a:lnTo>
                    <a:pt x="153" y="75"/>
                  </a:lnTo>
                  <a:lnTo>
                    <a:pt x="84" y="3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66" name="Freeform 138"/>
            <p:cNvSpPr>
              <a:spLocks/>
            </p:cNvSpPr>
            <p:nvPr/>
          </p:nvSpPr>
          <p:spPr bwMode="auto">
            <a:xfrm>
              <a:off x="2060" y="3234"/>
              <a:ext cx="176" cy="125"/>
            </a:xfrm>
            <a:custGeom>
              <a:avLst/>
              <a:gdLst>
                <a:gd name="T0" fmla="*/ 0 w 528"/>
                <a:gd name="T1" fmla="*/ 25 h 376"/>
                <a:gd name="T2" fmla="*/ 0 w 528"/>
                <a:gd name="T3" fmla="*/ 25 h 376"/>
                <a:gd name="T4" fmla="*/ 59 w 528"/>
                <a:gd name="T5" fmla="*/ 73 h 376"/>
                <a:gd name="T6" fmla="*/ 121 w 528"/>
                <a:gd name="T7" fmla="*/ 119 h 376"/>
                <a:gd name="T8" fmla="*/ 183 w 528"/>
                <a:gd name="T9" fmla="*/ 165 h 376"/>
                <a:gd name="T10" fmla="*/ 247 w 528"/>
                <a:gd name="T11" fmla="*/ 210 h 376"/>
                <a:gd name="T12" fmla="*/ 312 w 528"/>
                <a:gd name="T13" fmla="*/ 253 h 376"/>
                <a:gd name="T14" fmla="*/ 378 w 528"/>
                <a:gd name="T15" fmla="*/ 295 h 376"/>
                <a:gd name="T16" fmla="*/ 444 w 528"/>
                <a:gd name="T17" fmla="*/ 337 h 376"/>
                <a:gd name="T18" fmla="*/ 512 w 528"/>
                <a:gd name="T19" fmla="*/ 376 h 376"/>
                <a:gd name="T20" fmla="*/ 528 w 528"/>
                <a:gd name="T21" fmla="*/ 348 h 376"/>
                <a:gd name="T22" fmla="*/ 461 w 528"/>
                <a:gd name="T23" fmla="*/ 308 h 376"/>
                <a:gd name="T24" fmla="*/ 395 w 528"/>
                <a:gd name="T25" fmla="*/ 267 h 376"/>
                <a:gd name="T26" fmla="*/ 330 w 528"/>
                <a:gd name="T27" fmla="*/ 225 h 376"/>
                <a:gd name="T28" fmla="*/ 266 w 528"/>
                <a:gd name="T29" fmla="*/ 183 h 376"/>
                <a:gd name="T30" fmla="*/ 203 w 528"/>
                <a:gd name="T31" fmla="*/ 139 h 376"/>
                <a:gd name="T32" fmla="*/ 141 w 528"/>
                <a:gd name="T33" fmla="*/ 94 h 376"/>
                <a:gd name="T34" fmla="*/ 80 w 528"/>
                <a:gd name="T35" fmla="*/ 47 h 376"/>
                <a:gd name="T36" fmla="*/ 20 w 528"/>
                <a:gd name="T37" fmla="*/ 0 h 376"/>
                <a:gd name="T38" fmla="*/ 20 w 528"/>
                <a:gd name="T39" fmla="*/ 0 h 376"/>
                <a:gd name="T40" fmla="*/ 0 w 528"/>
                <a:gd name="T41" fmla="*/ 2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8" h="376">
                  <a:moveTo>
                    <a:pt x="0" y="25"/>
                  </a:moveTo>
                  <a:lnTo>
                    <a:pt x="0" y="25"/>
                  </a:lnTo>
                  <a:lnTo>
                    <a:pt x="59" y="73"/>
                  </a:lnTo>
                  <a:lnTo>
                    <a:pt x="121" y="119"/>
                  </a:lnTo>
                  <a:lnTo>
                    <a:pt x="183" y="165"/>
                  </a:lnTo>
                  <a:lnTo>
                    <a:pt x="247" y="210"/>
                  </a:lnTo>
                  <a:lnTo>
                    <a:pt x="312" y="253"/>
                  </a:lnTo>
                  <a:lnTo>
                    <a:pt x="378" y="295"/>
                  </a:lnTo>
                  <a:lnTo>
                    <a:pt x="444" y="337"/>
                  </a:lnTo>
                  <a:lnTo>
                    <a:pt x="512" y="376"/>
                  </a:lnTo>
                  <a:lnTo>
                    <a:pt x="528" y="348"/>
                  </a:lnTo>
                  <a:lnTo>
                    <a:pt x="461" y="308"/>
                  </a:lnTo>
                  <a:lnTo>
                    <a:pt x="395" y="267"/>
                  </a:lnTo>
                  <a:lnTo>
                    <a:pt x="330" y="225"/>
                  </a:lnTo>
                  <a:lnTo>
                    <a:pt x="266" y="183"/>
                  </a:lnTo>
                  <a:lnTo>
                    <a:pt x="203" y="139"/>
                  </a:lnTo>
                  <a:lnTo>
                    <a:pt x="141" y="94"/>
                  </a:lnTo>
                  <a:lnTo>
                    <a:pt x="80" y="47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67" name="Freeform 139"/>
            <p:cNvSpPr>
              <a:spLocks/>
            </p:cNvSpPr>
            <p:nvPr/>
          </p:nvSpPr>
          <p:spPr bwMode="auto">
            <a:xfrm>
              <a:off x="1913" y="3096"/>
              <a:ext cx="154" cy="146"/>
            </a:xfrm>
            <a:custGeom>
              <a:avLst/>
              <a:gdLst>
                <a:gd name="T0" fmla="*/ 0 w 461"/>
                <a:gd name="T1" fmla="*/ 23 h 439"/>
                <a:gd name="T2" fmla="*/ 0 w 461"/>
                <a:gd name="T3" fmla="*/ 23 h 439"/>
                <a:gd name="T4" fmla="*/ 51 w 461"/>
                <a:gd name="T5" fmla="*/ 78 h 439"/>
                <a:gd name="T6" fmla="*/ 103 w 461"/>
                <a:gd name="T7" fmla="*/ 132 h 439"/>
                <a:gd name="T8" fmla="*/ 156 w 461"/>
                <a:gd name="T9" fmla="*/ 186 h 439"/>
                <a:gd name="T10" fmla="*/ 211 w 461"/>
                <a:gd name="T11" fmla="*/ 237 h 439"/>
                <a:gd name="T12" fmla="*/ 266 w 461"/>
                <a:gd name="T13" fmla="*/ 289 h 439"/>
                <a:gd name="T14" fmla="*/ 323 w 461"/>
                <a:gd name="T15" fmla="*/ 340 h 439"/>
                <a:gd name="T16" fmla="*/ 381 w 461"/>
                <a:gd name="T17" fmla="*/ 390 h 439"/>
                <a:gd name="T18" fmla="*/ 441 w 461"/>
                <a:gd name="T19" fmla="*/ 439 h 439"/>
                <a:gd name="T20" fmla="*/ 461 w 461"/>
                <a:gd name="T21" fmla="*/ 414 h 439"/>
                <a:gd name="T22" fmla="*/ 402 w 461"/>
                <a:gd name="T23" fmla="*/ 365 h 439"/>
                <a:gd name="T24" fmla="*/ 345 w 461"/>
                <a:gd name="T25" fmla="*/ 315 h 439"/>
                <a:gd name="T26" fmla="*/ 289 w 461"/>
                <a:gd name="T27" fmla="*/ 266 h 439"/>
                <a:gd name="T28" fmla="*/ 233 w 461"/>
                <a:gd name="T29" fmla="*/ 214 h 439"/>
                <a:gd name="T30" fmla="*/ 179 w 461"/>
                <a:gd name="T31" fmla="*/ 162 h 439"/>
                <a:gd name="T32" fmla="*/ 127 w 461"/>
                <a:gd name="T33" fmla="*/ 109 h 439"/>
                <a:gd name="T34" fmla="*/ 75 w 461"/>
                <a:gd name="T35" fmla="*/ 55 h 439"/>
                <a:gd name="T36" fmla="*/ 24 w 461"/>
                <a:gd name="T37" fmla="*/ 0 h 439"/>
                <a:gd name="T38" fmla="*/ 24 w 461"/>
                <a:gd name="T39" fmla="*/ 0 h 439"/>
                <a:gd name="T40" fmla="*/ 0 w 461"/>
                <a:gd name="T41" fmla="*/ 2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1" h="439">
                  <a:moveTo>
                    <a:pt x="0" y="23"/>
                  </a:moveTo>
                  <a:lnTo>
                    <a:pt x="0" y="23"/>
                  </a:lnTo>
                  <a:lnTo>
                    <a:pt x="51" y="78"/>
                  </a:lnTo>
                  <a:lnTo>
                    <a:pt x="103" y="132"/>
                  </a:lnTo>
                  <a:lnTo>
                    <a:pt x="156" y="186"/>
                  </a:lnTo>
                  <a:lnTo>
                    <a:pt x="211" y="237"/>
                  </a:lnTo>
                  <a:lnTo>
                    <a:pt x="266" y="289"/>
                  </a:lnTo>
                  <a:lnTo>
                    <a:pt x="323" y="340"/>
                  </a:lnTo>
                  <a:lnTo>
                    <a:pt x="381" y="390"/>
                  </a:lnTo>
                  <a:lnTo>
                    <a:pt x="441" y="439"/>
                  </a:lnTo>
                  <a:lnTo>
                    <a:pt x="461" y="414"/>
                  </a:lnTo>
                  <a:lnTo>
                    <a:pt x="402" y="365"/>
                  </a:lnTo>
                  <a:lnTo>
                    <a:pt x="345" y="315"/>
                  </a:lnTo>
                  <a:lnTo>
                    <a:pt x="289" y="266"/>
                  </a:lnTo>
                  <a:lnTo>
                    <a:pt x="233" y="214"/>
                  </a:lnTo>
                  <a:lnTo>
                    <a:pt x="179" y="162"/>
                  </a:lnTo>
                  <a:lnTo>
                    <a:pt x="127" y="109"/>
                  </a:lnTo>
                  <a:lnTo>
                    <a:pt x="75" y="5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68" name="Freeform 140"/>
            <p:cNvSpPr>
              <a:spLocks/>
            </p:cNvSpPr>
            <p:nvPr/>
          </p:nvSpPr>
          <p:spPr bwMode="auto">
            <a:xfrm>
              <a:off x="1794" y="2942"/>
              <a:ext cx="127" cy="161"/>
            </a:xfrm>
            <a:custGeom>
              <a:avLst/>
              <a:gdLst>
                <a:gd name="T0" fmla="*/ 0 w 382"/>
                <a:gd name="T1" fmla="*/ 17 h 484"/>
                <a:gd name="T2" fmla="*/ 0 w 382"/>
                <a:gd name="T3" fmla="*/ 17 h 484"/>
                <a:gd name="T4" fmla="*/ 40 w 382"/>
                <a:gd name="T5" fmla="*/ 77 h 484"/>
                <a:gd name="T6" fmla="*/ 81 w 382"/>
                <a:gd name="T7" fmla="*/ 137 h 484"/>
                <a:gd name="T8" fmla="*/ 124 w 382"/>
                <a:gd name="T9" fmla="*/ 196 h 484"/>
                <a:gd name="T10" fmla="*/ 168 w 382"/>
                <a:gd name="T11" fmla="*/ 256 h 484"/>
                <a:gd name="T12" fmla="*/ 213 w 382"/>
                <a:gd name="T13" fmla="*/ 313 h 484"/>
                <a:gd name="T14" fmla="*/ 260 w 382"/>
                <a:gd name="T15" fmla="*/ 371 h 484"/>
                <a:gd name="T16" fmla="*/ 309 w 382"/>
                <a:gd name="T17" fmla="*/ 427 h 484"/>
                <a:gd name="T18" fmla="*/ 358 w 382"/>
                <a:gd name="T19" fmla="*/ 484 h 484"/>
                <a:gd name="T20" fmla="*/ 382 w 382"/>
                <a:gd name="T21" fmla="*/ 461 h 484"/>
                <a:gd name="T22" fmla="*/ 333 w 382"/>
                <a:gd name="T23" fmla="*/ 406 h 484"/>
                <a:gd name="T24" fmla="*/ 286 w 382"/>
                <a:gd name="T25" fmla="*/ 350 h 484"/>
                <a:gd name="T26" fmla="*/ 239 w 382"/>
                <a:gd name="T27" fmla="*/ 292 h 484"/>
                <a:gd name="T28" fmla="*/ 194 w 382"/>
                <a:gd name="T29" fmla="*/ 235 h 484"/>
                <a:gd name="T30" fmla="*/ 151 w 382"/>
                <a:gd name="T31" fmla="*/ 177 h 484"/>
                <a:gd name="T32" fmla="*/ 108 w 382"/>
                <a:gd name="T33" fmla="*/ 118 h 484"/>
                <a:gd name="T34" fmla="*/ 67 w 382"/>
                <a:gd name="T35" fmla="*/ 59 h 484"/>
                <a:gd name="T36" fmla="*/ 28 w 382"/>
                <a:gd name="T37" fmla="*/ 0 h 484"/>
                <a:gd name="T38" fmla="*/ 28 w 382"/>
                <a:gd name="T39" fmla="*/ 0 h 484"/>
                <a:gd name="T40" fmla="*/ 0 w 382"/>
                <a:gd name="T41" fmla="*/ 1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" h="484">
                  <a:moveTo>
                    <a:pt x="0" y="17"/>
                  </a:moveTo>
                  <a:lnTo>
                    <a:pt x="0" y="17"/>
                  </a:lnTo>
                  <a:lnTo>
                    <a:pt x="40" y="77"/>
                  </a:lnTo>
                  <a:lnTo>
                    <a:pt x="81" y="137"/>
                  </a:lnTo>
                  <a:lnTo>
                    <a:pt x="124" y="196"/>
                  </a:lnTo>
                  <a:lnTo>
                    <a:pt x="168" y="256"/>
                  </a:lnTo>
                  <a:lnTo>
                    <a:pt x="213" y="313"/>
                  </a:lnTo>
                  <a:lnTo>
                    <a:pt x="260" y="371"/>
                  </a:lnTo>
                  <a:lnTo>
                    <a:pt x="309" y="427"/>
                  </a:lnTo>
                  <a:lnTo>
                    <a:pt x="358" y="484"/>
                  </a:lnTo>
                  <a:lnTo>
                    <a:pt x="382" y="461"/>
                  </a:lnTo>
                  <a:lnTo>
                    <a:pt x="333" y="406"/>
                  </a:lnTo>
                  <a:lnTo>
                    <a:pt x="286" y="350"/>
                  </a:lnTo>
                  <a:lnTo>
                    <a:pt x="239" y="292"/>
                  </a:lnTo>
                  <a:lnTo>
                    <a:pt x="194" y="235"/>
                  </a:lnTo>
                  <a:lnTo>
                    <a:pt x="151" y="177"/>
                  </a:lnTo>
                  <a:lnTo>
                    <a:pt x="108" y="118"/>
                  </a:lnTo>
                  <a:lnTo>
                    <a:pt x="67" y="59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69" name="Freeform 141"/>
            <p:cNvSpPr>
              <a:spLocks/>
            </p:cNvSpPr>
            <p:nvPr/>
          </p:nvSpPr>
          <p:spPr bwMode="auto">
            <a:xfrm>
              <a:off x="1693" y="2783"/>
              <a:ext cx="110" cy="165"/>
            </a:xfrm>
            <a:custGeom>
              <a:avLst/>
              <a:gdLst>
                <a:gd name="T0" fmla="*/ 0 w 332"/>
                <a:gd name="T1" fmla="*/ 13 h 495"/>
                <a:gd name="T2" fmla="*/ 0 w 332"/>
                <a:gd name="T3" fmla="*/ 13 h 495"/>
                <a:gd name="T4" fmla="*/ 14 w 332"/>
                <a:gd name="T5" fmla="*/ 46 h 495"/>
                <a:gd name="T6" fmla="*/ 30 w 332"/>
                <a:gd name="T7" fmla="*/ 77 h 495"/>
                <a:gd name="T8" fmla="*/ 47 w 332"/>
                <a:gd name="T9" fmla="*/ 108 h 495"/>
                <a:gd name="T10" fmla="*/ 64 w 332"/>
                <a:gd name="T11" fmla="*/ 138 h 495"/>
                <a:gd name="T12" fmla="*/ 82 w 332"/>
                <a:gd name="T13" fmla="*/ 169 h 495"/>
                <a:gd name="T14" fmla="*/ 102 w 332"/>
                <a:gd name="T15" fmla="*/ 199 h 495"/>
                <a:gd name="T16" fmla="*/ 121 w 332"/>
                <a:gd name="T17" fmla="*/ 229 h 495"/>
                <a:gd name="T18" fmla="*/ 142 w 332"/>
                <a:gd name="T19" fmla="*/ 258 h 495"/>
                <a:gd name="T20" fmla="*/ 182 w 332"/>
                <a:gd name="T21" fmla="*/ 318 h 495"/>
                <a:gd name="T22" fmla="*/ 224 w 332"/>
                <a:gd name="T23" fmla="*/ 376 h 495"/>
                <a:gd name="T24" fmla="*/ 264 w 332"/>
                <a:gd name="T25" fmla="*/ 436 h 495"/>
                <a:gd name="T26" fmla="*/ 304 w 332"/>
                <a:gd name="T27" fmla="*/ 495 h 495"/>
                <a:gd name="T28" fmla="*/ 332 w 332"/>
                <a:gd name="T29" fmla="*/ 478 h 495"/>
                <a:gd name="T30" fmla="*/ 292 w 332"/>
                <a:gd name="T31" fmla="*/ 417 h 495"/>
                <a:gd name="T32" fmla="*/ 251 w 332"/>
                <a:gd name="T33" fmla="*/ 358 h 495"/>
                <a:gd name="T34" fmla="*/ 209 w 332"/>
                <a:gd name="T35" fmla="*/ 298 h 495"/>
                <a:gd name="T36" fmla="*/ 169 w 332"/>
                <a:gd name="T37" fmla="*/ 240 h 495"/>
                <a:gd name="T38" fmla="*/ 149 w 332"/>
                <a:gd name="T39" fmla="*/ 211 h 495"/>
                <a:gd name="T40" fmla="*/ 130 w 332"/>
                <a:gd name="T41" fmla="*/ 181 h 495"/>
                <a:gd name="T42" fmla="*/ 110 w 332"/>
                <a:gd name="T43" fmla="*/ 151 h 495"/>
                <a:gd name="T44" fmla="*/ 93 w 332"/>
                <a:gd name="T45" fmla="*/ 122 h 495"/>
                <a:gd name="T46" fmla="*/ 76 w 332"/>
                <a:gd name="T47" fmla="*/ 92 h 495"/>
                <a:gd name="T48" fmla="*/ 60 w 332"/>
                <a:gd name="T49" fmla="*/ 62 h 495"/>
                <a:gd name="T50" fmla="*/ 44 w 332"/>
                <a:gd name="T51" fmla="*/ 30 h 495"/>
                <a:gd name="T52" fmla="*/ 30 w 332"/>
                <a:gd name="T53" fmla="*/ 0 h 495"/>
                <a:gd name="T54" fmla="*/ 30 w 332"/>
                <a:gd name="T55" fmla="*/ 0 h 495"/>
                <a:gd name="T56" fmla="*/ 0 w 332"/>
                <a:gd name="T57" fmla="*/ 13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2" h="495">
                  <a:moveTo>
                    <a:pt x="0" y="13"/>
                  </a:moveTo>
                  <a:lnTo>
                    <a:pt x="0" y="13"/>
                  </a:lnTo>
                  <a:lnTo>
                    <a:pt x="14" y="46"/>
                  </a:lnTo>
                  <a:lnTo>
                    <a:pt x="30" y="77"/>
                  </a:lnTo>
                  <a:lnTo>
                    <a:pt x="47" y="108"/>
                  </a:lnTo>
                  <a:lnTo>
                    <a:pt x="64" y="138"/>
                  </a:lnTo>
                  <a:lnTo>
                    <a:pt x="82" y="169"/>
                  </a:lnTo>
                  <a:lnTo>
                    <a:pt x="102" y="199"/>
                  </a:lnTo>
                  <a:lnTo>
                    <a:pt x="121" y="229"/>
                  </a:lnTo>
                  <a:lnTo>
                    <a:pt x="142" y="258"/>
                  </a:lnTo>
                  <a:lnTo>
                    <a:pt x="182" y="318"/>
                  </a:lnTo>
                  <a:lnTo>
                    <a:pt x="224" y="376"/>
                  </a:lnTo>
                  <a:lnTo>
                    <a:pt x="264" y="436"/>
                  </a:lnTo>
                  <a:lnTo>
                    <a:pt x="304" y="495"/>
                  </a:lnTo>
                  <a:lnTo>
                    <a:pt x="332" y="478"/>
                  </a:lnTo>
                  <a:lnTo>
                    <a:pt x="292" y="417"/>
                  </a:lnTo>
                  <a:lnTo>
                    <a:pt x="251" y="358"/>
                  </a:lnTo>
                  <a:lnTo>
                    <a:pt x="209" y="298"/>
                  </a:lnTo>
                  <a:lnTo>
                    <a:pt x="169" y="240"/>
                  </a:lnTo>
                  <a:lnTo>
                    <a:pt x="149" y="211"/>
                  </a:lnTo>
                  <a:lnTo>
                    <a:pt x="130" y="181"/>
                  </a:lnTo>
                  <a:lnTo>
                    <a:pt x="110" y="151"/>
                  </a:lnTo>
                  <a:lnTo>
                    <a:pt x="93" y="122"/>
                  </a:lnTo>
                  <a:lnTo>
                    <a:pt x="76" y="92"/>
                  </a:lnTo>
                  <a:lnTo>
                    <a:pt x="60" y="62"/>
                  </a:lnTo>
                  <a:lnTo>
                    <a:pt x="44" y="3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70" name="Freeform 142"/>
            <p:cNvSpPr>
              <a:spLocks/>
            </p:cNvSpPr>
            <p:nvPr/>
          </p:nvSpPr>
          <p:spPr bwMode="auto">
            <a:xfrm>
              <a:off x="1624" y="2732"/>
              <a:ext cx="79" cy="55"/>
            </a:xfrm>
            <a:custGeom>
              <a:avLst/>
              <a:gdLst>
                <a:gd name="T0" fmla="*/ 7 w 236"/>
                <a:gd name="T1" fmla="*/ 25 h 164"/>
                <a:gd name="T2" fmla="*/ 1 w 236"/>
                <a:gd name="T3" fmla="*/ 11 h 164"/>
                <a:gd name="T4" fmla="*/ 0 w 236"/>
                <a:gd name="T5" fmla="*/ 25 h 164"/>
                <a:gd name="T6" fmla="*/ 1 w 236"/>
                <a:gd name="T7" fmla="*/ 38 h 164"/>
                <a:gd name="T8" fmla="*/ 3 w 236"/>
                <a:gd name="T9" fmla="*/ 50 h 164"/>
                <a:gd name="T10" fmla="*/ 5 w 236"/>
                <a:gd name="T11" fmla="*/ 60 h 164"/>
                <a:gd name="T12" fmla="*/ 10 w 236"/>
                <a:gd name="T13" fmla="*/ 70 h 164"/>
                <a:gd name="T14" fmla="*/ 15 w 236"/>
                <a:gd name="T15" fmla="*/ 79 h 164"/>
                <a:gd name="T16" fmla="*/ 21 w 236"/>
                <a:gd name="T17" fmla="*/ 86 h 164"/>
                <a:gd name="T18" fmla="*/ 28 w 236"/>
                <a:gd name="T19" fmla="*/ 94 h 164"/>
                <a:gd name="T20" fmla="*/ 36 w 236"/>
                <a:gd name="T21" fmla="*/ 99 h 164"/>
                <a:gd name="T22" fmla="*/ 44 w 236"/>
                <a:gd name="T23" fmla="*/ 105 h 164"/>
                <a:gd name="T24" fmla="*/ 53 w 236"/>
                <a:gd name="T25" fmla="*/ 108 h 164"/>
                <a:gd name="T26" fmla="*/ 61 w 236"/>
                <a:gd name="T27" fmla="*/ 111 h 164"/>
                <a:gd name="T28" fmla="*/ 80 w 236"/>
                <a:gd name="T29" fmla="*/ 117 h 164"/>
                <a:gd name="T30" fmla="*/ 98 w 236"/>
                <a:gd name="T31" fmla="*/ 120 h 164"/>
                <a:gd name="T32" fmla="*/ 117 w 236"/>
                <a:gd name="T33" fmla="*/ 123 h 164"/>
                <a:gd name="T34" fmla="*/ 134 w 236"/>
                <a:gd name="T35" fmla="*/ 125 h 164"/>
                <a:gd name="T36" fmla="*/ 151 w 236"/>
                <a:gd name="T37" fmla="*/ 129 h 164"/>
                <a:gd name="T38" fmla="*/ 167 w 236"/>
                <a:gd name="T39" fmla="*/ 133 h 164"/>
                <a:gd name="T40" fmla="*/ 174 w 236"/>
                <a:gd name="T41" fmla="*/ 135 h 164"/>
                <a:gd name="T42" fmla="*/ 180 w 236"/>
                <a:gd name="T43" fmla="*/ 138 h 164"/>
                <a:gd name="T44" fmla="*/ 186 w 236"/>
                <a:gd name="T45" fmla="*/ 141 h 164"/>
                <a:gd name="T46" fmla="*/ 191 w 236"/>
                <a:gd name="T47" fmla="*/ 145 h 164"/>
                <a:gd name="T48" fmla="*/ 195 w 236"/>
                <a:gd name="T49" fmla="*/ 149 h 164"/>
                <a:gd name="T50" fmla="*/ 200 w 236"/>
                <a:gd name="T51" fmla="*/ 153 h 164"/>
                <a:gd name="T52" fmla="*/ 203 w 236"/>
                <a:gd name="T53" fmla="*/ 159 h 164"/>
                <a:gd name="T54" fmla="*/ 206 w 236"/>
                <a:gd name="T55" fmla="*/ 164 h 164"/>
                <a:gd name="T56" fmla="*/ 236 w 236"/>
                <a:gd name="T57" fmla="*/ 151 h 164"/>
                <a:gd name="T58" fmla="*/ 231 w 236"/>
                <a:gd name="T59" fmla="*/ 141 h 164"/>
                <a:gd name="T60" fmla="*/ 226 w 236"/>
                <a:gd name="T61" fmla="*/ 133 h 164"/>
                <a:gd name="T62" fmla="*/ 218 w 236"/>
                <a:gd name="T63" fmla="*/ 125 h 164"/>
                <a:gd name="T64" fmla="*/ 210 w 236"/>
                <a:gd name="T65" fmla="*/ 119 h 164"/>
                <a:gd name="T66" fmla="*/ 203 w 236"/>
                <a:gd name="T67" fmla="*/ 113 h 164"/>
                <a:gd name="T68" fmla="*/ 194 w 236"/>
                <a:gd name="T69" fmla="*/ 108 h 164"/>
                <a:gd name="T70" fmla="*/ 186 w 236"/>
                <a:gd name="T71" fmla="*/ 105 h 164"/>
                <a:gd name="T72" fmla="*/ 176 w 236"/>
                <a:gd name="T73" fmla="*/ 102 h 164"/>
                <a:gd name="T74" fmla="*/ 158 w 236"/>
                <a:gd name="T75" fmla="*/ 96 h 164"/>
                <a:gd name="T76" fmla="*/ 139 w 236"/>
                <a:gd name="T77" fmla="*/ 93 h 164"/>
                <a:gd name="T78" fmla="*/ 121 w 236"/>
                <a:gd name="T79" fmla="*/ 90 h 164"/>
                <a:gd name="T80" fmla="*/ 104 w 236"/>
                <a:gd name="T81" fmla="*/ 87 h 164"/>
                <a:gd name="T82" fmla="*/ 86 w 236"/>
                <a:gd name="T83" fmla="*/ 84 h 164"/>
                <a:gd name="T84" fmla="*/ 71 w 236"/>
                <a:gd name="T85" fmla="*/ 80 h 164"/>
                <a:gd name="T86" fmla="*/ 66 w 236"/>
                <a:gd name="T87" fmla="*/ 78 h 164"/>
                <a:gd name="T88" fmla="*/ 59 w 236"/>
                <a:gd name="T89" fmla="*/ 75 h 164"/>
                <a:gd name="T90" fmla="*/ 54 w 236"/>
                <a:gd name="T91" fmla="*/ 72 h 164"/>
                <a:gd name="T92" fmla="*/ 50 w 236"/>
                <a:gd name="T93" fmla="*/ 68 h 164"/>
                <a:gd name="T94" fmla="*/ 45 w 236"/>
                <a:gd name="T95" fmla="*/ 65 h 164"/>
                <a:gd name="T96" fmla="*/ 42 w 236"/>
                <a:gd name="T97" fmla="*/ 60 h 164"/>
                <a:gd name="T98" fmla="*/ 40 w 236"/>
                <a:gd name="T99" fmla="*/ 55 h 164"/>
                <a:gd name="T100" fmla="*/ 37 w 236"/>
                <a:gd name="T101" fmla="*/ 50 h 164"/>
                <a:gd name="T102" fmla="*/ 36 w 236"/>
                <a:gd name="T103" fmla="*/ 42 h 164"/>
                <a:gd name="T104" fmla="*/ 33 w 236"/>
                <a:gd name="T105" fmla="*/ 35 h 164"/>
                <a:gd name="T106" fmla="*/ 33 w 236"/>
                <a:gd name="T107" fmla="*/ 25 h 164"/>
                <a:gd name="T108" fmla="*/ 33 w 236"/>
                <a:gd name="T109" fmla="*/ 14 h 164"/>
                <a:gd name="T110" fmla="*/ 28 w 236"/>
                <a:gd name="T111" fmla="*/ 0 h 164"/>
                <a:gd name="T112" fmla="*/ 33 w 236"/>
                <a:gd name="T113" fmla="*/ 14 h 164"/>
                <a:gd name="T114" fmla="*/ 34 w 236"/>
                <a:gd name="T115" fmla="*/ 5 h 164"/>
                <a:gd name="T116" fmla="*/ 28 w 236"/>
                <a:gd name="T117" fmla="*/ 0 h 164"/>
                <a:gd name="T118" fmla="*/ 7 w 236"/>
                <a:gd name="T119" fmla="*/ 2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164">
                  <a:moveTo>
                    <a:pt x="7" y="25"/>
                  </a:moveTo>
                  <a:lnTo>
                    <a:pt x="1" y="11"/>
                  </a:lnTo>
                  <a:lnTo>
                    <a:pt x="0" y="25"/>
                  </a:lnTo>
                  <a:lnTo>
                    <a:pt x="1" y="38"/>
                  </a:lnTo>
                  <a:lnTo>
                    <a:pt x="3" y="50"/>
                  </a:lnTo>
                  <a:lnTo>
                    <a:pt x="5" y="60"/>
                  </a:lnTo>
                  <a:lnTo>
                    <a:pt x="10" y="70"/>
                  </a:lnTo>
                  <a:lnTo>
                    <a:pt x="15" y="79"/>
                  </a:lnTo>
                  <a:lnTo>
                    <a:pt x="21" y="86"/>
                  </a:lnTo>
                  <a:lnTo>
                    <a:pt x="28" y="94"/>
                  </a:lnTo>
                  <a:lnTo>
                    <a:pt x="36" y="99"/>
                  </a:lnTo>
                  <a:lnTo>
                    <a:pt x="44" y="105"/>
                  </a:lnTo>
                  <a:lnTo>
                    <a:pt x="53" y="108"/>
                  </a:lnTo>
                  <a:lnTo>
                    <a:pt x="61" y="111"/>
                  </a:lnTo>
                  <a:lnTo>
                    <a:pt x="80" y="117"/>
                  </a:lnTo>
                  <a:lnTo>
                    <a:pt x="98" y="120"/>
                  </a:lnTo>
                  <a:lnTo>
                    <a:pt x="117" y="123"/>
                  </a:lnTo>
                  <a:lnTo>
                    <a:pt x="134" y="125"/>
                  </a:lnTo>
                  <a:lnTo>
                    <a:pt x="151" y="129"/>
                  </a:lnTo>
                  <a:lnTo>
                    <a:pt x="167" y="133"/>
                  </a:lnTo>
                  <a:lnTo>
                    <a:pt x="174" y="135"/>
                  </a:lnTo>
                  <a:lnTo>
                    <a:pt x="180" y="138"/>
                  </a:lnTo>
                  <a:lnTo>
                    <a:pt x="186" y="141"/>
                  </a:lnTo>
                  <a:lnTo>
                    <a:pt x="191" y="145"/>
                  </a:lnTo>
                  <a:lnTo>
                    <a:pt x="195" y="149"/>
                  </a:lnTo>
                  <a:lnTo>
                    <a:pt x="200" y="153"/>
                  </a:lnTo>
                  <a:lnTo>
                    <a:pt x="203" y="159"/>
                  </a:lnTo>
                  <a:lnTo>
                    <a:pt x="206" y="164"/>
                  </a:lnTo>
                  <a:lnTo>
                    <a:pt x="236" y="151"/>
                  </a:lnTo>
                  <a:lnTo>
                    <a:pt x="231" y="141"/>
                  </a:lnTo>
                  <a:lnTo>
                    <a:pt x="226" y="133"/>
                  </a:lnTo>
                  <a:lnTo>
                    <a:pt x="218" y="125"/>
                  </a:lnTo>
                  <a:lnTo>
                    <a:pt x="210" y="119"/>
                  </a:lnTo>
                  <a:lnTo>
                    <a:pt x="203" y="113"/>
                  </a:lnTo>
                  <a:lnTo>
                    <a:pt x="194" y="108"/>
                  </a:lnTo>
                  <a:lnTo>
                    <a:pt x="186" y="105"/>
                  </a:lnTo>
                  <a:lnTo>
                    <a:pt x="176" y="102"/>
                  </a:lnTo>
                  <a:lnTo>
                    <a:pt x="158" y="96"/>
                  </a:lnTo>
                  <a:lnTo>
                    <a:pt x="139" y="93"/>
                  </a:lnTo>
                  <a:lnTo>
                    <a:pt x="121" y="90"/>
                  </a:lnTo>
                  <a:lnTo>
                    <a:pt x="104" y="87"/>
                  </a:lnTo>
                  <a:lnTo>
                    <a:pt x="86" y="84"/>
                  </a:lnTo>
                  <a:lnTo>
                    <a:pt x="71" y="80"/>
                  </a:lnTo>
                  <a:lnTo>
                    <a:pt x="66" y="78"/>
                  </a:lnTo>
                  <a:lnTo>
                    <a:pt x="59" y="75"/>
                  </a:lnTo>
                  <a:lnTo>
                    <a:pt x="54" y="72"/>
                  </a:lnTo>
                  <a:lnTo>
                    <a:pt x="50" y="68"/>
                  </a:lnTo>
                  <a:lnTo>
                    <a:pt x="45" y="65"/>
                  </a:lnTo>
                  <a:lnTo>
                    <a:pt x="42" y="60"/>
                  </a:lnTo>
                  <a:lnTo>
                    <a:pt x="40" y="55"/>
                  </a:lnTo>
                  <a:lnTo>
                    <a:pt x="37" y="50"/>
                  </a:lnTo>
                  <a:lnTo>
                    <a:pt x="36" y="42"/>
                  </a:lnTo>
                  <a:lnTo>
                    <a:pt x="33" y="35"/>
                  </a:lnTo>
                  <a:lnTo>
                    <a:pt x="33" y="25"/>
                  </a:lnTo>
                  <a:lnTo>
                    <a:pt x="33" y="14"/>
                  </a:lnTo>
                  <a:lnTo>
                    <a:pt x="28" y="0"/>
                  </a:lnTo>
                  <a:lnTo>
                    <a:pt x="33" y="14"/>
                  </a:lnTo>
                  <a:lnTo>
                    <a:pt x="34" y="5"/>
                  </a:lnTo>
                  <a:lnTo>
                    <a:pt x="28" y="0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71" name="Freeform 143"/>
            <p:cNvSpPr>
              <a:spLocks/>
            </p:cNvSpPr>
            <p:nvPr/>
          </p:nvSpPr>
          <p:spPr bwMode="auto">
            <a:xfrm>
              <a:off x="1341" y="2131"/>
              <a:ext cx="292" cy="610"/>
            </a:xfrm>
            <a:custGeom>
              <a:avLst/>
              <a:gdLst>
                <a:gd name="T0" fmla="*/ 0 w 878"/>
                <a:gd name="T1" fmla="*/ 2 h 1830"/>
                <a:gd name="T2" fmla="*/ 10 w 878"/>
                <a:gd name="T3" fmla="*/ 118 h 1830"/>
                <a:gd name="T4" fmla="*/ 25 w 878"/>
                <a:gd name="T5" fmla="*/ 238 h 1830"/>
                <a:gd name="T6" fmla="*/ 46 w 878"/>
                <a:gd name="T7" fmla="*/ 360 h 1830"/>
                <a:gd name="T8" fmla="*/ 74 w 878"/>
                <a:gd name="T9" fmla="*/ 484 h 1830"/>
                <a:gd name="T10" fmla="*/ 108 w 878"/>
                <a:gd name="T11" fmla="*/ 609 h 1830"/>
                <a:gd name="T12" fmla="*/ 147 w 878"/>
                <a:gd name="T13" fmla="*/ 736 h 1830"/>
                <a:gd name="T14" fmla="*/ 192 w 878"/>
                <a:gd name="T15" fmla="*/ 861 h 1830"/>
                <a:gd name="T16" fmla="*/ 243 w 878"/>
                <a:gd name="T17" fmla="*/ 985 h 1830"/>
                <a:gd name="T18" fmla="*/ 300 w 878"/>
                <a:gd name="T19" fmla="*/ 1108 h 1830"/>
                <a:gd name="T20" fmla="*/ 363 w 878"/>
                <a:gd name="T21" fmla="*/ 1227 h 1830"/>
                <a:gd name="T22" fmla="*/ 431 w 878"/>
                <a:gd name="T23" fmla="*/ 1342 h 1830"/>
                <a:gd name="T24" fmla="*/ 504 w 878"/>
                <a:gd name="T25" fmla="*/ 1453 h 1830"/>
                <a:gd name="T26" fmla="*/ 584 w 878"/>
                <a:gd name="T27" fmla="*/ 1558 h 1830"/>
                <a:gd name="T28" fmla="*/ 626 w 878"/>
                <a:gd name="T29" fmla="*/ 1607 h 1830"/>
                <a:gd name="T30" fmla="*/ 670 w 878"/>
                <a:gd name="T31" fmla="*/ 1656 h 1830"/>
                <a:gd name="T32" fmla="*/ 715 w 878"/>
                <a:gd name="T33" fmla="*/ 1702 h 1830"/>
                <a:gd name="T34" fmla="*/ 760 w 878"/>
                <a:gd name="T35" fmla="*/ 1748 h 1830"/>
                <a:gd name="T36" fmla="*/ 808 w 878"/>
                <a:gd name="T37" fmla="*/ 1790 h 1830"/>
                <a:gd name="T38" fmla="*/ 857 w 878"/>
                <a:gd name="T39" fmla="*/ 1830 h 1830"/>
                <a:gd name="T40" fmla="*/ 853 w 878"/>
                <a:gd name="T41" fmla="*/ 1784 h 1830"/>
                <a:gd name="T42" fmla="*/ 807 w 878"/>
                <a:gd name="T43" fmla="*/ 1745 h 1830"/>
                <a:gd name="T44" fmla="*/ 760 w 878"/>
                <a:gd name="T45" fmla="*/ 1701 h 1830"/>
                <a:gd name="T46" fmla="*/ 716 w 878"/>
                <a:gd name="T47" fmla="*/ 1657 h 1830"/>
                <a:gd name="T48" fmla="*/ 673 w 878"/>
                <a:gd name="T49" fmla="*/ 1611 h 1830"/>
                <a:gd name="T50" fmla="*/ 631 w 878"/>
                <a:gd name="T51" fmla="*/ 1562 h 1830"/>
                <a:gd name="T52" fmla="*/ 570 w 878"/>
                <a:gd name="T53" fmla="*/ 1486 h 1830"/>
                <a:gd name="T54" fmla="*/ 495 w 878"/>
                <a:gd name="T55" fmla="*/ 1379 h 1830"/>
                <a:gd name="T56" fmla="*/ 424 w 878"/>
                <a:gd name="T57" fmla="*/ 1268 h 1830"/>
                <a:gd name="T58" fmla="*/ 360 w 878"/>
                <a:gd name="T59" fmla="*/ 1153 h 1830"/>
                <a:gd name="T60" fmla="*/ 301 w 878"/>
                <a:gd name="T61" fmla="*/ 1033 h 1830"/>
                <a:gd name="T62" fmla="*/ 247 w 878"/>
                <a:gd name="T63" fmla="*/ 912 h 1830"/>
                <a:gd name="T64" fmla="*/ 200 w 878"/>
                <a:gd name="T65" fmla="*/ 788 h 1830"/>
                <a:gd name="T66" fmla="*/ 158 w 878"/>
                <a:gd name="T67" fmla="*/ 663 h 1830"/>
                <a:gd name="T68" fmla="*/ 122 w 878"/>
                <a:gd name="T69" fmla="*/ 538 h 1830"/>
                <a:gd name="T70" fmla="*/ 92 w 878"/>
                <a:gd name="T71" fmla="*/ 415 h 1830"/>
                <a:gd name="T72" fmla="*/ 68 w 878"/>
                <a:gd name="T73" fmla="*/ 293 h 1830"/>
                <a:gd name="T74" fmla="*/ 50 w 878"/>
                <a:gd name="T75" fmla="*/ 173 h 1830"/>
                <a:gd name="T76" fmla="*/ 37 w 878"/>
                <a:gd name="T77" fmla="*/ 56 h 1830"/>
                <a:gd name="T78" fmla="*/ 33 w 878"/>
                <a:gd name="T79" fmla="*/ 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" h="1830">
                  <a:moveTo>
                    <a:pt x="0" y="2"/>
                  </a:moveTo>
                  <a:lnTo>
                    <a:pt x="0" y="2"/>
                  </a:lnTo>
                  <a:lnTo>
                    <a:pt x="4" y="59"/>
                  </a:lnTo>
                  <a:lnTo>
                    <a:pt x="10" y="118"/>
                  </a:lnTo>
                  <a:lnTo>
                    <a:pt x="17" y="177"/>
                  </a:lnTo>
                  <a:lnTo>
                    <a:pt x="25" y="238"/>
                  </a:lnTo>
                  <a:lnTo>
                    <a:pt x="36" y="298"/>
                  </a:lnTo>
                  <a:lnTo>
                    <a:pt x="46" y="360"/>
                  </a:lnTo>
                  <a:lnTo>
                    <a:pt x="59" y="421"/>
                  </a:lnTo>
                  <a:lnTo>
                    <a:pt x="74" y="484"/>
                  </a:lnTo>
                  <a:lnTo>
                    <a:pt x="91" y="547"/>
                  </a:lnTo>
                  <a:lnTo>
                    <a:pt x="108" y="609"/>
                  </a:lnTo>
                  <a:lnTo>
                    <a:pt x="126" y="673"/>
                  </a:lnTo>
                  <a:lnTo>
                    <a:pt x="147" y="736"/>
                  </a:lnTo>
                  <a:lnTo>
                    <a:pt x="168" y="798"/>
                  </a:lnTo>
                  <a:lnTo>
                    <a:pt x="192" y="861"/>
                  </a:lnTo>
                  <a:lnTo>
                    <a:pt x="217" y="924"/>
                  </a:lnTo>
                  <a:lnTo>
                    <a:pt x="243" y="985"/>
                  </a:lnTo>
                  <a:lnTo>
                    <a:pt x="271" y="1047"/>
                  </a:lnTo>
                  <a:lnTo>
                    <a:pt x="300" y="1108"/>
                  </a:lnTo>
                  <a:lnTo>
                    <a:pt x="330" y="1168"/>
                  </a:lnTo>
                  <a:lnTo>
                    <a:pt x="363" y="1227"/>
                  </a:lnTo>
                  <a:lnTo>
                    <a:pt x="396" y="1285"/>
                  </a:lnTo>
                  <a:lnTo>
                    <a:pt x="431" y="1342"/>
                  </a:lnTo>
                  <a:lnTo>
                    <a:pt x="468" y="1398"/>
                  </a:lnTo>
                  <a:lnTo>
                    <a:pt x="504" y="1453"/>
                  </a:lnTo>
                  <a:lnTo>
                    <a:pt x="544" y="1506"/>
                  </a:lnTo>
                  <a:lnTo>
                    <a:pt x="584" y="1558"/>
                  </a:lnTo>
                  <a:lnTo>
                    <a:pt x="605" y="1582"/>
                  </a:lnTo>
                  <a:lnTo>
                    <a:pt x="626" y="1607"/>
                  </a:lnTo>
                  <a:lnTo>
                    <a:pt x="648" y="1632"/>
                  </a:lnTo>
                  <a:lnTo>
                    <a:pt x="670" y="1656"/>
                  </a:lnTo>
                  <a:lnTo>
                    <a:pt x="692" y="1680"/>
                  </a:lnTo>
                  <a:lnTo>
                    <a:pt x="715" y="1702"/>
                  </a:lnTo>
                  <a:lnTo>
                    <a:pt x="738" y="1725"/>
                  </a:lnTo>
                  <a:lnTo>
                    <a:pt x="760" y="1748"/>
                  </a:lnTo>
                  <a:lnTo>
                    <a:pt x="784" y="1769"/>
                  </a:lnTo>
                  <a:lnTo>
                    <a:pt x="808" y="1790"/>
                  </a:lnTo>
                  <a:lnTo>
                    <a:pt x="833" y="1810"/>
                  </a:lnTo>
                  <a:lnTo>
                    <a:pt x="857" y="1830"/>
                  </a:lnTo>
                  <a:lnTo>
                    <a:pt x="878" y="1805"/>
                  </a:lnTo>
                  <a:lnTo>
                    <a:pt x="853" y="1784"/>
                  </a:lnTo>
                  <a:lnTo>
                    <a:pt x="829" y="1765"/>
                  </a:lnTo>
                  <a:lnTo>
                    <a:pt x="807" y="1745"/>
                  </a:lnTo>
                  <a:lnTo>
                    <a:pt x="783" y="1723"/>
                  </a:lnTo>
                  <a:lnTo>
                    <a:pt x="760" y="1701"/>
                  </a:lnTo>
                  <a:lnTo>
                    <a:pt x="738" y="1680"/>
                  </a:lnTo>
                  <a:lnTo>
                    <a:pt x="716" y="1657"/>
                  </a:lnTo>
                  <a:lnTo>
                    <a:pt x="694" y="1633"/>
                  </a:lnTo>
                  <a:lnTo>
                    <a:pt x="673" y="1611"/>
                  </a:lnTo>
                  <a:lnTo>
                    <a:pt x="651" y="1586"/>
                  </a:lnTo>
                  <a:lnTo>
                    <a:pt x="631" y="1562"/>
                  </a:lnTo>
                  <a:lnTo>
                    <a:pt x="610" y="1537"/>
                  </a:lnTo>
                  <a:lnTo>
                    <a:pt x="570" y="1486"/>
                  </a:lnTo>
                  <a:lnTo>
                    <a:pt x="531" y="1433"/>
                  </a:lnTo>
                  <a:lnTo>
                    <a:pt x="495" y="1379"/>
                  </a:lnTo>
                  <a:lnTo>
                    <a:pt x="459" y="1324"/>
                  </a:lnTo>
                  <a:lnTo>
                    <a:pt x="424" y="1268"/>
                  </a:lnTo>
                  <a:lnTo>
                    <a:pt x="391" y="1211"/>
                  </a:lnTo>
                  <a:lnTo>
                    <a:pt x="360" y="1153"/>
                  </a:lnTo>
                  <a:lnTo>
                    <a:pt x="329" y="1093"/>
                  </a:lnTo>
                  <a:lnTo>
                    <a:pt x="301" y="1033"/>
                  </a:lnTo>
                  <a:lnTo>
                    <a:pt x="273" y="972"/>
                  </a:lnTo>
                  <a:lnTo>
                    <a:pt x="247" y="912"/>
                  </a:lnTo>
                  <a:lnTo>
                    <a:pt x="222" y="850"/>
                  </a:lnTo>
                  <a:lnTo>
                    <a:pt x="200" y="788"/>
                  </a:lnTo>
                  <a:lnTo>
                    <a:pt x="178" y="725"/>
                  </a:lnTo>
                  <a:lnTo>
                    <a:pt x="158" y="663"/>
                  </a:lnTo>
                  <a:lnTo>
                    <a:pt x="139" y="601"/>
                  </a:lnTo>
                  <a:lnTo>
                    <a:pt x="122" y="538"/>
                  </a:lnTo>
                  <a:lnTo>
                    <a:pt x="106" y="476"/>
                  </a:lnTo>
                  <a:lnTo>
                    <a:pt x="92" y="415"/>
                  </a:lnTo>
                  <a:lnTo>
                    <a:pt x="79" y="353"/>
                  </a:lnTo>
                  <a:lnTo>
                    <a:pt x="68" y="293"/>
                  </a:lnTo>
                  <a:lnTo>
                    <a:pt x="58" y="232"/>
                  </a:lnTo>
                  <a:lnTo>
                    <a:pt x="50" y="173"/>
                  </a:lnTo>
                  <a:lnTo>
                    <a:pt x="42" y="115"/>
                  </a:lnTo>
                  <a:lnTo>
                    <a:pt x="37" y="56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72" name="Freeform 144"/>
            <p:cNvSpPr>
              <a:spLocks/>
            </p:cNvSpPr>
            <p:nvPr/>
          </p:nvSpPr>
          <p:spPr bwMode="auto">
            <a:xfrm>
              <a:off x="1340" y="1565"/>
              <a:ext cx="241" cy="566"/>
            </a:xfrm>
            <a:custGeom>
              <a:avLst/>
              <a:gdLst>
                <a:gd name="T0" fmla="*/ 701 w 725"/>
                <a:gd name="T1" fmla="*/ 0 h 1698"/>
                <a:gd name="T2" fmla="*/ 652 w 725"/>
                <a:gd name="T3" fmla="*/ 37 h 1698"/>
                <a:gd name="T4" fmla="*/ 604 w 725"/>
                <a:gd name="T5" fmla="*/ 75 h 1698"/>
                <a:gd name="T6" fmla="*/ 559 w 725"/>
                <a:gd name="T7" fmla="*/ 116 h 1698"/>
                <a:gd name="T8" fmla="*/ 516 w 725"/>
                <a:gd name="T9" fmla="*/ 159 h 1698"/>
                <a:gd name="T10" fmla="*/ 475 w 725"/>
                <a:gd name="T11" fmla="*/ 203 h 1698"/>
                <a:gd name="T12" fmla="*/ 435 w 725"/>
                <a:gd name="T13" fmla="*/ 249 h 1698"/>
                <a:gd name="T14" fmla="*/ 397 w 725"/>
                <a:gd name="T15" fmla="*/ 296 h 1698"/>
                <a:gd name="T16" fmla="*/ 361 w 725"/>
                <a:gd name="T17" fmla="*/ 346 h 1698"/>
                <a:gd name="T18" fmla="*/ 328 w 725"/>
                <a:gd name="T19" fmla="*/ 396 h 1698"/>
                <a:gd name="T20" fmla="*/ 296 w 725"/>
                <a:gd name="T21" fmla="*/ 447 h 1698"/>
                <a:gd name="T22" fmla="*/ 236 w 725"/>
                <a:gd name="T23" fmla="*/ 554 h 1698"/>
                <a:gd name="T24" fmla="*/ 184 w 725"/>
                <a:gd name="T25" fmla="*/ 665 h 1698"/>
                <a:gd name="T26" fmla="*/ 139 w 725"/>
                <a:gd name="T27" fmla="*/ 778 h 1698"/>
                <a:gd name="T28" fmla="*/ 101 w 725"/>
                <a:gd name="T29" fmla="*/ 894 h 1698"/>
                <a:gd name="T30" fmla="*/ 69 w 725"/>
                <a:gd name="T31" fmla="*/ 1011 h 1698"/>
                <a:gd name="T32" fmla="*/ 43 w 725"/>
                <a:gd name="T33" fmla="*/ 1129 h 1698"/>
                <a:gd name="T34" fmla="*/ 23 w 725"/>
                <a:gd name="T35" fmla="*/ 1246 h 1698"/>
                <a:gd name="T36" fmla="*/ 10 w 725"/>
                <a:gd name="T37" fmla="*/ 1362 h 1698"/>
                <a:gd name="T38" fmla="*/ 2 w 725"/>
                <a:gd name="T39" fmla="*/ 1477 h 1698"/>
                <a:gd name="T40" fmla="*/ 0 w 725"/>
                <a:gd name="T41" fmla="*/ 1589 h 1698"/>
                <a:gd name="T42" fmla="*/ 3 w 725"/>
                <a:gd name="T43" fmla="*/ 1698 h 1698"/>
                <a:gd name="T44" fmla="*/ 34 w 725"/>
                <a:gd name="T45" fmla="*/ 1643 h 1698"/>
                <a:gd name="T46" fmla="*/ 33 w 725"/>
                <a:gd name="T47" fmla="*/ 1534 h 1698"/>
                <a:gd name="T48" fmla="*/ 39 w 725"/>
                <a:gd name="T49" fmla="*/ 1423 h 1698"/>
                <a:gd name="T50" fmla="*/ 49 w 725"/>
                <a:gd name="T51" fmla="*/ 1308 h 1698"/>
                <a:gd name="T52" fmla="*/ 66 w 725"/>
                <a:gd name="T53" fmla="*/ 1193 h 1698"/>
                <a:gd name="T54" fmla="*/ 87 w 725"/>
                <a:gd name="T55" fmla="*/ 1077 h 1698"/>
                <a:gd name="T56" fmla="*/ 116 w 725"/>
                <a:gd name="T57" fmla="*/ 961 h 1698"/>
                <a:gd name="T58" fmla="*/ 151 w 725"/>
                <a:gd name="T59" fmla="*/ 846 h 1698"/>
                <a:gd name="T60" fmla="*/ 192 w 725"/>
                <a:gd name="T61" fmla="*/ 734 h 1698"/>
                <a:gd name="T62" fmla="*/ 239 w 725"/>
                <a:gd name="T63" fmla="*/ 622 h 1698"/>
                <a:gd name="T64" fmla="*/ 293 w 725"/>
                <a:gd name="T65" fmla="*/ 517 h 1698"/>
                <a:gd name="T66" fmla="*/ 339 w 725"/>
                <a:gd name="T67" fmla="*/ 439 h 1698"/>
                <a:gd name="T68" fmla="*/ 371 w 725"/>
                <a:gd name="T69" fmla="*/ 389 h 1698"/>
                <a:gd name="T70" fmla="*/ 406 w 725"/>
                <a:gd name="T71" fmla="*/ 341 h 1698"/>
                <a:gd name="T72" fmla="*/ 441 w 725"/>
                <a:gd name="T73" fmla="*/ 293 h 1698"/>
                <a:gd name="T74" fmla="*/ 479 w 725"/>
                <a:gd name="T75" fmla="*/ 248 h 1698"/>
                <a:gd name="T76" fmla="*/ 519 w 725"/>
                <a:gd name="T77" fmla="*/ 203 h 1698"/>
                <a:gd name="T78" fmla="*/ 560 w 725"/>
                <a:gd name="T79" fmla="*/ 160 h 1698"/>
                <a:gd name="T80" fmla="*/ 603 w 725"/>
                <a:gd name="T81" fmla="*/ 120 h 1698"/>
                <a:gd name="T82" fmla="*/ 649 w 725"/>
                <a:gd name="T83" fmla="*/ 81 h 1698"/>
                <a:gd name="T84" fmla="*/ 695 w 725"/>
                <a:gd name="T85" fmla="*/ 45 h 1698"/>
                <a:gd name="T86" fmla="*/ 725 w 725"/>
                <a:gd name="T87" fmla="*/ 20 h 1698"/>
                <a:gd name="T88" fmla="*/ 723 w 725"/>
                <a:gd name="T89" fmla="*/ 24 h 1698"/>
                <a:gd name="T90" fmla="*/ 695 w 725"/>
                <a:gd name="T91" fmla="*/ 7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5" h="1698">
                  <a:moveTo>
                    <a:pt x="695" y="7"/>
                  </a:moveTo>
                  <a:lnTo>
                    <a:pt x="701" y="0"/>
                  </a:lnTo>
                  <a:lnTo>
                    <a:pt x="676" y="18"/>
                  </a:lnTo>
                  <a:lnTo>
                    <a:pt x="652" y="37"/>
                  </a:lnTo>
                  <a:lnTo>
                    <a:pt x="627" y="55"/>
                  </a:lnTo>
                  <a:lnTo>
                    <a:pt x="604" y="75"/>
                  </a:lnTo>
                  <a:lnTo>
                    <a:pt x="582" y="95"/>
                  </a:lnTo>
                  <a:lnTo>
                    <a:pt x="559" y="116"/>
                  </a:lnTo>
                  <a:lnTo>
                    <a:pt x="538" y="137"/>
                  </a:lnTo>
                  <a:lnTo>
                    <a:pt x="516" y="159"/>
                  </a:lnTo>
                  <a:lnTo>
                    <a:pt x="494" y="181"/>
                  </a:lnTo>
                  <a:lnTo>
                    <a:pt x="475" y="203"/>
                  </a:lnTo>
                  <a:lnTo>
                    <a:pt x="454" y="226"/>
                  </a:lnTo>
                  <a:lnTo>
                    <a:pt x="435" y="249"/>
                  </a:lnTo>
                  <a:lnTo>
                    <a:pt x="415" y="272"/>
                  </a:lnTo>
                  <a:lnTo>
                    <a:pt x="397" y="296"/>
                  </a:lnTo>
                  <a:lnTo>
                    <a:pt x="379" y="321"/>
                  </a:lnTo>
                  <a:lnTo>
                    <a:pt x="361" y="346"/>
                  </a:lnTo>
                  <a:lnTo>
                    <a:pt x="344" y="371"/>
                  </a:lnTo>
                  <a:lnTo>
                    <a:pt x="328" y="396"/>
                  </a:lnTo>
                  <a:lnTo>
                    <a:pt x="311" y="422"/>
                  </a:lnTo>
                  <a:lnTo>
                    <a:pt x="296" y="447"/>
                  </a:lnTo>
                  <a:lnTo>
                    <a:pt x="265" y="500"/>
                  </a:lnTo>
                  <a:lnTo>
                    <a:pt x="236" y="554"/>
                  </a:lnTo>
                  <a:lnTo>
                    <a:pt x="209" y="609"/>
                  </a:lnTo>
                  <a:lnTo>
                    <a:pt x="184" y="665"/>
                  </a:lnTo>
                  <a:lnTo>
                    <a:pt x="162" y="721"/>
                  </a:lnTo>
                  <a:lnTo>
                    <a:pt x="139" y="778"/>
                  </a:lnTo>
                  <a:lnTo>
                    <a:pt x="120" y="835"/>
                  </a:lnTo>
                  <a:lnTo>
                    <a:pt x="101" y="894"/>
                  </a:lnTo>
                  <a:lnTo>
                    <a:pt x="84" y="952"/>
                  </a:lnTo>
                  <a:lnTo>
                    <a:pt x="69" y="1011"/>
                  </a:lnTo>
                  <a:lnTo>
                    <a:pt x="55" y="1070"/>
                  </a:lnTo>
                  <a:lnTo>
                    <a:pt x="43" y="1129"/>
                  </a:lnTo>
                  <a:lnTo>
                    <a:pt x="33" y="1187"/>
                  </a:lnTo>
                  <a:lnTo>
                    <a:pt x="23" y="1246"/>
                  </a:lnTo>
                  <a:lnTo>
                    <a:pt x="16" y="1304"/>
                  </a:lnTo>
                  <a:lnTo>
                    <a:pt x="10" y="1362"/>
                  </a:lnTo>
                  <a:lnTo>
                    <a:pt x="5" y="1421"/>
                  </a:lnTo>
                  <a:lnTo>
                    <a:pt x="2" y="1477"/>
                  </a:lnTo>
                  <a:lnTo>
                    <a:pt x="1" y="1534"/>
                  </a:lnTo>
                  <a:lnTo>
                    <a:pt x="0" y="1589"/>
                  </a:lnTo>
                  <a:lnTo>
                    <a:pt x="1" y="1644"/>
                  </a:lnTo>
                  <a:lnTo>
                    <a:pt x="3" y="1698"/>
                  </a:lnTo>
                  <a:lnTo>
                    <a:pt x="36" y="1696"/>
                  </a:lnTo>
                  <a:lnTo>
                    <a:pt x="34" y="1643"/>
                  </a:lnTo>
                  <a:lnTo>
                    <a:pt x="33" y="1589"/>
                  </a:lnTo>
                  <a:lnTo>
                    <a:pt x="33" y="1534"/>
                  </a:lnTo>
                  <a:lnTo>
                    <a:pt x="35" y="1479"/>
                  </a:lnTo>
                  <a:lnTo>
                    <a:pt x="39" y="1423"/>
                  </a:lnTo>
                  <a:lnTo>
                    <a:pt x="43" y="1366"/>
                  </a:lnTo>
                  <a:lnTo>
                    <a:pt x="49" y="1308"/>
                  </a:lnTo>
                  <a:lnTo>
                    <a:pt x="56" y="1251"/>
                  </a:lnTo>
                  <a:lnTo>
                    <a:pt x="66" y="1193"/>
                  </a:lnTo>
                  <a:lnTo>
                    <a:pt x="75" y="1134"/>
                  </a:lnTo>
                  <a:lnTo>
                    <a:pt x="87" y="1077"/>
                  </a:lnTo>
                  <a:lnTo>
                    <a:pt x="101" y="1019"/>
                  </a:lnTo>
                  <a:lnTo>
                    <a:pt x="116" y="961"/>
                  </a:lnTo>
                  <a:lnTo>
                    <a:pt x="133" y="903"/>
                  </a:lnTo>
                  <a:lnTo>
                    <a:pt x="151" y="846"/>
                  </a:lnTo>
                  <a:lnTo>
                    <a:pt x="170" y="790"/>
                  </a:lnTo>
                  <a:lnTo>
                    <a:pt x="192" y="734"/>
                  </a:lnTo>
                  <a:lnTo>
                    <a:pt x="215" y="678"/>
                  </a:lnTo>
                  <a:lnTo>
                    <a:pt x="239" y="622"/>
                  </a:lnTo>
                  <a:lnTo>
                    <a:pt x="266" y="570"/>
                  </a:lnTo>
                  <a:lnTo>
                    <a:pt x="293" y="517"/>
                  </a:lnTo>
                  <a:lnTo>
                    <a:pt x="324" y="465"/>
                  </a:lnTo>
                  <a:lnTo>
                    <a:pt x="339" y="439"/>
                  </a:lnTo>
                  <a:lnTo>
                    <a:pt x="355" y="414"/>
                  </a:lnTo>
                  <a:lnTo>
                    <a:pt x="371" y="389"/>
                  </a:lnTo>
                  <a:lnTo>
                    <a:pt x="388" y="364"/>
                  </a:lnTo>
                  <a:lnTo>
                    <a:pt x="406" y="341"/>
                  </a:lnTo>
                  <a:lnTo>
                    <a:pt x="423" y="317"/>
                  </a:lnTo>
                  <a:lnTo>
                    <a:pt x="441" y="293"/>
                  </a:lnTo>
                  <a:lnTo>
                    <a:pt x="460" y="270"/>
                  </a:lnTo>
                  <a:lnTo>
                    <a:pt x="479" y="248"/>
                  </a:lnTo>
                  <a:lnTo>
                    <a:pt x="499" y="225"/>
                  </a:lnTo>
                  <a:lnTo>
                    <a:pt x="519" y="203"/>
                  </a:lnTo>
                  <a:lnTo>
                    <a:pt x="540" y="182"/>
                  </a:lnTo>
                  <a:lnTo>
                    <a:pt x="560" y="160"/>
                  </a:lnTo>
                  <a:lnTo>
                    <a:pt x="582" y="140"/>
                  </a:lnTo>
                  <a:lnTo>
                    <a:pt x="603" y="120"/>
                  </a:lnTo>
                  <a:lnTo>
                    <a:pt x="626" y="101"/>
                  </a:lnTo>
                  <a:lnTo>
                    <a:pt x="649" y="81"/>
                  </a:lnTo>
                  <a:lnTo>
                    <a:pt x="671" y="63"/>
                  </a:lnTo>
                  <a:lnTo>
                    <a:pt x="695" y="45"/>
                  </a:lnTo>
                  <a:lnTo>
                    <a:pt x="720" y="27"/>
                  </a:lnTo>
                  <a:lnTo>
                    <a:pt x="725" y="20"/>
                  </a:lnTo>
                  <a:lnTo>
                    <a:pt x="720" y="27"/>
                  </a:lnTo>
                  <a:lnTo>
                    <a:pt x="723" y="24"/>
                  </a:lnTo>
                  <a:lnTo>
                    <a:pt x="725" y="20"/>
                  </a:lnTo>
                  <a:lnTo>
                    <a:pt x="695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73" name="Freeform 145"/>
            <p:cNvSpPr>
              <a:spLocks/>
            </p:cNvSpPr>
            <p:nvPr/>
          </p:nvSpPr>
          <p:spPr bwMode="auto">
            <a:xfrm>
              <a:off x="2201" y="636"/>
              <a:ext cx="311" cy="135"/>
            </a:xfrm>
            <a:custGeom>
              <a:avLst/>
              <a:gdLst>
                <a:gd name="T0" fmla="*/ 34 w 933"/>
                <a:gd name="T1" fmla="*/ 398 h 407"/>
                <a:gd name="T2" fmla="*/ 31 w 933"/>
                <a:gd name="T3" fmla="*/ 407 h 407"/>
                <a:gd name="T4" fmla="*/ 44 w 933"/>
                <a:gd name="T5" fmla="*/ 398 h 407"/>
                <a:gd name="T6" fmla="*/ 67 w 933"/>
                <a:gd name="T7" fmla="*/ 385 h 407"/>
                <a:gd name="T8" fmla="*/ 97 w 933"/>
                <a:gd name="T9" fmla="*/ 367 h 407"/>
                <a:gd name="T10" fmla="*/ 136 w 933"/>
                <a:gd name="T11" fmla="*/ 346 h 407"/>
                <a:gd name="T12" fmla="*/ 183 w 933"/>
                <a:gd name="T13" fmla="*/ 322 h 407"/>
                <a:gd name="T14" fmla="*/ 234 w 933"/>
                <a:gd name="T15" fmla="*/ 295 h 407"/>
                <a:gd name="T16" fmla="*/ 294 w 933"/>
                <a:gd name="T17" fmla="*/ 267 h 407"/>
                <a:gd name="T18" fmla="*/ 359 w 933"/>
                <a:gd name="T19" fmla="*/ 237 h 407"/>
                <a:gd name="T20" fmla="*/ 429 w 933"/>
                <a:gd name="T21" fmla="*/ 207 h 407"/>
                <a:gd name="T22" fmla="*/ 503 w 933"/>
                <a:gd name="T23" fmla="*/ 175 h 407"/>
                <a:gd name="T24" fmla="*/ 583 w 933"/>
                <a:gd name="T25" fmla="*/ 144 h 407"/>
                <a:gd name="T26" fmla="*/ 624 w 933"/>
                <a:gd name="T27" fmla="*/ 129 h 407"/>
                <a:gd name="T28" fmla="*/ 665 w 933"/>
                <a:gd name="T29" fmla="*/ 114 h 407"/>
                <a:gd name="T30" fmla="*/ 709 w 933"/>
                <a:gd name="T31" fmla="*/ 100 h 407"/>
                <a:gd name="T32" fmla="*/ 752 w 933"/>
                <a:gd name="T33" fmla="*/ 85 h 407"/>
                <a:gd name="T34" fmla="*/ 796 w 933"/>
                <a:gd name="T35" fmla="*/ 72 h 407"/>
                <a:gd name="T36" fmla="*/ 841 w 933"/>
                <a:gd name="T37" fmla="*/ 58 h 407"/>
                <a:gd name="T38" fmla="*/ 887 w 933"/>
                <a:gd name="T39" fmla="*/ 45 h 407"/>
                <a:gd name="T40" fmla="*/ 933 w 933"/>
                <a:gd name="T41" fmla="*/ 33 h 407"/>
                <a:gd name="T42" fmla="*/ 925 w 933"/>
                <a:gd name="T43" fmla="*/ 0 h 407"/>
                <a:gd name="T44" fmla="*/ 878 w 933"/>
                <a:gd name="T45" fmla="*/ 13 h 407"/>
                <a:gd name="T46" fmla="*/ 832 w 933"/>
                <a:gd name="T47" fmla="*/ 26 h 407"/>
                <a:gd name="T48" fmla="*/ 786 w 933"/>
                <a:gd name="T49" fmla="*/ 39 h 407"/>
                <a:gd name="T50" fmla="*/ 742 w 933"/>
                <a:gd name="T51" fmla="*/ 53 h 407"/>
                <a:gd name="T52" fmla="*/ 698 w 933"/>
                <a:gd name="T53" fmla="*/ 68 h 407"/>
                <a:gd name="T54" fmla="*/ 655 w 933"/>
                <a:gd name="T55" fmla="*/ 84 h 407"/>
                <a:gd name="T56" fmla="*/ 612 w 933"/>
                <a:gd name="T57" fmla="*/ 99 h 407"/>
                <a:gd name="T58" fmla="*/ 571 w 933"/>
                <a:gd name="T59" fmla="*/ 114 h 407"/>
                <a:gd name="T60" fmla="*/ 491 w 933"/>
                <a:gd name="T61" fmla="*/ 145 h 407"/>
                <a:gd name="T62" fmla="*/ 416 w 933"/>
                <a:gd name="T63" fmla="*/ 176 h 407"/>
                <a:gd name="T64" fmla="*/ 346 w 933"/>
                <a:gd name="T65" fmla="*/ 207 h 407"/>
                <a:gd name="T66" fmla="*/ 280 w 933"/>
                <a:gd name="T67" fmla="*/ 237 h 407"/>
                <a:gd name="T68" fmla="*/ 220 w 933"/>
                <a:gd name="T69" fmla="*/ 266 h 407"/>
                <a:gd name="T70" fmla="*/ 167 w 933"/>
                <a:gd name="T71" fmla="*/ 292 h 407"/>
                <a:gd name="T72" fmla="*/ 121 w 933"/>
                <a:gd name="T73" fmla="*/ 317 h 407"/>
                <a:gd name="T74" fmla="*/ 82 w 933"/>
                <a:gd name="T75" fmla="*/ 338 h 407"/>
                <a:gd name="T76" fmla="*/ 50 w 933"/>
                <a:gd name="T77" fmla="*/ 356 h 407"/>
                <a:gd name="T78" fmla="*/ 27 w 933"/>
                <a:gd name="T79" fmla="*/ 370 h 407"/>
                <a:gd name="T80" fmla="*/ 12 w 933"/>
                <a:gd name="T81" fmla="*/ 381 h 407"/>
                <a:gd name="T82" fmla="*/ 0 w 933"/>
                <a:gd name="T83" fmla="*/ 398 h 407"/>
                <a:gd name="T84" fmla="*/ 34 w 933"/>
                <a:gd name="T85" fmla="*/ 398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3" h="407">
                  <a:moveTo>
                    <a:pt x="34" y="398"/>
                  </a:moveTo>
                  <a:lnTo>
                    <a:pt x="31" y="407"/>
                  </a:lnTo>
                  <a:lnTo>
                    <a:pt x="44" y="398"/>
                  </a:lnTo>
                  <a:lnTo>
                    <a:pt x="67" y="385"/>
                  </a:lnTo>
                  <a:lnTo>
                    <a:pt x="97" y="367"/>
                  </a:lnTo>
                  <a:lnTo>
                    <a:pt x="136" y="346"/>
                  </a:lnTo>
                  <a:lnTo>
                    <a:pt x="183" y="322"/>
                  </a:lnTo>
                  <a:lnTo>
                    <a:pt x="234" y="295"/>
                  </a:lnTo>
                  <a:lnTo>
                    <a:pt x="294" y="267"/>
                  </a:lnTo>
                  <a:lnTo>
                    <a:pt x="359" y="237"/>
                  </a:lnTo>
                  <a:lnTo>
                    <a:pt x="429" y="207"/>
                  </a:lnTo>
                  <a:lnTo>
                    <a:pt x="503" y="175"/>
                  </a:lnTo>
                  <a:lnTo>
                    <a:pt x="583" y="144"/>
                  </a:lnTo>
                  <a:lnTo>
                    <a:pt x="624" y="129"/>
                  </a:lnTo>
                  <a:lnTo>
                    <a:pt x="665" y="114"/>
                  </a:lnTo>
                  <a:lnTo>
                    <a:pt x="709" y="100"/>
                  </a:lnTo>
                  <a:lnTo>
                    <a:pt x="752" y="85"/>
                  </a:lnTo>
                  <a:lnTo>
                    <a:pt x="796" y="72"/>
                  </a:lnTo>
                  <a:lnTo>
                    <a:pt x="841" y="58"/>
                  </a:lnTo>
                  <a:lnTo>
                    <a:pt x="887" y="45"/>
                  </a:lnTo>
                  <a:lnTo>
                    <a:pt x="933" y="33"/>
                  </a:lnTo>
                  <a:lnTo>
                    <a:pt x="925" y="0"/>
                  </a:lnTo>
                  <a:lnTo>
                    <a:pt x="878" y="13"/>
                  </a:lnTo>
                  <a:lnTo>
                    <a:pt x="832" y="26"/>
                  </a:lnTo>
                  <a:lnTo>
                    <a:pt x="786" y="39"/>
                  </a:lnTo>
                  <a:lnTo>
                    <a:pt x="742" y="53"/>
                  </a:lnTo>
                  <a:lnTo>
                    <a:pt x="698" y="68"/>
                  </a:lnTo>
                  <a:lnTo>
                    <a:pt x="655" y="84"/>
                  </a:lnTo>
                  <a:lnTo>
                    <a:pt x="612" y="99"/>
                  </a:lnTo>
                  <a:lnTo>
                    <a:pt x="571" y="114"/>
                  </a:lnTo>
                  <a:lnTo>
                    <a:pt x="491" y="145"/>
                  </a:lnTo>
                  <a:lnTo>
                    <a:pt x="416" y="176"/>
                  </a:lnTo>
                  <a:lnTo>
                    <a:pt x="346" y="207"/>
                  </a:lnTo>
                  <a:lnTo>
                    <a:pt x="280" y="237"/>
                  </a:lnTo>
                  <a:lnTo>
                    <a:pt x="220" y="266"/>
                  </a:lnTo>
                  <a:lnTo>
                    <a:pt x="167" y="292"/>
                  </a:lnTo>
                  <a:lnTo>
                    <a:pt x="121" y="317"/>
                  </a:lnTo>
                  <a:lnTo>
                    <a:pt x="82" y="338"/>
                  </a:lnTo>
                  <a:lnTo>
                    <a:pt x="50" y="356"/>
                  </a:lnTo>
                  <a:lnTo>
                    <a:pt x="27" y="370"/>
                  </a:lnTo>
                  <a:lnTo>
                    <a:pt x="12" y="381"/>
                  </a:lnTo>
                  <a:lnTo>
                    <a:pt x="0" y="398"/>
                  </a:lnTo>
                  <a:lnTo>
                    <a:pt x="34" y="39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74" name="Freeform 146"/>
            <p:cNvSpPr>
              <a:spLocks/>
            </p:cNvSpPr>
            <p:nvPr/>
          </p:nvSpPr>
          <p:spPr bwMode="auto">
            <a:xfrm>
              <a:off x="2547" y="3614"/>
              <a:ext cx="210" cy="44"/>
            </a:xfrm>
            <a:custGeom>
              <a:avLst/>
              <a:gdLst>
                <a:gd name="T0" fmla="*/ 0 w 630"/>
                <a:gd name="T1" fmla="*/ 32 h 132"/>
                <a:gd name="T2" fmla="*/ 0 w 630"/>
                <a:gd name="T3" fmla="*/ 32 h 132"/>
                <a:gd name="T4" fmla="*/ 38 w 630"/>
                <a:gd name="T5" fmla="*/ 42 h 132"/>
                <a:gd name="T6" fmla="*/ 76 w 630"/>
                <a:gd name="T7" fmla="*/ 52 h 132"/>
                <a:gd name="T8" fmla="*/ 114 w 630"/>
                <a:gd name="T9" fmla="*/ 61 h 132"/>
                <a:gd name="T10" fmla="*/ 153 w 630"/>
                <a:gd name="T11" fmla="*/ 69 h 132"/>
                <a:gd name="T12" fmla="*/ 191 w 630"/>
                <a:gd name="T13" fmla="*/ 78 h 132"/>
                <a:gd name="T14" fmla="*/ 230 w 630"/>
                <a:gd name="T15" fmla="*/ 86 h 132"/>
                <a:gd name="T16" fmla="*/ 270 w 630"/>
                <a:gd name="T17" fmla="*/ 92 h 132"/>
                <a:gd name="T18" fmla="*/ 309 w 630"/>
                <a:gd name="T19" fmla="*/ 99 h 132"/>
                <a:gd name="T20" fmla="*/ 388 w 630"/>
                <a:gd name="T21" fmla="*/ 109 h 132"/>
                <a:gd name="T22" fmla="*/ 468 w 630"/>
                <a:gd name="T23" fmla="*/ 119 h 132"/>
                <a:gd name="T24" fmla="*/ 548 w 630"/>
                <a:gd name="T25" fmla="*/ 127 h 132"/>
                <a:gd name="T26" fmla="*/ 627 w 630"/>
                <a:gd name="T27" fmla="*/ 132 h 132"/>
                <a:gd name="T28" fmla="*/ 630 w 630"/>
                <a:gd name="T29" fmla="*/ 99 h 132"/>
                <a:gd name="T30" fmla="*/ 550 w 630"/>
                <a:gd name="T31" fmla="*/ 93 h 132"/>
                <a:gd name="T32" fmla="*/ 471 w 630"/>
                <a:gd name="T33" fmla="*/ 86 h 132"/>
                <a:gd name="T34" fmla="*/ 392 w 630"/>
                <a:gd name="T35" fmla="*/ 77 h 132"/>
                <a:gd name="T36" fmla="*/ 314 w 630"/>
                <a:gd name="T37" fmla="*/ 66 h 132"/>
                <a:gd name="T38" fmla="*/ 275 w 630"/>
                <a:gd name="T39" fmla="*/ 60 h 132"/>
                <a:gd name="T40" fmla="*/ 237 w 630"/>
                <a:gd name="T41" fmla="*/ 53 h 132"/>
                <a:gd name="T42" fmla="*/ 198 w 630"/>
                <a:gd name="T43" fmla="*/ 46 h 132"/>
                <a:gd name="T44" fmla="*/ 160 w 630"/>
                <a:gd name="T45" fmla="*/ 38 h 132"/>
                <a:gd name="T46" fmla="*/ 122 w 630"/>
                <a:gd name="T47" fmla="*/ 29 h 132"/>
                <a:gd name="T48" fmla="*/ 84 w 630"/>
                <a:gd name="T49" fmla="*/ 20 h 132"/>
                <a:gd name="T50" fmla="*/ 46 w 630"/>
                <a:gd name="T51" fmla="*/ 10 h 132"/>
                <a:gd name="T52" fmla="*/ 10 w 630"/>
                <a:gd name="T53" fmla="*/ 0 h 132"/>
                <a:gd name="T54" fmla="*/ 10 w 630"/>
                <a:gd name="T55" fmla="*/ 0 h 132"/>
                <a:gd name="T56" fmla="*/ 0 w 630"/>
                <a:gd name="T57" fmla="*/ 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0" h="132">
                  <a:moveTo>
                    <a:pt x="0" y="32"/>
                  </a:moveTo>
                  <a:lnTo>
                    <a:pt x="0" y="32"/>
                  </a:lnTo>
                  <a:lnTo>
                    <a:pt x="38" y="42"/>
                  </a:lnTo>
                  <a:lnTo>
                    <a:pt x="76" y="52"/>
                  </a:lnTo>
                  <a:lnTo>
                    <a:pt x="114" y="61"/>
                  </a:lnTo>
                  <a:lnTo>
                    <a:pt x="153" y="69"/>
                  </a:lnTo>
                  <a:lnTo>
                    <a:pt x="191" y="78"/>
                  </a:lnTo>
                  <a:lnTo>
                    <a:pt x="230" y="86"/>
                  </a:lnTo>
                  <a:lnTo>
                    <a:pt x="270" y="92"/>
                  </a:lnTo>
                  <a:lnTo>
                    <a:pt x="309" y="99"/>
                  </a:lnTo>
                  <a:lnTo>
                    <a:pt x="388" y="109"/>
                  </a:lnTo>
                  <a:lnTo>
                    <a:pt x="468" y="119"/>
                  </a:lnTo>
                  <a:lnTo>
                    <a:pt x="548" y="127"/>
                  </a:lnTo>
                  <a:lnTo>
                    <a:pt x="627" y="132"/>
                  </a:lnTo>
                  <a:lnTo>
                    <a:pt x="630" y="99"/>
                  </a:lnTo>
                  <a:lnTo>
                    <a:pt x="550" y="93"/>
                  </a:lnTo>
                  <a:lnTo>
                    <a:pt x="471" y="86"/>
                  </a:lnTo>
                  <a:lnTo>
                    <a:pt x="392" y="77"/>
                  </a:lnTo>
                  <a:lnTo>
                    <a:pt x="314" y="66"/>
                  </a:lnTo>
                  <a:lnTo>
                    <a:pt x="275" y="60"/>
                  </a:lnTo>
                  <a:lnTo>
                    <a:pt x="237" y="53"/>
                  </a:lnTo>
                  <a:lnTo>
                    <a:pt x="198" y="46"/>
                  </a:lnTo>
                  <a:lnTo>
                    <a:pt x="160" y="38"/>
                  </a:lnTo>
                  <a:lnTo>
                    <a:pt x="122" y="29"/>
                  </a:lnTo>
                  <a:lnTo>
                    <a:pt x="84" y="20"/>
                  </a:lnTo>
                  <a:lnTo>
                    <a:pt x="46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75" name="Freeform 147"/>
            <p:cNvSpPr>
              <a:spLocks/>
            </p:cNvSpPr>
            <p:nvPr/>
          </p:nvSpPr>
          <p:spPr bwMode="auto">
            <a:xfrm>
              <a:off x="2262" y="3509"/>
              <a:ext cx="288" cy="116"/>
            </a:xfrm>
            <a:custGeom>
              <a:avLst/>
              <a:gdLst>
                <a:gd name="T0" fmla="*/ 0 w 866"/>
                <a:gd name="T1" fmla="*/ 30 h 347"/>
                <a:gd name="T2" fmla="*/ 0 w 866"/>
                <a:gd name="T3" fmla="*/ 30 h 347"/>
                <a:gd name="T4" fmla="*/ 46 w 866"/>
                <a:gd name="T5" fmla="*/ 51 h 347"/>
                <a:gd name="T6" fmla="*/ 95 w 866"/>
                <a:gd name="T7" fmla="*/ 70 h 347"/>
                <a:gd name="T8" fmla="*/ 143 w 866"/>
                <a:gd name="T9" fmla="*/ 91 h 347"/>
                <a:gd name="T10" fmla="*/ 194 w 866"/>
                <a:gd name="T11" fmla="*/ 111 h 347"/>
                <a:gd name="T12" fmla="*/ 245 w 866"/>
                <a:gd name="T13" fmla="*/ 132 h 347"/>
                <a:gd name="T14" fmla="*/ 297 w 866"/>
                <a:gd name="T15" fmla="*/ 152 h 347"/>
                <a:gd name="T16" fmla="*/ 349 w 866"/>
                <a:gd name="T17" fmla="*/ 173 h 347"/>
                <a:gd name="T18" fmla="*/ 403 w 866"/>
                <a:gd name="T19" fmla="*/ 193 h 347"/>
                <a:gd name="T20" fmla="*/ 457 w 866"/>
                <a:gd name="T21" fmla="*/ 214 h 347"/>
                <a:gd name="T22" fmla="*/ 514 w 866"/>
                <a:gd name="T23" fmla="*/ 234 h 347"/>
                <a:gd name="T24" fmla="*/ 569 w 866"/>
                <a:gd name="T25" fmla="*/ 255 h 347"/>
                <a:gd name="T26" fmla="*/ 626 w 866"/>
                <a:gd name="T27" fmla="*/ 274 h 347"/>
                <a:gd name="T28" fmla="*/ 682 w 866"/>
                <a:gd name="T29" fmla="*/ 293 h 347"/>
                <a:gd name="T30" fmla="*/ 739 w 866"/>
                <a:gd name="T31" fmla="*/ 312 h 347"/>
                <a:gd name="T32" fmla="*/ 798 w 866"/>
                <a:gd name="T33" fmla="*/ 329 h 347"/>
                <a:gd name="T34" fmla="*/ 856 w 866"/>
                <a:gd name="T35" fmla="*/ 347 h 347"/>
                <a:gd name="T36" fmla="*/ 866 w 866"/>
                <a:gd name="T37" fmla="*/ 315 h 347"/>
                <a:gd name="T38" fmla="*/ 807 w 866"/>
                <a:gd name="T39" fmla="*/ 298 h 347"/>
                <a:gd name="T40" fmla="*/ 750 w 866"/>
                <a:gd name="T41" fmla="*/ 280 h 347"/>
                <a:gd name="T42" fmla="*/ 693 w 866"/>
                <a:gd name="T43" fmla="*/ 261 h 347"/>
                <a:gd name="T44" fmla="*/ 636 w 866"/>
                <a:gd name="T45" fmla="*/ 243 h 347"/>
                <a:gd name="T46" fmla="*/ 580 w 866"/>
                <a:gd name="T47" fmla="*/ 223 h 347"/>
                <a:gd name="T48" fmla="*/ 524 w 866"/>
                <a:gd name="T49" fmla="*/ 203 h 347"/>
                <a:gd name="T50" fmla="*/ 469 w 866"/>
                <a:gd name="T51" fmla="*/ 183 h 347"/>
                <a:gd name="T52" fmla="*/ 415 w 866"/>
                <a:gd name="T53" fmla="*/ 163 h 347"/>
                <a:gd name="T54" fmla="*/ 361 w 866"/>
                <a:gd name="T55" fmla="*/ 142 h 347"/>
                <a:gd name="T56" fmla="*/ 310 w 866"/>
                <a:gd name="T57" fmla="*/ 122 h 347"/>
                <a:gd name="T58" fmla="*/ 257 w 866"/>
                <a:gd name="T59" fmla="*/ 100 h 347"/>
                <a:gd name="T60" fmla="*/ 206 w 866"/>
                <a:gd name="T61" fmla="*/ 80 h 347"/>
                <a:gd name="T62" fmla="*/ 156 w 866"/>
                <a:gd name="T63" fmla="*/ 59 h 347"/>
                <a:gd name="T64" fmla="*/ 108 w 866"/>
                <a:gd name="T65" fmla="*/ 40 h 347"/>
                <a:gd name="T66" fmla="*/ 59 w 866"/>
                <a:gd name="T67" fmla="*/ 19 h 347"/>
                <a:gd name="T68" fmla="*/ 13 w 866"/>
                <a:gd name="T69" fmla="*/ 0 h 347"/>
                <a:gd name="T70" fmla="*/ 13 w 866"/>
                <a:gd name="T71" fmla="*/ 0 h 347"/>
                <a:gd name="T72" fmla="*/ 0 w 866"/>
                <a:gd name="T73" fmla="*/ 3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6" h="347">
                  <a:moveTo>
                    <a:pt x="0" y="30"/>
                  </a:moveTo>
                  <a:lnTo>
                    <a:pt x="0" y="30"/>
                  </a:lnTo>
                  <a:lnTo>
                    <a:pt x="46" y="51"/>
                  </a:lnTo>
                  <a:lnTo>
                    <a:pt x="95" y="70"/>
                  </a:lnTo>
                  <a:lnTo>
                    <a:pt x="143" y="91"/>
                  </a:lnTo>
                  <a:lnTo>
                    <a:pt x="194" y="111"/>
                  </a:lnTo>
                  <a:lnTo>
                    <a:pt x="245" y="132"/>
                  </a:lnTo>
                  <a:lnTo>
                    <a:pt x="297" y="152"/>
                  </a:lnTo>
                  <a:lnTo>
                    <a:pt x="349" y="173"/>
                  </a:lnTo>
                  <a:lnTo>
                    <a:pt x="403" y="193"/>
                  </a:lnTo>
                  <a:lnTo>
                    <a:pt x="457" y="214"/>
                  </a:lnTo>
                  <a:lnTo>
                    <a:pt x="514" y="234"/>
                  </a:lnTo>
                  <a:lnTo>
                    <a:pt x="569" y="255"/>
                  </a:lnTo>
                  <a:lnTo>
                    <a:pt x="626" y="274"/>
                  </a:lnTo>
                  <a:lnTo>
                    <a:pt x="682" y="293"/>
                  </a:lnTo>
                  <a:lnTo>
                    <a:pt x="739" y="312"/>
                  </a:lnTo>
                  <a:lnTo>
                    <a:pt x="798" y="329"/>
                  </a:lnTo>
                  <a:lnTo>
                    <a:pt x="856" y="347"/>
                  </a:lnTo>
                  <a:lnTo>
                    <a:pt x="866" y="315"/>
                  </a:lnTo>
                  <a:lnTo>
                    <a:pt x="807" y="298"/>
                  </a:lnTo>
                  <a:lnTo>
                    <a:pt x="750" y="280"/>
                  </a:lnTo>
                  <a:lnTo>
                    <a:pt x="693" y="261"/>
                  </a:lnTo>
                  <a:lnTo>
                    <a:pt x="636" y="243"/>
                  </a:lnTo>
                  <a:lnTo>
                    <a:pt x="580" y="223"/>
                  </a:lnTo>
                  <a:lnTo>
                    <a:pt x="524" y="203"/>
                  </a:lnTo>
                  <a:lnTo>
                    <a:pt x="469" y="183"/>
                  </a:lnTo>
                  <a:lnTo>
                    <a:pt x="415" y="163"/>
                  </a:lnTo>
                  <a:lnTo>
                    <a:pt x="361" y="142"/>
                  </a:lnTo>
                  <a:lnTo>
                    <a:pt x="310" y="122"/>
                  </a:lnTo>
                  <a:lnTo>
                    <a:pt x="257" y="100"/>
                  </a:lnTo>
                  <a:lnTo>
                    <a:pt x="206" y="80"/>
                  </a:lnTo>
                  <a:lnTo>
                    <a:pt x="156" y="59"/>
                  </a:lnTo>
                  <a:lnTo>
                    <a:pt x="108" y="40"/>
                  </a:lnTo>
                  <a:lnTo>
                    <a:pt x="59" y="19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76" name="Freeform 148"/>
            <p:cNvSpPr>
              <a:spLocks/>
            </p:cNvSpPr>
            <p:nvPr/>
          </p:nvSpPr>
          <p:spPr bwMode="auto">
            <a:xfrm>
              <a:off x="2028" y="3345"/>
              <a:ext cx="238" cy="174"/>
            </a:xfrm>
            <a:custGeom>
              <a:avLst/>
              <a:gdLst>
                <a:gd name="T0" fmla="*/ 0 w 714"/>
                <a:gd name="T1" fmla="*/ 26 h 521"/>
                <a:gd name="T2" fmla="*/ 84 w 714"/>
                <a:gd name="T3" fmla="*/ 97 h 521"/>
                <a:gd name="T4" fmla="*/ 166 w 714"/>
                <a:gd name="T5" fmla="*/ 166 h 521"/>
                <a:gd name="T6" fmla="*/ 207 w 714"/>
                <a:gd name="T7" fmla="*/ 200 h 521"/>
                <a:gd name="T8" fmla="*/ 248 w 714"/>
                <a:gd name="T9" fmla="*/ 235 h 521"/>
                <a:gd name="T10" fmla="*/ 289 w 714"/>
                <a:gd name="T11" fmla="*/ 267 h 521"/>
                <a:gd name="T12" fmla="*/ 331 w 714"/>
                <a:gd name="T13" fmla="*/ 301 h 521"/>
                <a:gd name="T14" fmla="*/ 373 w 714"/>
                <a:gd name="T15" fmla="*/ 332 h 521"/>
                <a:gd name="T16" fmla="*/ 417 w 714"/>
                <a:gd name="T17" fmla="*/ 363 h 521"/>
                <a:gd name="T18" fmla="*/ 461 w 714"/>
                <a:gd name="T19" fmla="*/ 393 h 521"/>
                <a:gd name="T20" fmla="*/ 505 w 714"/>
                <a:gd name="T21" fmla="*/ 422 h 521"/>
                <a:gd name="T22" fmla="*/ 553 w 714"/>
                <a:gd name="T23" fmla="*/ 449 h 521"/>
                <a:gd name="T24" fmla="*/ 600 w 714"/>
                <a:gd name="T25" fmla="*/ 475 h 521"/>
                <a:gd name="T26" fmla="*/ 625 w 714"/>
                <a:gd name="T27" fmla="*/ 488 h 521"/>
                <a:gd name="T28" fmla="*/ 650 w 714"/>
                <a:gd name="T29" fmla="*/ 499 h 521"/>
                <a:gd name="T30" fmla="*/ 675 w 714"/>
                <a:gd name="T31" fmla="*/ 510 h 521"/>
                <a:gd name="T32" fmla="*/ 701 w 714"/>
                <a:gd name="T33" fmla="*/ 521 h 521"/>
                <a:gd name="T34" fmla="*/ 714 w 714"/>
                <a:gd name="T35" fmla="*/ 491 h 521"/>
                <a:gd name="T36" fmla="*/ 688 w 714"/>
                <a:gd name="T37" fmla="*/ 480 h 521"/>
                <a:gd name="T38" fmla="*/ 664 w 714"/>
                <a:gd name="T39" fmla="*/ 469 h 521"/>
                <a:gd name="T40" fmla="*/ 639 w 714"/>
                <a:gd name="T41" fmla="*/ 457 h 521"/>
                <a:gd name="T42" fmla="*/ 615 w 714"/>
                <a:gd name="T43" fmla="*/ 445 h 521"/>
                <a:gd name="T44" fmla="*/ 568 w 714"/>
                <a:gd name="T45" fmla="*/ 421 h 521"/>
                <a:gd name="T46" fmla="*/ 522 w 714"/>
                <a:gd name="T47" fmla="*/ 394 h 521"/>
                <a:gd name="T48" fmla="*/ 478 w 714"/>
                <a:gd name="T49" fmla="*/ 366 h 521"/>
                <a:gd name="T50" fmla="*/ 435 w 714"/>
                <a:gd name="T51" fmla="*/ 336 h 521"/>
                <a:gd name="T52" fmla="*/ 393 w 714"/>
                <a:gd name="T53" fmla="*/ 306 h 521"/>
                <a:gd name="T54" fmla="*/ 351 w 714"/>
                <a:gd name="T55" fmla="*/ 274 h 521"/>
                <a:gd name="T56" fmla="*/ 310 w 714"/>
                <a:gd name="T57" fmla="*/ 242 h 521"/>
                <a:gd name="T58" fmla="*/ 269 w 714"/>
                <a:gd name="T59" fmla="*/ 209 h 521"/>
                <a:gd name="T60" fmla="*/ 228 w 714"/>
                <a:gd name="T61" fmla="*/ 175 h 521"/>
                <a:gd name="T62" fmla="*/ 186 w 714"/>
                <a:gd name="T63" fmla="*/ 141 h 521"/>
                <a:gd name="T64" fmla="*/ 104 w 714"/>
                <a:gd name="T65" fmla="*/ 71 h 521"/>
                <a:gd name="T66" fmla="*/ 21 w 714"/>
                <a:gd name="T67" fmla="*/ 0 h 521"/>
                <a:gd name="T68" fmla="*/ 0 w 714"/>
                <a:gd name="T69" fmla="*/ 2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4" h="521">
                  <a:moveTo>
                    <a:pt x="0" y="26"/>
                  </a:moveTo>
                  <a:lnTo>
                    <a:pt x="84" y="97"/>
                  </a:lnTo>
                  <a:lnTo>
                    <a:pt x="166" y="166"/>
                  </a:lnTo>
                  <a:lnTo>
                    <a:pt x="207" y="200"/>
                  </a:lnTo>
                  <a:lnTo>
                    <a:pt x="248" y="235"/>
                  </a:lnTo>
                  <a:lnTo>
                    <a:pt x="289" y="267"/>
                  </a:lnTo>
                  <a:lnTo>
                    <a:pt x="331" y="301"/>
                  </a:lnTo>
                  <a:lnTo>
                    <a:pt x="373" y="332"/>
                  </a:lnTo>
                  <a:lnTo>
                    <a:pt x="417" y="363"/>
                  </a:lnTo>
                  <a:lnTo>
                    <a:pt x="461" y="393"/>
                  </a:lnTo>
                  <a:lnTo>
                    <a:pt x="505" y="422"/>
                  </a:lnTo>
                  <a:lnTo>
                    <a:pt x="553" y="449"/>
                  </a:lnTo>
                  <a:lnTo>
                    <a:pt x="600" y="475"/>
                  </a:lnTo>
                  <a:lnTo>
                    <a:pt x="625" y="488"/>
                  </a:lnTo>
                  <a:lnTo>
                    <a:pt x="650" y="499"/>
                  </a:lnTo>
                  <a:lnTo>
                    <a:pt x="675" y="510"/>
                  </a:lnTo>
                  <a:lnTo>
                    <a:pt x="701" y="521"/>
                  </a:lnTo>
                  <a:lnTo>
                    <a:pt x="714" y="491"/>
                  </a:lnTo>
                  <a:lnTo>
                    <a:pt x="688" y="480"/>
                  </a:lnTo>
                  <a:lnTo>
                    <a:pt x="664" y="469"/>
                  </a:lnTo>
                  <a:lnTo>
                    <a:pt x="639" y="457"/>
                  </a:lnTo>
                  <a:lnTo>
                    <a:pt x="615" y="445"/>
                  </a:lnTo>
                  <a:lnTo>
                    <a:pt x="568" y="421"/>
                  </a:lnTo>
                  <a:lnTo>
                    <a:pt x="522" y="394"/>
                  </a:lnTo>
                  <a:lnTo>
                    <a:pt x="478" y="366"/>
                  </a:lnTo>
                  <a:lnTo>
                    <a:pt x="435" y="336"/>
                  </a:lnTo>
                  <a:lnTo>
                    <a:pt x="393" y="306"/>
                  </a:lnTo>
                  <a:lnTo>
                    <a:pt x="351" y="274"/>
                  </a:lnTo>
                  <a:lnTo>
                    <a:pt x="310" y="242"/>
                  </a:lnTo>
                  <a:lnTo>
                    <a:pt x="269" y="209"/>
                  </a:lnTo>
                  <a:lnTo>
                    <a:pt x="228" y="175"/>
                  </a:lnTo>
                  <a:lnTo>
                    <a:pt x="186" y="141"/>
                  </a:lnTo>
                  <a:lnTo>
                    <a:pt x="104" y="71"/>
                  </a:lnTo>
                  <a:lnTo>
                    <a:pt x="2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77" name="Freeform 149"/>
            <p:cNvSpPr>
              <a:spLocks/>
            </p:cNvSpPr>
            <p:nvPr/>
          </p:nvSpPr>
          <p:spPr bwMode="auto">
            <a:xfrm>
              <a:off x="1558" y="1488"/>
              <a:ext cx="43" cy="43"/>
            </a:xfrm>
            <a:custGeom>
              <a:avLst/>
              <a:gdLst>
                <a:gd name="T0" fmla="*/ 70 w 129"/>
                <a:gd name="T1" fmla="*/ 129 h 129"/>
                <a:gd name="T2" fmla="*/ 83 w 129"/>
                <a:gd name="T3" fmla="*/ 125 h 129"/>
                <a:gd name="T4" fmla="*/ 95 w 129"/>
                <a:gd name="T5" fmla="*/ 121 h 129"/>
                <a:gd name="T6" fmla="*/ 105 w 129"/>
                <a:gd name="T7" fmla="*/ 115 h 129"/>
                <a:gd name="T8" fmla="*/ 114 w 129"/>
                <a:gd name="T9" fmla="*/ 105 h 129"/>
                <a:gd name="T10" fmla="*/ 121 w 129"/>
                <a:gd name="T11" fmla="*/ 95 h 129"/>
                <a:gd name="T12" fmla="*/ 126 w 129"/>
                <a:gd name="T13" fmla="*/ 83 h 129"/>
                <a:gd name="T14" fmla="*/ 129 w 129"/>
                <a:gd name="T15" fmla="*/ 71 h 129"/>
                <a:gd name="T16" fmla="*/ 129 w 129"/>
                <a:gd name="T17" fmla="*/ 57 h 129"/>
                <a:gd name="T18" fmla="*/ 126 w 129"/>
                <a:gd name="T19" fmla="*/ 45 h 129"/>
                <a:gd name="T20" fmla="*/ 121 w 129"/>
                <a:gd name="T21" fmla="*/ 34 h 129"/>
                <a:gd name="T22" fmla="*/ 114 w 129"/>
                <a:gd name="T23" fmla="*/ 24 h 129"/>
                <a:gd name="T24" fmla="*/ 105 w 129"/>
                <a:gd name="T25" fmla="*/ 14 h 129"/>
                <a:gd name="T26" fmla="*/ 95 w 129"/>
                <a:gd name="T27" fmla="*/ 8 h 129"/>
                <a:gd name="T28" fmla="*/ 83 w 129"/>
                <a:gd name="T29" fmla="*/ 2 h 129"/>
                <a:gd name="T30" fmla="*/ 70 w 129"/>
                <a:gd name="T31" fmla="*/ 0 h 129"/>
                <a:gd name="T32" fmla="*/ 57 w 129"/>
                <a:gd name="T33" fmla="*/ 0 h 129"/>
                <a:gd name="T34" fmla="*/ 46 w 129"/>
                <a:gd name="T35" fmla="*/ 2 h 129"/>
                <a:gd name="T36" fmla="*/ 34 w 129"/>
                <a:gd name="T37" fmla="*/ 8 h 129"/>
                <a:gd name="T38" fmla="*/ 23 w 129"/>
                <a:gd name="T39" fmla="*/ 14 h 129"/>
                <a:gd name="T40" fmla="*/ 14 w 129"/>
                <a:gd name="T41" fmla="*/ 24 h 129"/>
                <a:gd name="T42" fmla="*/ 8 w 129"/>
                <a:gd name="T43" fmla="*/ 34 h 129"/>
                <a:gd name="T44" fmla="*/ 2 w 129"/>
                <a:gd name="T45" fmla="*/ 45 h 129"/>
                <a:gd name="T46" fmla="*/ 0 w 129"/>
                <a:gd name="T47" fmla="*/ 57 h 129"/>
                <a:gd name="T48" fmla="*/ 0 w 129"/>
                <a:gd name="T49" fmla="*/ 71 h 129"/>
                <a:gd name="T50" fmla="*/ 2 w 129"/>
                <a:gd name="T51" fmla="*/ 83 h 129"/>
                <a:gd name="T52" fmla="*/ 8 w 129"/>
                <a:gd name="T53" fmla="*/ 95 h 129"/>
                <a:gd name="T54" fmla="*/ 14 w 129"/>
                <a:gd name="T55" fmla="*/ 105 h 129"/>
                <a:gd name="T56" fmla="*/ 23 w 129"/>
                <a:gd name="T57" fmla="*/ 115 h 129"/>
                <a:gd name="T58" fmla="*/ 34 w 129"/>
                <a:gd name="T59" fmla="*/ 121 h 129"/>
                <a:gd name="T60" fmla="*/ 46 w 129"/>
                <a:gd name="T61" fmla="*/ 125 h 129"/>
                <a:gd name="T62" fmla="*/ 57 w 129"/>
                <a:gd name="T6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" h="129">
                  <a:moveTo>
                    <a:pt x="64" y="129"/>
                  </a:moveTo>
                  <a:lnTo>
                    <a:pt x="70" y="129"/>
                  </a:lnTo>
                  <a:lnTo>
                    <a:pt x="77" y="128"/>
                  </a:lnTo>
                  <a:lnTo>
                    <a:pt x="83" y="125"/>
                  </a:lnTo>
                  <a:lnTo>
                    <a:pt x="89" y="123"/>
                  </a:lnTo>
                  <a:lnTo>
                    <a:pt x="95" y="121"/>
                  </a:lnTo>
                  <a:lnTo>
                    <a:pt x="101" y="118"/>
                  </a:lnTo>
                  <a:lnTo>
                    <a:pt x="105" y="115"/>
                  </a:lnTo>
                  <a:lnTo>
                    <a:pt x="109" y="110"/>
                  </a:lnTo>
                  <a:lnTo>
                    <a:pt x="114" y="105"/>
                  </a:lnTo>
                  <a:lnTo>
                    <a:pt x="118" y="101"/>
                  </a:lnTo>
                  <a:lnTo>
                    <a:pt x="121" y="95"/>
                  </a:lnTo>
                  <a:lnTo>
                    <a:pt x="123" y="90"/>
                  </a:lnTo>
                  <a:lnTo>
                    <a:pt x="126" y="83"/>
                  </a:lnTo>
                  <a:lnTo>
                    <a:pt x="128" y="77"/>
                  </a:lnTo>
                  <a:lnTo>
                    <a:pt x="129" y="71"/>
                  </a:lnTo>
                  <a:lnTo>
                    <a:pt x="129" y="64"/>
                  </a:lnTo>
                  <a:lnTo>
                    <a:pt x="129" y="57"/>
                  </a:lnTo>
                  <a:lnTo>
                    <a:pt x="128" y="51"/>
                  </a:lnTo>
                  <a:lnTo>
                    <a:pt x="126" y="45"/>
                  </a:lnTo>
                  <a:lnTo>
                    <a:pt x="123" y="39"/>
                  </a:lnTo>
                  <a:lnTo>
                    <a:pt x="121" y="34"/>
                  </a:lnTo>
                  <a:lnTo>
                    <a:pt x="118" y="28"/>
                  </a:lnTo>
                  <a:lnTo>
                    <a:pt x="114" y="24"/>
                  </a:lnTo>
                  <a:lnTo>
                    <a:pt x="109" y="18"/>
                  </a:lnTo>
                  <a:lnTo>
                    <a:pt x="105" y="14"/>
                  </a:lnTo>
                  <a:lnTo>
                    <a:pt x="101" y="11"/>
                  </a:lnTo>
                  <a:lnTo>
                    <a:pt x="95" y="8"/>
                  </a:lnTo>
                  <a:lnTo>
                    <a:pt x="89" y="4"/>
                  </a:lnTo>
                  <a:lnTo>
                    <a:pt x="83" y="2"/>
                  </a:lnTo>
                  <a:lnTo>
                    <a:pt x="77" y="1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39" y="4"/>
                  </a:lnTo>
                  <a:lnTo>
                    <a:pt x="34" y="8"/>
                  </a:lnTo>
                  <a:lnTo>
                    <a:pt x="28" y="11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1" y="28"/>
                  </a:lnTo>
                  <a:lnTo>
                    <a:pt x="8" y="34"/>
                  </a:lnTo>
                  <a:lnTo>
                    <a:pt x="5" y="39"/>
                  </a:lnTo>
                  <a:lnTo>
                    <a:pt x="2" y="45"/>
                  </a:lnTo>
                  <a:lnTo>
                    <a:pt x="1" y="51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1" y="77"/>
                  </a:lnTo>
                  <a:lnTo>
                    <a:pt x="2" y="83"/>
                  </a:lnTo>
                  <a:lnTo>
                    <a:pt x="5" y="90"/>
                  </a:lnTo>
                  <a:lnTo>
                    <a:pt x="8" y="95"/>
                  </a:lnTo>
                  <a:lnTo>
                    <a:pt x="11" y="101"/>
                  </a:lnTo>
                  <a:lnTo>
                    <a:pt x="14" y="105"/>
                  </a:lnTo>
                  <a:lnTo>
                    <a:pt x="19" y="110"/>
                  </a:lnTo>
                  <a:lnTo>
                    <a:pt x="23" y="115"/>
                  </a:lnTo>
                  <a:lnTo>
                    <a:pt x="28" y="118"/>
                  </a:lnTo>
                  <a:lnTo>
                    <a:pt x="34" y="121"/>
                  </a:lnTo>
                  <a:lnTo>
                    <a:pt x="39" y="123"/>
                  </a:lnTo>
                  <a:lnTo>
                    <a:pt x="46" y="125"/>
                  </a:lnTo>
                  <a:lnTo>
                    <a:pt x="51" y="128"/>
                  </a:lnTo>
                  <a:lnTo>
                    <a:pt x="57" y="129"/>
                  </a:lnTo>
                  <a:lnTo>
                    <a:pt x="64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78" name="Freeform 150"/>
            <p:cNvSpPr>
              <a:spLocks/>
            </p:cNvSpPr>
            <p:nvPr/>
          </p:nvSpPr>
          <p:spPr bwMode="auto">
            <a:xfrm>
              <a:off x="1579" y="1509"/>
              <a:ext cx="27" cy="27"/>
            </a:xfrm>
            <a:custGeom>
              <a:avLst/>
              <a:gdLst>
                <a:gd name="T0" fmla="*/ 49 w 81"/>
                <a:gd name="T1" fmla="*/ 0 h 81"/>
                <a:gd name="T2" fmla="*/ 49 w 81"/>
                <a:gd name="T3" fmla="*/ 0 h 81"/>
                <a:gd name="T4" fmla="*/ 47 w 81"/>
                <a:gd name="T5" fmla="*/ 5 h 81"/>
                <a:gd name="T6" fmla="*/ 47 w 81"/>
                <a:gd name="T7" fmla="*/ 10 h 81"/>
                <a:gd name="T8" fmla="*/ 46 w 81"/>
                <a:gd name="T9" fmla="*/ 15 h 81"/>
                <a:gd name="T10" fmla="*/ 44 w 81"/>
                <a:gd name="T11" fmla="*/ 19 h 81"/>
                <a:gd name="T12" fmla="*/ 42 w 81"/>
                <a:gd name="T13" fmla="*/ 24 h 81"/>
                <a:gd name="T14" fmla="*/ 40 w 81"/>
                <a:gd name="T15" fmla="*/ 27 h 81"/>
                <a:gd name="T16" fmla="*/ 37 w 81"/>
                <a:gd name="T17" fmla="*/ 31 h 81"/>
                <a:gd name="T18" fmla="*/ 35 w 81"/>
                <a:gd name="T19" fmla="*/ 34 h 81"/>
                <a:gd name="T20" fmla="*/ 30 w 81"/>
                <a:gd name="T21" fmla="*/ 38 h 81"/>
                <a:gd name="T22" fmla="*/ 27 w 81"/>
                <a:gd name="T23" fmla="*/ 40 h 81"/>
                <a:gd name="T24" fmla="*/ 23 w 81"/>
                <a:gd name="T25" fmla="*/ 43 h 81"/>
                <a:gd name="T26" fmla="*/ 19 w 81"/>
                <a:gd name="T27" fmla="*/ 44 h 81"/>
                <a:gd name="T28" fmla="*/ 14 w 81"/>
                <a:gd name="T29" fmla="*/ 46 h 81"/>
                <a:gd name="T30" fmla="*/ 10 w 81"/>
                <a:gd name="T31" fmla="*/ 47 h 81"/>
                <a:gd name="T32" fmla="*/ 5 w 81"/>
                <a:gd name="T33" fmla="*/ 48 h 81"/>
                <a:gd name="T34" fmla="*/ 0 w 81"/>
                <a:gd name="T35" fmla="*/ 48 h 81"/>
                <a:gd name="T36" fmla="*/ 0 w 81"/>
                <a:gd name="T37" fmla="*/ 81 h 81"/>
                <a:gd name="T38" fmla="*/ 9 w 81"/>
                <a:gd name="T39" fmla="*/ 81 h 81"/>
                <a:gd name="T40" fmla="*/ 16 w 81"/>
                <a:gd name="T41" fmla="*/ 80 h 81"/>
                <a:gd name="T42" fmla="*/ 25 w 81"/>
                <a:gd name="T43" fmla="*/ 78 h 81"/>
                <a:gd name="T44" fmla="*/ 31 w 81"/>
                <a:gd name="T45" fmla="*/ 75 h 81"/>
                <a:gd name="T46" fmla="*/ 39 w 81"/>
                <a:gd name="T47" fmla="*/ 71 h 81"/>
                <a:gd name="T48" fmla="*/ 45 w 81"/>
                <a:gd name="T49" fmla="*/ 68 h 81"/>
                <a:gd name="T50" fmla="*/ 52 w 81"/>
                <a:gd name="T51" fmla="*/ 62 h 81"/>
                <a:gd name="T52" fmla="*/ 57 w 81"/>
                <a:gd name="T53" fmla="*/ 57 h 81"/>
                <a:gd name="T54" fmla="*/ 63 w 81"/>
                <a:gd name="T55" fmla="*/ 52 h 81"/>
                <a:gd name="T56" fmla="*/ 67 w 81"/>
                <a:gd name="T57" fmla="*/ 45 h 81"/>
                <a:gd name="T58" fmla="*/ 71 w 81"/>
                <a:gd name="T59" fmla="*/ 39 h 81"/>
                <a:gd name="T60" fmla="*/ 74 w 81"/>
                <a:gd name="T61" fmla="*/ 32 h 81"/>
                <a:gd name="T62" fmla="*/ 78 w 81"/>
                <a:gd name="T63" fmla="*/ 25 h 81"/>
                <a:gd name="T64" fmla="*/ 80 w 81"/>
                <a:gd name="T65" fmla="*/ 17 h 81"/>
                <a:gd name="T66" fmla="*/ 81 w 81"/>
                <a:gd name="T67" fmla="*/ 8 h 81"/>
                <a:gd name="T68" fmla="*/ 81 w 81"/>
                <a:gd name="T69" fmla="*/ 0 h 81"/>
                <a:gd name="T70" fmla="*/ 81 w 81"/>
                <a:gd name="T71" fmla="*/ 0 h 81"/>
                <a:gd name="T72" fmla="*/ 49 w 81"/>
                <a:gd name="T7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81">
                  <a:moveTo>
                    <a:pt x="49" y="0"/>
                  </a:moveTo>
                  <a:lnTo>
                    <a:pt x="49" y="0"/>
                  </a:lnTo>
                  <a:lnTo>
                    <a:pt x="47" y="5"/>
                  </a:lnTo>
                  <a:lnTo>
                    <a:pt x="47" y="10"/>
                  </a:lnTo>
                  <a:lnTo>
                    <a:pt x="46" y="15"/>
                  </a:lnTo>
                  <a:lnTo>
                    <a:pt x="44" y="19"/>
                  </a:lnTo>
                  <a:lnTo>
                    <a:pt x="42" y="24"/>
                  </a:lnTo>
                  <a:lnTo>
                    <a:pt x="40" y="27"/>
                  </a:lnTo>
                  <a:lnTo>
                    <a:pt x="37" y="31"/>
                  </a:lnTo>
                  <a:lnTo>
                    <a:pt x="35" y="34"/>
                  </a:lnTo>
                  <a:lnTo>
                    <a:pt x="30" y="38"/>
                  </a:lnTo>
                  <a:lnTo>
                    <a:pt x="27" y="40"/>
                  </a:lnTo>
                  <a:lnTo>
                    <a:pt x="23" y="43"/>
                  </a:lnTo>
                  <a:lnTo>
                    <a:pt x="19" y="44"/>
                  </a:lnTo>
                  <a:lnTo>
                    <a:pt x="14" y="46"/>
                  </a:lnTo>
                  <a:lnTo>
                    <a:pt x="10" y="47"/>
                  </a:lnTo>
                  <a:lnTo>
                    <a:pt x="5" y="48"/>
                  </a:lnTo>
                  <a:lnTo>
                    <a:pt x="0" y="48"/>
                  </a:lnTo>
                  <a:lnTo>
                    <a:pt x="0" y="81"/>
                  </a:lnTo>
                  <a:lnTo>
                    <a:pt x="9" y="81"/>
                  </a:lnTo>
                  <a:lnTo>
                    <a:pt x="16" y="80"/>
                  </a:lnTo>
                  <a:lnTo>
                    <a:pt x="25" y="78"/>
                  </a:lnTo>
                  <a:lnTo>
                    <a:pt x="31" y="75"/>
                  </a:lnTo>
                  <a:lnTo>
                    <a:pt x="39" y="71"/>
                  </a:lnTo>
                  <a:lnTo>
                    <a:pt x="45" y="68"/>
                  </a:lnTo>
                  <a:lnTo>
                    <a:pt x="52" y="62"/>
                  </a:lnTo>
                  <a:lnTo>
                    <a:pt x="57" y="57"/>
                  </a:lnTo>
                  <a:lnTo>
                    <a:pt x="63" y="52"/>
                  </a:lnTo>
                  <a:lnTo>
                    <a:pt x="67" y="45"/>
                  </a:lnTo>
                  <a:lnTo>
                    <a:pt x="71" y="39"/>
                  </a:lnTo>
                  <a:lnTo>
                    <a:pt x="74" y="32"/>
                  </a:lnTo>
                  <a:lnTo>
                    <a:pt x="78" y="25"/>
                  </a:lnTo>
                  <a:lnTo>
                    <a:pt x="80" y="17"/>
                  </a:lnTo>
                  <a:lnTo>
                    <a:pt x="81" y="8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79" name="Freeform 151"/>
            <p:cNvSpPr>
              <a:spLocks/>
            </p:cNvSpPr>
            <p:nvPr/>
          </p:nvSpPr>
          <p:spPr bwMode="auto">
            <a:xfrm>
              <a:off x="1579" y="1482"/>
              <a:ext cx="27" cy="27"/>
            </a:xfrm>
            <a:custGeom>
              <a:avLst/>
              <a:gdLst>
                <a:gd name="T0" fmla="*/ 0 w 81"/>
                <a:gd name="T1" fmla="*/ 33 h 81"/>
                <a:gd name="T2" fmla="*/ 0 w 81"/>
                <a:gd name="T3" fmla="*/ 33 h 81"/>
                <a:gd name="T4" fmla="*/ 5 w 81"/>
                <a:gd name="T5" fmla="*/ 33 h 81"/>
                <a:gd name="T6" fmla="*/ 10 w 81"/>
                <a:gd name="T7" fmla="*/ 34 h 81"/>
                <a:gd name="T8" fmla="*/ 14 w 81"/>
                <a:gd name="T9" fmla="*/ 35 h 81"/>
                <a:gd name="T10" fmla="*/ 19 w 81"/>
                <a:gd name="T11" fmla="*/ 38 h 81"/>
                <a:gd name="T12" fmla="*/ 23 w 81"/>
                <a:gd name="T13" fmla="*/ 39 h 81"/>
                <a:gd name="T14" fmla="*/ 27 w 81"/>
                <a:gd name="T15" fmla="*/ 42 h 81"/>
                <a:gd name="T16" fmla="*/ 30 w 81"/>
                <a:gd name="T17" fmla="*/ 44 h 81"/>
                <a:gd name="T18" fmla="*/ 35 w 81"/>
                <a:gd name="T19" fmla="*/ 47 h 81"/>
                <a:gd name="T20" fmla="*/ 37 w 81"/>
                <a:gd name="T21" fmla="*/ 51 h 81"/>
                <a:gd name="T22" fmla="*/ 40 w 81"/>
                <a:gd name="T23" fmla="*/ 55 h 81"/>
                <a:gd name="T24" fmla="*/ 42 w 81"/>
                <a:gd name="T25" fmla="*/ 58 h 81"/>
                <a:gd name="T26" fmla="*/ 44 w 81"/>
                <a:gd name="T27" fmla="*/ 62 h 81"/>
                <a:gd name="T28" fmla="*/ 46 w 81"/>
                <a:gd name="T29" fmla="*/ 67 h 81"/>
                <a:gd name="T30" fmla="*/ 47 w 81"/>
                <a:gd name="T31" fmla="*/ 72 h 81"/>
                <a:gd name="T32" fmla="*/ 47 w 81"/>
                <a:gd name="T33" fmla="*/ 76 h 81"/>
                <a:gd name="T34" fmla="*/ 49 w 81"/>
                <a:gd name="T35" fmla="*/ 81 h 81"/>
                <a:gd name="T36" fmla="*/ 81 w 81"/>
                <a:gd name="T37" fmla="*/ 81 h 81"/>
                <a:gd name="T38" fmla="*/ 81 w 81"/>
                <a:gd name="T39" fmla="*/ 73 h 81"/>
                <a:gd name="T40" fmla="*/ 80 w 81"/>
                <a:gd name="T41" fmla="*/ 65 h 81"/>
                <a:gd name="T42" fmla="*/ 78 w 81"/>
                <a:gd name="T43" fmla="*/ 57 h 81"/>
                <a:gd name="T44" fmla="*/ 74 w 81"/>
                <a:gd name="T45" fmla="*/ 49 h 81"/>
                <a:gd name="T46" fmla="*/ 71 w 81"/>
                <a:gd name="T47" fmla="*/ 43 h 81"/>
                <a:gd name="T48" fmla="*/ 67 w 81"/>
                <a:gd name="T49" fmla="*/ 36 h 81"/>
                <a:gd name="T50" fmla="*/ 63 w 81"/>
                <a:gd name="T51" fmla="*/ 30 h 81"/>
                <a:gd name="T52" fmla="*/ 57 w 81"/>
                <a:gd name="T53" fmla="*/ 24 h 81"/>
                <a:gd name="T54" fmla="*/ 52 w 81"/>
                <a:gd name="T55" fmla="*/ 19 h 81"/>
                <a:gd name="T56" fmla="*/ 45 w 81"/>
                <a:gd name="T57" fmla="*/ 14 h 81"/>
                <a:gd name="T58" fmla="*/ 39 w 81"/>
                <a:gd name="T59" fmla="*/ 11 h 81"/>
                <a:gd name="T60" fmla="*/ 31 w 81"/>
                <a:gd name="T61" fmla="*/ 6 h 81"/>
                <a:gd name="T62" fmla="*/ 25 w 81"/>
                <a:gd name="T63" fmla="*/ 4 h 81"/>
                <a:gd name="T64" fmla="*/ 16 w 81"/>
                <a:gd name="T65" fmla="*/ 2 h 81"/>
                <a:gd name="T66" fmla="*/ 9 w 81"/>
                <a:gd name="T67" fmla="*/ 1 h 81"/>
                <a:gd name="T68" fmla="*/ 0 w 81"/>
                <a:gd name="T69" fmla="*/ 0 h 81"/>
                <a:gd name="T70" fmla="*/ 0 w 81"/>
                <a:gd name="T71" fmla="*/ 0 h 81"/>
                <a:gd name="T72" fmla="*/ 0 w 81"/>
                <a:gd name="T73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81">
                  <a:moveTo>
                    <a:pt x="0" y="33"/>
                  </a:moveTo>
                  <a:lnTo>
                    <a:pt x="0" y="33"/>
                  </a:lnTo>
                  <a:lnTo>
                    <a:pt x="5" y="33"/>
                  </a:lnTo>
                  <a:lnTo>
                    <a:pt x="10" y="34"/>
                  </a:lnTo>
                  <a:lnTo>
                    <a:pt x="14" y="35"/>
                  </a:lnTo>
                  <a:lnTo>
                    <a:pt x="19" y="38"/>
                  </a:lnTo>
                  <a:lnTo>
                    <a:pt x="23" y="39"/>
                  </a:lnTo>
                  <a:lnTo>
                    <a:pt x="27" y="42"/>
                  </a:lnTo>
                  <a:lnTo>
                    <a:pt x="30" y="44"/>
                  </a:lnTo>
                  <a:lnTo>
                    <a:pt x="35" y="47"/>
                  </a:lnTo>
                  <a:lnTo>
                    <a:pt x="37" y="51"/>
                  </a:lnTo>
                  <a:lnTo>
                    <a:pt x="40" y="55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7"/>
                  </a:lnTo>
                  <a:lnTo>
                    <a:pt x="47" y="72"/>
                  </a:lnTo>
                  <a:lnTo>
                    <a:pt x="47" y="76"/>
                  </a:lnTo>
                  <a:lnTo>
                    <a:pt x="49" y="81"/>
                  </a:lnTo>
                  <a:lnTo>
                    <a:pt x="81" y="81"/>
                  </a:lnTo>
                  <a:lnTo>
                    <a:pt x="81" y="73"/>
                  </a:lnTo>
                  <a:lnTo>
                    <a:pt x="80" y="65"/>
                  </a:lnTo>
                  <a:lnTo>
                    <a:pt x="78" y="57"/>
                  </a:lnTo>
                  <a:lnTo>
                    <a:pt x="74" y="49"/>
                  </a:lnTo>
                  <a:lnTo>
                    <a:pt x="71" y="43"/>
                  </a:lnTo>
                  <a:lnTo>
                    <a:pt x="67" y="36"/>
                  </a:lnTo>
                  <a:lnTo>
                    <a:pt x="63" y="30"/>
                  </a:lnTo>
                  <a:lnTo>
                    <a:pt x="57" y="24"/>
                  </a:lnTo>
                  <a:lnTo>
                    <a:pt x="52" y="19"/>
                  </a:lnTo>
                  <a:lnTo>
                    <a:pt x="45" y="14"/>
                  </a:lnTo>
                  <a:lnTo>
                    <a:pt x="39" y="11"/>
                  </a:lnTo>
                  <a:lnTo>
                    <a:pt x="31" y="6"/>
                  </a:lnTo>
                  <a:lnTo>
                    <a:pt x="25" y="4"/>
                  </a:lnTo>
                  <a:lnTo>
                    <a:pt x="16" y="2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80" name="Freeform 152"/>
            <p:cNvSpPr>
              <a:spLocks/>
            </p:cNvSpPr>
            <p:nvPr/>
          </p:nvSpPr>
          <p:spPr bwMode="auto">
            <a:xfrm>
              <a:off x="1552" y="1482"/>
              <a:ext cx="27" cy="27"/>
            </a:xfrm>
            <a:custGeom>
              <a:avLst/>
              <a:gdLst>
                <a:gd name="T0" fmla="*/ 33 w 81"/>
                <a:gd name="T1" fmla="*/ 81 h 81"/>
                <a:gd name="T2" fmla="*/ 33 w 81"/>
                <a:gd name="T3" fmla="*/ 81 h 81"/>
                <a:gd name="T4" fmla="*/ 33 w 81"/>
                <a:gd name="T5" fmla="*/ 76 h 81"/>
                <a:gd name="T6" fmla="*/ 35 w 81"/>
                <a:gd name="T7" fmla="*/ 72 h 81"/>
                <a:gd name="T8" fmla="*/ 36 w 81"/>
                <a:gd name="T9" fmla="*/ 67 h 81"/>
                <a:gd name="T10" fmla="*/ 37 w 81"/>
                <a:gd name="T11" fmla="*/ 62 h 81"/>
                <a:gd name="T12" fmla="*/ 39 w 81"/>
                <a:gd name="T13" fmla="*/ 58 h 81"/>
                <a:gd name="T14" fmla="*/ 41 w 81"/>
                <a:gd name="T15" fmla="*/ 55 h 81"/>
                <a:gd name="T16" fmla="*/ 44 w 81"/>
                <a:gd name="T17" fmla="*/ 51 h 81"/>
                <a:gd name="T18" fmla="*/ 47 w 81"/>
                <a:gd name="T19" fmla="*/ 47 h 81"/>
                <a:gd name="T20" fmla="*/ 51 w 81"/>
                <a:gd name="T21" fmla="*/ 44 h 81"/>
                <a:gd name="T22" fmla="*/ 54 w 81"/>
                <a:gd name="T23" fmla="*/ 42 h 81"/>
                <a:gd name="T24" fmla="*/ 58 w 81"/>
                <a:gd name="T25" fmla="*/ 39 h 81"/>
                <a:gd name="T26" fmla="*/ 63 w 81"/>
                <a:gd name="T27" fmla="*/ 38 h 81"/>
                <a:gd name="T28" fmla="*/ 67 w 81"/>
                <a:gd name="T29" fmla="*/ 35 h 81"/>
                <a:gd name="T30" fmla="*/ 71 w 81"/>
                <a:gd name="T31" fmla="*/ 34 h 81"/>
                <a:gd name="T32" fmla="*/ 77 w 81"/>
                <a:gd name="T33" fmla="*/ 33 h 81"/>
                <a:gd name="T34" fmla="*/ 81 w 81"/>
                <a:gd name="T35" fmla="*/ 33 h 81"/>
                <a:gd name="T36" fmla="*/ 81 w 81"/>
                <a:gd name="T37" fmla="*/ 0 h 81"/>
                <a:gd name="T38" fmla="*/ 73 w 81"/>
                <a:gd name="T39" fmla="*/ 1 h 81"/>
                <a:gd name="T40" fmla="*/ 65 w 81"/>
                <a:gd name="T41" fmla="*/ 2 h 81"/>
                <a:gd name="T42" fmla="*/ 57 w 81"/>
                <a:gd name="T43" fmla="*/ 4 h 81"/>
                <a:gd name="T44" fmla="*/ 50 w 81"/>
                <a:gd name="T45" fmla="*/ 6 h 81"/>
                <a:gd name="T46" fmla="*/ 43 w 81"/>
                <a:gd name="T47" fmla="*/ 11 h 81"/>
                <a:gd name="T48" fmla="*/ 36 w 81"/>
                <a:gd name="T49" fmla="*/ 14 h 81"/>
                <a:gd name="T50" fmla="*/ 30 w 81"/>
                <a:gd name="T51" fmla="*/ 19 h 81"/>
                <a:gd name="T52" fmla="*/ 24 w 81"/>
                <a:gd name="T53" fmla="*/ 24 h 81"/>
                <a:gd name="T54" fmla="*/ 18 w 81"/>
                <a:gd name="T55" fmla="*/ 30 h 81"/>
                <a:gd name="T56" fmla="*/ 14 w 81"/>
                <a:gd name="T57" fmla="*/ 36 h 81"/>
                <a:gd name="T58" fmla="*/ 10 w 81"/>
                <a:gd name="T59" fmla="*/ 43 h 81"/>
                <a:gd name="T60" fmla="*/ 6 w 81"/>
                <a:gd name="T61" fmla="*/ 49 h 81"/>
                <a:gd name="T62" fmla="*/ 4 w 81"/>
                <a:gd name="T63" fmla="*/ 57 h 81"/>
                <a:gd name="T64" fmla="*/ 2 w 81"/>
                <a:gd name="T65" fmla="*/ 65 h 81"/>
                <a:gd name="T66" fmla="*/ 1 w 81"/>
                <a:gd name="T67" fmla="*/ 73 h 81"/>
                <a:gd name="T68" fmla="*/ 0 w 81"/>
                <a:gd name="T69" fmla="*/ 81 h 81"/>
                <a:gd name="T70" fmla="*/ 0 w 81"/>
                <a:gd name="T71" fmla="*/ 81 h 81"/>
                <a:gd name="T72" fmla="*/ 33 w 81"/>
                <a:gd name="T7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81">
                  <a:moveTo>
                    <a:pt x="33" y="81"/>
                  </a:moveTo>
                  <a:lnTo>
                    <a:pt x="33" y="81"/>
                  </a:lnTo>
                  <a:lnTo>
                    <a:pt x="33" y="76"/>
                  </a:lnTo>
                  <a:lnTo>
                    <a:pt x="35" y="72"/>
                  </a:lnTo>
                  <a:lnTo>
                    <a:pt x="36" y="67"/>
                  </a:lnTo>
                  <a:lnTo>
                    <a:pt x="37" y="62"/>
                  </a:lnTo>
                  <a:lnTo>
                    <a:pt x="39" y="58"/>
                  </a:lnTo>
                  <a:lnTo>
                    <a:pt x="41" y="55"/>
                  </a:lnTo>
                  <a:lnTo>
                    <a:pt x="44" y="51"/>
                  </a:lnTo>
                  <a:lnTo>
                    <a:pt x="47" y="47"/>
                  </a:lnTo>
                  <a:lnTo>
                    <a:pt x="51" y="44"/>
                  </a:lnTo>
                  <a:lnTo>
                    <a:pt x="54" y="42"/>
                  </a:lnTo>
                  <a:lnTo>
                    <a:pt x="58" y="39"/>
                  </a:lnTo>
                  <a:lnTo>
                    <a:pt x="63" y="38"/>
                  </a:lnTo>
                  <a:lnTo>
                    <a:pt x="67" y="35"/>
                  </a:lnTo>
                  <a:lnTo>
                    <a:pt x="71" y="34"/>
                  </a:lnTo>
                  <a:lnTo>
                    <a:pt x="77" y="33"/>
                  </a:lnTo>
                  <a:lnTo>
                    <a:pt x="81" y="33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4"/>
                  </a:lnTo>
                  <a:lnTo>
                    <a:pt x="50" y="6"/>
                  </a:lnTo>
                  <a:lnTo>
                    <a:pt x="43" y="11"/>
                  </a:lnTo>
                  <a:lnTo>
                    <a:pt x="36" y="14"/>
                  </a:lnTo>
                  <a:lnTo>
                    <a:pt x="30" y="19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4" y="36"/>
                  </a:lnTo>
                  <a:lnTo>
                    <a:pt x="10" y="43"/>
                  </a:lnTo>
                  <a:lnTo>
                    <a:pt x="6" y="49"/>
                  </a:lnTo>
                  <a:lnTo>
                    <a:pt x="4" y="57"/>
                  </a:lnTo>
                  <a:lnTo>
                    <a:pt x="2" y="65"/>
                  </a:lnTo>
                  <a:lnTo>
                    <a:pt x="1" y="7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33" y="8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81" name="Freeform 153"/>
            <p:cNvSpPr>
              <a:spLocks/>
            </p:cNvSpPr>
            <p:nvPr/>
          </p:nvSpPr>
          <p:spPr bwMode="auto">
            <a:xfrm>
              <a:off x="1552" y="1509"/>
              <a:ext cx="27" cy="27"/>
            </a:xfrm>
            <a:custGeom>
              <a:avLst/>
              <a:gdLst>
                <a:gd name="T0" fmla="*/ 81 w 81"/>
                <a:gd name="T1" fmla="*/ 48 h 81"/>
                <a:gd name="T2" fmla="*/ 81 w 81"/>
                <a:gd name="T3" fmla="*/ 48 h 81"/>
                <a:gd name="T4" fmla="*/ 77 w 81"/>
                <a:gd name="T5" fmla="*/ 48 h 81"/>
                <a:gd name="T6" fmla="*/ 71 w 81"/>
                <a:gd name="T7" fmla="*/ 47 h 81"/>
                <a:gd name="T8" fmla="*/ 67 w 81"/>
                <a:gd name="T9" fmla="*/ 46 h 81"/>
                <a:gd name="T10" fmla="*/ 63 w 81"/>
                <a:gd name="T11" fmla="*/ 44 h 81"/>
                <a:gd name="T12" fmla="*/ 58 w 81"/>
                <a:gd name="T13" fmla="*/ 43 h 81"/>
                <a:gd name="T14" fmla="*/ 54 w 81"/>
                <a:gd name="T15" fmla="*/ 40 h 81"/>
                <a:gd name="T16" fmla="*/ 51 w 81"/>
                <a:gd name="T17" fmla="*/ 38 h 81"/>
                <a:gd name="T18" fmla="*/ 47 w 81"/>
                <a:gd name="T19" fmla="*/ 34 h 81"/>
                <a:gd name="T20" fmla="*/ 44 w 81"/>
                <a:gd name="T21" fmla="*/ 31 h 81"/>
                <a:gd name="T22" fmla="*/ 41 w 81"/>
                <a:gd name="T23" fmla="*/ 27 h 81"/>
                <a:gd name="T24" fmla="*/ 39 w 81"/>
                <a:gd name="T25" fmla="*/ 24 h 81"/>
                <a:gd name="T26" fmla="*/ 37 w 81"/>
                <a:gd name="T27" fmla="*/ 19 h 81"/>
                <a:gd name="T28" fmla="*/ 36 w 81"/>
                <a:gd name="T29" fmla="*/ 15 h 81"/>
                <a:gd name="T30" fmla="*/ 35 w 81"/>
                <a:gd name="T31" fmla="*/ 10 h 81"/>
                <a:gd name="T32" fmla="*/ 33 w 81"/>
                <a:gd name="T33" fmla="*/ 5 h 81"/>
                <a:gd name="T34" fmla="*/ 33 w 81"/>
                <a:gd name="T35" fmla="*/ 0 h 81"/>
                <a:gd name="T36" fmla="*/ 0 w 81"/>
                <a:gd name="T37" fmla="*/ 0 h 81"/>
                <a:gd name="T38" fmla="*/ 1 w 81"/>
                <a:gd name="T39" fmla="*/ 8 h 81"/>
                <a:gd name="T40" fmla="*/ 2 w 81"/>
                <a:gd name="T41" fmla="*/ 17 h 81"/>
                <a:gd name="T42" fmla="*/ 4 w 81"/>
                <a:gd name="T43" fmla="*/ 25 h 81"/>
                <a:gd name="T44" fmla="*/ 6 w 81"/>
                <a:gd name="T45" fmla="*/ 32 h 81"/>
                <a:gd name="T46" fmla="*/ 10 w 81"/>
                <a:gd name="T47" fmla="*/ 39 h 81"/>
                <a:gd name="T48" fmla="*/ 14 w 81"/>
                <a:gd name="T49" fmla="*/ 45 h 81"/>
                <a:gd name="T50" fmla="*/ 18 w 81"/>
                <a:gd name="T51" fmla="*/ 52 h 81"/>
                <a:gd name="T52" fmla="*/ 24 w 81"/>
                <a:gd name="T53" fmla="*/ 57 h 81"/>
                <a:gd name="T54" fmla="*/ 30 w 81"/>
                <a:gd name="T55" fmla="*/ 62 h 81"/>
                <a:gd name="T56" fmla="*/ 36 w 81"/>
                <a:gd name="T57" fmla="*/ 68 h 81"/>
                <a:gd name="T58" fmla="*/ 43 w 81"/>
                <a:gd name="T59" fmla="*/ 71 h 81"/>
                <a:gd name="T60" fmla="*/ 50 w 81"/>
                <a:gd name="T61" fmla="*/ 75 h 81"/>
                <a:gd name="T62" fmla="*/ 57 w 81"/>
                <a:gd name="T63" fmla="*/ 78 h 81"/>
                <a:gd name="T64" fmla="*/ 65 w 81"/>
                <a:gd name="T65" fmla="*/ 80 h 81"/>
                <a:gd name="T66" fmla="*/ 73 w 81"/>
                <a:gd name="T67" fmla="*/ 81 h 81"/>
                <a:gd name="T68" fmla="*/ 81 w 81"/>
                <a:gd name="T69" fmla="*/ 81 h 81"/>
                <a:gd name="T70" fmla="*/ 81 w 81"/>
                <a:gd name="T71" fmla="*/ 81 h 81"/>
                <a:gd name="T72" fmla="*/ 81 w 81"/>
                <a:gd name="T73" fmla="*/ 4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81">
                  <a:moveTo>
                    <a:pt x="81" y="48"/>
                  </a:moveTo>
                  <a:lnTo>
                    <a:pt x="81" y="48"/>
                  </a:lnTo>
                  <a:lnTo>
                    <a:pt x="77" y="48"/>
                  </a:lnTo>
                  <a:lnTo>
                    <a:pt x="71" y="47"/>
                  </a:lnTo>
                  <a:lnTo>
                    <a:pt x="67" y="46"/>
                  </a:lnTo>
                  <a:lnTo>
                    <a:pt x="63" y="44"/>
                  </a:lnTo>
                  <a:lnTo>
                    <a:pt x="58" y="43"/>
                  </a:lnTo>
                  <a:lnTo>
                    <a:pt x="54" y="40"/>
                  </a:lnTo>
                  <a:lnTo>
                    <a:pt x="51" y="38"/>
                  </a:lnTo>
                  <a:lnTo>
                    <a:pt x="47" y="34"/>
                  </a:lnTo>
                  <a:lnTo>
                    <a:pt x="44" y="31"/>
                  </a:lnTo>
                  <a:lnTo>
                    <a:pt x="41" y="27"/>
                  </a:lnTo>
                  <a:lnTo>
                    <a:pt x="39" y="24"/>
                  </a:lnTo>
                  <a:lnTo>
                    <a:pt x="37" y="19"/>
                  </a:lnTo>
                  <a:lnTo>
                    <a:pt x="36" y="15"/>
                  </a:lnTo>
                  <a:lnTo>
                    <a:pt x="35" y="10"/>
                  </a:lnTo>
                  <a:lnTo>
                    <a:pt x="33" y="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1" y="8"/>
                  </a:lnTo>
                  <a:lnTo>
                    <a:pt x="2" y="17"/>
                  </a:lnTo>
                  <a:lnTo>
                    <a:pt x="4" y="25"/>
                  </a:lnTo>
                  <a:lnTo>
                    <a:pt x="6" y="32"/>
                  </a:lnTo>
                  <a:lnTo>
                    <a:pt x="10" y="39"/>
                  </a:lnTo>
                  <a:lnTo>
                    <a:pt x="14" y="45"/>
                  </a:lnTo>
                  <a:lnTo>
                    <a:pt x="18" y="52"/>
                  </a:lnTo>
                  <a:lnTo>
                    <a:pt x="24" y="57"/>
                  </a:lnTo>
                  <a:lnTo>
                    <a:pt x="30" y="62"/>
                  </a:lnTo>
                  <a:lnTo>
                    <a:pt x="36" y="68"/>
                  </a:lnTo>
                  <a:lnTo>
                    <a:pt x="43" y="71"/>
                  </a:lnTo>
                  <a:lnTo>
                    <a:pt x="50" y="75"/>
                  </a:lnTo>
                  <a:lnTo>
                    <a:pt x="57" y="78"/>
                  </a:lnTo>
                  <a:lnTo>
                    <a:pt x="65" y="80"/>
                  </a:lnTo>
                  <a:lnTo>
                    <a:pt x="73" y="81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82" name="Freeform 154"/>
            <p:cNvSpPr>
              <a:spLocks/>
            </p:cNvSpPr>
            <p:nvPr/>
          </p:nvSpPr>
          <p:spPr bwMode="auto">
            <a:xfrm>
              <a:off x="1632" y="2818"/>
              <a:ext cx="43" cy="43"/>
            </a:xfrm>
            <a:custGeom>
              <a:avLst/>
              <a:gdLst>
                <a:gd name="T0" fmla="*/ 71 w 129"/>
                <a:gd name="T1" fmla="*/ 129 h 129"/>
                <a:gd name="T2" fmla="*/ 84 w 129"/>
                <a:gd name="T3" fmla="*/ 126 h 129"/>
                <a:gd name="T4" fmla="*/ 95 w 129"/>
                <a:gd name="T5" fmla="*/ 121 h 129"/>
                <a:gd name="T6" fmla="*/ 105 w 129"/>
                <a:gd name="T7" fmla="*/ 115 h 129"/>
                <a:gd name="T8" fmla="*/ 114 w 129"/>
                <a:gd name="T9" fmla="*/ 105 h 129"/>
                <a:gd name="T10" fmla="*/ 121 w 129"/>
                <a:gd name="T11" fmla="*/ 95 h 129"/>
                <a:gd name="T12" fmla="*/ 126 w 129"/>
                <a:gd name="T13" fmla="*/ 83 h 129"/>
                <a:gd name="T14" fmla="*/ 128 w 129"/>
                <a:gd name="T15" fmla="*/ 71 h 129"/>
                <a:gd name="T16" fmla="*/ 128 w 129"/>
                <a:gd name="T17" fmla="*/ 57 h 129"/>
                <a:gd name="T18" fmla="*/ 126 w 129"/>
                <a:gd name="T19" fmla="*/ 45 h 129"/>
                <a:gd name="T20" fmla="*/ 121 w 129"/>
                <a:gd name="T21" fmla="*/ 34 h 129"/>
                <a:gd name="T22" fmla="*/ 114 w 129"/>
                <a:gd name="T23" fmla="*/ 24 h 129"/>
                <a:gd name="T24" fmla="*/ 105 w 129"/>
                <a:gd name="T25" fmla="*/ 15 h 129"/>
                <a:gd name="T26" fmla="*/ 95 w 129"/>
                <a:gd name="T27" fmla="*/ 8 h 129"/>
                <a:gd name="T28" fmla="*/ 84 w 129"/>
                <a:gd name="T29" fmla="*/ 3 h 129"/>
                <a:gd name="T30" fmla="*/ 71 w 129"/>
                <a:gd name="T31" fmla="*/ 0 h 129"/>
                <a:gd name="T32" fmla="*/ 58 w 129"/>
                <a:gd name="T33" fmla="*/ 0 h 129"/>
                <a:gd name="T34" fmla="*/ 45 w 129"/>
                <a:gd name="T35" fmla="*/ 3 h 129"/>
                <a:gd name="T36" fmla="*/ 33 w 129"/>
                <a:gd name="T37" fmla="*/ 8 h 129"/>
                <a:gd name="T38" fmla="*/ 23 w 129"/>
                <a:gd name="T39" fmla="*/ 15 h 129"/>
                <a:gd name="T40" fmla="*/ 15 w 129"/>
                <a:gd name="T41" fmla="*/ 24 h 129"/>
                <a:gd name="T42" fmla="*/ 7 w 129"/>
                <a:gd name="T43" fmla="*/ 34 h 129"/>
                <a:gd name="T44" fmla="*/ 3 w 129"/>
                <a:gd name="T45" fmla="*/ 45 h 129"/>
                <a:gd name="T46" fmla="*/ 1 w 129"/>
                <a:gd name="T47" fmla="*/ 57 h 129"/>
                <a:gd name="T48" fmla="*/ 1 w 129"/>
                <a:gd name="T49" fmla="*/ 71 h 129"/>
                <a:gd name="T50" fmla="*/ 3 w 129"/>
                <a:gd name="T51" fmla="*/ 83 h 129"/>
                <a:gd name="T52" fmla="*/ 7 w 129"/>
                <a:gd name="T53" fmla="*/ 95 h 129"/>
                <a:gd name="T54" fmla="*/ 15 w 129"/>
                <a:gd name="T55" fmla="*/ 105 h 129"/>
                <a:gd name="T56" fmla="*/ 23 w 129"/>
                <a:gd name="T57" fmla="*/ 115 h 129"/>
                <a:gd name="T58" fmla="*/ 33 w 129"/>
                <a:gd name="T59" fmla="*/ 121 h 129"/>
                <a:gd name="T60" fmla="*/ 45 w 129"/>
                <a:gd name="T61" fmla="*/ 126 h 129"/>
                <a:gd name="T62" fmla="*/ 58 w 129"/>
                <a:gd name="T6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" h="129">
                  <a:moveTo>
                    <a:pt x="64" y="129"/>
                  </a:moveTo>
                  <a:lnTo>
                    <a:pt x="71" y="129"/>
                  </a:lnTo>
                  <a:lnTo>
                    <a:pt x="77" y="128"/>
                  </a:lnTo>
                  <a:lnTo>
                    <a:pt x="84" y="126"/>
                  </a:lnTo>
                  <a:lnTo>
                    <a:pt x="89" y="124"/>
                  </a:lnTo>
                  <a:lnTo>
                    <a:pt x="95" y="121"/>
                  </a:lnTo>
                  <a:lnTo>
                    <a:pt x="100" y="118"/>
                  </a:lnTo>
                  <a:lnTo>
                    <a:pt x="105" y="115"/>
                  </a:lnTo>
                  <a:lnTo>
                    <a:pt x="110" y="110"/>
                  </a:lnTo>
                  <a:lnTo>
                    <a:pt x="114" y="105"/>
                  </a:lnTo>
                  <a:lnTo>
                    <a:pt x="117" y="101"/>
                  </a:lnTo>
                  <a:lnTo>
                    <a:pt x="121" y="95"/>
                  </a:lnTo>
                  <a:lnTo>
                    <a:pt x="124" y="90"/>
                  </a:lnTo>
                  <a:lnTo>
                    <a:pt x="126" y="83"/>
                  </a:lnTo>
                  <a:lnTo>
                    <a:pt x="127" y="78"/>
                  </a:lnTo>
                  <a:lnTo>
                    <a:pt x="128" y="71"/>
                  </a:lnTo>
                  <a:lnTo>
                    <a:pt x="129" y="65"/>
                  </a:lnTo>
                  <a:lnTo>
                    <a:pt x="128" y="57"/>
                  </a:lnTo>
                  <a:lnTo>
                    <a:pt x="127" y="52"/>
                  </a:lnTo>
                  <a:lnTo>
                    <a:pt x="126" y="45"/>
                  </a:lnTo>
                  <a:lnTo>
                    <a:pt x="124" y="39"/>
                  </a:lnTo>
                  <a:lnTo>
                    <a:pt x="121" y="34"/>
                  </a:lnTo>
                  <a:lnTo>
                    <a:pt x="117" y="28"/>
                  </a:lnTo>
                  <a:lnTo>
                    <a:pt x="114" y="24"/>
                  </a:lnTo>
                  <a:lnTo>
                    <a:pt x="110" y="18"/>
                  </a:lnTo>
                  <a:lnTo>
                    <a:pt x="105" y="15"/>
                  </a:lnTo>
                  <a:lnTo>
                    <a:pt x="100" y="11"/>
                  </a:lnTo>
                  <a:lnTo>
                    <a:pt x="95" y="8"/>
                  </a:lnTo>
                  <a:lnTo>
                    <a:pt x="89" y="5"/>
                  </a:lnTo>
                  <a:lnTo>
                    <a:pt x="84" y="3"/>
                  </a:lnTo>
                  <a:lnTo>
                    <a:pt x="77" y="1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5" y="3"/>
                  </a:lnTo>
                  <a:lnTo>
                    <a:pt x="40" y="5"/>
                  </a:lnTo>
                  <a:lnTo>
                    <a:pt x="33" y="8"/>
                  </a:lnTo>
                  <a:lnTo>
                    <a:pt x="29" y="11"/>
                  </a:lnTo>
                  <a:lnTo>
                    <a:pt x="23" y="15"/>
                  </a:lnTo>
                  <a:lnTo>
                    <a:pt x="19" y="18"/>
                  </a:lnTo>
                  <a:lnTo>
                    <a:pt x="15" y="24"/>
                  </a:lnTo>
                  <a:lnTo>
                    <a:pt x="10" y="28"/>
                  </a:lnTo>
                  <a:lnTo>
                    <a:pt x="7" y="34"/>
                  </a:lnTo>
                  <a:lnTo>
                    <a:pt x="5" y="39"/>
                  </a:lnTo>
                  <a:lnTo>
                    <a:pt x="3" y="45"/>
                  </a:lnTo>
                  <a:lnTo>
                    <a:pt x="1" y="52"/>
                  </a:lnTo>
                  <a:lnTo>
                    <a:pt x="1" y="57"/>
                  </a:lnTo>
                  <a:lnTo>
                    <a:pt x="0" y="65"/>
                  </a:lnTo>
                  <a:lnTo>
                    <a:pt x="1" y="71"/>
                  </a:lnTo>
                  <a:lnTo>
                    <a:pt x="1" y="78"/>
                  </a:lnTo>
                  <a:lnTo>
                    <a:pt x="3" y="83"/>
                  </a:lnTo>
                  <a:lnTo>
                    <a:pt x="5" y="90"/>
                  </a:lnTo>
                  <a:lnTo>
                    <a:pt x="7" y="95"/>
                  </a:lnTo>
                  <a:lnTo>
                    <a:pt x="10" y="101"/>
                  </a:lnTo>
                  <a:lnTo>
                    <a:pt x="15" y="105"/>
                  </a:lnTo>
                  <a:lnTo>
                    <a:pt x="19" y="110"/>
                  </a:lnTo>
                  <a:lnTo>
                    <a:pt x="23" y="115"/>
                  </a:lnTo>
                  <a:lnTo>
                    <a:pt x="29" y="118"/>
                  </a:lnTo>
                  <a:lnTo>
                    <a:pt x="33" y="121"/>
                  </a:lnTo>
                  <a:lnTo>
                    <a:pt x="40" y="124"/>
                  </a:lnTo>
                  <a:lnTo>
                    <a:pt x="45" y="126"/>
                  </a:lnTo>
                  <a:lnTo>
                    <a:pt x="51" y="128"/>
                  </a:lnTo>
                  <a:lnTo>
                    <a:pt x="58" y="129"/>
                  </a:lnTo>
                  <a:lnTo>
                    <a:pt x="64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83" name="Freeform 155"/>
            <p:cNvSpPr>
              <a:spLocks/>
            </p:cNvSpPr>
            <p:nvPr/>
          </p:nvSpPr>
          <p:spPr bwMode="auto">
            <a:xfrm>
              <a:off x="1653" y="2840"/>
              <a:ext cx="27" cy="27"/>
            </a:xfrm>
            <a:custGeom>
              <a:avLst/>
              <a:gdLst>
                <a:gd name="T0" fmla="*/ 48 w 81"/>
                <a:gd name="T1" fmla="*/ 0 h 81"/>
                <a:gd name="T2" fmla="*/ 48 w 81"/>
                <a:gd name="T3" fmla="*/ 0 h 81"/>
                <a:gd name="T4" fmla="*/ 48 w 81"/>
                <a:gd name="T5" fmla="*/ 4 h 81"/>
                <a:gd name="T6" fmla="*/ 47 w 81"/>
                <a:gd name="T7" fmla="*/ 9 h 81"/>
                <a:gd name="T8" fmla="*/ 46 w 81"/>
                <a:gd name="T9" fmla="*/ 14 h 81"/>
                <a:gd name="T10" fmla="*/ 45 w 81"/>
                <a:gd name="T11" fmla="*/ 18 h 81"/>
                <a:gd name="T12" fmla="*/ 42 w 81"/>
                <a:gd name="T13" fmla="*/ 23 h 81"/>
                <a:gd name="T14" fmla="*/ 40 w 81"/>
                <a:gd name="T15" fmla="*/ 26 h 81"/>
                <a:gd name="T16" fmla="*/ 37 w 81"/>
                <a:gd name="T17" fmla="*/ 30 h 81"/>
                <a:gd name="T18" fmla="*/ 34 w 81"/>
                <a:gd name="T19" fmla="*/ 33 h 81"/>
                <a:gd name="T20" fmla="*/ 31 w 81"/>
                <a:gd name="T21" fmla="*/ 37 h 81"/>
                <a:gd name="T22" fmla="*/ 27 w 81"/>
                <a:gd name="T23" fmla="*/ 39 h 81"/>
                <a:gd name="T24" fmla="*/ 23 w 81"/>
                <a:gd name="T25" fmla="*/ 42 h 81"/>
                <a:gd name="T26" fmla="*/ 19 w 81"/>
                <a:gd name="T27" fmla="*/ 43 h 81"/>
                <a:gd name="T28" fmla="*/ 14 w 81"/>
                <a:gd name="T29" fmla="*/ 45 h 81"/>
                <a:gd name="T30" fmla="*/ 10 w 81"/>
                <a:gd name="T31" fmla="*/ 46 h 81"/>
                <a:gd name="T32" fmla="*/ 6 w 81"/>
                <a:gd name="T33" fmla="*/ 47 h 81"/>
                <a:gd name="T34" fmla="*/ 0 w 81"/>
                <a:gd name="T35" fmla="*/ 47 h 81"/>
                <a:gd name="T36" fmla="*/ 0 w 81"/>
                <a:gd name="T37" fmla="*/ 81 h 81"/>
                <a:gd name="T38" fmla="*/ 8 w 81"/>
                <a:gd name="T39" fmla="*/ 80 h 81"/>
                <a:gd name="T40" fmla="*/ 17 w 81"/>
                <a:gd name="T41" fmla="*/ 79 h 81"/>
                <a:gd name="T42" fmla="*/ 24 w 81"/>
                <a:gd name="T43" fmla="*/ 77 h 81"/>
                <a:gd name="T44" fmla="*/ 32 w 81"/>
                <a:gd name="T45" fmla="*/ 74 h 81"/>
                <a:gd name="T46" fmla="*/ 39 w 81"/>
                <a:gd name="T47" fmla="*/ 70 h 81"/>
                <a:gd name="T48" fmla="*/ 46 w 81"/>
                <a:gd name="T49" fmla="*/ 67 h 81"/>
                <a:gd name="T50" fmla="*/ 52 w 81"/>
                <a:gd name="T51" fmla="*/ 61 h 81"/>
                <a:gd name="T52" fmla="*/ 58 w 81"/>
                <a:gd name="T53" fmla="*/ 56 h 81"/>
                <a:gd name="T54" fmla="*/ 63 w 81"/>
                <a:gd name="T55" fmla="*/ 51 h 81"/>
                <a:gd name="T56" fmla="*/ 67 w 81"/>
                <a:gd name="T57" fmla="*/ 44 h 81"/>
                <a:gd name="T58" fmla="*/ 72 w 81"/>
                <a:gd name="T59" fmla="*/ 38 h 81"/>
                <a:gd name="T60" fmla="*/ 75 w 81"/>
                <a:gd name="T61" fmla="*/ 31 h 81"/>
                <a:gd name="T62" fmla="*/ 77 w 81"/>
                <a:gd name="T63" fmla="*/ 24 h 81"/>
                <a:gd name="T64" fmla="*/ 79 w 81"/>
                <a:gd name="T65" fmla="*/ 16 h 81"/>
                <a:gd name="T66" fmla="*/ 80 w 81"/>
                <a:gd name="T67" fmla="*/ 7 h 81"/>
                <a:gd name="T68" fmla="*/ 81 w 81"/>
                <a:gd name="T69" fmla="*/ 0 h 81"/>
                <a:gd name="T70" fmla="*/ 81 w 81"/>
                <a:gd name="T71" fmla="*/ 0 h 81"/>
                <a:gd name="T72" fmla="*/ 48 w 81"/>
                <a:gd name="T7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81">
                  <a:moveTo>
                    <a:pt x="48" y="0"/>
                  </a:moveTo>
                  <a:lnTo>
                    <a:pt x="48" y="0"/>
                  </a:lnTo>
                  <a:lnTo>
                    <a:pt x="48" y="4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5" y="18"/>
                  </a:lnTo>
                  <a:lnTo>
                    <a:pt x="42" y="23"/>
                  </a:lnTo>
                  <a:lnTo>
                    <a:pt x="40" y="26"/>
                  </a:lnTo>
                  <a:lnTo>
                    <a:pt x="37" y="30"/>
                  </a:lnTo>
                  <a:lnTo>
                    <a:pt x="34" y="33"/>
                  </a:lnTo>
                  <a:lnTo>
                    <a:pt x="31" y="37"/>
                  </a:lnTo>
                  <a:lnTo>
                    <a:pt x="27" y="39"/>
                  </a:lnTo>
                  <a:lnTo>
                    <a:pt x="23" y="42"/>
                  </a:lnTo>
                  <a:lnTo>
                    <a:pt x="19" y="43"/>
                  </a:lnTo>
                  <a:lnTo>
                    <a:pt x="14" y="45"/>
                  </a:lnTo>
                  <a:lnTo>
                    <a:pt x="10" y="46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81"/>
                  </a:lnTo>
                  <a:lnTo>
                    <a:pt x="8" y="80"/>
                  </a:lnTo>
                  <a:lnTo>
                    <a:pt x="17" y="79"/>
                  </a:lnTo>
                  <a:lnTo>
                    <a:pt x="24" y="77"/>
                  </a:lnTo>
                  <a:lnTo>
                    <a:pt x="32" y="74"/>
                  </a:lnTo>
                  <a:lnTo>
                    <a:pt x="39" y="70"/>
                  </a:lnTo>
                  <a:lnTo>
                    <a:pt x="46" y="67"/>
                  </a:lnTo>
                  <a:lnTo>
                    <a:pt x="52" y="61"/>
                  </a:lnTo>
                  <a:lnTo>
                    <a:pt x="58" y="56"/>
                  </a:lnTo>
                  <a:lnTo>
                    <a:pt x="63" y="51"/>
                  </a:lnTo>
                  <a:lnTo>
                    <a:pt x="67" y="44"/>
                  </a:lnTo>
                  <a:lnTo>
                    <a:pt x="72" y="38"/>
                  </a:lnTo>
                  <a:lnTo>
                    <a:pt x="75" y="31"/>
                  </a:lnTo>
                  <a:lnTo>
                    <a:pt x="77" y="24"/>
                  </a:lnTo>
                  <a:lnTo>
                    <a:pt x="79" y="16"/>
                  </a:lnTo>
                  <a:lnTo>
                    <a:pt x="80" y="7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84" name="Freeform 156"/>
            <p:cNvSpPr>
              <a:spLocks/>
            </p:cNvSpPr>
            <p:nvPr/>
          </p:nvSpPr>
          <p:spPr bwMode="auto">
            <a:xfrm>
              <a:off x="1653" y="2813"/>
              <a:ext cx="27" cy="27"/>
            </a:xfrm>
            <a:custGeom>
              <a:avLst/>
              <a:gdLst>
                <a:gd name="T0" fmla="*/ 0 w 81"/>
                <a:gd name="T1" fmla="*/ 32 h 81"/>
                <a:gd name="T2" fmla="*/ 0 w 81"/>
                <a:gd name="T3" fmla="*/ 32 h 81"/>
                <a:gd name="T4" fmla="*/ 6 w 81"/>
                <a:gd name="T5" fmla="*/ 32 h 81"/>
                <a:gd name="T6" fmla="*/ 10 w 81"/>
                <a:gd name="T7" fmla="*/ 33 h 81"/>
                <a:gd name="T8" fmla="*/ 14 w 81"/>
                <a:gd name="T9" fmla="*/ 34 h 81"/>
                <a:gd name="T10" fmla="*/ 19 w 81"/>
                <a:gd name="T11" fmla="*/ 37 h 81"/>
                <a:gd name="T12" fmla="*/ 23 w 81"/>
                <a:gd name="T13" fmla="*/ 38 h 81"/>
                <a:gd name="T14" fmla="*/ 27 w 81"/>
                <a:gd name="T15" fmla="*/ 41 h 81"/>
                <a:gd name="T16" fmla="*/ 31 w 81"/>
                <a:gd name="T17" fmla="*/ 43 h 81"/>
                <a:gd name="T18" fmla="*/ 34 w 81"/>
                <a:gd name="T19" fmla="*/ 46 h 81"/>
                <a:gd name="T20" fmla="*/ 37 w 81"/>
                <a:gd name="T21" fmla="*/ 50 h 81"/>
                <a:gd name="T22" fmla="*/ 40 w 81"/>
                <a:gd name="T23" fmla="*/ 54 h 81"/>
                <a:gd name="T24" fmla="*/ 42 w 81"/>
                <a:gd name="T25" fmla="*/ 57 h 81"/>
                <a:gd name="T26" fmla="*/ 45 w 81"/>
                <a:gd name="T27" fmla="*/ 61 h 81"/>
                <a:gd name="T28" fmla="*/ 46 w 81"/>
                <a:gd name="T29" fmla="*/ 66 h 81"/>
                <a:gd name="T30" fmla="*/ 47 w 81"/>
                <a:gd name="T31" fmla="*/ 71 h 81"/>
                <a:gd name="T32" fmla="*/ 48 w 81"/>
                <a:gd name="T33" fmla="*/ 75 h 81"/>
                <a:gd name="T34" fmla="*/ 48 w 81"/>
                <a:gd name="T35" fmla="*/ 81 h 81"/>
                <a:gd name="T36" fmla="*/ 81 w 81"/>
                <a:gd name="T37" fmla="*/ 81 h 81"/>
                <a:gd name="T38" fmla="*/ 80 w 81"/>
                <a:gd name="T39" fmla="*/ 72 h 81"/>
                <a:gd name="T40" fmla="*/ 79 w 81"/>
                <a:gd name="T41" fmla="*/ 64 h 81"/>
                <a:gd name="T42" fmla="*/ 77 w 81"/>
                <a:gd name="T43" fmla="*/ 56 h 81"/>
                <a:gd name="T44" fmla="*/ 75 w 81"/>
                <a:gd name="T45" fmla="*/ 48 h 81"/>
                <a:gd name="T46" fmla="*/ 72 w 81"/>
                <a:gd name="T47" fmla="*/ 42 h 81"/>
                <a:gd name="T48" fmla="*/ 67 w 81"/>
                <a:gd name="T49" fmla="*/ 36 h 81"/>
                <a:gd name="T50" fmla="*/ 63 w 81"/>
                <a:gd name="T51" fmla="*/ 29 h 81"/>
                <a:gd name="T52" fmla="*/ 58 w 81"/>
                <a:gd name="T53" fmla="*/ 24 h 81"/>
                <a:gd name="T54" fmla="*/ 52 w 81"/>
                <a:gd name="T55" fmla="*/ 18 h 81"/>
                <a:gd name="T56" fmla="*/ 46 w 81"/>
                <a:gd name="T57" fmla="*/ 13 h 81"/>
                <a:gd name="T58" fmla="*/ 39 w 81"/>
                <a:gd name="T59" fmla="*/ 10 h 81"/>
                <a:gd name="T60" fmla="*/ 32 w 81"/>
                <a:gd name="T61" fmla="*/ 6 h 81"/>
                <a:gd name="T62" fmla="*/ 24 w 81"/>
                <a:gd name="T63" fmla="*/ 3 h 81"/>
                <a:gd name="T64" fmla="*/ 17 w 81"/>
                <a:gd name="T65" fmla="*/ 1 h 81"/>
                <a:gd name="T66" fmla="*/ 8 w 81"/>
                <a:gd name="T67" fmla="*/ 0 h 81"/>
                <a:gd name="T68" fmla="*/ 0 w 81"/>
                <a:gd name="T69" fmla="*/ 0 h 81"/>
                <a:gd name="T70" fmla="*/ 0 w 81"/>
                <a:gd name="T71" fmla="*/ 0 h 81"/>
                <a:gd name="T72" fmla="*/ 0 w 81"/>
                <a:gd name="T73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81">
                  <a:moveTo>
                    <a:pt x="0" y="32"/>
                  </a:moveTo>
                  <a:lnTo>
                    <a:pt x="0" y="32"/>
                  </a:lnTo>
                  <a:lnTo>
                    <a:pt x="6" y="32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9" y="37"/>
                  </a:lnTo>
                  <a:lnTo>
                    <a:pt x="23" y="38"/>
                  </a:lnTo>
                  <a:lnTo>
                    <a:pt x="27" y="41"/>
                  </a:lnTo>
                  <a:lnTo>
                    <a:pt x="31" y="43"/>
                  </a:lnTo>
                  <a:lnTo>
                    <a:pt x="34" y="46"/>
                  </a:lnTo>
                  <a:lnTo>
                    <a:pt x="37" y="50"/>
                  </a:lnTo>
                  <a:lnTo>
                    <a:pt x="40" y="54"/>
                  </a:lnTo>
                  <a:lnTo>
                    <a:pt x="42" y="57"/>
                  </a:lnTo>
                  <a:lnTo>
                    <a:pt x="45" y="61"/>
                  </a:lnTo>
                  <a:lnTo>
                    <a:pt x="46" y="66"/>
                  </a:lnTo>
                  <a:lnTo>
                    <a:pt x="47" y="71"/>
                  </a:lnTo>
                  <a:lnTo>
                    <a:pt x="48" y="75"/>
                  </a:lnTo>
                  <a:lnTo>
                    <a:pt x="48" y="81"/>
                  </a:lnTo>
                  <a:lnTo>
                    <a:pt x="81" y="81"/>
                  </a:lnTo>
                  <a:lnTo>
                    <a:pt x="80" y="72"/>
                  </a:lnTo>
                  <a:lnTo>
                    <a:pt x="79" y="64"/>
                  </a:lnTo>
                  <a:lnTo>
                    <a:pt x="77" y="56"/>
                  </a:lnTo>
                  <a:lnTo>
                    <a:pt x="75" y="48"/>
                  </a:lnTo>
                  <a:lnTo>
                    <a:pt x="72" y="42"/>
                  </a:lnTo>
                  <a:lnTo>
                    <a:pt x="67" y="36"/>
                  </a:lnTo>
                  <a:lnTo>
                    <a:pt x="63" y="29"/>
                  </a:lnTo>
                  <a:lnTo>
                    <a:pt x="58" y="24"/>
                  </a:lnTo>
                  <a:lnTo>
                    <a:pt x="52" y="18"/>
                  </a:lnTo>
                  <a:lnTo>
                    <a:pt x="46" y="13"/>
                  </a:lnTo>
                  <a:lnTo>
                    <a:pt x="39" y="10"/>
                  </a:lnTo>
                  <a:lnTo>
                    <a:pt x="32" y="6"/>
                  </a:lnTo>
                  <a:lnTo>
                    <a:pt x="24" y="3"/>
                  </a:lnTo>
                  <a:lnTo>
                    <a:pt x="17" y="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85" name="Freeform 157"/>
            <p:cNvSpPr>
              <a:spLocks/>
            </p:cNvSpPr>
            <p:nvPr/>
          </p:nvSpPr>
          <p:spPr bwMode="auto">
            <a:xfrm>
              <a:off x="1626" y="2813"/>
              <a:ext cx="27" cy="27"/>
            </a:xfrm>
            <a:custGeom>
              <a:avLst/>
              <a:gdLst>
                <a:gd name="T0" fmla="*/ 34 w 81"/>
                <a:gd name="T1" fmla="*/ 81 h 81"/>
                <a:gd name="T2" fmla="*/ 34 w 81"/>
                <a:gd name="T3" fmla="*/ 81 h 81"/>
                <a:gd name="T4" fmla="*/ 34 w 81"/>
                <a:gd name="T5" fmla="*/ 75 h 81"/>
                <a:gd name="T6" fmla="*/ 34 w 81"/>
                <a:gd name="T7" fmla="*/ 71 h 81"/>
                <a:gd name="T8" fmla="*/ 36 w 81"/>
                <a:gd name="T9" fmla="*/ 66 h 81"/>
                <a:gd name="T10" fmla="*/ 37 w 81"/>
                <a:gd name="T11" fmla="*/ 61 h 81"/>
                <a:gd name="T12" fmla="*/ 39 w 81"/>
                <a:gd name="T13" fmla="*/ 57 h 81"/>
                <a:gd name="T14" fmla="*/ 41 w 81"/>
                <a:gd name="T15" fmla="*/ 54 h 81"/>
                <a:gd name="T16" fmla="*/ 45 w 81"/>
                <a:gd name="T17" fmla="*/ 50 h 81"/>
                <a:gd name="T18" fmla="*/ 48 w 81"/>
                <a:gd name="T19" fmla="*/ 46 h 81"/>
                <a:gd name="T20" fmla="*/ 51 w 81"/>
                <a:gd name="T21" fmla="*/ 43 h 81"/>
                <a:gd name="T22" fmla="*/ 54 w 81"/>
                <a:gd name="T23" fmla="*/ 41 h 81"/>
                <a:gd name="T24" fmla="*/ 59 w 81"/>
                <a:gd name="T25" fmla="*/ 38 h 81"/>
                <a:gd name="T26" fmla="*/ 63 w 81"/>
                <a:gd name="T27" fmla="*/ 37 h 81"/>
                <a:gd name="T28" fmla="*/ 67 w 81"/>
                <a:gd name="T29" fmla="*/ 34 h 81"/>
                <a:gd name="T30" fmla="*/ 72 w 81"/>
                <a:gd name="T31" fmla="*/ 33 h 81"/>
                <a:gd name="T32" fmla="*/ 76 w 81"/>
                <a:gd name="T33" fmla="*/ 32 h 81"/>
                <a:gd name="T34" fmla="*/ 81 w 81"/>
                <a:gd name="T35" fmla="*/ 32 h 81"/>
                <a:gd name="T36" fmla="*/ 81 w 81"/>
                <a:gd name="T37" fmla="*/ 0 h 81"/>
                <a:gd name="T38" fmla="*/ 73 w 81"/>
                <a:gd name="T39" fmla="*/ 0 h 81"/>
                <a:gd name="T40" fmla="*/ 65 w 81"/>
                <a:gd name="T41" fmla="*/ 1 h 81"/>
                <a:gd name="T42" fmla="*/ 58 w 81"/>
                <a:gd name="T43" fmla="*/ 3 h 81"/>
                <a:gd name="T44" fmla="*/ 50 w 81"/>
                <a:gd name="T45" fmla="*/ 6 h 81"/>
                <a:gd name="T46" fmla="*/ 42 w 81"/>
                <a:gd name="T47" fmla="*/ 10 h 81"/>
                <a:gd name="T48" fmla="*/ 36 w 81"/>
                <a:gd name="T49" fmla="*/ 13 h 81"/>
                <a:gd name="T50" fmla="*/ 30 w 81"/>
                <a:gd name="T51" fmla="*/ 18 h 81"/>
                <a:gd name="T52" fmla="*/ 24 w 81"/>
                <a:gd name="T53" fmla="*/ 24 h 81"/>
                <a:gd name="T54" fmla="*/ 19 w 81"/>
                <a:gd name="T55" fmla="*/ 29 h 81"/>
                <a:gd name="T56" fmla="*/ 14 w 81"/>
                <a:gd name="T57" fmla="*/ 36 h 81"/>
                <a:gd name="T58" fmla="*/ 10 w 81"/>
                <a:gd name="T59" fmla="*/ 42 h 81"/>
                <a:gd name="T60" fmla="*/ 7 w 81"/>
                <a:gd name="T61" fmla="*/ 48 h 81"/>
                <a:gd name="T62" fmla="*/ 4 w 81"/>
                <a:gd name="T63" fmla="*/ 56 h 81"/>
                <a:gd name="T64" fmla="*/ 1 w 81"/>
                <a:gd name="T65" fmla="*/ 64 h 81"/>
                <a:gd name="T66" fmla="*/ 0 w 81"/>
                <a:gd name="T67" fmla="*/ 72 h 81"/>
                <a:gd name="T68" fmla="*/ 0 w 81"/>
                <a:gd name="T69" fmla="*/ 81 h 81"/>
                <a:gd name="T70" fmla="*/ 0 w 81"/>
                <a:gd name="T71" fmla="*/ 81 h 81"/>
                <a:gd name="T72" fmla="*/ 34 w 81"/>
                <a:gd name="T7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81">
                  <a:moveTo>
                    <a:pt x="34" y="81"/>
                  </a:moveTo>
                  <a:lnTo>
                    <a:pt x="34" y="81"/>
                  </a:lnTo>
                  <a:lnTo>
                    <a:pt x="34" y="75"/>
                  </a:lnTo>
                  <a:lnTo>
                    <a:pt x="34" y="71"/>
                  </a:lnTo>
                  <a:lnTo>
                    <a:pt x="36" y="66"/>
                  </a:lnTo>
                  <a:lnTo>
                    <a:pt x="37" y="61"/>
                  </a:lnTo>
                  <a:lnTo>
                    <a:pt x="39" y="57"/>
                  </a:lnTo>
                  <a:lnTo>
                    <a:pt x="41" y="54"/>
                  </a:lnTo>
                  <a:lnTo>
                    <a:pt x="45" y="50"/>
                  </a:lnTo>
                  <a:lnTo>
                    <a:pt x="48" y="46"/>
                  </a:lnTo>
                  <a:lnTo>
                    <a:pt x="51" y="43"/>
                  </a:lnTo>
                  <a:lnTo>
                    <a:pt x="54" y="41"/>
                  </a:lnTo>
                  <a:lnTo>
                    <a:pt x="59" y="38"/>
                  </a:lnTo>
                  <a:lnTo>
                    <a:pt x="63" y="37"/>
                  </a:lnTo>
                  <a:lnTo>
                    <a:pt x="67" y="34"/>
                  </a:lnTo>
                  <a:lnTo>
                    <a:pt x="72" y="33"/>
                  </a:lnTo>
                  <a:lnTo>
                    <a:pt x="76" y="32"/>
                  </a:lnTo>
                  <a:lnTo>
                    <a:pt x="81" y="32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5" y="1"/>
                  </a:lnTo>
                  <a:lnTo>
                    <a:pt x="58" y="3"/>
                  </a:lnTo>
                  <a:lnTo>
                    <a:pt x="50" y="6"/>
                  </a:lnTo>
                  <a:lnTo>
                    <a:pt x="42" y="10"/>
                  </a:lnTo>
                  <a:lnTo>
                    <a:pt x="36" y="13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9" y="29"/>
                  </a:lnTo>
                  <a:lnTo>
                    <a:pt x="14" y="36"/>
                  </a:lnTo>
                  <a:lnTo>
                    <a:pt x="10" y="42"/>
                  </a:lnTo>
                  <a:lnTo>
                    <a:pt x="7" y="48"/>
                  </a:lnTo>
                  <a:lnTo>
                    <a:pt x="4" y="56"/>
                  </a:lnTo>
                  <a:lnTo>
                    <a:pt x="1" y="64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86" name="Freeform 158"/>
            <p:cNvSpPr>
              <a:spLocks/>
            </p:cNvSpPr>
            <p:nvPr/>
          </p:nvSpPr>
          <p:spPr bwMode="auto">
            <a:xfrm>
              <a:off x="1626" y="2840"/>
              <a:ext cx="27" cy="27"/>
            </a:xfrm>
            <a:custGeom>
              <a:avLst/>
              <a:gdLst>
                <a:gd name="T0" fmla="*/ 81 w 81"/>
                <a:gd name="T1" fmla="*/ 47 h 81"/>
                <a:gd name="T2" fmla="*/ 81 w 81"/>
                <a:gd name="T3" fmla="*/ 47 h 81"/>
                <a:gd name="T4" fmla="*/ 76 w 81"/>
                <a:gd name="T5" fmla="*/ 47 h 81"/>
                <a:gd name="T6" fmla="*/ 72 w 81"/>
                <a:gd name="T7" fmla="*/ 46 h 81"/>
                <a:gd name="T8" fmla="*/ 67 w 81"/>
                <a:gd name="T9" fmla="*/ 45 h 81"/>
                <a:gd name="T10" fmla="*/ 63 w 81"/>
                <a:gd name="T11" fmla="*/ 43 h 81"/>
                <a:gd name="T12" fmla="*/ 59 w 81"/>
                <a:gd name="T13" fmla="*/ 42 h 81"/>
                <a:gd name="T14" fmla="*/ 54 w 81"/>
                <a:gd name="T15" fmla="*/ 39 h 81"/>
                <a:gd name="T16" fmla="*/ 51 w 81"/>
                <a:gd name="T17" fmla="*/ 37 h 81"/>
                <a:gd name="T18" fmla="*/ 48 w 81"/>
                <a:gd name="T19" fmla="*/ 33 h 81"/>
                <a:gd name="T20" fmla="*/ 45 w 81"/>
                <a:gd name="T21" fmla="*/ 30 h 81"/>
                <a:gd name="T22" fmla="*/ 41 w 81"/>
                <a:gd name="T23" fmla="*/ 26 h 81"/>
                <a:gd name="T24" fmla="*/ 39 w 81"/>
                <a:gd name="T25" fmla="*/ 23 h 81"/>
                <a:gd name="T26" fmla="*/ 37 w 81"/>
                <a:gd name="T27" fmla="*/ 18 h 81"/>
                <a:gd name="T28" fmla="*/ 36 w 81"/>
                <a:gd name="T29" fmla="*/ 14 h 81"/>
                <a:gd name="T30" fmla="*/ 34 w 81"/>
                <a:gd name="T31" fmla="*/ 9 h 81"/>
                <a:gd name="T32" fmla="*/ 34 w 81"/>
                <a:gd name="T33" fmla="*/ 4 h 81"/>
                <a:gd name="T34" fmla="*/ 34 w 81"/>
                <a:gd name="T35" fmla="*/ 0 h 81"/>
                <a:gd name="T36" fmla="*/ 0 w 81"/>
                <a:gd name="T37" fmla="*/ 0 h 81"/>
                <a:gd name="T38" fmla="*/ 0 w 81"/>
                <a:gd name="T39" fmla="*/ 7 h 81"/>
                <a:gd name="T40" fmla="*/ 1 w 81"/>
                <a:gd name="T41" fmla="*/ 16 h 81"/>
                <a:gd name="T42" fmla="*/ 4 w 81"/>
                <a:gd name="T43" fmla="*/ 24 h 81"/>
                <a:gd name="T44" fmla="*/ 7 w 81"/>
                <a:gd name="T45" fmla="*/ 31 h 81"/>
                <a:gd name="T46" fmla="*/ 10 w 81"/>
                <a:gd name="T47" fmla="*/ 38 h 81"/>
                <a:gd name="T48" fmla="*/ 14 w 81"/>
                <a:gd name="T49" fmla="*/ 44 h 81"/>
                <a:gd name="T50" fmla="*/ 19 w 81"/>
                <a:gd name="T51" fmla="*/ 51 h 81"/>
                <a:gd name="T52" fmla="*/ 24 w 81"/>
                <a:gd name="T53" fmla="*/ 57 h 81"/>
                <a:gd name="T54" fmla="*/ 30 w 81"/>
                <a:gd name="T55" fmla="*/ 61 h 81"/>
                <a:gd name="T56" fmla="*/ 36 w 81"/>
                <a:gd name="T57" fmla="*/ 67 h 81"/>
                <a:gd name="T58" fmla="*/ 42 w 81"/>
                <a:gd name="T59" fmla="*/ 70 h 81"/>
                <a:gd name="T60" fmla="*/ 50 w 81"/>
                <a:gd name="T61" fmla="*/ 74 h 81"/>
                <a:gd name="T62" fmla="*/ 58 w 81"/>
                <a:gd name="T63" fmla="*/ 77 h 81"/>
                <a:gd name="T64" fmla="*/ 65 w 81"/>
                <a:gd name="T65" fmla="*/ 79 h 81"/>
                <a:gd name="T66" fmla="*/ 73 w 81"/>
                <a:gd name="T67" fmla="*/ 80 h 81"/>
                <a:gd name="T68" fmla="*/ 81 w 81"/>
                <a:gd name="T69" fmla="*/ 81 h 81"/>
                <a:gd name="T70" fmla="*/ 81 w 81"/>
                <a:gd name="T71" fmla="*/ 81 h 81"/>
                <a:gd name="T72" fmla="*/ 81 w 81"/>
                <a:gd name="T73" fmla="*/ 4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81">
                  <a:moveTo>
                    <a:pt x="81" y="47"/>
                  </a:moveTo>
                  <a:lnTo>
                    <a:pt x="81" y="47"/>
                  </a:lnTo>
                  <a:lnTo>
                    <a:pt x="76" y="47"/>
                  </a:lnTo>
                  <a:lnTo>
                    <a:pt x="72" y="46"/>
                  </a:lnTo>
                  <a:lnTo>
                    <a:pt x="67" y="45"/>
                  </a:lnTo>
                  <a:lnTo>
                    <a:pt x="63" y="43"/>
                  </a:lnTo>
                  <a:lnTo>
                    <a:pt x="59" y="42"/>
                  </a:lnTo>
                  <a:lnTo>
                    <a:pt x="54" y="39"/>
                  </a:lnTo>
                  <a:lnTo>
                    <a:pt x="51" y="37"/>
                  </a:lnTo>
                  <a:lnTo>
                    <a:pt x="48" y="33"/>
                  </a:lnTo>
                  <a:lnTo>
                    <a:pt x="45" y="30"/>
                  </a:lnTo>
                  <a:lnTo>
                    <a:pt x="41" y="26"/>
                  </a:lnTo>
                  <a:lnTo>
                    <a:pt x="39" y="23"/>
                  </a:lnTo>
                  <a:lnTo>
                    <a:pt x="37" y="18"/>
                  </a:lnTo>
                  <a:lnTo>
                    <a:pt x="36" y="14"/>
                  </a:lnTo>
                  <a:lnTo>
                    <a:pt x="34" y="9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" y="16"/>
                  </a:lnTo>
                  <a:lnTo>
                    <a:pt x="4" y="24"/>
                  </a:lnTo>
                  <a:lnTo>
                    <a:pt x="7" y="31"/>
                  </a:lnTo>
                  <a:lnTo>
                    <a:pt x="10" y="38"/>
                  </a:lnTo>
                  <a:lnTo>
                    <a:pt x="14" y="44"/>
                  </a:lnTo>
                  <a:lnTo>
                    <a:pt x="19" y="51"/>
                  </a:lnTo>
                  <a:lnTo>
                    <a:pt x="24" y="57"/>
                  </a:lnTo>
                  <a:lnTo>
                    <a:pt x="30" y="61"/>
                  </a:lnTo>
                  <a:lnTo>
                    <a:pt x="36" y="67"/>
                  </a:lnTo>
                  <a:lnTo>
                    <a:pt x="42" y="70"/>
                  </a:lnTo>
                  <a:lnTo>
                    <a:pt x="50" y="74"/>
                  </a:lnTo>
                  <a:lnTo>
                    <a:pt x="58" y="77"/>
                  </a:lnTo>
                  <a:lnTo>
                    <a:pt x="65" y="79"/>
                  </a:lnTo>
                  <a:lnTo>
                    <a:pt x="73" y="8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1" y="4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87" name="Freeform 159"/>
            <p:cNvSpPr>
              <a:spLocks/>
            </p:cNvSpPr>
            <p:nvPr/>
          </p:nvSpPr>
          <p:spPr bwMode="auto">
            <a:xfrm>
              <a:off x="1603" y="2252"/>
              <a:ext cx="3032" cy="1270"/>
            </a:xfrm>
            <a:custGeom>
              <a:avLst/>
              <a:gdLst>
                <a:gd name="T0" fmla="*/ 9 w 9096"/>
                <a:gd name="T1" fmla="*/ 435 h 3812"/>
                <a:gd name="T2" fmla="*/ 88 w 9096"/>
                <a:gd name="T3" fmla="*/ 841 h 3812"/>
                <a:gd name="T4" fmla="*/ 197 w 9096"/>
                <a:gd name="T5" fmla="*/ 1175 h 3812"/>
                <a:gd name="T6" fmla="*/ 172 w 9096"/>
                <a:gd name="T7" fmla="*/ 1282 h 3812"/>
                <a:gd name="T8" fmla="*/ 95 w 9096"/>
                <a:gd name="T9" fmla="*/ 1411 h 3812"/>
                <a:gd name="T10" fmla="*/ 82 w 9096"/>
                <a:gd name="T11" fmla="*/ 1479 h 3812"/>
                <a:gd name="T12" fmla="*/ 115 w 9096"/>
                <a:gd name="T13" fmla="*/ 1525 h 3812"/>
                <a:gd name="T14" fmla="*/ 216 w 9096"/>
                <a:gd name="T15" fmla="*/ 1552 h 3812"/>
                <a:gd name="T16" fmla="*/ 275 w 9096"/>
                <a:gd name="T17" fmla="*/ 1585 h 3812"/>
                <a:gd name="T18" fmla="*/ 364 w 9096"/>
                <a:gd name="T19" fmla="*/ 1753 h 3812"/>
                <a:gd name="T20" fmla="*/ 586 w 9096"/>
                <a:gd name="T21" fmla="*/ 2079 h 3812"/>
                <a:gd name="T22" fmla="*/ 892 w 9096"/>
                <a:gd name="T23" fmla="*/ 2488 h 3812"/>
                <a:gd name="T24" fmla="*/ 1264 w 9096"/>
                <a:gd name="T25" fmla="*/ 2860 h 3812"/>
                <a:gd name="T26" fmla="*/ 1692 w 9096"/>
                <a:gd name="T27" fmla="*/ 3185 h 3812"/>
                <a:gd name="T28" fmla="*/ 2169 w 9096"/>
                <a:gd name="T29" fmla="*/ 3454 h 3812"/>
                <a:gd name="T30" fmla="*/ 2690 w 9096"/>
                <a:gd name="T31" fmla="*/ 3655 h 3812"/>
                <a:gd name="T32" fmla="*/ 3246 w 9096"/>
                <a:gd name="T33" fmla="*/ 3777 h 3812"/>
                <a:gd name="T34" fmla="*/ 3913 w 9096"/>
                <a:gd name="T35" fmla="*/ 3809 h 3812"/>
                <a:gd name="T36" fmla="*/ 5037 w 9096"/>
                <a:gd name="T37" fmla="*/ 3607 h 3812"/>
                <a:gd name="T38" fmla="*/ 6036 w 9096"/>
                <a:gd name="T39" fmla="*/ 3125 h 3812"/>
                <a:gd name="T40" fmla="*/ 6867 w 9096"/>
                <a:gd name="T41" fmla="*/ 2405 h 3812"/>
                <a:gd name="T42" fmla="*/ 7486 w 9096"/>
                <a:gd name="T43" fmla="*/ 1494 h 3812"/>
                <a:gd name="T44" fmla="*/ 7749 w 9096"/>
                <a:gd name="T45" fmla="*/ 1047 h 3812"/>
                <a:gd name="T46" fmla="*/ 8070 w 9096"/>
                <a:gd name="T47" fmla="*/ 1211 h 3812"/>
                <a:gd name="T48" fmla="*/ 8736 w 9096"/>
                <a:gd name="T49" fmla="*/ 1623 h 3812"/>
                <a:gd name="T50" fmla="*/ 9027 w 9096"/>
                <a:gd name="T51" fmla="*/ 1761 h 3812"/>
                <a:gd name="T52" fmla="*/ 9054 w 9096"/>
                <a:gd name="T53" fmla="*/ 1670 h 3812"/>
                <a:gd name="T54" fmla="*/ 8609 w 9096"/>
                <a:gd name="T55" fmla="*/ 1436 h 3812"/>
                <a:gd name="T56" fmla="*/ 7761 w 9096"/>
                <a:gd name="T57" fmla="*/ 944 h 3812"/>
                <a:gd name="T58" fmla="*/ 7565 w 9096"/>
                <a:gd name="T59" fmla="*/ 874 h 3812"/>
                <a:gd name="T60" fmla="*/ 7103 w 9096"/>
                <a:gd name="T61" fmla="*/ 1836 h 3812"/>
                <a:gd name="T62" fmla="*/ 6386 w 9096"/>
                <a:gd name="T63" fmla="*/ 2656 h 3812"/>
                <a:gd name="T64" fmla="*/ 5463 w 9096"/>
                <a:gd name="T65" fmla="*/ 3272 h 3812"/>
                <a:gd name="T66" fmla="*/ 4384 w 9096"/>
                <a:gd name="T67" fmla="*/ 3622 h 3812"/>
                <a:gd name="T68" fmla="*/ 3491 w 9096"/>
                <a:gd name="T69" fmla="*/ 3676 h 3812"/>
                <a:gd name="T70" fmla="*/ 2989 w 9096"/>
                <a:gd name="T71" fmla="*/ 3627 h 3812"/>
                <a:gd name="T72" fmla="*/ 2686 w 9096"/>
                <a:gd name="T73" fmla="*/ 3550 h 3812"/>
                <a:gd name="T74" fmla="*/ 2395 w 9096"/>
                <a:gd name="T75" fmla="*/ 3435 h 3812"/>
                <a:gd name="T76" fmla="*/ 2234 w 9096"/>
                <a:gd name="T77" fmla="*/ 3344 h 3812"/>
                <a:gd name="T78" fmla="*/ 1991 w 9096"/>
                <a:gd name="T79" fmla="*/ 3153 h 3812"/>
                <a:gd name="T80" fmla="*/ 1768 w 9096"/>
                <a:gd name="T81" fmla="*/ 2904 h 3812"/>
                <a:gd name="T82" fmla="*/ 1593 w 9096"/>
                <a:gd name="T83" fmla="*/ 2674 h 3812"/>
                <a:gd name="T84" fmla="*/ 1490 w 9096"/>
                <a:gd name="T85" fmla="*/ 2491 h 3812"/>
                <a:gd name="T86" fmla="*/ 1438 w 9096"/>
                <a:gd name="T87" fmla="*/ 2261 h 3812"/>
                <a:gd name="T88" fmla="*/ 1382 w 9096"/>
                <a:gd name="T89" fmla="*/ 1970 h 3812"/>
                <a:gd name="T90" fmla="*/ 1296 w 9096"/>
                <a:gd name="T91" fmla="*/ 1619 h 3812"/>
                <a:gd name="T92" fmla="*/ 1212 w 9096"/>
                <a:gd name="T93" fmla="*/ 1488 h 3812"/>
                <a:gd name="T94" fmla="*/ 1090 w 9096"/>
                <a:gd name="T95" fmla="*/ 1402 h 3812"/>
                <a:gd name="T96" fmla="*/ 996 w 9096"/>
                <a:gd name="T97" fmla="*/ 1391 h 3812"/>
                <a:gd name="T98" fmla="*/ 797 w 9096"/>
                <a:gd name="T99" fmla="*/ 1453 h 3812"/>
                <a:gd name="T100" fmla="*/ 638 w 9096"/>
                <a:gd name="T101" fmla="*/ 1450 h 3812"/>
                <a:gd name="T102" fmla="*/ 466 w 9096"/>
                <a:gd name="T103" fmla="*/ 1388 h 3812"/>
                <a:gd name="T104" fmla="*/ 413 w 9096"/>
                <a:gd name="T105" fmla="*/ 1292 h 3812"/>
                <a:gd name="T106" fmla="*/ 312 w 9096"/>
                <a:gd name="T107" fmla="*/ 917 h 3812"/>
                <a:gd name="T108" fmla="*/ 230 w 9096"/>
                <a:gd name="T109" fmla="*/ 528 h 3812"/>
                <a:gd name="T110" fmla="*/ 169 w 9096"/>
                <a:gd name="T111" fmla="*/ 146 h 3812"/>
                <a:gd name="T112" fmla="*/ 183 w 9096"/>
                <a:gd name="T113" fmla="*/ 50 h 3812"/>
                <a:gd name="T114" fmla="*/ 168 w 9096"/>
                <a:gd name="T115" fmla="*/ 25 h 3812"/>
                <a:gd name="T116" fmla="*/ 64 w 9096"/>
                <a:gd name="T117" fmla="*/ 1 h 3812"/>
                <a:gd name="T118" fmla="*/ 21 w 9096"/>
                <a:gd name="T119" fmla="*/ 24 h 3812"/>
                <a:gd name="T120" fmla="*/ 1 w 9096"/>
                <a:gd name="T121" fmla="*/ 81 h 3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96" h="3812">
                  <a:moveTo>
                    <a:pt x="0" y="93"/>
                  </a:moveTo>
                  <a:lnTo>
                    <a:pt x="0" y="156"/>
                  </a:lnTo>
                  <a:lnTo>
                    <a:pt x="0" y="215"/>
                  </a:lnTo>
                  <a:lnTo>
                    <a:pt x="0" y="272"/>
                  </a:lnTo>
                  <a:lnTo>
                    <a:pt x="2" y="327"/>
                  </a:lnTo>
                  <a:lnTo>
                    <a:pt x="5" y="381"/>
                  </a:lnTo>
                  <a:lnTo>
                    <a:pt x="9" y="435"/>
                  </a:lnTo>
                  <a:lnTo>
                    <a:pt x="14" y="488"/>
                  </a:lnTo>
                  <a:lnTo>
                    <a:pt x="21" y="542"/>
                  </a:lnTo>
                  <a:lnTo>
                    <a:pt x="29" y="597"/>
                  </a:lnTo>
                  <a:lnTo>
                    <a:pt x="41" y="653"/>
                  </a:lnTo>
                  <a:lnTo>
                    <a:pt x="54" y="713"/>
                  </a:lnTo>
                  <a:lnTo>
                    <a:pt x="69" y="776"/>
                  </a:lnTo>
                  <a:lnTo>
                    <a:pt x="88" y="841"/>
                  </a:lnTo>
                  <a:lnTo>
                    <a:pt x="109" y="911"/>
                  </a:lnTo>
                  <a:lnTo>
                    <a:pt x="133" y="985"/>
                  </a:lnTo>
                  <a:lnTo>
                    <a:pt x="160" y="1066"/>
                  </a:lnTo>
                  <a:lnTo>
                    <a:pt x="174" y="1102"/>
                  </a:lnTo>
                  <a:lnTo>
                    <a:pt x="188" y="1137"/>
                  </a:lnTo>
                  <a:lnTo>
                    <a:pt x="194" y="1156"/>
                  </a:lnTo>
                  <a:lnTo>
                    <a:pt x="197" y="1175"/>
                  </a:lnTo>
                  <a:lnTo>
                    <a:pt x="197" y="1184"/>
                  </a:lnTo>
                  <a:lnTo>
                    <a:pt x="197" y="1194"/>
                  </a:lnTo>
                  <a:lnTo>
                    <a:pt x="197" y="1202"/>
                  </a:lnTo>
                  <a:lnTo>
                    <a:pt x="195" y="1212"/>
                  </a:lnTo>
                  <a:lnTo>
                    <a:pt x="188" y="1237"/>
                  </a:lnTo>
                  <a:lnTo>
                    <a:pt x="181" y="1261"/>
                  </a:lnTo>
                  <a:lnTo>
                    <a:pt x="172" y="1282"/>
                  </a:lnTo>
                  <a:lnTo>
                    <a:pt x="163" y="1302"/>
                  </a:lnTo>
                  <a:lnTo>
                    <a:pt x="155" y="1320"/>
                  </a:lnTo>
                  <a:lnTo>
                    <a:pt x="145" y="1336"/>
                  </a:lnTo>
                  <a:lnTo>
                    <a:pt x="136" y="1351"/>
                  </a:lnTo>
                  <a:lnTo>
                    <a:pt x="127" y="1365"/>
                  </a:lnTo>
                  <a:lnTo>
                    <a:pt x="109" y="1390"/>
                  </a:lnTo>
                  <a:lnTo>
                    <a:pt x="95" y="1411"/>
                  </a:lnTo>
                  <a:lnTo>
                    <a:pt x="90" y="1420"/>
                  </a:lnTo>
                  <a:lnTo>
                    <a:pt x="86" y="1429"/>
                  </a:lnTo>
                  <a:lnTo>
                    <a:pt x="82" y="1438"/>
                  </a:lnTo>
                  <a:lnTo>
                    <a:pt x="80" y="1445"/>
                  </a:lnTo>
                  <a:lnTo>
                    <a:pt x="80" y="1458"/>
                  </a:lnTo>
                  <a:lnTo>
                    <a:pt x="80" y="1469"/>
                  </a:lnTo>
                  <a:lnTo>
                    <a:pt x="82" y="1479"/>
                  </a:lnTo>
                  <a:lnTo>
                    <a:pt x="85" y="1488"/>
                  </a:lnTo>
                  <a:lnTo>
                    <a:pt x="88" y="1496"/>
                  </a:lnTo>
                  <a:lnTo>
                    <a:pt x="92" y="1504"/>
                  </a:lnTo>
                  <a:lnTo>
                    <a:pt x="96" y="1510"/>
                  </a:lnTo>
                  <a:lnTo>
                    <a:pt x="102" y="1515"/>
                  </a:lnTo>
                  <a:lnTo>
                    <a:pt x="108" y="1521"/>
                  </a:lnTo>
                  <a:lnTo>
                    <a:pt x="115" y="1525"/>
                  </a:lnTo>
                  <a:lnTo>
                    <a:pt x="122" y="1528"/>
                  </a:lnTo>
                  <a:lnTo>
                    <a:pt x="130" y="1532"/>
                  </a:lnTo>
                  <a:lnTo>
                    <a:pt x="146" y="1537"/>
                  </a:lnTo>
                  <a:lnTo>
                    <a:pt x="163" y="1541"/>
                  </a:lnTo>
                  <a:lnTo>
                    <a:pt x="181" y="1545"/>
                  </a:lnTo>
                  <a:lnTo>
                    <a:pt x="199" y="1548"/>
                  </a:lnTo>
                  <a:lnTo>
                    <a:pt x="216" y="1552"/>
                  </a:lnTo>
                  <a:lnTo>
                    <a:pt x="234" y="1558"/>
                  </a:lnTo>
                  <a:lnTo>
                    <a:pt x="241" y="1561"/>
                  </a:lnTo>
                  <a:lnTo>
                    <a:pt x="249" y="1564"/>
                  </a:lnTo>
                  <a:lnTo>
                    <a:pt x="256" y="1568"/>
                  </a:lnTo>
                  <a:lnTo>
                    <a:pt x="263" y="1573"/>
                  </a:lnTo>
                  <a:lnTo>
                    <a:pt x="269" y="1579"/>
                  </a:lnTo>
                  <a:lnTo>
                    <a:pt x="275" y="1585"/>
                  </a:lnTo>
                  <a:lnTo>
                    <a:pt x="279" y="1592"/>
                  </a:lnTo>
                  <a:lnTo>
                    <a:pt x="283" y="1600"/>
                  </a:lnTo>
                  <a:lnTo>
                    <a:pt x="297" y="1631"/>
                  </a:lnTo>
                  <a:lnTo>
                    <a:pt x="312" y="1662"/>
                  </a:lnTo>
                  <a:lnTo>
                    <a:pt x="330" y="1693"/>
                  </a:lnTo>
                  <a:lnTo>
                    <a:pt x="347" y="1723"/>
                  </a:lnTo>
                  <a:lnTo>
                    <a:pt x="364" y="1753"/>
                  </a:lnTo>
                  <a:lnTo>
                    <a:pt x="384" y="1783"/>
                  </a:lnTo>
                  <a:lnTo>
                    <a:pt x="403" y="1812"/>
                  </a:lnTo>
                  <a:lnTo>
                    <a:pt x="423" y="1843"/>
                  </a:lnTo>
                  <a:lnTo>
                    <a:pt x="464" y="1901"/>
                  </a:lnTo>
                  <a:lnTo>
                    <a:pt x="505" y="1959"/>
                  </a:lnTo>
                  <a:lnTo>
                    <a:pt x="546" y="2019"/>
                  </a:lnTo>
                  <a:lnTo>
                    <a:pt x="586" y="2079"/>
                  </a:lnTo>
                  <a:lnTo>
                    <a:pt x="626" y="2139"/>
                  </a:lnTo>
                  <a:lnTo>
                    <a:pt x="667" y="2199"/>
                  </a:lnTo>
                  <a:lnTo>
                    <a:pt x="709" y="2257"/>
                  </a:lnTo>
                  <a:lnTo>
                    <a:pt x="753" y="2316"/>
                  </a:lnTo>
                  <a:lnTo>
                    <a:pt x="798" y="2374"/>
                  </a:lnTo>
                  <a:lnTo>
                    <a:pt x="845" y="2431"/>
                  </a:lnTo>
                  <a:lnTo>
                    <a:pt x="892" y="2488"/>
                  </a:lnTo>
                  <a:lnTo>
                    <a:pt x="942" y="2544"/>
                  </a:lnTo>
                  <a:lnTo>
                    <a:pt x="993" y="2598"/>
                  </a:lnTo>
                  <a:lnTo>
                    <a:pt x="1045" y="2652"/>
                  </a:lnTo>
                  <a:lnTo>
                    <a:pt x="1098" y="2706"/>
                  </a:lnTo>
                  <a:lnTo>
                    <a:pt x="1152" y="2758"/>
                  </a:lnTo>
                  <a:lnTo>
                    <a:pt x="1208" y="2809"/>
                  </a:lnTo>
                  <a:lnTo>
                    <a:pt x="1264" y="2860"/>
                  </a:lnTo>
                  <a:lnTo>
                    <a:pt x="1322" y="2910"/>
                  </a:lnTo>
                  <a:lnTo>
                    <a:pt x="1381" y="2958"/>
                  </a:lnTo>
                  <a:lnTo>
                    <a:pt x="1441" y="3006"/>
                  </a:lnTo>
                  <a:lnTo>
                    <a:pt x="1502" y="3052"/>
                  </a:lnTo>
                  <a:lnTo>
                    <a:pt x="1564" y="3098"/>
                  </a:lnTo>
                  <a:lnTo>
                    <a:pt x="1628" y="3142"/>
                  </a:lnTo>
                  <a:lnTo>
                    <a:pt x="1692" y="3185"/>
                  </a:lnTo>
                  <a:lnTo>
                    <a:pt x="1757" y="3227"/>
                  </a:lnTo>
                  <a:lnTo>
                    <a:pt x="1823" y="3268"/>
                  </a:lnTo>
                  <a:lnTo>
                    <a:pt x="1890" y="3308"/>
                  </a:lnTo>
                  <a:lnTo>
                    <a:pt x="1959" y="3346"/>
                  </a:lnTo>
                  <a:lnTo>
                    <a:pt x="2029" y="3384"/>
                  </a:lnTo>
                  <a:lnTo>
                    <a:pt x="2099" y="3420"/>
                  </a:lnTo>
                  <a:lnTo>
                    <a:pt x="2169" y="3454"/>
                  </a:lnTo>
                  <a:lnTo>
                    <a:pt x="2241" y="3487"/>
                  </a:lnTo>
                  <a:lnTo>
                    <a:pt x="2314" y="3519"/>
                  </a:lnTo>
                  <a:lnTo>
                    <a:pt x="2387" y="3549"/>
                  </a:lnTo>
                  <a:lnTo>
                    <a:pt x="2462" y="3577"/>
                  </a:lnTo>
                  <a:lnTo>
                    <a:pt x="2537" y="3604"/>
                  </a:lnTo>
                  <a:lnTo>
                    <a:pt x="2613" y="3630"/>
                  </a:lnTo>
                  <a:lnTo>
                    <a:pt x="2690" y="3655"/>
                  </a:lnTo>
                  <a:lnTo>
                    <a:pt x="2767" y="3677"/>
                  </a:lnTo>
                  <a:lnTo>
                    <a:pt x="2845" y="3698"/>
                  </a:lnTo>
                  <a:lnTo>
                    <a:pt x="2924" y="3718"/>
                  </a:lnTo>
                  <a:lnTo>
                    <a:pt x="3004" y="3735"/>
                  </a:lnTo>
                  <a:lnTo>
                    <a:pt x="3084" y="3751"/>
                  </a:lnTo>
                  <a:lnTo>
                    <a:pt x="3165" y="3765"/>
                  </a:lnTo>
                  <a:lnTo>
                    <a:pt x="3246" y="3777"/>
                  </a:lnTo>
                  <a:lnTo>
                    <a:pt x="3328" y="3788"/>
                  </a:lnTo>
                  <a:lnTo>
                    <a:pt x="3410" y="3797"/>
                  </a:lnTo>
                  <a:lnTo>
                    <a:pt x="3493" y="3803"/>
                  </a:lnTo>
                  <a:lnTo>
                    <a:pt x="3576" y="3809"/>
                  </a:lnTo>
                  <a:lnTo>
                    <a:pt x="3660" y="3811"/>
                  </a:lnTo>
                  <a:lnTo>
                    <a:pt x="3746" y="3812"/>
                  </a:lnTo>
                  <a:lnTo>
                    <a:pt x="3913" y="3809"/>
                  </a:lnTo>
                  <a:lnTo>
                    <a:pt x="4081" y="3799"/>
                  </a:lnTo>
                  <a:lnTo>
                    <a:pt x="4245" y="3783"/>
                  </a:lnTo>
                  <a:lnTo>
                    <a:pt x="4408" y="3759"/>
                  </a:lnTo>
                  <a:lnTo>
                    <a:pt x="4569" y="3731"/>
                  </a:lnTo>
                  <a:lnTo>
                    <a:pt x="4727" y="3695"/>
                  </a:lnTo>
                  <a:lnTo>
                    <a:pt x="4884" y="3654"/>
                  </a:lnTo>
                  <a:lnTo>
                    <a:pt x="5037" y="3607"/>
                  </a:lnTo>
                  <a:lnTo>
                    <a:pt x="5189" y="3555"/>
                  </a:lnTo>
                  <a:lnTo>
                    <a:pt x="5338" y="3496"/>
                  </a:lnTo>
                  <a:lnTo>
                    <a:pt x="5483" y="3433"/>
                  </a:lnTo>
                  <a:lnTo>
                    <a:pt x="5627" y="3364"/>
                  </a:lnTo>
                  <a:lnTo>
                    <a:pt x="5766" y="3289"/>
                  </a:lnTo>
                  <a:lnTo>
                    <a:pt x="5904" y="3209"/>
                  </a:lnTo>
                  <a:lnTo>
                    <a:pt x="6036" y="3125"/>
                  </a:lnTo>
                  <a:lnTo>
                    <a:pt x="6167" y="3035"/>
                  </a:lnTo>
                  <a:lnTo>
                    <a:pt x="6293" y="2941"/>
                  </a:lnTo>
                  <a:lnTo>
                    <a:pt x="6417" y="2843"/>
                  </a:lnTo>
                  <a:lnTo>
                    <a:pt x="6535" y="2740"/>
                  </a:lnTo>
                  <a:lnTo>
                    <a:pt x="6650" y="2633"/>
                  </a:lnTo>
                  <a:lnTo>
                    <a:pt x="6761" y="2521"/>
                  </a:lnTo>
                  <a:lnTo>
                    <a:pt x="6867" y="2405"/>
                  </a:lnTo>
                  <a:lnTo>
                    <a:pt x="6970" y="2287"/>
                  </a:lnTo>
                  <a:lnTo>
                    <a:pt x="7068" y="2164"/>
                  </a:lnTo>
                  <a:lnTo>
                    <a:pt x="7161" y="2036"/>
                  </a:lnTo>
                  <a:lnTo>
                    <a:pt x="7249" y="1905"/>
                  </a:lnTo>
                  <a:lnTo>
                    <a:pt x="7334" y="1771"/>
                  </a:lnTo>
                  <a:lnTo>
                    <a:pt x="7412" y="1634"/>
                  </a:lnTo>
                  <a:lnTo>
                    <a:pt x="7486" y="1494"/>
                  </a:lnTo>
                  <a:lnTo>
                    <a:pt x="7554" y="1351"/>
                  </a:lnTo>
                  <a:lnTo>
                    <a:pt x="7618" y="1204"/>
                  </a:lnTo>
                  <a:lnTo>
                    <a:pt x="7675" y="1055"/>
                  </a:lnTo>
                  <a:lnTo>
                    <a:pt x="7683" y="1043"/>
                  </a:lnTo>
                  <a:lnTo>
                    <a:pt x="7700" y="1039"/>
                  </a:lnTo>
                  <a:lnTo>
                    <a:pt x="7721" y="1040"/>
                  </a:lnTo>
                  <a:lnTo>
                    <a:pt x="7749" y="1047"/>
                  </a:lnTo>
                  <a:lnTo>
                    <a:pt x="7782" y="1059"/>
                  </a:lnTo>
                  <a:lnTo>
                    <a:pt x="7821" y="1075"/>
                  </a:lnTo>
                  <a:lnTo>
                    <a:pt x="7863" y="1095"/>
                  </a:lnTo>
                  <a:lnTo>
                    <a:pt x="7910" y="1119"/>
                  </a:lnTo>
                  <a:lnTo>
                    <a:pt x="7960" y="1147"/>
                  </a:lnTo>
                  <a:lnTo>
                    <a:pt x="8014" y="1177"/>
                  </a:lnTo>
                  <a:lnTo>
                    <a:pt x="8070" y="1211"/>
                  </a:lnTo>
                  <a:lnTo>
                    <a:pt x="8128" y="1246"/>
                  </a:lnTo>
                  <a:lnTo>
                    <a:pt x="8250" y="1322"/>
                  </a:lnTo>
                  <a:lnTo>
                    <a:pt x="8376" y="1401"/>
                  </a:lnTo>
                  <a:lnTo>
                    <a:pt x="8501" y="1480"/>
                  </a:lnTo>
                  <a:lnTo>
                    <a:pt x="8623" y="1555"/>
                  </a:lnTo>
                  <a:lnTo>
                    <a:pt x="8681" y="1591"/>
                  </a:lnTo>
                  <a:lnTo>
                    <a:pt x="8736" y="1623"/>
                  </a:lnTo>
                  <a:lnTo>
                    <a:pt x="8790" y="1655"/>
                  </a:lnTo>
                  <a:lnTo>
                    <a:pt x="8840" y="1682"/>
                  </a:lnTo>
                  <a:lnTo>
                    <a:pt x="8887" y="1707"/>
                  </a:lnTo>
                  <a:lnTo>
                    <a:pt x="8929" y="1727"/>
                  </a:lnTo>
                  <a:lnTo>
                    <a:pt x="8966" y="1743"/>
                  </a:lnTo>
                  <a:lnTo>
                    <a:pt x="8999" y="1755"/>
                  </a:lnTo>
                  <a:lnTo>
                    <a:pt x="9027" y="1761"/>
                  </a:lnTo>
                  <a:lnTo>
                    <a:pt x="9049" y="1762"/>
                  </a:lnTo>
                  <a:lnTo>
                    <a:pt x="9063" y="1757"/>
                  </a:lnTo>
                  <a:lnTo>
                    <a:pt x="9071" y="1746"/>
                  </a:lnTo>
                  <a:lnTo>
                    <a:pt x="9096" y="1670"/>
                  </a:lnTo>
                  <a:lnTo>
                    <a:pt x="9090" y="1675"/>
                  </a:lnTo>
                  <a:lnTo>
                    <a:pt x="9076" y="1675"/>
                  </a:lnTo>
                  <a:lnTo>
                    <a:pt x="9054" y="1670"/>
                  </a:lnTo>
                  <a:lnTo>
                    <a:pt x="9025" y="1660"/>
                  </a:lnTo>
                  <a:lnTo>
                    <a:pt x="8990" y="1644"/>
                  </a:lnTo>
                  <a:lnTo>
                    <a:pt x="8949" y="1625"/>
                  </a:lnTo>
                  <a:lnTo>
                    <a:pt x="8903" y="1601"/>
                  </a:lnTo>
                  <a:lnTo>
                    <a:pt x="8851" y="1574"/>
                  </a:lnTo>
                  <a:lnTo>
                    <a:pt x="8736" y="1509"/>
                  </a:lnTo>
                  <a:lnTo>
                    <a:pt x="8609" y="1436"/>
                  </a:lnTo>
                  <a:lnTo>
                    <a:pt x="8473" y="1356"/>
                  </a:lnTo>
                  <a:lnTo>
                    <a:pt x="8333" y="1272"/>
                  </a:lnTo>
                  <a:lnTo>
                    <a:pt x="8192" y="1189"/>
                  </a:lnTo>
                  <a:lnTo>
                    <a:pt x="8056" y="1109"/>
                  </a:lnTo>
                  <a:lnTo>
                    <a:pt x="7928" y="1036"/>
                  </a:lnTo>
                  <a:lnTo>
                    <a:pt x="7813" y="971"/>
                  </a:lnTo>
                  <a:lnTo>
                    <a:pt x="7761" y="944"/>
                  </a:lnTo>
                  <a:lnTo>
                    <a:pt x="7715" y="919"/>
                  </a:lnTo>
                  <a:lnTo>
                    <a:pt x="7673" y="900"/>
                  </a:lnTo>
                  <a:lnTo>
                    <a:pt x="7638" y="884"/>
                  </a:lnTo>
                  <a:lnTo>
                    <a:pt x="7609" y="873"/>
                  </a:lnTo>
                  <a:lnTo>
                    <a:pt x="7586" y="867"/>
                  </a:lnTo>
                  <a:lnTo>
                    <a:pt x="7571" y="867"/>
                  </a:lnTo>
                  <a:lnTo>
                    <a:pt x="7565" y="874"/>
                  </a:lnTo>
                  <a:lnTo>
                    <a:pt x="7516" y="1017"/>
                  </a:lnTo>
                  <a:lnTo>
                    <a:pt x="7462" y="1159"/>
                  </a:lnTo>
                  <a:lnTo>
                    <a:pt x="7402" y="1299"/>
                  </a:lnTo>
                  <a:lnTo>
                    <a:pt x="7335" y="1438"/>
                  </a:lnTo>
                  <a:lnTo>
                    <a:pt x="7263" y="1573"/>
                  </a:lnTo>
                  <a:lnTo>
                    <a:pt x="7186" y="1706"/>
                  </a:lnTo>
                  <a:lnTo>
                    <a:pt x="7103" y="1836"/>
                  </a:lnTo>
                  <a:lnTo>
                    <a:pt x="7015" y="1964"/>
                  </a:lnTo>
                  <a:lnTo>
                    <a:pt x="6922" y="2088"/>
                  </a:lnTo>
                  <a:lnTo>
                    <a:pt x="6825" y="2209"/>
                  </a:lnTo>
                  <a:lnTo>
                    <a:pt x="6721" y="2326"/>
                  </a:lnTo>
                  <a:lnTo>
                    <a:pt x="6614" y="2440"/>
                  </a:lnTo>
                  <a:lnTo>
                    <a:pt x="6503" y="2550"/>
                  </a:lnTo>
                  <a:lnTo>
                    <a:pt x="6386" y="2656"/>
                  </a:lnTo>
                  <a:lnTo>
                    <a:pt x="6266" y="2758"/>
                  </a:lnTo>
                  <a:lnTo>
                    <a:pt x="6141" y="2855"/>
                  </a:lnTo>
                  <a:lnTo>
                    <a:pt x="6013" y="2949"/>
                  </a:lnTo>
                  <a:lnTo>
                    <a:pt x="5881" y="3036"/>
                  </a:lnTo>
                  <a:lnTo>
                    <a:pt x="5745" y="3121"/>
                  </a:lnTo>
                  <a:lnTo>
                    <a:pt x="5607" y="3198"/>
                  </a:lnTo>
                  <a:lnTo>
                    <a:pt x="5463" y="3272"/>
                  </a:lnTo>
                  <a:lnTo>
                    <a:pt x="5318" y="3340"/>
                  </a:lnTo>
                  <a:lnTo>
                    <a:pt x="5169" y="3401"/>
                  </a:lnTo>
                  <a:lnTo>
                    <a:pt x="5017" y="3458"/>
                  </a:lnTo>
                  <a:lnTo>
                    <a:pt x="4862" y="3508"/>
                  </a:lnTo>
                  <a:lnTo>
                    <a:pt x="4706" y="3553"/>
                  </a:lnTo>
                  <a:lnTo>
                    <a:pt x="4546" y="3590"/>
                  </a:lnTo>
                  <a:lnTo>
                    <a:pt x="4384" y="3622"/>
                  </a:lnTo>
                  <a:lnTo>
                    <a:pt x="4220" y="3647"/>
                  </a:lnTo>
                  <a:lnTo>
                    <a:pt x="4054" y="3665"/>
                  </a:lnTo>
                  <a:lnTo>
                    <a:pt x="3885" y="3676"/>
                  </a:lnTo>
                  <a:lnTo>
                    <a:pt x="3716" y="3679"/>
                  </a:lnTo>
                  <a:lnTo>
                    <a:pt x="3640" y="3679"/>
                  </a:lnTo>
                  <a:lnTo>
                    <a:pt x="3565" y="3678"/>
                  </a:lnTo>
                  <a:lnTo>
                    <a:pt x="3491" y="3676"/>
                  </a:lnTo>
                  <a:lnTo>
                    <a:pt x="3417" y="3672"/>
                  </a:lnTo>
                  <a:lnTo>
                    <a:pt x="3344" y="3668"/>
                  </a:lnTo>
                  <a:lnTo>
                    <a:pt x="3272" y="3663"/>
                  </a:lnTo>
                  <a:lnTo>
                    <a:pt x="3199" y="3656"/>
                  </a:lnTo>
                  <a:lnTo>
                    <a:pt x="3128" y="3648"/>
                  </a:lnTo>
                  <a:lnTo>
                    <a:pt x="3058" y="3638"/>
                  </a:lnTo>
                  <a:lnTo>
                    <a:pt x="2989" y="3627"/>
                  </a:lnTo>
                  <a:lnTo>
                    <a:pt x="2920" y="3613"/>
                  </a:lnTo>
                  <a:lnTo>
                    <a:pt x="2852" y="3598"/>
                  </a:lnTo>
                  <a:lnTo>
                    <a:pt x="2818" y="3589"/>
                  </a:lnTo>
                  <a:lnTo>
                    <a:pt x="2785" y="3581"/>
                  </a:lnTo>
                  <a:lnTo>
                    <a:pt x="2752" y="3571"/>
                  </a:lnTo>
                  <a:lnTo>
                    <a:pt x="2719" y="3561"/>
                  </a:lnTo>
                  <a:lnTo>
                    <a:pt x="2686" y="3550"/>
                  </a:lnTo>
                  <a:lnTo>
                    <a:pt x="2654" y="3540"/>
                  </a:lnTo>
                  <a:lnTo>
                    <a:pt x="2621" y="3528"/>
                  </a:lnTo>
                  <a:lnTo>
                    <a:pt x="2590" y="3516"/>
                  </a:lnTo>
                  <a:lnTo>
                    <a:pt x="2539" y="3495"/>
                  </a:lnTo>
                  <a:lnTo>
                    <a:pt x="2490" y="3476"/>
                  </a:lnTo>
                  <a:lnTo>
                    <a:pt x="2442" y="3455"/>
                  </a:lnTo>
                  <a:lnTo>
                    <a:pt x="2395" y="3435"/>
                  </a:lnTo>
                  <a:lnTo>
                    <a:pt x="2371" y="3424"/>
                  </a:lnTo>
                  <a:lnTo>
                    <a:pt x="2347" y="3412"/>
                  </a:lnTo>
                  <a:lnTo>
                    <a:pt x="2324" y="3400"/>
                  </a:lnTo>
                  <a:lnTo>
                    <a:pt x="2302" y="3387"/>
                  </a:lnTo>
                  <a:lnTo>
                    <a:pt x="2279" y="3373"/>
                  </a:lnTo>
                  <a:lnTo>
                    <a:pt x="2256" y="3359"/>
                  </a:lnTo>
                  <a:lnTo>
                    <a:pt x="2234" y="3344"/>
                  </a:lnTo>
                  <a:lnTo>
                    <a:pt x="2211" y="3328"/>
                  </a:lnTo>
                  <a:lnTo>
                    <a:pt x="2168" y="3295"/>
                  </a:lnTo>
                  <a:lnTo>
                    <a:pt x="2127" y="3264"/>
                  </a:lnTo>
                  <a:lnTo>
                    <a:pt x="2089" y="3235"/>
                  </a:lnTo>
                  <a:lnTo>
                    <a:pt x="2053" y="3206"/>
                  </a:lnTo>
                  <a:lnTo>
                    <a:pt x="2020" y="3179"/>
                  </a:lnTo>
                  <a:lnTo>
                    <a:pt x="1991" y="3153"/>
                  </a:lnTo>
                  <a:lnTo>
                    <a:pt x="1965" y="3127"/>
                  </a:lnTo>
                  <a:lnTo>
                    <a:pt x="1941" y="3103"/>
                  </a:lnTo>
                  <a:lnTo>
                    <a:pt x="1883" y="3038"/>
                  </a:lnTo>
                  <a:lnTo>
                    <a:pt x="1840" y="2990"/>
                  </a:lnTo>
                  <a:lnTo>
                    <a:pt x="1808" y="2953"/>
                  </a:lnTo>
                  <a:lnTo>
                    <a:pt x="1784" y="2926"/>
                  </a:lnTo>
                  <a:lnTo>
                    <a:pt x="1768" y="2904"/>
                  </a:lnTo>
                  <a:lnTo>
                    <a:pt x="1754" y="2886"/>
                  </a:lnTo>
                  <a:lnTo>
                    <a:pt x="1740" y="2869"/>
                  </a:lnTo>
                  <a:lnTo>
                    <a:pt x="1723" y="2846"/>
                  </a:lnTo>
                  <a:lnTo>
                    <a:pt x="1684" y="2796"/>
                  </a:lnTo>
                  <a:lnTo>
                    <a:pt x="1649" y="2751"/>
                  </a:lnTo>
                  <a:lnTo>
                    <a:pt x="1619" y="2710"/>
                  </a:lnTo>
                  <a:lnTo>
                    <a:pt x="1593" y="2674"/>
                  </a:lnTo>
                  <a:lnTo>
                    <a:pt x="1570" y="2641"/>
                  </a:lnTo>
                  <a:lnTo>
                    <a:pt x="1550" y="2611"/>
                  </a:lnTo>
                  <a:lnTo>
                    <a:pt x="1534" y="2584"/>
                  </a:lnTo>
                  <a:lnTo>
                    <a:pt x="1520" y="2559"/>
                  </a:lnTo>
                  <a:lnTo>
                    <a:pt x="1508" y="2535"/>
                  </a:lnTo>
                  <a:lnTo>
                    <a:pt x="1498" y="2512"/>
                  </a:lnTo>
                  <a:lnTo>
                    <a:pt x="1490" y="2491"/>
                  </a:lnTo>
                  <a:lnTo>
                    <a:pt x="1482" y="2469"/>
                  </a:lnTo>
                  <a:lnTo>
                    <a:pt x="1477" y="2447"/>
                  </a:lnTo>
                  <a:lnTo>
                    <a:pt x="1470" y="2424"/>
                  </a:lnTo>
                  <a:lnTo>
                    <a:pt x="1465" y="2400"/>
                  </a:lnTo>
                  <a:lnTo>
                    <a:pt x="1460" y="2374"/>
                  </a:lnTo>
                  <a:lnTo>
                    <a:pt x="1449" y="2315"/>
                  </a:lnTo>
                  <a:lnTo>
                    <a:pt x="1438" y="2261"/>
                  </a:lnTo>
                  <a:lnTo>
                    <a:pt x="1429" y="2212"/>
                  </a:lnTo>
                  <a:lnTo>
                    <a:pt x="1421" y="2165"/>
                  </a:lnTo>
                  <a:lnTo>
                    <a:pt x="1412" y="2120"/>
                  </a:lnTo>
                  <a:lnTo>
                    <a:pt x="1404" y="2077"/>
                  </a:lnTo>
                  <a:lnTo>
                    <a:pt x="1395" y="2033"/>
                  </a:lnTo>
                  <a:lnTo>
                    <a:pt x="1385" y="1987"/>
                  </a:lnTo>
                  <a:lnTo>
                    <a:pt x="1382" y="1970"/>
                  </a:lnTo>
                  <a:lnTo>
                    <a:pt x="1376" y="1941"/>
                  </a:lnTo>
                  <a:lnTo>
                    <a:pt x="1368" y="1902"/>
                  </a:lnTo>
                  <a:lnTo>
                    <a:pt x="1358" y="1854"/>
                  </a:lnTo>
                  <a:lnTo>
                    <a:pt x="1346" y="1800"/>
                  </a:lnTo>
                  <a:lnTo>
                    <a:pt x="1331" y="1741"/>
                  </a:lnTo>
                  <a:lnTo>
                    <a:pt x="1315" y="1681"/>
                  </a:lnTo>
                  <a:lnTo>
                    <a:pt x="1296" y="1619"/>
                  </a:lnTo>
                  <a:lnTo>
                    <a:pt x="1289" y="1598"/>
                  </a:lnTo>
                  <a:lnTo>
                    <a:pt x="1279" y="1577"/>
                  </a:lnTo>
                  <a:lnTo>
                    <a:pt x="1267" y="1556"/>
                  </a:lnTo>
                  <a:lnTo>
                    <a:pt x="1255" y="1538"/>
                  </a:lnTo>
                  <a:lnTo>
                    <a:pt x="1241" y="1521"/>
                  </a:lnTo>
                  <a:lnTo>
                    <a:pt x="1227" y="1504"/>
                  </a:lnTo>
                  <a:lnTo>
                    <a:pt x="1212" y="1488"/>
                  </a:lnTo>
                  <a:lnTo>
                    <a:pt x="1198" y="1474"/>
                  </a:lnTo>
                  <a:lnTo>
                    <a:pt x="1182" y="1461"/>
                  </a:lnTo>
                  <a:lnTo>
                    <a:pt x="1167" y="1450"/>
                  </a:lnTo>
                  <a:lnTo>
                    <a:pt x="1153" y="1439"/>
                  </a:lnTo>
                  <a:lnTo>
                    <a:pt x="1139" y="1429"/>
                  </a:lnTo>
                  <a:lnTo>
                    <a:pt x="1112" y="1413"/>
                  </a:lnTo>
                  <a:lnTo>
                    <a:pt x="1090" y="1402"/>
                  </a:lnTo>
                  <a:lnTo>
                    <a:pt x="1076" y="1397"/>
                  </a:lnTo>
                  <a:lnTo>
                    <a:pt x="1063" y="1392"/>
                  </a:lnTo>
                  <a:lnTo>
                    <a:pt x="1049" y="1389"/>
                  </a:lnTo>
                  <a:lnTo>
                    <a:pt x="1036" y="1388"/>
                  </a:lnTo>
                  <a:lnTo>
                    <a:pt x="1022" y="1388"/>
                  </a:lnTo>
                  <a:lnTo>
                    <a:pt x="1009" y="1389"/>
                  </a:lnTo>
                  <a:lnTo>
                    <a:pt x="996" y="1391"/>
                  </a:lnTo>
                  <a:lnTo>
                    <a:pt x="983" y="1394"/>
                  </a:lnTo>
                  <a:lnTo>
                    <a:pt x="928" y="1413"/>
                  </a:lnTo>
                  <a:lnTo>
                    <a:pt x="868" y="1436"/>
                  </a:lnTo>
                  <a:lnTo>
                    <a:pt x="851" y="1440"/>
                  </a:lnTo>
                  <a:lnTo>
                    <a:pt x="834" y="1445"/>
                  </a:lnTo>
                  <a:lnTo>
                    <a:pt x="816" y="1450"/>
                  </a:lnTo>
                  <a:lnTo>
                    <a:pt x="797" y="1453"/>
                  </a:lnTo>
                  <a:lnTo>
                    <a:pt x="778" y="1456"/>
                  </a:lnTo>
                  <a:lnTo>
                    <a:pt x="757" y="1458"/>
                  </a:lnTo>
                  <a:lnTo>
                    <a:pt x="736" y="1458"/>
                  </a:lnTo>
                  <a:lnTo>
                    <a:pt x="712" y="1458"/>
                  </a:lnTo>
                  <a:lnTo>
                    <a:pt x="688" y="1457"/>
                  </a:lnTo>
                  <a:lnTo>
                    <a:pt x="663" y="1454"/>
                  </a:lnTo>
                  <a:lnTo>
                    <a:pt x="638" y="1450"/>
                  </a:lnTo>
                  <a:lnTo>
                    <a:pt x="609" y="1443"/>
                  </a:lnTo>
                  <a:lnTo>
                    <a:pt x="580" y="1436"/>
                  </a:lnTo>
                  <a:lnTo>
                    <a:pt x="550" y="1426"/>
                  </a:lnTo>
                  <a:lnTo>
                    <a:pt x="518" y="1414"/>
                  </a:lnTo>
                  <a:lnTo>
                    <a:pt x="484" y="1400"/>
                  </a:lnTo>
                  <a:lnTo>
                    <a:pt x="474" y="1394"/>
                  </a:lnTo>
                  <a:lnTo>
                    <a:pt x="466" y="1388"/>
                  </a:lnTo>
                  <a:lnTo>
                    <a:pt x="457" y="1379"/>
                  </a:lnTo>
                  <a:lnTo>
                    <a:pt x="450" y="1370"/>
                  </a:lnTo>
                  <a:lnTo>
                    <a:pt x="443" y="1358"/>
                  </a:lnTo>
                  <a:lnTo>
                    <a:pt x="436" y="1346"/>
                  </a:lnTo>
                  <a:lnTo>
                    <a:pt x="430" y="1333"/>
                  </a:lnTo>
                  <a:lnTo>
                    <a:pt x="424" y="1320"/>
                  </a:lnTo>
                  <a:lnTo>
                    <a:pt x="413" y="1292"/>
                  </a:lnTo>
                  <a:lnTo>
                    <a:pt x="403" y="1264"/>
                  </a:lnTo>
                  <a:lnTo>
                    <a:pt x="395" y="1237"/>
                  </a:lnTo>
                  <a:lnTo>
                    <a:pt x="386" y="1212"/>
                  </a:lnTo>
                  <a:lnTo>
                    <a:pt x="377" y="1181"/>
                  </a:lnTo>
                  <a:lnTo>
                    <a:pt x="360" y="1115"/>
                  </a:lnTo>
                  <a:lnTo>
                    <a:pt x="337" y="1023"/>
                  </a:lnTo>
                  <a:lnTo>
                    <a:pt x="312" y="917"/>
                  </a:lnTo>
                  <a:lnTo>
                    <a:pt x="287" y="808"/>
                  </a:lnTo>
                  <a:lnTo>
                    <a:pt x="264" y="706"/>
                  </a:lnTo>
                  <a:lnTo>
                    <a:pt x="254" y="661"/>
                  </a:lnTo>
                  <a:lnTo>
                    <a:pt x="245" y="622"/>
                  </a:lnTo>
                  <a:lnTo>
                    <a:pt x="240" y="590"/>
                  </a:lnTo>
                  <a:lnTo>
                    <a:pt x="236" y="566"/>
                  </a:lnTo>
                  <a:lnTo>
                    <a:pt x="230" y="528"/>
                  </a:lnTo>
                  <a:lnTo>
                    <a:pt x="221" y="477"/>
                  </a:lnTo>
                  <a:lnTo>
                    <a:pt x="210" y="417"/>
                  </a:lnTo>
                  <a:lnTo>
                    <a:pt x="198" y="350"/>
                  </a:lnTo>
                  <a:lnTo>
                    <a:pt x="187" y="280"/>
                  </a:lnTo>
                  <a:lnTo>
                    <a:pt x="176" y="211"/>
                  </a:lnTo>
                  <a:lnTo>
                    <a:pt x="172" y="177"/>
                  </a:lnTo>
                  <a:lnTo>
                    <a:pt x="169" y="146"/>
                  </a:lnTo>
                  <a:lnTo>
                    <a:pt x="167" y="116"/>
                  </a:lnTo>
                  <a:lnTo>
                    <a:pt x="166" y="89"/>
                  </a:lnTo>
                  <a:lnTo>
                    <a:pt x="167" y="81"/>
                  </a:lnTo>
                  <a:lnTo>
                    <a:pt x="169" y="72"/>
                  </a:lnTo>
                  <a:lnTo>
                    <a:pt x="172" y="64"/>
                  </a:lnTo>
                  <a:lnTo>
                    <a:pt x="177" y="56"/>
                  </a:lnTo>
                  <a:lnTo>
                    <a:pt x="183" y="50"/>
                  </a:lnTo>
                  <a:lnTo>
                    <a:pt x="188" y="45"/>
                  </a:lnTo>
                  <a:lnTo>
                    <a:pt x="190" y="44"/>
                  </a:lnTo>
                  <a:lnTo>
                    <a:pt x="193" y="43"/>
                  </a:lnTo>
                  <a:lnTo>
                    <a:pt x="195" y="44"/>
                  </a:lnTo>
                  <a:lnTo>
                    <a:pt x="197" y="45"/>
                  </a:lnTo>
                  <a:lnTo>
                    <a:pt x="183" y="35"/>
                  </a:lnTo>
                  <a:lnTo>
                    <a:pt x="168" y="25"/>
                  </a:lnTo>
                  <a:lnTo>
                    <a:pt x="152" y="17"/>
                  </a:lnTo>
                  <a:lnTo>
                    <a:pt x="135" y="10"/>
                  </a:lnTo>
                  <a:lnTo>
                    <a:pt x="119" y="5"/>
                  </a:lnTo>
                  <a:lnTo>
                    <a:pt x="103" y="1"/>
                  </a:lnTo>
                  <a:lnTo>
                    <a:pt x="87" y="0"/>
                  </a:lnTo>
                  <a:lnTo>
                    <a:pt x="72" y="0"/>
                  </a:lnTo>
                  <a:lnTo>
                    <a:pt x="64" y="1"/>
                  </a:lnTo>
                  <a:lnTo>
                    <a:pt x="56" y="2"/>
                  </a:lnTo>
                  <a:lnTo>
                    <a:pt x="50" y="4"/>
                  </a:lnTo>
                  <a:lnTo>
                    <a:pt x="44" y="8"/>
                  </a:lnTo>
                  <a:lnTo>
                    <a:pt x="37" y="11"/>
                  </a:lnTo>
                  <a:lnTo>
                    <a:pt x="32" y="14"/>
                  </a:lnTo>
                  <a:lnTo>
                    <a:pt x="26" y="18"/>
                  </a:lnTo>
                  <a:lnTo>
                    <a:pt x="21" y="24"/>
                  </a:lnTo>
                  <a:lnTo>
                    <a:pt x="17" y="30"/>
                  </a:lnTo>
                  <a:lnTo>
                    <a:pt x="12" y="37"/>
                  </a:lnTo>
                  <a:lnTo>
                    <a:pt x="9" y="44"/>
                  </a:lnTo>
                  <a:lnTo>
                    <a:pt x="6" y="52"/>
                  </a:lnTo>
                  <a:lnTo>
                    <a:pt x="4" y="62"/>
                  </a:lnTo>
                  <a:lnTo>
                    <a:pt x="1" y="71"/>
                  </a:lnTo>
                  <a:lnTo>
                    <a:pt x="1" y="81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88" name="Freeform 160"/>
            <p:cNvSpPr>
              <a:spLocks/>
            </p:cNvSpPr>
            <p:nvPr/>
          </p:nvSpPr>
          <p:spPr bwMode="auto">
            <a:xfrm>
              <a:off x="1598" y="2283"/>
              <a:ext cx="64" cy="326"/>
            </a:xfrm>
            <a:custGeom>
              <a:avLst/>
              <a:gdLst>
                <a:gd name="T0" fmla="*/ 193 w 193"/>
                <a:gd name="T1" fmla="*/ 968 h 979"/>
                <a:gd name="T2" fmla="*/ 193 w 193"/>
                <a:gd name="T3" fmla="*/ 968 h 979"/>
                <a:gd name="T4" fmla="*/ 166 w 193"/>
                <a:gd name="T5" fmla="*/ 888 h 979"/>
                <a:gd name="T6" fmla="*/ 142 w 193"/>
                <a:gd name="T7" fmla="*/ 813 h 979"/>
                <a:gd name="T8" fmla="*/ 121 w 193"/>
                <a:gd name="T9" fmla="*/ 743 h 979"/>
                <a:gd name="T10" fmla="*/ 103 w 193"/>
                <a:gd name="T11" fmla="*/ 678 h 979"/>
                <a:gd name="T12" fmla="*/ 88 w 193"/>
                <a:gd name="T13" fmla="*/ 617 h 979"/>
                <a:gd name="T14" fmla="*/ 75 w 193"/>
                <a:gd name="T15" fmla="*/ 557 h 979"/>
                <a:gd name="T16" fmla="*/ 64 w 193"/>
                <a:gd name="T17" fmla="*/ 501 h 979"/>
                <a:gd name="T18" fmla="*/ 54 w 193"/>
                <a:gd name="T19" fmla="*/ 447 h 979"/>
                <a:gd name="T20" fmla="*/ 48 w 193"/>
                <a:gd name="T21" fmla="*/ 393 h 979"/>
                <a:gd name="T22" fmla="*/ 42 w 193"/>
                <a:gd name="T23" fmla="*/ 340 h 979"/>
                <a:gd name="T24" fmla="*/ 38 w 193"/>
                <a:gd name="T25" fmla="*/ 287 h 979"/>
                <a:gd name="T26" fmla="*/ 36 w 193"/>
                <a:gd name="T27" fmla="*/ 233 h 979"/>
                <a:gd name="T28" fmla="*/ 34 w 193"/>
                <a:gd name="T29" fmla="*/ 179 h 979"/>
                <a:gd name="T30" fmla="*/ 34 w 193"/>
                <a:gd name="T31" fmla="*/ 122 h 979"/>
                <a:gd name="T32" fmla="*/ 34 w 193"/>
                <a:gd name="T33" fmla="*/ 63 h 979"/>
                <a:gd name="T34" fmla="*/ 34 w 193"/>
                <a:gd name="T35" fmla="*/ 0 h 979"/>
                <a:gd name="T36" fmla="*/ 1 w 193"/>
                <a:gd name="T37" fmla="*/ 0 h 979"/>
                <a:gd name="T38" fmla="*/ 0 w 193"/>
                <a:gd name="T39" fmla="*/ 63 h 979"/>
                <a:gd name="T40" fmla="*/ 0 w 193"/>
                <a:gd name="T41" fmla="*/ 122 h 979"/>
                <a:gd name="T42" fmla="*/ 1 w 193"/>
                <a:gd name="T43" fmla="*/ 179 h 979"/>
                <a:gd name="T44" fmla="*/ 2 w 193"/>
                <a:gd name="T45" fmla="*/ 235 h 979"/>
                <a:gd name="T46" fmla="*/ 5 w 193"/>
                <a:gd name="T47" fmla="*/ 289 h 979"/>
                <a:gd name="T48" fmla="*/ 9 w 193"/>
                <a:gd name="T49" fmla="*/ 343 h 979"/>
                <a:gd name="T50" fmla="*/ 14 w 193"/>
                <a:gd name="T51" fmla="*/ 397 h 979"/>
                <a:gd name="T52" fmla="*/ 22 w 193"/>
                <a:gd name="T53" fmla="*/ 451 h 979"/>
                <a:gd name="T54" fmla="*/ 30 w 193"/>
                <a:gd name="T55" fmla="*/ 506 h 979"/>
                <a:gd name="T56" fmla="*/ 42 w 193"/>
                <a:gd name="T57" fmla="*/ 565 h 979"/>
                <a:gd name="T58" fmla="*/ 55 w 193"/>
                <a:gd name="T59" fmla="*/ 624 h 979"/>
                <a:gd name="T60" fmla="*/ 71 w 193"/>
                <a:gd name="T61" fmla="*/ 687 h 979"/>
                <a:gd name="T62" fmla="*/ 90 w 193"/>
                <a:gd name="T63" fmla="*/ 753 h 979"/>
                <a:gd name="T64" fmla="*/ 110 w 193"/>
                <a:gd name="T65" fmla="*/ 823 h 979"/>
                <a:gd name="T66" fmla="*/ 135 w 193"/>
                <a:gd name="T67" fmla="*/ 897 h 979"/>
                <a:gd name="T68" fmla="*/ 162 w 193"/>
                <a:gd name="T69" fmla="*/ 979 h 979"/>
                <a:gd name="T70" fmla="*/ 162 w 193"/>
                <a:gd name="T71" fmla="*/ 979 h 979"/>
                <a:gd name="T72" fmla="*/ 193 w 193"/>
                <a:gd name="T73" fmla="*/ 968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" h="979">
                  <a:moveTo>
                    <a:pt x="193" y="968"/>
                  </a:moveTo>
                  <a:lnTo>
                    <a:pt x="193" y="968"/>
                  </a:lnTo>
                  <a:lnTo>
                    <a:pt x="166" y="888"/>
                  </a:lnTo>
                  <a:lnTo>
                    <a:pt x="142" y="813"/>
                  </a:lnTo>
                  <a:lnTo>
                    <a:pt x="121" y="743"/>
                  </a:lnTo>
                  <a:lnTo>
                    <a:pt x="103" y="678"/>
                  </a:lnTo>
                  <a:lnTo>
                    <a:pt x="88" y="617"/>
                  </a:lnTo>
                  <a:lnTo>
                    <a:pt x="75" y="557"/>
                  </a:lnTo>
                  <a:lnTo>
                    <a:pt x="64" y="501"/>
                  </a:lnTo>
                  <a:lnTo>
                    <a:pt x="54" y="447"/>
                  </a:lnTo>
                  <a:lnTo>
                    <a:pt x="48" y="393"/>
                  </a:lnTo>
                  <a:lnTo>
                    <a:pt x="42" y="340"/>
                  </a:lnTo>
                  <a:lnTo>
                    <a:pt x="38" y="287"/>
                  </a:lnTo>
                  <a:lnTo>
                    <a:pt x="36" y="233"/>
                  </a:lnTo>
                  <a:lnTo>
                    <a:pt x="34" y="179"/>
                  </a:lnTo>
                  <a:lnTo>
                    <a:pt x="34" y="122"/>
                  </a:lnTo>
                  <a:lnTo>
                    <a:pt x="34" y="63"/>
                  </a:lnTo>
                  <a:lnTo>
                    <a:pt x="34" y="0"/>
                  </a:lnTo>
                  <a:lnTo>
                    <a:pt x="1" y="0"/>
                  </a:lnTo>
                  <a:lnTo>
                    <a:pt x="0" y="63"/>
                  </a:lnTo>
                  <a:lnTo>
                    <a:pt x="0" y="122"/>
                  </a:lnTo>
                  <a:lnTo>
                    <a:pt x="1" y="179"/>
                  </a:lnTo>
                  <a:lnTo>
                    <a:pt x="2" y="235"/>
                  </a:lnTo>
                  <a:lnTo>
                    <a:pt x="5" y="289"/>
                  </a:lnTo>
                  <a:lnTo>
                    <a:pt x="9" y="343"/>
                  </a:lnTo>
                  <a:lnTo>
                    <a:pt x="14" y="397"/>
                  </a:lnTo>
                  <a:lnTo>
                    <a:pt x="22" y="451"/>
                  </a:lnTo>
                  <a:lnTo>
                    <a:pt x="30" y="506"/>
                  </a:lnTo>
                  <a:lnTo>
                    <a:pt x="42" y="565"/>
                  </a:lnTo>
                  <a:lnTo>
                    <a:pt x="55" y="624"/>
                  </a:lnTo>
                  <a:lnTo>
                    <a:pt x="71" y="687"/>
                  </a:lnTo>
                  <a:lnTo>
                    <a:pt x="90" y="753"/>
                  </a:lnTo>
                  <a:lnTo>
                    <a:pt x="110" y="823"/>
                  </a:lnTo>
                  <a:lnTo>
                    <a:pt x="135" y="897"/>
                  </a:lnTo>
                  <a:lnTo>
                    <a:pt x="162" y="979"/>
                  </a:lnTo>
                  <a:lnTo>
                    <a:pt x="162" y="979"/>
                  </a:lnTo>
                  <a:lnTo>
                    <a:pt x="193" y="9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89" name="Freeform 161"/>
            <p:cNvSpPr>
              <a:spLocks/>
            </p:cNvSpPr>
            <p:nvPr/>
          </p:nvSpPr>
          <p:spPr bwMode="auto">
            <a:xfrm>
              <a:off x="1652" y="2605"/>
              <a:ext cx="23" cy="52"/>
            </a:xfrm>
            <a:custGeom>
              <a:avLst/>
              <a:gdLst>
                <a:gd name="T0" fmla="*/ 66 w 69"/>
                <a:gd name="T1" fmla="*/ 154 h 154"/>
                <a:gd name="T2" fmla="*/ 66 w 69"/>
                <a:gd name="T3" fmla="*/ 154 h 154"/>
                <a:gd name="T4" fmla="*/ 68 w 69"/>
                <a:gd name="T5" fmla="*/ 143 h 154"/>
                <a:gd name="T6" fmla="*/ 69 w 69"/>
                <a:gd name="T7" fmla="*/ 133 h 154"/>
                <a:gd name="T8" fmla="*/ 69 w 69"/>
                <a:gd name="T9" fmla="*/ 123 h 154"/>
                <a:gd name="T10" fmla="*/ 68 w 69"/>
                <a:gd name="T11" fmla="*/ 111 h 154"/>
                <a:gd name="T12" fmla="*/ 65 w 69"/>
                <a:gd name="T13" fmla="*/ 92 h 154"/>
                <a:gd name="T14" fmla="*/ 58 w 69"/>
                <a:gd name="T15" fmla="*/ 71 h 154"/>
                <a:gd name="T16" fmla="*/ 45 w 69"/>
                <a:gd name="T17" fmla="*/ 34 h 154"/>
                <a:gd name="T18" fmla="*/ 31 w 69"/>
                <a:gd name="T19" fmla="*/ 0 h 154"/>
                <a:gd name="T20" fmla="*/ 0 w 69"/>
                <a:gd name="T21" fmla="*/ 11 h 154"/>
                <a:gd name="T22" fmla="*/ 14 w 69"/>
                <a:gd name="T23" fmla="*/ 46 h 154"/>
                <a:gd name="T24" fmla="*/ 27 w 69"/>
                <a:gd name="T25" fmla="*/ 82 h 154"/>
                <a:gd name="T26" fmla="*/ 32 w 69"/>
                <a:gd name="T27" fmla="*/ 99 h 154"/>
                <a:gd name="T28" fmla="*/ 36 w 69"/>
                <a:gd name="T29" fmla="*/ 116 h 154"/>
                <a:gd name="T30" fmla="*/ 36 w 69"/>
                <a:gd name="T31" fmla="*/ 124 h 154"/>
                <a:gd name="T32" fmla="*/ 36 w 69"/>
                <a:gd name="T33" fmla="*/ 131 h 154"/>
                <a:gd name="T34" fmla="*/ 36 w 69"/>
                <a:gd name="T35" fmla="*/ 139 h 154"/>
                <a:gd name="T36" fmla="*/ 34 w 69"/>
                <a:gd name="T37" fmla="*/ 147 h 154"/>
                <a:gd name="T38" fmla="*/ 34 w 69"/>
                <a:gd name="T39" fmla="*/ 147 h 154"/>
                <a:gd name="T40" fmla="*/ 66 w 69"/>
                <a:gd name="T4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54">
                  <a:moveTo>
                    <a:pt x="66" y="154"/>
                  </a:moveTo>
                  <a:lnTo>
                    <a:pt x="66" y="154"/>
                  </a:lnTo>
                  <a:lnTo>
                    <a:pt x="68" y="143"/>
                  </a:lnTo>
                  <a:lnTo>
                    <a:pt x="69" y="133"/>
                  </a:lnTo>
                  <a:lnTo>
                    <a:pt x="69" y="123"/>
                  </a:lnTo>
                  <a:lnTo>
                    <a:pt x="68" y="111"/>
                  </a:lnTo>
                  <a:lnTo>
                    <a:pt x="65" y="92"/>
                  </a:lnTo>
                  <a:lnTo>
                    <a:pt x="58" y="71"/>
                  </a:lnTo>
                  <a:lnTo>
                    <a:pt x="45" y="34"/>
                  </a:lnTo>
                  <a:lnTo>
                    <a:pt x="31" y="0"/>
                  </a:lnTo>
                  <a:lnTo>
                    <a:pt x="0" y="11"/>
                  </a:lnTo>
                  <a:lnTo>
                    <a:pt x="14" y="46"/>
                  </a:lnTo>
                  <a:lnTo>
                    <a:pt x="27" y="82"/>
                  </a:lnTo>
                  <a:lnTo>
                    <a:pt x="32" y="99"/>
                  </a:lnTo>
                  <a:lnTo>
                    <a:pt x="36" y="116"/>
                  </a:lnTo>
                  <a:lnTo>
                    <a:pt x="36" y="124"/>
                  </a:lnTo>
                  <a:lnTo>
                    <a:pt x="36" y="131"/>
                  </a:lnTo>
                  <a:lnTo>
                    <a:pt x="36" y="139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66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90" name="Freeform 162"/>
            <p:cNvSpPr>
              <a:spLocks/>
            </p:cNvSpPr>
            <p:nvPr/>
          </p:nvSpPr>
          <p:spPr bwMode="auto">
            <a:xfrm>
              <a:off x="1625" y="2654"/>
              <a:ext cx="49" cy="80"/>
            </a:xfrm>
            <a:custGeom>
              <a:avLst/>
              <a:gdLst>
                <a:gd name="T0" fmla="*/ 34 w 147"/>
                <a:gd name="T1" fmla="*/ 238 h 238"/>
                <a:gd name="T2" fmla="*/ 34 w 147"/>
                <a:gd name="T3" fmla="*/ 238 h 238"/>
                <a:gd name="T4" fmla="*/ 34 w 147"/>
                <a:gd name="T5" fmla="*/ 234 h 238"/>
                <a:gd name="T6" fmla="*/ 37 w 147"/>
                <a:gd name="T7" fmla="*/ 228 h 238"/>
                <a:gd name="T8" fmla="*/ 40 w 147"/>
                <a:gd name="T9" fmla="*/ 220 h 238"/>
                <a:gd name="T10" fmla="*/ 45 w 147"/>
                <a:gd name="T11" fmla="*/ 211 h 238"/>
                <a:gd name="T12" fmla="*/ 59 w 147"/>
                <a:gd name="T13" fmla="*/ 192 h 238"/>
                <a:gd name="T14" fmla="*/ 77 w 147"/>
                <a:gd name="T15" fmla="*/ 167 h 238"/>
                <a:gd name="T16" fmla="*/ 85 w 147"/>
                <a:gd name="T17" fmla="*/ 153 h 238"/>
                <a:gd name="T18" fmla="*/ 95 w 147"/>
                <a:gd name="T19" fmla="*/ 137 h 238"/>
                <a:gd name="T20" fmla="*/ 105 w 147"/>
                <a:gd name="T21" fmla="*/ 119 h 238"/>
                <a:gd name="T22" fmla="*/ 115 w 147"/>
                <a:gd name="T23" fmla="*/ 101 h 238"/>
                <a:gd name="T24" fmla="*/ 124 w 147"/>
                <a:gd name="T25" fmla="*/ 81 h 238"/>
                <a:gd name="T26" fmla="*/ 132 w 147"/>
                <a:gd name="T27" fmla="*/ 58 h 238"/>
                <a:gd name="T28" fmla="*/ 140 w 147"/>
                <a:gd name="T29" fmla="*/ 33 h 238"/>
                <a:gd name="T30" fmla="*/ 147 w 147"/>
                <a:gd name="T31" fmla="*/ 7 h 238"/>
                <a:gd name="T32" fmla="*/ 115 w 147"/>
                <a:gd name="T33" fmla="*/ 0 h 238"/>
                <a:gd name="T34" fmla="*/ 108 w 147"/>
                <a:gd name="T35" fmla="*/ 24 h 238"/>
                <a:gd name="T36" fmla="*/ 102 w 147"/>
                <a:gd name="T37" fmla="*/ 47 h 238"/>
                <a:gd name="T38" fmla="*/ 93 w 147"/>
                <a:gd name="T39" fmla="*/ 68 h 238"/>
                <a:gd name="T40" fmla="*/ 85 w 147"/>
                <a:gd name="T41" fmla="*/ 87 h 238"/>
                <a:gd name="T42" fmla="*/ 76 w 147"/>
                <a:gd name="T43" fmla="*/ 104 h 238"/>
                <a:gd name="T44" fmla="*/ 67 w 147"/>
                <a:gd name="T45" fmla="*/ 121 h 238"/>
                <a:gd name="T46" fmla="*/ 58 w 147"/>
                <a:gd name="T47" fmla="*/ 135 h 238"/>
                <a:gd name="T48" fmla="*/ 50 w 147"/>
                <a:gd name="T49" fmla="*/ 149 h 238"/>
                <a:gd name="T50" fmla="*/ 32 w 147"/>
                <a:gd name="T51" fmla="*/ 172 h 238"/>
                <a:gd name="T52" fmla="*/ 17 w 147"/>
                <a:gd name="T53" fmla="*/ 194 h 238"/>
                <a:gd name="T54" fmla="*/ 11 w 147"/>
                <a:gd name="T55" fmla="*/ 204 h 238"/>
                <a:gd name="T56" fmla="*/ 7 w 147"/>
                <a:gd name="T57" fmla="*/ 215 h 238"/>
                <a:gd name="T58" fmla="*/ 2 w 147"/>
                <a:gd name="T59" fmla="*/ 225 h 238"/>
                <a:gd name="T60" fmla="*/ 0 w 147"/>
                <a:gd name="T61" fmla="*/ 236 h 238"/>
                <a:gd name="T62" fmla="*/ 0 w 147"/>
                <a:gd name="T63" fmla="*/ 236 h 238"/>
                <a:gd name="T64" fmla="*/ 34 w 147"/>
                <a:gd name="T65" fmla="*/ 238 h 238"/>
                <a:gd name="T66" fmla="*/ 34 w 147"/>
                <a:gd name="T67" fmla="*/ 238 h 238"/>
                <a:gd name="T68" fmla="*/ 34 w 147"/>
                <a:gd name="T6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" h="238">
                  <a:moveTo>
                    <a:pt x="34" y="238"/>
                  </a:moveTo>
                  <a:lnTo>
                    <a:pt x="34" y="238"/>
                  </a:lnTo>
                  <a:lnTo>
                    <a:pt x="34" y="234"/>
                  </a:lnTo>
                  <a:lnTo>
                    <a:pt x="37" y="228"/>
                  </a:lnTo>
                  <a:lnTo>
                    <a:pt x="40" y="220"/>
                  </a:lnTo>
                  <a:lnTo>
                    <a:pt x="45" y="211"/>
                  </a:lnTo>
                  <a:lnTo>
                    <a:pt x="59" y="192"/>
                  </a:lnTo>
                  <a:lnTo>
                    <a:pt x="77" y="167"/>
                  </a:lnTo>
                  <a:lnTo>
                    <a:pt x="85" y="153"/>
                  </a:lnTo>
                  <a:lnTo>
                    <a:pt x="95" y="137"/>
                  </a:lnTo>
                  <a:lnTo>
                    <a:pt x="105" y="119"/>
                  </a:lnTo>
                  <a:lnTo>
                    <a:pt x="115" y="101"/>
                  </a:lnTo>
                  <a:lnTo>
                    <a:pt x="124" y="81"/>
                  </a:lnTo>
                  <a:lnTo>
                    <a:pt x="132" y="58"/>
                  </a:lnTo>
                  <a:lnTo>
                    <a:pt x="140" y="33"/>
                  </a:lnTo>
                  <a:lnTo>
                    <a:pt x="147" y="7"/>
                  </a:lnTo>
                  <a:lnTo>
                    <a:pt x="115" y="0"/>
                  </a:lnTo>
                  <a:lnTo>
                    <a:pt x="108" y="24"/>
                  </a:lnTo>
                  <a:lnTo>
                    <a:pt x="102" y="47"/>
                  </a:lnTo>
                  <a:lnTo>
                    <a:pt x="93" y="68"/>
                  </a:lnTo>
                  <a:lnTo>
                    <a:pt x="85" y="87"/>
                  </a:lnTo>
                  <a:lnTo>
                    <a:pt x="76" y="104"/>
                  </a:lnTo>
                  <a:lnTo>
                    <a:pt x="67" y="121"/>
                  </a:lnTo>
                  <a:lnTo>
                    <a:pt x="58" y="135"/>
                  </a:lnTo>
                  <a:lnTo>
                    <a:pt x="50" y="149"/>
                  </a:lnTo>
                  <a:lnTo>
                    <a:pt x="32" y="172"/>
                  </a:lnTo>
                  <a:lnTo>
                    <a:pt x="17" y="194"/>
                  </a:lnTo>
                  <a:lnTo>
                    <a:pt x="11" y="204"/>
                  </a:lnTo>
                  <a:lnTo>
                    <a:pt x="7" y="215"/>
                  </a:lnTo>
                  <a:lnTo>
                    <a:pt x="2" y="225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34" y="2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91" name="Freeform 163"/>
            <p:cNvSpPr>
              <a:spLocks/>
            </p:cNvSpPr>
            <p:nvPr/>
          </p:nvSpPr>
          <p:spPr bwMode="auto">
            <a:xfrm>
              <a:off x="1625" y="2733"/>
              <a:ext cx="78" cy="54"/>
            </a:xfrm>
            <a:custGeom>
              <a:avLst/>
              <a:gdLst>
                <a:gd name="T0" fmla="*/ 234 w 234"/>
                <a:gd name="T1" fmla="*/ 149 h 162"/>
                <a:gd name="T2" fmla="*/ 234 w 234"/>
                <a:gd name="T3" fmla="*/ 149 h 162"/>
                <a:gd name="T4" fmla="*/ 229 w 234"/>
                <a:gd name="T5" fmla="*/ 139 h 162"/>
                <a:gd name="T6" fmla="*/ 224 w 234"/>
                <a:gd name="T7" fmla="*/ 131 h 162"/>
                <a:gd name="T8" fmla="*/ 216 w 234"/>
                <a:gd name="T9" fmla="*/ 123 h 162"/>
                <a:gd name="T10" fmla="*/ 210 w 234"/>
                <a:gd name="T11" fmla="*/ 117 h 162"/>
                <a:gd name="T12" fmla="*/ 201 w 234"/>
                <a:gd name="T13" fmla="*/ 110 h 162"/>
                <a:gd name="T14" fmla="*/ 192 w 234"/>
                <a:gd name="T15" fmla="*/ 106 h 162"/>
                <a:gd name="T16" fmla="*/ 184 w 234"/>
                <a:gd name="T17" fmla="*/ 102 h 162"/>
                <a:gd name="T18" fmla="*/ 175 w 234"/>
                <a:gd name="T19" fmla="*/ 98 h 162"/>
                <a:gd name="T20" fmla="*/ 157 w 234"/>
                <a:gd name="T21" fmla="*/ 92 h 162"/>
                <a:gd name="T22" fmla="*/ 138 w 234"/>
                <a:gd name="T23" fmla="*/ 89 h 162"/>
                <a:gd name="T24" fmla="*/ 120 w 234"/>
                <a:gd name="T25" fmla="*/ 84 h 162"/>
                <a:gd name="T26" fmla="*/ 103 w 234"/>
                <a:gd name="T27" fmla="*/ 81 h 162"/>
                <a:gd name="T28" fmla="*/ 86 w 234"/>
                <a:gd name="T29" fmla="*/ 77 h 162"/>
                <a:gd name="T30" fmla="*/ 71 w 234"/>
                <a:gd name="T31" fmla="*/ 73 h 162"/>
                <a:gd name="T32" fmla="*/ 65 w 234"/>
                <a:gd name="T33" fmla="*/ 69 h 162"/>
                <a:gd name="T34" fmla="*/ 59 w 234"/>
                <a:gd name="T35" fmla="*/ 66 h 162"/>
                <a:gd name="T36" fmla="*/ 54 w 234"/>
                <a:gd name="T37" fmla="*/ 63 h 162"/>
                <a:gd name="T38" fmla="*/ 49 w 234"/>
                <a:gd name="T39" fmla="*/ 60 h 162"/>
                <a:gd name="T40" fmla="*/ 45 w 234"/>
                <a:gd name="T41" fmla="*/ 55 h 162"/>
                <a:gd name="T42" fmla="*/ 41 w 234"/>
                <a:gd name="T43" fmla="*/ 51 h 162"/>
                <a:gd name="T44" fmla="*/ 39 w 234"/>
                <a:gd name="T45" fmla="*/ 46 h 162"/>
                <a:gd name="T46" fmla="*/ 36 w 234"/>
                <a:gd name="T47" fmla="*/ 39 h 162"/>
                <a:gd name="T48" fmla="*/ 35 w 234"/>
                <a:gd name="T49" fmla="*/ 31 h 162"/>
                <a:gd name="T50" fmla="*/ 32 w 234"/>
                <a:gd name="T51" fmla="*/ 24 h 162"/>
                <a:gd name="T52" fmla="*/ 32 w 234"/>
                <a:gd name="T53" fmla="*/ 14 h 162"/>
                <a:gd name="T54" fmla="*/ 34 w 234"/>
                <a:gd name="T55" fmla="*/ 2 h 162"/>
                <a:gd name="T56" fmla="*/ 0 w 234"/>
                <a:gd name="T57" fmla="*/ 0 h 162"/>
                <a:gd name="T58" fmla="*/ 0 w 234"/>
                <a:gd name="T59" fmla="*/ 14 h 162"/>
                <a:gd name="T60" fmla="*/ 0 w 234"/>
                <a:gd name="T61" fmla="*/ 26 h 162"/>
                <a:gd name="T62" fmla="*/ 2 w 234"/>
                <a:gd name="T63" fmla="*/ 38 h 162"/>
                <a:gd name="T64" fmla="*/ 4 w 234"/>
                <a:gd name="T65" fmla="*/ 50 h 162"/>
                <a:gd name="T66" fmla="*/ 9 w 234"/>
                <a:gd name="T67" fmla="*/ 60 h 162"/>
                <a:gd name="T68" fmla="*/ 14 w 234"/>
                <a:gd name="T69" fmla="*/ 68 h 162"/>
                <a:gd name="T70" fmla="*/ 21 w 234"/>
                <a:gd name="T71" fmla="*/ 77 h 162"/>
                <a:gd name="T72" fmla="*/ 27 w 234"/>
                <a:gd name="T73" fmla="*/ 83 h 162"/>
                <a:gd name="T74" fmla="*/ 35 w 234"/>
                <a:gd name="T75" fmla="*/ 90 h 162"/>
                <a:gd name="T76" fmla="*/ 42 w 234"/>
                <a:gd name="T77" fmla="*/ 95 h 162"/>
                <a:gd name="T78" fmla="*/ 51 w 234"/>
                <a:gd name="T79" fmla="*/ 100 h 162"/>
                <a:gd name="T80" fmla="*/ 61 w 234"/>
                <a:gd name="T81" fmla="*/ 103 h 162"/>
                <a:gd name="T82" fmla="*/ 78 w 234"/>
                <a:gd name="T83" fmla="*/ 109 h 162"/>
                <a:gd name="T84" fmla="*/ 96 w 234"/>
                <a:gd name="T85" fmla="*/ 114 h 162"/>
                <a:gd name="T86" fmla="*/ 113 w 234"/>
                <a:gd name="T87" fmla="*/ 117 h 162"/>
                <a:gd name="T88" fmla="*/ 132 w 234"/>
                <a:gd name="T89" fmla="*/ 120 h 162"/>
                <a:gd name="T90" fmla="*/ 148 w 234"/>
                <a:gd name="T91" fmla="*/ 124 h 162"/>
                <a:gd name="T92" fmla="*/ 164 w 234"/>
                <a:gd name="T93" fmla="*/ 129 h 162"/>
                <a:gd name="T94" fmla="*/ 171 w 234"/>
                <a:gd name="T95" fmla="*/ 132 h 162"/>
                <a:gd name="T96" fmla="*/ 177 w 234"/>
                <a:gd name="T97" fmla="*/ 135 h 162"/>
                <a:gd name="T98" fmla="*/ 184 w 234"/>
                <a:gd name="T99" fmla="*/ 138 h 162"/>
                <a:gd name="T100" fmla="*/ 188 w 234"/>
                <a:gd name="T101" fmla="*/ 142 h 162"/>
                <a:gd name="T102" fmla="*/ 193 w 234"/>
                <a:gd name="T103" fmla="*/ 146 h 162"/>
                <a:gd name="T104" fmla="*/ 198 w 234"/>
                <a:gd name="T105" fmla="*/ 151 h 162"/>
                <a:gd name="T106" fmla="*/ 201 w 234"/>
                <a:gd name="T107" fmla="*/ 156 h 162"/>
                <a:gd name="T108" fmla="*/ 204 w 234"/>
                <a:gd name="T109" fmla="*/ 162 h 162"/>
                <a:gd name="T110" fmla="*/ 204 w 234"/>
                <a:gd name="T111" fmla="*/ 162 h 162"/>
                <a:gd name="T112" fmla="*/ 234 w 234"/>
                <a:gd name="T113" fmla="*/ 1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4" h="162">
                  <a:moveTo>
                    <a:pt x="234" y="149"/>
                  </a:moveTo>
                  <a:lnTo>
                    <a:pt x="234" y="149"/>
                  </a:lnTo>
                  <a:lnTo>
                    <a:pt x="229" y="139"/>
                  </a:lnTo>
                  <a:lnTo>
                    <a:pt x="224" y="131"/>
                  </a:lnTo>
                  <a:lnTo>
                    <a:pt x="216" y="123"/>
                  </a:lnTo>
                  <a:lnTo>
                    <a:pt x="210" y="117"/>
                  </a:lnTo>
                  <a:lnTo>
                    <a:pt x="201" y="110"/>
                  </a:lnTo>
                  <a:lnTo>
                    <a:pt x="192" y="106"/>
                  </a:lnTo>
                  <a:lnTo>
                    <a:pt x="184" y="102"/>
                  </a:lnTo>
                  <a:lnTo>
                    <a:pt x="175" y="98"/>
                  </a:lnTo>
                  <a:lnTo>
                    <a:pt x="157" y="92"/>
                  </a:lnTo>
                  <a:lnTo>
                    <a:pt x="138" y="89"/>
                  </a:lnTo>
                  <a:lnTo>
                    <a:pt x="120" y="84"/>
                  </a:lnTo>
                  <a:lnTo>
                    <a:pt x="103" y="81"/>
                  </a:lnTo>
                  <a:lnTo>
                    <a:pt x="86" y="77"/>
                  </a:lnTo>
                  <a:lnTo>
                    <a:pt x="71" y="73"/>
                  </a:lnTo>
                  <a:lnTo>
                    <a:pt x="65" y="69"/>
                  </a:lnTo>
                  <a:lnTo>
                    <a:pt x="59" y="66"/>
                  </a:lnTo>
                  <a:lnTo>
                    <a:pt x="54" y="63"/>
                  </a:lnTo>
                  <a:lnTo>
                    <a:pt x="49" y="60"/>
                  </a:lnTo>
                  <a:lnTo>
                    <a:pt x="45" y="55"/>
                  </a:lnTo>
                  <a:lnTo>
                    <a:pt x="41" y="51"/>
                  </a:lnTo>
                  <a:lnTo>
                    <a:pt x="39" y="46"/>
                  </a:lnTo>
                  <a:lnTo>
                    <a:pt x="36" y="39"/>
                  </a:lnTo>
                  <a:lnTo>
                    <a:pt x="35" y="31"/>
                  </a:lnTo>
                  <a:lnTo>
                    <a:pt x="32" y="24"/>
                  </a:lnTo>
                  <a:lnTo>
                    <a:pt x="32" y="14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2" y="38"/>
                  </a:lnTo>
                  <a:lnTo>
                    <a:pt x="4" y="50"/>
                  </a:lnTo>
                  <a:lnTo>
                    <a:pt x="9" y="60"/>
                  </a:lnTo>
                  <a:lnTo>
                    <a:pt x="14" y="68"/>
                  </a:lnTo>
                  <a:lnTo>
                    <a:pt x="21" y="77"/>
                  </a:lnTo>
                  <a:lnTo>
                    <a:pt x="27" y="83"/>
                  </a:lnTo>
                  <a:lnTo>
                    <a:pt x="35" y="90"/>
                  </a:lnTo>
                  <a:lnTo>
                    <a:pt x="42" y="95"/>
                  </a:lnTo>
                  <a:lnTo>
                    <a:pt x="51" y="100"/>
                  </a:lnTo>
                  <a:lnTo>
                    <a:pt x="61" y="103"/>
                  </a:lnTo>
                  <a:lnTo>
                    <a:pt x="78" y="109"/>
                  </a:lnTo>
                  <a:lnTo>
                    <a:pt x="96" y="114"/>
                  </a:lnTo>
                  <a:lnTo>
                    <a:pt x="113" y="117"/>
                  </a:lnTo>
                  <a:lnTo>
                    <a:pt x="132" y="120"/>
                  </a:lnTo>
                  <a:lnTo>
                    <a:pt x="148" y="124"/>
                  </a:lnTo>
                  <a:lnTo>
                    <a:pt x="164" y="129"/>
                  </a:lnTo>
                  <a:lnTo>
                    <a:pt x="171" y="132"/>
                  </a:lnTo>
                  <a:lnTo>
                    <a:pt x="177" y="135"/>
                  </a:lnTo>
                  <a:lnTo>
                    <a:pt x="184" y="138"/>
                  </a:lnTo>
                  <a:lnTo>
                    <a:pt x="188" y="142"/>
                  </a:lnTo>
                  <a:lnTo>
                    <a:pt x="193" y="146"/>
                  </a:lnTo>
                  <a:lnTo>
                    <a:pt x="198" y="151"/>
                  </a:lnTo>
                  <a:lnTo>
                    <a:pt x="201" y="156"/>
                  </a:lnTo>
                  <a:lnTo>
                    <a:pt x="204" y="162"/>
                  </a:lnTo>
                  <a:lnTo>
                    <a:pt x="204" y="162"/>
                  </a:lnTo>
                  <a:lnTo>
                    <a:pt x="234" y="14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92" name="Freeform 164"/>
            <p:cNvSpPr>
              <a:spLocks/>
            </p:cNvSpPr>
            <p:nvPr/>
          </p:nvSpPr>
          <p:spPr bwMode="auto">
            <a:xfrm>
              <a:off x="1693" y="2783"/>
              <a:ext cx="110" cy="165"/>
            </a:xfrm>
            <a:custGeom>
              <a:avLst/>
              <a:gdLst>
                <a:gd name="T0" fmla="*/ 332 w 332"/>
                <a:gd name="T1" fmla="*/ 478 h 495"/>
                <a:gd name="T2" fmla="*/ 332 w 332"/>
                <a:gd name="T3" fmla="*/ 478 h 495"/>
                <a:gd name="T4" fmla="*/ 292 w 332"/>
                <a:gd name="T5" fmla="*/ 417 h 495"/>
                <a:gd name="T6" fmla="*/ 251 w 332"/>
                <a:gd name="T7" fmla="*/ 358 h 495"/>
                <a:gd name="T8" fmla="*/ 209 w 332"/>
                <a:gd name="T9" fmla="*/ 298 h 495"/>
                <a:gd name="T10" fmla="*/ 169 w 332"/>
                <a:gd name="T11" fmla="*/ 240 h 495"/>
                <a:gd name="T12" fmla="*/ 149 w 332"/>
                <a:gd name="T13" fmla="*/ 211 h 495"/>
                <a:gd name="T14" fmla="*/ 130 w 332"/>
                <a:gd name="T15" fmla="*/ 181 h 495"/>
                <a:gd name="T16" fmla="*/ 110 w 332"/>
                <a:gd name="T17" fmla="*/ 151 h 495"/>
                <a:gd name="T18" fmla="*/ 93 w 332"/>
                <a:gd name="T19" fmla="*/ 122 h 495"/>
                <a:gd name="T20" fmla="*/ 76 w 332"/>
                <a:gd name="T21" fmla="*/ 92 h 495"/>
                <a:gd name="T22" fmla="*/ 60 w 332"/>
                <a:gd name="T23" fmla="*/ 62 h 495"/>
                <a:gd name="T24" fmla="*/ 44 w 332"/>
                <a:gd name="T25" fmla="*/ 30 h 495"/>
                <a:gd name="T26" fmla="*/ 30 w 332"/>
                <a:gd name="T27" fmla="*/ 0 h 495"/>
                <a:gd name="T28" fmla="*/ 0 w 332"/>
                <a:gd name="T29" fmla="*/ 13 h 495"/>
                <a:gd name="T30" fmla="*/ 14 w 332"/>
                <a:gd name="T31" fmla="*/ 46 h 495"/>
                <a:gd name="T32" fmla="*/ 30 w 332"/>
                <a:gd name="T33" fmla="*/ 77 h 495"/>
                <a:gd name="T34" fmla="*/ 47 w 332"/>
                <a:gd name="T35" fmla="*/ 108 h 495"/>
                <a:gd name="T36" fmla="*/ 64 w 332"/>
                <a:gd name="T37" fmla="*/ 138 h 495"/>
                <a:gd name="T38" fmla="*/ 82 w 332"/>
                <a:gd name="T39" fmla="*/ 169 h 495"/>
                <a:gd name="T40" fmla="*/ 102 w 332"/>
                <a:gd name="T41" fmla="*/ 199 h 495"/>
                <a:gd name="T42" fmla="*/ 121 w 332"/>
                <a:gd name="T43" fmla="*/ 229 h 495"/>
                <a:gd name="T44" fmla="*/ 142 w 332"/>
                <a:gd name="T45" fmla="*/ 258 h 495"/>
                <a:gd name="T46" fmla="*/ 182 w 332"/>
                <a:gd name="T47" fmla="*/ 318 h 495"/>
                <a:gd name="T48" fmla="*/ 224 w 332"/>
                <a:gd name="T49" fmla="*/ 376 h 495"/>
                <a:gd name="T50" fmla="*/ 264 w 332"/>
                <a:gd name="T51" fmla="*/ 436 h 495"/>
                <a:gd name="T52" fmla="*/ 304 w 332"/>
                <a:gd name="T53" fmla="*/ 495 h 495"/>
                <a:gd name="T54" fmla="*/ 304 w 332"/>
                <a:gd name="T55" fmla="*/ 495 h 495"/>
                <a:gd name="T56" fmla="*/ 332 w 332"/>
                <a:gd name="T57" fmla="*/ 478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2" h="495">
                  <a:moveTo>
                    <a:pt x="332" y="478"/>
                  </a:moveTo>
                  <a:lnTo>
                    <a:pt x="332" y="478"/>
                  </a:lnTo>
                  <a:lnTo>
                    <a:pt x="292" y="417"/>
                  </a:lnTo>
                  <a:lnTo>
                    <a:pt x="251" y="358"/>
                  </a:lnTo>
                  <a:lnTo>
                    <a:pt x="209" y="298"/>
                  </a:lnTo>
                  <a:lnTo>
                    <a:pt x="169" y="240"/>
                  </a:lnTo>
                  <a:lnTo>
                    <a:pt x="149" y="211"/>
                  </a:lnTo>
                  <a:lnTo>
                    <a:pt x="130" y="181"/>
                  </a:lnTo>
                  <a:lnTo>
                    <a:pt x="110" y="151"/>
                  </a:lnTo>
                  <a:lnTo>
                    <a:pt x="93" y="122"/>
                  </a:lnTo>
                  <a:lnTo>
                    <a:pt x="76" y="92"/>
                  </a:lnTo>
                  <a:lnTo>
                    <a:pt x="60" y="62"/>
                  </a:lnTo>
                  <a:lnTo>
                    <a:pt x="44" y="30"/>
                  </a:lnTo>
                  <a:lnTo>
                    <a:pt x="30" y="0"/>
                  </a:lnTo>
                  <a:lnTo>
                    <a:pt x="0" y="13"/>
                  </a:lnTo>
                  <a:lnTo>
                    <a:pt x="14" y="46"/>
                  </a:lnTo>
                  <a:lnTo>
                    <a:pt x="30" y="77"/>
                  </a:lnTo>
                  <a:lnTo>
                    <a:pt x="47" y="108"/>
                  </a:lnTo>
                  <a:lnTo>
                    <a:pt x="64" y="138"/>
                  </a:lnTo>
                  <a:lnTo>
                    <a:pt x="82" y="169"/>
                  </a:lnTo>
                  <a:lnTo>
                    <a:pt x="102" y="199"/>
                  </a:lnTo>
                  <a:lnTo>
                    <a:pt x="121" y="229"/>
                  </a:lnTo>
                  <a:lnTo>
                    <a:pt x="142" y="258"/>
                  </a:lnTo>
                  <a:lnTo>
                    <a:pt x="182" y="318"/>
                  </a:lnTo>
                  <a:lnTo>
                    <a:pt x="224" y="376"/>
                  </a:lnTo>
                  <a:lnTo>
                    <a:pt x="264" y="436"/>
                  </a:lnTo>
                  <a:lnTo>
                    <a:pt x="304" y="495"/>
                  </a:lnTo>
                  <a:lnTo>
                    <a:pt x="304" y="495"/>
                  </a:lnTo>
                  <a:lnTo>
                    <a:pt x="332" y="47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93" name="Freeform 165"/>
            <p:cNvSpPr>
              <a:spLocks/>
            </p:cNvSpPr>
            <p:nvPr/>
          </p:nvSpPr>
          <p:spPr bwMode="auto">
            <a:xfrm>
              <a:off x="1794" y="2942"/>
              <a:ext cx="127" cy="161"/>
            </a:xfrm>
            <a:custGeom>
              <a:avLst/>
              <a:gdLst>
                <a:gd name="T0" fmla="*/ 382 w 382"/>
                <a:gd name="T1" fmla="*/ 461 h 484"/>
                <a:gd name="T2" fmla="*/ 382 w 382"/>
                <a:gd name="T3" fmla="*/ 461 h 484"/>
                <a:gd name="T4" fmla="*/ 333 w 382"/>
                <a:gd name="T5" fmla="*/ 406 h 484"/>
                <a:gd name="T6" fmla="*/ 286 w 382"/>
                <a:gd name="T7" fmla="*/ 350 h 484"/>
                <a:gd name="T8" fmla="*/ 239 w 382"/>
                <a:gd name="T9" fmla="*/ 292 h 484"/>
                <a:gd name="T10" fmla="*/ 194 w 382"/>
                <a:gd name="T11" fmla="*/ 235 h 484"/>
                <a:gd name="T12" fmla="*/ 151 w 382"/>
                <a:gd name="T13" fmla="*/ 177 h 484"/>
                <a:gd name="T14" fmla="*/ 108 w 382"/>
                <a:gd name="T15" fmla="*/ 118 h 484"/>
                <a:gd name="T16" fmla="*/ 67 w 382"/>
                <a:gd name="T17" fmla="*/ 59 h 484"/>
                <a:gd name="T18" fmla="*/ 28 w 382"/>
                <a:gd name="T19" fmla="*/ 0 h 484"/>
                <a:gd name="T20" fmla="*/ 0 w 382"/>
                <a:gd name="T21" fmla="*/ 17 h 484"/>
                <a:gd name="T22" fmla="*/ 40 w 382"/>
                <a:gd name="T23" fmla="*/ 77 h 484"/>
                <a:gd name="T24" fmla="*/ 81 w 382"/>
                <a:gd name="T25" fmla="*/ 137 h 484"/>
                <a:gd name="T26" fmla="*/ 124 w 382"/>
                <a:gd name="T27" fmla="*/ 196 h 484"/>
                <a:gd name="T28" fmla="*/ 168 w 382"/>
                <a:gd name="T29" fmla="*/ 256 h 484"/>
                <a:gd name="T30" fmla="*/ 213 w 382"/>
                <a:gd name="T31" fmla="*/ 313 h 484"/>
                <a:gd name="T32" fmla="*/ 260 w 382"/>
                <a:gd name="T33" fmla="*/ 371 h 484"/>
                <a:gd name="T34" fmla="*/ 309 w 382"/>
                <a:gd name="T35" fmla="*/ 427 h 484"/>
                <a:gd name="T36" fmla="*/ 358 w 382"/>
                <a:gd name="T37" fmla="*/ 484 h 484"/>
                <a:gd name="T38" fmla="*/ 358 w 382"/>
                <a:gd name="T39" fmla="*/ 484 h 484"/>
                <a:gd name="T40" fmla="*/ 382 w 382"/>
                <a:gd name="T41" fmla="*/ 461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" h="484">
                  <a:moveTo>
                    <a:pt x="382" y="461"/>
                  </a:moveTo>
                  <a:lnTo>
                    <a:pt x="382" y="461"/>
                  </a:lnTo>
                  <a:lnTo>
                    <a:pt x="333" y="406"/>
                  </a:lnTo>
                  <a:lnTo>
                    <a:pt x="286" y="350"/>
                  </a:lnTo>
                  <a:lnTo>
                    <a:pt x="239" y="292"/>
                  </a:lnTo>
                  <a:lnTo>
                    <a:pt x="194" y="235"/>
                  </a:lnTo>
                  <a:lnTo>
                    <a:pt x="151" y="177"/>
                  </a:lnTo>
                  <a:lnTo>
                    <a:pt x="108" y="118"/>
                  </a:lnTo>
                  <a:lnTo>
                    <a:pt x="67" y="59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40" y="77"/>
                  </a:lnTo>
                  <a:lnTo>
                    <a:pt x="81" y="137"/>
                  </a:lnTo>
                  <a:lnTo>
                    <a:pt x="124" y="196"/>
                  </a:lnTo>
                  <a:lnTo>
                    <a:pt x="168" y="256"/>
                  </a:lnTo>
                  <a:lnTo>
                    <a:pt x="213" y="313"/>
                  </a:lnTo>
                  <a:lnTo>
                    <a:pt x="260" y="371"/>
                  </a:lnTo>
                  <a:lnTo>
                    <a:pt x="309" y="427"/>
                  </a:lnTo>
                  <a:lnTo>
                    <a:pt x="358" y="484"/>
                  </a:lnTo>
                  <a:lnTo>
                    <a:pt x="358" y="484"/>
                  </a:lnTo>
                  <a:lnTo>
                    <a:pt x="382" y="4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94" name="Freeform 166"/>
            <p:cNvSpPr>
              <a:spLocks/>
            </p:cNvSpPr>
            <p:nvPr/>
          </p:nvSpPr>
          <p:spPr bwMode="auto">
            <a:xfrm>
              <a:off x="1913" y="3096"/>
              <a:ext cx="154" cy="146"/>
            </a:xfrm>
            <a:custGeom>
              <a:avLst/>
              <a:gdLst>
                <a:gd name="T0" fmla="*/ 461 w 461"/>
                <a:gd name="T1" fmla="*/ 414 h 439"/>
                <a:gd name="T2" fmla="*/ 461 w 461"/>
                <a:gd name="T3" fmla="*/ 414 h 439"/>
                <a:gd name="T4" fmla="*/ 402 w 461"/>
                <a:gd name="T5" fmla="*/ 365 h 439"/>
                <a:gd name="T6" fmla="*/ 345 w 461"/>
                <a:gd name="T7" fmla="*/ 315 h 439"/>
                <a:gd name="T8" fmla="*/ 289 w 461"/>
                <a:gd name="T9" fmla="*/ 266 h 439"/>
                <a:gd name="T10" fmla="*/ 233 w 461"/>
                <a:gd name="T11" fmla="*/ 214 h 439"/>
                <a:gd name="T12" fmla="*/ 179 w 461"/>
                <a:gd name="T13" fmla="*/ 162 h 439"/>
                <a:gd name="T14" fmla="*/ 127 w 461"/>
                <a:gd name="T15" fmla="*/ 109 h 439"/>
                <a:gd name="T16" fmla="*/ 75 w 461"/>
                <a:gd name="T17" fmla="*/ 55 h 439"/>
                <a:gd name="T18" fmla="*/ 24 w 461"/>
                <a:gd name="T19" fmla="*/ 0 h 439"/>
                <a:gd name="T20" fmla="*/ 0 w 461"/>
                <a:gd name="T21" fmla="*/ 23 h 439"/>
                <a:gd name="T22" fmla="*/ 51 w 461"/>
                <a:gd name="T23" fmla="*/ 78 h 439"/>
                <a:gd name="T24" fmla="*/ 103 w 461"/>
                <a:gd name="T25" fmla="*/ 132 h 439"/>
                <a:gd name="T26" fmla="*/ 156 w 461"/>
                <a:gd name="T27" fmla="*/ 186 h 439"/>
                <a:gd name="T28" fmla="*/ 211 w 461"/>
                <a:gd name="T29" fmla="*/ 237 h 439"/>
                <a:gd name="T30" fmla="*/ 266 w 461"/>
                <a:gd name="T31" fmla="*/ 289 h 439"/>
                <a:gd name="T32" fmla="*/ 323 w 461"/>
                <a:gd name="T33" fmla="*/ 340 h 439"/>
                <a:gd name="T34" fmla="*/ 381 w 461"/>
                <a:gd name="T35" fmla="*/ 390 h 439"/>
                <a:gd name="T36" fmla="*/ 441 w 461"/>
                <a:gd name="T37" fmla="*/ 439 h 439"/>
                <a:gd name="T38" fmla="*/ 441 w 461"/>
                <a:gd name="T39" fmla="*/ 439 h 439"/>
                <a:gd name="T40" fmla="*/ 461 w 461"/>
                <a:gd name="T41" fmla="*/ 41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1" h="439">
                  <a:moveTo>
                    <a:pt x="461" y="414"/>
                  </a:moveTo>
                  <a:lnTo>
                    <a:pt x="461" y="414"/>
                  </a:lnTo>
                  <a:lnTo>
                    <a:pt x="402" y="365"/>
                  </a:lnTo>
                  <a:lnTo>
                    <a:pt x="345" y="315"/>
                  </a:lnTo>
                  <a:lnTo>
                    <a:pt x="289" y="266"/>
                  </a:lnTo>
                  <a:lnTo>
                    <a:pt x="233" y="214"/>
                  </a:lnTo>
                  <a:lnTo>
                    <a:pt x="179" y="162"/>
                  </a:lnTo>
                  <a:lnTo>
                    <a:pt x="127" y="109"/>
                  </a:lnTo>
                  <a:lnTo>
                    <a:pt x="75" y="55"/>
                  </a:lnTo>
                  <a:lnTo>
                    <a:pt x="24" y="0"/>
                  </a:lnTo>
                  <a:lnTo>
                    <a:pt x="0" y="23"/>
                  </a:lnTo>
                  <a:lnTo>
                    <a:pt x="51" y="78"/>
                  </a:lnTo>
                  <a:lnTo>
                    <a:pt x="103" y="132"/>
                  </a:lnTo>
                  <a:lnTo>
                    <a:pt x="156" y="186"/>
                  </a:lnTo>
                  <a:lnTo>
                    <a:pt x="211" y="237"/>
                  </a:lnTo>
                  <a:lnTo>
                    <a:pt x="266" y="289"/>
                  </a:lnTo>
                  <a:lnTo>
                    <a:pt x="323" y="340"/>
                  </a:lnTo>
                  <a:lnTo>
                    <a:pt x="381" y="390"/>
                  </a:lnTo>
                  <a:lnTo>
                    <a:pt x="441" y="439"/>
                  </a:lnTo>
                  <a:lnTo>
                    <a:pt x="441" y="439"/>
                  </a:lnTo>
                  <a:lnTo>
                    <a:pt x="461" y="4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95" name="Freeform 167"/>
            <p:cNvSpPr>
              <a:spLocks/>
            </p:cNvSpPr>
            <p:nvPr/>
          </p:nvSpPr>
          <p:spPr bwMode="auto">
            <a:xfrm>
              <a:off x="2060" y="3234"/>
              <a:ext cx="176" cy="125"/>
            </a:xfrm>
            <a:custGeom>
              <a:avLst/>
              <a:gdLst>
                <a:gd name="T0" fmla="*/ 528 w 528"/>
                <a:gd name="T1" fmla="*/ 348 h 376"/>
                <a:gd name="T2" fmla="*/ 528 w 528"/>
                <a:gd name="T3" fmla="*/ 348 h 376"/>
                <a:gd name="T4" fmla="*/ 461 w 528"/>
                <a:gd name="T5" fmla="*/ 308 h 376"/>
                <a:gd name="T6" fmla="*/ 395 w 528"/>
                <a:gd name="T7" fmla="*/ 267 h 376"/>
                <a:gd name="T8" fmla="*/ 330 w 528"/>
                <a:gd name="T9" fmla="*/ 225 h 376"/>
                <a:gd name="T10" fmla="*/ 266 w 528"/>
                <a:gd name="T11" fmla="*/ 183 h 376"/>
                <a:gd name="T12" fmla="*/ 203 w 528"/>
                <a:gd name="T13" fmla="*/ 139 h 376"/>
                <a:gd name="T14" fmla="*/ 141 w 528"/>
                <a:gd name="T15" fmla="*/ 94 h 376"/>
                <a:gd name="T16" fmla="*/ 80 w 528"/>
                <a:gd name="T17" fmla="*/ 47 h 376"/>
                <a:gd name="T18" fmla="*/ 20 w 528"/>
                <a:gd name="T19" fmla="*/ 0 h 376"/>
                <a:gd name="T20" fmla="*/ 0 w 528"/>
                <a:gd name="T21" fmla="*/ 25 h 376"/>
                <a:gd name="T22" fmla="*/ 59 w 528"/>
                <a:gd name="T23" fmla="*/ 73 h 376"/>
                <a:gd name="T24" fmla="*/ 121 w 528"/>
                <a:gd name="T25" fmla="*/ 119 h 376"/>
                <a:gd name="T26" fmla="*/ 183 w 528"/>
                <a:gd name="T27" fmla="*/ 165 h 376"/>
                <a:gd name="T28" fmla="*/ 247 w 528"/>
                <a:gd name="T29" fmla="*/ 210 h 376"/>
                <a:gd name="T30" fmla="*/ 312 w 528"/>
                <a:gd name="T31" fmla="*/ 253 h 376"/>
                <a:gd name="T32" fmla="*/ 378 w 528"/>
                <a:gd name="T33" fmla="*/ 295 h 376"/>
                <a:gd name="T34" fmla="*/ 444 w 528"/>
                <a:gd name="T35" fmla="*/ 337 h 376"/>
                <a:gd name="T36" fmla="*/ 512 w 528"/>
                <a:gd name="T37" fmla="*/ 376 h 376"/>
                <a:gd name="T38" fmla="*/ 512 w 528"/>
                <a:gd name="T39" fmla="*/ 376 h 376"/>
                <a:gd name="T40" fmla="*/ 528 w 528"/>
                <a:gd name="T41" fmla="*/ 34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8" h="376">
                  <a:moveTo>
                    <a:pt x="528" y="348"/>
                  </a:moveTo>
                  <a:lnTo>
                    <a:pt x="528" y="348"/>
                  </a:lnTo>
                  <a:lnTo>
                    <a:pt x="461" y="308"/>
                  </a:lnTo>
                  <a:lnTo>
                    <a:pt x="395" y="267"/>
                  </a:lnTo>
                  <a:lnTo>
                    <a:pt x="330" y="225"/>
                  </a:lnTo>
                  <a:lnTo>
                    <a:pt x="266" y="183"/>
                  </a:lnTo>
                  <a:lnTo>
                    <a:pt x="203" y="139"/>
                  </a:lnTo>
                  <a:lnTo>
                    <a:pt x="141" y="94"/>
                  </a:lnTo>
                  <a:lnTo>
                    <a:pt x="80" y="47"/>
                  </a:lnTo>
                  <a:lnTo>
                    <a:pt x="20" y="0"/>
                  </a:lnTo>
                  <a:lnTo>
                    <a:pt x="0" y="25"/>
                  </a:lnTo>
                  <a:lnTo>
                    <a:pt x="59" y="73"/>
                  </a:lnTo>
                  <a:lnTo>
                    <a:pt x="121" y="119"/>
                  </a:lnTo>
                  <a:lnTo>
                    <a:pt x="183" y="165"/>
                  </a:lnTo>
                  <a:lnTo>
                    <a:pt x="247" y="210"/>
                  </a:lnTo>
                  <a:lnTo>
                    <a:pt x="312" y="253"/>
                  </a:lnTo>
                  <a:lnTo>
                    <a:pt x="378" y="295"/>
                  </a:lnTo>
                  <a:lnTo>
                    <a:pt x="444" y="337"/>
                  </a:lnTo>
                  <a:lnTo>
                    <a:pt x="512" y="376"/>
                  </a:lnTo>
                  <a:lnTo>
                    <a:pt x="512" y="376"/>
                  </a:lnTo>
                  <a:lnTo>
                    <a:pt x="528" y="3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96" name="Freeform 168"/>
            <p:cNvSpPr>
              <a:spLocks/>
            </p:cNvSpPr>
            <p:nvPr/>
          </p:nvSpPr>
          <p:spPr bwMode="auto">
            <a:xfrm>
              <a:off x="2231" y="3350"/>
              <a:ext cx="195" cy="100"/>
            </a:xfrm>
            <a:custGeom>
              <a:avLst/>
              <a:gdLst>
                <a:gd name="T0" fmla="*/ 585 w 585"/>
                <a:gd name="T1" fmla="*/ 268 h 300"/>
                <a:gd name="T2" fmla="*/ 585 w 585"/>
                <a:gd name="T3" fmla="*/ 268 h 300"/>
                <a:gd name="T4" fmla="*/ 511 w 585"/>
                <a:gd name="T5" fmla="*/ 239 h 300"/>
                <a:gd name="T6" fmla="*/ 437 w 585"/>
                <a:gd name="T7" fmla="*/ 210 h 300"/>
                <a:gd name="T8" fmla="*/ 365 w 585"/>
                <a:gd name="T9" fmla="*/ 178 h 300"/>
                <a:gd name="T10" fmla="*/ 294 w 585"/>
                <a:gd name="T11" fmla="*/ 145 h 300"/>
                <a:gd name="T12" fmla="*/ 222 w 585"/>
                <a:gd name="T13" fmla="*/ 111 h 300"/>
                <a:gd name="T14" fmla="*/ 153 w 585"/>
                <a:gd name="T15" fmla="*/ 75 h 300"/>
                <a:gd name="T16" fmla="*/ 84 w 585"/>
                <a:gd name="T17" fmla="*/ 38 h 300"/>
                <a:gd name="T18" fmla="*/ 16 w 585"/>
                <a:gd name="T19" fmla="*/ 0 h 300"/>
                <a:gd name="T20" fmla="*/ 0 w 585"/>
                <a:gd name="T21" fmla="*/ 28 h 300"/>
                <a:gd name="T22" fmla="*/ 68 w 585"/>
                <a:gd name="T23" fmla="*/ 67 h 300"/>
                <a:gd name="T24" fmla="*/ 138 w 585"/>
                <a:gd name="T25" fmla="*/ 104 h 300"/>
                <a:gd name="T26" fmla="*/ 208 w 585"/>
                <a:gd name="T27" fmla="*/ 141 h 300"/>
                <a:gd name="T28" fmla="*/ 279 w 585"/>
                <a:gd name="T29" fmla="*/ 175 h 300"/>
                <a:gd name="T30" fmla="*/ 352 w 585"/>
                <a:gd name="T31" fmla="*/ 208 h 300"/>
                <a:gd name="T32" fmla="*/ 424 w 585"/>
                <a:gd name="T33" fmla="*/ 240 h 300"/>
                <a:gd name="T34" fmla="*/ 499 w 585"/>
                <a:gd name="T35" fmla="*/ 270 h 300"/>
                <a:gd name="T36" fmla="*/ 573 w 585"/>
                <a:gd name="T37" fmla="*/ 300 h 300"/>
                <a:gd name="T38" fmla="*/ 573 w 585"/>
                <a:gd name="T39" fmla="*/ 300 h 300"/>
                <a:gd name="T40" fmla="*/ 585 w 585"/>
                <a:gd name="T41" fmla="*/ 26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5" h="300">
                  <a:moveTo>
                    <a:pt x="585" y="268"/>
                  </a:moveTo>
                  <a:lnTo>
                    <a:pt x="585" y="268"/>
                  </a:lnTo>
                  <a:lnTo>
                    <a:pt x="511" y="239"/>
                  </a:lnTo>
                  <a:lnTo>
                    <a:pt x="437" y="210"/>
                  </a:lnTo>
                  <a:lnTo>
                    <a:pt x="365" y="178"/>
                  </a:lnTo>
                  <a:lnTo>
                    <a:pt x="294" y="145"/>
                  </a:lnTo>
                  <a:lnTo>
                    <a:pt x="222" y="111"/>
                  </a:lnTo>
                  <a:lnTo>
                    <a:pt x="153" y="75"/>
                  </a:lnTo>
                  <a:lnTo>
                    <a:pt x="84" y="38"/>
                  </a:lnTo>
                  <a:lnTo>
                    <a:pt x="16" y="0"/>
                  </a:lnTo>
                  <a:lnTo>
                    <a:pt x="0" y="28"/>
                  </a:lnTo>
                  <a:lnTo>
                    <a:pt x="68" y="67"/>
                  </a:lnTo>
                  <a:lnTo>
                    <a:pt x="138" y="104"/>
                  </a:lnTo>
                  <a:lnTo>
                    <a:pt x="208" y="141"/>
                  </a:lnTo>
                  <a:lnTo>
                    <a:pt x="279" y="175"/>
                  </a:lnTo>
                  <a:lnTo>
                    <a:pt x="352" y="208"/>
                  </a:lnTo>
                  <a:lnTo>
                    <a:pt x="424" y="240"/>
                  </a:lnTo>
                  <a:lnTo>
                    <a:pt x="499" y="270"/>
                  </a:lnTo>
                  <a:lnTo>
                    <a:pt x="573" y="300"/>
                  </a:lnTo>
                  <a:lnTo>
                    <a:pt x="573" y="300"/>
                  </a:lnTo>
                  <a:lnTo>
                    <a:pt x="585" y="2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97" name="Freeform 169"/>
            <p:cNvSpPr>
              <a:spLocks/>
            </p:cNvSpPr>
            <p:nvPr/>
          </p:nvSpPr>
          <p:spPr bwMode="auto">
            <a:xfrm>
              <a:off x="2422" y="3439"/>
              <a:ext cx="210" cy="69"/>
            </a:xfrm>
            <a:custGeom>
              <a:avLst/>
              <a:gdLst>
                <a:gd name="T0" fmla="*/ 631 w 631"/>
                <a:gd name="T1" fmla="*/ 173 h 206"/>
                <a:gd name="T2" fmla="*/ 631 w 631"/>
                <a:gd name="T3" fmla="*/ 173 h 206"/>
                <a:gd name="T4" fmla="*/ 551 w 631"/>
                <a:gd name="T5" fmla="*/ 157 h 206"/>
                <a:gd name="T6" fmla="*/ 472 w 631"/>
                <a:gd name="T7" fmla="*/ 140 h 206"/>
                <a:gd name="T8" fmla="*/ 393 w 631"/>
                <a:gd name="T9" fmla="*/ 120 h 206"/>
                <a:gd name="T10" fmla="*/ 316 w 631"/>
                <a:gd name="T11" fmla="*/ 100 h 206"/>
                <a:gd name="T12" fmla="*/ 239 w 631"/>
                <a:gd name="T13" fmla="*/ 77 h 206"/>
                <a:gd name="T14" fmla="*/ 162 w 631"/>
                <a:gd name="T15" fmla="*/ 53 h 206"/>
                <a:gd name="T16" fmla="*/ 87 w 631"/>
                <a:gd name="T17" fmla="*/ 27 h 206"/>
                <a:gd name="T18" fmla="*/ 12 w 631"/>
                <a:gd name="T19" fmla="*/ 0 h 206"/>
                <a:gd name="T20" fmla="*/ 0 w 631"/>
                <a:gd name="T21" fmla="*/ 32 h 206"/>
                <a:gd name="T22" fmla="*/ 76 w 631"/>
                <a:gd name="T23" fmla="*/ 59 h 206"/>
                <a:gd name="T24" fmla="*/ 151 w 631"/>
                <a:gd name="T25" fmla="*/ 85 h 206"/>
                <a:gd name="T26" fmla="*/ 229 w 631"/>
                <a:gd name="T27" fmla="*/ 108 h 206"/>
                <a:gd name="T28" fmla="*/ 307 w 631"/>
                <a:gd name="T29" fmla="*/ 131 h 206"/>
                <a:gd name="T30" fmla="*/ 385 w 631"/>
                <a:gd name="T31" fmla="*/ 153 h 206"/>
                <a:gd name="T32" fmla="*/ 465 w 631"/>
                <a:gd name="T33" fmla="*/ 171 h 206"/>
                <a:gd name="T34" fmla="*/ 545 w 631"/>
                <a:gd name="T35" fmla="*/ 189 h 206"/>
                <a:gd name="T36" fmla="*/ 624 w 631"/>
                <a:gd name="T37" fmla="*/ 206 h 206"/>
                <a:gd name="T38" fmla="*/ 624 w 631"/>
                <a:gd name="T39" fmla="*/ 206 h 206"/>
                <a:gd name="T40" fmla="*/ 631 w 631"/>
                <a:gd name="T41" fmla="*/ 17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1" h="206">
                  <a:moveTo>
                    <a:pt x="631" y="173"/>
                  </a:moveTo>
                  <a:lnTo>
                    <a:pt x="631" y="173"/>
                  </a:lnTo>
                  <a:lnTo>
                    <a:pt x="551" y="157"/>
                  </a:lnTo>
                  <a:lnTo>
                    <a:pt x="472" y="140"/>
                  </a:lnTo>
                  <a:lnTo>
                    <a:pt x="393" y="120"/>
                  </a:lnTo>
                  <a:lnTo>
                    <a:pt x="316" y="100"/>
                  </a:lnTo>
                  <a:lnTo>
                    <a:pt x="239" y="77"/>
                  </a:lnTo>
                  <a:lnTo>
                    <a:pt x="162" y="53"/>
                  </a:lnTo>
                  <a:lnTo>
                    <a:pt x="87" y="27"/>
                  </a:lnTo>
                  <a:lnTo>
                    <a:pt x="12" y="0"/>
                  </a:lnTo>
                  <a:lnTo>
                    <a:pt x="0" y="32"/>
                  </a:lnTo>
                  <a:lnTo>
                    <a:pt x="76" y="59"/>
                  </a:lnTo>
                  <a:lnTo>
                    <a:pt x="151" y="85"/>
                  </a:lnTo>
                  <a:lnTo>
                    <a:pt x="229" y="108"/>
                  </a:lnTo>
                  <a:lnTo>
                    <a:pt x="307" y="131"/>
                  </a:lnTo>
                  <a:lnTo>
                    <a:pt x="385" y="153"/>
                  </a:lnTo>
                  <a:lnTo>
                    <a:pt x="465" y="171"/>
                  </a:lnTo>
                  <a:lnTo>
                    <a:pt x="545" y="189"/>
                  </a:lnTo>
                  <a:lnTo>
                    <a:pt x="624" y="206"/>
                  </a:lnTo>
                  <a:lnTo>
                    <a:pt x="624" y="206"/>
                  </a:lnTo>
                  <a:lnTo>
                    <a:pt x="631" y="17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98" name="Freeform 170"/>
            <p:cNvSpPr>
              <a:spLocks/>
            </p:cNvSpPr>
            <p:nvPr/>
          </p:nvSpPr>
          <p:spPr bwMode="auto">
            <a:xfrm>
              <a:off x="2630" y="3497"/>
              <a:ext cx="222" cy="31"/>
            </a:xfrm>
            <a:custGeom>
              <a:avLst/>
              <a:gdLst>
                <a:gd name="T0" fmla="*/ 666 w 666"/>
                <a:gd name="T1" fmla="*/ 61 h 94"/>
                <a:gd name="T2" fmla="*/ 666 w 666"/>
                <a:gd name="T3" fmla="*/ 61 h 94"/>
                <a:gd name="T4" fmla="*/ 582 w 666"/>
                <a:gd name="T5" fmla="*/ 60 h 94"/>
                <a:gd name="T6" fmla="*/ 497 w 666"/>
                <a:gd name="T7" fmla="*/ 56 h 94"/>
                <a:gd name="T8" fmla="*/ 414 w 666"/>
                <a:gd name="T9" fmla="*/ 52 h 94"/>
                <a:gd name="T10" fmla="*/ 332 w 666"/>
                <a:gd name="T11" fmla="*/ 45 h 94"/>
                <a:gd name="T12" fmla="*/ 250 w 666"/>
                <a:gd name="T13" fmla="*/ 37 h 94"/>
                <a:gd name="T14" fmla="*/ 168 w 666"/>
                <a:gd name="T15" fmla="*/ 26 h 94"/>
                <a:gd name="T16" fmla="*/ 87 w 666"/>
                <a:gd name="T17" fmla="*/ 14 h 94"/>
                <a:gd name="T18" fmla="*/ 7 w 666"/>
                <a:gd name="T19" fmla="*/ 0 h 94"/>
                <a:gd name="T20" fmla="*/ 0 w 666"/>
                <a:gd name="T21" fmla="*/ 33 h 94"/>
                <a:gd name="T22" fmla="*/ 81 w 666"/>
                <a:gd name="T23" fmla="*/ 47 h 94"/>
                <a:gd name="T24" fmla="*/ 164 w 666"/>
                <a:gd name="T25" fmla="*/ 58 h 94"/>
                <a:gd name="T26" fmla="*/ 246 w 666"/>
                <a:gd name="T27" fmla="*/ 69 h 94"/>
                <a:gd name="T28" fmla="*/ 329 w 666"/>
                <a:gd name="T29" fmla="*/ 78 h 94"/>
                <a:gd name="T30" fmla="*/ 412 w 666"/>
                <a:gd name="T31" fmla="*/ 84 h 94"/>
                <a:gd name="T32" fmla="*/ 496 w 666"/>
                <a:gd name="T33" fmla="*/ 90 h 94"/>
                <a:gd name="T34" fmla="*/ 580 w 666"/>
                <a:gd name="T35" fmla="*/ 93 h 94"/>
                <a:gd name="T36" fmla="*/ 666 w 666"/>
                <a:gd name="T37" fmla="*/ 94 h 94"/>
                <a:gd name="T38" fmla="*/ 666 w 666"/>
                <a:gd name="T39" fmla="*/ 94 h 94"/>
                <a:gd name="T40" fmla="*/ 666 w 666"/>
                <a:gd name="T41" fmla="*/ 6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6" h="94">
                  <a:moveTo>
                    <a:pt x="666" y="61"/>
                  </a:moveTo>
                  <a:lnTo>
                    <a:pt x="666" y="61"/>
                  </a:lnTo>
                  <a:lnTo>
                    <a:pt x="582" y="60"/>
                  </a:lnTo>
                  <a:lnTo>
                    <a:pt x="497" y="56"/>
                  </a:lnTo>
                  <a:lnTo>
                    <a:pt x="414" y="52"/>
                  </a:lnTo>
                  <a:lnTo>
                    <a:pt x="332" y="45"/>
                  </a:lnTo>
                  <a:lnTo>
                    <a:pt x="250" y="37"/>
                  </a:lnTo>
                  <a:lnTo>
                    <a:pt x="168" y="26"/>
                  </a:lnTo>
                  <a:lnTo>
                    <a:pt x="87" y="14"/>
                  </a:lnTo>
                  <a:lnTo>
                    <a:pt x="7" y="0"/>
                  </a:lnTo>
                  <a:lnTo>
                    <a:pt x="0" y="33"/>
                  </a:lnTo>
                  <a:lnTo>
                    <a:pt x="81" y="47"/>
                  </a:lnTo>
                  <a:lnTo>
                    <a:pt x="164" y="58"/>
                  </a:lnTo>
                  <a:lnTo>
                    <a:pt x="246" y="69"/>
                  </a:lnTo>
                  <a:lnTo>
                    <a:pt x="329" y="78"/>
                  </a:lnTo>
                  <a:lnTo>
                    <a:pt x="412" y="84"/>
                  </a:lnTo>
                  <a:lnTo>
                    <a:pt x="496" y="90"/>
                  </a:lnTo>
                  <a:lnTo>
                    <a:pt x="580" y="93"/>
                  </a:lnTo>
                  <a:lnTo>
                    <a:pt x="666" y="94"/>
                  </a:lnTo>
                  <a:lnTo>
                    <a:pt x="666" y="94"/>
                  </a:lnTo>
                  <a:lnTo>
                    <a:pt x="666" y="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299" name="Freeform 171"/>
            <p:cNvSpPr>
              <a:spLocks/>
            </p:cNvSpPr>
            <p:nvPr/>
          </p:nvSpPr>
          <p:spPr bwMode="auto">
            <a:xfrm>
              <a:off x="2852" y="2602"/>
              <a:ext cx="1315" cy="926"/>
            </a:xfrm>
            <a:custGeom>
              <a:avLst/>
              <a:gdLst>
                <a:gd name="T0" fmla="*/ 3886 w 3944"/>
                <a:gd name="T1" fmla="*/ 74 h 2779"/>
                <a:gd name="T2" fmla="*/ 3793 w 3944"/>
                <a:gd name="T3" fmla="*/ 294 h 2779"/>
                <a:gd name="T4" fmla="*/ 3689 w 3944"/>
                <a:gd name="T5" fmla="*/ 508 h 2779"/>
                <a:gd name="T6" fmla="*/ 3573 w 3944"/>
                <a:gd name="T7" fmla="*/ 714 h 2779"/>
                <a:gd name="T8" fmla="*/ 3446 w 3944"/>
                <a:gd name="T9" fmla="*/ 913 h 2779"/>
                <a:gd name="T10" fmla="*/ 3309 w 3944"/>
                <a:gd name="T11" fmla="*/ 1103 h 2779"/>
                <a:gd name="T12" fmla="*/ 3161 w 3944"/>
                <a:gd name="T13" fmla="*/ 1286 h 2779"/>
                <a:gd name="T14" fmla="*/ 3003 w 3944"/>
                <a:gd name="T15" fmla="*/ 1460 h 2779"/>
                <a:gd name="T16" fmla="*/ 2836 w 3944"/>
                <a:gd name="T17" fmla="*/ 1626 h 2779"/>
                <a:gd name="T18" fmla="*/ 2660 w 3944"/>
                <a:gd name="T19" fmla="*/ 1780 h 2779"/>
                <a:gd name="T20" fmla="*/ 2475 w 3944"/>
                <a:gd name="T21" fmla="*/ 1926 h 2779"/>
                <a:gd name="T22" fmla="*/ 2282 w 3944"/>
                <a:gd name="T23" fmla="*/ 2061 h 2779"/>
                <a:gd name="T24" fmla="*/ 2081 w 3944"/>
                <a:gd name="T25" fmla="*/ 2185 h 2779"/>
                <a:gd name="T26" fmla="*/ 1874 w 3944"/>
                <a:gd name="T27" fmla="*/ 2298 h 2779"/>
                <a:gd name="T28" fmla="*/ 1659 w 3944"/>
                <a:gd name="T29" fmla="*/ 2400 h 2779"/>
                <a:gd name="T30" fmla="*/ 1437 w 3944"/>
                <a:gd name="T31" fmla="*/ 2489 h 2779"/>
                <a:gd name="T32" fmla="*/ 1210 w 3944"/>
                <a:gd name="T33" fmla="*/ 2565 h 2779"/>
                <a:gd name="T34" fmla="*/ 977 w 3944"/>
                <a:gd name="T35" fmla="*/ 2629 h 2779"/>
                <a:gd name="T36" fmla="*/ 740 w 3944"/>
                <a:gd name="T37" fmla="*/ 2680 h 2779"/>
                <a:gd name="T38" fmla="*/ 497 w 3944"/>
                <a:gd name="T39" fmla="*/ 2715 h 2779"/>
                <a:gd name="T40" fmla="*/ 250 w 3944"/>
                <a:gd name="T41" fmla="*/ 2738 h 2779"/>
                <a:gd name="T42" fmla="*/ 0 w 3944"/>
                <a:gd name="T43" fmla="*/ 2746 h 2779"/>
                <a:gd name="T44" fmla="*/ 168 w 3944"/>
                <a:gd name="T45" fmla="*/ 2775 h 2779"/>
                <a:gd name="T46" fmla="*/ 419 w 3944"/>
                <a:gd name="T47" fmla="*/ 2757 h 2779"/>
                <a:gd name="T48" fmla="*/ 664 w 3944"/>
                <a:gd name="T49" fmla="*/ 2726 h 2779"/>
                <a:gd name="T50" fmla="*/ 906 w 3944"/>
                <a:gd name="T51" fmla="*/ 2680 h 2779"/>
                <a:gd name="T52" fmla="*/ 1142 w 3944"/>
                <a:gd name="T53" fmla="*/ 2620 h 2779"/>
                <a:gd name="T54" fmla="*/ 1374 w 3944"/>
                <a:gd name="T55" fmla="*/ 2547 h 2779"/>
                <a:gd name="T56" fmla="*/ 1598 w 3944"/>
                <a:gd name="T57" fmla="*/ 2462 h 2779"/>
                <a:gd name="T58" fmla="*/ 1816 w 3944"/>
                <a:gd name="T59" fmla="*/ 2363 h 2779"/>
                <a:gd name="T60" fmla="*/ 2029 w 3944"/>
                <a:gd name="T61" fmla="*/ 2253 h 2779"/>
                <a:gd name="T62" fmla="*/ 2233 w 3944"/>
                <a:gd name="T63" fmla="*/ 2132 h 2779"/>
                <a:gd name="T64" fmla="*/ 2431 w 3944"/>
                <a:gd name="T65" fmla="*/ 1999 h 2779"/>
                <a:gd name="T66" fmla="*/ 2620 w 3944"/>
                <a:gd name="T67" fmla="*/ 1856 h 2779"/>
                <a:gd name="T68" fmla="*/ 2800 w 3944"/>
                <a:gd name="T69" fmla="*/ 1702 h 2779"/>
                <a:gd name="T70" fmla="*/ 2972 w 3944"/>
                <a:gd name="T71" fmla="*/ 1539 h 2779"/>
                <a:gd name="T72" fmla="*/ 3134 w 3944"/>
                <a:gd name="T73" fmla="*/ 1367 h 2779"/>
                <a:gd name="T74" fmla="*/ 3286 w 3944"/>
                <a:gd name="T75" fmla="*/ 1186 h 2779"/>
                <a:gd name="T76" fmla="*/ 3429 w 3944"/>
                <a:gd name="T77" fmla="*/ 996 h 2779"/>
                <a:gd name="T78" fmla="*/ 3561 w 3944"/>
                <a:gd name="T79" fmla="*/ 798 h 2779"/>
                <a:gd name="T80" fmla="*/ 3680 w 3944"/>
                <a:gd name="T81" fmla="*/ 593 h 2779"/>
                <a:gd name="T82" fmla="*/ 3789 w 3944"/>
                <a:gd name="T83" fmla="*/ 380 h 2779"/>
                <a:gd name="T84" fmla="*/ 3887 w 3944"/>
                <a:gd name="T85" fmla="*/ 161 h 2779"/>
                <a:gd name="T86" fmla="*/ 3944 w 3944"/>
                <a:gd name="T87" fmla="*/ 11 h 2779"/>
                <a:gd name="T88" fmla="*/ 3914 w 3944"/>
                <a:gd name="T8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44" h="2779">
                  <a:moveTo>
                    <a:pt x="3914" y="0"/>
                  </a:moveTo>
                  <a:lnTo>
                    <a:pt x="3914" y="0"/>
                  </a:lnTo>
                  <a:lnTo>
                    <a:pt x="3886" y="74"/>
                  </a:lnTo>
                  <a:lnTo>
                    <a:pt x="3855" y="148"/>
                  </a:lnTo>
                  <a:lnTo>
                    <a:pt x="3825" y="221"/>
                  </a:lnTo>
                  <a:lnTo>
                    <a:pt x="3793" y="294"/>
                  </a:lnTo>
                  <a:lnTo>
                    <a:pt x="3759" y="366"/>
                  </a:lnTo>
                  <a:lnTo>
                    <a:pt x="3725" y="437"/>
                  </a:lnTo>
                  <a:lnTo>
                    <a:pt x="3689" y="508"/>
                  </a:lnTo>
                  <a:lnTo>
                    <a:pt x="3651" y="577"/>
                  </a:lnTo>
                  <a:lnTo>
                    <a:pt x="3613" y="646"/>
                  </a:lnTo>
                  <a:lnTo>
                    <a:pt x="3573" y="714"/>
                  </a:lnTo>
                  <a:lnTo>
                    <a:pt x="3532" y="781"/>
                  </a:lnTo>
                  <a:lnTo>
                    <a:pt x="3489" y="847"/>
                  </a:lnTo>
                  <a:lnTo>
                    <a:pt x="3446" y="913"/>
                  </a:lnTo>
                  <a:lnTo>
                    <a:pt x="3402" y="976"/>
                  </a:lnTo>
                  <a:lnTo>
                    <a:pt x="3355" y="1040"/>
                  </a:lnTo>
                  <a:lnTo>
                    <a:pt x="3309" y="1103"/>
                  </a:lnTo>
                  <a:lnTo>
                    <a:pt x="3260" y="1165"/>
                  </a:lnTo>
                  <a:lnTo>
                    <a:pt x="3211" y="1226"/>
                  </a:lnTo>
                  <a:lnTo>
                    <a:pt x="3161" y="1286"/>
                  </a:lnTo>
                  <a:lnTo>
                    <a:pt x="3109" y="1345"/>
                  </a:lnTo>
                  <a:lnTo>
                    <a:pt x="3056" y="1403"/>
                  </a:lnTo>
                  <a:lnTo>
                    <a:pt x="3003" y="1460"/>
                  </a:lnTo>
                  <a:lnTo>
                    <a:pt x="2948" y="1516"/>
                  </a:lnTo>
                  <a:lnTo>
                    <a:pt x="2892" y="1571"/>
                  </a:lnTo>
                  <a:lnTo>
                    <a:pt x="2836" y="1626"/>
                  </a:lnTo>
                  <a:lnTo>
                    <a:pt x="2778" y="1678"/>
                  </a:lnTo>
                  <a:lnTo>
                    <a:pt x="2719" y="1730"/>
                  </a:lnTo>
                  <a:lnTo>
                    <a:pt x="2660" y="1780"/>
                  </a:lnTo>
                  <a:lnTo>
                    <a:pt x="2599" y="1830"/>
                  </a:lnTo>
                  <a:lnTo>
                    <a:pt x="2538" y="1878"/>
                  </a:lnTo>
                  <a:lnTo>
                    <a:pt x="2475" y="1926"/>
                  </a:lnTo>
                  <a:lnTo>
                    <a:pt x="2411" y="1972"/>
                  </a:lnTo>
                  <a:lnTo>
                    <a:pt x="2347" y="2018"/>
                  </a:lnTo>
                  <a:lnTo>
                    <a:pt x="2282" y="2061"/>
                  </a:lnTo>
                  <a:lnTo>
                    <a:pt x="2216" y="2104"/>
                  </a:lnTo>
                  <a:lnTo>
                    <a:pt x="2149" y="2145"/>
                  </a:lnTo>
                  <a:lnTo>
                    <a:pt x="2081" y="2185"/>
                  </a:lnTo>
                  <a:lnTo>
                    <a:pt x="2013" y="2224"/>
                  </a:lnTo>
                  <a:lnTo>
                    <a:pt x="1944" y="2262"/>
                  </a:lnTo>
                  <a:lnTo>
                    <a:pt x="1874" y="2298"/>
                  </a:lnTo>
                  <a:lnTo>
                    <a:pt x="1802" y="2333"/>
                  </a:lnTo>
                  <a:lnTo>
                    <a:pt x="1731" y="2368"/>
                  </a:lnTo>
                  <a:lnTo>
                    <a:pt x="1659" y="2400"/>
                  </a:lnTo>
                  <a:lnTo>
                    <a:pt x="1585" y="2430"/>
                  </a:lnTo>
                  <a:lnTo>
                    <a:pt x="1512" y="2460"/>
                  </a:lnTo>
                  <a:lnTo>
                    <a:pt x="1437" y="2489"/>
                  </a:lnTo>
                  <a:lnTo>
                    <a:pt x="1363" y="2516"/>
                  </a:lnTo>
                  <a:lnTo>
                    <a:pt x="1286" y="2541"/>
                  </a:lnTo>
                  <a:lnTo>
                    <a:pt x="1210" y="2565"/>
                  </a:lnTo>
                  <a:lnTo>
                    <a:pt x="1133" y="2588"/>
                  </a:lnTo>
                  <a:lnTo>
                    <a:pt x="1056" y="2610"/>
                  </a:lnTo>
                  <a:lnTo>
                    <a:pt x="977" y="2629"/>
                  </a:lnTo>
                  <a:lnTo>
                    <a:pt x="898" y="2647"/>
                  </a:lnTo>
                  <a:lnTo>
                    <a:pt x="819" y="2665"/>
                  </a:lnTo>
                  <a:lnTo>
                    <a:pt x="740" y="2680"/>
                  </a:lnTo>
                  <a:lnTo>
                    <a:pt x="660" y="2693"/>
                  </a:lnTo>
                  <a:lnTo>
                    <a:pt x="579" y="2706"/>
                  </a:lnTo>
                  <a:lnTo>
                    <a:pt x="497" y="2715"/>
                  </a:lnTo>
                  <a:lnTo>
                    <a:pt x="416" y="2725"/>
                  </a:lnTo>
                  <a:lnTo>
                    <a:pt x="332" y="2733"/>
                  </a:lnTo>
                  <a:lnTo>
                    <a:pt x="250" y="2738"/>
                  </a:lnTo>
                  <a:lnTo>
                    <a:pt x="167" y="2742"/>
                  </a:lnTo>
                  <a:lnTo>
                    <a:pt x="83" y="2745"/>
                  </a:lnTo>
                  <a:lnTo>
                    <a:pt x="0" y="2746"/>
                  </a:lnTo>
                  <a:lnTo>
                    <a:pt x="0" y="2779"/>
                  </a:lnTo>
                  <a:lnTo>
                    <a:pt x="84" y="2778"/>
                  </a:lnTo>
                  <a:lnTo>
                    <a:pt x="168" y="2775"/>
                  </a:lnTo>
                  <a:lnTo>
                    <a:pt x="252" y="2772"/>
                  </a:lnTo>
                  <a:lnTo>
                    <a:pt x="336" y="2765"/>
                  </a:lnTo>
                  <a:lnTo>
                    <a:pt x="419" y="2757"/>
                  </a:lnTo>
                  <a:lnTo>
                    <a:pt x="501" y="2749"/>
                  </a:lnTo>
                  <a:lnTo>
                    <a:pt x="583" y="2738"/>
                  </a:lnTo>
                  <a:lnTo>
                    <a:pt x="664" y="2726"/>
                  </a:lnTo>
                  <a:lnTo>
                    <a:pt x="745" y="2712"/>
                  </a:lnTo>
                  <a:lnTo>
                    <a:pt x="826" y="2697"/>
                  </a:lnTo>
                  <a:lnTo>
                    <a:pt x="906" y="2680"/>
                  </a:lnTo>
                  <a:lnTo>
                    <a:pt x="985" y="2661"/>
                  </a:lnTo>
                  <a:lnTo>
                    <a:pt x="1064" y="2641"/>
                  </a:lnTo>
                  <a:lnTo>
                    <a:pt x="1142" y="2620"/>
                  </a:lnTo>
                  <a:lnTo>
                    <a:pt x="1220" y="2597"/>
                  </a:lnTo>
                  <a:lnTo>
                    <a:pt x="1297" y="2573"/>
                  </a:lnTo>
                  <a:lnTo>
                    <a:pt x="1374" y="2547"/>
                  </a:lnTo>
                  <a:lnTo>
                    <a:pt x="1449" y="2520"/>
                  </a:lnTo>
                  <a:lnTo>
                    <a:pt x="1524" y="2491"/>
                  </a:lnTo>
                  <a:lnTo>
                    <a:pt x="1598" y="2462"/>
                  </a:lnTo>
                  <a:lnTo>
                    <a:pt x="1672" y="2430"/>
                  </a:lnTo>
                  <a:lnTo>
                    <a:pt x="1745" y="2397"/>
                  </a:lnTo>
                  <a:lnTo>
                    <a:pt x="1816" y="2363"/>
                  </a:lnTo>
                  <a:lnTo>
                    <a:pt x="1889" y="2328"/>
                  </a:lnTo>
                  <a:lnTo>
                    <a:pt x="1959" y="2291"/>
                  </a:lnTo>
                  <a:lnTo>
                    <a:pt x="2029" y="2253"/>
                  </a:lnTo>
                  <a:lnTo>
                    <a:pt x="2098" y="2214"/>
                  </a:lnTo>
                  <a:lnTo>
                    <a:pt x="2166" y="2173"/>
                  </a:lnTo>
                  <a:lnTo>
                    <a:pt x="2233" y="2132"/>
                  </a:lnTo>
                  <a:lnTo>
                    <a:pt x="2300" y="2089"/>
                  </a:lnTo>
                  <a:lnTo>
                    <a:pt x="2366" y="2045"/>
                  </a:lnTo>
                  <a:lnTo>
                    <a:pt x="2431" y="1999"/>
                  </a:lnTo>
                  <a:lnTo>
                    <a:pt x="2495" y="1953"/>
                  </a:lnTo>
                  <a:lnTo>
                    <a:pt x="2557" y="1904"/>
                  </a:lnTo>
                  <a:lnTo>
                    <a:pt x="2620" y="1856"/>
                  </a:lnTo>
                  <a:lnTo>
                    <a:pt x="2680" y="1806"/>
                  </a:lnTo>
                  <a:lnTo>
                    <a:pt x="2741" y="1755"/>
                  </a:lnTo>
                  <a:lnTo>
                    <a:pt x="2800" y="1702"/>
                  </a:lnTo>
                  <a:lnTo>
                    <a:pt x="2859" y="1649"/>
                  </a:lnTo>
                  <a:lnTo>
                    <a:pt x="2916" y="1595"/>
                  </a:lnTo>
                  <a:lnTo>
                    <a:pt x="2972" y="1539"/>
                  </a:lnTo>
                  <a:lnTo>
                    <a:pt x="3027" y="1483"/>
                  </a:lnTo>
                  <a:lnTo>
                    <a:pt x="3081" y="1426"/>
                  </a:lnTo>
                  <a:lnTo>
                    <a:pt x="3134" y="1367"/>
                  </a:lnTo>
                  <a:lnTo>
                    <a:pt x="3186" y="1308"/>
                  </a:lnTo>
                  <a:lnTo>
                    <a:pt x="3237" y="1247"/>
                  </a:lnTo>
                  <a:lnTo>
                    <a:pt x="3286" y="1186"/>
                  </a:lnTo>
                  <a:lnTo>
                    <a:pt x="3335" y="1123"/>
                  </a:lnTo>
                  <a:lnTo>
                    <a:pt x="3382" y="1060"/>
                  </a:lnTo>
                  <a:lnTo>
                    <a:pt x="3429" y="996"/>
                  </a:lnTo>
                  <a:lnTo>
                    <a:pt x="3473" y="931"/>
                  </a:lnTo>
                  <a:lnTo>
                    <a:pt x="3517" y="865"/>
                  </a:lnTo>
                  <a:lnTo>
                    <a:pt x="3561" y="798"/>
                  </a:lnTo>
                  <a:lnTo>
                    <a:pt x="3602" y="730"/>
                  </a:lnTo>
                  <a:lnTo>
                    <a:pt x="3642" y="662"/>
                  </a:lnTo>
                  <a:lnTo>
                    <a:pt x="3680" y="593"/>
                  </a:lnTo>
                  <a:lnTo>
                    <a:pt x="3718" y="523"/>
                  </a:lnTo>
                  <a:lnTo>
                    <a:pt x="3754" y="451"/>
                  </a:lnTo>
                  <a:lnTo>
                    <a:pt x="3789" y="380"/>
                  </a:lnTo>
                  <a:lnTo>
                    <a:pt x="3823" y="308"/>
                  </a:lnTo>
                  <a:lnTo>
                    <a:pt x="3855" y="234"/>
                  </a:lnTo>
                  <a:lnTo>
                    <a:pt x="3887" y="161"/>
                  </a:lnTo>
                  <a:lnTo>
                    <a:pt x="3916" y="86"/>
                  </a:lnTo>
                  <a:lnTo>
                    <a:pt x="3944" y="11"/>
                  </a:lnTo>
                  <a:lnTo>
                    <a:pt x="3944" y="11"/>
                  </a:lnTo>
                  <a:lnTo>
                    <a:pt x="3914" y="0"/>
                  </a:lnTo>
                  <a:lnTo>
                    <a:pt x="3914" y="0"/>
                  </a:lnTo>
                  <a:lnTo>
                    <a:pt x="391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00" name="Freeform 172"/>
            <p:cNvSpPr>
              <a:spLocks/>
            </p:cNvSpPr>
            <p:nvPr/>
          </p:nvSpPr>
          <p:spPr bwMode="auto">
            <a:xfrm>
              <a:off x="4157" y="2592"/>
              <a:ext cx="475" cy="253"/>
            </a:xfrm>
            <a:custGeom>
              <a:avLst/>
              <a:gdLst>
                <a:gd name="T0" fmla="*/ 1395 w 1427"/>
                <a:gd name="T1" fmla="*/ 718 h 757"/>
                <a:gd name="T2" fmla="*/ 1395 w 1427"/>
                <a:gd name="T3" fmla="*/ 720 h 757"/>
                <a:gd name="T4" fmla="*/ 1395 w 1427"/>
                <a:gd name="T5" fmla="*/ 720 h 757"/>
                <a:gd name="T6" fmla="*/ 1386 w 1427"/>
                <a:gd name="T7" fmla="*/ 724 h 757"/>
                <a:gd name="T8" fmla="*/ 1369 w 1427"/>
                <a:gd name="T9" fmla="*/ 722 h 757"/>
                <a:gd name="T10" fmla="*/ 1344 w 1427"/>
                <a:gd name="T11" fmla="*/ 717 h 757"/>
                <a:gd name="T12" fmla="*/ 1313 w 1427"/>
                <a:gd name="T13" fmla="*/ 706 h 757"/>
                <a:gd name="T14" fmla="*/ 1276 w 1427"/>
                <a:gd name="T15" fmla="*/ 690 h 757"/>
                <a:gd name="T16" fmla="*/ 1188 w 1427"/>
                <a:gd name="T17" fmla="*/ 646 h 757"/>
                <a:gd name="T18" fmla="*/ 1085 w 1427"/>
                <a:gd name="T19" fmla="*/ 587 h 757"/>
                <a:gd name="T20" fmla="*/ 972 w 1427"/>
                <a:gd name="T21" fmla="*/ 519 h 757"/>
                <a:gd name="T22" fmla="*/ 724 w 1427"/>
                <a:gd name="T23" fmla="*/ 365 h 757"/>
                <a:gd name="T24" fmla="*/ 477 w 1427"/>
                <a:gd name="T25" fmla="*/ 210 h 757"/>
                <a:gd name="T26" fmla="*/ 363 w 1427"/>
                <a:gd name="T27" fmla="*/ 141 h 757"/>
                <a:gd name="T28" fmla="*/ 258 w 1427"/>
                <a:gd name="T29" fmla="*/ 83 h 757"/>
                <a:gd name="T30" fmla="*/ 167 w 1427"/>
                <a:gd name="T31" fmla="*/ 38 h 757"/>
                <a:gd name="T32" fmla="*/ 128 w 1427"/>
                <a:gd name="T33" fmla="*/ 20 h 757"/>
                <a:gd name="T34" fmla="*/ 94 w 1427"/>
                <a:gd name="T35" fmla="*/ 8 h 757"/>
                <a:gd name="T36" fmla="*/ 63 w 1427"/>
                <a:gd name="T37" fmla="*/ 2 h 757"/>
                <a:gd name="T38" fmla="*/ 37 w 1427"/>
                <a:gd name="T39" fmla="*/ 1 h 757"/>
                <a:gd name="T40" fmla="*/ 16 w 1427"/>
                <a:gd name="T41" fmla="*/ 7 h 757"/>
                <a:gd name="T42" fmla="*/ 5 w 1427"/>
                <a:gd name="T43" fmla="*/ 17 h 757"/>
                <a:gd name="T44" fmla="*/ 0 w 1427"/>
                <a:gd name="T45" fmla="*/ 28 h 757"/>
                <a:gd name="T46" fmla="*/ 31 w 1427"/>
                <a:gd name="T47" fmla="*/ 38 h 757"/>
                <a:gd name="T48" fmla="*/ 32 w 1427"/>
                <a:gd name="T49" fmla="*/ 37 h 757"/>
                <a:gd name="T50" fmla="*/ 35 w 1427"/>
                <a:gd name="T51" fmla="*/ 34 h 757"/>
                <a:gd name="T52" fmla="*/ 48 w 1427"/>
                <a:gd name="T53" fmla="*/ 33 h 757"/>
                <a:gd name="T54" fmla="*/ 71 w 1427"/>
                <a:gd name="T55" fmla="*/ 37 h 757"/>
                <a:gd name="T56" fmla="*/ 99 w 1427"/>
                <a:gd name="T57" fmla="*/ 45 h 757"/>
                <a:gd name="T58" fmla="*/ 135 w 1427"/>
                <a:gd name="T59" fmla="*/ 59 h 757"/>
                <a:gd name="T60" fmla="*/ 196 w 1427"/>
                <a:gd name="T61" fmla="*/ 87 h 757"/>
                <a:gd name="T62" fmla="*/ 292 w 1427"/>
                <a:gd name="T63" fmla="*/ 139 h 757"/>
                <a:gd name="T64" fmla="*/ 401 w 1427"/>
                <a:gd name="T65" fmla="*/ 203 h 757"/>
                <a:gd name="T66" fmla="*/ 582 w 1427"/>
                <a:gd name="T67" fmla="*/ 314 h 757"/>
                <a:gd name="T68" fmla="*/ 832 w 1427"/>
                <a:gd name="T69" fmla="*/ 472 h 757"/>
                <a:gd name="T70" fmla="*/ 1013 w 1427"/>
                <a:gd name="T71" fmla="*/ 583 h 757"/>
                <a:gd name="T72" fmla="*/ 1122 w 1427"/>
                <a:gd name="T73" fmla="*/ 647 h 757"/>
                <a:gd name="T74" fmla="*/ 1219 w 1427"/>
                <a:gd name="T75" fmla="*/ 699 h 757"/>
                <a:gd name="T76" fmla="*/ 1282 w 1427"/>
                <a:gd name="T77" fmla="*/ 729 h 757"/>
                <a:gd name="T78" fmla="*/ 1318 w 1427"/>
                <a:gd name="T79" fmla="*/ 743 h 757"/>
                <a:gd name="T80" fmla="*/ 1350 w 1427"/>
                <a:gd name="T81" fmla="*/ 753 h 757"/>
                <a:gd name="T82" fmla="*/ 1378 w 1427"/>
                <a:gd name="T83" fmla="*/ 757 h 757"/>
                <a:gd name="T84" fmla="*/ 1402 w 1427"/>
                <a:gd name="T85" fmla="*/ 754 h 757"/>
                <a:gd name="T86" fmla="*/ 1418 w 1427"/>
                <a:gd name="T87" fmla="*/ 744 h 757"/>
                <a:gd name="T88" fmla="*/ 1424 w 1427"/>
                <a:gd name="T89" fmla="*/ 734 h 757"/>
                <a:gd name="T90" fmla="*/ 1427 w 1427"/>
                <a:gd name="T91" fmla="*/ 729 h 757"/>
                <a:gd name="T92" fmla="*/ 1395 w 1427"/>
                <a:gd name="T93" fmla="*/ 718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7" h="757">
                  <a:moveTo>
                    <a:pt x="1395" y="718"/>
                  </a:moveTo>
                  <a:lnTo>
                    <a:pt x="1395" y="718"/>
                  </a:lnTo>
                  <a:lnTo>
                    <a:pt x="1395" y="719"/>
                  </a:lnTo>
                  <a:lnTo>
                    <a:pt x="1395" y="720"/>
                  </a:lnTo>
                  <a:lnTo>
                    <a:pt x="1394" y="721"/>
                  </a:lnTo>
                  <a:lnTo>
                    <a:pt x="1395" y="720"/>
                  </a:lnTo>
                  <a:lnTo>
                    <a:pt x="1391" y="722"/>
                  </a:lnTo>
                  <a:lnTo>
                    <a:pt x="1386" y="724"/>
                  </a:lnTo>
                  <a:lnTo>
                    <a:pt x="1379" y="724"/>
                  </a:lnTo>
                  <a:lnTo>
                    <a:pt x="1369" y="722"/>
                  </a:lnTo>
                  <a:lnTo>
                    <a:pt x="1357" y="720"/>
                  </a:lnTo>
                  <a:lnTo>
                    <a:pt x="1344" y="717"/>
                  </a:lnTo>
                  <a:lnTo>
                    <a:pt x="1329" y="712"/>
                  </a:lnTo>
                  <a:lnTo>
                    <a:pt x="1313" y="706"/>
                  </a:lnTo>
                  <a:lnTo>
                    <a:pt x="1295" y="699"/>
                  </a:lnTo>
                  <a:lnTo>
                    <a:pt x="1276" y="690"/>
                  </a:lnTo>
                  <a:lnTo>
                    <a:pt x="1234" y="670"/>
                  </a:lnTo>
                  <a:lnTo>
                    <a:pt x="1188" y="646"/>
                  </a:lnTo>
                  <a:lnTo>
                    <a:pt x="1138" y="618"/>
                  </a:lnTo>
                  <a:lnTo>
                    <a:pt x="1085" y="587"/>
                  </a:lnTo>
                  <a:lnTo>
                    <a:pt x="1029" y="554"/>
                  </a:lnTo>
                  <a:lnTo>
                    <a:pt x="972" y="519"/>
                  </a:lnTo>
                  <a:lnTo>
                    <a:pt x="850" y="444"/>
                  </a:lnTo>
                  <a:lnTo>
                    <a:pt x="724" y="365"/>
                  </a:lnTo>
                  <a:lnTo>
                    <a:pt x="599" y="286"/>
                  </a:lnTo>
                  <a:lnTo>
                    <a:pt x="477" y="210"/>
                  </a:lnTo>
                  <a:lnTo>
                    <a:pt x="419" y="175"/>
                  </a:lnTo>
                  <a:lnTo>
                    <a:pt x="363" y="141"/>
                  </a:lnTo>
                  <a:lnTo>
                    <a:pt x="309" y="111"/>
                  </a:lnTo>
                  <a:lnTo>
                    <a:pt x="258" y="83"/>
                  </a:lnTo>
                  <a:lnTo>
                    <a:pt x="210" y="58"/>
                  </a:lnTo>
                  <a:lnTo>
                    <a:pt x="167" y="38"/>
                  </a:lnTo>
                  <a:lnTo>
                    <a:pt x="148" y="29"/>
                  </a:lnTo>
                  <a:lnTo>
                    <a:pt x="128" y="20"/>
                  </a:lnTo>
                  <a:lnTo>
                    <a:pt x="110" y="14"/>
                  </a:lnTo>
                  <a:lnTo>
                    <a:pt x="94" y="8"/>
                  </a:lnTo>
                  <a:lnTo>
                    <a:pt x="79" y="4"/>
                  </a:lnTo>
                  <a:lnTo>
                    <a:pt x="63" y="2"/>
                  </a:lnTo>
                  <a:lnTo>
                    <a:pt x="50" y="0"/>
                  </a:lnTo>
                  <a:lnTo>
                    <a:pt x="37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9" y="12"/>
                  </a:lnTo>
                  <a:lnTo>
                    <a:pt x="5" y="17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30" y="39"/>
                  </a:lnTo>
                  <a:lnTo>
                    <a:pt x="31" y="38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5" y="34"/>
                  </a:lnTo>
                  <a:lnTo>
                    <a:pt x="41" y="33"/>
                  </a:lnTo>
                  <a:lnTo>
                    <a:pt x="48" y="33"/>
                  </a:lnTo>
                  <a:lnTo>
                    <a:pt x="59" y="34"/>
                  </a:lnTo>
                  <a:lnTo>
                    <a:pt x="71" y="37"/>
                  </a:lnTo>
                  <a:lnTo>
                    <a:pt x="84" y="41"/>
                  </a:lnTo>
                  <a:lnTo>
                    <a:pt x="99" y="45"/>
                  </a:lnTo>
                  <a:lnTo>
                    <a:pt x="116" y="52"/>
                  </a:lnTo>
                  <a:lnTo>
                    <a:pt x="135" y="59"/>
                  </a:lnTo>
                  <a:lnTo>
                    <a:pt x="153" y="68"/>
                  </a:lnTo>
                  <a:lnTo>
                    <a:pt x="196" y="87"/>
                  </a:lnTo>
                  <a:lnTo>
                    <a:pt x="242" y="112"/>
                  </a:lnTo>
                  <a:lnTo>
                    <a:pt x="292" y="139"/>
                  </a:lnTo>
                  <a:lnTo>
                    <a:pt x="345" y="170"/>
                  </a:lnTo>
                  <a:lnTo>
                    <a:pt x="401" y="203"/>
                  </a:lnTo>
                  <a:lnTo>
                    <a:pt x="460" y="239"/>
                  </a:lnTo>
                  <a:lnTo>
                    <a:pt x="582" y="314"/>
                  </a:lnTo>
                  <a:lnTo>
                    <a:pt x="707" y="393"/>
                  </a:lnTo>
                  <a:lnTo>
                    <a:pt x="832" y="472"/>
                  </a:lnTo>
                  <a:lnTo>
                    <a:pt x="954" y="547"/>
                  </a:lnTo>
                  <a:lnTo>
                    <a:pt x="1013" y="583"/>
                  </a:lnTo>
                  <a:lnTo>
                    <a:pt x="1069" y="615"/>
                  </a:lnTo>
                  <a:lnTo>
                    <a:pt x="1122" y="647"/>
                  </a:lnTo>
                  <a:lnTo>
                    <a:pt x="1173" y="675"/>
                  </a:lnTo>
                  <a:lnTo>
                    <a:pt x="1219" y="699"/>
                  </a:lnTo>
                  <a:lnTo>
                    <a:pt x="1262" y="720"/>
                  </a:lnTo>
                  <a:lnTo>
                    <a:pt x="1282" y="729"/>
                  </a:lnTo>
                  <a:lnTo>
                    <a:pt x="1301" y="736"/>
                  </a:lnTo>
                  <a:lnTo>
                    <a:pt x="1318" y="743"/>
                  </a:lnTo>
                  <a:lnTo>
                    <a:pt x="1335" y="748"/>
                  </a:lnTo>
                  <a:lnTo>
                    <a:pt x="1350" y="753"/>
                  </a:lnTo>
                  <a:lnTo>
                    <a:pt x="1364" y="756"/>
                  </a:lnTo>
                  <a:lnTo>
                    <a:pt x="1378" y="757"/>
                  </a:lnTo>
                  <a:lnTo>
                    <a:pt x="1390" y="756"/>
                  </a:lnTo>
                  <a:lnTo>
                    <a:pt x="1402" y="754"/>
                  </a:lnTo>
                  <a:lnTo>
                    <a:pt x="1411" y="749"/>
                  </a:lnTo>
                  <a:lnTo>
                    <a:pt x="1418" y="744"/>
                  </a:lnTo>
                  <a:lnTo>
                    <a:pt x="1421" y="740"/>
                  </a:lnTo>
                  <a:lnTo>
                    <a:pt x="1424" y="734"/>
                  </a:lnTo>
                  <a:lnTo>
                    <a:pt x="1427" y="729"/>
                  </a:lnTo>
                  <a:lnTo>
                    <a:pt x="1427" y="729"/>
                  </a:lnTo>
                  <a:lnTo>
                    <a:pt x="1395" y="718"/>
                  </a:lnTo>
                  <a:lnTo>
                    <a:pt x="1395" y="718"/>
                  </a:lnTo>
                  <a:lnTo>
                    <a:pt x="1395" y="7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01" name="Freeform 173"/>
            <p:cNvSpPr>
              <a:spLocks/>
            </p:cNvSpPr>
            <p:nvPr/>
          </p:nvSpPr>
          <p:spPr bwMode="auto">
            <a:xfrm>
              <a:off x="4622" y="2749"/>
              <a:ext cx="30" cy="86"/>
            </a:xfrm>
            <a:custGeom>
              <a:avLst/>
              <a:gdLst>
                <a:gd name="T0" fmla="*/ 57 w 92"/>
                <a:gd name="T1" fmla="*/ 180 h 258"/>
                <a:gd name="T2" fmla="*/ 25 w 92"/>
                <a:gd name="T3" fmla="*/ 171 h 258"/>
                <a:gd name="T4" fmla="*/ 0 w 92"/>
                <a:gd name="T5" fmla="*/ 247 h 258"/>
                <a:gd name="T6" fmla="*/ 32 w 92"/>
                <a:gd name="T7" fmla="*/ 258 h 258"/>
                <a:gd name="T8" fmla="*/ 56 w 92"/>
                <a:gd name="T9" fmla="*/ 181 h 258"/>
                <a:gd name="T10" fmla="*/ 57 w 92"/>
                <a:gd name="T11" fmla="*/ 180 h 258"/>
                <a:gd name="T12" fmla="*/ 57 w 92"/>
                <a:gd name="T13" fmla="*/ 180 h 258"/>
                <a:gd name="T14" fmla="*/ 92 w 92"/>
                <a:gd name="T15" fmla="*/ 0 h 258"/>
                <a:gd name="T16" fmla="*/ 25 w 92"/>
                <a:gd name="T17" fmla="*/ 171 h 258"/>
                <a:gd name="T18" fmla="*/ 57 w 92"/>
                <a:gd name="T19" fmla="*/ 18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258">
                  <a:moveTo>
                    <a:pt x="57" y="180"/>
                  </a:moveTo>
                  <a:lnTo>
                    <a:pt x="25" y="171"/>
                  </a:lnTo>
                  <a:lnTo>
                    <a:pt x="0" y="247"/>
                  </a:lnTo>
                  <a:lnTo>
                    <a:pt x="32" y="258"/>
                  </a:lnTo>
                  <a:lnTo>
                    <a:pt x="56" y="181"/>
                  </a:lnTo>
                  <a:lnTo>
                    <a:pt x="57" y="180"/>
                  </a:lnTo>
                  <a:lnTo>
                    <a:pt x="57" y="180"/>
                  </a:lnTo>
                  <a:lnTo>
                    <a:pt x="92" y="0"/>
                  </a:lnTo>
                  <a:lnTo>
                    <a:pt x="25" y="171"/>
                  </a:lnTo>
                  <a:lnTo>
                    <a:pt x="57" y="18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02" name="Freeform 174"/>
            <p:cNvSpPr>
              <a:spLocks/>
            </p:cNvSpPr>
            <p:nvPr/>
          </p:nvSpPr>
          <p:spPr bwMode="auto">
            <a:xfrm>
              <a:off x="4119" y="2535"/>
              <a:ext cx="522" cy="281"/>
            </a:xfrm>
            <a:custGeom>
              <a:avLst/>
              <a:gdLst>
                <a:gd name="T0" fmla="*/ 32 w 1564"/>
                <a:gd name="T1" fmla="*/ 28 h 843"/>
                <a:gd name="T2" fmla="*/ 30 w 1564"/>
                <a:gd name="T3" fmla="*/ 32 h 843"/>
                <a:gd name="T4" fmla="*/ 26 w 1564"/>
                <a:gd name="T5" fmla="*/ 34 h 843"/>
                <a:gd name="T6" fmla="*/ 36 w 1564"/>
                <a:gd name="T7" fmla="*/ 34 h 843"/>
                <a:gd name="T8" fmla="*/ 56 w 1564"/>
                <a:gd name="T9" fmla="*/ 39 h 843"/>
                <a:gd name="T10" fmla="*/ 84 w 1564"/>
                <a:gd name="T11" fmla="*/ 49 h 843"/>
                <a:gd name="T12" fmla="*/ 159 w 1564"/>
                <a:gd name="T13" fmla="*/ 84 h 843"/>
                <a:gd name="T14" fmla="*/ 256 w 1564"/>
                <a:gd name="T15" fmla="*/ 135 h 843"/>
                <a:gd name="T16" fmla="*/ 499 w 1564"/>
                <a:gd name="T17" fmla="*/ 273 h 843"/>
                <a:gd name="T18" fmla="*/ 776 w 1564"/>
                <a:gd name="T19" fmla="*/ 436 h 843"/>
                <a:gd name="T20" fmla="*/ 1053 w 1564"/>
                <a:gd name="T21" fmla="*/ 600 h 843"/>
                <a:gd name="T22" fmla="*/ 1295 w 1564"/>
                <a:gd name="T23" fmla="*/ 738 h 843"/>
                <a:gd name="T24" fmla="*/ 1394 w 1564"/>
                <a:gd name="T25" fmla="*/ 790 h 843"/>
                <a:gd name="T26" fmla="*/ 1470 w 1564"/>
                <a:gd name="T27" fmla="*/ 825 h 843"/>
                <a:gd name="T28" fmla="*/ 1501 w 1564"/>
                <a:gd name="T29" fmla="*/ 836 h 843"/>
                <a:gd name="T30" fmla="*/ 1524 w 1564"/>
                <a:gd name="T31" fmla="*/ 843 h 843"/>
                <a:gd name="T32" fmla="*/ 1545 w 1564"/>
                <a:gd name="T33" fmla="*/ 842 h 843"/>
                <a:gd name="T34" fmla="*/ 1557 w 1564"/>
                <a:gd name="T35" fmla="*/ 835 h 843"/>
                <a:gd name="T36" fmla="*/ 1564 w 1564"/>
                <a:gd name="T37" fmla="*/ 823 h 843"/>
                <a:gd name="T38" fmla="*/ 1532 w 1564"/>
                <a:gd name="T39" fmla="*/ 813 h 843"/>
                <a:gd name="T40" fmla="*/ 1536 w 1564"/>
                <a:gd name="T41" fmla="*/ 810 h 843"/>
                <a:gd name="T42" fmla="*/ 1535 w 1564"/>
                <a:gd name="T43" fmla="*/ 810 h 843"/>
                <a:gd name="T44" fmla="*/ 1521 w 1564"/>
                <a:gd name="T45" fmla="*/ 808 h 843"/>
                <a:gd name="T46" fmla="*/ 1497 w 1564"/>
                <a:gd name="T47" fmla="*/ 800 h 843"/>
                <a:gd name="T48" fmla="*/ 1449 w 1564"/>
                <a:gd name="T49" fmla="*/ 779 h 843"/>
                <a:gd name="T50" fmla="*/ 1362 w 1564"/>
                <a:gd name="T51" fmla="*/ 736 h 843"/>
                <a:gd name="T52" fmla="*/ 1197 w 1564"/>
                <a:gd name="T53" fmla="*/ 645 h 843"/>
                <a:gd name="T54" fmla="*/ 934 w 1564"/>
                <a:gd name="T55" fmla="*/ 492 h 843"/>
                <a:gd name="T56" fmla="*/ 653 w 1564"/>
                <a:gd name="T57" fmla="*/ 325 h 843"/>
                <a:gd name="T58" fmla="*/ 388 w 1564"/>
                <a:gd name="T59" fmla="*/ 171 h 843"/>
                <a:gd name="T60" fmla="*/ 221 w 1564"/>
                <a:gd name="T61" fmla="*/ 79 h 843"/>
                <a:gd name="T62" fmla="*/ 132 w 1564"/>
                <a:gd name="T63" fmla="*/ 35 h 843"/>
                <a:gd name="T64" fmla="*/ 80 w 1564"/>
                <a:gd name="T65" fmla="*/ 13 h 843"/>
                <a:gd name="T66" fmla="*/ 52 w 1564"/>
                <a:gd name="T67" fmla="*/ 3 h 843"/>
                <a:gd name="T68" fmla="*/ 30 w 1564"/>
                <a:gd name="T69" fmla="*/ 0 h 843"/>
                <a:gd name="T70" fmla="*/ 13 w 1564"/>
                <a:gd name="T71" fmla="*/ 3 h 843"/>
                <a:gd name="T72" fmla="*/ 4 w 1564"/>
                <a:gd name="T73" fmla="*/ 12 h 843"/>
                <a:gd name="T74" fmla="*/ 0 w 1564"/>
                <a:gd name="T75" fmla="*/ 18 h 843"/>
                <a:gd name="T76" fmla="*/ 32 w 1564"/>
                <a:gd name="T77" fmla="*/ 28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4" h="843">
                  <a:moveTo>
                    <a:pt x="32" y="28"/>
                  </a:moveTo>
                  <a:lnTo>
                    <a:pt x="32" y="28"/>
                  </a:lnTo>
                  <a:lnTo>
                    <a:pt x="32" y="30"/>
                  </a:lnTo>
                  <a:lnTo>
                    <a:pt x="30" y="32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6" y="34"/>
                  </a:lnTo>
                  <a:lnTo>
                    <a:pt x="45" y="36"/>
                  </a:lnTo>
                  <a:lnTo>
                    <a:pt x="56" y="39"/>
                  </a:lnTo>
                  <a:lnTo>
                    <a:pt x="68" y="43"/>
                  </a:lnTo>
                  <a:lnTo>
                    <a:pt x="84" y="49"/>
                  </a:lnTo>
                  <a:lnTo>
                    <a:pt x="118" y="65"/>
                  </a:lnTo>
                  <a:lnTo>
                    <a:pt x="159" y="84"/>
                  </a:lnTo>
                  <a:lnTo>
                    <a:pt x="206" y="108"/>
                  </a:lnTo>
                  <a:lnTo>
                    <a:pt x="256" y="135"/>
                  </a:lnTo>
                  <a:lnTo>
                    <a:pt x="372" y="200"/>
                  </a:lnTo>
                  <a:lnTo>
                    <a:pt x="499" y="273"/>
                  </a:lnTo>
                  <a:lnTo>
                    <a:pt x="635" y="353"/>
                  </a:lnTo>
                  <a:lnTo>
                    <a:pt x="776" y="436"/>
                  </a:lnTo>
                  <a:lnTo>
                    <a:pt x="916" y="520"/>
                  </a:lnTo>
                  <a:lnTo>
                    <a:pt x="1053" y="600"/>
                  </a:lnTo>
                  <a:lnTo>
                    <a:pt x="1181" y="674"/>
                  </a:lnTo>
                  <a:lnTo>
                    <a:pt x="1295" y="738"/>
                  </a:lnTo>
                  <a:lnTo>
                    <a:pt x="1347" y="765"/>
                  </a:lnTo>
                  <a:lnTo>
                    <a:pt x="1394" y="790"/>
                  </a:lnTo>
                  <a:lnTo>
                    <a:pt x="1435" y="809"/>
                  </a:lnTo>
                  <a:lnTo>
                    <a:pt x="1470" y="825"/>
                  </a:lnTo>
                  <a:lnTo>
                    <a:pt x="1487" y="831"/>
                  </a:lnTo>
                  <a:lnTo>
                    <a:pt x="1501" y="836"/>
                  </a:lnTo>
                  <a:lnTo>
                    <a:pt x="1514" y="839"/>
                  </a:lnTo>
                  <a:lnTo>
                    <a:pt x="1524" y="843"/>
                  </a:lnTo>
                  <a:lnTo>
                    <a:pt x="1535" y="843"/>
                  </a:lnTo>
                  <a:lnTo>
                    <a:pt x="1545" y="842"/>
                  </a:lnTo>
                  <a:lnTo>
                    <a:pt x="1551" y="839"/>
                  </a:lnTo>
                  <a:lnTo>
                    <a:pt x="1557" y="835"/>
                  </a:lnTo>
                  <a:lnTo>
                    <a:pt x="1561" y="830"/>
                  </a:lnTo>
                  <a:lnTo>
                    <a:pt x="1564" y="823"/>
                  </a:lnTo>
                  <a:lnTo>
                    <a:pt x="1532" y="816"/>
                  </a:lnTo>
                  <a:lnTo>
                    <a:pt x="1532" y="813"/>
                  </a:lnTo>
                  <a:lnTo>
                    <a:pt x="1534" y="811"/>
                  </a:lnTo>
                  <a:lnTo>
                    <a:pt x="1536" y="810"/>
                  </a:lnTo>
                  <a:lnTo>
                    <a:pt x="1538" y="809"/>
                  </a:lnTo>
                  <a:lnTo>
                    <a:pt x="1535" y="810"/>
                  </a:lnTo>
                  <a:lnTo>
                    <a:pt x="1530" y="809"/>
                  </a:lnTo>
                  <a:lnTo>
                    <a:pt x="1521" y="808"/>
                  </a:lnTo>
                  <a:lnTo>
                    <a:pt x="1510" y="805"/>
                  </a:lnTo>
                  <a:lnTo>
                    <a:pt x="1497" y="800"/>
                  </a:lnTo>
                  <a:lnTo>
                    <a:pt x="1483" y="795"/>
                  </a:lnTo>
                  <a:lnTo>
                    <a:pt x="1449" y="779"/>
                  </a:lnTo>
                  <a:lnTo>
                    <a:pt x="1408" y="759"/>
                  </a:lnTo>
                  <a:lnTo>
                    <a:pt x="1362" y="736"/>
                  </a:lnTo>
                  <a:lnTo>
                    <a:pt x="1312" y="709"/>
                  </a:lnTo>
                  <a:lnTo>
                    <a:pt x="1197" y="645"/>
                  </a:lnTo>
                  <a:lnTo>
                    <a:pt x="1070" y="571"/>
                  </a:lnTo>
                  <a:lnTo>
                    <a:pt x="934" y="492"/>
                  </a:lnTo>
                  <a:lnTo>
                    <a:pt x="793" y="408"/>
                  </a:lnTo>
                  <a:lnTo>
                    <a:pt x="653" y="325"/>
                  </a:lnTo>
                  <a:lnTo>
                    <a:pt x="516" y="245"/>
                  </a:lnTo>
                  <a:lnTo>
                    <a:pt x="388" y="171"/>
                  </a:lnTo>
                  <a:lnTo>
                    <a:pt x="273" y="107"/>
                  </a:lnTo>
                  <a:lnTo>
                    <a:pt x="221" y="79"/>
                  </a:lnTo>
                  <a:lnTo>
                    <a:pt x="174" y="55"/>
                  </a:lnTo>
                  <a:lnTo>
                    <a:pt x="132" y="35"/>
                  </a:lnTo>
                  <a:lnTo>
                    <a:pt x="95" y="18"/>
                  </a:lnTo>
                  <a:lnTo>
                    <a:pt x="80" y="13"/>
                  </a:lnTo>
                  <a:lnTo>
                    <a:pt x="65" y="8"/>
                  </a:lnTo>
                  <a:lnTo>
                    <a:pt x="52" y="3"/>
                  </a:lnTo>
                  <a:lnTo>
                    <a:pt x="40" y="1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3" y="3"/>
                  </a:lnTo>
                  <a:lnTo>
                    <a:pt x="8" y="8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03" name="Freeform 175"/>
            <p:cNvSpPr>
              <a:spLocks/>
            </p:cNvSpPr>
            <p:nvPr/>
          </p:nvSpPr>
          <p:spPr bwMode="auto">
            <a:xfrm>
              <a:off x="2842" y="2541"/>
              <a:ext cx="1288" cy="942"/>
            </a:xfrm>
            <a:custGeom>
              <a:avLst/>
              <a:gdLst>
                <a:gd name="T0" fmla="*/ 85 w 3864"/>
                <a:gd name="T1" fmla="*/ 2827 h 2827"/>
                <a:gd name="T2" fmla="*/ 339 w 3864"/>
                <a:gd name="T3" fmla="*/ 2813 h 2827"/>
                <a:gd name="T4" fmla="*/ 588 w 3864"/>
                <a:gd name="T5" fmla="*/ 2784 h 2827"/>
                <a:gd name="T6" fmla="*/ 833 w 3864"/>
                <a:gd name="T7" fmla="*/ 2739 h 2827"/>
                <a:gd name="T8" fmla="*/ 1073 w 3864"/>
                <a:gd name="T9" fmla="*/ 2679 h 2827"/>
                <a:gd name="T10" fmla="*/ 1306 w 3864"/>
                <a:gd name="T11" fmla="*/ 2606 h 2827"/>
                <a:gd name="T12" fmla="*/ 1534 w 3864"/>
                <a:gd name="T13" fmla="*/ 2518 h 2827"/>
                <a:gd name="T14" fmla="*/ 1755 w 3864"/>
                <a:gd name="T15" fmla="*/ 2419 h 2827"/>
                <a:gd name="T16" fmla="*/ 1968 w 3864"/>
                <a:gd name="T17" fmla="*/ 2307 h 2827"/>
                <a:gd name="T18" fmla="*/ 2174 w 3864"/>
                <a:gd name="T19" fmla="*/ 2182 h 2827"/>
                <a:gd name="T20" fmla="*/ 2371 w 3864"/>
                <a:gd name="T21" fmla="*/ 2047 h 2827"/>
                <a:gd name="T22" fmla="*/ 2560 w 3864"/>
                <a:gd name="T23" fmla="*/ 1903 h 2827"/>
                <a:gd name="T24" fmla="*/ 2741 w 3864"/>
                <a:gd name="T25" fmla="*/ 1748 h 2827"/>
                <a:gd name="T26" fmla="*/ 2910 w 3864"/>
                <a:gd name="T27" fmla="*/ 1583 h 2827"/>
                <a:gd name="T28" fmla="*/ 3070 w 3864"/>
                <a:gd name="T29" fmla="*/ 1410 h 2827"/>
                <a:gd name="T30" fmla="*/ 3219 w 3864"/>
                <a:gd name="T31" fmla="*/ 1230 h 2827"/>
                <a:gd name="T32" fmla="*/ 3357 w 3864"/>
                <a:gd name="T33" fmla="*/ 1042 h 2827"/>
                <a:gd name="T34" fmla="*/ 3484 w 3864"/>
                <a:gd name="T35" fmla="*/ 846 h 2827"/>
                <a:gd name="T36" fmla="*/ 3598 w 3864"/>
                <a:gd name="T37" fmla="*/ 645 h 2827"/>
                <a:gd name="T38" fmla="*/ 3701 w 3864"/>
                <a:gd name="T39" fmla="*/ 438 h 2827"/>
                <a:gd name="T40" fmla="*/ 3789 w 3864"/>
                <a:gd name="T41" fmla="*/ 226 h 2827"/>
                <a:gd name="T42" fmla="*/ 3864 w 3864"/>
                <a:gd name="T43" fmla="*/ 10 h 2827"/>
                <a:gd name="T44" fmla="*/ 3785 w 3864"/>
                <a:gd name="T45" fmla="*/ 144 h 2827"/>
                <a:gd name="T46" fmla="*/ 3701 w 3864"/>
                <a:gd name="T47" fmla="*/ 355 h 2827"/>
                <a:gd name="T48" fmla="*/ 3605 w 3864"/>
                <a:gd name="T49" fmla="*/ 562 h 2827"/>
                <a:gd name="T50" fmla="*/ 3494 w 3864"/>
                <a:gd name="T51" fmla="*/ 763 h 2827"/>
                <a:gd name="T52" fmla="*/ 3373 w 3864"/>
                <a:gd name="T53" fmla="*/ 959 h 2827"/>
                <a:gd name="T54" fmla="*/ 3241 w 3864"/>
                <a:gd name="T55" fmla="*/ 1148 h 2827"/>
                <a:gd name="T56" fmla="*/ 3096 w 3864"/>
                <a:gd name="T57" fmla="*/ 1330 h 2827"/>
                <a:gd name="T58" fmla="*/ 2940 w 3864"/>
                <a:gd name="T59" fmla="*/ 1504 h 2827"/>
                <a:gd name="T60" fmla="*/ 2775 w 3864"/>
                <a:gd name="T61" fmla="*/ 1670 h 2827"/>
                <a:gd name="T62" fmla="*/ 2600 w 3864"/>
                <a:gd name="T63" fmla="*/ 1827 h 2827"/>
                <a:gd name="T64" fmla="*/ 2415 w 3864"/>
                <a:gd name="T65" fmla="*/ 1974 h 2827"/>
                <a:gd name="T66" fmla="*/ 2222 w 3864"/>
                <a:gd name="T67" fmla="*/ 2111 h 2827"/>
                <a:gd name="T68" fmla="*/ 2021 w 3864"/>
                <a:gd name="T69" fmla="*/ 2237 h 2827"/>
                <a:gd name="T70" fmla="*/ 1812 w 3864"/>
                <a:gd name="T71" fmla="*/ 2353 h 2827"/>
                <a:gd name="T72" fmla="*/ 1595 w 3864"/>
                <a:gd name="T73" fmla="*/ 2457 h 2827"/>
                <a:gd name="T74" fmla="*/ 1371 w 3864"/>
                <a:gd name="T75" fmla="*/ 2547 h 2827"/>
                <a:gd name="T76" fmla="*/ 1142 w 3864"/>
                <a:gd name="T77" fmla="*/ 2624 h 2827"/>
                <a:gd name="T78" fmla="*/ 906 w 3864"/>
                <a:gd name="T79" fmla="*/ 2688 h 2827"/>
                <a:gd name="T80" fmla="*/ 665 w 3864"/>
                <a:gd name="T81" fmla="*/ 2737 h 2827"/>
                <a:gd name="T82" fmla="*/ 420 w 3864"/>
                <a:gd name="T83" fmla="*/ 2772 h 2827"/>
                <a:gd name="T84" fmla="*/ 169 w 3864"/>
                <a:gd name="T85" fmla="*/ 2790 h 2827"/>
                <a:gd name="T86" fmla="*/ 0 w 3864"/>
                <a:gd name="T87" fmla="*/ 2795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64" h="2827">
                  <a:moveTo>
                    <a:pt x="0" y="2827"/>
                  </a:moveTo>
                  <a:lnTo>
                    <a:pt x="0" y="2827"/>
                  </a:lnTo>
                  <a:lnTo>
                    <a:pt x="85" y="2827"/>
                  </a:lnTo>
                  <a:lnTo>
                    <a:pt x="170" y="2824"/>
                  </a:lnTo>
                  <a:lnTo>
                    <a:pt x="254" y="2820"/>
                  </a:lnTo>
                  <a:lnTo>
                    <a:pt x="339" y="2813"/>
                  </a:lnTo>
                  <a:lnTo>
                    <a:pt x="423" y="2804"/>
                  </a:lnTo>
                  <a:lnTo>
                    <a:pt x="506" y="2795"/>
                  </a:lnTo>
                  <a:lnTo>
                    <a:pt x="588" y="2784"/>
                  </a:lnTo>
                  <a:lnTo>
                    <a:pt x="670" y="2770"/>
                  </a:lnTo>
                  <a:lnTo>
                    <a:pt x="752" y="2755"/>
                  </a:lnTo>
                  <a:lnTo>
                    <a:pt x="833" y="2739"/>
                  </a:lnTo>
                  <a:lnTo>
                    <a:pt x="914" y="2720"/>
                  </a:lnTo>
                  <a:lnTo>
                    <a:pt x="993" y="2701"/>
                  </a:lnTo>
                  <a:lnTo>
                    <a:pt x="1073" y="2679"/>
                  </a:lnTo>
                  <a:lnTo>
                    <a:pt x="1152" y="2656"/>
                  </a:lnTo>
                  <a:lnTo>
                    <a:pt x="1230" y="2632"/>
                  </a:lnTo>
                  <a:lnTo>
                    <a:pt x="1306" y="2606"/>
                  </a:lnTo>
                  <a:lnTo>
                    <a:pt x="1383" y="2578"/>
                  </a:lnTo>
                  <a:lnTo>
                    <a:pt x="1459" y="2548"/>
                  </a:lnTo>
                  <a:lnTo>
                    <a:pt x="1534" y="2518"/>
                  </a:lnTo>
                  <a:lnTo>
                    <a:pt x="1609" y="2487"/>
                  </a:lnTo>
                  <a:lnTo>
                    <a:pt x="1682" y="2453"/>
                  </a:lnTo>
                  <a:lnTo>
                    <a:pt x="1755" y="2419"/>
                  </a:lnTo>
                  <a:lnTo>
                    <a:pt x="1827" y="2382"/>
                  </a:lnTo>
                  <a:lnTo>
                    <a:pt x="1898" y="2345"/>
                  </a:lnTo>
                  <a:lnTo>
                    <a:pt x="1968" y="2307"/>
                  </a:lnTo>
                  <a:lnTo>
                    <a:pt x="2037" y="2267"/>
                  </a:lnTo>
                  <a:lnTo>
                    <a:pt x="2107" y="2226"/>
                  </a:lnTo>
                  <a:lnTo>
                    <a:pt x="2174" y="2182"/>
                  </a:lnTo>
                  <a:lnTo>
                    <a:pt x="2241" y="2139"/>
                  </a:lnTo>
                  <a:lnTo>
                    <a:pt x="2306" y="2094"/>
                  </a:lnTo>
                  <a:lnTo>
                    <a:pt x="2371" y="2047"/>
                  </a:lnTo>
                  <a:lnTo>
                    <a:pt x="2436" y="2001"/>
                  </a:lnTo>
                  <a:lnTo>
                    <a:pt x="2499" y="1952"/>
                  </a:lnTo>
                  <a:lnTo>
                    <a:pt x="2560" y="1903"/>
                  </a:lnTo>
                  <a:lnTo>
                    <a:pt x="2622" y="1852"/>
                  </a:lnTo>
                  <a:lnTo>
                    <a:pt x="2681" y="1800"/>
                  </a:lnTo>
                  <a:lnTo>
                    <a:pt x="2741" y="1748"/>
                  </a:lnTo>
                  <a:lnTo>
                    <a:pt x="2798" y="1694"/>
                  </a:lnTo>
                  <a:lnTo>
                    <a:pt x="2855" y="1639"/>
                  </a:lnTo>
                  <a:lnTo>
                    <a:pt x="2910" y="1583"/>
                  </a:lnTo>
                  <a:lnTo>
                    <a:pt x="2964" y="1527"/>
                  </a:lnTo>
                  <a:lnTo>
                    <a:pt x="3018" y="1469"/>
                  </a:lnTo>
                  <a:lnTo>
                    <a:pt x="3070" y="1410"/>
                  </a:lnTo>
                  <a:lnTo>
                    <a:pt x="3121" y="1351"/>
                  </a:lnTo>
                  <a:lnTo>
                    <a:pt x="3170" y="1291"/>
                  </a:lnTo>
                  <a:lnTo>
                    <a:pt x="3219" y="1230"/>
                  </a:lnTo>
                  <a:lnTo>
                    <a:pt x="3267" y="1168"/>
                  </a:lnTo>
                  <a:lnTo>
                    <a:pt x="3313" y="1104"/>
                  </a:lnTo>
                  <a:lnTo>
                    <a:pt x="3357" y="1042"/>
                  </a:lnTo>
                  <a:lnTo>
                    <a:pt x="3400" y="977"/>
                  </a:lnTo>
                  <a:lnTo>
                    <a:pt x="3444" y="912"/>
                  </a:lnTo>
                  <a:lnTo>
                    <a:pt x="3484" y="846"/>
                  </a:lnTo>
                  <a:lnTo>
                    <a:pt x="3524" y="780"/>
                  </a:lnTo>
                  <a:lnTo>
                    <a:pt x="3561" y="713"/>
                  </a:lnTo>
                  <a:lnTo>
                    <a:pt x="3598" y="645"/>
                  </a:lnTo>
                  <a:lnTo>
                    <a:pt x="3634" y="577"/>
                  </a:lnTo>
                  <a:lnTo>
                    <a:pt x="3667" y="508"/>
                  </a:lnTo>
                  <a:lnTo>
                    <a:pt x="3701" y="438"/>
                  </a:lnTo>
                  <a:lnTo>
                    <a:pt x="3731" y="368"/>
                  </a:lnTo>
                  <a:lnTo>
                    <a:pt x="3761" y="297"/>
                  </a:lnTo>
                  <a:lnTo>
                    <a:pt x="3789" y="226"/>
                  </a:lnTo>
                  <a:lnTo>
                    <a:pt x="3815" y="155"/>
                  </a:lnTo>
                  <a:lnTo>
                    <a:pt x="3841" y="83"/>
                  </a:lnTo>
                  <a:lnTo>
                    <a:pt x="3864" y="10"/>
                  </a:lnTo>
                  <a:lnTo>
                    <a:pt x="3832" y="0"/>
                  </a:lnTo>
                  <a:lnTo>
                    <a:pt x="3810" y="73"/>
                  </a:lnTo>
                  <a:lnTo>
                    <a:pt x="3785" y="144"/>
                  </a:lnTo>
                  <a:lnTo>
                    <a:pt x="3758" y="214"/>
                  </a:lnTo>
                  <a:lnTo>
                    <a:pt x="3730" y="286"/>
                  </a:lnTo>
                  <a:lnTo>
                    <a:pt x="3701" y="355"/>
                  </a:lnTo>
                  <a:lnTo>
                    <a:pt x="3670" y="425"/>
                  </a:lnTo>
                  <a:lnTo>
                    <a:pt x="3638" y="494"/>
                  </a:lnTo>
                  <a:lnTo>
                    <a:pt x="3605" y="562"/>
                  </a:lnTo>
                  <a:lnTo>
                    <a:pt x="3569" y="630"/>
                  </a:lnTo>
                  <a:lnTo>
                    <a:pt x="3533" y="697"/>
                  </a:lnTo>
                  <a:lnTo>
                    <a:pt x="3494" y="763"/>
                  </a:lnTo>
                  <a:lnTo>
                    <a:pt x="3456" y="829"/>
                  </a:lnTo>
                  <a:lnTo>
                    <a:pt x="3416" y="895"/>
                  </a:lnTo>
                  <a:lnTo>
                    <a:pt x="3373" y="959"/>
                  </a:lnTo>
                  <a:lnTo>
                    <a:pt x="3330" y="1022"/>
                  </a:lnTo>
                  <a:lnTo>
                    <a:pt x="3286" y="1086"/>
                  </a:lnTo>
                  <a:lnTo>
                    <a:pt x="3241" y="1148"/>
                  </a:lnTo>
                  <a:lnTo>
                    <a:pt x="3193" y="1209"/>
                  </a:lnTo>
                  <a:lnTo>
                    <a:pt x="3146" y="1270"/>
                  </a:lnTo>
                  <a:lnTo>
                    <a:pt x="3096" y="1330"/>
                  </a:lnTo>
                  <a:lnTo>
                    <a:pt x="3045" y="1388"/>
                  </a:lnTo>
                  <a:lnTo>
                    <a:pt x="2993" y="1447"/>
                  </a:lnTo>
                  <a:lnTo>
                    <a:pt x="2940" y="1504"/>
                  </a:lnTo>
                  <a:lnTo>
                    <a:pt x="2886" y="1560"/>
                  </a:lnTo>
                  <a:lnTo>
                    <a:pt x="2831" y="1615"/>
                  </a:lnTo>
                  <a:lnTo>
                    <a:pt x="2775" y="1670"/>
                  </a:lnTo>
                  <a:lnTo>
                    <a:pt x="2718" y="1723"/>
                  </a:lnTo>
                  <a:lnTo>
                    <a:pt x="2660" y="1775"/>
                  </a:lnTo>
                  <a:lnTo>
                    <a:pt x="2600" y="1827"/>
                  </a:lnTo>
                  <a:lnTo>
                    <a:pt x="2540" y="1877"/>
                  </a:lnTo>
                  <a:lnTo>
                    <a:pt x="2478" y="1926"/>
                  </a:lnTo>
                  <a:lnTo>
                    <a:pt x="2415" y="1974"/>
                  </a:lnTo>
                  <a:lnTo>
                    <a:pt x="2352" y="2021"/>
                  </a:lnTo>
                  <a:lnTo>
                    <a:pt x="2288" y="2067"/>
                  </a:lnTo>
                  <a:lnTo>
                    <a:pt x="2222" y="2111"/>
                  </a:lnTo>
                  <a:lnTo>
                    <a:pt x="2156" y="2155"/>
                  </a:lnTo>
                  <a:lnTo>
                    <a:pt x="2089" y="2197"/>
                  </a:lnTo>
                  <a:lnTo>
                    <a:pt x="2021" y="2237"/>
                  </a:lnTo>
                  <a:lnTo>
                    <a:pt x="1952" y="2277"/>
                  </a:lnTo>
                  <a:lnTo>
                    <a:pt x="1882" y="2316"/>
                  </a:lnTo>
                  <a:lnTo>
                    <a:pt x="1812" y="2353"/>
                  </a:lnTo>
                  <a:lnTo>
                    <a:pt x="1740" y="2389"/>
                  </a:lnTo>
                  <a:lnTo>
                    <a:pt x="1668" y="2423"/>
                  </a:lnTo>
                  <a:lnTo>
                    <a:pt x="1595" y="2457"/>
                  </a:lnTo>
                  <a:lnTo>
                    <a:pt x="1521" y="2488"/>
                  </a:lnTo>
                  <a:lnTo>
                    <a:pt x="1447" y="2518"/>
                  </a:lnTo>
                  <a:lnTo>
                    <a:pt x="1371" y="2547"/>
                  </a:lnTo>
                  <a:lnTo>
                    <a:pt x="1296" y="2574"/>
                  </a:lnTo>
                  <a:lnTo>
                    <a:pt x="1219" y="2600"/>
                  </a:lnTo>
                  <a:lnTo>
                    <a:pt x="1142" y="2624"/>
                  </a:lnTo>
                  <a:lnTo>
                    <a:pt x="1064" y="2647"/>
                  </a:lnTo>
                  <a:lnTo>
                    <a:pt x="986" y="2668"/>
                  </a:lnTo>
                  <a:lnTo>
                    <a:pt x="906" y="2688"/>
                  </a:lnTo>
                  <a:lnTo>
                    <a:pt x="827" y="2706"/>
                  </a:lnTo>
                  <a:lnTo>
                    <a:pt x="746" y="2722"/>
                  </a:lnTo>
                  <a:lnTo>
                    <a:pt x="665" y="2737"/>
                  </a:lnTo>
                  <a:lnTo>
                    <a:pt x="584" y="2750"/>
                  </a:lnTo>
                  <a:lnTo>
                    <a:pt x="502" y="2762"/>
                  </a:lnTo>
                  <a:lnTo>
                    <a:pt x="420" y="2772"/>
                  </a:lnTo>
                  <a:lnTo>
                    <a:pt x="336" y="2780"/>
                  </a:lnTo>
                  <a:lnTo>
                    <a:pt x="253" y="2786"/>
                  </a:lnTo>
                  <a:lnTo>
                    <a:pt x="169" y="2790"/>
                  </a:lnTo>
                  <a:lnTo>
                    <a:pt x="85" y="2794"/>
                  </a:lnTo>
                  <a:lnTo>
                    <a:pt x="0" y="2795"/>
                  </a:lnTo>
                  <a:lnTo>
                    <a:pt x="0" y="2795"/>
                  </a:lnTo>
                  <a:lnTo>
                    <a:pt x="0" y="28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04" name="Freeform 176"/>
            <p:cNvSpPr>
              <a:spLocks/>
            </p:cNvSpPr>
            <p:nvPr/>
          </p:nvSpPr>
          <p:spPr bwMode="auto">
            <a:xfrm>
              <a:off x="2465" y="3419"/>
              <a:ext cx="377" cy="64"/>
            </a:xfrm>
            <a:custGeom>
              <a:avLst/>
              <a:gdLst>
                <a:gd name="T0" fmla="*/ 0 w 1132"/>
                <a:gd name="T1" fmla="*/ 30 h 194"/>
                <a:gd name="T2" fmla="*/ 0 w 1132"/>
                <a:gd name="T3" fmla="*/ 30 h 194"/>
                <a:gd name="T4" fmla="*/ 32 w 1132"/>
                <a:gd name="T5" fmla="*/ 43 h 194"/>
                <a:gd name="T6" fmla="*/ 64 w 1132"/>
                <a:gd name="T7" fmla="*/ 55 h 194"/>
                <a:gd name="T8" fmla="*/ 97 w 1132"/>
                <a:gd name="T9" fmla="*/ 66 h 194"/>
                <a:gd name="T10" fmla="*/ 130 w 1132"/>
                <a:gd name="T11" fmla="*/ 76 h 194"/>
                <a:gd name="T12" fmla="*/ 163 w 1132"/>
                <a:gd name="T13" fmla="*/ 86 h 194"/>
                <a:gd name="T14" fmla="*/ 196 w 1132"/>
                <a:gd name="T15" fmla="*/ 96 h 194"/>
                <a:gd name="T16" fmla="*/ 230 w 1132"/>
                <a:gd name="T17" fmla="*/ 104 h 194"/>
                <a:gd name="T18" fmla="*/ 264 w 1132"/>
                <a:gd name="T19" fmla="*/ 113 h 194"/>
                <a:gd name="T20" fmla="*/ 332 w 1132"/>
                <a:gd name="T21" fmla="*/ 128 h 194"/>
                <a:gd name="T22" fmla="*/ 401 w 1132"/>
                <a:gd name="T23" fmla="*/ 142 h 194"/>
                <a:gd name="T24" fmla="*/ 472 w 1132"/>
                <a:gd name="T25" fmla="*/ 153 h 194"/>
                <a:gd name="T26" fmla="*/ 542 w 1132"/>
                <a:gd name="T27" fmla="*/ 164 h 194"/>
                <a:gd name="T28" fmla="*/ 614 w 1132"/>
                <a:gd name="T29" fmla="*/ 171 h 194"/>
                <a:gd name="T30" fmla="*/ 687 w 1132"/>
                <a:gd name="T31" fmla="*/ 179 h 194"/>
                <a:gd name="T32" fmla="*/ 759 w 1132"/>
                <a:gd name="T33" fmla="*/ 183 h 194"/>
                <a:gd name="T34" fmla="*/ 832 w 1132"/>
                <a:gd name="T35" fmla="*/ 188 h 194"/>
                <a:gd name="T36" fmla="*/ 907 w 1132"/>
                <a:gd name="T37" fmla="*/ 191 h 194"/>
                <a:gd name="T38" fmla="*/ 981 w 1132"/>
                <a:gd name="T39" fmla="*/ 193 h 194"/>
                <a:gd name="T40" fmla="*/ 1056 w 1132"/>
                <a:gd name="T41" fmla="*/ 194 h 194"/>
                <a:gd name="T42" fmla="*/ 1132 w 1132"/>
                <a:gd name="T43" fmla="*/ 194 h 194"/>
                <a:gd name="T44" fmla="*/ 1132 w 1132"/>
                <a:gd name="T45" fmla="*/ 162 h 194"/>
                <a:gd name="T46" fmla="*/ 1057 w 1132"/>
                <a:gd name="T47" fmla="*/ 162 h 194"/>
                <a:gd name="T48" fmla="*/ 981 w 1132"/>
                <a:gd name="T49" fmla="*/ 161 h 194"/>
                <a:gd name="T50" fmla="*/ 908 w 1132"/>
                <a:gd name="T51" fmla="*/ 159 h 194"/>
                <a:gd name="T52" fmla="*/ 833 w 1132"/>
                <a:gd name="T53" fmla="*/ 155 h 194"/>
                <a:gd name="T54" fmla="*/ 761 w 1132"/>
                <a:gd name="T55" fmla="*/ 151 h 194"/>
                <a:gd name="T56" fmla="*/ 689 w 1132"/>
                <a:gd name="T57" fmla="*/ 146 h 194"/>
                <a:gd name="T58" fmla="*/ 617 w 1132"/>
                <a:gd name="T59" fmla="*/ 139 h 194"/>
                <a:gd name="T60" fmla="*/ 546 w 1132"/>
                <a:gd name="T61" fmla="*/ 130 h 194"/>
                <a:gd name="T62" fmla="*/ 476 w 1132"/>
                <a:gd name="T63" fmla="*/ 121 h 194"/>
                <a:gd name="T64" fmla="*/ 407 w 1132"/>
                <a:gd name="T65" fmla="*/ 110 h 194"/>
                <a:gd name="T66" fmla="*/ 339 w 1132"/>
                <a:gd name="T67" fmla="*/ 96 h 194"/>
                <a:gd name="T68" fmla="*/ 272 w 1132"/>
                <a:gd name="T69" fmla="*/ 81 h 194"/>
                <a:gd name="T70" fmla="*/ 238 w 1132"/>
                <a:gd name="T71" fmla="*/ 73 h 194"/>
                <a:gd name="T72" fmla="*/ 205 w 1132"/>
                <a:gd name="T73" fmla="*/ 65 h 194"/>
                <a:gd name="T74" fmla="*/ 172 w 1132"/>
                <a:gd name="T75" fmla="*/ 55 h 194"/>
                <a:gd name="T76" fmla="*/ 140 w 1132"/>
                <a:gd name="T77" fmla="*/ 45 h 194"/>
                <a:gd name="T78" fmla="*/ 108 w 1132"/>
                <a:gd name="T79" fmla="*/ 34 h 194"/>
                <a:gd name="T80" fmla="*/ 75 w 1132"/>
                <a:gd name="T81" fmla="*/ 23 h 194"/>
                <a:gd name="T82" fmla="*/ 44 w 1132"/>
                <a:gd name="T83" fmla="*/ 12 h 194"/>
                <a:gd name="T84" fmla="*/ 12 w 1132"/>
                <a:gd name="T85" fmla="*/ 0 h 194"/>
                <a:gd name="T86" fmla="*/ 12 w 1132"/>
                <a:gd name="T87" fmla="*/ 0 h 194"/>
                <a:gd name="T88" fmla="*/ 0 w 1132"/>
                <a:gd name="T89" fmla="*/ 3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2" h="194">
                  <a:moveTo>
                    <a:pt x="0" y="30"/>
                  </a:moveTo>
                  <a:lnTo>
                    <a:pt x="0" y="30"/>
                  </a:lnTo>
                  <a:lnTo>
                    <a:pt x="32" y="43"/>
                  </a:lnTo>
                  <a:lnTo>
                    <a:pt x="64" y="55"/>
                  </a:lnTo>
                  <a:lnTo>
                    <a:pt x="97" y="66"/>
                  </a:lnTo>
                  <a:lnTo>
                    <a:pt x="130" y="76"/>
                  </a:lnTo>
                  <a:lnTo>
                    <a:pt x="163" y="86"/>
                  </a:lnTo>
                  <a:lnTo>
                    <a:pt x="196" y="96"/>
                  </a:lnTo>
                  <a:lnTo>
                    <a:pt x="230" y="104"/>
                  </a:lnTo>
                  <a:lnTo>
                    <a:pt x="264" y="113"/>
                  </a:lnTo>
                  <a:lnTo>
                    <a:pt x="332" y="128"/>
                  </a:lnTo>
                  <a:lnTo>
                    <a:pt x="401" y="142"/>
                  </a:lnTo>
                  <a:lnTo>
                    <a:pt x="472" y="153"/>
                  </a:lnTo>
                  <a:lnTo>
                    <a:pt x="542" y="164"/>
                  </a:lnTo>
                  <a:lnTo>
                    <a:pt x="614" y="171"/>
                  </a:lnTo>
                  <a:lnTo>
                    <a:pt x="687" y="179"/>
                  </a:lnTo>
                  <a:lnTo>
                    <a:pt x="759" y="183"/>
                  </a:lnTo>
                  <a:lnTo>
                    <a:pt x="832" y="188"/>
                  </a:lnTo>
                  <a:lnTo>
                    <a:pt x="907" y="191"/>
                  </a:lnTo>
                  <a:lnTo>
                    <a:pt x="981" y="193"/>
                  </a:lnTo>
                  <a:lnTo>
                    <a:pt x="1056" y="194"/>
                  </a:lnTo>
                  <a:lnTo>
                    <a:pt x="1132" y="194"/>
                  </a:lnTo>
                  <a:lnTo>
                    <a:pt x="1132" y="162"/>
                  </a:lnTo>
                  <a:lnTo>
                    <a:pt x="1057" y="162"/>
                  </a:lnTo>
                  <a:lnTo>
                    <a:pt x="981" y="161"/>
                  </a:lnTo>
                  <a:lnTo>
                    <a:pt x="908" y="159"/>
                  </a:lnTo>
                  <a:lnTo>
                    <a:pt x="833" y="155"/>
                  </a:lnTo>
                  <a:lnTo>
                    <a:pt x="761" y="151"/>
                  </a:lnTo>
                  <a:lnTo>
                    <a:pt x="689" y="146"/>
                  </a:lnTo>
                  <a:lnTo>
                    <a:pt x="617" y="139"/>
                  </a:lnTo>
                  <a:lnTo>
                    <a:pt x="546" y="130"/>
                  </a:lnTo>
                  <a:lnTo>
                    <a:pt x="476" y="121"/>
                  </a:lnTo>
                  <a:lnTo>
                    <a:pt x="407" y="110"/>
                  </a:lnTo>
                  <a:lnTo>
                    <a:pt x="339" y="96"/>
                  </a:lnTo>
                  <a:lnTo>
                    <a:pt x="272" y="81"/>
                  </a:lnTo>
                  <a:lnTo>
                    <a:pt x="238" y="73"/>
                  </a:lnTo>
                  <a:lnTo>
                    <a:pt x="205" y="65"/>
                  </a:lnTo>
                  <a:lnTo>
                    <a:pt x="172" y="55"/>
                  </a:lnTo>
                  <a:lnTo>
                    <a:pt x="140" y="45"/>
                  </a:lnTo>
                  <a:lnTo>
                    <a:pt x="108" y="34"/>
                  </a:lnTo>
                  <a:lnTo>
                    <a:pt x="75" y="23"/>
                  </a:lnTo>
                  <a:lnTo>
                    <a:pt x="44" y="1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05" name="Freeform 177"/>
            <p:cNvSpPr>
              <a:spLocks/>
            </p:cNvSpPr>
            <p:nvPr/>
          </p:nvSpPr>
          <p:spPr bwMode="auto">
            <a:xfrm>
              <a:off x="2337" y="3357"/>
              <a:ext cx="132" cy="72"/>
            </a:xfrm>
            <a:custGeom>
              <a:avLst/>
              <a:gdLst>
                <a:gd name="T0" fmla="*/ 0 w 395"/>
                <a:gd name="T1" fmla="*/ 27 h 216"/>
                <a:gd name="T2" fmla="*/ 0 w 395"/>
                <a:gd name="T3" fmla="*/ 27 h 216"/>
                <a:gd name="T4" fmla="*/ 23 w 395"/>
                <a:gd name="T5" fmla="*/ 43 h 216"/>
                <a:gd name="T6" fmla="*/ 47 w 395"/>
                <a:gd name="T7" fmla="*/ 58 h 216"/>
                <a:gd name="T8" fmla="*/ 69 w 395"/>
                <a:gd name="T9" fmla="*/ 72 h 216"/>
                <a:gd name="T10" fmla="*/ 92 w 395"/>
                <a:gd name="T11" fmla="*/ 86 h 216"/>
                <a:gd name="T12" fmla="*/ 116 w 395"/>
                <a:gd name="T13" fmla="*/ 99 h 216"/>
                <a:gd name="T14" fmla="*/ 139 w 395"/>
                <a:gd name="T15" fmla="*/ 111 h 216"/>
                <a:gd name="T16" fmla="*/ 162 w 395"/>
                <a:gd name="T17" fmla="*/ 123 h 216"/>
                <a:gd name="T18" fmla="*/ 186 w 395"/>
                <a:gd name="T19" fmla="*/ 135 h 216"/>
                <a:gd name="T20" fmla="*/ 235 w 395"/>
                <a:gd name="T21" fmla="*/ 155 h 216"/>
                <a:gd name="T22" fmla="*/ 283 w 395"/>
                <a:gd name="T23" fmla="*/ 176 h 216"/>
                <a:gd name="T24" fmla="*/ 332 w 395"/>
                <a:gd name="T25" fmla="*/ 195 h 216"/>
                <a:gd name="T26" fmla="*/ 383 w 395"/>
                <a:gd name="T27" fmla="*/ 216 h 216"/>
                <a:gd name="T28" fmla="*/ 395 w 395"/>
                <a:gd name="T29" fmla="*/ 186 h 216"/>
                <a:gd name="T30" fmla="*/ 345 w 395"/>
                <a:gd name="T31" fmla="*/ 165 h 216"/>
                <a:gd name="T32" fmla="*/ 295 w 395"/>
                <a:gd name="T33" fmla="*/ 146 h 216"/>
                <a:gd name="T34" fmla="*/ 248 w 395"/>
                <a:gd name="T35" fmla="*/ 125 h 216"/>
                <a:gd name="T36" fmla="*/ 200 w 395"/>
                <a:gd name="T37" fmla="*/ 105 h 216"/>
                <a:gd name="T38" fmla="*/ 177 w 395"/>
                <a:gd name="T39" fmla="*/ 94 h 216"/>
                <a:gd name="T40" fmla="*/ 154 w 395"/>
                <a:gd name="T41" fmla="*/ 82 h 216"/>
                <a:gd name="T42" fmla="*/ 131 w 395"/>
                <a:gd name="T43" fmla="*/ 70 h 216"/>
                <a:gd name="T44" fmla="*/ 108 w 395"/>
                <a:gd name="T45" fmla="*/ 58 h 216"/>
                <a:gd name="T46" fmla="*/ 87 w 395"/>
                <a:gd name="T47" fmla="*/ 44 h 216"/>
                <a:gd name="T48" fmla="*/ 64 w 395"/>
                <a:gd name="T49" fmla="*/ 30 h 216"/>
                <a:gd name="T50" fmla="*/ 42 w 395"/>
                <a:gd name="T51" fmla="*/ 16 h 216"/>
                <a:gd name="T52" fmla="*/ 21 w 395"/>
                <a:gd name="T53" fmla="*/ 0 h 216"/>
                <a:gd name="T54" fmla="*/ 21 w 395"/>
                <a:gd name="T55" fmla="*/ 0 h 216"/>
                <a:gd name="T56" fmla="*/ 0 w 395"/>
                <a:gd name="T57" fmla="*/ 2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5" h="216">
                  <a:moveTo>
                    <a:pt x="0" y="27"/>
                  </a:moveTo>
                  <a:lnTo>
                    <a:pt x="0" y="27"/>
                  </a:lnTo>
                  <a:lnTo>
                    <a:pt x="23" y="43"/>
                  </a:lnTo>
                  <a:lnTo>
                    <a:pt x="47" y="58"/>
                  </a:lnTo>
                  <a:lnTo>
                    <a:pt x="69" y="72"/>
                  </a:lnTo>
                  <a:lnTo>
                    <a:pt x="92" y="86"/>
                  </a:lnTo>
                  <a:lnTo>
                    <a:pt x="116" y="99"/>
                  </a:lnTo>
                  <a:lnTo>
                    <a:pt x="139" y="111"/>
                  </a:lnTo>
                  <a:lnTo>
                    <a:pt x="162" y="123"/>
                  </a:lnTo>
                  <a:lnTo>
                    <a:pt x="186" y="135"/>
                  </a:lnTo>
                  <a:lnTo>
                    <a:pt x="235" y="155"/>
                  </a:lnTo>
                  <a:lnTo>
                    <a:pt x="283" y="176"/>
                  </a:lnTo>
                  <a:lnTo>
                    <a:pt x="332" y="195"/>
                  </a:lnTo>
                  <a:lnTo>
                    <a:pt x="383" y="216"/>
                  </a:lnTo>
                  <a:lnTo>
                    <a:pt x="395" y="186"/>
                  </a:lnTo>
                  <a:lnTo>
                    <a:pt x="345" y="165"/>
                  </a:lnTo>
                  <a:lnTo>
                    <a:pt x="295" y="146"/>
                  </a:lnTo>
                  <a:lnTo>
                    <a:pt x="248" y="125"/>
                  </a:lnTo>
                  <a:lnTo>
                    <a:pt x="200" y="105"/>
                  </a:lnTo>
                  <a:lnTo>
                    <a:pt x="177" y="94"/>
                  </a:lnTo>
                  <a:lnTo>
                    <a:pt x="154" y="82"/>
                  </a:lnTo>
                  <a:lnTo>
                    <a:pt x="131" y="70"/>
                  </a:lnTo>
                  <a:lnTo>
                    <a:pt x="108" y="58"/>
                  </a:lnTo>
                  <a:lnTo>
                    <a:pt x="87" y="44"/>
                  </a:lnTo>
                  <a:lnTo>
                    <a:pt x="64" y="30"/>
                  </a:lnTo>
                  <a:lnTo>
                    <a:pt x="42" y="16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06" name="Freeform 178"/>
            <p:cNvSpPr>
              <a:spLocks/>
            </p:cNvSpPr>
            <p:nvPr/>
          </p:nvSpPr>
          <p:spPr bwMode="auto">
            <a:xfrm>
              <a:off x="2246" y="3282"/>
              <a:ext cx="98" cy="84"/>
            </a:xfrm>
            <a:custGeom>
              <a:avLst/>
              <a:gdLst>
                <a:gd name="T0" fmla="*/ 0 w 293"/>
                <a:gd name="T1" fmla="*/ 22 h 250"/>
                <a:gd name="T2" fmla="*/ 0 w 293"/>
                <a:gd name="T3" fmla="*/ 22 h 250"/>
                <a:gd name="T4" fmla="*/ 24 w 293"/>
                <a:gd name="T5" fmla="*/ 47 h 250"/>
                <a:gd name="T6" fmla="*/ 51 w 293"/>
                <a:gd name="T7" fmla="*/ 73 h 250"/>
                <a:gd name="T8" fmla="*/ 81 w 293"/>
                <a:gd name="T9" fmla="*/ 100 h 250"/>
                <a:gd name="T10" fmla="*/ 114 w 293"/>
                <a:gd name="T11" fmla="*/ 127 h 250"/>
                <a:gd name="T12" fmla="*/ 149 w 293"/>
                <a:gd name="T13" fmla="*/ 156 h 250"/>
                <a:gd name="T14" fmla="*/ 188 w 293"/>
                <a:gd name="T15" fmla="*/ 185 h 250"/>
                <a:gd name="T16" fmla="*/ 229 w 293"/>
                <a:gd name="T17" fmla="*/ 216 h 250"/>
                <a:gd name="T18" fmla="*/ 272 w 293"/>
                <a:gd name="T19" fmla="*/ 250 h 250"/>
                <a:gd name="T20" fmla="*/ 293 w 293"/>
                <a:gd name="T21" fmla="*/ 223 h 250"/>
                <a:gd name="T22" fmla="*/ 249 w 293"/>
                <a:gd name="T23" fmla="*/ 191 h 250"/>
                <a:gd name="T24" fmla="*/ 209 w 293"/>
                <a:gd name="T25" fmla="*/ 159 h 250"/>
                <a:gd name="T26" fmla="*/ 170 w 293"/>
                <a:gd name="T27" fmla="*/ 130 h 250"/>
                <a:gd name="T28" fmla="*/ 134 w 293"/>
                <a:gd name="T29" fmla="*/ 101 h 250"/>
                <a:gd name="T30" fmla="*/ 102 w 293"/>
                <a:gd name="T31" fmla="*/ 74 h 250"/>
                <a:gd name="T32" fmla="*/ 73 w 293"/>
                <a:gd name="T33" fmla="*/ 48 h 250"/>
                <a:gd name="T34" fmla="*/ 47 w 293"/>
                <a:gd name="T35" fmla="*/ 24 h 250"/>
                <a:gd name="T36" fmla="*/ 25 w 293"/>
                <a:gd name="T37" fmla="*/ 0 h 250"/>
                <a:gd name="T38" fmla="*/ 25 w 293"/>
                <a:gd name="T39" fmla="*/ 0 h 250"/>
                <a:gd name="T40" fmla="*/ 0 w 293"/>
                <a:gd name="T41" fmla="*/ 2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3" h="250">
                  <a:moveTo>
                    <a:pt x="0" y="22"/>
                  </a:moveTo>
                  <a:lnTo>
                    <a:pt x="0" y="22"/>
                  </a:lnTo>
                  <a:lnTo>
                    <a:pt x="24" y="47"/>
                  </a:lnTo>
                  <a:lnTo>
                    <a:pt x="51" y="73"/>
                  </a:lnTo>
                  <a:lnTo>
                    <a:pt x="81" y="100"/>
                  </a:lnTo>
                  <a:lnTo>
                    <a:pt x="114" y="127"/>
                  </a:lnTo>
                  <a:lnTo>
                    <a:pt x="149" y="156"/>
                  </a:lnTo>
                  <a:lnTo>
                    <a:pt x="188" y="185"/>
                  </a:lnTo>
                  <a:lnTo>
                    <a:pt x="229" y="216"/>
                  </a:lnTo>
                  <a:lnTo>
                    <a:pt x="272" y="250"/>
                  </a:lnTo>
                  <a:lnTo>
                    <a:pt x="293" y="223"/>
                  </a:lnTo>
                  <a:lnTo>
                    <a:pt x="249" y="191"/>
                  </a:lnTo>
                  <a:lnTo>
                    <a:pt x="209" y="159"/>
                  </a:lnTo>
                  <a:lnTo>
                    <a:pt x="170" y="130"/>
                  </a:lnTo>
                  <a:lnTo>
                    <a:pt x="134" y="101"/>
                  </a:lnTo>
                  <a:lnTo>
                    <a:pt x="102" y="74"/>
                  </a:lnTo>
                  <a:lnTo>
                    <a:pt x="73" y="48"/>
                  </a:lnTo>
                  <a:lnTo>
                    <a:pt x="47" y="2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07" name="Freeform 179"/>
            <p:cNvSpPr>
              <a:spLocks/>
            </p:cNvSpPr>
            <p:nvPr/>
          </p:nvSpPr>
          <p:spPr bwMode="auto">
            <a:xfrm>
              <a:off x="2173" y="3197"/>
              <a:ext cx="82" cy="93"/>
            </a:xfrm>
            <a:custGeom>
              <a:avLst/>
              <a:gdLst>
                <a:gd name="T0" fmla="*/ 0 w 244"/>
                <a:gd name="T1" fmla="*/ 21 h 278"/>
                <a:gd name="T2" fmla="*/ 0 w 244"/>
                <a:gd name="T3" fmla="*/ 21 h 278"/>
                <a:gd name="T4" fmla="*/ 17 w 244"/>
                <a:gd name="T5" fmla="*/ 43 h 278"/>
                <a:gd name="T6" fmla="*/ 31 w 244"/>
                <a:gd name="T7" fmla="*/ 61 h 278"/>
                <a:gd name="T8" fmla="*/ 45 w 244"/>
                <a:gd name="T9" fmla="*/ 79 h 278"/>
                <a:gd name="T10" fmla="*/ 63 w 244"/>
                <a:gd name="T11" fmla="*/ 100 h 278"/>
                <a:gd name="T12" fmla="*/ 85 w 244"/>
                <a:gd name="T13" fmla="*/ 128 h 278"/>
                <a:gd name="T14" fmla="*/ 118 w 244"/>
                <a:gd name="T15" fmla="*/ 165 h 278"/>
                <a:gd name="T16" fmla="*/ 161 w 244"/>
                <a:gd name="T17" fmla="*/ 213 h 278"/>
                <a:gd name="T18" fmla="*/ 219 w 244"/>
                <a:gd name="T19" fmla="*/ 278 h 278"/>
                <a:gd name="T20" fmla="*/ 244 w 244"/>
                <a:gd name="T21" fmla="*/ 256 h 278"/>
                <a:gd name="T22" fmla="*/ 186 w 244"/>
                <a:gd name="T23" fmla="*/ 192 h 278"/>
                <a:gd name="T24" fmla="*/ 143 w 244"/>
                <a:gd name="T25" fmla="*/ 143 h 278"/>
                <a:gd name="T26" fmla="*/ 110 w 244"/>
                <a:gd name="T27" fmla="*/ 106 h 278"/>
                <a:gd name="T28" fmla="*/ 87 w 244"/>
                <a:gd name="T29" fmla="*/ 79 h 278"/>
                <a:gd name="T30" fmla="*/ 71 w 244"/>
                <a:gd name="T31" fmla="*/ 59 h 278"/>
                <a:gd name="T32" fmla="*/ 57 w 244"/>
                <a:gd name="T33" fmla="*/ 40 h 278"/>
                <a:gd name="T34" fmla="*/ 43 w 244"/>
                <a:gd name="T35" fmla="*/ 22 h 278"/>
                <a:gd name="T36" fmla="*/ 26 w 244"/>
                <a:gd name="T37" fmla="*/ 0 h 278"/>
                <a:gd name="T38" fmla="*/ 26 w 244"/>
                <a:gd name="T39" fmla="*/ 0 h 278"/>
                <a:gd name="T40" fmla="*/ 0 w 244"/>
                <a:gd name="T41" fmla="*/ 2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4" h="278">
                  <a:moveTo>
                    <a:pt x="0" y="21"/>
                  </a:moveTo>
                  <a:lnTo>
                    <a:pt x="0" y="21"/>
                  </a:lnTo>
                  <a:lnTo>
                    <a:pt x="17" y="43"/>
                  </a:lnTo>
                  <a:lnTo>
                    <a:pt x="31" y="61"/>
                  </a:lnTo>
                  <a:lnTo>
                    <a:pt x="45" y="79"/>
                  </a:lnTo>
                  <a:lnTo>
                    <a:pt x="63" y="100"/>
                  </a:lnTo>
                  <a:lnTo>
                    <a:pt x="85" y="128"/>
                  </a:lnTo>
                  <a:lnTo>
                    <a:pt x="118" y="165"/>
                  </a:lnTo>
                  <a:lnTo>
                    <a:pt x="161" y="213"/>
                  </a:lnTo>
                  <a:lnTo>
                    <a:pt x="219" y="278"/>
                  </a:lnTo>
                  <a:lnTo>
                    <a:pt x="244" y="256"/>
                  </a:lnTo>
                  <a:lnTo>
                    <a:pt x="186" y="192"/>
                  </a:lnTo>
                  <a:lnTo>
                    <a:pt x="143" y="143"/>
                  </a:lnTo>
                  <a:lnTo>
                    <a:pt x="110" y="106"/>
                  </a:lnTo>
                  <a:lnTo>
                    <a:pt x="87" y="79"/>
                  </a:lnTo>
                  <a:lnTo>
                    <a:pt x="71" y="59"/>
                  </a:lnTo>
                  <a:lnTo>
                    <a:pt x="57" y="40"/>
                  </a:lnTo>
                  <a:lnTo>
                    <a:pt x="43" y="2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08" name="Freeform 180"/>
            <p:cNvSpPr>
              <a:spLocks/>
            </p:cNvSpPr>
            <p:nvPr/>
          </p:nvSpPr>
          <p:spPr bwMode="auto">
            <a:xfrm>
              <a:off x="2085" y="3042"/>
              <a:ext cx="97" cy="162"/>
            </a:xfrm>
            <a:custGeom>
              <a:avLst/>
              <a:gdLst>
                <a:gd name="T0" fmla="*/ 0 w 292"/>
                <a:gd name="T1" fmla="*/ 6 h 486"/>
                <a:gd name="T2" fmla="*/ 0 w 292"/>
                <a:gd name="T3" fmla="*/ 6 h 486"/>
                <a:gd name="T4" fmla="*/ 6 w 292"/>
                <a:gd name="T5" fmla="*/ 32 h 486"/>
                <a:gd name="T6" fmla="*/ 10 w 292"/>
                <a:gd name="T7" fmla="*/ 57 h 486"/>
                <a:gd name="T8" fmla="*/ 16 w 292"/>
                <a:gd name="T9" fmla="*/ 80 h 486"/>
                <a:gd name="T10" fmla="*/ 23 w 292"/>
                <a:gd name="T11" fmla="*/ 103 h 486"/>
                <a:gd name="T12" fmla="*/ 29 w 292"/>
                <a:gd name="T13" fmla="*/ 125 h 486"/>
                <a:gd name="T14" fmla="*/ 38 w 292"/>
                <a:gd name="T15" fmla="*/ 148 h 486"/>
                <a:gd name="T16" fmla="*/ 49 w 292"/>
                <a:gd name="T17" fmla="*/ 171 h 486"/>
                <a:gd name="T18" fmla="*/ 61 w 292"/>
                <a:gd name="T19" fmla="*/ 195 h 486"/>
                <a:gd name="T20" fmla="*/ 76 w 292"/>
                <a:gd name="T21" fmla="*/ 221 h 486"/>
                <a:gd name="T22" fmla="*/ 92 w 292"/>
                <a:gd name="T23" fmla="*/ 248 h 486"/>
                <a:gd name="T24" fmla="*/ 113 w 292"/>
                <a:gd name="T25" fmla="*/ 280 h 486"/>
                <a:gd name="T26" fmla="*/ 135 w 292"/>
                <a:gd name="T27" fmla="*/ 312 h 486"/>
                <a:gd name="T28" fmla="*/ 162 w 292"/>
                <a:gd name="T29" fmla="*/ 350 h 486"/>
                <a:gd name="T30" fmla="*/ 193 w 292"/>
                <a:gd name="T31" fmla="*/ 390 h 486"/>
                <a:gd name="T32" fmla="*/ 227 w 292"/>
                <a:gd name="T33" fmla="*/ 435 h 486"/>
                <a:gd name="T34" fmla="*/ 266 w 292"/>
                <a:gd name="T35" fmla="*/ 486 h 486"/>
                <a:gd name="T36" fmla="*/ 292 w 292"/>
                <a:gd name="T37" fmla="*/ 465 h 486"/>
                <a:gd name="T38" fmla="*/ 253 w 292"/>
                <a:gd name="T39" fmla="*/ 416 h 486"/>
                <a:gd name="T40" fmla="*/ 218 w 292"/>
                <a:gd name="T41" fmla="*/ 370 h 486"/>
                <a:gd name="T42" fmla="*/ 188 w 292"/>
                <a:gd name="T43" fmla="*/ 329 h 486"/>
                <a:gd name="T44" fmla="*/ 162 w 292"/>
                <a:gd name="T45" fmla="*/ 294 h 486"/>
                <a:gd name="T46" fmla="*/ 140 w 292"/>
                <a:gd name="T47" fmla="*/ 260 h 486"/>
                <a:gd name="T48" fmla="*/ 120 w 292"/>
                <a:gd name="T49" fmla="*/ 231 h 486"/>
                <a:gd name="T50" fmla="*/ 104 w 292"/>
                <a:gd name="T51" fmla="*/ 204 h 486"/>
                <a:gd name="T52" fmla="*/ 90 w 292"/>
                <a:gd name="T53" fmla="*/ 179 h 486"/>
                <a:gd name="T54" fmla="*/ 79 w 292"/>
                <a:gd name="T55" fmla="*/ 157 h 486"/>
                <a:gd name="T56" fmla="*/ 69 w 292"/>
                <a:gd name="T57" fmla="*/ 135 h 486"/>
                <a:gd name="T58" fmla="*/ 61 w 292"/>
                <a:gd name="T59" fmla="*/ 114 h 486"/>
                <a:gd name="T60" fmla="*/ 54 w 292"/>
                <a:gd name="T61" fmla="*/ 93 h 486"/>
                <a:gd name="T62" fmla="*/ 48 w 292"/>
                <a:gd name="T63" fmla="*/ 71 h 486"/>
                <a:gd name="T64" fmla="*/ 42 w 292"/>
                <a:gd name="T65" fmla="*/ 50 h 486"/>
                <a:gd name="T66" fmla="*/ 37 w 292"/>
                <a:gd name="T67" fmla="*/ 26 h 486"/>
                <a:gd name="T68" fmla="*/ 33 w 292"/>
                <a:gd name="T69" fmla="*/ 0 h 486"/>
                <a:gd name="T70" fmla="*/ 33 w 292"/>
                <a:gd name="T71" fmla="*/ 0 h 486"/>
                <a:gd name="T72" fmla="*/ 0 w 292"/>
                <a:gd name="T73" fmla="*/ 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2" h="486">
                  <a:moveTo>
                    <a:pt x="0" y="6"/>
                  </a:moveTo>
                  <a:lnTo>
                    <a:pt x="0" y="6"/>
                  </a:lnTo>
                  <a:lnTo>
                    <a:pt x="6" y="32"/>
                  </a:lnTo>
                  <a:lnTo>
                    <a:pt x="10" y="57"/>
                  </a:lnTo>
                  <a:lnTo>
                    <a:pt x="16" y="80"/>
                  </a:lnTo>
                  <a:lnTo>
                    <a:pt x="23" y="103"/>
                  </a:lnTo>
                  <a:lnTo>
                    <a:pt x="29" y="125"/>
                  </a:lnTo>
                  <a:lnTo>
                    <a:pt x="38" y="148"/>
                  </a:lnTo>
                  <a:lnTo>
                    <a:pt x="49" y="171"/>
                  </a:lnTo>
                  <a:lnTo>
                    <a:pt x="61" y="195"/>
                  </a:lnTo>
                  <a:lnTo>
                    <a:pt x="76" y="221"/>
                  </a:lnTo>
                  <a:lnTo>
                    <a:pt x="92" y="248"/>
                  </a:lnTo>
                  <a:lnTo>
                    <a:pt x="113" y="280"/>
                  </a:lnTo>
                  <a:lnTo>
                    <a:pt x="135" y="312"/>
                  </a:lnTo>
                  <a:lnTo>
                    <a:pt x="162" y="350"/>
                  </a:lnTo>
                  <a:lnTo>
                    <a:pt x="193" y="390"/>
                  </a:lnTo>
                  <a:lnTo>
                    <a:pt x="227" y="435"/>
                  </a:lnTo>
                  <a:lnTo>
                    <a:pt x="266" y="486"/>
                  </a:lnTo>
                  <a:lnTo>
                    <a:pt x="292" y="465"/>
                  </a:lnTo>
                  <a:lnTo>
                    <a:pt x="253" y="416"/>
                  </a:lnTo>
                  <a:lnTo>
                    <a:pt x="218" y="370"/>
                  </a:lnTo>
                  <a:lnTo>
                    <a:pt x="188" y="329"/>
                  </a:lnTo>
                  <a:lnTo>
                    <a:pt x="162" y="294"/>
                  </a:lnTo>
                  <a:lnTo>
                    <a:pt x="140" y="260"/>
                  </a:lnTo>
                  <a:lnTo>
                    <a:pt x="120" y="231"/>
                  </a:lnTo>
                  <a:lnTo>
                    <a:pt x="104" y="204"/>
                  </a:lnTo>
                  <a:lnTo>
                    <a:pt x="90" y="179"/>
                  </a:lnTo>
                  <a:lnTo>
                    <a:pt x="79" y="157"/>
                  </a:lnTo>
                  <a:lnTo>
                    <a:pt x="69" y="135"/>
                  </a:lnTo>
                  <a:lnTo>
                    <a:pt x="61" y="114"/>
                  </a:lnTo>
                  <a:lnTo>
                    <a:pt x="54" y="93"/>
                  </a:lnTo>
                  <a:lnTo>
                    <a:pt x="48" y="71"/>
                  </a:lnTo>
                  <a:lnTo>
                    <a:pt x="42" y="50"/>
                  </a:lnTo>
                  <a:lnTo>
                    <a:pt x="37" y="26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09" name="Freeform 181"/>
            <p:cNvSpPr>
              <a:spLocks/>
            </p:cNvSpPr>
            <p:nvPr/>
          </p:nvSpPr>
          <p:spPr bwMode="auto">
            <a:xfrm>
              <a:off x="2060" y="2913"/>
              <a:ext cx="36" cy="131"/>
            </a:xfrm>
            <a:custGeom>
              <a:avLst/>
              <a:gdLst>
                <a:gd name="T0" fmla="*/ 0 w 108"/>
                <a:gd name="T1" fmla="*/ 8 h 394"/>
                <a:gd name="T2" fmla="*/ 0 w 108"/>
                <a:gd name="T3" fmla="*/ 8 h 394"/>
                <a:gd name="T4" fmla="*/ 9 w 108"/>
                <a:gd name="T5" fmla="*/ 53 h 394"/>
                <a:gd name="T6" fmla="*/ 19 w 108"/>
                <a:gd name="T7" fmla="*/ 97 h 394"/>
                <a:gd name="T8" fmla="*/ 27 w 108"/>
                <a:gd name="T9" fmla="*/ 141 h 394"/>
                <a:gd name="T10" fmla="*/ 35 w 108"/>
                <a:gd name="T11" fmla="*/ 185 h 394"/>
                <a:gd name="T12" fmla="*/ 44 w 108"/>
                <a:gd name="T13" fmla="*/ 231 h 394"/>
                <a:gd name="T14" fmla="*/ 53 w 108"/>
                <a:gd name="T15" fmla="*/ 281 h 394"/>
                <a:gd name="T16" fmla="*/ 63 w 108"/>
                <a:gd name="T17" fmla="*/ 335 h 394"/>
                <a:gd name="T18" fmla="*/ 75 w 108"/>
                <a:gd name="T19" fmla="*/ 394 h 394"/>
                <a:gd name="T20" fmla="*/ 108 w 108"/>
                <a:gd name="T21" fmla="*/ 388 h 394"/>
                <a:gd name="T22" fmla="*/ 96 w 108"/>
                <a:gd name="T23" fmla="*/ 328 h 394"/>
                <a:gd name="T24" fmla="*/ 85 w 108"/>
                <a:gd name="T25" fmla="*/ 276 h 394"/>
                <a:gd name="T26" fmla="*/ 76 w 108"/>
                <a:gd name="T27" fmla="*/ 226 h 394"/>
                <a:gd name="T28" fmla="*/ 68 w 108"/>
                <a:gd name="T29" fmla="*/ 179 h 394"/>
                <a:gd name="T30" fmla="*/ 59 w 108"/>
                <a:gd name="T31" fmla="*/ 134 h 394"/>
                <a:gd name="T32" fmla="*/ 52 w 108"/>
                <a:gd name="T33" fmla="*/ 91 h 394"/>
                <a:gd name="T34" fmla="*/ 42 w 108"/>
                <a:gd name="T35" fmla="*/ 47 h 394"/>
                <a:gd name="T36" fmla="*/ 32 w 108"/>
                <a:gd name="T37" fmla="*/ 0 h 394"/>
                <a:gd name="T38" fmla="*/ 32 w 108"/>
                <a:gd name="T39" fmla="*/ 0 h 394"/>
                <a:gd name="T40" fmla="*/ 0 w 108"/>
                <a:gd name="T41" fmla="*/ 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394">
                  <a:moveTo>
                    <a:pt x="0" y="8"/>
                  </a:moveTo>
                  <a:lnTo>
                    <a:pt x="0" y="8"/>
                  </a:lnTo>
                  <a:lnTo>
                    <a:pt x="9" y="53"/>
                  </a:lnTo>
                  <a:lnTo>
                    <a:pt x="19" y="97"/>
                  </a:lnTo>
                  <a:lnTo>
                    <a:pt x="27" y="141"/>
                  </a:lnTo>
                  <a:lnTo>
                    <a:pt x="35" y="185"/>
                  </a:lnTo>
                  <a:lnTo>
                    <a:pt x="44" y="231"/>
                  </a:lnTo>
                  <a:lnTo>
                    <a:pt x="53" y="281"/>
                  </a:lnTo>
                  <a:lnTo>
                    <a:pt x="63" y="335"/>
                  </a:lnTo>
                  <a:lnTo>
                    <a:pt x="75" y="394"/>
                  </a:lnTo>
                  <a:lnTo>
                    <a:pt x="108" y="388"/>
                  </a:lnTo>
                  <a:lnTo>
                    <a:pt x="96" y="328"/>
                  </a:lnTo>
                  <a:lnTo>
                    <a:pt x="85" y="276"/>
                  </a:lnTo>
                  <a:lnTo>
                    <a:pt x="76" y="226"/>
                  </a:lnTo>
                  <a:lnTo>
                    <a:pt x="68" y="179"/>
                  </a:lnTo>
                  <a:lnTo>
                    <a:pt x="59" y="134"/>
                  </a:lnTo>
                  <a:lnTo>
                    <a:pt x="52" y="91"/>
                  </a:lnTo>
                  <a:lnTo>
                    <a:pt x="42" y="4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10" name="Freeform 182"/>
            <p:cNvSpPr>
              <a:spLocks/>
            </p:cNvSpPr>
            <p:nvPr/>
          </p:nvSpPr>
          <p:spPr bwMode="auto">
            <a:xfrm>
              <a:off x="2030" y="2790"/>
              <a:ext cx="40" cy="125"/>
            </a:xfrm>
            <a:custGeom>
              <a:avLst/>
              <a:gdLst>
                <a:gd name="T0" fmla="*/ 0 w 120"/>
                <a:gd name="T1" fmla="*/ 10 h 376"/>
                <a:gd name="T2" fmla="*/ 0 w 120"/>
                <a:gd name="T3" fmla="*/ 10 h 376"/>
                <a:gd name="T4" fmla="*/ 17 w 120"/>
                <a:gd name="T5" fmla="*/ 70 h 376"/>
                <a:gd name="T6" fmla="*/ 35 w 120"/>
                <a:gd name="T7" fmla="*/ 131 h 376"/>
                <a:gd name="T8" fmla="*/ 49 w 120"/>
                <a:gd name="T9" fmla="*/ 189 h 376"/>
                <a:gd name="T10" fmla="*/ 61 w 120"/>
                <a:gd name="T11" fmla="*/ 243 h 376"/>
                <a:gd name="T12" fmla="*/ 70 w 120"/>
                <a:gd name="T13" fmla="*/ 290 h 376"/>
                <a:gd name="T14" fmla="*/ 79 w 120"/>
                <a:gd name="T15" fmla="*/ 329 h 376"/>
                <a:gd name="T16" fmla="*/ 84 w 120"/>
                <a:gd name="T17" fmla="*/ 358 h 376"/>
                <a:gd name="T18" fmla="*/ 88 w 120"/>
                <a:gd name="T19" fmla="*/ 376 h 376"/>
                <a:gd name="T20" fmla="*/ 120 w 120"/>
                <a:gd name="T21" fmla="*/ 368 h 376"/>
                <a:gd name="T22" fmla="*/ 117 w 120"/>
                <a:gd name="T23" fmla="*/ 352 h 376"/>
                <a:gd name="T24" fmla="*/ 111 w 120"/>
                <a:gd name="T25" fmla="*/ 323 h 376"/>
                <a:gd name="T26" fmla="*/ 103 w 120"/>
                <a:gd name="T27" fmla="*/ 284 h 376"/>
                <a:gd name="T28" fmla="*/ 93 w 120"/>
                <a:gd name="T29" fmla="*/ 235 h 376"/>
                <a:gd name="T30" fmla="*/ 81 w 120"/>
                <a:gd name="T31" fmla="*/ 181 h 376"/>
                <a:gd name="T32" fmla="*/ 66 w 120"/>
                <a:gd name="T33" fmla="*/ 122 h 376"/>
                <a:gd name="T34" fmla="*/ 50 w 120"/>
                <a:gd name="T35" fmla="*/ 61 h 376"/>
                <a:gd name="T36" fmla="*/ 32 w 120"/>
                <a:gd name="T37" fmla="*/ 0 h 376"/>
                <a:gd name="T38" fmla="*/ 32 w 120"/>
                <a:gd name="T39" fmla="*/ 0 h 376"/>
                <a:gd name="T40" fmla="*/ 0 w 120"/>
                <a:gd name="T41" fmla="*/ 1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376">
                  <a:moveTo>
                    <a:pt x="0" y="10"/>
                  </a:moveTo>
                  <a:lnTo>
                    <a:pt x="0" y="10"/>
                  </a:lnTo>
                  <a:lnTo>
                    <a:pt x="17" y="70"/>
                  </a:lnTo>
                  <a:lnTo>
                    <a:pt x="35" y="131"/>
                  </a:lnTo>
                  <a:lnTo>
                    <a:pt x="49" y="189"/>
                  </a:lnTo>
                  <a:lnTo>
                    <a:pt x="61" y="243"/>
                  </a:lnTo>
                  <a:lnTo>
                    <a:pt x="70" y="290"/>
                  </a:lnTo>
                  <a:lnTo>
                    <a:pt x="79" y="329"/>
                  </a:lnTo>
                  <a:lnTo>
                    <a:pt x="84" y="358"/>
                  </a:lnTo>
                  <a:lnTo>
                    <a:pt x="88" y="376"/>
                  </a:lnTo>
                  <a:lnTo>
                    <a:pt x="120" y="368"/>
                  </a:lnTo>
                  <a:lnTo>
                    <a:pt x="117" y="352"/>
                  </a:lnTo>
                  <a:lnTo>
                    <a:pt x="111" y="323"/>
                  </a:lnTo>
                  <a:lnTo>
                    <a:pt x="103" y="284"/>
                  </a:lnTo>
                  <a:lnTo>
                    <a:pt x="93" y="235"/>
                  </a:lnTo>
                  <a:lnTo>
                    <a:pt x="81" y="181"/>
                  </a:lnTo>
                  <a:lnTo>
                    <a:pt x="66" y="122"/>
                  </a:lnTo>
                  <a:lnTo>
                    <a:pt x="50" y="6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11" name="Freeform 183"/>
            <p:cNvSpPr>
              <a:spLocks/>
            </p:cNvSpPr>
            <p:nvPr/>
          </p:nvSpPr>
          <p:spPr bwMode="auto">
            <a:xfrm>
              <a:off x="1965" y="2714"/>
              <a:ext cx="76" cy="79"/>
            </a:xfrm>
            <a:custGeom>
              <a:avLst/>
              <a:gdLst>
                <a:gd name="T0" fmla="*/ 0 w 229"/>
                <a:gd name="T1" fmla="*/ 30 h 238"/>
                <a:gd name="T2" fmla="*/ 0 w 229"/>
                <a:gd name="T3" fmla="*/ 30 h 238"/>
                <a:gd name="T4" fmla="*/ 20 w 229"/>
                <a:gd name="T5" fmla="*/ 41 h 238"/>
                <a:gd name="T6" fmla="*/ 45 w 229"/>
                <a:gd name="T7" fmla="*/ 56 h 238"/>
                <a:gd name="T8" fmla="*/ 59 w 229"/>
                <a:gd name="T9" fmla="*/ 65 h 238"/>
                <a:gd name="T10" fmla="*/ 73 w 229"/>
                <a:gd name="T11" fmla="*/ 76 h 238"/>
                <a:gd name="T12" fmla="*/ 88 w 229"/>
                <a:gd name="T13" fmla="*/ 87 h 238"/>
                <a:gd name="T14" fmla="*/ 102 w 229"/>
                <a:gd name="T15" fmla="*/ 99 h 238"/>
                <a:gd name="T16" fmla="*/ 117 w 229"/>
                <a:gd name="T17" fmla="*/ 113 h 238"/>
                <a:gd name="T18" fmla="*/ 131 w 229"/>
                <a:gd name="T19" fmla="*/ 128 h 238"/>
                <a:gd name="T20" fmla="*/ 144 w 229"/>
                <a:gd name="T21" fmla="*/ 144 h 238"/>
                <a:gd name="T22" fmla="*/ 157 w 229"/>
                <a:gd name="T23" fmla="*/ 161 h 238"/>
                <a:gd name="T24" fmla="*/ 169 w 229"/>
                <a:gd name="T25" fmla="*/ 178 h 238"/>
                <a:gd name="T26" fmla="*/ 180 w 229"/>
                <a:gd name="T27" fmla="*/ 198 h 238"/>
                <a:gd name="T28" fmla="*/ 189 w 229"/>
                <a:gd name="T29" fmla="*/ 217 h 238"/>
                <a:gd name="T30" fmla="*/ 197 w 229"/>
                <a:gd name="T31" fmla="*/ 238 h 238"/>
                <a:gd name="T32" fmla="*/ 229 w 229"/>
                <a:gd name="T33" fmla="*/ 228 h 238"/>
                <a:gd name="T34" fmla="*/ 220 w 229"/>
                <a:gd name="T35" fmla="*/ 204 h 238"/>
                <a:gd name="T36" fmla="*/ 209 w 229"/>
                <a:gd name="T37" fmla="*/ 182 h 238"/>
                <a:gd name="T38" fmla="*/ 197 w 229"/>
                <a:gd name="T39" fmla="*/ 161 h 238"/>
                <a:gd name="T40" fmla="*/ 184 w 229"/>
                <a:gd name="T41" fmla="*/ 141 h 238"/>
                <a:gd name="T42" fmla="*/ 170 w 229"/>
                <a:gd name="T43" fmla="*/ 123 h 238"/>
                <a:gd name="T44" fmla="*/ 155 w 229"/>
                <a:gd name="T45" fmla="*/ 106 h 238"/>
                <a:gd name="T46" fmla="*/ 140 w 229"/>
                <a:gd name="T47" fmla="*/ 90 h 238"/>
                <a:gd name="T48" fmla="*/ 125 w 229"/>
                <a:gd name="T49" fmla="*/ 76 h 238"/>
                <a:gd name="T50" fmla="*/ 109 w 229"/>
                <a:gd name="T51" fmla="*/ 61 h 238"/>
                <a:gd name="T52" fmla="*/ 94 w 229"/>
                <a:gd name="T53" fmla="*/ 50 h 238"/>
                <a:gd name="T54" fmla="*/ 78 w 229"/>
                <a:gd name="T55" fmla="*/ 38 h 238"/>
                <a:gd name="T56" fmla="*/ 63 w 229"/>
                <a:gd name="T57" fmla="*/ 28 h 238"/>
                <a:gd name="T58" fmla="*/ 36 w 229"/>
                <a:gd name="T59" fmla="*/ 12 h 238"/>
                <a:gd name="T60" fmla="*/ 14 w 229"/>
                <a:gd name="T61" fmla="*/ 0 h 238"/>
                <a:gd name="T62" fmla="*/ 14 w 229"/>
                <a:gd name="T63" fmla="*/ 0 h 238"/>
                <a:gd name="T64" fmla="*/ 0 w 229"/>
                <a:gd name="T65" fmla="*/ 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9" h="238">
                  <a:moveTo>
                    <a:pt x="0" y="30"/>
                  </a:moveTo>
                  <a:lnTo>
                    <a:pt x="0" y="30"/>
                  </a:lnTo>
                  <a:lnTo>
                    <a:pt x="20" y="41"/>
                  </a:lnTo>
                  <a:lnTo>
                    <a:pt x="45" y="56"/>
                  </a:lnTo>
                  <a:lnTo>
                    <a:pt x="59" y="65"/>
                  </a:lnTo>
                  <a:lnTo>
                    <a:pt x="73" y="76"/>
                  </a:lnTo>
                  <a:lnTo>
                    <a:pt x="88" y="87"/>
                  </a:lnTo>
                  <a:lnTo>
                    <a:pt x="102" y="99"/>
                  </a:lnTo>
                  <a:lnTo>
                    <a:pt x="117" y="113"/>
                  </a:lnTo>
                  <a:lnTo>
                    <a:pt x="131" y="128"/>
                  </a:lnTo>
                  <a:lnTo>
                    <a:pt x="144" y="144"/>
                  </a:lnTo>
                  <a:lnTo>
                    <a:pt x="157" y="161"/>
                  </a:lnTo>
                  <a:lnTo>
                    <a:pt x="169" y="178"/>
                  </a:lnTo>
                  <a:lnTo>
                    <a:pt x="180" y="198"/>
                  </a:lnTo>
                  <a:lnTo>
                    <a:pt x="189" y="217"/>
                  </a:lnTo>
                  <a:lnTo>
                    <a:pt x="197" y="238"/>
                  </a:lnTo>
                  <a:lnTo>
                    <a:pt x="229" y="228"/>
                  </a:lnTo>
                  <a:lnTo>
                    <a:pt x="220" y="204"/>
                  </a:lnTo>
                  <a:lnTo>
                    <a:pt x="209" y="182"/>
                  </a:lnTo>
                  <a:lnTo>
                    <a:pt x="197" y="161"/>
                  </a:lnTo>
                  <a:lnTo>
                    <a:pt x="184" y="141"/>
                  </a:lnTo>
                  <a:lnTo>
                    <a:pt x="170" y="123"/>
                  </a:lnTo>
                  <a:lnTo>
                    <a:pt x="155" y="106"/>
                  </a:lnTo>
                  <a:lnTo>
                    <a:pt x="140" y="90"/>
                  </a:lnTo>
                  <a:lnTo>
                    <a:pt x="125" y="76"/>
                  </a:lnTo>
                  <a:lnTo>
                    <a:pt x="109" y="61"/>
                  </a:lnTo>
                  <a:lnTo>
                    <a:pt x="94" y="50"/>
                  </a:lnTo>
                  <a:lnTo>
                    <a:pt x="78" y="38"/>
                  </a:lnTo>
                  <a:lnTo>
                    <a:pt x="63" y="28"/>
                  </a:lnTo>
                  <a:lnTo>
                    <a:pt x="36" y="1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12" name="Freeform 184"/>
            <p:cNvSpPr>
              <a:spLocks/>
            </p:cNvSpPr>
            <p:nvPr/>
          </p:nvSpPr>
          <p:spPr bwMode="auto">
            <a:xfrm>
              <a:off x="1763" y="2709"/>
              <a:ext cx="206" cy="34"/>
            </a:xfrm>
            <a:custGeom>
              <a:avLst/>
              <a:gdLst>
                <a:gd name="T0" fmla="*/ 0 w 620"/>
                <a:gd name="T1" fmla="*/ 43 h 103"/>
                <a:gd name="T2" fmla="*/ 0 w 620"/>
                <a:gd name="T3" fmla="*/ 43 h 103"/>
                <a:gd name="T4" fmla="*/ 34 w 620"/>
                <a:gd name="T5" fmla="*/ 57 h 103"/>
                <a:gd name="T6" fmla="*/ 67 w 620"/>
                <a:gd name="T7" fmla="*/ 69 h 103"/>
                <a:gd name="T8" fmla="*/ 98 w 620"/>
                <a:gd name="T9" fmla="*/ 80 h 103"/>
                <a:gd name="T10" fmla="*/ 127 w 620"/>
                <a:gd name="T11" fmla="*/ 87 h 103"/>
                <a:gd name="T12" fmla="*/ 156 w 620"/>
                <a:gd name="T13" fmla="*/ 94 h 103"/>
                <a:gd name="T14" fmla="*/ 183 w 620"/>
                <a:gd name="T15" fmla="*/ 98 h 103"/>
                <a:gd name="T16" fmla="*/ 209 w 620"/>
                <a:gd name="T17" fmla="*/ 101 h 103"/>
                <a:gd name="T18" fmla="*/ 234 w 620"/>
                <a:gd name="T19" fmla="*/ 103 h 103"/>
                <a:gd name="T20" fmla="*/ 258 w 620"/>
                <a:gd name="T21" fmla="*/ 103 h 103"/>
                <a:gd name="T22" fmla="*/ 280 w 620"/>
                <a:gd name="T23" fmla="*/ 102 h 103"/>
                <a:gd name="T24" fmla="*/ 301 w 620"/>
                <a:gd name="T25" fmla="*/ 100 h 103"/>
                <a:gd name="T26" fmla="*/ 322 w 620"/>
                <a:gd name="T27" fmla="*/ 97 h 103"/>
                <a:gd name="T28" fmla="*/ 342 w 620"/>
                <a:gd name="T29" fmla="*/ 94 h 103"/>
                <a:gd name="T30" fmla="*/ 360 w 620"/>
                <a:gd name="T31" fmla="*/ 89 h 103"/>
                <a:gd name="T32" fmla="*/ 378 w 620"/>
                <a:gd name="T33" fmla="*/ 84 h 103"/>
                <a:gd name="T34" fmla="*/ 395 w 620"/>
                <a:gd name="T35" fmla="*/ 79 h 103"/>
                <a:gd name="T36" fmla="*/ 455 w 620"/>
                <a:gd name="T37" fmla="*/ 56 h 103"/>
                <a:gd name="T38" fmla="*/ 509 w 620"/>
                <a:gd name="T39" fmla="*/ 39 h 103"/>
                <a:gd name="T40" fmla="*/ 521 w 620"/>
                <a:gd name="T41" fmla="*/ 35 h 103"/>
                <a:gd name="T42" fmla="*/ 533 w 620"/>
                <a:gd name="T43" fmla="*/ 33 h 103"/>
                <a:gd name="T44" fmla="*/ 545 w 620"/>
                <a:gd name="T45" fmla="*/ 33 h 103"/>
                <a:gd name="T46" fmla="*/ 557 w 620"/>
                <a:gd name="T47" fmla="*/ 32 h 103"/>
                <a:gd name="T48" fmla="*/ 569 w 620"/>
                <a:gd name="T49" fmla="*/ 34 h 103"/>
                <a:gd name="T50" fmla="*/ 581 w 620"/>
                <a:gd name="T51" fmla="*/ 37 h 103"/>
                <a:gd name="T52" fmla="*/ 593 w 620"/>
                <a:gd name="T53" fmla="*/ 40 h 103"/>
                <a:gd name="T54" fmla="*/ 606 w 620"/>
                <a:gd name="T55" fmla="*/ 45 h 103"/>
                <a:gd name="T56" fmla="*/ 620 w 620"/>
                <a:gd name="T57" fmla="*/ 15 h 103"/>
                <a:gd name="T58" fmla="*/ 603 w 620"/>
                <a:gd name="T59" fmla="*/ 8 h 103"/>
                <a:gd name="T60" fmla="*/ 588 w 620"/>
                <a:gd name="T61" fmla="*/ 4 h 103"/>
                <a:gd name="T62" fmla="*/ 573 w 620"/>
                <a:gd name="T63" fmla="*/ 1 h 103"/>
                <a:gd name="T64" fmla="*/ 558 w 620"/>
                <a:gd name="T65" fmla="*/ 0 h 103"/>
                <a:gd name="T66" fmla="*/ 544 w 620"/>
                <a:gd name="T67" fmla="*/ 0 h 103"/>
                <a:gd name="T68" fmla="*/ 529 w 620"/>
                <a:gd name="T69" fmla="*/ 1 h 103"/>
                <a:gd name="T70" fmla="*/ 515 w 620"/>
                <a:gd name="T71" fmla="*/ 3 h 103"/>
                <a:gd name="T72" fmla="*/ 500 w 620"/>
                <a:gd name="T73" fmla="*/ 6 h 103"/>
                <a:gd name="T74" fmla="*/ 445 w 620"/>
                <a:gd name="T75" fmla="*/ 26 h 103"/>
                <a:gd name="T76" fmla="*/ 384 w 620"/>
                <a:gd name="T77" fmla="*/ 47 h 103"/>
                <a:gd name="T78" fmla="*/ 369 w 620"/>
                <a:gd name="T79" fmla="*/ 53 h 103"/>
                <a:gd name="T80" fmla="*/ 352 w 620"/>
                <a:gd name="T81" fmla="*/ 57 h 103"/>
                <a:gd name="T82" fmla="*/ 334 w 620"/>
                <a:gd name="T83" fmla="*/ 61 h 103"/>
                <a:gd name="T84" fmla="*/ 316 w 620"/>
                <a:gd name="T85" fmla="*/ 65 h 103"/>
                <a:gd name="T86" fmla="*/ 298 w 620"/>
                <a:gd name="T87" fmla="*/ 68 h 103"/>
                <a:gd name="T88" fmla="*/ 278 w 620"/>
                <a:gd name="T89" fmla="*/ 69 h 103"/>
                <a:gd name="T90" fmla="*/ 257 w 620"/>
                <a:gd name="T91" fmla="*/ 70 h 103"/>
                <a:gd name="T92" fmla="*/ 235 w 620"/>
                <a:gd name="T93" fmla="*/ 70 h 103"/>
                <a:gd name="T94" fmla="*/ 212 w 620"/>
                <a:gd name="T95" fmla="*/ 69 h 103"/>
                <a:gd name="T96" fmla="*/ 188 w 620"/>
                <a:gd name="T97" fmla="*/ 66 h 103"/>
                <a:gd name="T98" fmla="*/ 163 w 620"/>
                <a:gd name="T99" fmla="*/ 61 h 103"/>
                <a:gd name="T100" fmla="*/ 136 w 620"/>
                <a:gd name="T101" fmla="*/ 56 h 103"/>
                <a:gd name="T102" fmla="*/ 107 w 620"/>
                <a:gd name="T103" fmla="*/ 47 h 103"/>
                <a:gd name="T104" fmla="*/ 77 w 620"/>
                <a:gd name="T105" fmla="*/ 39 h 103"/>
                <a:gd name="T106" fmla="*/ 46 w 620"/>
                <a:gd name="T107" fmla="*/ 27 h 103"/>
                <a:gd name="T108" fmla="*/ 13 w 620"/>
                <a:gd name="T109" fmla="*/ 13 h 103"/>
                <a:gd name="T110" fmla="*/ 13 w 620"/>
                <a:gd name="T111" fmla="*/ 13 h 103"/>
                <a:gd name="T112" fmla="*/ 0 w 620"/>
                <a:gd name="T113" fmla="*/ 4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0" h="103">
                  <a:moveTo>
                    <a:pt x="0" y="43"/>
                  </a:moveTo>
                  <a:lnTo>
                    <a:pt x="0" y="43"/>
                  </a:lnTo>
                  <a:lnTo>
                    <a:pt x="34" y="57"/>
                  </a:lnTo>
                  <a:lnTo>
                    <a:pt x="67" y="69"/>
                  </a:lnTo>
                  <a:lnTo>
                    <a:pt x="98" y="80"/>
                  </a:lnTo>
                  <a:lnTo>
                    <a:pt x="127" y="87"/>
                  </a:lnTo>
                  <a:lnTo>
                    <a:pt x="156" y="94"/>
                  </a:lnTo>
                  <a:lnTo>
                    <a:pt x="183" y="98"/>
                  </a:lnTo>
                  <a:lnTo>
                    <a:pt x="209" y="101"/>
                  </a:lnTo>
                  <a:lnTo>
                    <a:pt x="234" y="103"/>
                  </a:lnTo>
                  <a:lnTo>
                    <a:pt x="258" y="103"/>
                  </a:lnTo>
                  <a:lnTo>
                    <a:pt x="280" y="102"/>
                  </a:lnTo>
                  <a:lnTo>
                    <a:pt x="301" y="100"/>
                  </a:lnTo>
                  <a:lnTo>
                    <a:pt x="322" y="97"/>
                  </a:lnTo>
                  <a:lnTo>
                    <a:pt x="342" y="94"/>
                  </a:lnTo>
                  <a:lnTo>
                    <a:pt x="360" y="89"/>
                  </a:lnTo>
                  <a:lnTo>
                    <a:pt x="378" y="84"/>
                  </a:lnTo>
                  <a:lnTo>
                    <a:pt x="395" y="79"/>
                  </a:lnTo>
                  <a:lnTo>
                    <a:pt x="455" y="56"/>
                  </a:lnTo>
                  <a:lnTo>
                    <a:pt x="509" y="39"/>
                  </a:lnTo>
                  <a:lnTo>
                    <a:pt x="521" y="35"/>
                  </a:lnTo>
                  <a:lnTo>
                    <a:pt x="533" y="33"/>
                  </a:lnTo>
                  <a:lnTo>
                    <a:pt x="545" y="33"/>
                  </a:lnTo>
                  <a:lnTo>
                    <a:pt x="557" y="32"/>
                  </a:lnTo>
                  <a:lnTo>
                    <a:pt x="569" y="34"/>
                  </a:lnTo>
                  <a:lnTo>
                    <a:pt x="581" y="37"/>
                  </a:lnTo>
                  <a:lnTo>
                    <a:pt x="593" y="40"/>
                  </a:lnTo>
                  <a:lnTo>
                    <a:pt x="606" y="45"/>
                  </a:lnTo>
                  <a:lnTo>
                    <a:pt x="620" y="15"/>
                  </a:lnTo>
                  <a:lnTo>
                    <a:pt x="603" y="8"/>
                  </a:lnTo>
                  <a:lnTo>
                    <a:pt x="588" y="4"/>
                  </a:lnTo>
                  <a:lnTo>
                    <a:pt x="573" y="1"/>
                  </a:lnTo>
                  <a:lnTo>
                    <a:pt x="558" y="0"/>
                  </a:lnTo>
                  <a:lnTo>
                    <a:pt x="544" y="0"/>
                  </a:lnTo>
                  <a:lnTo>
                    <a:pt x="529" y="1"/>
                  </a:lnTo>
                  <a:lnTo>
                    <a:pt x="515" y="3"/>
                  </a:lnTo>
                  <a:lnTo>
                    <a:pt x="500" y="6"/>
                  </a:lnTo>
                  <a:lnTo>
                    <a:pt x="445" y="26"/>
                  </a:lnTo>
                  <a:lnTo>
                    <a:pt x="384" y="47"/>
                  </a:lnTo>
                  <a:lnTo>
                    <a:pt x="369" y="53"/>
                  </a:lnTo>
                  <a:lnTo>
                    <a:pt x="352" y="57"/>
                  </a:lnTo>
                  <a:lnTo>
                    <a:pt x="334" y="61"/>
                  </a:lnTo>
                  <a:lnTo>
                    <a:pt x="316" y="65"/>
                  </a:lnTo>
                  <a:lnTo>
                    <a:pt x="298" y="68"/>
                  </a:lnTo>
                  <a:lnTo>
                    <a:pt x="278" y="69"/>
                  </a:lnTo>
                  <a:lnTo>
                    <a:pt x="257" y="70"/>
                  </a:lnTo>
                  <a:lnTo>
                    <a:pt x="235" y="70"/>
                  </a:lnTo>
                  <a:lnTo>
                    <a:pt x="212" y="69"/>
                  </a:lnTo>
                  <a:lnTo>
                    <a:pt x="188" y="66"/>
                  </a:lnTo>
                  <a:lnTo>
                    <a:pt x="163" y="61"/>
                  </a:lnTo>
                  <a:lnTo>
                    <a:pt x="136" y="56"/>
                  </a:lnTo>
                  <a:lnTo>
                    <a:pt x="107" y="47"/>
                  </a:lnTo>
                  <a:lnTo>
                    <a:pt x="77" y="39"/>
                  </a:lnTo>
                  <a:lnTo>
                    <a:pt x="46" y="27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13" name="Freeform 185"/>
            <p:cNvSpPr>
              <a:spLocks/>
            </p:cNvSpPr>
            <p:nvPr/>
          </p:nvSpPr>
          <p:spPr bwMode="auto">
            <a:xfrm>
              <a:off x="1727" y="2654"/>
              <a:ext cx="40" cy="69"/>
            </a:xfrm>
            <a:custGeom>
              <a:avLst/>
              <a:gdLst>
                <a:gd name="T0" fmla="*/ 0 w 120"/>
                <a:gd name="T1" fmla="*/ 11 h 208"/>
                <a:gd name="T2" fmla="*/ 0 w 120"/>
                <a:gd name="T3" fmla="*/ 11 h 208"/>
                <a:gd name="T4" fmla="*/ 8 w 120"/>
                <a:gd name="T5" fmla="*/ 35 h 208"/>
                <a:gd name="T6" fmla="*/ 17 w 120"/>
                <a:gd name="T7" fmla="*/ 62 h 208"/>
                <a:gd name="T8" fmla="*/ 27 w 120"/>
                <a:gd name="T9" fmla="*/ 90 h 208"/>
                <a:gd name="T10" fmla="*/ 38 w 120"/>
                <a:gd name="T11" fmla="*/ 119 h 208"/>
                <a:gd name="T12" fmla="*/ 44 w 120"/>
                <a:gd name="T13" fmla="*/ 133 h 208"/>
                <a:gd name="T14" fmla="*/ 51 w 120"/>
                <a:gd name="T15" fmla="*/ 146 h 208"/>
                <a:gd name="T16" fmla="*/ 57 w 120"/>
                <a:gd name="T17" fmla="*/ 159 h 208"/>
                <a:gd name="T18" fmla="*/ 66 w 120"/>
                <a:gd name="T19" fmla="*/ 171 h 208"/>
                <a:gd name="T20" fmla="*/ 74 w 120"/>
                <a:gd name="T21" fmla="*/ 183 h 208"/>
                <a:gd name="T22" fmla="*/ 84 w 120"/>
                <a:gd name="T23" fmla="*/ 193 h 208"/>
                <a:gd name="T24" fmla="*/ 95 w 120"/>
                <a:gd name="T25" fmla="*/ 202 h 208"/>
                <a:gd name="T26" fmla="*/ 107 w 120"/>
                <a:gd name="T27" fmla="*/ 208 h 208"/>
                <a:gd name="T28" fmla="*/ 120 w 120"/>
                <a:gd name="T29" fmla="*/ 178 h 208"/>
                <a:gd name="T30" fmla="*/ 113 w 120"/>
                <a:gd name="T31" fmla="*/ 173 h 208"/>
                <a:gd name="T32" fmla="*/ 106 w 120"/>
                <a:gd name="T33" fmla="*/ 168 h 208"/>
                <a:gd name="T34" fmla="*/ 99 w 120"/>
                <a:gd name="T35" fmla="*/ 162 h 208"/>
                <a:gd name="T36" fmla="*/ 93 w 120"/>
                <a:gd name="T37" fmla="*/ 153 h 208"/>
                <a:gd name="T38" fmla="*/ 86 w 120"/>
                <a:gd name="T39" fmla="*/ 143 h 208"/>
                <a:gd name="T40" fmla="*/ 80 w 120"/>
                <a:gd name="T41" fmla="*/ 131 h 208"/>
                <a:gd name="T42" fmla="*/ 74 w 120"/>
                <a:gd name="T43" fmla="*/ 119 h 208"/>
                <a:gd name="T44" fmla="*/ 68 w 120"/>
                <a:gd name="T45" fmla="*/ 106 h 208"/>
                <a:gd name="T46" fmla="*/ 58 w 120"/>
                <a:gd name="T47" fmla="*/ 79 h 208"/>
                <a:gd name="T48" fmla="*/ 48 w 120"/>
                <a:gd name="T49" fmla="*/ 51 h 208"/>
                <a:gd name="T50" fmla="*/ 40 w 120"/>
                <a:gd name="T51" fmla="*/ 24 h 208"/>
                <a:gd name="T52" fmla="*/ 30 w 120"/>
                <a:gd name="T53" fmla="*/ 0 h 208"/>
                <a:gd name="T54" fmla="*/ 30 w 120"/>
                <a:gd name="T55" fmla="*/ 0 h 208"/>
                <a:gd name="T56" fmla="*/ 0 w 120"/>
                <a:gd name="T57" fmla="*/ 1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" h="208">
                  <a:moveTo>
                    <a:pt x="0" y="11"/>
                  </a:moveTo>
                  <a:lnTo>
                    <a:pt x="0" y="11"/>
                  </a:lnTo>
                  <a:lnTo>
                    <a:pt x="8" y="35"/>
                  </a:lnTo>
                  <a:lnTo>
                    <a:pt x="17" y="62"/>
                  </a:lnTo>
                  <a:lnTo>
                    <a:pt x="27" y="90"/>
                  </a:lnTo>
                  <a:lnTo>
                    <a:pt x="38" y="119"/>
                  </a:lnTo>
                  <a:lnTo>
                    <a:pt x="44" y="133"/>
                  </a:lnTo>
                  <a:lnTo>
                    <a:pt x="51" y="146"/>
                  </a:lnTo>
                  <a:lnTo>
                    <a:pt x="57" y="159"/>
                  </a:lnTo>
                  <a:lnTo>
                    <a:pt x="66" y="171"/>
                  </a:lnTo>
                  <a:lnTo>
                    <a:pt x="74" y="183"/>
                  </a:lnTo>
                  <a:lnTo>
                    <a:pt x="84" y="193"/>
                  </a:lnTo>
                  <a:lnTo>
                    <a:pt x="95" y="202"/>
                  </a:lnTo>
                  <a:lnTo>
                    <a:pt x="107" y="208"/>
                  </a:lnTo>
                  <a:lnTo>
                    <a:pt x="120" y="178"/>
                  </a:lnTo>
                  <a:lnTo>
                    <a:pt x="113" y="173"/>
                  </a:lnTo>
                  <a:lnTo>
                    <a:pt x="106" y="168"/>
                  </a:lnTo>
                  <a:lnTo>
                    <a:pt x="99" y="162"/>
                  </a:lnTo>
                  <a:lnTo>
                    <a:pt x="93" y="153"/>
                  </a:lnTo>
                  <a:lnTo>
                    <a:pt x="86" y="143"/>
                  </a:lnTo>
                  <a:lnTo>
                    <a:pt x="80" y="131"/>
                  </a:lnTo>
                  <a:lnTo>
                    <a:pt x="74" y="119"/>
                  </a:lnTo>
                  <a:lnTo>
                    <a:pt x="68" y="106"/>
                  </a:lnTo>
                  <a:lnTo>
                    <a:pt x="58" y="79"/>
                  </a:lnTo>
                  <a:lnTo>
                    <a:pt x="48" y="51"/>
                  </a:lnTo>
                  <a:lnTo>
                    <a:pt x="40" y="2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14" name="Freeform 186"/>
            <p:cNvSpPr>
              <a:spLocks/>
            </p:cNvSpPr>
            <p:nvPr/>
          </p:nvSpPr>
          <p:spPr bwMode="auto">
            <a:xfrm>
              <a:off x="1677" y="2440"/>
              <a:ext cx="60" cy="218"/>
            </a:xfrm>
            <a:custGeom>
              <a:avLst/>
              <a:gdLst>
                <a:gd name="T0" fmla="*/ 0 w 181"/>
                <a:gd name="T1" fmla="*/ 4 h 654"/>
                <a:gd name="T2" fmla="*/ 0 w 181"/>
                <a:gd name="T3" fmla="*/ 4 h 654"/>
                <a:gd name="T4" fmla="*/ 4 w 181"/>
                <a:gd name="T5" fmla="*/ 29 h 654"/>
                <a:gd name="T6" fmla="*/ 9 w 181"/>
                <a:gd name="T7" fmla="*/ 61 h 654"/>
                <a:gd name="T8" fmla="*/ 18 w 181"/>
                <a:gd name="T9" fmla="*/ 100 h 654"/>
                <a:gd name="T10" fmla="*/ 28 w 181"/>
                <a:gd name="T11" fmla="*/ 146 h 654"/>
                <a:gd name="T12" fmla="*/ 50 w 181"/>
                <a:gd name="T13" fmla="*/ 248 h 654"/>
                <a:gd name="T14" fmla="*/ 76 w 181"/>
                <a:gd name="T15" fmla="*/ 357 h 654"/>
                <a:gd name="T16" fmla="*/ 101 w 181"/>
                <a:gd name="T17" fmla="*/ 463 h 654"/>
                <a:gd name="T18" fmla="*/ 124 w 181"/>
                <a:gd name="T19" fmla="*/ 554 h 654"/>
                <a:gd name="T20" fmla="*/ 141 w 181"/>
                <a:gd name="T21" fmla="*/ 621 h 654"/>
                <a:gd name="T22" fmla="*/ 151 w 181"/>
                <a:gd name="T23" fmla="*/ 654 h 654"/>
                <a:gd name="T24" fmla="*/ 181 w 181"/>
                <a:gd name="T25" fmla="*/ 643 h 654"/>
                <a:gd name="T26" fmla="*/ 173 w 181"/>
                <a:gd name="T27" fmla="*/ 613 h 654"/>
                <a:gd name="T28" fmla="*/ 156 w 181"/>
                <a:gd name="T29" fmla="*/ 546 h 654"/>
                <a:gd name="T30" fmla="*/ 133 w 181"/>
                <a:gd name="T31" fmla="*/ 455 h 654"/>
                <a:gd name="T32" fmla="*/ 109 w 181"/>
                <a:gd name="T33" fmla="*/ 350 h 654"/>
                <a:gd name="T34" fmla="*/ 83 w 181"/>
                <a:gd name="T35" fmla="*/ 241 h 654"/>
                <a:gd name="T36" fmla="*/ 60 w 181"/>
                <a:gd name="T37" fmla="*/ 138 h 654"/>
                <a:gd name="T38" fmla="*/ 50 w 181"/>
                <a:gd name="T39" fmla="*/ 94 h 654"/>
                <a:gd name="T40" fmla="*/ 43 w 181"/>
                <a:gd name="T41" fmla="*/ 55 h 654"/>
                <a:gd name="T42" fmla="*/ 36 w 181"/>
                <a:gd name="T43" fmla="*/ 23 h 654"/>
                <a:gd name="T44" fmla="*/ 32 w 181"/>
                <a:gd name="T45" fmla="*/ 0 h 654"/>
                <a:gd name="T46" fmla="*/ 32 w 181"/>
                <a:gd name="T47" fmla="*/ 0 h 654"/>
                <a:gd name="T48" fmla="*/ 0 w 181"/>
                <a:gd name="T49" fmla="*/ 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654">
                  <a:moveTo>
                    <a:pt x="0" y="4"/>
                  </a:moveTo>
                  <a:lnTo>
                    <a:pt x="0" y="4"/>
                  </a:lnTo>
                  <a:lnTo>
                    <a:pt x="4" y="29"/>
                  </a:lnTo>
                  <a:lnTo>
                    <a:pt x="9" y="61"/>
                  </a:lnTo>
                  <a:lnTo>
                    <a:pt x="18" y="100"/>
                  </a:lnTo>
                  <a:lnTo>
                    <a:pt x="28" y="146"/>
                  </a:lnTo>
                  <a:lnTo>
                    <a:pt x="50" y="248"/>
                  </a:lnTo>
                  <a:lnTo>
                    <a:pt x="76" y="357"/>
                  </a:lnTo>
                  <a:lnTo>
                    <a:pt x="101" y="463"/>
                  </a:lnTo>
                  <a:lnTo>
                    <a:pt x="124" y="554"/>
                  </a:lnTo>
                  <a:lnTo>
                    <a:pt x="141" y="621"/>
                  </a:lnTo>
                  <a:lnTo>
                    <a:pt x="151" y="654"/>
                  </a:lnTo>
                  <a:lnTo>
                    <a:pt x="181" y="643"/>
                  </a:lnTo>
                  <a:lnTo>
                    <a:pt x="173" y="613"/>
                  </a:lnTo>
                  <a:lnTo>
                    <a:pt x="156" y="546"/>
                  </a:lnTo>
                  <a:lnTo>
                    <a:pt x="133" y="455"/>
                  </a:lnTo>
                  <a:lnTo>
                    <a:pt x="109" y="350"/>
                  </a:lnTo>
                  <a:lnTo>
                    <a:pt x="83" y="241"/>
                  </a:lnTo>
                  <a:lnTo>
                    <a:pt x="60" y="138"/>
                  </a:lnTo>
                  <a:lnTo>
                    <a:pt x="50" y="94"/>
                  </a:lnTo>
                  <a:lnTo>
                    <a:pt x="43" y="55"/>
                  </a:lnTo>
                  <a:lnTo>
                    <a:pt x="36" y="2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15" name="Freeform 187"/>
            <p:cNvSpPr>
              <a:spLocks/>
            </p:cNvSpPr>
            <p:nvPr/>
          </p:nvSpPr>
          <p:spPr bwMode="auto">
            <a:xfrm>
              <a:off x="1653" y="2281"/>
              <a:ext cx="34" cy="160"/>
            </a:xfrm>
            <a:custGeom>
              <a:avLst/>
              <a:gdLst>
                <a:gd name="T0" fmla="*/ 0 w 103"/>
                <a:gd name="T1" fmla="*/ 1 h 479"/>
                <a:gd name="T2" fmla="*/ 0 w 103"/>
                <a:gd name="T3" fmla="*/ 1 h 479"/>
                <a:gd name="T4" fmla="*/ 1 w 103"/>
                <a:gd name="T5" fmla="*/ 28 h 479"/>
                <a:gd name="T6" fmla="*/ 4 w 103"/>
                <a:gd name="T7" fmla="*/ 58 h 479"/>
                <a:gd name="T8" fmla="*/ 7 w 103"/>
                <a:gd name="T9" fmla="*/ 90 h 479"/>
                <a:gd name="T10" fmla="*/ 11 w 103"/>
                <a:gd name="T11" fmla="*/ 124 h 479"/>
                <a:gd name="T12" fmla="*/ 22 w 103"/>
                <a:gd name="T13" fmla="*/ 193 h 479"/>
                <a:gd name="T14" fmla="*/ 33 w 103"/>
                <a:gd name="T15" fmla="*/ 263 h 479"/>
                <a:gd name="T16" fmla="*/ 45 w 103"/>
                <a:gd name="T17" fmla="*/ 330 h 479"/>
                <a:gd name="T18" fmla="*/ 55 w 103"/>
                <a:gd name="T19" fmla="*/ 392 h 479"/>
                <a:gd name="T20" fmla="*/ 65 w 103"/>
                <a:gd name="T21" fmla="*/ 442 h 479"/>
                <a:gd name="T22" fmla="*/ 71 w 103"/>
                <a:gd name="T23" fmla="*/ 479 h 479"/>
                <a:gd name="T24" fmla="*/ 103 w 103"/>
                <a:gd name="T25" fmla="*/ 475 h 479"/>
                <a:gd name="T26" fmla="*/ 98 w 103"/>
                <a:gd name="T27" fmla="*/ 437 h 479"/>
                <a:gd name="T28" fmla="*/ 88 w 103"/>
                <a:gd name="T29" fmla="*/ 385 h 479"/>
                <a:gd name="T30" fmla="*/ 77 w 103"/>
                <a:gd name="T31" fmla="*/ 325 h 479"/>
                <a:gd name="T32" fmla="*/ 65 w 103"/>
                <a:gd name="T33" fmla="*/ 258 h 479"/>
                <a:gd name="T34" fmla="*/ 54 w 103"/>
                <a:gd name="T35" fmla="*/ 189 h 479"/>
                <a:gd name="T36" fmla="*/ 44 w 103"/>
                <a:gd name="T37" fmla="*/ 119 h 479"/>
                <a:gd name="T38" fmla="*/ 40 w 103"/>
                <a:gd name="T39" fmla="*/ 87 h 479"/>
                <a:gd name="T40" fmla="*/ 37 w 103"/>
                <a:gd name="T41" fmla="*/ 56 h 479"/>
                <a:gd name="T42" fmla="*/ 34 w 103"/>
                <a:gd name="T43" fmla="*/ 27 h 479"/>
                <a:gd name="T44" fmla="*/ 33 w 103"/>
                <a:gd name="T45" fmla="*/ 0 h 479"/>
                <a:gd name="T46" fmla="*/ 33 w 103"/>
                <a:gd name="T47" fmla="*/ 0 h 479"/>
                <a:gd name="T48" fmla="*/ 0 w 103"/>
                <a:gd name="T49" fmla="*/ 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479">
                  <a:moveTo>
                    <a:pt x="0" y="1"/>
                  </a:moveTo>
                  <a:lnTo>
                    <a:pt x="0" y="1"/>
                  </a:lnTo>
                  <a:lnTo>
                    <a:pt x="1" y="28"/>
                  </a:lnTo>
                  <a:lnTo>
                    <a:pt x="4" y="58"/>
                  </a:lnTo>
                  <a:lnTo>
                    <a:pt x="7" y="90"/>
                  </a:lnTo>
                  <a:lnTo>
                    <a:pt x="11" y="124"/>
                  </a:lnTo>
                  <a:lnTo>
                    <a:pt x="22" y="193"/>
                  </a:lnTo>
                  <a:lnTo>
                    <a:pt x="33" y="263"/>
                  </a:lnTo>
                  <a:lnTo>
                    <a:pt x="45" y="330"/>
                  </a:lnTo>
                  <a:lnTo>
                    <a:pt x="55" y="392"/>
                  </a:lnTo>
                  <a:lnTo>
                    <a:pt x="65" y="442"/>
                  </a:lnTo>
                  <a:lnTo>
                    <a:pt x="71" y="479"/>
                  </a:lnTo>
                  <a:lnTo>
                    <a:pt x="103" y="475"/>
                  </a:lnTo>
                  <a:lnTo>
                    <a:pt x="98" y="437"/>
                  </a:lnTo>
                  <a:lnTo>
                    <a:pt x="88" y="385"/>
                  </a:lnTo>
                  <a:lnTo>
                    <a:pt x="77" y="325"/>
                  </a:lnTo>
                  <a:lnTo>
                    <a:pt x="65" y="258"/>
                  </a:lnTo>
                  <a:lnTo>
                    <a:pt x="54" y="189"/>
                  </a:lnTo>
                  <a:lnTo>
                    <a:pt x="44" y="119"/>
                  </a:lnTo>
                  <a:lnTo>
                    <a:pt x="40" y="87"/>
                  </a:lnTo>
                  <a:lnTo>
                    <a:pt x="37" y="56"/>
                  </a:lnTo>
                  <a:lnTo>
                    <a:pt x="34" y="27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16" name="Freeform 188"/>
            <p:cNvSpPr>
              <a:spLocks/>
            </p:cNvSpPr>
            <p:nvPr/>
          </p:nvSpPr>
          <p:spPr bwMode="auto">
            <a:xfrm>
              <a:off x="1653" y="2261"/>
              <a:ext cx="31" cy="21"/>
            </a:xfrm>
            <a:custGeom>
              <a:avLst/>
              <a:gdLst>
                <a:gd name="T0" fmla="*/ 38 w 94"/>
                <a:gd name="T1" fmla="*/ 31 h 63"/>
                <a:gd name="T2" fmla="*/ 59 w 94"/>
                <a:gd name="T3" fmla="*/ 5 h 63"/>
                <a:gd name="T4" fmla="*/ 51 w 94"/>
                <a:gd name="T5" fmla="*/ 1 h 63"/>
                <a:gd name="T6" fmla="*/ 44 w 94"/>
                <a:gd name="T7" fmla="*/ 0 h 63"/>
                <a:gd name="T8" fmla="*/ 36 w 94"/>
                <a:gd name="T9" fmla="*/ 1 h 63"/>
                <a:gd name="T10" fmla="*/ 30 w 94"/>
                <a:gd name="T11" fmla="*/ 5 h 63"/>
                <a:gd name="T12" fmla="*/ 22 w 94"/>
                <a:gd name="T13" fmla="*/ 11 h 63"/>
                <a:gd name="T14" fmla="*/ 14 w 94"/>
                <a:gd name="T15" fmla="*/ 19 h 63"/>
                <a:gd name="T16" fmla="*/ 9 w 94"/>
                <a:gd name="T17" fmla="*/ 29 h 63"/>
                <a:gd name="T18" fmla="*/ 5 w 94"/>
                <a:gd name="T19" fmla="*/ 40 h 63"/>
                <a:gd name="T20" fmla="*/ 1 w 94"/>
                <a:gd name="T21" fmla="*/ 51 h 63"/>
                <a:gd name="T22" fmla="*/ 0 w 94"/>
                <a:gd name="T23" fmla="*/ 63 h 63"/>
                <a:gd name="T24" fmla="*/ 33 w 94"/>
                <a:gd name="T25" fmla="*/ 62 h 63"/>
                <a:gd name="T26" fmla="*/ 34 w 94"/>
                <a:gd name="T27" fmla="*/ 57 h 63"/>
                <a:gd name="T28" fmla="*/ 35 w 94"/>
                <a:gd name="T29" fmla="*/ 51 h 63"/>
                <a:gd name="T30" fmla="*/ 38 w 94"/>
                <a:gd name="T31" fmla="*/ 44 h 63"/>
                <a:gd name="T32" fmla="*/ 41 w 94"/>
                <a:gd name="T33" fmla="*/ 39 h 63"/>
                <a:gd name="T34" fmla="*/ 45 w 94"/>
                <a:gd name="T35" fmla="*/ 35 h 63"/>
                <a:gd name="T36" fmla="*/ 48 w 94"/>
                <a:gd name="T37" fmla="*/ 32 h 63"/>
                <a:gd name="T38" fmla="*/ 47 w 94"/>
                <a:gd name="T39" fmla="*/ 32 h 63"/>
                <a:gd name="T40" fmla="*/ 45 w 94"/>
                <a:gd name="T41" fmla="*/ 34 h 63"/>
                <a:gd name="T42" fmla="*/ 41 w 94"/>
                <a:gd name="T43" fmla="*/ 32 h 63"/>
                <a:gd name="T44" fmla="*/ 38 w 94"/>
                <a:gd name="T45" fmla="*/ 31 h 63"/>
                <a:gd name="T46" fmla="*/ 59 w 94"/>
                <a:gd name="T47" fmla="*/ 5 h 63"/>
                <a:gd name="T48" fmla="*/ 38 w 94"/>
                <a:gd name="T49" fmla="*/ 31 h 63"/>
                <a:gd name="T50" fmla="*/ 94 w 94"/>
                <a:gd name="T51" fmla="*/ 46 h 63"/>
                <a:gd name="T52" fmla="*/ 59 w 94"/>
                <a:gd name="T53" fmla="*/ 5 h 63"/>
                <a:gd name="T54" fmla="*/ 38 w 94"/>
                <a:gd name="T55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63">
                  <a:moveTo>
                    <a:pt x="38" y="31"/>
                  </a:moveTo>
                  <a:lnTo>
                    <a:pt x="59" y="5"/>
                  </a:lnTo>
                  <a:lnTo>
                    <a:pt x="51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30" y="5"/>
                  </a:lnTo>
                  <a:lnTo>
                    <a:pt x="22" y="11"/>
                  </a:lnTo>
                  <a:lnTo>
                    <a:pt x="14" y="19"/>
                  </a:lnTo>
                  <a:lnTo>
                    <a:pt x="9" y="29"/>
                  </a:lnTo>
                  <a:lnTo>
                    <a:pt x="5" y="40"/>
                  </a:lnTo>
                  <a:lnTo>
                    <a:pt x="1" y="51"/>
                  </a:lnTo>
                  <a:lnTo>
                    <a:pt x="0" y="63"/>
                  </a:lnTo>
                  <a:lnTo>
                    <a:pt x="33" y="62"/>
                  </a:lnTo>
                  <a:lnTo>
                    <a:pt x="34" y="57"/>
                  </a:lnTo>
                  <a:lnTo>
                    <a:pt x="35" y="51"/>
                  </a:lnTo>
                  <a:lnTo>
                    <a:pt x="38" y="44"/>
                  </a:lnTo>
                  <a:lnTo>
                    <a:pt x="41" y="39"/>
                  </a:lnTo>
                  <a:lnTo>
                    <a:pt x="45" y="35"/>
                  </a:lnTo>
                  <a:lnTo>
                    <a:pt x="48" y="32"/>
                  </a:lnTo>
                  <a:lnTo>
                    <a:pt x="47" y="32"/>
                  </a:lnTo>
                  <a:lnTo>
                    <a:pt x="45" y="34"/>
                  </a:lnTo>
                  <a:lnTo>
                    <a:pt x="41" y="32"/>
                  </a:lnTo>
                  <a:lnTo>
                    <a:pt x="38" y="31"/>
                  </a:lnTo>
                  <a:lnTo>
                    <a:pt x="59" y="5"/>
                  </a:lnTo>
                  <a:lnTo>
                    <a:pt x="38" y="31"/>
                  </a:lnTo>
                  <a:lnTo>
                    <a:pt x="94" y="46"/>
                  </a:lnTo>
                  <a:lnTo>
                    <a:pt x="59" y="5"/>
                  </a:lnTo>
                  <a:lnTo>
                    <a:pt x="38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17" name="Freeform 189"/>
            <p:cNvSpPr>
              <a:spLocks/>
            </p:cNvSpPr>
            <p:nvPr/>
          </p:nvSpPr>
          <p:spPr bwMode="auto">
            <a:xfrm>
              <a:off x="1598" y="2246"/>
              <a:ext cx="75" cy="37"/>
            </a:xfrm>
            <a:custGeom>
              <a:avLst/>
              <a:gdLst>
                <a:gd name="T0" fmla="*/ 33 w 224"/>
                <a:gd name="T1" fmla="*/ 110 h 110"/>
                <a:gd name="T2" fmla="*/ 34 w 224"/>
                <a:gd name="T3" fmla="*/ 110 h 110"/>
                <a:gd name="T4" fmla="*/ 34 w 224"/>
                <a:gd name="T5" fmla="*/ 99 h 110"/>
                <a:gd name="T6" fmla="*/ 35 w 224"/>
                <a:gd name="T7" fmla="*/ 90 h 110"/>
                <a:gd name="T8" fmla="*/ 36 w 224"/>
                <a:gd name="T9" fmla="*/ 82 h 110"/>
                <a:gd name="T10" fmla="*/ 38 w 224"/>
                <a:gd name="T11" fmla="*/ 74 h 110"/>
                <a:gd name="T12" fmla="*/ 40 w 224"/>
                <a:gd name="T13" fmla="*/ 68 h 110"/>
                <a:gd name="T14" fmla="*/ 43 w 224"/>
                <a:gd name="T15" fmla="*/ 61 h 110"/>
                <a:gd name="T16" fmla="*/ 45 w 224"/>
                <a:gd name="T17" fmla="*/ 56 h 110"/>
                <a:gd name="T18" fmla="*/ 50 w 224"/>
                <a:gd name="T19" fmla="*/ 52 h 110"/>
                <a:gd name="T20" fmla="*/ 53 w 224"/>
                <a:gd name="T21" fmla="*/ 48 h 110"/>
                <a:gd name="T22" fmla="*/ 57 w 224"/>
                <a:gd name="T23" fmla="*/ 44 h 110"/>
                <a:gd name="T24" fmla="*/ 62 w 224"/>
                <a:gd name="T25" fmla="*/ 42 h 110"/>
                <a:gd name="T26" fmla="*/ 66 w 224"/>
                <a:gd name="T27" fmla="*/ 39 h 110"/>
                <a:gd name="T28" fmla="*/ 71 w 224"/>
                <a:gd name="T29" fmla="*/ 36 h 110"/>
                <a:gd name="T30" fmla="*/ 77 w 224"/>
                <a:gd name="T31" fmla="*/ 35 h 110"/>
                <a:gd name="T32" fmla="*/ 82 w 224"/>
                <a:gd name="T33" fmla="*/ 34 h 110"/>
                <a:gd name="T34" fmla="*/ 89 w 224"/>
                <a:gd name="T35" fmla="*/ 33 h 110"/>
                <a:gd name="T36" fmla="*/ 102 w 224"/>
                <a:gd name="T37" fmla="*/ 33 h 110"/>
                <a:gd name="T38" fmla="*/ 116 w 224"/>
                <a:gd name="T39" fmla="*/ 34 h 110"/>
                <a:gd name="T40" fmla="*/ 131 w 224"/>
                <a:gd name="T41" fmla="*/ 38 h 110"/>
                <a:gd name="T42" fmla="*/ 146 w 224"/>
                <a:gd name="T43" fmla="*/ 43 h 110"/>
                <a:gd name="T44" fmla="*/ 161 w 224"/>
                <a:gd name="T45" fmla="*/ 49 h 110"/>
                <a:gd name="T46" fmla="*/ 176 w 224"/>
                <a:gd name="T47" fmla="*/ 57 h 110"/>
                <a:gd name="T48" fmla="*/ 190 w 224"/>
                <a:gd name="T49" fmla="*/ 66 h 110"/>
                <a:gd name="T50" fmla="*/ 203 w 224"/>
                <a:gd name="T51" fmla="*/ 75 h 110"/>
                <a:gd name="T52" fmla="*/ 224 w 224"/>
                <a:gd name="T53" fmla="*/ 49 h 110"/>
                <a:gd name="T54" fmla="*/ 209 w 224"/>
                <a:gd name="T55" fmla="*/ 38 h 110"/>
                <a:gd name="T56" fmla="*/ 192 w 224"/>
                <a:gd name="T57" fmla="*/ 28 h 110"/>
                <a:gd name="T58" fmla="*/ 175 w 224"/>
                <a:gd name="T59" fmla="*/ 19 h 110"/>
                <a:gd name="T60" fmla="*/ 157 w 224"/>
                <a:gd name="T61" fmla="*/ 12 h 110"/>
                <a:gd name="T62" fmla="*/ 139 w 224"/>
                <a:gd name="T63" fmla="*/ 6 h 110"/>
                <a:gd name="T64" fmla="*/ 121 w 224"/>
                <a:gd name="T65" fmla="*/ 2 h 110"/>
                <a:gd name="T66" fmla="*/ 104 w 224"/>
                <a:gd name="T67" fmla="*/ 0 h 110"/>
                <a:gd name="T68" fmla="*/ 87 w 224"/>
                <a:gd name="T69" fmla="*/ 1 h 110"/>
                <a:gd name="T70" fmla="*/ 77 w 224"/>
                <a:gd name="T71" fmla="*/ 2 h 110"/>
                <a:gd name="T72" fmla="*/ 69 w 224"/>
                <a:gd name="T73" fmla="*/ 3 h 110"/>
                <a:gd name="T74" fmla="*/ 61 w 224"/>
                <a:gd name="T75" fmla="*/ 6 h 110"/>
                <a:gd name="T76" fmla="*/ 52 w 224"/>
                <a:gd name="T77" fmla="*/ 9 h 110"/>
                <a:gd name="T78" fmla="*/ 44 w 224"/>
                <a:gd name="T79" fmla="*/ 14 h 110"/>
                <a:gd name="T80" fmla="*/ 38 w 224"/>
                <a:gd name="T81" fmla="*/ 18 h 110"/>
                <a:gd name="T82" fmla="*/ 30 w 224"/>
                <a:gd name="T83" fmla="*/ 23 h 110"/>
                <a:gd name="T84" fmla="*/ 24 w 224"/>
                <a:gd name="T85" fmla="*/ 30 h 110"/>
                <a:gd name="T86" fmla="*/ 18 w 224"/>
                <a:gd name="T87" fmla="*/ 38 h 110"/>
                <a:gd name="T88" fmla="*/ 14 w 224"/>
                <a:gd name="T89" fmla="*/ 46 h 110"/>
                <a:gd name="T90" fmla="*/ 10 w 224"/>
                <a:gd name="T91" fmla="*/ 55 h 110"/>
                <a:gd name="T92" fmla="*/ 7 w 224"/>
                <a:gd name="T93" fmla="*/ 65 h 110"/>
                <a:gd name="T94" fmla="*/ 3 w 224"/>
                <a:gd name="T95" fmla="*/ 74 h 110"/>
                <a:gd name="T96" fmla="*/ 1 w 224"/>
                <a:gd name="T97" fmla="*/ 86 h 110"/>
                <a:gd name="T98" fmla="*/ 0 w 224"/>
                <a:gd name="T99" fmla="*/ 97 h 110"/>
                <a:gd name="T100" fmla="*/ 0 w 224"/>
                <a:gd name="T101" fmla="*/ 110 h 110"/>
                <a:gd name="T102" fmla="*/ 0 w 224"/>
                <a:gd name="T103" fmla="*/ 110 h 110"/>
                <a:gd name="T104" fmla="*/ 33 w 224"/>
                <a:gd name="T105" fmla="*/ 110 h 110"/>
                <a:gd name="T106" fmla="*/ 34 w 224"/>
                <a:gd name="T107" fmla="*/ 110 h 110"/>
                <a:gd name="T108" fmla="*/ 34 w 224"/>
                <a:gd name="T109" fmla="*/ 110 h 110"/>
                <a:gd name="T110" fmla="*/ 33 w 224"/>
                <a:gd name="T1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4" h="110">
                  <a:moveTo>
                    <a:pt x="33" y="110"/>
                  </a:moveTo>
                  <a:lnTo>
                    <a:pt x="34" y="110"/>
                  </a:lnTo>
                  <a:lnTo>
                    <a:pt x="34" y="99"/>
                  </a:lnTo>
                  <a:lnTo>
                    <a:pt x="35" y="90"/>
                  </a:lnTo>
                  <a:lnTo>
                    <a:pt x="36" y="82"/>
                  </a:lnTo>
                  <a:lnTo>
                    <a:pt x="38" y="74"/>
                  </a:lnTo>
                  <a:lnTo>
                    <a:pt x="40" y="68"/>
                  </a:lnTo>
                  <a:lnTo>
                    <a:pt x="43" y="61"/>
                  </a:lnTo>
                  <a:lnTo>
                    <a:pt x="45" y="56"/>
                  </a:lnTo>
                  <a:lnTo>
                    <a:pt x="50" y="52"/>
                  </a:lnTo>
                  <a:lnTo>
                    <a:pt x="53" y="48"/>
                  </a:lnTo>
                  <a:lnTo>
                    <a:pt x="57" y="44"/>
                  </a:lnTo>
                  <a:lnTo>
                    <a:pt x="62" y="42"/>
                  </a:lnTo>
                  <a:lnTo>
                    <a:pt x="66" y="39"/>
                  </a:lnTo>
                  <a:lnTo>
                    <a:pt x="71" y="36"/>
                  </a:lnTo>
                  <a:lnTo>
                    <a:pt x="77" y="35"/>
                  </a:lnTo>
                  <a:lnTo>
                    <a:pt x="82" y="34"/>
                  </a:lnTo>
                  <a:lnTo>
                    <a:pt x="89" y="33"/>
                  </a:lnTo>
                  <a:lnTo>
                    <a:pt x="102" y="33"/>
                  </a:lnTo>
                  <a:lnTo>
                    <a:pt x="116" y="34"/>
                  </a:lnTo>
                  <a:lnTo>
                    <a:pt x="131" y="38"/>
                  </a:lnTo>
                  <a:lnTo>
                    <a:pt x="146" y="43"/>
                  </a:lnTo>
                  <a:lnTo>
                    <a:pt x="161" y="49"/>
                  </a:lnTo>
                  <a:lnTo>
                    <a:pt x="176" y="57"/>
                  </a:lnTo>
                  <a:lnTo>
                    <a:pt x="190" y="66"/>
                  </a:lnTo>
                  <a:lnTo>
                    <a:pt x="203" y="75"/>
                  </a:lnTo>
                  <a:lnTo>
                    <a:pt x="224" y="49"/>
                  </a:lnTo>
                  <a:lnTo>
                    <a:pt x="209" y="38"/>
                  </a:lnTo>
                  <a:lnTo>
                    <a:pt x="192" y="28"/>
                  </a:lnTo>
                  <a:lnTo>
                    <a:pt x="175" y="19"/>
                  </a:lnTo>
                  <a:lnTo>
                    <a:pt x="157" y="12"/>
                  </a:lnTo>
                  <a:lnTo>
                    <a:pt x="139" y="6"/>
                  </a:lnTo>
                  <a:lnTo>
                    <a:pt x="121" y="2"/>
                  </a:lnTo>
                  <a:lnTo>
                    <a:pt x="104" y="0"/>
                  </a:lnTo>
                  <a:lnTo>
                    <a:pt x="87" y="1"/>
                  </a:lnTo>
                  <a:lnTo>
                    <a:pt x="77" y="2"/>
                  </a:lnTo>
                  <a:lnTo>
                    <a:pt x="69" y="3"/>
                  </a:lnTo>
                  <a:lnTo>
                    <a:pt x="61" y="6"/>
                  </a:lnTo>
                  <a:lnTo>
                    <a:pt x="52" y="9"/>
                  </a:lnTo>
                  <a:lnTo>
                    <a:pt x="44" y="14"/>
                  </a:lnTo>
                  <a:lnTo>
                    <a:pt x="38" y="18"/>
                  </a:lnTo>
                  <a:lnTo>
                    <a:pt x="30" y="23"/>
                  </a:lnTo>
                  <a:lnTo>
                    <a:pt x="24" y="30"/>
                  </a:lnTo>
                  <a:lnTo>
                    <a:pt x="18" y="38"/>
                  </a:lnTo>
                  <a:lnTo>
                    <a:pt x="14" y="46"/>
                  </a:lnTo>
                  <a:lnTo>
                    <a:pt x="10" y="55"/>
                  </a:lnTo>
                  <a:lnTo>
                    <a:pt x="7" y="65"/>
                  </a:lnTo>
                  <a:lnTo>
                    <a:pt x="3" y="74"/>
                  </a:lnTo>
                  <a:lnTo>
                    <a:pt x="1" y="86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33" y="110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3" y="1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18" name="Freeform 190"/>
            <p:cNvSpPr>
              <a:spLocks/>
            </p:cNvSpPr>
            <p:nvPr/>
          </p:nvSpPr>
          <p:spPr bwMode="auto">
            <a:xfrm>
              <a:off x="1576" y="736"/>
              <a:ext cx="3165" cy="1776"/>
            </a:xfrm>
            <a:custGeom>
              <a:avLst/>
              <a:gdLst>
                <a:gd name="T0" fmla="*/ 42 w 9494"/>
                <a:gd name="T1" fmla="*/ 2519 h 5329"/>
                <a:gd name="T2" fmla="*/ 106 w 9494"/>
                <a:gd name="T3" fmla="*/ 2575 h 5329"/>
                <a:gd name="T4" fmla="*/ 157 w 9494"/>
                <a:gd name="T5" fmla="*/ 2746 h 5329"/>
                <a:gd name="T6" fmla="*/ 136 w 9494"/>
                <a:gd name="T7" fmla="*/ 2938 h 5329"/>
                <a:gd name="T8" fmla="*/ 68 w 9494"/>
                <a:gd name="T9" fmla="*/ 3245 h 5329"/>
                <a:gd name="T10" fmla="*/ 53 w 9494"/>
                <a:gd name="T11" fmla="*/ 3743 h 5329"/>
                <a:gd name="T12" fmla="*/ 80 w 9494"/>
                <a:gd name="T13" fmla="*/ 3963 h 5329"/>
                <a:gd name="T14" fmla="*/ 144 w 9494"/>
                <a:gd name="T15" fmla="*/ 3989 h 5329"/>
                <a:gd name="T16" fmla="*/ 226 w 9494"/>
                <a:gd name="T17" fmla="*/ 3852 h 5329"/>
                <a:gd name="T18" fmla="*/ 318 w 9494"/>
                <a:gd name="T19" fmla="*/ 3322 h 5329"/>
                <a:gd name="T20" fmla="*/ 387 w 9494"/>
                <a:gd name="T21" fmla="*/ 2948 h 5329"/>
                <a:gd name="T22" fmla="*/ 457 w 9494"/>
                <a:gd name="T23" fmla="*/ 2606 h 5329"/>
                <a:gd name="T24" fmla="*/ 548 w 9494"/>
                <a:gd name="T25" fmla="*/ 2463 h 5329"/>
                <a:gd name="T26" fmla="*/ 722 w 9494"/>
                <a:gd name="T27" fmla="*/ 2402 h 5329"/>
                <a:gd name="T28" fmla="*/ 903 w 9494"/>
                <a:gd name="T29" fmla="*/ 2443 h 5329"/>
                <a:gd name="T30" fmla="*/ 991 w 9494"/>
                <a:gd name="T31" fmla="*/ 2441 h 5329"/>
                <a:gd name="T32" fmla="*/ 1079 w 9494"/>
                <a:gd name="T33" fmla="*/ 2339 h 5329"/>
                <a:gd name="T34" fmla="*/ 1159 w 9494"/>
                <a:gd name="T35" fmla="*/ 2109 h 5329"/>
                <a:gd name="T36" fmla="*/ 1184 w 9494"/>
                <a:gd name="T37" fmla="*/ 1823 h 5329"/>
                <a:gd name="T38" fmla="*/ 1236 w 9494"/>
                <a:gd name="T39" fmla="*/ 1636 h 5329"/>
                <a:gd name="T40" fmla="*/ 1404 w 9494"/>
                <a:gd name="T41" fmla="*/ 1254 h 5329"/>
                <a:gd name="T42" fmla="*/ 1599 w 9494"/>
                <a:gd name="T43" fmla="*/ 981 h 5329"/>
                <a:gd name="T44" fmla="*/ 1900 w 9494"/>
                <a:gd name="T45" fmla="*/ 699 h 5329"/>
                <a:gd name="T46" fmla="*/ 2239 w 9494"/>
                <a:gd name="T47" fmla="*/ 491 h 5329"/>
                <a:gd name="T48" fmla="*/ 2610 w 9494"/>
                <a:gd name="T49" fmla="*/ 355 h 5329"/>
                <a:gd name="T50" fmla="*/ 2995 w 9494"/>
                <a:gd name="T51" fmla="*/ 256 h 5329"/>
                <a:gd name="T52" fmla="*/ 3395 w 9494"/>
                <a:gd name="T53" fmla="*/ 194 h 5329"/>
                <a:gd name="T54" fmla="*/ 3806 w 9494"/>
                <a:gd name="T55" fmla="*/ 174 h 5329"/>
                <a:gd name="T56" fmla="*/ 5373 w 9494"/>
                <a:gd name="T57" fmla="*/ 491 h 5329"/>
                <a:gd name="T58" fmla="*/ 6655 w 9494"/>
                <a:gd name="T59" fmla="*/ 1357 h 5329"/>
                <a:gd name="T60" fmla="*/ 7520 w 9494"/>
                <a:gd name="T61" fmla="*/ 2638 h 5329"/>
                <a:gd name="T62" fmla="*/ 7838 w 9494"/>
                <a:gd name="T63" fmla="*/ 4206 h 5329"/>
                <a:gd name="T64" fmla="*/ 7814 w 9494"/>
                <a:gd name="T65" fmla="*/ 4642 h 5329"/>
                <a:gd name="T66" fmla="*/ 8068 w 9494"/>
                <a:gd name="T67" fmla="*/ 4791 h 5329"/>
                <a:gd name="T68" fmla="*/ 8944 w 9494"/>
                <a:gd name="T69" fmla="*/ 5088 h 5329"/>
                <a:gd name="T70" fmla="*/ 9391 w 9494"/>
                <a:gd name="T71" fmla="*/ 5265 h 5329"/>
                <a:gd name="T72" fmla="*/ 9440 w 9494"/>
                <a:gd name="T73" fmla="*/ 5164 h 5329"/>
                <a:gd name="T74" fmla="*/ 8638 w 9494"/>
                <a:gd name="T75" fmla="*/ 4902 h 5329"/>
                <a:gd name="T76" fmla="*/ 8158 w 9494"/>
                <a:gd name="T77" fmla="*/ 4713 h 5329"/>
                <a:gd name="T78" fmla="*/ 7992 w 9494"/>
                <a:gd name="T79" fmla="*/ 4521 h 5329"/>
                <a:gd name="T80" fmla="*/ 8000 w 9494"/>
                <a:gd name="T81" fmla="*/ 3965 h 5329"/>
                <a:gd name="T82" fmla="*/ 7593 w 9494"/>
                <a:gd name="T83" fmla="*/ 2369 h 5329"/>
                <a:gd name="T84" fmla="*/ 6634 w 9494"/>
                <a:gd name="T85" fmla="*/ 1087 h 5329"/>
                <a:gd name="T86" fmla="*/ 5261 w 9494"/>
                <a:gd name="T87" fmla="*/ 253 h 5329"/>
                <a:gd name="T88" fmla="*/ 3773 w 9494"/>
                <a:gd name="T89" fmla="*/ 0 h 5329"/>
                <a:gd name="T90" fmla="*/ 3347 w 9494"/>
                <a:gd name="T91" fmla="*/ 27 h 5329"/>
                <a:gd name="T92" fmla="*/ 2935 w 9494"/>
                <a:gd name="T93" fmla="*/ 95 h 5329"/>
                <a:gd name="T94" fmla="*/ 2537 w 9494"/>
                <a:gd name="T95" fmla="*/ 204 h 5329"/>
                <a:gd name="T96" fmla="*/ 2108 w 9494"/>
                <a:gd name="T97" fmla="*/ 369 h 5329"/>
                <a:gd name="T98" fmla="*/ 1705 w 9494"/>
                <a:gd name="T99" fmla="*/ 574 h 5329"/>
                <a:gd name="T100" fmla="*/ 1369 w 9494"/>
                <a:gd name="T101" fmla="*/ 790 h 5329"/>
                <a:gd name="T102" fmla="*/ 1059 w 9494"/>
                <a:gd name="T103" fmla="*/ 1042 h 5329"/>
                <a:gd name="T104" fmla="*/ 832 w 9494"/>
                <a:gd name="T105" fmla="*/ 1275 h 5329"/>
                <a:gd name="T106" fmla="*/ 614 w 9494"/>
                <a:gd name="T107" fmla="*/ 1589 h 5329"/>
                <a:gd name="T108" fmla="*/ 405 w 9494"/>
                <a:gd name="T109" fmla="*/ 1924 h 5329"/>
                <a:gd name="T110" fmla="*/ 257 w 9494"/>
                <a:gd name="T111" fmla="*/ 2239 h 5329"/>
                <a:gd name="T112" fmla="*/ 214 w 9494"/>
                <a:gd name="T113" fmla="*/ 2380 h 5329"/>
                <a:gd name="T114" fmla="*/ 181 w 9494"/>
                <a:gd name="T115" fmla="*/ 2435 h 5329"/>
                <a:gd name="T116" fmla="*/ 104 w 9494"/>
                <a:gd name="T117" fmla="*/ 2439 h 5329"/>
                <a:gd name="T118" fmla="*/ 9 w 9494"/>
                <a:gd name="T119" fmla="*/ 2487 h 5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94" h="5329">
                  <a:moveTo>
                    <a:pt x="0" y="2501"/>
                  </a:moveTo>
                  <a:lnTo>
                    <a:pt x="0" y="2504"/>
                  </a:lnTo>
                  <a:lnTo>
                    <a:pt x="1" y="2507"/>
                  </a:lnTo>
                  <a:lnTo>
                    <a:pt x="4" y="2509"/>
                  </a:lnTo>
                  <a:lnTo>
                    <a:pt x="8" y="2510"/>
                  </a:lnTo>
                  <a:lnTo>
                    <a:pt x="19" y="2513"/>
                  </a:lnTo>
                  <a:lnTo>
                    <a:pt x="34" y="2516"/>
                  </a:lnTo>
                  <a:lnTo>
                    <a:pt x="42" y="2519"/>
                  </a:lnTo>
                  <a:lnTo>
                    <a:pt x="50" y="2521"/>
                  </a:lnTo>
                  <a:lnTo>
                    <a:pt x="59" y="2525"/>
                  </a:lnTo>
                  <a:lnTo>
                    <a:pt x="67" y="2529"/>
                  </a:lnTo>
                  <a:lnTo>
                    <a:pt x="76" y="2535"/>
                  </a:lnTo>
                  <a:lnTo>
                    <a:pt x="83" y="2541"/>
                  </a:lnTo>
                  <a:lnTo>
                    <a:pt x="91" y="2549"/>
                  </a:lnTo>
                  <a:lnTo>
                    <a:pt x="98" y="2558"/>
                  </a:lnTo>
                  <a:lnTo>
                    <a:pt x="106" y="2575"/>
                  </a:lnTo>
                  <a:lnTo>
                    <a:pt x="116" y="2595"/>
                  </a:lnTo>
                  <a:lnTo>
                    <a:pt x="126" y="2620"/>
                  </a:lnTo>
                  <a:lnTo>
                    <a:pt x="134" y="2648"/>
                  </a:lnTo>
                  <a:lnTo>
                    <a:pt x="143" y="2676"/>
                  </a:lnTo>
                  <a:lnTo>
                    <a:pt x="150" y="2705"/>
                  </a:lnTo>
                  <a:lnTo>
                    <a:pt x="154" y="2719"/>
                  </a:lnTo>
                  <a:lnTo>
                    <a:pt x="156" y="2733"/>
                  </a:lnTo>
                  <a:lnTo>
                    <a:pt x="157" y="2746"/>
                  </a:lnTo>
                  <a:lnTo>
                    <a:pt x="158" y="2758"/>
                  </a:lnTo>
                  <a:lnTo>
                    <a:pt x="159" y="2786"/>
                  </a:lnTo>
                  <a:lnTo>
                    <a:pt x="158" y="2812"/>
                  </a:lnTo>
                  <a:lnTo>
                    <a:pt x="156" y="2838"/>
                  </a:lnTo>
                  <a:lnTo>
                    <a:pt x="153" y="2864"/>
                  </a:lnTo>
                  <a:lnTo>
                    <a:pt x="148" y="2889"/>
                  </a:lnTo>
                  <a:lnTo>
                    <a:pt x="143" y="2914"/>
                  </a:lnTo>
                  <a:lnTo>
                    <a:pt x="136" y="2938"/>
                  </a:lnTo>
                  <a:lnTo>
                    <a:pt x="130" y="2961"/>
                  </a:lnTo>
                  <a:lnTo>
                    <a:pt x="121" y="2987"/>
                  </a:lnTo>
                  <a:lnTo>
                    <a:pt x="114" y="3014"/>
                  </a:lnTo>
                  <a:lnTo>
                    <a:pt x="106" y="3042"/>
                  </a:lnTo>
                  <a:lnTo>
                    <a:pt x="99" y="3070"/>
                  </a:lnTo>
                  <a:lnTo>
                    <a:pt x="87" y="3128"/>
                  </a:lnTo>
                  <a:lnTo>
                    <a:pt x="77" y="3186"/>
                  </a:lnTo>
                  <a:lnTo>
                    <a:pt x="68" y="3245"/>
                  </a:lnTo>
                  <a:lnTo>
                    <a:pt x="61" y="3306"/>
                  </a:lnTo>
                  <a:lnTo>
                    <a:pt x="56" y="3369"/>
                  </a:lnTo>
                  <a:lnTo>
                    <a:pt x="52" y="3430"/>
                  </a:lnTo>
                  <a:lnTo>
                    <a:pt x="50" y="3493"/>
                  </a:lnTo>
                  <a:lnTo>
                    <a:pt x="49" y="3555"/>
                  </a:lnTo>
                  <a:lnTo>
                    <a:pt x="50" y="3618"/>
                  </a:lnTo>
                  <a:lnTo>
                    <a:pt x="51" y="3681"/>
                  </a:lnTo>
                  <a:lnTo>
                    <a:pt x="53" y="3743"/>
                  </a:lnTo>
                  <a:lnTo>
                    <a:pt x="56" y="3805"/>
                  </a:lnTo>
                  <a:lnTo>
                    <a:pt x="61" y="3865"/>
                  </a:lnTo>
                  <a:lnTo>
                    <a:pt x="66" y="3925"/>
                  </a:lnTo>
                  <a:lnTo>
                    <a:pt x="67" y="3933"/>
                  </a:lnTo>
                  <a:lnTo>
                    <a:pt x="68" y="3942"/>
                  </a:lnTo>
                  <a:lnTo>
                    <a:pt x="72" y="3950"/>
                  </a:lnTo>
                  <a:lnTo>
                    <a:pt x="75" y="3956"/>
                  </a:lnTo>
                  <a:lnTo>
                    <a:pt x="80" y="3963"/>
                  </a:lnTo>
                  <a:lnTo>
                    <a:pt x="86" y="3969"/>
                  </a:lnTo>
                  <a:lnTo>
                    <a:pt x="92" y="3973"/>
                  </a:lnTo>
                  <a:lnTo>
                    <a:pt x="99" y="3978"/>
                  </a:lnTo>
                  <a:lnTo>
                    <a:pt x="106" y="3982"/>
                  </a:lnTo>
                  <a:lnTo>
                    <a:pt x="115" y="3984"/>
                  </a:lnTo>
                  <a:lnTo>
                    <a:pt x="125" y="3986"/>
                  </a:lnTo>
                  <a:lnTo>
                    <a:pt x="133" y="3989"/>
                  </a:lnTo>
                  <a:lnTo>
                    <a:pt x="144" y="3989"/>
                  </a:lnTo>
                  <a:lnTo>
                    <a:pt x="154" y="3989"/>
                  </a:lnTo>
                  <a:lnTo>
                    <a:pt x="164" y="3988"/>
                  </a:lnTo>
                  <a:lnTo>
                    <a:pt x="175" y="3985"/>
                  </a:lnTo>
                  <a:lnTo>
                    <a:pt x="210" y="3980"/>
                  </a:lnTo>
                  <a:lnTo>
                    <a:pt x="214" y="3948"/>
                  </a:lnTo>
                  <a:lnTo>
                    <a:pt x="217" y="3916"/>
                  </a:lnTo>
                  <a:lnTo>
                    <a:pt x="222" y="3886"/>
                  </a:lnTo>
                  <a:lnTo>
                    <a:pt x="226" y="3852"/>
                  </a:lnTo>
                  <a:lnTo>
                    <a:pt x="240" y="3774"/>
                  </a:lnTo>
                  <a:lnTo>
                    <a:pt x="253" y="3698"/>
                  </a:lnTo>
                  <a:lnTo>
                    <a:pt x="266" y="3627"/>
                  </a:lnTo>
                  <a:lnTo>
                    <a:pt x="278" y="3560"/>
                  </a:lnTo>
                  <a:lnTo>
                    <a:pt x="289" y="3495"/>
                  </a:lnTo>
                  <a:lnTo>
                    <a:pt x="298" y="3434"/>
                  </a:lnTo>
                  <a:lnTo>
                    <a:pt x="308" y="3377"/>
                  </a:lnTo>
                  <a:lnTo>
                    <a:pt x="318" y="3322"/>
                  </a:lnTo>
                  <a:lnTo>
                    <a:pt x="326" y="3269"/>
                  </a:lnTo>
                  <a:lnTo>
                    <a:pt x="335" y="3218"/>
                  </a:lnTo>
                  <a:lnTo>
                    <a:pt x="344" y="3171"/>
                  </a:lnTo>
                  <a:lnTo>
                    <a:pt x="352" y="3123"/>
                  </a:lnTo>
                  <a:lnTo>
                    <a:pt x="361" y="3078"/>
                  </a:lnTo>
                  <a:lnTo>
                    <a:pt x="370" y="3035"/>
                  </a:lnTo>
                  <a:lnTo>
                    <a:pt x="378" y="2992"/>
                  </a:lnTo>
                  <a:lnTo>
                    <a:pt x="387" y="2948"/>
                  </a:lnTo>
                  <a:lnTo>
                    <a:pt x="401" y="2871"/>
                  </a:lnTo>
                  <a:lnTo>
                    <a:pt x="415" y="2784"/>
                  </a:lnTo>
                  <a:lnTo>
                    <a:pt x="423" y="2739"/>
                  </a:lnTo>
                  <a:lnTo>
                    <a:pt x="432" y="2694"/>
                  </a:lnTo>
                  <a:lnTo>
                    <a:pt x="438" y="2671"/>
                  </a:lnTo>
                  <a:lnTo>
                    <a:pt x="443" y="2649"/>
                  </a:lnTo>
                  <a:lnTo>
                    <a:pt x="450" y="2628"/>
                  </a:lnTo>
                  <a:lnTo>
                    <a:pt x="457" y="2606"/>
                  </a:lnTo>
                  <a:lnTo>
                    <a:pt x="465" y="2585"/>
                  </a:lnTo>
                  <a:lnTo>
                    <a:pt x="473" y="2565"/>
                  </a:lnTo>
                  <a:lnTo>
                    <a:pt x="483" y="2546"/>
                  </a:lnTo>
                  <a:lnTo>
                    <a:pt x="494" y="2527"/>
                  </a:lnTo>
                  <a:lnTo>
                    <a:pt x="506" y="2510"/>
                  </a:lnTo>
                  <a:lnTo>
                    <a:pt x="519" y="2494"/>
                  </a:lnTo>
                  <a:lnTo>
                    <a:pt x="533" y="2477"/>
                  </a:lnTo>
                  <a:lnTo>
                    <a:pt x="548" y="2463"/>
                  </a:lnTo>
                  <a:lnTo>
                    <a:pt x="564" y="2450"/>
                  </a:lnTo>
                  <a:lnTo>
                    <a:pt x="582" y="2439"/>
                  </a:lnTo>
                  <a:lnTo>
                    <a:pt x="602" y="2428"/>
                  </a:lnTo>
                  <a:lnTo>
                    <a:pt x="622" y="2419"/>
                  </a:lnTo>
                  <a:lnTo>
                    <a:pt x="645" y="2413"/>
                  </a:lnTo>
                  <a:lnTo>
                    <a:pt x="669" y="2407"/>
                  </a:lnTo>
                  <a:lnTo>
                    <a:pt x="694" y="2404"/>
                  </a:lnTo>
                  <a:lnTo>
                    <a:pt x="722" y="2402"/>
                  </a:lnTo>
                  <a:lnTo>
                    <a:pt x="735" y="2403"/>
                  </a:lnTo>
                  <a:lnTo>
                    <a:pt x="749" y="2403"/>
                  </a:lnTo>
                  <a:lnTo>
                    <a:pt x="762" y="2404"/>
                  </a:lnTo>
                  <a:lnTo>
                    <a:pt x="774" y="2406"/>
                  </a:lnTo>
                  <a:lnTo>
                    <a:pt x="798" y="2411"/>
                  </a:lnTo>
                  <a:lnTo>
                    <a:pt x="821" y="2417"/>
                  </a:lnTo>
                  <a:lnTo>
                    <a:pt x="863" y="2430"/>
                  </a:lnTo>
                  <a:lnTo>
                    <a:pt x="903" y="2443"/>
                  </a:lnTo>
                  <a:lnTo>
                    <a:pt x="922" y="2447"/>
                  </a:lnTo>
                  <a:lnTo>
                    <a:pt x="939" y="2449"/>
                  </a:lnTo>
                  <a:lnTo>
                    <a:pt x="947" y="2449"/>
                  </a:lnTo>
                  <a:lnTo>
                    <a:pt x="956" y="2449"/>
                  </a:lnTo>
                  <a:lnTo>
                    <a:pt x="965" y="2448"/>
                  </a:lnTo>
                  <a:lnTo>
                    <a:pt x="973" y="2446"/>
                  </a:lnTo>
                  <a:lnTo>
                    <a:pt x="982" y="2444"/>
                  </a:lnTo>
                  <a:lnTo>
                    <a:pt x="991" y="2441"/>
                  </a:lnTo>
                  <a:lnTo>
                    <a:pt x="999" y="2436"/>
                  </a:lnTo>
                  <a:lnTo>
                    <a:pt x="1007" y="2431"/>
                  </a:lnTo>
                  <a:lnTo>
                    <a:pt x="1016" y="2423"/>
                  </a:lnTo>
                  <a:lnTo>
                    <a:pt x="1024" y="2416"/>
                  </a:lnTo>
                  <a:lnTo>
                    <a:pt x="1032" y="2407"/>
                  </a:lnTo>
                  <a:lnTo>
                    <a:pt x="1040" y="2396"/>
                  </a:lnTo>
                  <a:lnTo>
                    <a:pt x="1061" y="2368"/>
                  </a:lnTo>
                  <a:lnTo>
                    <a:pt x="1079" y="2339"/>
                  </a:lnTo>
                  <a:lnTo>
                    <a:pt x="1095" y="2310"/>
                  </a:lnTo>
                  <a:lnTo>
                    <a:pt x="1111" y="2280"/>
                  </a:lnTo>
                  <a:lnTo>
                    <a:pt x="1122" y="2251"/>
                  </a:lnTo>
                  <a:lnTo>
                    <a:pt x="1133" y="2223"/>
                  </a:lnTo>
                  <a:lnTo>
                    <a:pt x="1142" y="2193"/>
                  </a:lnTo>
                  <a:lnTo>
                    <a:pt x="1149" y="2165"/>
                  </a:lnTo>
                  <a:lnTo>
                    <a:pt x="1155" y="2136"/>
                  </a:lnTo>
                  <a:lnTo>
                    <a:pt x="1159" y="2109"/>
                  </a:lnTo>
                  <a:lnTo>
                    <a:pt x="1163" y="2082"/>
                  </a:lnTo>
                  <a:lnTo>
                    <a:pt x="1167" y="2055"/>
                  </a:lnTo>
                  <a:lnTo>
                    <a:pt x="1170" y="2004"/>
                  </a:lnTo>
                  <a:lnTo>
                    <a:pt x="1171" y="1956"/>
                  </a:lnTo>
                  <a:lnTo>
                    <a:pt x="1173" y="1911"/>
                  </a:lnTo>
                  <a:lnTo>
                    <a:pt x="1178" y="1867"/>
                  </a:lnTo>
                  <a:lnTo>
                    <a:pt x="1181" y="1846"/>
                  </a:lnTo>
                  <a:lnTo>
                    <a:pt x="1184" y="1823"/>
                  </a:lnTo>
                  <a:lnTo>
                    <a:pt x="1188" y="1801"/>
                  </a:lnTo>
                  <a:lnTo>
                    <a:pt x="1193" y="1779"/>
                  </a:lnTo>
                  <a:lnTo>
                    <a:pt x="1198" y="1756"/>
                  </a:lnTo>
                  <a:lnTo>
                    <a:pt x="1203" y="1732"/>
                  </a:lnTo>
                  <a:lnTo>
                    <a:pt x="1211" y="1708"/>
                  </a:lnTo>
                  <a:lnTo>
                    <a:pt x="1219" y="1685"/>
                  </a:lnTo>
                  <a:lnTo>
                    <a:pt x="1226" y="1661"/>
                  </a:lnTo>
                  <a:lnTo>
                    <a:pt x="1236" y="1636"/>
                  </a:lnTo>
                  <a:lnTo>
                    <a:pt x="1246" y="1611"/>
                  </a:lnTo>
                  <a:lnTo>
                    <a:pt x="1256" y="1585"/>
                  </a:lnTo>
                  <a:lnTo>
                    <a:pt x="1297" y="1490"/>
                  </a:lnTo>
                  <a:lnTo>
                    <a:pt x="1334" y="1404"/>
                  </a:lnTo>
                  <a:lnTo>
                    <a:pt x="1352" y="1364"/>
                  </a:lnTo>
                  <a:lnTo>
                    <a:pt x="1370" y="1326"/>
                  </a:lnTo>
                  <a:lnTo>
                    <a:pt x="1387" y="1289"/>
                  </a:lnTo>
                  <a:lnTo>
                    <a:pt x="1404" y="1254"/>
                  </a:lnTo>
                  <a:lnTo>
                    <a:pt x="1424" y="1219"/>
                  </a:lnTo>
                  <a:lnTo>
                    <a:pt x="1443" y="1186"/>
                  </a:lnTo>
                  <a:lnTo>
                    <a:pt x="1464" y="1152"/>
                  </a:lnTo>
                  <a:lnTo>
                    <a:pt x="1486" y="1119"/>
                  </a:lnTo>
                  <a:lnTo>
                    <a:pt x="1511" y="1085"/>
                  </a:lnTo>
                  <a:lnTo>
                    <a:pt x="1537" y="1052"/>
                  </a:lnTo>
                  <a:lnTo>
                    <a:pt x="1567" y="1017"/>
                  </a:lnTo>
                  <a:lnTo>
                    <a:pt x="1599" y="981"/>
                  </a:lnTo>
                  <a:lnTo>
                    <a:pt x="1635" y="944"/>
                  </a:lnTo>
                  <a:lnTo>
                    <a:pt x="1671" y="907"/>
                  </a:lnTo>
                  <a:lnTo>
                    <a:pt x="1709" y="870"/>
                  </a:lnTo>
                  <a:lnTo>
                    <a:pt x="1746" y="834"/>
                  </a:lnTo>
                  <a:lnTo>
                    <a:pt x="1783" y="799"/>
                  </a:lnTo>
                  <a:lnTo>
                    <a:pt x="1822" y="764"/>
                  </a:lnTo>
                  <a:lnTo>
                    <a:pt x="1861" y="731"/>
                  </a:lnTo>
                  <a:lnTo>
                    <a:pt x="1900" y="699"/>
                  </a:lnTo>
                  <a:lnTo>
                    <a:pt x="1941" y="667"/>
                  </a:lnTo>
                  <a:lnTo>
                    <a:pt x="1981" y="638"/>
                  </a:lnTo>
                  <a:lnTo>
                    <a:pt x="2022" y="610"/>
                  </a:lnTo>
                  <a:lnTo>
                    <a:pt x="2064" y="583"/>
                  </a:lnTo>
                  <a:lnTo>
                    <a:pt x="2107" y="557"/>
                  </a:lnTo>
                  <a:lnTo>
                    <a:pt x="2151" y="533"/>
                  </a:lnTo>
                  <a:lnTo>
                    <a:pt x="2195" y="512"/>
                  </a:lnTo>
                  <a:lnTo>
                    <a:pt x="2239" y="491"/>
                  </a:lnTo>
                  <a:lnTo>
                    <a:pt x="2285" y="473"/>
                  </a:lnTo>
                  <a:lnTo>
                    <a:pt x="2330" y="454"/>
                  </a:lnTo>
                  <a:lnTo>
                    <a:pt x="2376" y="436"/>
                  </a:lnTo>
                  <a:lnTo>
                    <a:pt x="2423" y="419"/>
                  </a:lnTo>
                  <a:lnTo>
                    <a:pt x="2469" y="403"/>
                  </a:lnTo>
                  <a:lnTo>
                    <a:pt x="2516" y="386"/>
                  </a:lnTo>
                  <a:lnTo>
                    <a:pt x="2562" y="370"/>
                  </a:lnTo>
                  <a:lnTo>
                    <a:pt x="2610" y="355"/>
                  </a:lnTo>
                  <a:lnTo>
                    <a:pt x="2657" y="341"/>
                  </a:lnTo>
                  <a:lnTo>
                    <a:pt x="2705" y="327"/>
                  </a:lnTo>
                  <a:lnTo>
                    <a:pt x="2752" y="314"/>
                  </a:lnTo>
                  <a:lnTo>
                    <a:pt x="2801" y="301"/>
                  </a:lnTo>
                  <a:lnTo>
                    <a:pt x="2849" y="289"/>
                  </a:lnTo>
                  <a:lnTo>
                    <a:pt x="2898" y="277"/>
                  </a:lnTo>
                  <a:lnTo>
                    <a:pt x="2947" y="266"/>
                  </a:lnTo>
                  <a:lnTo>
                    <a:pt x="2995" y="256"/>
                  </a:lnTo>
                  <a:lnTo>
                    <a:pt x="3045" y="246"/>
                  </a:lnTo>
                  <a:lnTo>
                    <a:pt x="3095" y="237"/>
                  </a:lnTo>
                  <a:lnTo>
                    <a:pt x="3144" y="229"/>
                  </a:lnTo>
                  <a:lnTo>
                    <a:pt x="3194" y="220"/>
                  </a:lnTo>
                  <a:lnTo>
                    <a:pt x="3244" y="212"/>
                  </a:lnTo>
                  <a:lnTo>
                    <a:pt x="3294" y="206"/>
                  </a:lnTo>
                  <a:lnTo>
                    <a:pt x="3344" y="199"/>
                  </a:lnTo>
                  <a:lnTo>
                    <a:pt x="3395" y="194"/>
                  </a:lnTo>
                  <a:lnTo>
                    <a:pt x="3446" y="190"/>
                  </a:lnTo>
                  <a:lnTo>
                    <a:pt x="3496" y="185"/>
                  </a:lnTo>
                  <a:lnTo>
                    <a:pt x="3548" y="182"/>
                  </a:lnTo>
                  <a:lnTo>
                    <a:pt x="3599" y="179"/>
                  </a:lnTo>
                  <a:lnTo>
                    <a:pt x="3651" y="177"/>
                  </a:lnTo>
                  <a:lnTo>
                    <a:pt x="3703" y="175"/>
                  </a:lnTo>
                  <a:lnTo>
                    <a:pt x="3754" y="174"/>
                  </a:lnTo>
                  <a:lnTo>
                    <a:pt x="3806" y="174"/>
                  </a:lnTo>
                  <a:lnTo>
                    <a:pt x="4014" y="179"/>
                  </a:lnTo>
                  <a:lnTo>
                    <a:pt x="4218" y="194"/>
                  </a:lnTo>
                  <a:lnTo>
                    <a:pt x="4419" y="220"/>
                  </a:lnTo>
                  <a:lnTo>
                    <a:pt x="4617" y="256"/>
                  </a:lnTo>
                  <a:lnTo>
                    <a:pt x="4812" y="301"/>
                  </a:lnTo>
                  <a:lnTo>
                    <a:pt x="5003" y="355"/>
                  </a:lnTo>
                  <a:lnTo>
                    <a:pt x="5190" y="419"/>
                  </a:lnTo>
                  <a:lnTo>
                    <a:pt x="5373" y="491"/>
                  </a:lnTo>
                  <a:lnTo>
                    <a:pt x="5552" y="572"/>
                  </a:lnTo>
                  <a:lnTo>
                    <a:pt x="5725" y="662"/>
                  </a:lnTo>
                  <a:lnTo>
                    <a:pt x="5894" y="759"/>
                  </a:lnTo>
                  <a:lnTo>
                    <a:pt x="6058" y="864"/>
                  </a:lnTo>
                  <a:lnTo>
                    <a:pt x="6216" y="976"/>
                  </a:lnTo>
                  <a:lnTo>
                    <a:pt x="6368" y="1096"/>
                  </a:lnTo>
                  <a:lnTo>
                    <a:pt x="6515" y="1223"/>
                  </a:lnTo>
                  <a:lnTo>
                    <a:pt x="6655" y="1357"/>
                  </a:lnTo>
                  <a:lnTo>
                    <a:pt x="6788" y="1497"/>
                  </a:lnTo>
                  <a:lnTo>
                    <a:pt x="6916" y="1644"/>
                  </a:lnTo>
                  <a:lnTo>
                    <a:pt x="7035" y="1796"/>
                  </a:lnTo>
                  <a:lnTo>
                    <a:pt x="7148" y="1954"/>
                  </a:lnTo>
                  <a:lnTo>
                    <a:pt x="7253" y="2118"/>
                  </a:lnTo>
                  <a:lnTo>
                    <a:pt x="7350" y="2286"/>
                  </a:lnTo>
                  <a:lnTo>
                    <a:pt x="7439" y="2460"/>
                  </a:lnTo>
                  <a:lnTo>
                    <a:pt x="7520" y="2638"/>
                  </a:lnTo>
                  <a:lnTo>
                    <a:pt x="7593" y="2822"/>
                  </a:lnTo>
                  <a:lnTo>
                    <a:pt x="7656" y="3009"/>
                  </a:lnTo>
                  <a:lnTo>
                    <a:pt x="7710" y="3200"/>
                  </a:lnTo>
                  <a:lnTo>
                    <a:pt x="7756" y="3395"/>
                  </a:lnTo>
                  <a:lnTo>
                    <a:pt x="7791" y="3593"/>
                  </a:lnTo>
                  <a:lnTo>
                    <a:pt x="7817" y="3794"/>
                  </a:lnTo>
                  <a:lnTo>
                    <a:pt x="7832" y="3998"/>
                  </a:lnTo>
                  <a:lnTo>
                    <a:pt x="7838" y="4206"/>
                  </a:lnTo>
                  <a:lnTo>
                    <a:pt x="7838" y="4261"/>
                  </a:lnTo>
                  <a:lnTo>
                    <a:pt x="7837" y="4316"/>
                  </a:lnTo>
                  <a:lnTo>
                    <a:pt x="7835" y="4371"/>
                  </a:lnTo>
                  <a:lnTo>
                    <a:pt x="7832" y="4426"/>
                  </a:lnTo>
                  <a:lnTo>
                    <a:pt x="7828" y="4480"/>
                  </a:lnTo>
                  <a:lnTo>
                    <a:pt x="7825" y="4534"/>
                  </a:lnTo>
                  <a:lnTo>
                    <a:pt x="7820" y="4588"/>
                  </a:lnTo>
                  <a:lnTo>
                    <a:pt x="7814" y="4642"/>
                  </a:lnTo>
                  <a:lnTo>
                    <a:pt x="7817" y="4656"/>
                  </a:lnTo>
                  <a:lnTo>
                    <a:pt x="7830" y="4672"/>
                  </a:lnTo>
                  <a:lnTo>
                    <a:pt x="7852" y="4690"/>
                  </a:lnTo>
                  <a:lnTo>
                    <a:pt x="7881" y="4707"/>
                  </a:lnTo>
                  <a:lnTo>
                    <a:pt x="7919" y="4726"/>
                  </a:lnTo>
                  <a:lnTo>
                    <a:pt x="7962" y="4747"/>
                  </a:lnTo>
                  <a:lnTo>
                    <a:pt x="8013" y="4768"/>
                  </a:lnTo>
                  <a:lnTo>
                    <a:pt x="8068" y="4791"/>
                  </a:lnTo>
                  <a:lnTo>
                    <a:pt x="8128" y="4814"/>
                  </a:lnTo>
                  <a:lnTo>
                    <a:pt x="8193" y="4838"/>
                  </a:lnTo>
                  <a:lnTo>
                    <a:pt x="8262" y="4861"/>
                  </a:lnTo>
                  <a:lnTo>
                    <a:pt x="8334" y="4886"/>
                  </a:lnTo>
                  <a:lnTo>
                    <a:pt x="8484" y="4936"/>
                  </a:lnTo>
                  <a:lnTo>
                    <a:pt x="8639" y="4988"/>
                  </a:lnTo>
                  <a:lnTo>
                    <a:pt x="8794" y="5038"/>
                  </a:lnTo>
                  <a:lnTo>
                    <a:pt x="8944" y="5088"/>
                  </a:lnTo>
                  <a:lnTo>
                    <a:pt x="9015" y="5113"/>
                  </a:lnTo>
                  <a:lnTo>
                    <a:pt x="9083" y="5137"/>
                  </a:lnTo>
                  <a:lnTo>
                    <a:pt x="9148" y="5161"/>
                  </a:lnTo>
                  <a:lnTo>
                    <a:pt x="9207" y="5183"/>
                  </a:lnTo>
                  <a:lnTo>
                    <a:pt x="9262" y="5205"/>
                  </a:lnTo>
                  <a:lnTo>
                    <a:pt x="9312" y="5226"/>
                  </a:lnTo>
                  <a:lnTo>
                    <a:pt x="9355" y="5246"/>
                  </a:lnTo>
                  <a:lnTo>
                    <a:pt x="9391" y="5265"/>
                  </a:lnTo>
                  <a:lnTo>
                    <a:pt x="9419" y="5283"/>
                  </a:lnTo>
                  <a:lnTo>
                    <a:pt x="9440" y="5300"/>
                  </a:lnTo>
                  <a:lnTo>
                    <a:pt x="9451" y="5315"/>
                  </a:lnTo>
                  <a:lnTo>
                    <a:pt x="9454" y="5329"/>
                  </a:lnTo>
                  <a:lnTo>
                    <a:pt x="9494" y="5189"/>
                  </a:lnTo>
                  <a:lnTo>
                    <a:pt x="9483" y="5182"/>
                  </a:lnTo>
                  <a:lnTo>
                    <a:pt x="9464" y="5173"/>
                  </a:lnTo>
                  <a:lnTo>
                    <a:pt x="9440" y="5164"/>
                  </a:lnTo>
                  <a:lnTo>
                    <a:pt x="9408" y="5152"/>
                  </a:lnTo>
                  <a:lnTo>
                    <a:pt x="9327" y="5125"/>
                  </a:lnTo>
                  <a:lnTo>
                    <a:pt x="9226" y="5092"/>
                  </a:lnTo>
                  <a:lnTo>
                    <a:pt x="9110" y="5056"/>
                  </a:lnTo>
                  <a:lnTo>
                    <a:pt x="8982" y="5015"/>
                  </a:lnTo>
                  <a:lnTo>
                    <a:pt x="8847" y="4972"/>
                  </a:lnTo>
                  <a:lnTo>
                    <a:pt x="8707" y="4926"/>
                  </a:lnTo>
                  <a:lnTo>
                    <a:pt x="8638" y="4902"/>
                  </a:lnTo>
                  <a:lnTo>
                    <a:pt x="8570" y="4880"/>
                  </a:lnTo>
                  <a:lnTo>
                    <a:pt x="8503" y="4855"/>
                  </a:lnTo>
                  <a:lnTo>
                    <a:pt x="8438" y="4831"/>
                  </a:lnTo>
                  <a:lnTo>
                    <a:pt x="8375" y="4807"/>
                  </a:lnTo>
                  <a:lnTo>
                    <a:pt x="8315" y="4784"/>
                  </a:lnTo>
                  <a:lnTo>
                    <a:pt x="8258" y="4760"/>
                  </a:lnTo>
                  <a:lnTo>
                    <a:pt x="8206" y="4736"/>
                  </a:lnTo>
                  <a:lnTo>
                    <a:pt x="8158" y="4713"/>
                  </a:lnTo>
                  <a:lnTo>
                    <a:pt x="8114" y="4691"/>
                  </a:lnTo>
                  <a:lnTo>
                    <a:pt x="8077" y="4669"/>
                  </a:lnTo>
                  <a:lnTo>
                    <a:pt x="8044" y="4647"/>
                  </a:lnTo>
                  <a:lnTo>
                    <a:pt x="8019" y="4627"/>
                  </a:lnTo>
                  <a:lnTo>
                    <a:pt x="8001" y="4606"/>
                  </a:lnTo>
                  <a:lnTo>
                    <a:pt x="7990" y="4587"/>
                  </a:lnTo>
                  <a:lnTo>
                    <a:pt x="7988" y="4570"/>
                  </a:lnTo>
                  <a:lnTo>
                    <a:pt x="7992" y="4521"/>
                  </a:lnTo>
                  <a:lnTo>
                    <a:pt x="7996" y="4472"/>
                  </a:lnTo>
                  <a:lnTo>
                    <a:pt x="7999" y="4424"/>
                  </a:lnTo>
                  <a:lnTo>
                    <a:pt x="8001" y="4375"/>
                  </a:lnTo>
                  <a:lnTo>
                    <a:pt x="8003" y="4327"/>
                  </a:lnTo>
                  <a:lnTo>
                    <a:pt x="8004" y="4278"/>
                  </a:lnTo>
                  <a:lnTo>
                    <a:pt x="8005" y="4228"/>
                  </a:lnTo>
                  <a:lnTo>
                    <a:pt x="8005" y="4179"/>
                  </a:lnTo>
                  <a:lnTo>
                    <a:pt x="8000" y="3965"/>
                  </a:lnTo>
                  <a:lnTo>
                    <a:pt x="7984" y="3753"/>
                  </a:lnTo>
                  <a:lnTo>
                    <a:pt x="7958" y="3544"/>
                  </a:lnTo>
                  <a:lnTo>
                    <a:pt x="7921" y="3338"/>
                  </a:lnTo>
                  <a:lnTo>
                    <a:pt x="7874" y="3136"/>
                  </a:lnTo>
                  <a:lnTo>
                    <a:pt x="7817" y="2939"/>
                  </a:lnTo>
                  <a:lnTo>
                    <a:pt x="7751" y="2744"/>
                  </a:lnTo>
                  <a:lnTo>
                    <a:pt x="7676" y="2555"/>
                  </a:lnTo>
                  <a:lnTo>
                    <a:pt x="7593" y="2369"/>
                  </a:lnTo>
                  <a:lnTo>
                    <a:pt x="7500" y="2189"/>
                  </a:lnTo>
                  <a:lnTo>
                    <a:pt x="7399" y="2014"/>
                  </a:lnTo>
                  <a:lnTo>
                    <a:pt x="7290" y="1845"/>
                  </a:lnTo>
                  <a:lnTo>
                    <a:pt x="7174" y="1681"/>
                  </a:lnTo>
                  <a:lnTo>
                    <a:pt x="7049" y="1523"/>
                  </a:lnTo>
                  <a:lnTo>
                    <a:pt x="6918" y="1371"/>
                  </a:lnTo>
                  <a:lnTo>
                    <a:pt x="6779" y="1226"/>
                  </a:lnTo>
                  <a:lnTo>
                    <a:pt x="6634" y="1087"/>
                  </a:lnTo>
                  <a:lnTo>
                    <a:pt x="6482" y="956"/>
                  </a:lnTo>
                  <a:lnTo>
                    <a:pt x="6324" y="831"/>
                  </a:lnTo>
                  <a:lnTo>
                    <a:pt x="6161" y="715"/>
                  </a:lnTo>
                  <a:lnTo>
                    <a:pt x="5991" y="606"/>
                  </a:lnTo>
                  <a:lnTo>
                    <a:pt x="5816" y="505"/>
                  </a:lnTo>
                  <a:lnTo>
                    <a:pt x="5636" y="412"/>
                  </a:lnTo>
                  <a:lnTo>
                    <a:pt x="5450" y="329"/>
                  </a:lnTo>
                  <a:lnTo>
                    <a:pt x="5261" y="253"/>
                  </a:lnTo>
                  <a:lnTo>
                    <a:pt x="5067" y="188"/>
                  </a:lnTo>
                  <a:lnTo>
                    <a:pt x="4869" y="131"/>
                  </a:lnTo>
                  <a:lnTo>
                    <a:pt x="4667" y="84"/>
                  </a:lnTo>
                  <a:lnTo>
                    <a:pt x="4462" y="47"/>
                  </a:lnTo>
                  <a:lnTo>
                    <a:pt x="4252" y="21"/>
                  </a:lnTo>
                  <a:lnTo>
                    <a:pt x="4041" y="5"/>
                  </a:lnTo>
                  <a:lnTo>
                    <a:pt x="3827" y="0"/>
                  </a:lnTo>
                  <a:lnTo>
                    <a:pt x="3773" y="0"/>
                  </a:lnTo>
                  <a:lnTo>
                    <a:pt x="3719" y="1"/>
                  </a:lnTo>
                  <a:lnTo>
                    <a:pt x="3665" y="2"/>
                  </a:lnTo>
                  <a:lnTo>
                    <a:pt x="3612" y="5"/>
                  </a:lnTo>
                  <a:lnTo>
                    <a:pt x="3559" y="8"/>
                  </a:lnTo>
                  <a:lnTo>
                    <a:pt x="3506" y="12"/>
                  </a:lnTo>
                  <a:lnTo>
                    <a:pt x="3453" y="16"/>
                  </a:lnTo>
                  <a:lnTo>
                    <a:pt x="3400" y="21"/>
                  </a:lnTo>
                  <a:lnTo>
                    <a:pt x="3347" y="27"/>
                  </a:lnTo>
                  <a:lnTo>
                    <a:pt x="3295" y="33"/>
                  </a:lnTo>
                  <a:lnTo>
                    <a:pt x="3244" y="40"/>
                  </a:lnTo>
                  <a:lnTo>
                    <a:pt x="3192" y="47"/>
                  </a:lnTo>
                  <a:lnTo>
                    <a:pt x="3140" y="56"/>
                  </a:lnTo>
                  <a:lnTo>
                    <a:pt x="3088" y="64"/>
                  </a:lnTo>
                  <a:lnTo>
                    <a:pt x="3037" y="74"/>
                  </a:lnTo>
                  <a:lnTo>
                    <a:pt x="2985" y="84"/>
                  </a:lnTo>
                  <a:lnTo>
                    <a:pt x="2935" y="95"/>
                  </a:lnTo>
                  <a:lnTo>
                    <a:pt x="2884" y="107"/>
                  </a:lnTo>
                  <a:lnTo>
                    <a:pt x="2834" y="118"/>
                  </a:lnTo>
                  <a:lnTo>
                    <a:pt x="2783" y="131"/>
                  </a:lnTo>
                  <a:lnTo>
                    <a:pt x="2734" y="144"/>
                  </a:lnTo>
                  <a:lnTo>
                    <a:pt x="2684" y="158"/>
                  </a:lnTo>
                  <a:lnTo>
                    <a:pt x="2634" y="172"/>
                  </a:lnTo>
                  <a:lnTo>
                    <a:pt x="2586" y="188"/>
                  </a:lnTo>
                  <a:lnTo>
                    <a:pt x="2537" y="204"/>
                  </a:lnTo>
                  <a:lnTo>
                    <a:pt x="2489" y="220"/>
                  </a:lnTo>
                  <a:lnTo>
                    <a:pt x="2440" y="236"/>
                  </a:lnTo>
                  <a:lnTo>
                    <a:pt x="2391" y="253"/>
                  </a:lnTo>
                  <a:lnTo>
                    <a:pt x="2344" y="272"/>
                  </a:lnTo>
                  <a:lnTo>
                    <a:pt x="2296" y="290"/>
                  </a:lnTo>
                  <a:lnTo>
                    <a:pt x="2249" y="309"/>
                  </a:lnTo>
                  <a:lnTo>
                    <a:pt x="2202" y="329"/>
                  </a:lnTo>
                  <a:lnTo>
                    <a:pt x="2108" y="369"/>
                  </a:lnTo>
                  <a:lnTo>
                    <a:pt x="2017" y="411"/>
                  </a:lnTo>
                  <a:lnTo>
                    <a:pt x="1971" y="434"/>
                  </a:lnTo>
                  <a:lnTo>
                    <a:pt x="1926" y="455"/>
                  </a:lnTo>
                  <a:lnTo>
                    <a:pt x="1881" y="478"/>
                  </a:lnTo>
                  <a:lnTo>
                    <a:pt x="1836" y="502"/>
                  </a:lnTo>
                  <a:lnTo>
                    <a:pt x="1792" y="526"/>
                  </a:lnTo>
                  <a:lnTo>
                    <a:pt x="1748" y="549"/>
                  </a:lnTo>
                  <a:lnTo>
                    <a:pt x="1705" y="574"/>
                  </a:lnTo>
                  <a:lnTo>
                    <a:pt x="1661" y="600"/>
                  </a:lnTo>
                  <a:lnTo>
                    <a:pt x="1618" y="625"/>
                  </a:lnTo>
                  <a:lnTo>
                    <a:pt x="1576" y="652"/>
                  </a:lnTo>
                  <a:lnTo>
                    <a:pt x="1533" y="679"/>
                  </a:lnTo>
                  <a:lnTo>
                    <a:pt x="1492" y="706"/>
                  </a:lnTo>
                  <a:lnTo>
                    <a:pt x="1450" y="734"/>
                  </a:lnTo>
                  <a:lnTo>
                    <a:pt x="1409" y="762"/>
                  </a:lnTo>
                  <a:lnTo>
                    <a:pt x="1369" y="790"/>
                  </a:lnTo>
                  <a:lnTo>
                    <a:pt x="1329" y="821"/>
                  </a:lnTo>
                  <a:lnTo>
                    <a:pt x="1289" y="851"/>
                  </a:lnTo>
                  <a:lnTo>
                    <a:pt x="1249" y="881"/>
                  </a:lnTo>
                  <a:lnTo>
                    <a:pt x="1210" y="912"/>
                  </a:lnTo>
                  <a:lnTo>
                    <a:pt x="1172" y="944"/>
                  </a:lnTo>
                  <a:lnTo>
                    <a:pt x="1133" y="976"/>
                  </a:lnTo>
                  <a:lnTo>
                    <a:pt x="1097" y="1009"/>
                  </a:lnTo>
                  <a:lnTo>
                    <a:pt x="1059" y="1042"/>
                  </a:lnTo>
                  <a:lnTo>
                    <a:pt x="1022" y="1077"/>
                  </a:lnTo>
                  <a:lnTo>
                    <a:pt x="986" y="1111"/>
                  </a:lnTo>
                  <a:lnTo>
                    <a:pt x="951" y="1146"/>
                  </a:lnTo>
                  <a:lnTo>
                    <a:pt x="915" y="1182"/>
                  </a:lnTo>
                  <a:lnTo>
                    <a:pt x="881" y="1218"/>
                  </a:lnTo>
                  <a:lnTo>
                    <a:pt x="864" y="1237"/>
                  </a:lnTo>
                  <a:lnTo>
                    <a:pt x="847" y="1256"/>
                  </a:lnTo>
                  <a:lnTo>
                    <a:pt x="832" y="1275"/>
                  </a:lnTo>
                  <a:lnTo>
                    <a:pt x="816" y="1296"/>
                  </a:lnTo>
                  <a:lnTo>
                    <a:pt x="785" y="1336"/>
                  </a:lnTo>
                  <a:lnTo>
                    <a:pt x="756" y="1377"/>
                  </a:lnTo>
                  <a:lnTo>
                    <a:pt x="728" y="1419"/>
                  </a:lnTo>
                  <a:lnTo>
                    <a:pt x="700" y="1461"/>
                  </a:lnTo>
                  <a:lnTo>
                    <a:pt x="672" y="1503"/>
                  </a:lnTo>
                  <a:lnTo>
                    <a:pt x="643" y="1545"/>
                  </a:lnTo>
                  <a:lnTo>
                    <a:pt x="614" y="1589"/>
                  </a:lnTo>
                  <a:lnTo>
                    <a:pt x="586" y="1632"/>
                  </a:lnTo>
                  <a:lnTo>
                    <a:pt x="559" y="1677"/>
                  </a:lnTo>
                  <a:lnTo>
                    <a:pt x="532" y="1722"/>
                  </a:lnTo>
                  <a:lnTo>
                    <a:pt x="505" y="1768"/>
                  </a:lnTo>
                  <a:lnTo>
                    <a:pt x="477" y="1814"/>
                  </a:lnTo>
                  <a:lnTo>
                    <a:pt x="449" y="1860"/>
                  </a:lnTo>
                  <a:lnTo>
                    <a:pt x="419" y="1904"/>
                  </a:lnTo>
                  <a:lnTo>
                    <a:pt x="405" y="1924"/>
                  </a:lnTo>
                  <a:lnTo>
                    <a:pt x="392" y="1946"/>
                  </a:lnTo>
                  <a:lnTo>
                    <a:pt x="380" y="1968"/>
                  </a:lnTo>
                  <a:lnTo>
                    <a:pt x="368" y="1990"/>
                  </a:lnTo>
                  <a:lnTo>
                    <a:pt x="345" y="2037"/>
                  </a:lnTo>
                  <a:lnTo>
                    <a:pt x="323" y="2084"/>
                  </a:lnTo>
                  <a:lnTo>
                    <a:pt x="301" y="2135"/>
                  </a:lnTo>
                  <a:lnTo>
                    <a:pt x="279" y="2186"/>
                  </a:lnTo>
                  <a:lnTo>
                    <a:pt x="257" y="2239"/>
                  </a:lnTo>
                  <a:lnTo>
                    <a:pt x="234" y="2293"/>
                  </a:lnTo>
                  <a:lnTo>
                    <a:pt x="230" y="2304"/>
                  </a:lnTo>
                  <a:lnTo>
                    <a:pt x="227" y="2313"/>
                  </a:lnTo>
                  <a:lnTo>
                    <a:pt x="224" y="2323"/>
                  </a:lnTo>
                  <a:lnTo>
                    <a:pt x="222" y="2334"/>
                  </a:lnTo>
                  <a:lnTo>
                    <a:pt x="218" y="2353"/>
                  </a:lnTo>
                  <a:lnTo>
                    <a:pt x="215" y="2372"/>
                  </a:lnTo>
                  <a:lnTo>
                    <a:pt x="214" y="2380"/>
                  </a:lnTo>
                  <a:lnTo>
                    <a:pt x="212" y="2389"/>
                  </a:lnTo>
                  <a:lnTo>
                    <a:pt x="209" y="2398"/>
                  </a:lnTo>
                  <a:lnTo>
                    <a:pt x="206" y="2405"/>
                  </a:lnTo>
                  <a:lnTo>
                    <a:pt x="202" y="2413"/>
                  </a:lnTo>
                  <a:lnTo>
                    <a:pt x="197" y="2420"/>
                  </a:lnTo>
                  <a:lnTo>
                    <a:pt x="191" y="2427"/>
                  </a:lnTo>
                  <a:lnTo>
                    <a:pt x="184" y="2433"/>
                  </a:lnTo>
                  <a:lnTo>
                    <a:pt x="181" y="2435"/>
                  </a:lnTo>
                  <a:lnTo>
                    <a:pt x="176" y="2436"/>
                  </a:lnTo>
                  <a:lnTo>
                    <a:pt x="172" y="2438"/>
                  </a:lnTo>
                  <a:lnTo>
                    <a:pt x="168" y="2439"/>
                  </a:lnTo>
                  <a:lnTo>
                    <a:pt x="157" y="2439"/>
                  </a:lnTo>
                  <a:lnTo>
                    <a:pt x="145" y="2439"/>
                  </a:lnTo>
                  <a:lnTo>
                    <a:pt x="132" y="2438"/>
                  </a:lnTo>
                  <a:lnTo>
                    <a:pt x="119" y="2438"/>
                  </a:lnTo>
                  <a:lnTo>
                    <a:pt x="104" y="2439"/>
                  </a:lnTo>
                  <a:lnTo>
                    <a:pt x="90" y="2441"/>
                  </a:lnTo>
                  <a:lnTo>
                    <a:pt x="76" y="2444"/>
                  </a:lnTo>
                  <a:lnTo>
                    <a:pt x="62" y="2449"/>
                  </a:lnTo>
                  <a:lnTo>
                    <a:pt x="49" y="2457"/>
                  </a:lnTo>
                  <a:lnTo>
                    <a:pt x="36" y="2465"/>
                  </a:lnTo>
                  <a:lnTo>
                    <a:pt x="24" y="2473"/>
                  </a:lnTo>
                  <a:lnTo>
                    <a:pt x="13" y="2483"/>
                  </a:lnTo>
                  <a:lnTo>
                    <a:pt x="9" y="2487"/>
                  </a:lnTo>
                  <a:lnTo>
                    <a:pt x="6" y="2492"/>
                  </a:lnTo>
                  <a:lnTo>
                    <a:pt x="2" y="2497"/>
                  </a:lnTo>
                  <a:lnTo>
                    <a:pt x="0" y="25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19" name="Freeform 191"/>
            <p:cNvSpPr>
              <a:spLocks/>
            </p:cNvSpPr>
            <p:nvPr/>
          </p:nvSpPr>
          <p:spPr bwMode="auto">
            <a:xfrm>
              <a:off x="1571" y="1568"/>
              <a:ext cx="10" cy="4"/>
            </a:xfrm>
            <a:custGeom>
              <a:avLst/>
              <a:gdLst>
                <a:gd name="T0" fmla="*/ 0 w 30"/>
                <a:gd name="T1" fmla="*/ 0 h 13"/>
                <a:gd name="T2" fmla="*/ 15 w 30"/>
                <a:gd name="T3" fmla="*/ 6 h 13"/>
                <a:gd name="T4" fmla="*/ 15 w 30"/>
                <a:gd name="T5" fmla="*/ 6 h 13"/>
                <a:gd name="T6" fmla="*/ 15 w 30"/>
                <a:gd name="T7" fmla="*/ 6 h 13"/>
                <a:gd name="T8" fmla="*/ 15 w 30"/>
                <a:gd name="T9" fmla="*/ 6 h 13"/>
                <a:gd name="T10" fmla="*/ 0 w 30"/>
                <a:gd name="T11" fmla="*/ 0 h 13"/>
                <a:gd name="T12" fmla="*/ 30 w 30"/>
                <a:gd name="T13" fmla="*/ 13 h 13"/>
                <a:gd name="T14" fmla="*/ 30 w 30"/>
                <a:gd name="T15" fmla="*/ 13 h 13"/>
                <a:gd name="T16" fmla="*/ 30 w 30"/>
                <a:gd name="T17" fmla="*/ 13 h 13"/>
                <a:gd name="T18" fmla="*/ 0 w 3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3">
                  <a:moveTo>
                    <a:pt x="0" y="0"/>
                  </a:move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0" y="0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20" name="Freeform 192"/>
            <p:cNvSpPr>
              <a:spLocks/>
            </p:cNvSpPr>
            <p:nvPr/>
          </p:nvSpPr>
          <p:spPr bwMode="auto">
            <a:xfrm>
              <a:off x="1571" y="1567"/>
              <a:ext cx="43" cy="25"/>
            </a:xfrm>
            <a:custGeom>
              <a:avLst/>
              <a:gdLst>
                <a:gd name="T0" fmla="*/ 129 w 129"/>
                <a:gd name="T1" fmla="*/ 56 h 73"/>
                <a:gd name="T2" fmla="*/ 129 w 129"/>
                <a:gd name="T3" fmla="*/ 56 h 73"/>
                <a:gd name="T4" fmla="*/ 121 w 129"/>
                <a:gd name="T5" fmla="*/ 45 h 73"/>
                <a:gd name="T6" fmla="*/ 112 w 129"/>
                <a:gd name="T7" fmla="*/ 35 h 73"/>
                <a:gd name="T8" fmla="*/ 103 w 129"/>
                <a:gd name="T9" fmla="*/ 27 h 73"/>
                <a:gd name="T10" fmla="*/ 93 w 129"/>
                <a:gd name="T11" fmla="*/ 20 h 73"/>
                <a:gd name="T12" fmla="*/ 83 w 129"/>
                <a:gd name="T13" fmla="*/ 16 h 73"/>
                <a:gd name="T14" fmla="*/ 73 w 129"/>
                <a:gd name="T15" fmla="*/ 12 h 73"/>
                <a:gd name="T16" fmla="*/ 64 w 129"/>
                <a:gd name="T17" fmla="*/ 8 h 73"/>
                <a:gd name="T18" fmla="*/ 55 w 129"/>
                <a:gd name="T19" fmla="*/ 6 h 73"/>
                <a:gd name="T20" fmla="*/ 40 w 129"/>
                <a:gd name="T21" fmla="*/ 3 h 73"/>
                <a:gd name="T22" fmla="*/ 29 w 129"/>
                <a:gd name="T23" fmla="*/ 0 h 73"/>
                <a:gd name="T24" fmla="*/ 28 w 129"/>
                <a:gd name="T25" fmla="*/ 0 h 73"/>
                <a:gd name="T26" fmla="*/ 30 w 129"/>
                <a:gd name="T27" fmla="*/ 2 h 73"/>
                <a:gd name="T28" fmla="*/ 34 w 129"/>
                <a:gd name="T29" fmla="*/ 8 h 73"/>
                <a:gd name="T30" fmla="*/ 32 w 129"/>
                <a:gd name="T31" fmla="*/ 14 h 73"/>
                <a:gd name="T32" fmla="*/ 2 w 129"/>
                <a:gd name="T33" fmla="*/ 1 h 73"/>
                <a:gd name="T34" fmla="*/ 0 w 129"/>
                <a:gd name="T35" fmla="*/ 13 h 73"/>
                <a:gd name="T36" fmla="*/ 7 w 129"/>
                <a:gd name="T37" fmla="*/ 25 h 73"/>
                <a:gd name="T38" fmla="*/ 13 w 129"/>
                <a:gd name="T39" fmla="*/ 30 h 73"/>
                <a:gd name="T40" fmla="*/ 21 w 129"/>
                <a:gd name="T41" fmla="*/ 32 h 73"/>
                <a:gd name="T42" fmla="*/ 32 w 129"/>
                <a:gd name="T43" fmla="*/ 35 h 73"/>
                <a:gd name="T44" fmla="*/ 46 w 129"/>
                <a:gd name="T45" fmla="*/ 39 h 73"/>
                <a:gd name="T46" fmla="*/ 54 w 129"/>
                <a:gd name="T47" fmla="*/ 40 h 73"/>
                <a:gd name="T48" fmla="*/ 62 w 129"/>
                <a:gd name="T49" fmla="*/ 43 h 73"/>
                <a:gd name="T50" fmla="*/ 69 w 129"/>
                <a:gd name="T51" fmla="*/ 46 h 73"/>
                <a:gd name="T52" fmla="*/ 76 w 129"/>
                <a:gd name="T53" fmla="*/ 49 h 73"/>
                <a:gd name="T54" fmla="*/ 83 w 129"/>
                <a:gd name="T55" fmla="*/ 54 h 73"/>
                <a:gd name="T56" fmla="*/ 90 w 129"/>
                <a:gd name="T57" fmla="*/ 59 h 73"/>
                <a:gd name="T58" fmla="*/ 95 w 129"/>
                <a:gd name="T59" fmla="*/ 66 h 73"/>
                <a:gd name="T60" fmla="*/ 100 w 129"/>
                <a:gd name="T61" fmla="*/ 73 h 73"/>
                <a:gd name="T62" fmla="*/ 100 w 129"/>
                <a:gd name="T63" fmla="*/ 73 h 73"/>
                <a:gd name="T64" fmla="*/ 129 w 129"/>
                <a:gd name="T6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73">
                  <a:moveTo>
                    <a:pt x="129" y="56"/>
                  </a:moveTo>
                  <a:lnTo>
                    <a:pt x="129" y="56"/>
                  </a:lnTo>
                  <a:lnTo>
                    <a:pt x="121" y="45"/>
                  </a:lnTo>
                  <a:lnTo>
                    <a:pt x="112" y="35"/>
                  </a:lnTo>
                  <a:lnTo>
                    <a:pt x="103" y="27"/>
                  </a:lnTo>
                  <a:lnTo>
                    <a:pt x="93" y="20"/>
                  </a:lnTo>
                  <a:lnTo>
                    <a:pt x="83" y="16"/>
                  </a:lnTo>
                  <a:lnTo>
                    <a:pt x="73" y="12"/>
                  </a:lnTo>
                  <a:lnTo>
                    <a:pt x="64" y="8"/>
                  </a:lnTo>
                  <a:lnTo>
                    <a:pt x="55" y="6"/>
                  </a:lnTo>
                  <a:lnTo>
                    <a:pt x="40" y="3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8"/>
                  </a:lnTo>
                  <a:lnTo>
                    <a:pt x="32" y="14"/>
                  </a:lnTo>
                  <a:lnTo>
                    <a:pt x="2" y="1"/>
                  </a:lnTo>
                  <a:lnTo>
                    <a:pt x="0" y="13"/>
                  </a:lnTo>
                  <a:lnTo>
                    <a:pt x="7" y="25"/>
                  </a:lnTo>
                  <a:lnTo>
                    <a:pt x="13" y="30"/>
                  </a:lnTo>
                  <a:lnTo>
                    <a:pt x="21" y="32"/>
                  </a:lnTo>
                  <a:lnTo>
                    <a:pt x="32" y="35"/>
                  </a:lnTo>
                  <a:lnTo>
                    <a:pt x="46" y="39"/>
                  </a:lnTo>
                  <a:lnTo>
                    <a:pt x="54" y="40"/>
                  </a:lnTo>
                  <a:lnTo>
                    <a:pt x="62" y="43"/>
                  </a:lnTo>
                  <a:lnTo>
                    <a:pt x="69" y="46"/>
                  </a:lnTo>
                  <a:lnTo>
                    <a:pt x="76" y="49"/>
                  </a:lnTo>
                  <a:lnTo>
                    <a:pt x="83" y="54"/>
                  </a:lnTo>
                  <a:lnTo>
                    <a:pt x="90" y="59"/>
                  </a:lnTo>
                  <a:lnTo>
                    <a:pt x="95" y="66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29" y="5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21" name="Freeform 193"/>
            <p:cNvSpPr>
              <a:spLocks/>
            </p:cNvSpPr>
            <p:nvPr/>
          </p:nvSpPr>
          <p:spPr bwMode="auto">
            <a:xfrm>
              <a:off x="1604" y="1586"/>
              <a:ext cx="30" cy="70"/>
            </a:xfrm>
            <a:custGeom>
              <a:avLst/>
              <a:gdLst>
                <a:gd name="T0" fmla="*/ 91 w 91"/>
                <a:gd name="T1" fmla="*/ 208 h 209"/>
                <a:gd name="T2" fmla="*/ 91 w 91"/>
                <a:gd name="T3" fmla="*/ 208 h 209"/>
                <a:gd name="T4" fmla="*/ 90 w 91"/>
                <a:gd name="T5" fmla="*/ 194 h 209"/>
                <a:gd name="T6" fmla="*/ 89 w 91"/>
                <a:gd name="T7" fmla="*/ 181 h 209"/>
                <a:gd name="T8" fmla="*/ 87 w 91"/>
                <a:gd name="T9" fmla="*/ 166 h 209"/>
                <a:gd name="T10" fmla="*/ 84 w 91"/>
                <a:gd name="T11" fmla="*/ 152 h 209"/>
                <a:gd name="T12" fmla="*/ 76 w 91"/>
                <a:gd name="T13" fmla="*/ 122 h 209"/>
                <a:gd name="T14" fmla="*/ 67 w 91"/>
                <a:gd name="T15" fmla="*/ 93 h 209"/>
                <a:gd name="T16" fmla="*/ 58 w 91"/>
                <a:gd name="T17" fmla="*/ 65 h 209"/>
                <a:gd name="T18" fmla="*/ 48 w 91"/>
                <a:gd name="T19" fmla="*/ 39 h 209"/>
                <a:gd name="T20" fmla="*/ 38 w 91"/>
                <a:gd name="T21" fmla="*/ 17 h 209"/>
                <a:gd name="T22" fmla="*/ 29 w 91"/>
                <a:gd name="T23" fmla="*/ 0 h 209"/>
                <a:gd name="T24" fmla="*/ 0 w 91"/>
                <a:gd name="T25" fmla="*/ 17 h 209"/>
                <a:gd name="T26" fmla="*/ 8 w 91"/>
                <a:gd name="T27" fmla="*/ 31 h 209"/>
                <a:gd name="T28" fmla="*/ 18 w 91"/>
                <a:gd name="T29" fmla="*/ 52 h 209"/>
                <a:gd name="T30" fmla="*/ 26 w 91"/>
                <a:gd name="T31" fmla="*/ 75 h 209"/>
                <a:gd name="T32" fmla="*/ 36 w 91"/>
                <a:gd name="T33" fmla="*/ 102 h 209"/>
                <a:gd name="T34" fmla="*/ 45 w 91"/>
                <a:gd name="T35" fmla="*/ 131 h 209"/>
                <a:gd name="T36" fmla="*/ 51 w 91"/>
                <a:gd name="T37" fmla="*/ 160 h 209"/>
                <a:gd name="T38" fmla="*/ 54 w 91"/>
                <a:gd name="T39" fmla="*/ 173 h 209"/>
                <a:gd name="T40" fmla="*/ 57 w 91"/>
                <a:gd name="T41" fmla="*/ 186 h 209"/>
                <a:gd name="T42" fmla="*/ 58 w 91"/>
                <a:gd name="T43" fmla="*/ 198 h 209"/>
                <a:gd name="T44" fmla="*/ 59 w 91"/>
                <a:gd name="T45" fmla="*/ 209 h 209"/>
                <a:gd name="T46" fmla="*/ 59 w 91"/>
                <a:gd name="T47" fmla="*/ 209 h 209"/>
                <a:gd name="T48" fmla="*/ 91 w 91"/>
                <a:gd name="T49" fmla="*/ 20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209">
                  <a:moveTo>
                    <a:pt x="91" y="208"/>
                  </a:moveTo>
                  <a:lnTo>
                    <a:pt x="91" y="208"/>
                  </a:lnTo>
                  <a:lnTo>
                    <a:pt x="90" y="194"/>
                  </a:lnTo>
                  <a:lnTo>
                    <a:pt x="89" y="181"/>
                  </a:lnTo>
                  <a:lnTo>
                    <a:pt x="87" y="166"/>
                  </a:lnTo>
                  <a:lnTo>
                    <a:pt x="84" y="152"/>
                  </a:lnTo>
                  <a:lnTo>
                    <a:pt x="76" y="122"/>
                  </a:lnTo>
                  <a:lnTo>
                    <a:pt x="67" y="93"/>
                  </a:lnTo>
                  <a:lnTo>
                    <a:pt x="58" y="65"/>
                  </a:lnTo>
                  <a:lnTo>
                    <a:pt x="48" y="39"/>
                  </a:lnTo>
                  <a:lnTo>
                    <a:pt x="38" y="17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8" y="31"/>
                  </a:lnTo>
                  <a:lnTo>
                    <a:pt x="18" y="52"/>
                  </a:lnTo>
                  <a:lnTo>
                    <a:pt x="26" y="75"/>
                  </a:lnTo>
                  <a:lnTo>
                    <a:pt x="36" y="102"/>
                  </a:lnTo>
                  <a:lnTo>
                    <a:pt x="45" y="131"/>
                  </a:lnTo>
                  <a:lnTo>
                    <a:pt x="51" y="160"/>
                  </a:lnTo>
                  <a:lnTo>
                    <a:pt x="54" y="173"/>
                  </a:lnTo>
                  <a:lnTo>
                    <a:pt x="57" y="186"/>
                  </a:lnTo>
                  <a:lnTo>
                    <a:pt x="58" y="198"/>
                  </a:lnTo>
                  <a:lnTo>
                    <a:pt x="59" y="209"/>
                  </a:lnTo>
                  <a:lnTo>
                    <a:pt x="59" y="209"/>
                  </a:lnTo>
                  <a:lnTo>
                    <a:pt x="91" y="2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22" name="Freeform 194"/>
            <p:cNvSpPr>
              <a:spLocks/>
            </p:cNvSpPr>
            <p:nvPr/>
          </p:nvSpPr>
          <p:spPr bwMode="auto">
            <a:xfrm>
              <a:off x="1614" y="1655"/>
              <a:ext cx="21" cy="70"/>
            </a:xfrm>
            <a:custGeom>
              <a:avLst/>
              <a:gdLst>
                <a:gd name="T0" fmla="*/ 31 w 61"/>
                <a:gd name="T1" fmla="*/ 208 h 208"/>
                <a:gd name="T2" fmla="*/ 31 w 61"/>
                <a:gd name="T3" fmla="*/ 208 h 208"/>
                <a:gd name="T4" fmla="*/ 39 w 61"/>
                <a:gd name="T5" fmla="*/ 184 h 208"/>
                <a:gd name="T6" fmla="*/ 45 w 61"/>
                <a:gd name="T7" fmla="*/ 159 h 208"/>
                <a:gd name="T8" fmla="*/ 50 w 61"/>
                <a:gd name="T9" fmla="*/ 134 h 208"/>
                <a:gd name="T10" fmla="*/ 55 w 61"/>
                <a:gd name="T11" fmla="*/ 108 h 208"/>
                <a:gd name="T12" fmla="*/ 58 w 61"/>
                <a:gd name="T13" fmla="*/ 82 h 208"/>
                <a:gd name="T14" fmla="*/ 60 w 61"/>
                <a:gd name="T15" fmla="*/ 55 h 208"/>
                <a:gd name="T16" fmla="*/ 61 w 61"/>
                <a:gd name="T17" fmla="*/ 28 h 208"/>
                <a:gd name="T18" fmla="*/ 60 w 61"/>
                <a:gd name="T19" fmla="*/ 0 h 208"/>
                <a:gd name="T20" fmla="*/ 28 w 61"/>
                <a:gd name="T21" fmla="*/ 1 h 208"/>
                <a:gd name="T22" fmla="*/ 28 w 61"/>
                <a:gd name="T23" fmla="*/ 28 h 208"/>
                <a:gd name="T24" fmla="*/ 28 w 61"/>
                <a:gd name="T25" fmla="*/ 54 h 208"/>
                <a:gd name="T26" fmla="*/ 26 w 61"/>
                <a:gd name="T27" fmla="*/ 79 h 208"/>
                <a:gd name="T28" fmla="*/ 22 w 61"/>
                <a:gd name="T29" fmla="*/ 104 h 208"/>
                <a:gd name="T30" fmla="*/ 18 w 61"/>
                <a:gd name="T31" fmla="*/ 128 h 208"/>
                <a:gd name="T32" fmla="*/ 13 w 61"/>
                <a:gd name="T33" fmla="*/ 152 h 208"/>
                <a:gd name="T34" fmla="*/ 7 w 61"/>
                <a:gd name="T35" fmla="*/ 175 h 208"/>
                <a:gd name="T36" fmla="*/ 0 w 61"/>
                <a:gd name="T37" fmla="*/ 198 h 208"/>
                <a:gd name="T38" fmla="*/ 0 w 61"/>
                <a:gd name="T39" fmla="*/ 198 h 208"/>
                <a:gd name="T40" fmla="*/ 31 w 61"/>
                <a:gd name="T4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208">
                  <a:moveTo>
                    <a:pt x="31" y="208"/>
                  </a:moveTo>
                  <a:lnTo>
                    <a:pt x="31" y="208"/>
                  </a:lnTo>
                  <a:lnTo>
                    <a:pt x="39" y="184"/>
                  </a:lnTo>
                  <a:lnTo>
                    <a:pt x="45" y="159"/>
                  </a:lnTo>
                  <a:lnTo>
                    <a:pt x="50" y="134"/>
                  </a:lnTo>
                  <a:lnTo>
                    <a:pt x="55" y="108"/>
                  </a:lnTo>
                  <a:lnTo>
                    <a:pt x="58" y="82"/>
                  </a:lnTo>
                  <a:lnTo>
                    <a:pt x="60" y="55"/>
                  </a:lnTo>
                  <a:lnTo>
                    <a:pt x="61" y="28"/>
                  </a:lnTo>
                  <a:lnTo>
                    <a:pt x="60" y="0"/>
                  </a:lnTo>
                  <a:lnTo>
                    <a:pt x="28" y="1"/>
                  </a:lnTo>
                  <a:lnTo>
                    <a:pt x="28" y="28"/>
                  </a:lnTo>
                  <a:lnTo>
                    <a:pt x="28" y="54"/>
                  </a:lnTo>
                  <a:lnTo>
                    <a:pt x="26" y="79"/>
                  </a:lnTo>
                  <a:lnTo>
                    <a:pt x="22" y="104"/>
                  </a:lnTo>
                  <a:lnTo>
                    <a:pt x="18" y="128"/>
                  </a:lnTo>
                  <a:lnTo>
                    <a:pt x="13" y="152"/>
                  </a:lnTo>
                  <a:lnTo>
                    <a:pt x="7" y="17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31" y="2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23" name="Freeform 195"/>
            <p:cNvSpPr>
              <a:spLocks/>
            </p:cNvSpPr>
            <p:nvPr/>
          </p:nvSpPr>
          <p:spPr bwMode="auto">
            <a:xfrm>
              <a:off x="1587" y="1721"/>
              <a:ext cx="38" cy="324"/>
            </a:xfrm>
            <a:custGeom>
              <a:avLst/>
              <a:gdLst>
                <a:gd name="T0" fmla="*/ 49 w 112"/>
                <a:gd name="T1" fmla="*/ 969 h 970"/>
                <a:gd name="T2" fmla="*/ 49 w 112"/>
                <a:gd name="T3" fmla="*/ 968 h 970"/>
                <a:gd name="T4" fmla="*/ 45 w 112"/>
                <a:gd name="T5" fmla="*/ 908 h 970"/>
                <a:gd name="T6" fmla="*/ 41 w 112"/>
                <a:gd name="T7" fmla="*/ 848 h 970"/>
                <a:gd name="T8" fmla="*/ 36 w 112"/>
                <a:gd name="T9" fmla="*/ 786 h 970"/>
                <a:gd name="T10" fmla="*/ 34 w 112"/>
                <a:gd name="T11" fmla="*/ 725 h 970"/>
                <a:gd name="T12" fmla="*/ 33 w 112"/>
                <a:gd name="T13" fmla="*/ 662 h 970"/>
                <a:gd name="T14" fmla="*/ 33 w 112"/>
                <a:gd name="T15" fmla="*/ 599 h 970"/>
                <a:gd name="T16" fmla="*/ 33 w 112"/>
                <a:gd name="T17" fmla="*/ 537 h 970"/>
                <a:gd name="T18" fmla="*/ 35 w 112"/>
                <a:gd name="T19" fmla="*/ 475 h 970"/>
                <a:gd name="T20" fmla="*/ 40 w 112"/>
                <a:gd name="T21" fmla="*/ 414 h 970"/>
                <a:gd name="T22" fmla="*/ 45 w 112"/>
                <a:gd name="T23" fmla="*/ 352 h 970"/>
                <a:gd name="T24" fmla="*/ 52 w 112"/>
                <a:gd name="T25" fmla="*/ 292 h 970"/>
                <a:gd name="T26" fmla="*/ 60 w 112"/>
                <a:gd name="T27" fmla="*/ 232 h 970"/>
                <a:gd name="T28" fmla="*/ 70 w 112"/>
                <a:gd name="T29" fmla="*/ 174 h 970"/>
                <a:gd name="T30" fmla="*/ 82 w 112"/>
                <a:gd name="T31" fmla="*/ 118 h 970"/>
                <a:gd name="T32" fmla="*/ 89 w 112"/>
                <a:gd name="T33" fmla="*/ 91 h 970"/>
                <a:gd name="T34" fmla="*/ 96 w 112"/>
                <a:gd name="T35" fmla="*/ 63 h 970"/>
                <a:gd name="T36" fmla="*/ 104 w 112"/>
                <a:gd name="T37" fmla="*/ 37 h 970"/>
                <a:gd name="T38" fmla="*/ 112 w 112"/>
                <a:gd name="T39" fmla="*/ 10 h 970"/>
                <a:gd name="T40" fmla="*/ 81 w 112"/>
                <a:gd name="T41" fmla="*/ 0 h 970"/>
                <a:gd name="T42" fmla="*/ 72 w 112"/>
                <a:gd name="T43" fmla="*/ 27 h 970"/>
                <a:gd name="T44" fmla="*/ 65 w 112"/>
                <a:gd name="T45" fmla="*/ 54 h 970"/>
                <a:gd name="T46" fmla="*/ 57 w 112"/>
                <a:gd name="T47" fmla="*/ 82 h 970"/>
                <a:gd name="T48" fmla="*/ 50 w 112"/>
                <a:gd name="T49" fmla="*/ 110 h 970"/>
                <a:gd name="T50" fmla="*/ 38 w 112"/>
                <a:gd name="T51" fmla="*/ 168 h 970"/>
                <a:gd name="T52" fmla="*/ 27 w 112"/>
                <a:gd name="T53" fmla="*/ 227 h 970"/>
                <a:gd name="T54" fmla="*/ 19 w 112"/>
                <a:gd name="T55" fmla="*/ 287 h 970"/>
                <a:gd name="T56" fmla="*/ 12 w 112"/>
                <a:gd name="T57" fmla="*/ 349 h 970"/>
                <a:gd name="T58" fmla="*/ 6 w 112"/>
                <a:gd name="T59" fmla="*/ 410 h 970"/>
                <a:gd name="T60" fmla="*/ 3 w 112"/>
                <a:gd name="T61" fmla="*/ 473 h 970"/>
                <a:gd name="T62" fmla="*/ 1 w 112"/>
                <a:gd name="T63" fmla="*/ 537 h 970"/>
                <a:gd name="T64" fmla="*/ 0 w 112"/>
                <a:gd name="T65" fmla="*/ 599 h 970"/>
                <a:gd name="T66" fmla="*/ 0 w 112"/>
                <a:gd name="T67" fmla="*/ 662 h 970"/>
                <a:gd name="T68" fmla="*/ 2 w 112"/>
                <a:gd name="T69" fmla="*/ 726 h 970"/>
                <a:gd name="T70" fmla="*/ 4 w 112"/>
                <a:gd name="T71" fmla="*/ 787 h 970"/>
                <a:gd name="T72" fmla="*/ 7 w 112"/>
                <a:gd name="T73" fmla="*/ 850 h 970"/>
                <a:gd name="T74" fmla="*/ 12 w 112"/>
                <a:gd name="T75" fmla="*/ 911 h 970"/>
                <a:gd name="T76" fmla="*/ 17 w 112"/>
                <a:gd name="T77" fmla="*/ 970 h 970"/>
                <a:gd name="T78" fmla="*/ 17 w 112"/>
                <a:gd name="T79" fmla="*/ 969 h 970"/>
                <a:gd name="T80" fmla="*/ 49 w 112"/>
                <a:gd name="T81" fmla="*/ 969 h 970"/>
                <a:gd name="T82" fmla="*/ 49 w 112"/>
                <a:gd name="T83" fmla="*/ 968 h 970"/>
                <a:gd name="T84" fmla="*/ 49 w 112"/>
                <a:gd name="T85" fmla="*/ 968 h 970"/>
                <a:gd name="T86" fmla="*/ 49 w 112"/>
                <a:gd name="T87" fmla="*/ 969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970">
                  <a:moveTo>
                    <a:pt x="49" y="969"/>
                  </a:moveTo>
                  <a:lnTo>
                    <a:pt x="49" y="968"/>
                  </a:lnTo>
                  <a:lnTo>
                    <a:pt x="45" y="908"/>
                  </a:lnTo>
                  <a:lnTo>
                    <a:pt x="41" y="848"/>
                  </a:lnTo>
                  <a:lnTo>
                    <a:pt x="36" y="786"/>
                  </a:lnTo>
                  <a:lnTo>
                    <a:pt x="34" y="725"/>
                  </a:lnTo>
                  <a:lnTo>
                    <a:pt x="33" y="662"/>
                  </a:lnTo>
                  <a:lnTo>
                    <a:pt x="33" y="599"/>
                  </a:lnTo>
                  <a:lnTo>
                    <a:pt x="33" y="537"/>
                  </a:lnTo>
                  <a:lnTo>
                    <a:pt x="35" y="475"/>
                  </a:lnTo>
                  <a:lnTo>
                    <a:pt x="40" y="414"/>
                  </a:lnTo>
                  <a:lnTo>
                    <a:pt x="45" y="352"/>
                  </a:lnTo>
                  <a:lnTo>
                    <a:pt x="52" y="292"/>
                  </a:lnTo>
                  <a:lnTo>
                    <a:pt x="60" y="232"/>
                  </a:lnTo>
                  <a:lnTo>
                    <a:pt x="70" y="174"/>
                  </a:lnTo>
                  <a:lnTo>
                    <a:pt x="82" y="118"/>
                  </a:lnTo>
                  <a:lnTo>
                    <a:pt x="89" y="91"/>
                  </a:lnTo>
                  <a:lnTo>
                    <a:pt x="96" y="63"/>
                  </a:lnTo>
                  <a:lnTo>
                    <a:pt x="104" y="37"/>
                  </a:lnTo>
                  <a:lnTo>
                    <a:pt x="112" y="10"/>
                  </a:lnTo>
                  <a:lnTo>
                    <a:pt x="81" y="0"/>
                  </a:lnTo>
                  <a:lnTo>
                    <a:pt x="72" y="27"/>
                  </a:lnTo>
                  <a:lnTo>
                    <a:pt x="65" y="54"/>
                  </a:lnTo>
                  <a:lnTo>
                    <a:pt x="57" y="82"/>
                  </a:lnTo>
                  <a:lnTo>
                    <a:pt x="50" y="110"/>
                  </a:lnTo>
                  <a:lnTo>
                    <a:pt x="38" y="168"/>
                  </a:lnTo>
                  <a:lnTo>
                    <a:pt x="27" y="227"/>
                  </a:lnTo>
                  <a:lnTo>
                    <a:pt x="19" y="287"/>
                  </a:lnTo>
                  <a:lnTo>
                    <a:pt x="12" y="349"/>
                  </a:lnTo>
                  <a:lnTo>
                    <a:pt x="6" y="410"/>
                  </a:lnTo>
                  <a:lnTo>
                    <a:pt x="3" y="473"/>
                  </a:lnTo>
                  <a:lnTo>
                    <a:pt x="1" y="537"/>
                  </a:lnTo>
                  <a:lnTo>
                    <a:pt x="0" y="599"/>
                  </a:lnTo>
                  <a:lnTo>
                    <a:pt x="0" y="662"/>
                  </a:lnTo>
                  <a:lnTo>
                    <a:pt x="2" y="726"/>
                  </a:lnTo>
                  <a:lnTo>
                    <a:pt x="4" y="787"/>
                  </a:lnTo>
                  <a:lnTo>
                    <a:pt x="7" y="850"/>
                  </a:lnTo>
                  <a:lnTo>
                    <a:pt x="12" y="911"/>
                  </a:lnTo>
                  <a:lnTo>
                    <a:pt x="17" y="970"/>
                  </a:lnTo>
                  <a:lnTo>
                    <a:pt x="17" y="969"/>
                  </a:lnTo>
                  <a:lnTo>
                    <a:pt x="49" y="969"/>
                  </a:lnTo>
                  <a:lnTo>
                    <a:pt x="49" y="968"/>
                  </a:lnTo>
                  <a:lnTo>
                    <a:pt x="49" y="968"/>
                  </a:lnTo>
                  <a:lnTo>
                    <a:pt x="49" y="96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24" name="Freeform 196"/>
            <p:cNvSpPr>
              <a:spLocks/>
            </p:cNvSpPr>
            <p:nvPr/>
          </p:nvSpPr>
          <p:spPr bwMode="auto">
            <a:xfrm>
              <a:off x="1593" y="2044"/>
              <a:ext cx="43" cy="27"/>
            </a:xfrm>
            <a:custGeom>
              <a:avLst/>
              <a:gdLst>
                <a:gd name="T0" fmla="*/ 123 w 130"/>
                <a:gd name="T1" fmla="*/ 44 h 80"/>
                <a:gd name="T2" fmla="*/ 122 w 130"/>
                <a:gd name="T3" fmla="*/ 44 h 80"/>
                <a:gd name="T4" fmla="*/ 112 w 130"/>
                <a:gd name="T5" fmla="*/ 46 h 80"/>
                <a:gd name="T6" fmla="*/ 103 w 130"/>
                <a:gd name="T7" fmla="*/ 47 h 80"/>
                <a:gd name="T8" fmla="*/ 94 w 130"/>
                <a:gd name="T9" fmla="*/ 47 h 80"/>
                <a:gd name="T10" fmla="*/ 85 w 130"/>
                <a:gd name="T11" fmla="*/ 46 h 80"/>
                <a:gd name="T12" fmla="*/ 77 w 130"/>
                <a:gd name="T13" fmla="*/ 45 h 80"/>
                <a:gd name="T14" fmla="*/ 69 w 130"/>
                <a:gd name="T15" fmla="*/ 44 h 80"/>
                <a:gd name="T16" fmla="*/ 63 w 130"/>
                <a:gd name="T17" fmla="*/ 41 h 80"/>
                <a:gd name="T18" fmla="*/ 56 w 130"/>
                <a:gd name="T19" fmla="*/ 39 h 80"/>
                <a:gd name="T20" fmla="*/ 51 w 130"/>
                <a:gd name="T21" fmla="*/ 36 h 80"/>
                <a:gd name="T22" fmla="*/ 46 w 130"/>
                <a:gd name="T23" fmla="*/ 31 h 80"/>
                <a:gd name="T24" fmla="*/ 42 w 130"/>
                <a:gd name="T25" fmla="*/ 27 h 80"/>
                <a:gd name="T26" fmla="*/ 39 w 130"/>
                <a:gd name="T27" fmla="*/ 23 h 80"/>
                <a:gd name="T28" fmla="*/ 37 w 130"/>
                <a:gd name="T29" fmla="*/ 18 h 80"/>
                <a:gd name="T30" fmla="*/ 35 w 130"/>
                <a:gd name="T31" fmla="*/ 13 h 80"/>
                <a:gd name="T32" fmla="*/ 33 w 130"/>
                <a:gd name="T33" fmla="*/ 6 h 80"/>
                <a:gd name="T34" fmla="*/ 32 w 130"/>
                <a:gd name="T35" fmla="*/ 0 h 80"/>
                <a:gd name="T36" fmla="*/ 0 w 130"/>
                <a:gd name="T37" fmla="*/ 0 h 80"/>
                <a:gd name="T38" fmla="*/ 0 w 130"/>
                <a:gd name="T39" fmla="*/ 11 h 80"/>
                <a:gd name="T40" fmla="*/ 2 w 130"/>
                <a:gd name="T41" fmla="*/ 21 h 80"/>
                <a:gd name="T42" fmla="*/ 6 w 130"/>
                <a:gd name="T43" fmla="*/ 31 h 80"/>
                <a:gd name="T44" fmla="*/ 11 w 130"/>
                <a:gd name="T45" fmla="*/ 40 h 80"/>
                <a:gd name="T46" fmla="*/ 17 w 130"/>
                <a:gd name="T47" fmla="*/ 48 h 80"/>
                <a:gd name="T48" fmla="*/ 24 w 130"/>
                <a:gd name="T49" fmla="*/ 56 h 80"/>
                <a:gd name="T50" fmla="*/ 32 w 130"/>
                <a:gd name="T51" fmla="*/ 63 h 80"/>
                <a:gd name="T52" fmla="*/ 41 w 130"/>
                <a:gd name="T53" fmla="*/ 68 h 80"/>
                <a:gd name="T54" fmla="*/ 51 w 130"/>
                <a:gd name="T55" fmla="*/ 72 h 80"/>
                <a:gd name="T56" fmla="*/ 60 w 130"/>
                <a:gd name="T57" fmla="*/ 75 h 80"/>
                <a:gd name="T58" fmla="*/ 71 w 130"/>
                <a:gd name="T59" fmla="*/ 78 h 80"/>
                <a:gd name="T60" fmla="*/ 82 w 130"/>
                <a:gd name="T61" fmla="*/ 80 h 80"/>
                <a:gd name="T62" fmla="*/ 93 w 130"/>
                <a:gd name="T63" fmla="*/ 80 h 80"/>
                <a:gd name="T64" fmla="*/ 105 w 130"/>
                <a:gd name="T65" fmla="*/ 80 h 80"/>
                <a:gd name="T66" fmla="*/ 117 w 130"/>
                <a:gd name="T67" fmla="*/ 79 h 80"/>
                <a:gd name="T68" fmla="*/ 130 w 130"/>
                <a:gd name="T69" fmla="*/ 77 h 80"/>
                <a:gd name="T70" fmla="*/ 129 w 130"/>
                <a:gd name="T71" fmla="*/ 77 h 80"/>
                <a:gd name="T72" fmla="*/ 123 w 130"/>
                <a:gd name="T73" fmla="*/ 44 h 80"/>
                <a:gd name="T74" fmla="*/ 123 w 130"/>
                <a:gd name="T75" fmla="*/ 44 h 80"/>
                <a:gd name="T76" fmla="*/ 122 w 130"/>
                <a:gd name="T77" fmla="*/ 44 h 80"/>
                <a:gd name="T78" fmla="*/ 123 w 130"/>
                <a:gd name="T79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80">
                  <a:moveTo>
                    <a:pt x="123" y="44"/>
                  </a:moveTo>
                  <a:lnTo>
                    <a:pt x="122" y="44"/>
                  </a:lnTo>
                  <a:lnTo>
                    <a:pt x="112" y="46"/>
                  </a:lnTo>
                  <a:lnTo>
                    <a:pt x="103" y="47"/>
                  </a:lnTo>
                  <a:lnTo>
                    <a:pt x="94" y="47"/>
                  </a:lnTo>
                  <a:lnTo>
                    <a:pt x="85" y="46"/>
                  </a:lnTo>
                  <a:lnTo>
                    <a:pt x="77" y="45"/>
                  </a:lnTo>
                  <a:lnTo>
                    <a:pt x="69" y="44"/>
                  </a:lnTo>
                  <a:lnTo>
                    <a:pt x="63" y="41"/>
                  </a:lnTo>
                  <a:lnTo>
                    <a:pt x="56" y="39"/>
                  </a:lnTo>
                  <a:lnTo>
                    <a:pt x="51" y="36"/>
                  </a:lnTo>
                  <a:lnTo>
                    <a:pt x="46" y="31"/>
                  </a:lnTo>
                  <a:lnTo>
                    <a:pt x="42" y="27"/>
                  </a:lnTo>
                  <a:lnTo>
                    <a:pt x="39" y="23"/>
                  </a:lnTo>
                  <a:lnTo>
                    <a:pt x="37" y="18"/>
                  </a:lnTo>
                  <a:lnTo>
                    <a:pt x="35" y="13"/>
                  </a:lnTo>
                  <a:lnTo>
                    <a:pt x="33" y="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6" y="31"/>
                  </a:lnTo>
                  <a:lnTo>
                    <a:pt x="11" y="40"/>
                  </a:lnTo>
                  <a:lnTo>
                    <a:pt x="17" y="48"/>
                  </a:lnTo>
                  <a:lnTo>
                    <a:pt x="24" y="56"/>
                  </a:lnTo>
                  <a:lnTo>
                    <a:pt x="32" y="63"/>
                  </a:lnTo>
                  <a:lnTo>
                    <a:pt x="41" y="68"/>
                  </a:lnTo>
                  <a:lnTo>
                    <a:pt x="51" y="72"/>
                  </a:lnTo>
                  <a:lnTo>
                    <a:pt x="60" y="75"/>
                  </a:lnTo>
                  <a:lnTo>
                    <a:pt x="71" y="78"/>
                  </a:lnTo>
                  <a:lnTo>
                    <a:pt x="82" y="80"/>
                  </a:lnTo>
                  <a:lnTo>
                    <a:pt x="93" y="80"/>
                  </a:lnTo>
                  <a:lnTo>
                    <a:pt x="105" y="80"/>
                  </a:lnTo>
                  <a:lnTo>
                    <a:pt x="117" y="79"/>
                  </a:lnTo>
                  <a:lnTo>
                    <a:pt x="130" y="77"/>
                  </a:lnTo>
                  <a:lnTo>
                    <a:pt x="129" y="77"/>
                  </a:lnTo>
                  <a:lnTo>
                    <a:pt x="123" y="44"/>
                  </a:lnTo>
                  <a:lnTo>
                    <a:pt x="123" y="44"/>
                  </a:lnTo>
                  <a:lnTo>
                    <a:pt x="122" y="44"/>
                  </a:lnTo>
                  <a:lnTo>
                    <a:pt x="123" y="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25" name="Freeform 197"/>
            <p:cNvSpPr>
              <a:spLocks/>
            </p:cNvSpPr>
            <p:nvPr/>
          </p:nvSpPr>
          <p:spPr bwMode="auto">
            <a:xfrm>
              <a:off x="1634" y="2057"/>
              <a:ext cx="18" cy="13"/>
            </a:xfrm>
            <a:custGeom>
              <a:avLst/>
              <a:gdLst>
                <a:gd name="T0" fmla="*/ 53 w 53"/>
                <a:gd name="T1" fmla="*/ 18 h 38"/>
                <a:gd name="T2" fmla="*/ 35 w 53"/>
                <a:gd name="T3" fmla="*/ 0 h 38"/>
                <a:gd name="T4" fmla="*/ 0 w 53"/>
                <a:gd name="T5" fmla="*/ 5 h 38"/>
                <a:gd name="T6" fmla="*/ 6 w 53"/>
                <a:gd name="T7" fmla="*/ 38 h 38"/>
                <a:gd name="T8" fmla="*/ 39 w 53"/>
                <a:gd name="T9" fmla="*/ 33 h 38"/>
                <a:gd name="T10" fmla="*/ 53 w 53"/>
                <a:gd name="T11" fmla="*/ 18 h 38"/>
                <a:gd name="T12" fmla="*/ 39 w 53"/>
                <a:gd name="T13" fmla="*/ 33 h 38"/>
                <a:gd name="T14" fmla="*/ 52 w 53"/>
                <a:gd name="T15" fmla="*/ 31 h 38"/>
                <a:gd name="T16" fmla="*/ 53 w 53"/>
                <a:gd name="T17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53" y="18"/>
                  </a:moveTo>
                  <a:lnTo>
                    <a:pt x="35" y="0"/>
                  </a:lnTo>
                  <a:lnTo>
                    <a:pt x="0" y="5"/>
                  </a:lnTo>
                  <a:lnTo>
                    <a:pt x="6" y="38"/>
                  </a:lnTo>
                  <a:lnTo>
                    <a:pt x="39" y="33"/>
                  </a:lnTo>
                  <a:lnTo>
                    <a:pt x="53" y="18"/>
                  </a:lnTo>
                  <a:lnTo>
                    <a:pt x="39" y="33"/>
                  </a:lnTo>
                  <a:lnTo>
                    <a:pt x="52" y="31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26" name="Freeform 198"/>
            <p:cNvSpPr>
              <a:spLocks/>
            </p:cNvSpPr>
            <p:nvPr/>
          </p:nvSpPr>
          <p:spPr bwMode="auto">
            <a:xfrm>
              <a:off x="1641" y="2019"/>
              <a:ext cx="16" cy="44"/>
            </a:xfrm>
            <a:custGeom>
              <a:avLst/>
              <a:gdLst>
                <a:gd name="T0" fmla="*/ 16 w 48"/>
                <a:gd name="T1" fmla="*/ 0 h 133"/>
                <a:gd name="T2" fmla="*/ 16 w 48"/>
                <a:gd name="T3" fmla="*/ 1 h 133"/>
                <a:gd name="T4" fmla="*/ 12 w 48"/>
                <a:gd name="T5" fmla="*/ 35 h 133"/>
                <a:gd name="T6" fmla="*/ 7 w 48"/>
                <a:gd name="T7" fmla="*/ 65 h 133"/>
                <a:gd name="T8" fmla="*/ 4 w 48"/>
                <a:gd name="T9" fmla="*/ 96 h 133"/>
                <a:gd name="T10" fmla="*/ 0 w 48"/>
                <a:gd name="T11" fmla="*/ 129 h 133"/>
                <a:gd name="T12" fmla="*/ 32 w 48"/>
                <a:gd name="T13" fmla="*/ 133 h 133"/>
                <a:gd name="T14" fmla="*/ 36 w 48"/>
                <a:gd name="T15" fmla="*/ 101 h 133"/>
                <a:gd name="T16" fmla="*/ 40 w 48"/>
                <a:gd name="T17" fmla="*/ 69 h 133"/>
                <a:gd name="T18" fmla="*/ 44 w 48"/>
                <a:gd name="T19" fmla="*/ 39 h 133"/>
                <a:gd name="T20" fmla="*/ 48 w 48"/>
                <a:gd name="T21" fmla="*/ 6 h 133"/>
                <a:gd name="T22" fmla="*/ 48 w 48"/>
                <a:gd name="T23" fmla="*/ 7 h 133"/>
                <a:gd name="T24" fmla="*/ 16 w 48"/>
                <a:gd name="T25" fmla="*/ 0 h 133"/>
                <a:gd name="T26" fmla="*/ 16 w 48"/>
                <a:gd name="T27" fmla="*/ 1 h 133"/>
                <a:gd name="T28" fmla="*/ 16 w 48"/>
                <a:gd name="T29" fmla="*/ 1 h 133"/>
                <a:gd name="T30" fmla="*/ 16 w 48"/>
                <a:gd name="T3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33">
                  <a:moveTo>
                    <a:pt x="16" y="0"/>
                  </a:moveTo>
                  <a:lnTo>
                    <a:pt x="16" y="1"/>
                  </a:lnTo>
                  <a:lnTo>
                    <a:pt x="12" y="35"/>
                  </a:lnTo>
                  <a:lnTo>
                    <a:pt x="7" y="65"/>
                  </a:lnTo>
                  <a:lnTo>
                    <a:pt x="4" y="96"/>
                  </a:lnTo>
                  <a:lnTo>
                    <a:pt x="0" y="129"/>
                  </a:lnTo>
                  <a:lnTo>
                    <a:pt x="32" y="133"/>
                  </a:lnTo>
                  <a:lnTo>
                    <a:pt x="36" y="101"/>
                  </a:lnTo>
                  <a:lnTo>
                    <a:pt x="40" y="69"/>
                  </a:lnTo>
                  <a:lnTo>
                    <a:pt x="44" y="39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27" name="Freeform 199"/>
            <p:cNvSpPr>
              <a:spLocks/>
            </p:cNvSpPr>
            <p:nvPr/>
          </p:nvSpPr>
          <p:spPr bwMode="auto">
            <a:xfrm>
              <a:off x="1646" y="1718"/>
              <a:ext cx="65" cy="303"/>
            </a:xfrm>
            <a:custGeom>
              <a:avLst/>
              <a:gdLst>
                <a:gd name="T0" fmla="*/ 161 w 193"/>
                <a:gd name="T1" fmla="*/ 0 h 911"/>
                <a:gd name="T2" fmla="*/ 161 w 193"/>
                <a:gd name="T3" fmla="*/ 0 h 911"/>
                <a:gd name="T4" fmla="*/ 152 w 193"/>
                <a:gd name="T5" fmla="*/ 43 h 911"/>
                <a:gd name="T6" fmla="*/ 143 w 193"/>
                <a:gd name="T7" fmla="*/ 87 h 911"/>
                <a:gd name="T8" fmla="*/ 135 w 193"/>
                <a:gd name="T9" fmla="*/ 131 h 911"/>
                <a:gd name="T10" fmla="*/ 126 w 193"/>
                <a:gd name="T11" fmla="*/ 176 h 911"/>
                <a:gd name="T12" fmla="*/ 118 w 193"/>
                <a:gd name="T13" fmla="*/ 223 h 911"/>
                <a:gd name="T14" fmla="*/ 109 w 193"/>
                <a:gd name="T15" fmla="*/ 271 h 911"/>
                <a:gd name="T16" fmla="*/ 100 w 193"/>
                <a:gd name="T17" fmla="*/ 321 h 911"/>
                <a:gd name="T18" fmla="*/ 92 w 193"/>
                <a:gd name="T19" fmla="*/ 374 h 911"/>
                <a:gd name="T20" fmla="*/ 82 w 193"/>
                <a:gd name="T21" fmla="*/ 429 h 911"/>
                <a:gd name="T22" fmla="*/ 72 w 193"/>
                <a:gd name="T23" fmla="*/ 487 h 911"/>
                <a:gd name="T24" fmla="*/ 62 w 193"/>
                <a:gd name="T25" fmla="*/ 548 h 911"/>
                <a:gd name="T26" fmla="*/ 51 w 193"/>
                <a:gd name="T27" fmla="*/ 612 h 911"/>
                <a:gd name="T28" fmla="*/ 40 w 193"/>
                <a:gd name="T29" fmla="*/ 679 h 911"/>
                <a:gd name="T30" fmla="*/ 27 w 193"/>
                <a:gd name="T31" fmla="*/ 750 h 911"/>
                <a:gd name="T32" fmla="*/ 14 w 193"/>
                <a:gd name="T33" fmla="*/ 825 h 911"/>
                <a:gd name="T34" fmla="*/ 0 w 193"/>
                <a:gd name="T35" fmla="*/ 904 h 911"/>
                <a:gd name="T36" fmla="*/ 32 w 193"/>
                <a:gd name="T37" fmla="*/ 911 h 911"/>
                <a:gd name="T38" fmla="*/ 46 w 193"/>
                <a:gd name="T39" fmla="*/ 831 h 911"/>
                <a:gd name="T40" fmla="*/ 59 w 193"/>
                <a:gd name="T41" fmla="*/ 756 h 911"/>
                <a:gd name="T42" fmla="*/ 72 w 193"/>
                <a:gd name="T43" fmla="*/ 685 h 911"/>
                <a:gd name="T44" fmla="*/ 84 w 193"/>
                <a:gd name="T45" fmla="*/ 617 h 911"/>
                <a:gd name="T46" fmla="*/ 95 w 193"/>
                <a:gd name="T47" fmla="*/ 553 h 911"/>
                <a:gd name="T48" fmla="*/ 105 w 193"/>
                <a:gd name="T49" fmla="*/ 493 h 911"/>
                <a:gd name="T50" fmla="*/ 114 w 193"/>
                <a:gd name="T51" fmla="*/ 434 h 911"/>
                <a:gd name="T52" fmla="*/ 124 w 193"/>
                <a:gd name="T53" fmla="*/ 379 h 911"/>
                <a:gd name="T54" fmla="*/ 133 w 193"/>
                <a:gd name="T55" fmla="*/ 327 h 911"/>
                <a:gd name="T56" fmla="*/ 141 w 193"/>
                <a:gd name="T57" fmla="*/ 277 h 911"/>
                <a:gd name="T58" fmla="*/ 150 w 193"/>
                <a:gd name="T59" fmla="*/ 228 h 911"/>
                <a:gd name="T60" fmla="*/ 159 w 193"/>
                <a:gd name="T61" fmla="*/ 182 h 911"/>
                <a:gd name="T62" fmla="*/ 167 w 193"/>
                <a:gd name="T63" fmla="*/ 136 h 911"/>
                <a:gd name="T64" fmla="*/ 176 w 193"/>
                <a:gd name="T65" fmla="*/ 93 h 911"/>
                <a:gd name="T66" fmla="*/ 185 w 193"/>
                <a:gd name="T67" fmla="*/ 50 h 911"/>
                <a:gd name="T68" fmla="*/ 193 w 193"/>
                <a:gd name="T69" fmla="*/ 8 h 911"/>
                <a:gd name="T70" fmla="*/ 193 w 193"/>
                <a:gd name="T71" fmla="*/ 8 h 911"/>
                <a:gd name="T72" fmla="*/ 161 w 193"/>
                <a:gd name="T7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" h="911">
                  <a:moveTo>
                    <a:pt x="161" y="0"/>
                  </a:moveTo>
                  <a:lnTo>
                    <a:pt x="161" y="0"/>
                  </a:lnTo>
                  <a:lnTo>
                    <a:pt x="152" y="43"/>
                  </a:lnTo>
                  <a:lnTo>
                    <a:pt x="143" y="87"/>
                  </a:lnTo>
                  <a:lnTo>
                    <a:pt x="135" y="131"/>
                  </a:lnTo>
                  <a:lnTo>
                    <a:pt x="126" y="176"/>
                  </a:lnTo>
                  <a:lnTo>
                    <a:pt x="118" y="223"/>
                  </a:lnTo>
                  <a:lnTo>
                    <a:pt x="109" y="271"/>
                  </a:lnTo>
                  <a:lnTo>
                    <a:pt x="100" y="321"/>
                  </a:lnTo>
                  <a:lnTo>
                    <a:pt x="92" y="374"/>
                  </a:lnTo>
                  <a:lnTo>
                    <a:pt x="82" y="429"/>
                  </a:lnTo>
                  <a:lnTo>
                    <a:pt x="72" y="487"/>
                  </a:lnTo>
                  <a:lnTo>
                    <a:pt x="62" y="548"/>
                  </a:lnTo>
                  <a:lnTo>
                    <a:pt x="51" y="612"/>
                  </a:lnTo>
                  <a:lnTo>
                    <a:pt x="40" y="679"/>
                  </a:lnTo>
                  <a:lnTo>
                    <a:pt x="27" y="750"/>
                  </a:lnTo>
                  <a:lnTo>
                    <a:pt x="14" y="825"/>
                  </a:lnTo>
                  <a:lnTo>
                    <a:pt x="0" y="904"/>
                  </a:lnTo>
                  <a:lnTo>
                    <a:pt x="32" y="911"/>
                  </a:lnTo>
                  <a:lnTo>
                    <a:pt x="46" y="831"/>
                  </a:lnTo>
                  <a:lnTo>
                    <a:pt x="59" y="756"/>
                  </a:lnTo>
                  <a:lnTo>
                    <a:pt x="72" y="685"/>
                  </a:lnTo>
                  <a:lnTo>
                    <a:pt x="84" y="617"/>
                  </a:lnTo>
                  <a:lnTo>
                    <a:pt x="95" y="553"/>
                  </a:lnTo>
                  <a:lnTo>
                    <a:pt x="105" y="493"/>
                  </a:lnTo>
                  <a:lnTo>
                    <a:pt x="114" y="434"/>
                  </a:lnTo>
                  <a:lnTo>
                    <a:pt x="124" y="379"/>
                  </a:lnTo>
                  <a:lnTo>
                    <a:pt x="133" y="327"/>
                  </a:lnTo>
                  <a:lnTo>
                    <a:pt x="141" y="277"/>
                  </a:lnTo>
                  <a:lnTo>
                    <a:pt x="150" y="228"/>
                  </a:lnTo>
                  <a:lnTo>
                    <a:pt x="159" y="182"/>
                  </a:lnTo>
                  <a:lnTo>
                    <a:pt x="167" y="136"/>
                  </a:lnTo>
                  <a:lnTo>
                    <a:pt x="176" y="93"/>
                  </a:lnTo>
                  <a:lnTo>
                    <a:pt x="185" y="50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28" name="Freeform 200"/>
            <p:cNvSpPr>
              <a:spLocks/>
            </p:cNvSpPr>
            <p:nvPr/>
          </p:nvSpPr>
          <p:spPr bwMode="auto">
            <a:xfrm>
              <a:off x="1700" y="1531"/>
              <a:ext cx="117" cy="189"/>
            </a:xfrm>
            <a:custGeom>
              <a:avLst/>
              <a:gdLst>
                <a:gd name="T0" fmla="*/ 351 w 351"/>
                <a:gd name="T1" fmla="*/ 0 h 567"/>
                <a:gd name="T2" fmla="*/ 351 w 351"/>
                <a:gd name="T3" fmla="*/ 0 h 567"/>
                <a:gd name="T4" fmla="*/ 322 w 351"/>
                <a:gd name="T5" fmla="*/ 2 h 567"/>
                <a:gd name="T6" fmla="*/ 295 w 351"/>
                <a:gd name="T7" fmla="*/ 5 h 567"/>
                <a:gd name="T8" fmla="*/ 270 w 351"/>
                <a:gd name="T9" fmla="*/ 10 h 567"/>
                <a:gd name="T10" fmla="*/ 246 w 351"/>
                <a:gd name="T11" fmla="*/ 18 h 567"/>
                <a:gd name="T12" fmla="*/ 223 w 351"/>
                <a:gd name="T13" fmla="*/ 28 h 567"/>
                <a:gd name="T14" fmla="*/ 203 w 351"/>
                <a:gd name="T15" fmla="*/ 39 h 567"/>
                <a:gd name="T16" fmla="*/ 183 w 351"/>
                <a:gd name="T17" fmla="*/ 50 h 567"/>
                <a:gd name="T18" fmla="*/ 166 w 351"/>
                <a:gd name="T19" fmla="*/ 64 h 567"/>
                <a:gd name="T20" fmla="*/ 150 w 351"/>
                <a:gd name="T21" fmla="*/ 80 h 567"/>
                <a:gd name="T22" fmla="*/ 135 w 351"/>
                <a:gd name="T23" fmla="*/ 97 h 567"/>
                <a:gd name="T24" fmla="*/ 122 w 351"/>
                <a:gd name="T25" fmla="*/ 114 h 567"/>
                <a:gd name="T26" fmla="*/ 109 w 351"/>
                <a:gd name="T27" fmla="*/ 133 h 567"/>
                <a:gd name="T28" fmla="*/ 98 w 351"/>
                <a:gd name="T29" fmla="*/ 152 h 567"/>
                <a:gd name="T30" fmla="*/ 88 w 351"/>
                <a:gd name="T31" fmla="*/ 172 h 567"/>
                <a:gd name="T32" fmla="*/ 79 w 351"/>
                <a:gd name="T33" fmla="*/ 193 h 567"/>
                <a:gd name="T34" fmla="*/ 70 w 351"/>
                <a:gd name="T35" fmla="*/ 215 h 567"/>
                <a:gd name="T36" fmla="*/ 63 w 351"/>
                <a:gd name="T37" fmla="*/ 236 h 567"/>
                <a:gd name="T38" fmla="*/ 56 w 351"/>
                <a:gd name="T39" fmla="*/ 259 h 567"/>
                <a:gd name="T40" fmla="*/ 51 w 351"/>
                <a:gd name="T41" fmla="*/ 282 h 567"/>
                <a:gd name="T42" fmla="*/ 45 w 351"/>
                <a:gd name="T43" fmla="*/ 304 h 567"/>
                <a:gd name="T44" fmla="*/ 35 w 351"/>
                <a:gd name="T45" fmla="*/ 350 h 567"/>
                <a:gd name="T46" fmla="*/ 28 w 351"/>
                <a:gd name="T47" fmla="*/ 395 h 567"/>
                <a:gd name="T48" fmla="*/ 14 w 351"/>
                <a:gd name="T49" fmla="*/ 482 h 567"/>
                <a:gd name="T50" fmla="*/ 0 w 351"/>
                <a:gd name="T51" fmla="*/ 559 h 567"/>
                <a:gd name="T52" fmla="*/ 32 w 351"/>
                <a:gd name="T53" fmla="*/ 567 h 567"/>
                <a:gd name="T54" fmla="*/ 46 w 351"/>
                <a:gd name="T55" fmla="*/ 488 h 567"/>
                <a:gd name="T56" fmla="*/ 60 w 351"/>
                <a:gd name="T57" fmla="*/ 400 h 567"/>
                <a:gd name="T58" fmla="*/ 68 w 351"/>
                <a:gd name="T59" fmla="*/ 356 h 567"/>
                <a:gd name="T60" fmla="*/ 78 w 351"/>
                <a:gd name="T61" fmla="*/ 311 h 567"/>
                <a:gd name="T62" fmla="*/ 82 w 351"/>
                <a:gd name="T63" fmla="*/ 289 h 567"/>
                <a:gd name="T64" fmla="*/ 88 w 351"/>
                <a:gd name="T65" fmla="*/ 268 h 567"/>
                <a:gd name="T66" fmla="*/ 95 w 351"/>
                <a:gd name="T67" fmla="*/ 247 h 567"/>
                <a:gd name="T68" fmla="*/ 101 w 351"/>
                <a:gd name="T69" fmla="*/ 225 h 567"/>
                <a:gd name="T70" fmla="*/ 109 w 351"/>
                <a:gd name="T71" fmla="*/ 206 h 567"/>
                <a:gd name="T72" fmla="*/ 117 w 351"/>
                <a:gd name="T73" fmla="*/ 187 h 567"/>
                <a:gd name="T74" fmla="*/ 127 w 351"/>
                <a:gd name="T75" fmla="*/ 168 h 567"/>
                <a:gd name="T76" fmla="*/ 137 w 351"/>
                <a:gd name="T77" fmla="*/ 150 h 567"/>
                <a:gd name="T78" fmla="*/ 149 w 351"/>
                <a:gd name="T79" fmla="*/ 134 h 567"/>
                <a:gd name="T80" fmla="*/ 161 w 351"/>
                <a:gd name="T81" fmla="*/ 117 h 567"/>
                <a:gd name="T82" fmla="*/ 174 w 351"/>
                <a:gd name="T83" fmla="*/ 103 h 567"/>
                <a:gd name="T84" fmla="*/ 188 w 351"/>
                <a:gd name="T85" fmla="*/ 89 h 567"/>
                <a:gd name="T86" fmla="*/ 203 w 351"/>
                <a:gd name="T87" fmla="*/ 77 h 567"/>
                <a:gd name="T88" fmla="*/ 220 w 351"/>
                <a:gd name="T89" fmla="*/ 67 h 567"/>
                <a:gd name="T90" fmla="*/ 237 w 351"/>
                <a:gd name="T91" fmla="*/ 57 h 567"/>
                <a:gd name="T92" fmla="*/ 257 w 351"/>
                <a:gd name="T93" fmla="*/ 49 h 567"/>
                <a:gd name="T94" fmla="*/ 277 w 351"/>
                <a:gd name="T95" fmla="*/ 43 h 567"/>
                <a:gd name="T96" fmla="*/ 300 w 351"/>
                <a:gd name="T97" fmla="*/ 37 h 567"/>
                <a:gd name="T98" fmla="*/ 325 w 351"/>
                <a:gd name="T99" fmla="*/ 34 h 567"/>
                <a:gd name="T100" fmla="*/ 351 w 351"/>
                <a:gd name="T101" fmla="*/ 33 h 567"/>
                <a:gd name="T102" fmla="*/ 351 w 351"/>
                <a:gd name="T103" fmla="*/ 33 h 567"/>
                <a:gd name="T104" fmla="*/ 351 w 351"/>
                <a:gd name="T10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" h="567">
                  <a:moveTo>
                    <a:pt x="351" y="0"/>
                  </a:moveTo>
                  <a:lnTo>
                    <a:pt x="351" y="0"/>
                  </a:lnTo>
                  <a:lnTo>
                    <a:pt x="322" y="2"/>
                  </a:lnTo>
                  <a:lnTo>
                    <a:pt x="295" y="5"/>
                  </a:lnTo>
                  <a:lnTo>
                    <a:pt x="270" y="10"/>
                  </a:lnTo>
                  <a:lnTo>
                    <a:pt x="246" y="18"/>
                  </a:lnTo>
                  <a:lnTo>
                    <a:pt x="223" y="28"/>
                  </a:lnTo>
                  <a:lnTo>
                    <a:pt x="203" y="39"/>
                  </a:lnTo>
                  <a:lnTo>
                    <a:pt x="183" y="50"/>
                  </a:lnTo>
                  <a:lnTo>
                    <a:pt x="166" y="64"/>
                  </a:lnTo>
                  <a:lnTo>
                    <a:pt x="150" y="80"/>
                  </a:lnTo>
                  <a:lnTo>
                    <a:pt x="135" y="97"/>
                  </a:lnTo>
                  <a:lnTo>
                    <a:pt x="122" y="114"/>
                  </a:lnTo>
                  <a:lnTo>
                    <a:pt x="109" y="133"/>
                  </a:lnTo>
                  <a:lnTo>
                    <a:pt x="98" y="152"/>
                  </a:lnTo>
                  <a:lnTo>
                    <a:pt x="88" y="172"/>
                  </a:lnTo>
                  <a:lnTo>
                    <a:pt x="79" y="193"/>
                  </a:lnTo>
                  <a:lnTo>
                    <a:pt x="70" y="215"/>
                  </a:lnTo>
                  <a:lnTo>
                    <a:pt x="63" y="236"/>
                  </a:lnTo>
                  <a:lnTo>
                    <a:pt x="56" y="259"/>
                  </a:lnTo>
                  <a:lnTo>
                    <a:pt x="51" y="282"/>
                  </a:lnTo>
                  <a:lnTo>
                    <a:pt x="45" y="304"/>
                  </a:lnTo>
                  <a:lnTo>
                    <a:pt x="35" y="350"/>
                  </a:lnTo>
                  <a:lnTo>
                    <a:pt x="28" y="395"/>
                  </a:lnTo>
                  <a:lnTo>
                    <a:pt x="14" y="482"/>
                  </a:lnTo>
                  <a:lnTo>
                    <a:pt x="0" y="559"/>
                  </a:lnTo>
                  <a:lnTo>
                    <a:pt x="32" y="567"/>
                  </a:lnTo>
                  <a:lnTo>
                    <a:pt x="46" y="488"/>
                  </a:lnTo>
                  <a:lnTo>
                    <a:pt x="60" y="400"/>
                  </a:lnTo>
                  <a:lnTo>
                    <a:pt x="68" y="356"/>
                  </a:lnTo>
                  <a:lnTo>
                    <a:pt x="78" y="311"/>
                  </a:lnTo>
                  <a:lnTo>
                    <a:pt x="82" y="289"/>
                  </a:lnTo>
                  <a:lnTo>
                    <a:pt x="88" y="268"/>
                  </a:lnTo>
                  <a:lnTo>
                    <a:pt x="95" y="247"/>
                  </a:lnTo>
                  <a:lnTo>
                    <a:pt x="101" y="225"/>
                  </a:lnTo>
                  <a:lnTo>
                    <a:pt x="109" y="206"/>
                  </a:lnTo>
                  <a:lnTo>
                    <a:pt x="117" y="187"/>
                  </a:lnTo>
                  <a:lnTo>
                    <a:pt x="127" y="168"/>
                  </a:lnTo>
                  <a:lnTo>
                    <a:pt x="137" y="150"/>
                  </a:lnTo>
                  <a:lnTo>
                    <a:pt x="149" y="134"/>
                  </a:lnTo>
                  <a:lnTo>
                    <a:pt x="161" y="117"/>
                  </a:lnTo>
                  <a:lnTo>
                    <a:pt x="174" y="103"/>
                  </a:lnTo>
                  <a:lnTo>
                    <a:pt x="188" y="89"/>
                  </a:lnTo>
                  <a:lnTo>
                    <a:pt x="203" y="77"/>
                  </a:lnTo>
                  <a:lnTo>
                    <a:pt x="220" y="67"/>
                  </a:lnTo>
                  <a:lnTo>
                    <a:pt x="237" y="57"/>
                  </a:lnTo>
                  <a:lnTo>
                    <a:pt x="257" y="49"/>
                  </a:lnTo>
                  <a:lnTo>
                    <a:pt x="277" y="43"/>
                  </a:lnTo>
                  <a:lnTo>
                    <a:pt x="300" y="37"/>
                  </a:lnTo>
                  <a:lnTo>
                    <a:pt x="325" y="34"/>
                  </a:lnTo>
                  <a:lnTo>
                    <a:pt x="351" y="33"/>
                  </a:lnTo>
                  <a:lnTo>
                    <a:pt x="351" y="3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29" name="Freeform 201"/>
            <p:cNvSpPr>
              <a:spLocks/>
            </p:cNvSpPr>
            <p:nvPr/>
          </p:nvSpPr>
          <p:spPr bwMode="auto">
            <a:xfrm>
              <a:off x="1817" y="1531"/>
              <a:ext cx="110" cy="27"/>
            </a:xfrm>
            <a:custGeom>
              <a:avLst/>
              <a:gdLst>
                <a:gd name="T0" fmla="*/ 305 w 331"/>
                <a:gd name="T1" fmla="*/ 1 h 81"/>
                <a:gd name="T2" fmla="*/ 305 w 331"/>
                <a:gd name="T3" fmla="*/ 1 h 81"/>
                <a:gd name="T4" fmla="*/ 298 w 331"/>
                <a:gd name="T5" fmla="*/ 10 h 81"/>
                <a:gd name="T6" fmla="*/ 290 w 331"/>
                <a:gd name="T7" fmla="*/ 19 h 81"/>
                <a:gd name="T8" fmla="*/ 283 w 331"/>
                <a:gd name="T9" fmla="*/ 26 h 81"/>
                <a:gd name="T10" fmla="*/ 275 w 331"/>
                <a:gd name="T11" fmla="*/ 31 h 81"/>
                <a:gd name="T12" fmla="*/ 269 w 331"/>
                <a:gd name="T13" fmla="*/ 36 h 81"/>
                <a:gd name="T14" fmla="*/ 261 w 331"/>
                <a:gd name="T15" fmla="*/ 40 h 81"/>
                <a:gd name="T16" fmla="*/ 255 w 331"/>
                <a:gd name="T17" fmla="*/ 43 h 81"/>
                <a:gd name="T18" fmla="*/ 247 w 331"/>
                <a:gd name="T19" fmla="*/ 45 h 81"/>
                <a:gd name="T20" fmla="*/ 241 w 331"/>
                <a:gd name="T21" fmla="*/ 46 h 81"/>
                <a:gd name="T22" fmla="*/ 233 w 331"/>
                <a:gd name="T23" fmla="*/ 47 h 81"/>
                <a:gd name="T24" fmla="*/ 227 w 331"/>
                <a:gd name="T25" fmla="*/ 47 h 81"/>
                <a:gd name="T26" fmla="*/ 219 w 331"/>
                <a:gd name="T27" fmla="*/ 47 h 81"/>
                <a:gd name="T28" fmla="*/ 203 w 331"/>
                <a:gd name="T29" fmla="*/ 45 h 81"/>
                <a:gd name="T30" fmla="*/ 186 w 331"/>
                <a:gd name="T31" fmla="*/ 41 h 81"/>
                <a:gd name="T32" fmla="*/ 147 w 331"/>
                <a:gd name="T33" fmla="*/ 29 h 81"/>
                <a:gd name="T34" fmla="*/ 103 w 331"/>
                <a:gd name="T35" fmla="*/ 15 h 81"/>
                <a:gd name="T36" fmla="*/ 80 w 331"/>
                <a:gd name="T37" fmla="*/ 8 h 81"/>
                <a:gd name="T38" fmla="*/ 55 w 331"/>
                <a:gd name="T39" fmla="*/ 4 h 81"/>
                <a:gd name="T40" fmla="*/ 41 w 331"/>
                <a:gd name="T41" fmla="*/ 2 h 81"/>
                <a:gd name="T42" fmla="*/ 28 w 331"/>
                <a:gd name="T43" fmla="*/ 1 h 81"/>
                <a:gd name="T44" fmla="*/ 14 w 331"/>
                <a:gd name="T45" fmla="*/ 0 h 81"/>
                <a:gd name="T46" fmla="*/ 0 w 331"/>
                <a:gd name="T47" fmla="*/ 0 h 81"/>
                <a:gd name="T48" fmla="*/ 0 w 331"/>
                <a:gd name="T49" fmla="*/ 33 h 81"/>
                <a:gd name="T50" fmla="*/ 13 w 331"/>
                <a:gd name="T51" fmla="*/ 33 h 81"/>
                <a:gd name="T52" fmla="*/ 26 w 331"/>
                <a:gd name="T53" fmla="*/ 33 h 81"/>
                <a:gd name="T54" fmla="*/ 38 w 331"/>
                <a:gd name="T55" fmla="*/ 35 h 81"/>
                <a:gd name="T56" fmla="*/ 49 w 331"/>
                <a:gd name="T57" fmla="*/ 36 h 81"/>
                <a:gd name="T58" fmla="*/ 72 w 331"/>
                <a:gd name="T59" fmla="*/ 41 h 81"/>
                <a:gd name="T60" fmla="*/ 95 w 331"/>
                <a:gd name="T61" fmla="*/ 47 h 81"/>
                <a:gd name="T62" fmla="*/ 137 w 331"/>
                <a:gd name="T63" fmla="*/ 60 h 81"/>
                <a:gd name="T64" fmla="*/ 176 w 331"/>
                <a:gd name="T65" fmla="*/ 72 h 81"/>
                <a:gd name="T66" fmla="*/ 196 w 331"/>
                <a:gd name="T67" fmla="*/ 77 h 81"/>
                <a:gd name="T68" fmla="*/ 216 w 331"/>
                <a:gd name="T69" fmla="*/ 80 h 81"/>
                <a:gd name="T70" fmla="*/ 225 w 331"/>
                <a:gd name="T71" fmla="*/ 81 h 81"/>
                <a:gd name="T72" fmla="*/ 236 w 331"/>
                <a:gd name="T73" fmla="*/ 80 h 81"/>
                <a:gd name="T74" fmla="*/ 246 w 331"/>
                <a:gd name="T75" fmla="*/ 79 h 81"/>
                <a:gd name="T76" fmla="*/ 256 w 331"/>
                <a:gd name="T77" fmla="*/ 76 h 81"/>
                <a:gd name="T78" fmla="*/ 265 w 331"/>
                <a:gd name="T79" fmla="*/ 73 h 81"/>
                <a:gd name="T80" fmla="*/ 275 w 331"/>
                <a:gd name="T81" fmla="*/ 70 h 81"/>
                <a:gd name="T82" fmla="*/ 285 w 331"/>
                <a:gd name="T83" fmla="*/ 64 h 81"/>
                <a:gd name="T84" fmla="*/ 295 w 331"/>
                <a:gd name="T85" fmla="*/ 58 h 81"/>
                <a:gd name="T86" fmla="*/ 304 w 331"/>
                <a:gd name="T87" fmla="*/ 50 h 81"/>
                <a:gd name="T88" fmla="*/ 313 w 331"/>
                <a:gd name="T89" fmla="*/ 42 h 81"/>
                <a:gd name="T90" fmla="*/ 323 w 331"/>
                <a:gd name="T91" fmla="*/ 32 h 81"/>
                <a:gd name="T92" fmla="*/ 331 w 331"/>
                <a:gd name="T93" fmla="*/ 21 h 81"/>
                <a:gd name="T94" fmla="*/ 331 w 331"/>
                <a:gd name="T95" fmla="*/ 21 h 81"/>
                <a:gd name="T96" fmla="*/ 305 w 331"/>
                <a:gd name="T9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1" h="81">
                  <a:moveTo>
                    <a:pt x="305" y="1"/>
                  </a:moveTo>
                  <a:lnTo>
                    <a:pt x="305" y="1"/>
                  </a:lnTo>
                  <a:lnTo>
                    <a:pt x="298" y="10"/>
                  </a:lnTo>
                  <a:lnTo>
                    <a:pt x="290" y="19"/>
                  </a:lnTo>
                  <a:lnTo>
                    <a:pt x="283" y="26"/>
                  </a:lnTo>
                  <a:lnTo>
                    <a:pt x="275" y="31"/>
                  </a:lnTo>
                  <a:lnTo>
                    <a:pt x="269" y="36"/>
                  </a:lnTo>
                  <a:lnTo>
                    <a:pt x="261" y="40"/>
                  </a:lnTo>
                  <a:lnTo>
                    <a:pt x="255" y="43"/>
                  </a:lnTo>
                  <a:lnTo>
                    <a:pt x="247" y="45"/>
                  </a:lnTo>
                  <a:lnTo>
                    <a:pt x="241" y="46"/>
                  </a:lnTo>
                  <a:lnTo>
                    <a:pt x="233" y="47"/>
                  </a:lnTo>
                  <a:lnTo>
                    <a:pt x="227" y="47"/>
                  </a:lnTo>
                  <a:lnTo>
                    <a:pt x="219" y="47"/>
                  </a:lnTo>
                  <a:lnTo>
                    <a:pt x="203" y="45"/>
                  </a:lnTo>
                  <a:lnTo>
                    <a:pt x="186" y="41"/>
                  </a:lnTo>
                  <a:lnTo>
                    <a:pt x="147" y="29"/>
                  </a:lnTo>
                  <a:lnTo>
                    <a:pt x="103" y="15"/>
                  </a:lnTo>
                  <a:lnTo>
                    <a:pt x="80" y="8"/>
                  </a:lnTo>
                  <a:lnTo>
                    <a:pt x="55" y="4"/>
                  </a:lnTo>
                  <a:lnTo>
                    <a:pt x="41" y="2"/>
                  </a:lnTo>
                  <a:lnTo>
                    <a:pt x="28" y="1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13" y="33"/>
                  </a:lnTo>
                  <a:lnTo>
                    <a:pt x="26" y="33"/>
                  </a:lnTo>
                  <a:lnTo>
                    <a:pt x="38" y="35"/>
                  </a:lnTo>
                  <a:lnTo>
                    <a:pt x="49" y="36"/>
                  </a:lnTo>
                  <a:lnTo>
                    <a:pt x="72" y="41"/>
                  </a:lnTo>
                  <a:lnTo>
                    <a:pt x="95" y="47"/>
                  </a:lnTo>
                  <a:lnTo>
                    <a:pt x="137" y="60"/>
                  </a:lnTo>
                  <a:lnTo>
                    <a:pt x="176" y="72"/>
                  </a:lnTo>
                  <a:lnTo>
                    <a:pt x="196" y="77"/>
                  </a:lnTo>
                  <a:lnTo>
                    <a:pt x="216" y="80"/>
                  </a:lnTo>
                  <a:lnTo>
                    <a:pt x="225" y="81"/>
                  </a:lnTo>
                  <a:lnTo>
                    <a:pt x="236" y="80"/>
                  </a:lnTo>
                  <a:lnTo>
                    <a:pt x="246" y="79"/>
                  </a:lnTo>
                  <a:lnTo>
                    <a:pt x="256" y="76"/>
                  </a:lnTo>
                  <a:lnTo>
                    <a:pt x="265" y="73"/>
                  </a:lnTo>
                  <a:lnTo>
                    <a:pt x="275" y="70"/>
                  </a:lnTo>
                  <a:lnTo>
                    <a:pt x="285" y="64"/>
                  </a:lnTo>
                  <a:lnTo>
                    <a:pt x="295" y="58"/>
                  </a:lnTo>
                  <a:lnTo>
                    <a:pt x="304" y="50"/>
                  </a:lnTo>
                  <a:lnTo>
                    <a:pt x="313" y="42"/>
                  </a:lnTo>
                  <a:lnTo>
                    <a:pt x="323" y="32"/>
                  </a:lnTo>
                  <a:lnTo>
                    <a:pt x="331" y="21"/>
                  </a:lnTo>
                  <a:lnTo>
                    <a:pt x="331" y="21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30" name="Freeform 202"/>
            <p:cNvSpPr>
              <a:spLocks/>
            </p:cNvSpPr>
            <p:nvPr/>
          </p:nvSpPr>
          <p:spPr bwMode="auto">
            <a:xfrm>
              <a:off x="1919" y="1388"/>
              <a:ext cx="53" cy="150"/>
            </a:xfrm>
            <a:custGeom>
              <a:avLst/>
              <a:gdLst>
                <a:gd name="T0" fmla="*/ 128 w 161"/>
                <a:gd name="T1" fmla="*/ 0 h 451"/>
                <a:gd name="T2" fmla="*/ 128 w 161"/>
                <a:gd name="T3" fmla="*/ 0 h 451"/>
                <a:gd name="T4" fmla="*/ 127 w 161"/>
                <a:gd name="T5" fmla="*/ 47 h 451"/>
                <a:gd name="T6" fmla="*/ 122 w 161"/>
                <a:gd name="T7" fmla="*/ 98 h 451"/>
                <a:gd name="T8" fmla="*/ 120 w 161"/>
                <a:gd name="T9" fmla="*/ 124 h 451"/>
                <a:gd name="T10" fmla="*/ 116 w 161"/>
                <a:gd name="T11" fmla="*/ 151 h 451"/>
                <a:gd name="T12" fmla="*/ 112 w 161"/>
                <a:gd name="T13" fmla="*/ 178 h 451"/>
                <a:gd name="T14" fmla="*/ 106 w 161"/>
                <a:gd name="T15" fmla="*/ 205 h 451"/>
                <a:gd name="T16" fmla="*/ 99 w 161"/>
                <a:gd name="T17" fmla="*/ 233 h 451"/>
                <a:gd name="T18" fmla="*/ 90 w 161"/>
                <a:gd name="T19" fmla="*/ 261 h 451"/>
                <a:gd name="T20" fmla="*/ 80 w 161"/>
                <a:gd name="T21" fmla="*/ 289 h 451"/>
                <a:gd name="T22" fmla="*/ 68 w 161"/>
                <a:gd name="T23" fmla="*/ 317 h 451"/>
                <a:gd name="T24" fmla="*/ 54 w 161"/>
                <a:gd name="T25" fmla="*/ 345 h 451"/>
                <a:gd name="T26" fmla="*/ 38 w 161"/>
                <a:gd name="T27" fmla="*/ 375 h 451"/>
                <a:gd name="T28" fmla="*/ 21 w 161"/>
                <a:gd name="T29" fmla="*/ 403 h 451"/>
                <a:gd name="T30" fmla="*/ 0 w 161"/>
                <a:gd name="T31" fmla="*/ 431 h 451"/>
                <a:gd name="T32" fmla="*/ 26 w 161"/>
                <a:gd name="T33" fmla="*/ 451 h 451"/>
                <a:gd name="T34" fmla="*/ 48 w 161"/>
                <a:gd name="T35" fmla="*/ 421 h 451"/>
                <a:gd name="T36" fmla="*/ 67 w 161"/>
                <a:gd name="T37" fmla="*/ 391 h 451"/>
                <a:gd name="T38" fmla="*/ 84 w 161"/>
                <a:gd name="T39" fmla="*/ 362 h 451"/>
                <a:gd name="T40" fmla="*/ 99 w 161"/>
                <a:gd name="T41" fmla="*/ 331 h 451"/>
                <a:gd name="T42" fmla="*/ 111 w 161"/>
                <a:gd name="T43" fmla="*/ 301 h 451"/>
                <a:gd name="T44" fmla="*/ 121 w 161"/>
                <a:gd name="T45" fmla="*/ 271 h 451"/>
                <a:gd name="T46" fmla="*/ 130 w 161"/>
                <a:gd name="T47" fmla="*/ 242 h 451"/>
                <a:gd name="T48" fmla="*/ 138 w 161"/>
                <a:gd name="T49" fmla="*/ 213 h 451"/>
                <a:gd name="T50" fmla="*/ 144 w 161"/>
                <a:gd name="T51" fmla="*/ 183 h 451"/>
                <a:gd name="T52" fmla="*/ 149 w 161"/>
                <a:gd name="T53" fmla="*/ 155 h 451"/>
                <a:gd name="T54" fmla="*/ 153 w 161"/>
                <a:gd name="T55" fmla="*/ 127 h 451"/>
                <a:gd name="T56" fmla="*/ 156 w 161"/>
                <a:gd name="T57" fmla="*/ 100 h 451"/>
                <a:gd name="T58" fmla="*/ 159 w 161"/>
                <a:gd name="T59" fmla="*/ 48 h 451"/>
                <a:gd name="T60" fmla="*/ 161 w 161"/>
                <a:gd name="T61" fmla="*/ 1 h 451"/>
                <a:gd name="T62" fmla="*/ 161 w 161"/>
                <a:gd name="T63" fmla="*/ 1 h 451"/>
                <a:gd name="T64" fmla="*/ 128 w 161"/>
                <a:gd name="T65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451">
                  <a:moveTo>
                    <a:pt x="128" y="0"/>
                  </a:moveTo>
                  <a:lnTo>
                    <a:pt x="128" y="0"/>
                  </a:lnTo>
                  <a:lnTo>
                    <a:pt x="127" y="47"/>
                  </a:lnTo>
                  <a:lnTo>
                    <a:pt x="122" y="98"/>
                  </a:lnTo>
                  <a:lnTo>
                    <a:pt x="120" y="124"/>
                  </a:lnTo>
                  <a:lnTo>
                    <a:pt x="116" y="151"/>
                  </a:lnTo>
                  <a:lnTo>
                    <a:pt x="112" y="178"/>
                  </a:lnTo>
                  <a:lnTo>
                    <a:pt x="106" y="205"/>
                  </a:lnTo>
                  <a:lnTo>
                    <a:pt x="99" y="233"/>
                  </a:lnTo>
                  <a:lnTo>
                    <a:pt x="90" y="261"/>
                  </a:lnTo>
                  <a:lnTo>
                    <a:pt x="80" y="289"/>
                  </a:lnTo>
                  <a:lnTo>
                    <a:pt x="68" y="317"/>
                  </a:lnTo>
                  <a:lnTo>
                    <a:pt x="54" y="345"/>
                  </a:lnTo>
                  <a:lnTo>
                    <a:pt x="38" y="375"/>
                  </a:lnTo>
                  <a:lnTo>
                    <a:pt x="21" y="403"/>
                  </a:lnTo>
                  <a:lnTo>
                    <a:pt x="0" y="431"/>
                  </a:lnTo>
                  <a:lnTo>
                    <a:pt x="26" y="451"/>
                  </a:lnTo>
                  <a:lnTo>
                    <a:pt x="48" y="421"/>
                  </a:lnTo>
                  <a:lnTo>
                    <a:pt x="67" y="391"/>
                  </a:lnTo>
                  <a:lnTo>
                    <a:pt x="84" y="362"/>
                  </a:lnTo>
                  <a:lnTo>
                    <a:pt x="99" y="331"/>
                  </a:lnTo>
                  <a:lnTo>
                    <a:pt x="111" y="301"/>
                  </a:lnTo>
                  <a:lnTo>
                    <a:pt x="121" y="271"/>
                  </a:lnTo>
                  <a:lnTo>
                    <a:pt x="130" y="242"/>
                  </a:lnTo>
                  <a:lnTo>
                    <a:pt x="138" y="213"/>
                  </a:lnTo>
                  <a:lnTo>
                    <a:pt x="144" y="183"/>
                  </a:lnTo>
                  <a:lnTo>
                    <a:pt x="149" y="155"/>
                  </a:lnTo>
                  <a:lnTo>
                    <a:pt x="153" y="127"/>
                  </a:lnTo>
                  <a:lnTo>
                    <a:pt x="156" y="100"/>
                  </a:lnTo>
                  <a:lnTo>
                    <a:pt x="159" y="48"/>
                  </a:lnTo>
                  <a:lnTo>
                    <a:pt x="161" y="1"/>
                  </a:lnTo>
                  <a:lnTo>
                    <a:pt x="161" y="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8331" name="Group 203"/>
          <p:cNvGrpSpPr>
            <a:grpSpLocks/>
          </p:cNvGrpSpPr>
          <p:nvPr/>
        </p:nvGrpSpPr>
        <p:grpSpPr bwMode="auto">
          <a:xfrm>
            <a:off x="1206500" y="1158875"/>
            <a:ext cx="7000875" cy="4230688"/>
            <a:chOff x="760" y="730"/>
            <a:chExt cx="4410" cy="2665"/>
          </a:xfrm>
        </p:grpSpPr>
        <p:sp>
          <p:nvSpPr>
            <p:cNvPr id="48332" name="Freeform 204"/>
            <p:cNvSpPr>
              <a:spLocks/>
            </p:cNvSpPr>
            <p:nvPr/>
          </p:nvSpPr>
          <p:spPr bwMode="auto">
            <a:xfrm>
              <a:off x="1961" y="1262"/>
              <a:ext cx="39" cy="126"/>
            </a:xfrm>
            <a:custGeom>
              <a:avLst/>
              <a:gdLst>
                <a:gd name="T0" fmla="*/ 86 w 116"/>
                <a:gd name="T1" fmla="*/ 0 h 378"/>
                <a:gd name="T2" fmla="*/ 86 w 116"/>
                <a:gd name="T3" fmla="*/ 0 h 378"/>
                <a:gd name="T4" fmla="*/ 75 w 116"/>
                <a:gd name="T5" fmla="*/ 26 h 378"/>
                <a:gd name="T6" fmla="*/ 66 w 116"/>
                <a:gd name="T7" fmla="*/ 52 h 378"/>
                <a:gd name="T8" fmla="*/ 56 w 116"/>
                <a:gd name="T9" fmla="*/ 77 h 378"/>
                <a:gd name="T10" fmla="*/ 47 w 116"/>
                <a:gd name="T11" fmla="*/ 101 h 378"/>
                <a:gd name="T12" fmla="*/ 40 w 116"/>
                <a:gd name="T13" fmla="*/ 125 h 378"/>
                <a:gd name="T14" fmla="*/ 33 w 116"/>
                <a:gd name="T15" fmla="*/ 149 h 378"/>
                <a:gd name="T16" fmla="*/ 27 w 116"/>
                <a:gd name="T17" fmla="*/ 173 h 378"/>
                <a:gd name="T18" fmla="*/ 21 w 116"/>
                <a:gd name="T19" fmla="*/ 195 h 378"/>
                <a:gd name="T20" fmla="*/ 17 w 116"/>
                <a:gd name="T21" fmla="*/ 219 h 378"/>
                <a:gd name="T22" fmla="*/ 13 w 116"/>
                <a:gd name="T23" fmla="*/ 242 h 378"/>
                <a:gd name="T24" fmla="*/ 8 w 116"/>
                <a:gd name="T25" fmla="*/ 264 h 378"/>
                <a:gd name="T26" fmla="*/ 6 w 116"/>
                <a:gd name="T27" fmla="*/ 287 h 378"/>
                <a:gd name="T28" fmla="*/ 2 w 116"/>
                <a:gd name="T29" fmla="*/ 331 h 378"/>
                <a:gd name="T30" fmla="*/ 0 w 116"/>
                <a:gd name="T31" fmla="*/ 377 h 378"/>
                <a:gd name="T32" fmla="*/ 33 w 116"/>
                <a:gd name="T33" fmla="*/ 378 h 378"/>
                <a:gd name="T34" fmla="*/ 34 w 116"/>
                <a:gd name="T35" fmla="*/ 334 h 378"/>
                <a:gd name="T36" fmla="*/ 39 w 116"/>
                <a:gd name="T37" fmla="*/ 290 h 378"/>
                <a:gd name="T38" fmla="*/ 42 w 116"/>
                <a:gd name="T39" fmla="*/ 269 h 378"/>
                <a:gd name="T40" fmla="*/ 45 w 116"/>
                <a:gd name="T41" fmla="*/ 247 h 378"/>
                <a:gd name="T42" fmla="*/ 50 w 116"/>
                <a:gd name="T43" fmla="*/ 224 h 378"/>
                <a:gd name="T44" fmla="*/ 54 w 116"/>
                <a:gd name="T45" fmla="*/ 203 h 378"/>
                <a:gd name="T46" fmla="*/ 59 w 116"/>
                <a:gd name="T47" fmla="*/ 180 h 378"/>
                <a:gd name="T48" fmla="*/ 65 w 116"/>
                <a:gd name="T49" fmla="*/ 158 h 378"/>
                <a:gd name="T50" fmla="*/ 71 w 116"/>
                <a:gd name="T51" fmla="*/ 135 h 378"/>
                <a:gd name="T52" fmla="*/ 79 w 116"/>
                <a:gd name="T53" fmla="*/ 111 h 378"/>
                <a:gd name="T54" fmla="*/ 87 w 116"/>
                <a:gd name="T55" fmla="*/ 87 h 378"/>
                <a:gd name="T56" fmla="*/ 96 w 116"/>
                <a:gd name="T57" fmla="*/ 64 h 378"/>
                <a:gd name="T58" fmla="*/ 106 w 116"/>
                <a:gd name="T59" fmla="*/ 39 h 378"/>
                <a:gd name="T60" fmla="*/ 116 w 116"/>
                <a:gd name="T61" fmla="*/ 14 h 378"/>
                <a:gd name="T62" fmla="*/ 116 w 116"/>
                <a:gd name="T63" fmla="*/ 14 h 378"/>
                <a:gd name="T64" fmla="*/ 86 w 116"/>
                <a:gd name="T65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378">
                  <a:moveTo>
                    <a:pt x="86" y="0"/>
                  </a:moveTo>
                  <a:lnTo>
                    <a:pt x="86" y="0"/>
                  </a:lnTo>
                  <a:lnTo>
                    <a:pt x="75" y="26"/>
                  </a:lnTo>
                  <a:lnTo>
                    <a:pt x="66" y="52"/>
                  </a:lnTo>
                  <a:lnTo>
                    <a:pt x="56" y="77"/>
                  </a:lnTo>
                  <a:lnTo>
                    <a:pt x="47" y="101"/>
                  </a:lnTo>
                  <a:lnTo>
                    <a:pt x="40" y="125"/>
                  </a:lnTo>
                  <a:lnTo>
                    <a:pt x="33" y="149"/>
                  </a:lnTo>
                  <a:lnTo>
                    <a:pt x="27" y="173"/>
                  </a:lnTo>
                  <a:lnTo>
                    <a:pt x="21" y="195"/>
                  </a:lnTo>
                  <a:lnTo>
                    <a:pt x="17" y="219"/>
                  </a:lnTo>
                  <a:lnTo>
                    <a:pt x="13" y="242"/>
                  </a:lnTo>
                  <a:lnTo>
                    <a:pt x="8" y="264"/>
                  </a:lnTo>
                  <a:lnTo>
                    <a:pt x="6" y="287"/>
                  </a:lnTo>
                  <a:lnTo>
                    <a:pt x="2" y="331"/>
                  </a:lnTo>
                  <a:lnTo>
                    <a:pt x="0" y="377"/>
                  </a:lnTo>
                  <a:lnTo>
                    <a:pt x="33" y="378"/>
                  </a:lnTo>
                  <a:lnTo>
                    <a:pt x="34" y="334"/>
                  </a:lnTo>
                  <a:lnTo>
                    <a:pt x="39" y="290"/>
                  </a:lnTo>
                  <a:lnTo>
                    <a:pt x="42" y="269"/>
                  </a:lnTo>
                  <a:lnTo>
                    <a:pt x="45" y="247"/>
                  </a:lnTo>
                  <a:lnTo>
                    <a:pt x="50" y="224"/>
                  </a:lnTo>
                  <a:lnTo>
                    <a:pt x="54" y="203"/>
                  </a:lnTo>
                  <a:lnTo>
                    <a:pt x="59" y="180"/>
                  </a:lnTo>
                  <a:lnTo>
                    <a:pt x="65" y="158"/>
                  </a:lnTo>
                  <a:lnTo>
                    <a:pt x="71" y="135"/>
                  </a:lnTo>
                  <a:lnTo>
                    <a:pt x="79" y="111"/>
                  </a:lnTo>
                  <a:lnTo>
                    <a:pt x="87" y="87"/>
                  </a:lnTo>
                  <a:lnTo>
                    <a:pt x="96" y="64"/>
                  </a:lnTo>
                  <a:lnTo>
                    <a:pt x="106" y="39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33" name="Freeform 205"/>
            <p:cNvSpPr>
              <a:spLocks/>
            </p:cNvSpPr>
            <p:nvPr/>
          </p:nvSpPr>
          <p:spPr bwMode="auto">
            <a:xfrm>
              <a:off x="1990" y="1060"/>
              <a:ext cx="123" cy="207"/>
            </a:xfrm>
            <a:custGeom>
              <a:avLst/>
              <a:gdLst>
                <a:gd name="T0" fmla="*/ 346 w 370"/>
                <a:gd name="T1" fmla="*/ 0 h 622"/>
                <a:gd name="T2" fmla="*/ 346 w 370"/>
                <a:gd name="T3" fmla="*/ 0 h 622"/>
                <a:gd name="T4" fmla="*/ 313 w 370"/>
                <a:gd name="T5" fmla="*/ 35 h 622"/>
                <a:gd name="T6" fmla="*/ 284 w 370"/>
                <a:gd name="T7" fmla="*/ 70 h 622"/>
                <a:gd name="T8" fmla="*/ 257 w 370"/>
                <a:gd name="T9" fmla="*/ 104 h 622"/>
                <a:gd name="T10" fmla="*/ 232 w 370"/>
                <a:gd name="T11" fmla="*/ 138 h 622"/>
                <a:gd name="T12" fmla="*/ 209 w 370"/>
                <a:gd name="T13" fmla="*/ 173 h 622"/>
                <a:gd name="T14" fmla="*/ 188 w 370"/>
                <a:gd name="T15" fmla="*/ 206 h 622"/>
                <a:gd name="T16" fmla="*/ 168 w 370"/>
                <a:gd name="T17" fmla="*/ 241 h 622"/>
                <a:gd name="T18" fmla="*/ 149 w 370"/>
                <a:gd name="T19" fmla="*/ 275 h 622"/>
                <a:gd name="T20" fmla="*/ 131 w 370"/>
                <a:gd name="T21" fmla="*/ 311 h 622"/>
                <a:gd name="T22" fmla="*/ 114 w 370"/>
                <a:gd name="T23" fmla="*/ 349 h 622"/>
                <a:gd name="T24" fmla="*/ 96 w 370"/>
                <a:gd name="T25" fmla="*/ 386 h 622"/>
                <a:gd name="T26" fmla="*/ 78 w 370"/>
                <a:gd name="T27" fmla="*/ 426 h 622"/>
                <a:gd name="T28" fmla="*/ 41 w 370"/>
                <a:gd name="T29" fmla="*/ 513 h 622"/>
                <a:gd name="T30" fmla="*/ 0 w 370"/>
                <a:gd name="T31" fmla="*/ 608 h 622"/>
                <a:gd name="T32" fmla="*/ 30 w 370"/>
                <a:gd name="T33" fmla="*/ 622 h 622"/>
                <a:gd name="T34" fmla="*/ 72 w 370"/>
                <a:gd name="T35" fmla="*/ 526 h 622"/>
                <a:gd name="T36" fmla="*/ 108 w 370"/>
                <a:gd name="T37" fmla="*/ 439 h 622"/>
                <a:gd name="T38" fmla="*/ 127 w 370"/>
                <a:gd name="T39" fmla="*/ 400 h 622"/>
                <a:gd name="T40" fmla="*/ 144 w 370"/>
                <a:gd name="T41" fmla="*/ 363 h 622"/>
                <a:gd name="T42" fmla="*/ 161 w 370"/>
                <a:gd name="T43" fmla="*/ 326 h 622"/>
                <a:gd name="T44" fmla="*/ 178 w 370"/>
                <a:gd name="T45" fmla="*/ 290 h 622"/>
                <a:gd name="T46" fmla="*/ 197 w 370"/>
                <a:gd name="T47" fmla="*/ 257 h 622"/>
                <a:gd name="T48" fmla="*/ 216 w 370"/>
                <a:gd name="T49" fmla="*/ 223 h 622"/>
                <a:gd name="T50" fmla="*/ 237 w 370"/>
                <a:gd name="T51" fmla="*/ 190 h 622"/>
                <a:gd name="T52" fmla="*/ 259 w 370"/>
                <a:gd name="T53" fmla="*/ 157 h 622"/>
                <a:gd name="T54" fmla="*/ 283 w 370"/>
                <a:gd name="T55" fmla="*/ 124 h 622"/>
                <a:gd name="T56" fmla="*/ 309 w 370"/>
                <a:gd name="T57" fmla="*/ 92 h 622"/>
                <a:gd name="T58" fmla="*/ 338 w 370"/>
                <a:gd name="T59" fmla="*/ 57 h 622"/>
                <a:gd name="T60" fmla="*/ 370 w 370"/>
                <a:gd name="T61" fmla="*/ 22 h 622"/>
                <a:gd name="T62" fmla="*/ 370 w 370"/>
                <a:gd name="T63" fmla="*/ 22 h 622"/>
                <a:gd name="T64" fmla="*/ 346 w 370"/>
                <a:gd name="T65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0" h="622">
                  <a:moveTo>
                    <a:pt x="346" y="0"/>
                  </a:moveTo>
                  <a:lnTo>
                    <a:pt x="346" y="0"/>
                  </a:lnTo>
                  <a:lnTo>
                    <a:pt x="313" y="35"/>
                  </a:lnTo>
                  <a:lnTo>
                    <a:pt x="284" y="70"/>
                  </a:lnTo>
                  <a:lnTo>
                    <a:pt x="257" y="104"/>
                  </a:lnTo>
                  <a:lnTo>
                    <a:pt x="232" y="138"/>
                  </a:lnTo>
                  <a:lnTo>
                    <a:pt x="209" y="173"/>
                  </a:lnTo>
                  <a:lnTo>
                    <a:pt x="188" y="206"/>
                  </a:lnTo>
                  <a:lnTo>
                    <a:pt x="168" y="241"/>
                  </a:lnTo>
                  <a:lnTo>
                    <a:pt x="149" y="275"/>
                  </a:lnTo>
                  <a:lnTo>
                    <a:pt x="131" y="311"/>
                  </a:lnTo>
                  <a:lnTo>
                    <a:pt x="114" y="349"/>
                  </a:lnTo>
                  <a:lnTo>
                    <a:pt x="96" y="386"/>
                  </a:lnTo>
                  <a:lnTo>
                    <a:pt x="78" y="426"/>
                  </a:lnTo>
                  <a:lnTo>
                    <a:pt x="41" y="513"/>
                  </a:lnTo>
                  <a:lnTo>
                    <a:pt x="0" y="608"/>
                  </a:lnTo>
                  <a:lnTo>
                    <a:pt x="30" y="622"/>
                  </a:lnTo>
                  <a:lnTo>
                    <a:pt x="72" y="526"/>
                  </a:lnTo>
                  <a:lnTo>
                    <a:pt x="108" y="439"/>
                  </a:lnTo>
                  <a:lnTo>
                    <a:pt x="127" y="400"/>
                  </a:lnTo>
                  <a:lnTo>
                    <a:pt x="144" y="363"/>
                  </a:lnTo>
                  <a:lnTo>
                    <a:pt x="161" y="326"/>
                  </a:lnTo>
                  <a:lnTo>
                    <a:pt x="178" y="290"/>
                  </a:lnTo>
                  <a:lnTo>
                    <a:pt x="197" y="257"/>
                  </a:lnTo>
                  <a:lnTo>
                    <a:pt x="216" y="223"/>
                  </a:lnTo>
                  <a:lnTo>
                    <a:pt x="237" y="190"/>
                  </a:lnTo>
                  <a:lnTo>
                    <a:pt x="259" y="157"/>
                  </a:lnTo>
                  <a:lnTo>
                    <a:pt x="283" y="124"/>
                  </a:lnTo>
                  <a:lnTo>
                    <a:pt x="309" y="92"/>
                  </a:lnTo>
                  <a:lnTo>
                    <a:pt x="338" y="57"/>
                  </a:lnTo>
                  <a:lnTo>
                    <a:pt x="370" y="22"/>
                  </a:lnTo>
                  <a:lnTo>
                    <a:pt x="370" y="22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34" name="Freeform 206"/>
            <p:cNvSpPr>
              <a:spLocks/>
            </p:cNvSpPr>
            <p:nvPr/>
          </p:nvSpPr>
          <p:spPr bwMode="auto">
            <a:xfrm>
              <a:off x="2105" y="895"/>
              <a:ext cx="220" cy="172"/>
            </a:xfrm>
            <a:custGeom>
              <a:avLst/>
              <a:gdLst>
                <a:gd name="T0" fmla="*/ 646 w 659"/>
                <a:gd name="T1" fmla="*/ 0 h 517"/>
                <a:gd name="T2" fmla="*/ 646 w 659"/>
                <a:gd name="T3" fmla="*/ 0 h 517"/>
                <a:gd name="T4" fmla="*/ 600 w 659"/>
                <a:gd name="T5" fmla="*/ 21 h 517"/>
                <a:gd name="T6" fmla="*/ 556 w 659"/>
                <a:gd name="T7" fmla="*/ 43 h 517"/>
                <a:gd name="T8" fmla="*/ 512 w 659"/>
                <a:gd name="T9" fmla="*/ 67 h 517"/>
                <a:gd name="T10" fmla="*/ 469 w 659"/>
                <a:gd name="T11" fmla="*/ 93 h 517"/>
                <a:gd name="T12" fmla="*/ 426 w 659"/>
                <a:gd name="T13" fmla="*/ 120 h 517"/>
                <a:gd name="T14" fmla="*/ 384 w 659"/>
                <a:gd name="T15" fmla="*/ 148 h 517"/>
                <a:gd name="T16" fmla="*/ 343 w 659"/>
                <a:gd name="T17" fmla="*/ 178 h 517"/>
                <a:gd name="T18" fmla="*/ 303 w 659"/>
                <a:gd name="T19" fmla="*/ 210 h 517"/>
                <a:gd name="T20" fmla="*/ 263 w 659"/>
                <a:gd name="T21" fmla="*/ 242 h 517"/>
                <a:gd name="T22" fmla="*/ 224 w 659"/>
                <a:gd name="T23" fmla="*/ 275 h 517"/>
                <a:gd name="T24" fmla="*/ 186 w 659"/>
                <a:gd name="T25" fmla="*/ 310 h 517"/>
                <a:gd name="T26" fmla="*/ 148 w 659"/>
                <a:gd name="T27" fmla="*/ 346 h 517"/>
                <a:gd name="T28" fmla="*/ 110 w 659"/>
                <a:gd name="T29" fmla="*/ 382 h 517"/>
                <a:gd name="T30" fmla="*/ 73 w 659"/>
                <a:gd name="T31" fmla="*/ 419 h 517"/>
                <a:gd name="T32" fmla="*/ 37 w 659"/>
                <a:gd name="T33" fmla="*/ 457 h 517"/>
                <a:gd name="T34" fmla="*/ 0 w 659"/>
                <a:gd name="T35" fmla="*/ 495 h 517"/>
                <a:gd name="T36" fmla="*/ 24 w 659"/>
                <a:gd name="T37" fmla="*/ 517 h 517"/>
                <a:gd name="T38" fmla="*/ 60 w 659"/>
                <a:gd name="T39" fmla="*/ 480 h 517"/>
                <a:gd name="T40" fmla="*/ 96 w 659"/>
                <a:gd name="T41" fmla="*/ 442 h 517"/>
                <a:gd name="T42" fmla="*/ 133 w 659"/>
                <a:gd name="T43" fmla="*/ 405 h 517"/>
                <a:gd name="T44" fmla="*/ 170 w 659"/>
                <a:gd name="T45" fmla="*/ 369 h 517"/>
                <a:gd name="T46" fmla="*/ 208 w 659"/>
                <a:gd name="T47" fmla="*/ 335 h 517"/>
                <a:gd name="T48" fmla="*/ 246 w 659"/>
                <a:gd name="T49" fmla="*/ 300 h 517"/>
                <a:gd name="T50" fmla="*/ 285 w 659"/>
                <a:gd name="T51" fmla="*/ 268 h 517"/>
                <a:gd name="T52" fmla="*/ 324 w 659"/>
                <a:gd name="T53" fmla="*/ 235 h 517"/>
                <a:gd name="T54" fmla="*/ 364 w 659"/>
                <a:gd name="T55" fmla="*/ 205 h 517"/>
                <a:gd name="T56" fmla="*/ 404 w 659"/>
                <a:gd name="T57" fmla="*/ 175 h 517"/>
                <a:gd name="T58" fmla="*/ 445 w 659"/>
                <a:gd name="T59" fmla="*/ 147 h 517"/>
                <a:gd name="T60" fmla="*/ 486 w 659"/>
                <a:gd name="T61" fmla="*/ 121 h 517"/>
                <a:gd name="T62" fmla="*/ 528 w 659"/>
                <a:gd name="T63" fmla="*/ 95 h 517"/>
                <a:gd name="T64" fmla="*/ 571 w 659"/>
                <a:gd name="T65" fmla="*/ 72 h 517"/>
                <a:gd name="T66" fmla="*/ 614 w 659"/>
                <a:gd name="T67" fmla="*/ 51 h 517"/>
                <a:gd name="T68" fmla="*/ 659 w 659"/>
                <a:gd name="T69" fmla="*/ 30 h 517"/>
                <a:gd name="T70" fmla="*/ 659 w 659"/>
                <a:gd name="T71" fmla="*/ 30 h 517"/>
                <a:gd name="T72" fmla="*/ 646 w 659"/>
                <a:gd name="T73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9" h="517">
                  <a:moveTo>
                    <a:pt x="646" y="0"/>
                  </a:moveTo>
                  <a:lnTo>
                    <a:pt x="646" y="0"/>
                  </a:lnTo>
                  <a:lnTo>
                    <a:pt x="600" y="21"/>
                  </a:lnTo>
                  <a:lnTo>
                    <a:pt x="556" y="43"/>
                  </a:lnTo>
                  <a:lnTo>
                    <a:pt x="512" y="67"/>
                  </a:lnTo>
                  <a:lnTo>
                    <a:pt x="469" y="93"/>
                  </a:lnTo>
                  <a:lnTo>
                    <a:pt x="426" y="120"/>
                  </a:lnTo>
                  <a:lnTo>
                    <a:pt x="384" y="148"/>
                  </a:lnTo>
                  <a:lnTo>
                    <a:pt x="343" y="178"/>
                  </a:lnTo>
                  <a:lnTo>
                    <a:pt x="303" y="210"/>
                  </a:lnTo>
                  <a:lnTo>
                    <a:pt x="263" y="242"/>
                  </a:lnTo>
                  <a:lnTo>
                    <a:pt x="224" y="275"/>
                  </a:lnTo>
                  <a:lnTo>
                    <a:pt x="186" y="310"/>
                  </a:lnTo>
                  <a:lnTo>
                    <a:pt x="148" y="346"/>
                  </a:lnTo>
                  <a:lnTo>
                    <a:pt x="110" y="382"/>
                  </a:lnTo>
                  <a:lnTo>
                    <a:pt x="73" y="419"/>
                  </a:lnTo>
                  <a:lnTo>
                    <a:pt x="37" y="457"/>
                  </a:lnTo>
                  <a:lnTo>
                    <a:pt x="0" y="495"/>
                  </a:lnTo>
                  <a:lnTo>
                    <a:pt x="24" y="517"/>
                  </a:lnTo>
                  <a:lnTo>
                    <a:pt x="60" y="480"/>
                  </a:lnTo>
                  <a:lnTo>
                    <a:pt x="96" y="442"/>
                  </a:lnTo>
                  <a:lnTo>
                    <a:pt x="133" y="405"/>
                  </a:lnTo>
                  <a:lnTo>
                    <a:pt x="170" y="369"/>
                  </a:lnTo>
                  <a:lnTo>
                    <a:pt x="208" y="335"/>
                  </a:lnTo>
                  <a:lnTo>
                    <a:pt x="246" y="300"/>
                  </a:lnTo>
                  <a:lnTo>
                    <a:pt x="285" y="268"/>
                  </a:lnTo>
                  <a:lnTo>
                    <a:pt x="324" y="235"/>
                  </a:lnTo>
                  <a:lnTo>
                    <a:pt x="364" y="205"/>
                  </a:lnTo>
                  <a:lnTo>
                    <a:pt x="404" y="175"/>
                  </a:lnTo>
                  <a:lnTo>
                    <a:pt x="445" y="147"/>
                  </a:lnTo>
                  <a:lnTo>
                    <a:pt x="486" y="121"/>
                  </a:lnTo>
                  <a:lnTo>
                    <a:pt x="528" y="95"/>
                  </a:lnTo>
                  <a:lnTo>
                    <a:pt x="571" y="72"/>
                  </a:lnTo>
                  <a:lnTo>
                    <a:pt x="614" y="51"/>
                  </a:lnTo>
                  <a:lnTo>
                    <a:pt x="659" y="30"/>
                  </a:lnTo>
                  <a:lnTo>
                    <a:pt x="659" y="30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35" name="Freeform 207"/>
            <p:cNvSpPr>
              <a:spLocks/>
            </p:cNvSpPr>
            <p:nvPr/>
          </p:nvSpPr>
          <p:spPr bwMode="auto">
            <a:xfrm>
              <a:off x="2321" y="816"/>
              <a:ext cx="255" cy="89"/>
            </a:xfrm>
            <a:custGeom>
              <a:avLst/>
              <a:gdLst>
                <a:gd name="T0" fmla="*/ 759 w 765"/>
                <a:gd name="T1" fmla="*/ 0 h 267"/>
                <a:gd name="T2" fmla="*/ 759 w 765"/>
                <a:gd name="T3" fmla="*/ 0 h 267"/>
                <a:gd name="T4" fmla="*/ 710 w 765"/>
                <a:gd name="T5" fmla="*/ 11 h 267"/>
                <a:gd name="T6" fmla="*/ 661 w 765"/>
                <a:gd name="T7" fmla="*/ 22 h 267"/>
                <a:gd name="T8" fmla="*/ 612 w 765"/>
                <a:gd name="T9" fmla="*/ 34 h 267"/>
                <a:gd name="T10" fmla="*/ 563 w 765"/>
                <a:gd name="T11" fmla="*/ 46 h 267"/>
                <a:gd name="T12" fmla="*/ 515 w 765"/>
                <a:gd name="T13" fmla="*/ 59 h 267"/>
                <a:gd name="T14" fmla="*/ 467 w 765"/>
                <a:gd name="T15" fmla="*/ 72 h 267"/>
                <a:gd name="T16" fmla="*/ 419 w 765"/>
                <a:gd name="T17" fmla="*/ 86 h 267"/>
                <a:gd name="T18" fmla="*/ 371 w 765"/>
                <a:gd name="T19" fmla="*/ 101 h 267"/>
                <a:gd name="T20" fmla="*/ 324 w 765"/>
                <a:gd name="T21" fmla="*/ 116 h 267"/>
                <a:gd name="T22" fmla="*/ 277 w 765"/>
                <a:gd name="T23" fmla="*/ 131 h 267"/>
                <a:gd name="T24" fmla="*/ 230 w 765"/>
                <a:gd name="T25" fmla="*/ 147 h 267"/>
                <a:gd name="T26" fmla="*/ 183 w 765"/>
                <a:gd name="T27" fmla="*/ 165 h 267"/>
                <a:gd name="T28" fmla="*/ 137 w 765"/>
                <a:gd name="T29" fmla="*/ 182 h 267"/>
                <a:gd name="T30" fmla="*/ 91 w 765"/>
                <a:gd name="T31" fmla="*/ 199 h 267"/>
                <a:gd name="T32" fmla="*/ 45 w 765"/>
                <a:gd name="T33" fmla="*/ 219 h 267"/>
                <a:gd name="T34" fmla="*/ 0 w 765"/>
                <a:gd name="T35" fmla="*/ 237 h 267"/>
                <a:gd name="T36" fmla="*/ 13 w 765"/>
                <a:gd name="T37" fmla="*/ 267 h 267"/>
                <a:gd name="T38" fmla="*/ 58 w 765"/>
                <a:gd name="T39" fmla="*/ 249 h 267"/>
                <a:gd name="T40" fmla="*/ 103 w 765"/>
                <a:gd name="T41" fmla="*/ 231 h 267"/>
                <a:gd name="T42" fmla="*/ 149 w 765"/>
                <a:gd name="T43" fmla="*/ 212 h 267"/>
                <a:gd name="T44" fmla="*/ 195 w 765"/>
                <a:gd name="T45" fmla="*/ 196 h 267"/>
                <a:gd name="T46" fmla="*/ 242 w 765"/>
                <a:gd name="T47" fmla="*/ 179 h 267"/>
                <a:gd name="T48" fmla="*/ 288 w 765"/>
                <a:gd name="T49" fmla="*/ 162 h 267"/>
                <a:gd name="T50" fmla="*/ 334 w 765"/>
                <a:gd name="T51" fmla="*/ 147 h 267"/>
                <a:gd name="T52" fmla="*/ 381 w 765"/>
                <a:gd name="T53" fmla="*/ 132 h 267"/>
                <a:gd name="T54" fmla="*/ 428 w 765"/>
                <a:gd name="T55" fmla="*/ 118 h 267"/>
                <a:gd name="T56" fmla="*/ 476 w 765"/>
                <a:gd name="T57" fmla="*/ 104 h 267"/>
                <a:gd name="T58" fmla="*/ 523 w 765"/>
                <a:gd name="T59" fmla="*/ 91 h 267"/>
                <a:gd name="T60" fmla="*/ 572 w 765"/>
                <a:gd name="T61" fmla="*/ 78 h 267"/>
                <a:gd name="T62" fmla="*/ 620 w 765"/>
                <a:gd name="T63" fmla="*/ 65 h 267"/>
                <a:gd name="T64" fmla="*/ 668 w 765"/>
                <a:gd name="T65" fmla="*/ 54 h 267"/>
                <a:gd name="T66" fmla="*/ 717 w 765"/>
                <a:gd name="T67" fmla="*/ 44 h 267"/>
                <a:gd name="T68" fmla="*/ 765 w 765"/>
                <a:gd name="T69" fmla="*/ 33 h 267"/>
                <a:gd name="T70" fmla="*/ 765 w 765"/>
                <a:gd name="T71" fmla="*/ 33 h 267"/>
                <a:gd name="T72" fmla="*/ 759 w 765"/>
                <a:gd name="T7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5" h="267">
                  <a:moveTo>
                    <a:pt x="759" y="0"/>
                  </a:moveTo>
                  <a:lnTo>
                    <a:pt x="759" y="0"/>
                  </a:lnTo>
                  <a:lnTo>
                    <a:pt x="710" y="11"/>
                  </a:lnTo>
                  <a:lnTo>
                    <a:pt x="661" y="22"/>
                  </a:lnTo>
                  <a:lnTo>
                    <a:pt x="612" y="34"/>
                  </a:lnTo>
                  <a:lnTo>
                    <a:pt x="563" y="46"/>
                  </a:lnTo>
                  <a:lnTo>
                    <a:pt x="515" y="59"/>
                  </a:lnTo>
                  <a:lnTo>
                    <a:pt x="467" y="72"/>
                  </a:lnTo>
                  <a:lnTo>
                    <a:pt x="419" y="86"/>
                  </a:lnTo>
                  <a:lnTo>
                    <a:pt x="371" y="101"/>
                  </a:lnTo>
                  <a:lnTo>
                    <a:pt x="324" y="116"/>
                  </a:lnTo>
                  <a:lnTo>
                    <a:pt x="277" y="131"/>
                  </a:lnTo>
                  <a:lnTo>
                    <a:pt x="230" y="147"/>
                  </a:lnTo>
                  <a:lnTo>
                    <a:pt x="183" y="165"/>
                  </a:lnTo>
                  <a:lnTo>
                    <a:pt x="137" y="182"/>
                  </a:lnTo>
                  <a:lnTo>
                    <a:pt x="91" y="199"/>
                  </a:lnTo>
                  <a:lnTo>
                    <a:pt x="45" y="219"/>
                  </a:lnTo>
                  <a:lnTo>
                    <a:pt x="0" y="237"/>
                  </a:lnTo>
                  <a:lnTo>
                    <a:pt x="13" y="267"/>
                  </a:lnTo>
                  <a:lnTo>
                    <a:pt x="58" y="249"/>
                  </a:lnTo>
                  <a:lnTo>
                    <a:pt x="103" y="231"/>
                  </a:lnTo>
                  <a:lnTo>
                    <a:pt x="149" y="212"/>
                  </a:lnTo>
                  <a:lnTo>
                    <a:pt x="195" y="196"/>
                  </a:lnTo>
                  <a:lnTo>
                    <a:pt x="242" y="179"/>
                  </a:lnTo>
                  <a:lnTo>
                    <a:pt x="288" y="162"/>
                  </a:lnTo>
                  <a:lnTo>
                    <a:pt x="334" y="147"/>
                  </a:lnTo>
                  <a:lnTo>
                    <a:pt x="381" y="132"/>
                  </a:lnTo>
                  <a:lnTo>
                    <a:pt x="428" y="118"/>
                  </a:lnTo>
                  <a:lnTo>
                    <a:pt x="476" y="104"/>
                  </a:lnTo>
                  <a:lnTo>
                    <a:pt x="523" y="91"/>
                  </a:lnTo>
                  <a:lnTo>
                    <a:pt x="572" y="78"/>
                  </a:lnTo>
                  <a:lnTo>
                    <a:pt x="620" y="65"/>
                  </a:lnTo>
                  <a:lnTo>
                    <a:pt x="668" y="54"/>
                  </a:lnTo>
                  <a:lnTo>
                    <a:pt x="717" y="44"/>
                  </a:lnTo>
                  <a:lnTo>
                    <a:pt x="765" y="33"/>
                  </a:lnTo>
                  <a:lnTo>
                    <a:pt x="765" y="33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36" name="Freeform 208"/>
            <p:cNvSpPr>
              <a:spLocks/>
            </p:cNvSpPr>
            <p:nvPr/>
          </p:nvSpPr>
          <p:spPr bwMode="auto">
            <a:xfrm>
              <a:off x="2574" y="788"/>
              <a:ext cx="271" cy="39"/>
            </a:xfrm>
            <a:custGeom>
              <a:avLst/>
              <a:gdLst>
                <a:gd name="T0" fmla="*/ 814 w 814"/>
                <a:gd name="T1" fmla="*/ 0 h 115"/>
                <a:gd name="T2" fmla="*/ 814 w 814"/>
                <a:gd name="T3" fmla="*/ 0 h 115"/>
                <a:gd name="T4" fmla="*/ 762 w 814"/>
                <a:gd name="T5" fmla="*/ 0 h 115"/>
                <a:gd name="T6" fmla="*/ 709 w 814"/>
                <a:gd name="T7" fmla="*/ 1 h 115"/>
                <a:gd name="T8" fmla="*/ 658 w 814"/>
                <a:gd name="T9" fmla="*/ 4 h 115"/>
                <a:gd name="T10" fmla="*/ 607 w 814"/>
                <a:gd name="T11" fmla="*/ 6 h 115"/>
                <a:gd name="T12" fmla="*/ 555 w 814"/>
                <a:gd name="T13" fmla="*/ 8 h 115"/>
                <a:gd name="T14" fmla="*/ 503 w 814"/>
                <a:gd name="T15" fmla="*/ 12 h 115"/>
                <a:gd name="T16" fmla="*/ 452 w 814"/>
                <a:gd name="T17" fmla="*/ 17 h 115"/>
                <a:gd name="T18" fmla="*/ 402 w 814"/>
                <a:gd name="T19" fmla="*/ 21 h 115"/>
                <a:gd name="T20" fmla="*/ 351 w 814"/>
                <a:gd name="T21" fmla="*/ 26 h 115"/>
                <a:gd name="T22" fmla="*/ 300 w 814"/>
                <a:gd name="T23" fmla="*/ 33 h 115"/>
                <a:gd name="T24" fmla="*/ 249 w 814"/>
                <a:gd name="T25" fmla="*/ 39 h 115"/>
                <a:gd name="T26" fmla="*/ 199 w 814"/>
                <a:gd name="T27" fmla="*/ 47 h 115"/>
                <a:gd name="T28" fmla="*/ 149 w 814"/>
                <a:gd name="T29" fmla="*/ 55 h 115"/>
                <a:gd name="T30" fmla="*/ 99 w 814"/>
                <a:gd name="T31" fmla="*/ 64 h 115"/>
                <a:gd name="T32" fmla="*/ 50 w 814"/>
                <a:gd name="T33" fmla="*/ 73 h 115"/>
                <a:gd name="T34" fmla="*/ 0 w 814"/>
                <a:gd name="T35" fmla="*/ 82 h 115"/>
                <a:gd name="T36" fmla="*/ 6 w 814"/>
                <a:gd name="T37" fmla="*/ 115 h 115"/>
                <a:gd name="T38" fmla="*/ 56 w 814"/>
                <a:gd name="T39" fmla="*/ 105 h 115"/>
                <a:gd name="T40" fmla="*/ 105 w 814"/>
                <a:gd name="T41" fmla="*/ 96 h 115"/>
                <a:gd name="T42" fmla="*/ 154 w 814"/>
                <a:gd name="T43" fmla="*/ 88 h 115"/>
                <a:gd name="T44" fmla="*/ 204 w 814"/>
                <a:gd name="T45" fmla="*/ 79 h 115"/>
                <a:gd name="T46" fmla="*/ 254 w 814"/>
                <a:gd name="T47" fmla="*/ 73 h 115"/>
                <a:gd name="T48" fmla="*/ 304 w 814"/>
                <a:gd name="T49" fmla="*/ 65 h 115"/>
                <a:gd name="T50" fmla="*/ 354 w 814"/>
                <a:gd name="T51" fmla="*/ 60 h 115"/>
                <a:gd name="T52" fmla="*/ 405 w 814"/>
                <a:gd name="T53" fmla="*/ 54 h 115"/>
                <a:gd name="T54" fmla="*/ 456 w 814"/>
                <a:gd name="T55" fmla="*/ 49 h 115"/>
                <a:gd name="T56" fmla="*/ 506 w 814"/>
                <a:gd name="T57" fmla="*/ 45 h 115"/>
                <a:gd name="T58" fmla="*/ 557 w 814"/>
                <a:gd name="T59" fmla="*/ 41 h 115"/>
                <a:gd name="T60" fmla="*/ 608 w 814"/>
                <a:gd name="T61" fmla="*/ 38 h 115"/>
                <a:gd name="T62" fmla="*/ 660 w 814"/>
                <a:gd name="T63" fmla="*/ 36 h 115"/>
                <a:gd name="T64" fmla="*/ 711 w 814"/>
                <a:gd name="T65" fmla="*/ 35 h 115"/>
                <a:gd name="T66" fmla="*/ 762 w 814"/>
                <a:gd name="T67" fmla="*/ 34 h 115"/>
                <a:gd name="T68" fmla="*/ 814 w 814"/>
                <a:gd name="T69" fmla="*/ 33 h 115"/>
                <a:gd name="T70" fmla="*/ 814 w 814"/>
                <a:gd name="T71" fmla="*/ 33 h 115"/>
                <a:gd name="T72" fmla="*/ 814 w 814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4" h="115">
                  <a:moveTo>
                    <a:pt x="814" y="0"/>
                  </a:moveTo>
                  <a:lnTo>
                    <a:pt x="814" y="0"/>
                  </a:lnTo>
                  <a:lnTo>
                    <a:pt x="762" y="0"/>
                  </a:lnTo>
                  <a:lnTo>
                    <a:pt x="709" y="1"/>
                  </a:lnTo>
                  <a:lnTo>
                    <a:pt x="658" y="4"/>
                  </a:lnTo>
                  <a:lnTo>
                    <a:pt x="607" y="6"/>
                  </a:lnTo>
                  <a:lnTo>
                    <a:pt x="555" y="8"/>
                  </a:lnTo>
                  <a:lnTo>
                    <a:pt x="503" y="12"/>
                  </a:lnTo>
                  <a:lnTo>
                    <a:pt x="452" y="17"/>
                  </a:lnTo>
                  <a:lnTo>
                    <a:pt x="402" y="21"/>
                  </a:lnTo>
                  <a:lnTo>
                    <a:pt x="351" y="26"/>
                  </a:lnTo>
                  <a:lnTo>
                    <a:pt x="300" y="33"/>
                  </a:lnTo>
                  <a:lnTo>
                    <a:pt x="249" y="39"/>
                  </a:lnTo>
                  <a:lnTo>
                    <a:pt x="199" y="47"/>
                  </a:lnTo>
                  <a:lnTo>
                    <a:pt x="149" y="55"/>
                  </a:lnTo>
                  <a:lnTo>
                    <a:pt x="99" y="64"/>
                  </a:lnTo>
                  <a:lnTo>
                    <a:pt x="50" y="73"/>
                  </a:lnTo>
                  <a:lnTo>
                    <a:pt x="0" y="82"/>
                  </a:lnTo>
                  <a:lnTo>
                    <a:pt x="6" y="115"/>
                  </a:lnTo>
                  <a:lnTo>
                    <a:pt x="56" y="105"/>
                  </a:lnTo>
                  <a:lnTo>
                    <a:pt x="105" y="96"/>
                  </a:lnTo>
                  <a:lnTo>
                    <a:pt x="154" y="88"/>
                  </a:lnTo>
                  <a:lnTo>
                    <a:pt x="204" y="79"/>
                  </a:lnTo>
                  <a:lnTo>
                    <a:pt x="254" y="73"/>
                  </a:lnTo>
                  <a:lnTo>
                    <a:pt x="304" y="65"/>
                  </a:lnTo>
                  <a:lnTo>
                    <a:pt x="354" y="60"/>
                  </a:lnTo>
                  <a:lnTo>
                    <a:pt x="405" y="54"/>
                  </a:lnTo>
                  <a:lnTo>
                    <a:pt x="456" y="49"/>
                  </a:lnTo>
                  <a:lnTo>
                    <a:pt x="506" y="45"/>
                  </a:lnTo>
                  <a:lnTo>
                    <a:pt x="557" y="41"/>
                  </a:lnTo>
                  <a:lnTo>
                    <a:pt x="608" y="38"/>
                  </a:lnTo>
                  <a:lnTo>
                    <a:pt x="660" y="36"/>
                  </a:lnTo>
                  <a:lnTo>
                    <a:pt x="711" y="35"/>
                  </a:lnTo>
                  <a:lnTo>
                    <a:pt x="762" y="34"/>
                  </a:lnTo>
                  <a:lnTo>
                    <a:pt x="814" y="33"/>
                  </a:lnTo>
                  <a:lnTo>
                    <a:pt x="814" y="33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37" name="Freeform 209"/>
            <p:cNvSpPr>
              <a:spLocks/>
            </p:cNvSpPr>
            <p:nvPr/>
          </p:nvSpPr>
          <p:spPr bwMode="auto">
            <a:xfrm>
              <a:off x="2845" y="788"/>
              <a:ext cx="1349" cy="1350"/>
            </a:xfrm>
            <a:custGeom>
              <a:avLst/>
              <a:gdLst>
                <a:gd name="T0" fmla="*/ 4046 w 4048"/>
                <a:gd name="T1" fmla="*/ 3893 h 4049"/>
                <a:gd name="T2" fmla="*/ 4028 w 4048"/>
                <a:gd name="T3" fmla="*/ 3636 h 4049"/>
                <a:gd name="T4" fmla="*/ 3994 w 4048"/>
                <a:gd name="T5" fmla="*/ 3383 h 4049"/>
                <a:gd name="T6" fmla="*/ 3944 w 4048"/>
                <a:gd name="T7" fmla="*/ 3136 h 4049"/>
                <a:gd name="T8" fmla="*/ 3881 w 4048"/>
                <a:gd name="T9" fmla="*/ 2895 h 4049"/>
                <a:gd name="T10" fmla="*/ 3802 w 4048"/>
                <a:gd name="T11" fmla="*/ 2660 h 4049"/>
                <a:gd name="T12" fmla="*/ 3710 w 4048"/>
                <a:gd name="T13" fmla="*/ 2431 h 4049"/>
                <a:gd name="T14" fmla="*/ 3604 w 4048"/>
                <a:gd name="T15" fmla="*/ 2208 h 4049"/>
                <a:gd name="T16" fmla="*/ 3486 w 4048"/>
                <a:gd name="T17" fmla="*/ 1994 h 4049"/>
                <a:gd name="T18" fmla="*/ 3356 w 4048"/>
                <a:gd name="T19" fmla="*/ 1788 h 4049"/>
                <a:gd name="T20" fmla="*/ 3213 w 4048"/>
                <a:gd name="T21" fmla="*/ 1590 h 4049"/>
                <a:gd name="T22" fmla="*/ 3059 w 4048"/>
                <a:gd name="T23" fmla="*/ 1401 h 4049"/>
                <a:gd name="T24" fmla="*/ 2895 w 4048"/>
                <a:gd name="T25" fmla="*/ 1223 h 4049"/>
                <a:gd name="T26" fmla="*/ 2720 w 4048"/>
                <a:gd name="T27" fmla="*/ 1053 h 4049"/>
                <a:gd name="T28" fmla="*/ 2535 w 4048"/>
                <a:gd name="T29" fmla="*/ 896 h 4049"/>
                <a:gd name="T30" fmla="*/ 2341 w 4048"/>
                <a:gd name="T31" fmla="*/ 749 h 4049"/>
                <a:gd name="T32" fmla="*/ 2139 w 4048"/>
                <a:gd name="T33" fmla="*/ 613 h 4049"/>
                <a:gd name="T34" fmla="*/ 1927 w 4048"/>
                <a:gd name="T35" fmla="*/ 490 h 4049"/>
                <a:gd name="T36" fmla="*/ 1708 w 4048"/>
                <a:gd name="T37" fmla="*/ 379 h 4049"/>
                <a:gd name="T38" fmla="*/ 1482 w 4048"/>
                <a:gd name="T39" fmla="*/ 281 h 4049"/>
                <a:gd name="T40" fmla="*/ 1249 w 4048"/>
                <a:gd name="T41" fmla="*/ 198 h 4049"/>
                <a:gd name="T42" fmla="*/ 1010 w 4048"/>
                <a:gd name="T43" fmla="*/ 128 h 4049"/>
                <a:gd name="T44" fmla="*/ 765 w 4048"/>
                <a:gd name="T45" fmla="*/ 73 h 4049"/>
                <a:gd name="T46" fmla="*/ 514 w 4048"/>
                <a:gd name="T47" fmla="*/ 33 h 4049"/>
                <a:gd name="T48" fmla="*/ 259 w 4048"/>
                <a:gd name="T49" fmla="*/ 8 h 4049"/>
                <a:gd name="T50" fmla="*/ 0 w 4048"/>
                <a:gd name="T51" fmla="*/ 0 h 4049"/>
                <a:gd name="T52" fmla="*/ 207 w 4048"/>
                <a:gd name="T53" fmla="*/ 38 h 4049"/>
                <a:gd name="T54" fmla="*/ 460 w 4048"/>
                <a:gd name="T55" fmla="*/ 60 h 4049"/>
                <a:gd name="T56" fmla="*/ 710 w 4048"/>
                <a:gd name="T57" fmla="*/ 96 h 4049"/>
                <a:gd name="T58" fmla="*/ 954 w 4048"/>
                <a:gd name="T59" fmla="*/ 147 h 4049"/>
                <a:gd name="T60" fmla="*/ 1191 w 4048"/>
                <a:gd name="T61" fmla="*/ 214 h 4049"/>
                <a:gd name="T62" fmla="*/ 1425 w 4048"/>
                <a:gd name="T63" fmla="*/ 294 h 4049"/>
                <a:gd name="T64" fmla="*/ 1650 w 4048"/>
                <a:gd name="T65" fmla="*/ 389 h 4049"/>
                <a:gd name="T66" fmla="*/ 1869 w 4048"/>
                <a:gd name="T67" fmla="*/ 496 h 4049"/>
                <a:gd name="T68" fmla="*/ 2079 w 4048"/>
                <a:gd name="T69" fmla="*/ 616 h 4049"/>
                <a:gd name="T70" fmla="*/ 2282 w 4048"/>
                <a:gd name="T71" fmla="*/ 748 h 4049"/>
                <a:gd name="T72" fmla="*/ 2477 w 4048"/>
                <a:gd name="T73" fmla="*/ 891 h 4049"/>
                <a:gd name="T74" fmla="*/ 2661 w 4048"/>
                <a:gd name="T75" fmla="*/ 1046 h 4049"/>
                <a:gd name="T76" fmla="*/ 2837 w 4048"/>
                <a:gd name="T77" fmla="*/ 1211 h 4049"/>
                <a:gd name="T78" fmla="*/ 3003 w 4048"/>
                <a:gd name="T79" fmla="*/ 1387 h 4049"/>
                <a:gd name="T80" fmla="*/ 3157 w 4048"/>
                <a:gd name="T81" fmla="*/ 1572 h 4049"/>
                <a:gd name="T82" fmla="*/ 3301 w 4048"/>
                <a:gd name="T83" fmla="*/ 1766 h 4049"/>
                <a:gd name="T84" fmla="*/ 3432 w 4048"/>
                <a:gd name="T85" fmla="*/ 1969 h 4049"/>
                <a:gd name="T86" fmla="*/ 3552 w 4048"/>
                <a:gd name="T87" fmla="*/ 2180 h 4049"/>
                <a:gd name="T88" fmla="*/ 3659 w 4048"/>
                <a:gd name="T89" fmla="*/ 2399 h 4049"/>
                <a:gd name="T90" fmla="*/ 3754 w 4048"/>
                <a:gd name="T91" fmla="*/ 2625 h 4049"/>
                <a:gd name="T92" fmla="*/ 3834 w 4048"/>
                <a:gd name="T93" fmla="*/ 2857 h 4049"/>
                <a:gd name="T94" fmla="*/ 3901 w 4048"/>
                <a:gd name="T95" fmla="*/ 3095 h 4049"/>
                <a:gd name="T96" fmla="*/ 3953 w 4048"/>
                <a:gd name="T97" fmla="*/ 3339 h 4049"/>
                <a:gd name="T98" fmla="*/ 3989 w 4048"/>
                <a:gd name="T99" fmla="*/ 3589 h 4049"/>
                <a:gd name="T100" fmla="*/ 4010 w 4048"/>
                <a:gd name="T101" fmla="*/ 3842 h 4049"/>
                <a:gd name="T102" fmla="*/ 4016 w 4048"/>
                <a:gd name="T103" fmla="*/ 4049 h 4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8" h="4049">
                  <a:moveTo>
                    <a:pt x="4048" y="4049"/>
                  </a:moveTo>
                  <a:lnTo>
                    <a:pt x="4048" y="4049"/>
                  </a:lnTo>
                  <a:lnTo>
                    <a:pt x="4048" y="3997"/>
                  </a:lnTo>
                  <a:lnTo>
                    <a:pt x="4047" y="3945"/>
                  </a:lnTo>
                  <a:lnTo>
                    <a:pt x="4046" y="3893"/>
                  </a:lnTo>
                  <a:lnTo>
                    <a:pt x="4043" y="3841"/>
                  </a:lnTo>
                  <a:lnTo>
                    <a:pt x="4041" y="3789"/>
                  </a:lnTo>
                  <a:lnTo>
                    <a:pt x="4036" y="3738"/>
                  </a:lnTo>
                  <a:lnTo>
                    <a:pt x="4032" y="3687"/>
                  </a:lnTo>
                  <a:lnTo>
                    <a:pt x="4028" y="3636"/>
                  </a:lnTo>
                  <a:lnTo>
                    <a:pt x="4022" y="3585"/>
                  </a:lnTo>
                  <a:lnTo>
                    <a:pt x="4016" y="3535"/>
                  </a:lnTo>
                  <a:lnTo>
                    <a:pt x="4009" y="3484"/>
                  </a:lnTo>
                  <a:lnTo>
                    <a:pt x="4002" y="3434"/>
                  </a:lnTo>
                  <a:lnTo>
                    <a:pt x="3994" y="3383"/>
                  </a:lnTo>
                  <a:lnTo>
                    <a:pt x="3985" y="3334"/>
                  </a:lnTo>
                  <a:lnTo>
                    <a:pt x="3976" y="3284"/>
                  </a:lnTo>
                  <a:lnTo>
                    <a:pt x="3966" y="3234"/>
                  </a:lnTo>
                  <a:lnTo>
                    <a:pt x="3955" y="3186"/>
                  </a:lnTo>
                  <a:lnTo>
                    <a:pt x="3944" y="3136"/>
                  </a:lnTo>
                  <a:lnTo>
                    <a:pt x="3933" y="3087"/>
                  </a:lnTo>
                  <a:lnTo>
                    <a:pt x="3921" y="3039"/>
                  </a:lnTo>
                  <a:lnTo>
                    <a:pt x="3908" y="2990"/>
                  </a:lnTo>
                  <a:lnTo>
                    <a:pt x="3895" y="2943"/>
                  </a:lnTo>
                  <a:lnTo>
                    <a:pt x="3881" y="2895"/>
                  </a:lnTo>
                  <a:lnTo>
                    <a:pt x="3866" y="2848"/>
                  </a:lnTo>
                  <a:lnTo>
                    <a:pt x="3850" y="2800"/>
                  </a:lnTo>
                  <a:lnTo>
                    <a:pt x="3835" y="2753"/>
                  </a:lnTo>
                  <a:lnTo>
                    <a:pt x="3819" y="2706"/>
                  </a:lnTo>
                  <a:lnTo>
                    <a:pt x="3802" y="2660"/>
                  </a:lnTo>
                  <a:lnTo>
                    <a:pt x="3785" y="2613"/>
                  </a:lnTo>
                  <a:lnTo>
                    <a:pt x="3767" y="2567"/>
                  </a:lnTo>
                  <a:lnTo>
                    <a:pt x="3749" y="2521"/>
                  </a:lnTo>
                  <a:lnTo>
                    <a:pt x="3729" y="2475"/>
                  </a:lnTo>
                  <a:lnTo>
                    <a:pt x="3710" y="2431"/>
                  </a:lnTo>
                  <a:lnTo>
                    <a:pt x="3690" y="2385"/>
                  </a:lnTo>
                  <a:lnTo>
                    <a:pt x="3669" y="2341"/>
                  </a:lnTo>
                  <a:lnTo>
                    <a:pt x="3648" y="2296"/>
                  </a:lnTo>
                  <a:lnTo>
                    <a:pt x="3627" y="2252"/>
                  </a:lnTo>
                  <a:lnTo>
                    <a:pt x="3604" y="2208"/>
                  </a:lnTo>
                  <a:lnTo>
                    <a:pt x="3582" y="2165"/>
                  </a:lnTo>
                  <a:lnTo>
                    <a:pt x="3559" y="2122"/>
                  </a:lnTo>
                  <a:lnTo>
                    <a:pt x="3535" y="2079"/>
                  </a:lnTo>
                  <a:lnTo>
                    <a:pt x="3510" y="2036"/>
                  </a:lnTo>
                  <a:lnTo>
                    <a:pt x="3486" y="1994"/>
                  </a:lnTo>
                  <a:lnTo>
                    <a:pt x="3461" y="1952"/>
                  </a:lnTo>
                  <a:lnTo>
                    <a:pt x="3436" y="1910"/>
                  </a:lnTo>
                  <a:lnTo>
                    <a:pt x="3409" y="1869"/>
                  </a:lnTo>
                  <a:lnTo>
                    <a:pt x="3383" y="1828"/>
                  </a:lnTo>
                  <a:lnTo>
                    <a:pt x="3356" y="1788"/>
                  </a:lnTo>
                  <a:lnTo>
                    <a:pt x="3328" y="1748"/>
                  </a:lnTo>
                  <a:lnTo>
                    <a:pt x="3300" y="1708"/>
                  </a:lnTo>
                  <a:lnTo>
                    <a:pt x="3272" y="1668"/>
                  </a:lnTo>
                  <a:lnTo>
                    <a:pt x="3242" y="1629"/>
                  </a:lnTo>
                  <a:lnTo>
                    <a:pt x="3213" y="1590"/>
                  </a:lnTo>
                  <a:lnTo>
                    <a:pt x="3183" y="1551"/>
                  </a:lnTo>
                  <a:lnTo>
                    <a:pt x="3153" y="1514"/>
                  </a:lnTo>
                  <a:lnTo>
                    <a:pt x="3123" y="1476"/>
                  </a:lnTo>
                  <a:lnTo>
                    <a:pt x="3091" y="1439"/>
                  </a:lnTo>
                  <a:lnTo>
                    <a:pt x="3059" y="1401"/>
                  </a:lnTo>
                  <a:lnTo>
                    <a:pt x="3027" y="1366"/>
                  </a:lnTo>
                  <a:lnTo>
                    <a:pt x="2995" y="1329"/>
                  </a:lnTo>
                  <a:lnTo>
                    <a:pt x="2962" y="1293"/>
                  </a:lnTo>
                  <a:lnTo>
                    <a:pt x="2928" y="1258"/>
                  </a:lnTo>
                  <a:lnTo>
                    <a:pt x="2895" y="1223"/>
                  </a:lnTo>
                  <a:lnTo>
                    <a:pt x="2860" y="1189"/>
                  </a:lnTo>
                  <a:lnTo>
                    <a:pt x="2826" y="1154"/>
                  </a:lnTo>
                  <a:lnTo>
                    <a:pt x="2791" y="1120"/>
                  </a:lnTo>
                  <a:lnTo>
                    <a:pt x="2755" y="1087"/>
                  </a:lnTo>
                  <a:lnTo>
                    <a:pt x="2720" y="1053"/>
                  </a:lnTo>
                  <a:lnTo>
                    <a:pt x="2684" y="1021"/>
                  </a:lnTo>
                  <a:lnTo>
                    <a:pt x="2647" y="990"/>
                  </a:lnTo>
                  <a:lnTo>
                    <a:pt x="2610" y="957"/>
                  </a:lnTo>
                  <a:lnTo>
                    <a:pt x="2573" y="927"/>
                  </a:lnTo>
                  <a:lnTo>
                    <a:pt x="2535" y="896"/>
                  </a:lnTo>
                  <a:lnTo>
                    <a:pt x="2497" y="866"/>
                  </a:lnTo>
                  <a:lnTo>
                    <a:pt x="2458" y="835"/>
                  </a:lnTo>
                  <a:lnTo>
                    <a:pt x="2419" y="806"/>
                  </a:lnTo>
                  <a:lnTo>
                    <a:pt x="2381" y="777"/>
                  </a:lnTo>
                  <a:lnTo>
                    <a:pt x="2341" y="749"/>
                  </a:lnTo>
                  <a:lnTo>
                    <a:pt x="2301" y="721"/>
                  </a:lnTo>
                  <a:lnTo>
                    <a:pt x="2261" y="693"/>
                  </a:lnTo>
                  <a:lnTo>
                    <a:pt x="2221" y="666"/>
                  </a:lnTo>
                  <a:lnTo>
                    <a:pt x="2180" y="640"/>
                  </a:lnTo>
                  <a:lnTo>
                    <a:pt x="2139" y="613"/>
                  </a:lnTo>
                  <a:lnTo>
                    <a:pt x="2097" y="588"/>
                  </a:lnTo>
                  <a:lnTo>
                    <a:pt x="2054" y="562"/>
                  </a:lnTo>
                  <a:lnTo>
                    <a:pt x="2012" y="538"/>
                  </a:lnTo>
                  <a:lnTo>
                    <a:pt x="1970" y="513"/>
                  </a:lnTo>
                  <a:lnTo>
                    <a:pt x="1927" y="490"/>
                  </a:lnTo>
                  <a:lnTo>
                    <a:pt x="1884" y="467"/>
                  </a:lnTo>
                  <a:lnTo>
                    <a:pt x="1841" y="444"/>
                  </a:lnTo>
                  <a:lnTo>
                    <a:pt x="1796" y="422"/>
                  </a:lnTo>
                  <a:lnTo>
                    <a:pt x="1753" y="400"/>
                  </a:lnTo>
                  <a:lnTo>
                    <a:pt x="1708" y="379"/>
                  </a:lnTo>
                  <a:lnTo>
                    <a:pt x="1663" y="359"/>
                  </a:lnTo>
                  <a:lnTo>
                    <a:pt x="1618" y="338"/>
                  </a:lnTo>
                  <a:lnTo>
                    <a:pt x="1574" y="319"/>
                  </a:lnTo>
                  <a:lnTo>
                    <a:pt x="1527" y="301"/>
                  </a:lnTo>
                  <a:lnTo>
                    <a:pt x="1482" y="281"/>
                  </a:lnTo>
                  <a:lnTo>
                    <a:pt x="1436" y="264"/>
                  </a:lnTo>
                  <a:lnTo>
                    <a:pt x="1390" y="247"/>
                  </a:lnTo>
                  <a:lnTo>
                    <a:pt x="1343" y="229"/>
                  </a:lnTo>
                  <a:lnTo>
                    <a:pt x="1296" y="213"/>
                  </a:lnTo>
                  <a:lnTo>
                    <a:pt x="1249" y="198"/>
                  </a:lnTo>
                  <a:lnTo>
                    <a:pt x="1202" y="183"/>
                  </a:lnTo>
                  <a:lnTo>
                    <a:pt x="1154" y="168"/>
                  </a:lnTo>
                  <a:lnTo>
                    <a:pt x="1106" y="154"/>
                  </a:lnTo>
                  <a:lnTo>
                    <a:pt x="1059" y="141"/>
                  </a:lnTo>
                  <a:lnTo>
                    <a:pt x="1010" y="128"/>
                  </a:lnTo>
                  <a:lnTo>
                    <a:pt x="961" y="116"/>
                  </a:lnTo>
                  <a:lnTo>
                    <a:pt x="913" y="104"/>
                  </a:lnTo>
                  <a:lnTo>
                    <a:pt x="863" y="93"/>
                  </a:lnTo>
                  <a:lnTo>
                    <a:pt x="815" y="82"/>
                  </a:lnTo>
                  <a:lnTo>
                    <a:pt x="765" y="73"/>
                  </a:lnTo>
                  <a:lnTo>
                    <a:pt x="715" y="64"/>
                  </a:lnTo>
                  <a:lnTo>
                    <a:pt x="666" y="55"/>
                  </a:lnTo>
                  <a:lnTo>
                    <a:pt x="615" y="47"/>
                  </a:lnTo>
                  <a:lnTo>
                    <a:pt x="565" y="39"/>
                  </a:lnTo>
                  <a:lnTo>
                    <a:pt x="514" y="33"/>
                  </a:lnTo>
                  <a:lnTo>
                    <a:pt x="464" y="26"/>
                  </a:lnTo>
                  <a:lnTo>
                    <a:pt x="413" y="21"/>
                  </a:lnTo>
                  <a:lnTo>
                    <a:pt x="362" y="17"/>
                  </a:lnTo>
                  <a:lnTo>
                    <a:pt x="311" y="12"/>
                  </a:lnTo>
                  <a:lnTo>
                    <a:pt x="259" y="8"/>
                  </a:lnTo>
                  <a:lnTo>
                    <a:pt x="208" y="6"/>
                  </a:lnTo>
                  <a:lnTo>
                    <a:pt x="156" y="4"/>
                  </a:lnTo>
                  <a:lnTo>
                    <a:pt x="104" y="1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52" y="34"/>
                  </a:lnTo>
                  <a:lnTo>
                    <a:pt x="104" y="35"/>
                  </a:lnTo>
                  <a:lnTo>
                    <a:pt x="155" y="36"/>
                  </a:lnTo>
                  <a:lnTo>
                    <a:pt x="207" y="38"/>
                  </a:lnTo>
                  <a:lnTo>
                    <a:pt x="257" y="41"/>
                  </a:lnTo>
                  <a:lnTo>
                    <a:pt x="308" y="45"/>
                  </a:lnTo>
                  <a:lnTo>
                    <a:pt x="359" y="49"/>
                  </a:lnTo>
                  <a:lnTo>
                    <a:pt x="410" y="54"/>
                  </a:lnTo>
                  <a:lnTo>
                    <a:pt x="460" y="60"/>
                  </a:lnTo>
                  <a:lnTo>
                    <a:pt x="510" y="65"/>
                  </a:lnTo>
                  <a:lnTo>
                    <a:pt x="561" y="73"/>
                  </a:lnTo>
                  <a:lnTo>
                    <a:pt x="610" y="79"/>
                  </a:lnTo>
                  <a:lnTo>
                    <a:pt x="660" y="88"/>
                  </a:lnTo>
                  <a:lnTo>
                    <a:pt x="710" y="96"/>
                  </a:lnTo>
                  <a:lnTo>
                    <a:pt x="758" y="105"/>
                  </a:lnTo>
                  <a:lnTo>
                    <a:pt x="808" y="115"/>
                  </a:lnTo>
                  <a:lnTo>
                    <a:pt x="857" y="126"/>
                  </a:lnTo>
                  <a:lnTo>
                    <a:pt x="905" y="136"/>
                  </a:lnTo>
                  <a:lnTo>
                    <a:pt x="954" y="147"/>
                  </a:lnTo>
                  <a:lnTo>
                    <a:pt x="1001" y="160"/>
                  </a:lnTo>
                  <a:lnTo>
                    <a:pt x="1050" y="173"/>
                  </a:lnTo>
                  <a:lnTo>
                    <a:pt x="1098" y="186"/>
                  </a:lnTo>
                  <a:lnTo>
                    <a:pt x="1145" y="200"/>
                  </a:lnTo>
                  <a:lnTo>
                    <a:pt x="1191" y="214"/>
                  </a:lnTo>
                  <a:lnTo>
                    <a:pt x="1239" y="229"/>
                  </a:lnTo>
                  <a:lnTo>
                    <a:pt x="1285" y="244"/>
                  </a:lnTo>
                  <a:lnTo>
                    <a:pt x="1332" y="261"/>
                  </a:lnTo>
                  <a:lnTo>
                    <a:pt x="1378" y="278"/>
                  </a:lnTo>
                  <a:lnTo>
                    <a:pt x="1425" y="294"/>
                  </a:lnTo>
                  <a:lnTo>
                    <a:pt x="1470" y="313"/>
                  </a:lnTo>
                  <a:lnTo>
                    <a:pt x="1515" y="331"/>
                  </a:lnTo>
                  <a:lnTo>
                    <a:pt x="1561" y="349"/>
                  </a:lnTo>
                  <a:lnTo>
                    <a:pt x="1605" y="369"/>
                  </a:lnTo>
                  <a:lnTo>
                    <a:pt x="1650" y="389"/>
                  </a:lnTo>
                  <a:lnTo>
                    <a:pt x="1695" y="409"/>
                  </a:lnTo>
                  <a:lnTo>
                    <a:pt x="1738" y="430"/>
                  </a:lnTo>
                  <a:lnTo>
                    <a:pt x="1782" y="452"/>
                  </a:lnTo>
                  <a:lnTo>
                    <a:pt x="1825" y="473"/>
                  </a:lnTo>
                  <a:lnTo>
                    <a:pt x="1869" y="496"/>
                  </a:lnTo>
                  <a:lnTo>
                    <a:pt x="1912" y="519"/>
                  </a:lnTo>
                  <a:lnTo>
                    <a:pt x="1954" y="543"/>
                  </a:lnTo>
                  <a:lnTo>
                    <a:pt x="1996" y="566"/>
                  </a:lnTo>
                  <a:lnTo>
                    <a:pt x="2038" y="591"/>
                  </a:lnTo>
                  <a:lnTo>
                    <a:pt x="2079" y="616"/>
                  </a:lnTo>
                  <a:lnTo>
                    <a:pt x="2120" y="641"/>
                  </a:lnTo>
                  <a:lnTo>
                    <a:pt x="2161" y="667"/>
                  </a:lnTo>
                  <a:lnTo>
                    <a:pt x="2202" y="694"/>
                  </a:lnTo>
                  <a:lnTo>
                    <a:pt x="2242" y="721"/>
                  </a:lnTo>
                  <a:lnTo>
                    <a:pt x="2282" y="748"/>
                  </a:lnTo>
                  <a:lnTo>
                    <a:pt x="2322" y="776"/>
                  </a:lnTo>
                  <a:lnTo>
                    <a:pt x="2361" y="804"/>
                  </a:lnTo>
                  <a:lnTo>
                    <a:pt x="2400" y="833"/>
                  </a:lnTo>
                  <a:lnTo>
                    <a:pt x="2439" y="862"/>
                  </a:lnTo>
                  <a:lnTo>
                    <a:pt x="2477" y="891"/>
                  </a:lnTo>
                  <a:lnTo>
                    <a:pt x="2514" y="922"/>
                  </a:lnTo>
                  <a:lnTo>
                    <a:pt x="2551" y="952"/>
                  </a:lnTo>
                  <a:lnTo>
                    <a:pt x="2589" y="983"/>
                  </a:lnTo>
                  <a:lnTo>
                    <a:pt x="2626" y="1015"/>
                  </a:lnTo>
                  <a:lnTo>
                    <a:pt x="2661" y="1046"/>
                  </a:lnTo>
                  <a:lnTo>
                    <a:pt x="2697" y="1078"/>
                  </a:lnTo>
                  <a:lnTo>
                    <a:pt x="2733" y="1111"/>
                  </a:lnTo>
                  <a:lnTo>
                    <a:pt x="2768" y="1144"/>
                  </a:lnTo>
                  <a:lnTo>
                    <a:pt x="2803" y="1178"/>
                  </a:lnTo>
                  <a:lnTo>
                    <a:pt x="2837" y="1211"/>
                  </a:lnTo>
                  <a:lnTo>
                    <a:pt x="2871" y="1246"/>
                  </a:lnTo>
                  <a:lnTo>
                    <a:pt x="2904" y="1280"/>
                  </a:lnTo>
                  <a:lnTo>
                    <a:pt x="2938" y="1316"/>
                  </a:lnTo>
                  <a:lnTo>
                    <a:pt x="2970" y="1352"/>
                  </a:lnTo>
                  <a:lnTo>
                    <a:pt x="3003" y="1387"/>
                  </a:lnTo>
                  <a:lnTo>
                    <a:pt x="3034" y="1423"/>
                  </a:lnTo>
                  <a:lnTo>
                    <a:pt x="3065" y="1460"/>
                  </a:lnTo>
                  <a:lnTo>
                    <a:pt x="3097" y="1497"/>
                  </a:lnTo>
                  <a:lnTo>
                    <a:pt x="3127" y="1534"/>
                  </a:lnTo>
                  <a:lnTo>
                    <a:pt x="3157" y="1572"/>
                  </a:lnTo>
                  <a:lnTo>
                    <a:pt x="3186" y="1610"/>
                  </a:lnTo>
                  <a:lnTo>
                    <a:pt x="3216" y="1649"/>
                  </a:lnTo>
                  <a:lnTo>
                    <a:pt x="3245" y="1688"/>
                  </a:lnTo>
                  <a:lnTo>
                    <a:pt x="3273" y="1726"/>
                  </a:lnTo>
                  <a:lnTo>
                    <a:pt x="3301" y="1766"/>
                  </a:lnTo>
                  <a:lnTo>
                    <a:pt x="3328" y="1806"/>
                  </a:lnTo>
                  <a:lnTo>
                    <a:pt x="3355" y="1846"/>
                  </a:lnTo>
                  <a:lnTo>
                    <a:pt x="3382" y="1887"/>
                  </a:lnTo>
                  <a:lnTo>
                    <a:pt x="3408" y="1928"/>
                  </a:lnTo>
                  <a:lnTo>
                    <a:pt x="3432" y="1969"/>
                  </a:lnTo>
                  <a:lnTo>
                    <a:pt x="3457" y="2010"/>
                  </a:lnTo>
                  <a:lnTo>
                    <a:pt x="3482" y="2053"/>
                  </a:lnTo>
                  <a:lnTo>
                    <a:pt x="3506" y="2095"/>
                  </a:lnTo>
                  <a:lnTo>
                    <a:pt x="3530" y="2137"/>
                  </a:lnTo>
                  <a:lnTo>
                    <a:pt x="3552" y="2180"/>
                  </a:lnTo>
                  <a:lnTo>
                    <a:pt x="3575" y="2223"/>
                  </a:lnTo>
                  <a:lnTo>
                    <a:pt x="3597" y="2266"/>
                  </a:lnTo>
                  <a:lnTo>
                    <a:pt x="3618" y="2311"/>
                  </a:lnTo>
                  <a:lnTo>
                    <a:pt x="3640" y="2355"/>
                  </a:lnTo>
                  <a:lnTo>
                    <a:pt x="3659" y="2399"/>
                  </a:lnTo>
                  <a:lnTo>
                    <a:pt x="3680" y="2444"/>
                  </a:lnTo>
                  <a:lnTo>
                    <a:pt x="3699" y="2488"/>
                  </a:lnTo>
                  <a:lnTo>
                    <a:pt x="3718" y="2533"/>
                  </a:lnTo>
                  <a:lnTo>
                    <a:pt x="3736" y="2579"/>
                  </a:lnTo>
                  <a:lnTo>
                    <a:pt x="3754" y="2625"/>
                  </a:lnTo>
                  <a:lnTo>
                    <a:pt x="3772" y="2670"/>
                  </a:lnTo>
                  <a:lnTo>
                    <a:pt x="3788" y="2717"/>
                  </a:lnTo>
                  <a:lnTo>
                    <a:pt x="3804" y="2763"/>
                  </a:lnTo>
                  <a:lnTo>
                    <a:pt x="3819" y="2810"/>
                  </a:lnTo>
                  <a:lnTo>
                    <a:pt x="3834" y="2857"/>
                  </a:lnTo>
                  <a:lnTo>
                    <a:pt x="3848" y="2904"/>
                  </a:lnTo>
                  <a:lnTo>
                    <a:pt x="3862" y="2951"/>
                  </a:lnTo>
                  <a:lnTo>
                    <a:pt x="3876" y="2999"/>
                  </a:lnTo>
                  <a:lnTo>
                    <a:pt x="3888" y="3047"/>
                  </a:lnTo>
                  <a:lnTo>
                    <a:pt x="3901" y="3095"/>
                  </a:lnTo>
                  <a:lnTo>
                    <a:pt x="3912" y="3144"/>
                  </a:lnTo>
                  <a:lnTo>
                    <a:pt x="3923" y="3192"/>
                  </a:lnTo>
                  <a:lnTo>
                    <a:pt x="3934" y="3241"/>
                  </a:lnTo>
                  <a:lnTo>
                    <a:pt x="3943" y="3290"/>
                  </a:lnTo>
                  <a:lnTo>
                    <a:pt x="3953" y="3339"/>
                  </a:lnTo>
                  <a:lnTo>
                    <a:pt x="3961" y="3389"/>
                  </a:lnTo>
                  <a:lnTo>
                    <a:pt x="3969" y="3438"/>
                  </a:lnTo>
                  <a:lnTo>
                    <a:pt x="3977" y="3488"/>
                  </a:lnTo>
                  <a:lnTo>
                    <a:pt x="3983" y="3539"/>
                  </a:lnTo>
                  <a:lnTo>
                    <a:pt x="3989" y="3589"/>
                  </a:lnTo>
                  <a:lnTo>
                    <a:pt x="3995" y="3639"/>
                  </a:lnTo>
                  <a:lnTo>
                    <a:pt x="3999" y="3690"/>
                  </a:lnTo>
                  <a:lnTo>
                    <a:pt x="4004" y="3741"/>
                  </a:lnTo>
                  <a:lnTo>
                    <a:pt x="4007" y="3792"/>
                  </a:lnTo>
                  <a:lnTo>
                    <a:pt x="4010" y="3842"/>
                  </a:lnTo>
                  <a:lnTo>
                    <a:pt x="4012" y="3894"/>
                  </a:lnTo>
                  <a:lnTo>
                    <a:pt x="4015" y="3945"/>
                  </a:lnTo>
                  <a:lnTo>
                    <a:pt x="4015" y="3997"/>
                  </a:lnTo>
                  <a:lnTo>
                    <a:pt x="4016" y="4049"/>
                  </a:lnTo>
                  <a:lnTo>
                    <a:pt x="4016" y="4049"/>
                  </a:lnTo>
                  <a:lnTo>
                    <a:pt x="4048" y="404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38" name="Freeform 210"/>
            <p:cNvSpPr>
              <a:spLocks/>
            </p:cNvSpPr>
            <p:nvPr/>
          </p:nvSpPr>
          <p:spPr bwMode="auto">
            <a:xfrm>
              <a:off x="4176" y="2138"/>
              <a:ext cx="18" cy="146"/>
            </a:xfrm>
            <a:custGeom>
              <a:avLst/>
              <a:gdLst>
                <a:gd name="T0" fmla="*/ 32 w 56"/>
                <a:gd name="T1" fmla="*/ 438 h 438"/>
                <a:gd name="T2" fmla="*/ 32 w 56"/>
                <a:gd name="T3" fmla="*/ 438 h 438"/>
                <a:gd name="T4" fmla="*/ 39 w 56"/>
                <a:gd name="T5" fmla="*/ 384 h 438"/>
                <a:gd name="T6" fmla="*/ 43 w 56"/>
                <a:gd name="T7" fmla="*/ 330 h 438"/>
                <a:gd name="T8" fmla="*/ 47 w 56"/>
                <a:gd name="T9" fmla="*/ 275 h 438"/>
                <a:gd name="T10" fmla="*/ 51 w 56"/>
                <a:gd name="T11" fmla="*/ 220 h 438"/>
                <a:gd name="T12" fmla="*/ 53 w 56"/>
                <a:gd name="T13" fmla="*/ 166 h 438"/>
                <a:gd name="T14" fmla="*/ 55 w 56"/>
                <a:gd name="T15" fmla="*/ 111 h 438"/>
                <a:gd name="T16" fmla="*/ 56 w 56"/>
                <a:gd name="T17" fmla="*/ 55 h 438"/>
                <a:gd name="T18" fmla="*/ 56 w 56"/>
                <a:gd name="T19" fmla="*/ 0 h 438"/>
                <a:gd name="T20" fmla="*/ 24 w 56"/>
                <a:gd name="T21" fmla="*/ 0 h 438"/>
                <a:gd name="T22" fmla="*/ 23 w 56"/>
                <a:gd name="T23" fmla="*/ 55 h 438"/>
                <a:gd name="T24" fmla="*/ 22 w 56"/>
                <a:gd name="T25" fmla="*/ 110 h 438"/>
                <a:gd name="T26" fmla="*/ 20 w 56"/>
                <a:gd name="T27" fmla="*/ 164 h 438"/>
                <a:gd name="T28" fmla="*/ 17 w 56"/>
                <a:gd name="T29" fmla="*/ 219 h 438"/>
                <a:gd name="T30" fmla="*/ 14 w 56"/>
                <a:gd name="T31" fmla="*/ 273 h 438"/>
                <a:gd name="T32" fmla="*/ 10 w 56"/>
                <a:gd name="T33" fmla="*/ 327 h 438"/>
                <a:gd name="T34" fmla="*/ 5 w 56"/>
                <a:gd name="T35" fmla="*/ 381 h 438"/>
                <a:gd name="T36" fmla="*/ 0 w 56"/>
                <a:gd name="T37" fmla="*/ 435 h 438"/>
                <a:gd name="T38" fmla="*/ 0 w 56"/>
                <a:gd name="T39" fmla="*/ 435 h 438"/>
                <a:gd name="T40" fmla="*/ 32 w 56"/>
                <a:gd name="T41" fmla="*/ 438 h 438"/>
                <a:gd name="T42" fmla="*/ 32 w 56"/>
                <a:gd name="T43" fmla="*/ 438 h 438"/>
                <a:gd name="T44" fmla="*/ 32 w 56"/>
                <a:gd name="T45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438">
                  <a:moveTo>
                    <a:pt x="32" y="438"/>
                  </a:moveTo>
                  <a:lnTo>
                    <a:pt x="32" y="438"/>
                  </a:lnTo>
                  <a:lnTo>
                    <a:pt x="39" y="384"/>
                  </a:lnTo>
                  <a:lnTo>
                    <a:pt x="43" y="330"/>
                  </a:lnTo>
                  <a:lnTo>
                    <a:pt x="47" y="275"/>
                  </a:lnTo>
                  <a:lnTo>
                    <a:pt x="51" y="220"/>
                  </a:lnTo>
                  <a:lnTo>
                    <a:pt x="53" y="166"/>
                  </a:lnTo>
                  <a:lnTo>
                    <a:pt x="55" y="111"/>
                  </a:lnTo>
                  <a:lnTo>
                    <a:pt x="56" y="55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23" y="55"/>
                  </a:lnTo>
                  <a:lnTo>
                    <a:pt x="22" y="110"/>
                  </a:lnTo>
                  <a:lnTo>
                    <a:pt x="20" y="164"/>
                  </a:lnTo>
                  <a:lnTo>
                    <a:pt x="17" y="219"/>
                  </a:lnTo>
                  <a:lnTo>
                    <a:pt x="14" y="273"/>
                  </a:lnTo>
                  <a:lnTo>
                    <a:pt x="10" y="327"/>
                  </a:lnTo>
                  <a:lnTo>
                    <a:pt x="5" y="381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2" y="4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39" name="Freeform 211"/>
            <p:cNvSpPr>
              <a:spLocks/>
            </p:cNvSpPr>
            <p:nvPr/>
          </p:nvSpPr>
          <p:spPr bwMode="auto">
            <a:xfrm>
              <a:off x="4176" y="2283"/>
              <a:ext cx="557" cy="317"/>
            </a:xfrm>
            <a:custGeom>
              <a:avLst/>
              <a:gdLst>
                <a:gd name="T0" fmla="*/ 1672 w 1672"/>
                <a:gd name="T1" fmla="*/ 691 h 952"/>
                <a:gd name="T2" fmla="*/ 1672 w 1672"/>
                <a:gd name="T3" fmla="*/ 678 h 952"/>
                <a:gd name="T4" fmla="*/ 1667 w 1672"/>
                <a:gd name="T5" fmla="*/ 665 h 952"/>
                <a:gd name="T6" fmla="*/ 1653 w 1672"/>
                <a:gd name="T7" fmla="*/ 647 h 952"/>
                <a:gd name="T8" fmla="*/ 1631 w 1672"/>
                <a:gd name="T9" fmla="*/ 629 h 952"/>
                <a:gd name="T10" fmla="*/ 1600 w 1672"/>
                <a:gd name="T11" fmla="*/ 609 h 952"/>
                <a:gd name="T12" fmla="*/ 1521 w 1672"/>
                <a:gd name="T13" fmla="*/ 570 h 952"/>
                <a:gd name="T14" fmla="*/ 1416 w 1672"/>
                <a:gd name="T15" fmla="*/ 527 h 952"/>
                <a:gd name="T16" fmla="*/ 1291 w 1672"/>
                <a:gd name="T17" fmla="*/ 481 h 952"/>
                <a:gd name="T18" fmla="*/ 1151 w 1672"/>
                <a:gd name="T19" fmla="*/ 432 h 952"/>
                <a:gd name="T20" fmla="*/ 847 w 1672"/>
                <a:gd name="T21" fmla="*/ 331 h 952"/>
                <a:gd name="T22" fmla="*/ 541 w 1672"/>
                <a:gd name="T23" fmla="*/ 229 h 952"/>
                <a:gd name="T24" fmla="*/ 402 w 1672"/>
                <a:gd name="T25" fmla="*/ 180 h 952"/>
                <a:gd name="T26" fmla="*/ 276 w 1672"/>
                <a:gd name="T27" fmla="*/ 134 h 952"/>
                <a:gd name="T28" fmla="*/ 171 w 1672"/>
                <a:gd name="T29" fmla="*/ 91 h 952"/>
                <a:gd name="T30" fmla="*/ 92 w 1672"/>
                <a:gd name="T31" fmla="*/ 52 h 952"/>
                <a:gd name="T32" fmla="*/ 64 w 1672"/>
                <a:gd name="T33" fmla="*/ 35 h 952"/>
                <a:gd name="T34" fmla="*/ 44 w 1672"/>
                <a:gd name="T35" fmla="*/ 19 h 952"/>
                <a:gd name="T36" fmla="*/ 33 w 1672"/>
                <a:gd name="T37" fmla="*/ 6 h 952"/>
                <a:gd name="T38" fmla="*/ 33 w 1672"/>
                <a:gd name="T39" fmla="*/ 4 h 952"/>
                <a:gd name="T40" fmla="*/ 32 w 1672"/>
                <a:gd name="T41" fmla="*/ 3 h 952"/>
                <a:gd name="T42" fmla="*/ 0 w 1672"/>
                <a:gd name="T43" fmla="*/ 6 h 952"/>
                <a:gd name="T44" fmla="*/ 3 w 1672"/>
                <a:gd name="T45" fmla="*/ 18 h 952"/>
                <a:gd name="T46" fmla="*/ 12 w 1672"/>
                <a:gd name="T47" fmla="*/ 33 h 952"/>
                <a:gd name="T48" fmla="*/ 32 w 1672"/>
                <a:gd name="T49" fmla="*/ 53 h 952"/>
                <a:gd name="T50" fmla="*/ 59 w 1672"/>
                <a:gd name="T51" fmla="*/ 71 h 952"/>
                <a:gd name="T52" fmla="*/ 113 w 1672"/>
                <a:gd name="T53" fmla="*/ 100 h 952"/>
                <a:gd name="T54" fmla="*/ 208 w 1672"/>
                <a:gd name="T55" fmla="*/ 143 h 952"/>
                <a:gd name="T56" fmla="*/ 325 w 1672"/>
                <a:gd name="T57" fmla="*/ 188 h 952"/>
                <a:gd name="T58" fmla="*/ 459 w 1672"/>
                <a:gd name="T59" fmla="*/ 235 h 952"/>
                <a:gd name="T60" fmla="*/ 681 w 1672"/>
                <a:gd name="T61" fmla="*/ 311 h 952"/>
                <a:gd name="T62" fmla="*/ 991 w 1672"/>
                <a:gd name="T63" fmla="*/ 413 h 952"/>
                <a:gd name="T64" fmla="*/ 1212 w 1672"/>
                <a:gd name="T65" fmla="*/ 487 h 952"/>
                <a:gd name="T66" fmla="*/ 1345 w 1672"/>
                <a:gd name="T67" fmla="*/ 535 h 952"/>
                <a:gd name="T68" fmla="*/ 1458 w 1672"/>
                <a:gd name="T69" fmla="*/ 579 h 952"/>
                <a:gd name="T70" fmla="*/ 1550 w 1672"/>
                <a:gd name="T71" fmla="*/ 620 h 952"/>
                <a:gd name="T72" fmla="*/ 1599 w 1672"/>
                <a:gd name="T73" fmla="*/ 647 h 952"/>
                <a:gd name="T74" fmla="*/ 1622 w 1672"/>
                <a:gd name="T75" fmla="*/ 663 h 952"/>
                <a:gd name="T76" fmla="*/ 1635 w 1672"/>
                <a:gd name="T77" fmla="*/ 676 h 952"/>
                <a:gd name="T78" fmla="*/ 1638 w 1672"/>
                <a:gd name="T79" fmla="*/ 683 h 952"/>
                <a:gd name="T80" fmla="*/ 1639 w 1672"/>
                <a:gd name="T81" fmla="*/ 684 h 952"/>
                <a:gd name="T82" fmla="*/ 1671 w 1672"/>
                <a:gd name="T83" fmla="*/ 692 h 952"/>
                <a:gd name="T84" fmla="*/ 1589 w 1672"/>
                <a:gd name="T85" fmla="*/ 952 h 952"/>
                <a:gd name="T86" fmla="*/ 1639 w 1672"/>
                <a:gd name="T87" fmla="*/ 683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2" h="952">
                  <a:moveTo>
                    <a:pt x="1639" y="683"/>
                  </a:moveTo>
                  <a:lnTo>
                    <a:pt x="1672" y="691"/>
                  </a:lnTo>
                  <a:lnTo>
                    <a:pt x="1672" y="685"/>
                  </a:lnTo>
                  <a:lnTo>
                    <a:pt x="1672" y="678"/>
                  </a:lnTo>
                  <a:lnTo>
                    <a:pt x="1671" y="673"/>
                  </a:lnTo>
                  <a:lnTo>
                    <a:pt x="1667" y="665"/>
                  </a:lnTo>
                  <a:lnTo>
                    <a:pt x="1662" y="657"/>
                  </a:lnTo>
                  <a:lnTo>
                    <a:pt x="1653" y="647"/>
                  </a:lnTo>
                  <a:lnTo>
                    <a:pt x="1643" y="637"/>
                  </a:lnTo>
                  <a:lnTo>
                    <a:pt x="1631" y="629"/>
                  </a:lnTo>
                  <a:lnTo>
                    <a:pt x="1617" y="619"/>
                  </a:lnTo>
                  <a:lnTo>
                    <a:pt x="1600" y="609"/>
                  </a:lnTo>
                  <a:lnTo>
                    <a:pt x="1564" y="591"/>
                  </a:lnTo>
                  <a:lnTo>
                    <a:pt x="1521" y="570"/>
                  </a:lnTo>
                  <a:lnTo>
                    <a:pt x="1471" y="549"/>
                  </a:lnTo>
                  <a:lnTo>
                    <a:pt x="1416" y="527"/>
                  </a:lnTo>
                  <a:lnTo>
                    <a:pt x="1355" y="503"/>
                  </a:lnTo>
                  <a:lnTo>
                    <a:pt x="1291" y="481"/>
                  </a:lnTo>
                  <a:lnTo>
                    <a:pt x="1222" y="456"/>
                  </a:lnTo>
                  <a:lnTo>
                    <a:pt x="1151" y="432"/>
                  </a:lnTo>
                  <a:lnTo>
                    <a:pt x="1001" y="381"/>
                  </a:lnTo>
                  <a:lnTo>
                    <a:pt x="847" y="331"/>
                  </a:lnTo>
                  <a:lnTo>
                    <a:pt x="691" y="280"/>
                  </a:lnTo>
                  <a:lnTo>
                    <a:pt x="541" y="229"/>
                  </a:lnTo>
                  <a:lnTo>
                    <a:pt x="470" y="205"/>
                  </a:lnTo>
                  <a:lnTo>
                    <a:pt x="402" y="180"/>
                  </a:lnTo>
                  <a:lnTo>
                    <a:pt x="337" y="157"/>
                  </a:lnTo>
                  <a:lnTo>
                    <a:pt x="276" y="134"/>
                  </a:lnTo>
                  <a:lnTo>
                    <a:pt x="220" y="112"/>
                  </a:lnTo>
                  <a:lnTo>
                    <a:pt x="171" y="91"/>
                  </a:lnTo>
                  <a:lnTo>
                    <a:pt x="127" y="71"/>
                  </a:lnTo>
                  <a:lnTo>
                    <a:pt x="92" y="52"/>
                  </a:lnTo>
                  <a:lnTo>
                    <a:pt x="77" y="43"/>
                  </a:lnTo>
                  <a:lnTo>
                    <a:pt x="64" y="35"/>
                  </a:lnTo>
                  <a:lnTo>
                    <a:pt x="53" y="27"/>
                  </a:lnTo>
                  <a:lnTo>
                    <a:pt x="44" y="19"/>
                  </a:lnTo>
                  <a:lnTo>
                    <a:pt x="38" y="13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1" y="12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12" y="33"/>
                  </a:lnTo>
                  <a:lnTo>
                    <a:pt x="22" y="43"/>
                  </a:lnTo>
                  <a:lnTo>
                    <a:pt x="32" y="53"/>
                  </a:lnTo>
                  <a:lnTo>
                    <a:pt x="44" y="62"/>
                  </a:lnTo>
                  <a:lnTo>
                    <a:pt x="59" y="71"/>
                  </a:lnTo>
                  <a:lnTo>
                    <a:pt x="76" y="81"/>
                  </a:lnTo>
                  <a:lnTo>
                    <a:pt x="113" y="100"/>
                  </a:lnTo>
                  <a:lnTo>
                    <a:pt x="158" y="121"/>
                  </a:lnTo>
                  <a:lnTo>
                    <a:pt x="208" y="143"/>
                  </a:lnTo>
                  <a:lnTo>
                    <a:pt x="265" y="165"/>
                  </a:lnTo>
                  <a:lnTo>
                    <a:pt x="325" y="188"/>
                  </a:lnTo>
                  <a:lnTo>
                    <a:pt x="390" y="212"/>
                  </a:lnTo>
                  <a:lnTo>
                    <a:pt x="459" y="235"/>
                  </a:lnTo>
                  <a:lnTo>
                    <a:pt x="531" y="260"/>
                  </a:lnTo>
                  <a:lnTo>
                    <a:pt x="681" y="311"/>
                  </a:lnTo>
                  <a:lnTo>
                    <a:pt x="836" y="362"/>
                  </a:lnTo>
                  <a:lnTo>
                    <a:pt x="991" y="413"/>
                  </a:lnTo>
                  <a:lnTo>
                    <a:pt x="1140" y="463"/>
                  </a:lnTo>
                  <a:lnTo>
                    <a:pt x="1212" y="487"/>
                  </a:lnTo>
                  <a:lnTo>
                    <a:pt x="1280" y="512"/>
                  </a:lnTo>
                  <a:lnTo>
                    <a:pt x="1345" y="535"/>
                  </a:lnTo>
                  <a:lnTo>
                    <a:pt x="1404" y="557"/>
                  </a:lnTo>
                  <a:lnTo>
                    <a:pt x="1458" y="579"/>
                  </a:lnTo>
                  <a:lnTo>
                    <a:pt x="1508" y="601"/>
                  </a:lnTo>
                  <a:lnTo>
                    <a:pt x="1550" y="620"/>
                  </a:lnTo>
                  <a:lnTo>
                    <a:pt x="1585" y="638"/>
                  </a:lnTo>
                  <a:lnTo>
                    <a:pt x="1599" y="647"/>
                  </a:lnTo>
                  <a:lnTo>
                    <a:pt x="1611" y="656"/>
                  </a:lnTo>
                  <a:lnTo>
                    <a:pt x="1622" y="663"/>
                  </a:lnTo>
                  <a:lnTo>
                    <a:pt x="1630" y="671"/>
                  </a:lnTo>
                  <a:lnTo>
                    <a:pt x="1635" y="676"/>
                  </a:lnTo>
                  <a:lnTo>
                    <a:pt x="1638" y="682"/>
                  </a:lnTo>
                  <a:lnTo>
                    <a:pt x="1638" y="683"/>
                  </a:lnTo>
                  <a:lnTo>
                    <a:pt x="1639" y="684"/>
                  </a:lnTo>
                  <a:lnTo>
                    <a:pt x="1639" y="684"/>
                  </a:lnTo>
                  <a:lnTo>
                    <a:pt x="1639" y="684"/>
                  </a:lnTo>
                  <a:lnTo>
                    <a:pt x="1671" y="692"/>
                  </a:lnTo>
                  <a:lnTo>
                    <a:pt x="1639" y="684"/>
                  </a:lnTo>
                  <a:lnTo>
                    <a:pt x="1589" y="952"/>
                  </a:lnTo>
                  <a:lnTo>
                    <a:pt x="1671" y="692"/>
                  </a:lnTo>
                  <a:lnTo>
                    <a:pt x="1639" y="68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40" name="Freeform 212"/>
            <p:cNvSpPr>
              <a:spLocks/>
            </p:cNvSpPr>
            <p:nvPr/>
          </p:nvSpPr>
          <p:spPr bwMode="auto">
            <a:xfrm>
              <a:off x="4705" y="2511"/>
              <a:ext cx="28" cy="89"/>
            </a:xfrm>
            <a:custGeom>
              <a:avLst/>
              <a:gdLst>
                <a:gd name="T0" fmla="*/ 82 w 82"/>
                <a:gd name="T1" fmla="*/ 8 h 268"/>
                <a:gd name="T2" fmla="*/ 67 w 82"/>
                <a:gd name="T3" fmla="*/ 4 h 268"/>
                <a:gd name="T4" fmla="*/ 67 w 82"/>
                <a:gd name="T5" fmla="*/ 4 h 268"/>
                <a:gd name="T6" fmla="*/ 67 w 82"/>
                <a:gd name="T7" fmla="*/ 4 h 268"/>
                <a:gd name="T8" fmla="*/ 67 w 82"/>
                <a:gd name="T9" fmla="*/ 4 h 268"/>
                <a:gd name="T10" fmla="*/ 82 w 82"/>
                <a:gd name="T11" fmla="*/ 8 h 268"/>
                <a:gd name="T12" fmla="*/ 50 w 82"/>
                <a:gd name="T13" fmla="*/ 0 h 268"/>
                <a:gd name="T14" fmla="*/ 0 w 82"/>
                <a:gd name="T15" fmla="*/ 268 h 268"/>
                <a:gd name="T16" fmla="*/ 82 w 82"/>
                <a:gd name="T17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268">
                  <a:moveTo>
                    <a:pt x="82" y="8"/>
                  </a:move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82" y="8"/>
                  </a:lnTo>
                  <a:lnTo>
                    <a:pt x="50" y="0"/>
                  </a:lnTo>
                  <a:lnTo>
                    <a:pt x="0" y="268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41" name="Freeform 213"/>
            <p:cNvSpPr>
              <a:spLocks/>
            </p:cNvSpPr>
            <p:nvPr/>
          </p:nvSpPr>
          <p:spPr bwMode="auto">
            <a:xfrm>
              <a:off x="4722" y="2461"/>
              <a:ext cx="25" cy="53"/>
            </a:xfrm>
            <a:custGeom>
              <a:avLst/>
              <a:gdLst>
                <a:gd name="T0" fmla="*/ 67 w 75"/>
                <a:gd name="T1" fmla="*/ 0 h 157"/>
                <a:gd name="T2" fmla="*/ 40 w 75"/>
                <a:gd name="T3" fmla="*/ 8 h 157"/>
                <a:gd name="T4" fmla="*/ 0 w 75"/>
                <a:gd name="T5" fmla="*/ 148 h 157"/>
                <a:gd name="T6" fmla="*/ 32 w 75"/>
                <a:gd name="T7" fmla="*/ 157 h 157"/>
                <a:gd name="T8" fmla="*/ 73 w 75"/>
                <a:gd name="T9" fmla="*/ 17 h 157"/>
                <a:gd name="T10" fmla="*/ 67 w 75"/>
                <a:gd name="T11" fmla="*/ 0 h 157"/>
                <a:gd name="T12" fmla="*/ 73 w 75"/>
                <a:gd name="T13" fmla="*/ 17 h 157"/>
                <a:gd name="T14" fmla="*/ 75 w 75"/>
                <a:gd name="T15" fmla="*/ 7 h 157"/>
                <a:gd name="T16" fmla="*/ 67 w 75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57">
                  <a:moveTo>
                    <a:pt x="67" y="0"/>
                  </a:moveTo>
                  <a:lnTo>
                    <a:pt x="40" y="8"/>
                  </a:lnTo>
                  <a:lnTo>
                    <a:pt x="0" y="148"/>
                  </a:lnTo>
                  <a:lnTo>
                    <a:pt x="32" y="157"/>
                  </a:lnTo>
                  <a:lnTo>
                    <a:pt x="73" y="17"/>
                  </a:lnTo>
                  <a:lnTo>
                    <a:pt x="67" y="0"/>
                  </a:lnTo>
                  <a:lnTo>
                    <a:pt x="73" y="17"/>
                  </a:lnTo>
                  <a:lnTo>
                    <a:pt x="75" y="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42" name="Freeform 214"/>
            <p:cNvSpPr>
              <a:spLocks/>
            </p:cNvSpPr>
            <p:nvPr/>
          </p:nvSpPr>
          <p:spPr bwMode="auto">
            <a:xfrm>
              <a:off x="4233" y="2259"/>
              <a:ext cx="511" cy="210"/>
            </a:xfrm>
            <a:custGeom>
              <a:avLst/>
              <a:gdLst>
                <a:gd name="T0" fmla="*/ 0 w 1533"/>
                <a:gd name="T1" fmla="*/ 0 h 632"/>
                <a:gd name="T2" fmla="*/ 4 w 1533"/>
                <a:gd name="T3" fmla="*/ 25 h 632"/>
                <a:gd name="T4" fmla="*/ 17 w 1533"/>
                <a:gd name="T5" fmla="*/ 48 h 632"/>
                <a:gd name="T6" fmla="*/ 36 w 1533"/>
                <a:gd name="T7" fmla="*/ 71 h 632"/>
                <a:gd name="T8" fmla="*/ 63 w 1533"/>
                <a:gd name="T9" fmla="*/ 92 h 632"/>
                <a:gd name="T10" fmla="*/ 97 w 1533"/>
                <a:gd name="T11" fmla="*/ 115 h 632"/>
                <a:gd name="T12" fmla="*/ 136 w 1533"/>
                <a:gd name="T13" fmla="*/ 138 h 632"/>
                <a:gd name="T14" fmla="*/ 228 w 1533"/>
                <a:gd name="T15" fmla="*/ 183 h 632"/>
                <a:gd name="T16" fmla="*/ 338 w 1533"/>
                <a:gd name="T17" fmla="*/ 231 h 632"/>
                <a:gd name="T18" fmla="*/ 461 w 1533"/>
                <a:gd name="T19" fmla="*/ 279 h 632"/>
                <a:gd name="T20" fmla="*/ 594 w 1533"/>
                <a:gd name="T21" fmla="*/ 327 h 632"/>
                <a:gd name="T22" fmla="*/ 732 w 1533"/>
                <a:gd name="T23" fmla="*/ 374 h 632"/>
                <a:gd name="T24" fmla="*/ 1005 w 1533"/>
                <a:gd name="T25" fmla="*/ 463 h 632"/>
                <a:gd name="T26" fmla="*/ 1250 w 1533"/>
                <a:gd name="T27" fmla="*/ 540 h 632"/>
                <a:gd name="T28" fmla="*/ 1432 w 1533"/>
                <a:gd name="T29" fmla="*/ 599 h 632"/>
                <a:gd name="T30" fmla="*/ 1487 w 1533"/>
                <a:gd name="T31" fmla="*/ 621 h 632"/>
                <a:gd name="T32" fmla="*/ 1512 w 1533"/>
                <a:gd name="T33" fmla="*/ 632 h 632"/>
                <a:gd name="T34" fmla="*/ 1519 w 1533"/>
                <a:gd name="T35" fmla="*/ 599 h 632"/>
                <a:gd name="T36" fmla="*/ 1474 w 1533"/>
                <a:gd name="T37" fmla="*/ 580 h 632"/>
                <a:gd name="T38" fmla="*/ 1362 w 1533"/>
                <a:gd name="T39" fmla="*/ 541 h 632"/>
                <a:gd name="T40" fmla="*/ 1143 w 1533"/>
                <a:gd name="T41" fmla="*/ 472 h 632"/>
                <a:gd name="T42" fmla="*/ 880 w 1533"/>
                <a:gd name="T43" fmla="*/ 388 h 632"/>
                <a:gd name="T44" fmla="*/ 673 w 1533"/>
                <a:gd name="T45" fmla="*/ 319 h 632"/>
                <a:gd name="T46" fmla="*/ 538 w 1533"/>
                <a:gd name="T47" fmla="*/ 272 h 632"/>
                <a:gd name="T48" fmla="*/ 410 w 1533"/>
                <a:gd name="T49" fmla="*/ 224 h 632"/>
                <a:gd name="T50" fmla="*/ 293 w 1533"/>
                <a:gd name="T51" fmla="*/ 177 h 632"/>
                <a:gd name="T52" fmla="*/ 194 w 1533"/>
                <a:gd name="T53" fmla="*/ 130 h 632"/>
                <a:gd name="T54" fmla="*/ 131 w 1533"/>
                <a:gd name="T55" fmla="*/ 98 h 632"/>
                <a:gd name="T56" fmla="*/ 98 w 1533"/>
                <a:gd name="T57" fmla="*/ 76 h 632"/>
                <a:gd name="T58" fmla="*/ 70 w 1533"/>
                <a:gd name="T59" fmla="*/ 56 h 632"/>
                <a:gd name="T60" fmla="*/ 50 w 1533"/>
                <a:gd name="T61" fmla="*/ 37 h 632"/>
                <a:gd name="T62" fmla="*/ 38 w 1533"/>
                <a:gd name="T63" fmla="*/ 21 h 632"/>
                <a:gd name="T64" fmla="*/ 33 w 1533"/>
                <a:gd name="T65" fmla="*/ 8 h 632"/>
                <a:gd name="T66" fmla="*/ 33 w 1533"/>
                <a:gd name="T67" fmla="*/ 3 h 632"/>
                <a:gd name="T68" fmla="*/ 0 w 1533"/>
                <a:gd name="T6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3" h="632">
                  <a:moveTo>
                    <a:pt x="0" y="0"/>
                  </a:moveTo>
                  <a:lnTo>
                    <a:pt x="0" y="0"/>
                  </a:lnTo>
                  <a:lnTo>
                    <a:pt x="1" y="12"/>
                  </a:lnTo>
                  <a:lnTo>
                    <a:pt x="4" y="25"/>
                  </a:lnTo>
                  <a:lnTo>
                    <a:pt x="9" y="37"/>
                  </a:lnTo>
                  <a:lnTo>
                    <a:pt x="17" y="48"/>
                  </a:lnTo>
                  <a:lnTo>
                    <a:pt x="26" y="60"/>
                  </a:lnTo>
                  <a:lnTo>
                    <a:pt x="36" y="71"/>
                  </a:lnTo>
                  <a:lnTo>
                    <a:pt x="49" y="82"/>
                  </a:lnTo>
                  <a:lnTo>
                    <a:pt x="63" y="92"/>
                  </a:lnTo>
                  <a:lnTo>
                    <a:pt x="80" y="103"/>
                  </a:lnTo>
                  <a:lnTo>
                    <a:pt x="97" y="115"/>
                  </a:lnTo>
                  <a:lnTo>
                    <a:pt x="115" y="126"/>
                  </a:lnTo>
                  <a:lnTo>
                    <a:pt x="136" y="138"/>
                  </a:lnTo>
                  <a:lnTo>
                    <a:pt x="179" y="160"/>
                  </a:lnTo>
                  <a:lnTo>
                    <a:pt x="228" y="183"/>
                  </a:lnTo>
                  <a:lnTo>
                    <a:pt x="281" y="207"/>
                  </a:lnTo>
                  <a:lnTo>
                    <a:pt x="338" y="231"/>
                  </a:lnTo>
                  <a:lnTo>
                    <a:pt x="398" y="254"/>
                  </a:lnTo>
                  <a:lnTo>
                    <a:pt x="461" y="279"/>
                  </a:lnTo>
                  <a:lnTo>
                    <a:pt x="527" y="303"/>
                  </a:lnTo>
                  <a:lnTo>
                    <a:pt x="594" y="327"/>
                  </a:lnTo>
                  <a:lnTo>
                    <a:pt x="662" y="351"/>
                  </a:lnTo>
                  <a:lnTo>
                    <a:pt x="732" y="374"/>
                  </a:lnTo>
                  <a:lnTo>
                    <a:pt x="870" y="420"/>
                  </a:lnTo>
                  <a:lnTo>
                    <a:pt x="1005" y="463"/>
                  </a:lnTo>
                  <a:lnTo>
                    <a:pt x="1134" y="503"/>
                  </a:lnTo>
                  <a:lnTo>
                    <a:pt x="1250" y="540"/>
                  </a:lnTo>
                  <a:lnTo>
                    <a:pt x="1351" y="572"/>
                  </a:lnTo>
                  <a:lnTo>
                    <a:pt x="1432" y="599"/>
                  </a:lnTo>
                  <a:lnTo>
                    <a:pt x="1463" y="611"/>
                  </a:lnTo>
                  <a:lnTo>
                    <a:pt x="1487" y="621"/>
                  </a:lnTo>
                  <a:lnTo>
                    <a:pt x="1504" y="628"/>
                  </a:lnTo>
                  <a:lnTo>
                    <a:pt x="1512" y="632"/>
                  </a:lnTo>
                  <a:lnTo>
                    <a:pt x="1533" y="608"/>
                  </a:lnTo>
                  <a:lnTo>
                    <a:pt x="1519" y="599"/>
                  </a:lnTo>
                  <a:lnTo>
                    <a:pt x="1500" y="590"/>
                  </a:lnTo>
                  <a:lnTo>
                    <a:pt x="1474" y="580"/>
                  </a:lnTo>
                  <a:lnTo>
                    <a:pt x="1443" y="569"/>
                  </a:lnTo>
                  <a:lnTo>
                    <a:pt x="1362" y="541"/>
                  </a:lnTo>
                  <a:lnTo>
                    <a:pt x="1260" y="508"/>
                  </a:lnTo>
                  <a:lnTo>
                    <a:pt x="1143" y="472"/>
                  </a:lnTo>
                  <a:lnTo>
                    <a:pt x="1016" y="432"/>
                  </a:lnTo>
                  <a:lnTo>
                    <a:pt x="880" y="388"/>
                  </a:lnTo>
                  <a:lnTo>
                    <a:pt x="742" y="342"/>
                  </a:lnTo>
                  <a:lnTo>
                    <a:pt x="673" y="319"/>
                  </a:lnTo>
                  <a:lnTo>
                    <a:pt x="605" y="295"/>
                  </a:lnTo>
                  <a:lnTo>
                    <a:pt x="538" y="272"/>
                  </a:lnTo>
                  <a:lnTo>
                    <a:pt x="473" y="248"/>
                  </a:lnTo>
                  <a:lnTo>
                    <a:pt x="410" y="224"/>
                  </a:lnTo>
                  <a:lnTo>
                    <a:pt x="351" y="200"/>
                  </a:lnTo>
                  <a:lnTo>
                    <a:pt x="293" y="177"/>
                  </a:lnTo>
                  <a:lnTo>
                    <a:pt x="242" y="154"/>
                  </a:lnTo>
                  <a:lnTo>
                    <a:pt x="194" y="130"/>
                  </a:lnTo>
                  <a:lnTo>
                    <a:pt x="151" y="109"/>
                  </a:lnTo>
                  <a:lnTo>
                    <a:pt x="131" y="98"/>
                  </a:lnTo>
                  <a:lnTo>
                    <a:pt x="114" y="87"/>
                  </a:lnTo>
                  <a:lnTo>
                    <a:pt x="98" y="76"/>
                  </a:lnTo>
                  <a:lnTo>
                    <a:pt x="83" y="67"/>
                  </a:lnTo>
                  <a:lnTo>
                    <a:pt x="70" y="56"/>
                  </a:lnTo>
                  <a:lnTo>
                    <a:pt x="59" y="46"/>
                  </a:lnTo>
                  <a:lnTo>
                    <a:pt x="50" y="37"/>
                  </a:lnTo>
                  <a:lnTo>
                    <a:pt x="43" y="29"/>
                  </a:lnTo>
                  <a:lnTo>
                    <a:pt x="38" y="21"/>
                  </a:lnTo>
                  <a:lnTo>
                    <a:pt x="34" y="14"/>
                  </a:lnTo>
                  <a:lnTo>
                    <a:pt x="33" y="8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43" name="Freeform 215"/>
            <p:cNvSpPr>
              <a:spLocks/>
            </p:cNvSpPr>
            <p:nvPr/>
          </p:nvSpPr>
          <p:spPr bwMode="auto">
            <a:xfrm>
              <a:off x="4233" y="2129"/>
              <a:ext cx="18" cy="131"/>
            </a:xfrm>
            <a:custGeom>
              <a:avLst/>
              <a:gdLst>
                <a:gd name="T0" fmla="*/ 18 w 52"/>
                <a:gd name="T1" fmla="*/ 0 h 392"/>
                <a:gd name="T2" fmla="*/ 18 w 52"/>
                <a:gd name="T3" fmla="*/ 0 h 392"/>
                <a:gd name="T4" fmla="*/ 18 w 52"/>
                <a:gd name="T5" fmla="*/ 49 h 392"/>
                <a:gd name="T6" fmla="*/ 17 w 52"/>
                <a:gd name="T7" fmla="*/ 98 h 392"/>
                <a:gd name="T8" fmla="*/ 16 w 52"/>
                <a:gd name="T9" fmla="*/ 147 h 392"/>
                <a:gd name="T10" fmla="*/ 14 w 52"/>
                <a:gd name="T11" fmla="*/ 195 h 392"/>
                <a:gd name="T12" fmla="*/ 12 w 52"/>
                <a:gd name="T13" fmla="*/ 244 h 392"/>
                <a:gd name="T14" fmla="*/ 8 w 52"/>
                <a:gd name="T15" fmla="*/ 292 h 392"/>
                <a:gd name="T16" fmla="*/ 4 w 52"/>
                <a:gd name="T17" fmla="*/ 341 h 392"/>
                <a:gd name="T18" fmla="*/ 0 w 52"/>
                <a:gd name="T19" fmla="*/ 389 h 392"/>
                <a:gd name="T20" fmla="*/ 33 w 52"/>
                <a:gd name="T21" fmla="*/ 392 h 392"/>
                <a:gd name="T22" fmla="*/ 38 w 52"/>
                <a:gd name="T23" fmla="*/ 343 h 392"/>
                <a:gd name="T24" fmla="*/ 41 w 52"/>
                <a:gd name="T25" fmla="*/ 295 h 392"/>
                <a:gd name="T26" fmla="*/ 44 w 52"/>
                <a:gd name="T27" fmla="*/ 246 h 392"/>
                <a:gd name="T28" fmla="*/ 46 w 52"/>
                <a:gd name="T29" fmla="*/ 197 h 392"/>
                <a:gd name="T30" fmla="*/ 48 w 52"/>
                <a:gd name="T31" fmla="*/ 148 h 392"/>
                <a:gd name="T32" fmla="*/ 50 w 52"/>
                <a:gd name="T33" fmla="*/ 99 h 392"/>
                <a:gd name="T34" fmla="*/ 50 w 52"/>
                <a:gd name="T35" fmla="*/ 49 h 392"/>
                <a:gd name="T36" fmla="*/ 52 w 52"/>
                <a:gd name="T37" fmla="*/ 0 h 392"/>
                <a:gd name="T38" fmla="*/ 52 w 52"/>
                <a:gd name="T39" fmla="*/ 0 h 392"/>
                <a:gd name="T40" fmla="*/ 18 w 52"/>
                <a:gd name="T41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392">
                  <a:moveTo>
                    <a:pt x="18" y="0"/>
                  </a:moveTo>
                  <a:lnTo>
                    <a:pt x="18" y="0"/>
                  </a:lnTo>
                  <a:lnTo>
                    <a:pt x="18" y="49"/>
                  </a:lnTo>
                  <a:lnTo>
                    <a:pt x="17" y="98"/>
                  </a:lnTo>
                  <a:lnTo>
                    <a:pt x="16" y="147"/>
                  </a:lnTo>
                  <a:lnTo>
                    <a:pt x="14" y="195"/>
                  </a:lnTo>
                  <a:lnTo>
                    <a:pt x="12" y="244"/>
                  </a:lnTo>
                  <a:lnTo>
                    <a:pt x="8" y="292"/>
                  </a:lnTo>
                  <a:lnTo>
                    <a:pt x="4" y="341"/>
                  </a:lnTo>
                  <a:lnTo>
                    <a:pt x="0" y="389"/>
                  </a:lnTo>
                  <a:lnTo>
                    <a:pt x="33" y="392"/>
                  </a:lnTo>
                  <a:lnTo>
                    <a:pt x="38" y="343"/>
                  </a:lnTo>
                  <a:lnTo>
                    <a:pt x="41" y="295"/>
                  </a:lnTo>
                  <a:lnTo>
                    <a:pt x="44" y="246"/>
                  </a:lnTo>
                  <a:lnTo>
                    <a:pt x="46" y="197"/>
                  </a:lnTo>
                  <a:lnTo>
                    <a:pt x="48" y="148"/>
                  </a:lnTo>
                  <a:lnTo>
                    <a:pt x="50" y="99"/>
                  </a:lnTo>
                  <a:lnTo>
                    <a:pt x="50" y="4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44" name="Freeform 216"/>
            <p:cNvSpPr>
              <a:spLocks/>
            </p:cNvSpPr>
            <p:nvPr/>
          </p:nvSpPr>
          <p:spPr bwMode="auto">
            <a:xfrm>
              <a:off x="2852" y="730"/>
              <a:ext cx="1399" cy="1399"/>
            </a:xfrm>
            <a:custGeom>
              <a:avLst/>
              <a:gdLst>
                <a:gd name="T0" fmla="*/ 160 w 4196"/>
                <a:gd name="T1" fmla="*/ 37 h 4197"/>
                <a:gd name="T2" fmla="*/ 424 w 4196"/>
                <a:gd name="T3" fmla="*/ 55 h 4197"/>
                <a:gd name="T4" fmla="*/ 683 w 4196"/>
                <a:gd name="T5" fmla="*/ 90 h 4197"/>
                <a:gd name="T6" fmla="*/ 937 w 4196"/>
                <a:gd name="T7" fmla="*/ 141 h 4197"/>
                <a:gd name="T8" fmla="*/ 1186 w 4196"/>
                <a:gd name="T9" fmla="*/ 207 h 4197"/>
                <a:gd name="T10" fmla="*/ 1429 w 4196"/>
                <a:gd name="T11" fmla="*/ 287 h 4197"/>
                <a:gd name="T12" fmla="*/ 1664 w 4196"/>
                <a:gd name="T13" fmla="*/ 382 h 4197"/>
                <a:gd name="T14" fmla="*/ 1892 w 4196"/>
                <a:gd name="T15" fmla="*/ 491 h 4197"/>
                <a:gd name="T16" fmla="*/ 2112 w 4196"/>
                <a:gd name="T17" fmla="*/ 612 h 4197"/>
                <a:gd name="T18" fmla="*/ 2324 w 4196"/>
                <a:gd name="T19" fmla="*/ 747 h 4197"/>
                <a:gd name="T20" fmla="*/ 2527 w 4196"/>
                <a:gd name="T21" fmla="*/ 893 h 4197"/>
                <a:gd name="T22" fmla="*/ 2721 w 4196"/>
                <a:gd name="T23" fmla="*/ 1051 h 4197"/>
                <a:gd name="T24" fmla="*/ 2905 w 4196"/>
                <a:gd name="T25" fmla="*/ 1221 h 4197"/>
                <a:gd name="T26" fmla="*/ 3079 w 4196"/>
                <a:gd name="T27" fmla="*/ 1400 h 4197"/>
                <a:gd name="T28" fmla="*/ 3241 w 4196"/>
                <a:gd name="T29" fmla="*/ 1590 h 4197"/>
                <a:gd name="T30" fmla="*/ 3392 w 4196"/>
                <a:gd name="T31" fmla="*/ 1790 h 4197"/>
                <a:gd name="T32" fmla="*/ 3531 w 4196"/>
                <a:gd name="T33" fmla="*/ 1999 h 4197"/>
                <a:gd name="T34" fmla="*/ 3659 w 4196"/>
                <a:gd name="T35" fmla="*/ 2216 h 4197"/>
                <a:gd name="T36" fmla="*/ 3772 w 4196"/>
                <a:gd name="T37" fmla="*/ 2440 h 4197"/>
                <a:gd name="T38" fmla="*/ 3873 w 4196"/>
                <a:gd name="T39" fmla="*/ 2674 h 4197"/>
                <a:gd name="T40" fmla="*/ 3959 w 4196"/>
                <a:gd name="T41" fmla="*/ 2912 h 4197"/>
                <a:gd name="T42" fmla="*/ 4030 w 4196"/>
                <a:gd name="T43" fmla="*/ 3159 h 4197"/>
                <a:gd name="T44" fmla="*/ 4088 w 4196"/>
                <a:gd name="T45" fmla="*/ 3410 h 4197"/>
                <a:gd name="T46" fmla="*/ 4129 w 4196"/>
                <a:gd name="T47" fmla="*/ 3669 h 4197"/>
                <a:gd name="T48" fmla="*/ 4153 w 4196"/>
                <a:gd name="T49" fmla="*/ 3931 h 4197"/>
                <a:gd name="T50" fmla="*/ 4162 w 4196"/>
                <a:gd name="T51" fmla="*/ 4197 h 4197"/>
                <a:gd name="T52" fmla="*/ 4190 w 4196"/>
                <a:gd name="T53" fmla="*/ 3982 h 4197"/>
                <a:gd name="T54" fmla="*/ 4167 w 4196"/>
                <a:gd name="T55" fmla="*/ 3716 h 4197"/>
                <a:gd name="T56" fmla="*/ 4130 w 4196"/>
                <a:gd name="T57" fmla="*/ 3456 h 4197"/>
                <a:gd name="T58" fmla="*/ 4076 w 4196"/>
                <a:gd name="T59" fmla="*/ 3201 h 4197"/>
                <a:gd name="T60" fmla="*/ 4007 w 4196"/>
                <a:gd name="T61" fmla="*/ 2951 h 4197"/>
                <a:gd name="T62" fmla="*/ 3922 w 4196"/>
                <a:gd name="T63" fmla="*/ 2708 h 4197"/>
                <a:gd name="T64" fmla="*/ 3824 w 4196"/>
                <a:gd name="T65" fmla="*/ 2473 h 4197"/>
                <a:gd name="T66" fmla="*/ 3712 w 4196"/>
                <a:gd name="T67" fmla="*/ 2245 h 4197"/>
                <a:gd name="T68" fmla="*/ 3586 w 4196"/>
                <a:gd name="T69" fmla="*/ 2023 h 4197"/>
                <a:gd name="T70" fmla="*/ 3448 w 4196"/>
                <a:gd name="T71" fmla="*/ 1812 h 4197"/>
                <a:gd name="T72" fmla="*/ 3298 w 4196"/>
                <a:gd name="T73" fmla="*/ 1609 h 4197"/>
                <a:gd name="T74" fmla="*/ 3137 w 4196"/>
                <a:gd name="T75" fmla="*/ 1415 h 4197"/>
                <a:gd name="T76" fmla="*/ 2964 w 4196"/>
                <a:gd name="T77" fmla="*/ 1232 h 4197"/>
                <a:gd name="T78" fmla="*/ 2781 w 4196"/>
                <a:gd name="T79" fmla="*/ 1060 h 4197"/>
                <a:gd name="T80" fmla="*/ 2587 w 4196"/>
                <a:gd name="T81" fmla="*/ 898 h 4197"/>
                <a:gd name="T82" fmla="*/ 2384 w 4196"/>
                <a:gd name="T83" fmla="*/ 748 h 4197"/>
                <a:gd name="T84" fmla="*/ 2173 w 4196"/>
                <a:gd name="T85" fmla="*/ 610 h 4197"/>
                <a:gd name="T86" fmla="*/ 1951 w 4196"/>
                <a:gd name="T87" fmla="*/ 484 h 4197"/>
                <a:gd name="T88" fmla="*/ 1723 w 4196"/>
                <a:gd name="T89" fmla="*/ 372 h 4197"/>
                <a:gd name="T90" fmla="*/ 1488 w 4196"/>
                <a:gd name="T91" fmla="*/ 274 h 4197"/>
                <a:gd name="T92" fmla="*/ 1245 w 4196"/>
                <a:gd name="T93" fmla="*/ 190 h 4197"/>
                <a:gd name="T94" fmla="*/ 996 w 4196"/>
                <a:gd name="T95" fmla="*/ 120 h 4197"/>
                <a:gd name="T96" fmla="*/ 741 w 4196"/>
                <a:gd name="T97" fmla="*/ 66 h 4197"/>
                <a:gd name="T98" fmla="*/ 480 w 4196"/>
                <a:gd name="T99" fmla="*/ 28 h 4197"/>
                <a:gd name="T100" fmla="*/ 215 w 4196"/>
                <a:gd name="T101" fmla="*/ 6 h 4197"/>
                <a:gd name="T102" fmla="*/ 0 w 4196"/>
                <a:gd name="T103" fmla="*/ 0 h 4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96" h="4197">
                  <a:moveTo>
                    <a:pt x="0" y="34"/>
                  </a:moveTo>
                  <a:lnTo>
                    <a:pt x="0" y="34"/>
                  </a:lnTo>
                  <a:lnTo>
                    <a:pt x="53" y="34"/>
                  </a:lnTo>
                  <a:lnTo>
                    <a:pt x="107" y="35"/>
                  </a:lnTo>
                  <a:lnTo>
                    <a:pt x="160" y="37"/>
                  </a:lnTo>
                  <a:lnTo>
                    <a:pt x="213" y="39"/>
                  </a:lnTo>
                  <a:lnTo>
                    <a:pt x="265" y="43"/>
                  </a:lnTo>
                  <a:lnTo>
                    <a:pt x="318" y="46"/>
                  </a:lnTo>
                  <a:lnTo>
                    <a:pt x="371" y="50"/>
                  </a:lnTo>
                  <a:lnTo>
                    <a:pt x="424" y="55"/>
                  </a:lnTo>
                  <a:lnTo>
                    <a:pt x="476" y="61"/>
                  </a:lnTo>
                  <a:lnTo>
                    <a:pt x="528" y="67"/>
                  </a:lnTo>
                  <a:lnTo>
                    <a:pt x="580" y="74"/>
                  </a:lnTo>
                  <a:lnTo>
                    <a:pt x="632" y="81"/>
                  </a:lnTo>
                  <a:lnTo>
                    <a:pt x="683" y="90"/>
                  </a:lnTo>
                  <a:lnTo>
                    <a:pt x="734" y="99"/>
                  </a:lnTo>
                  <a:lnTo>
                    <a:pt x="786" y="108"/>
                  </a:lnTo>
                  <a:lnTo>
                    <a:pt x="837" y="118"/>
                  </a:lnTo>
                  <a:lnTo>
                    <a:pt x="888" y="129"/>
                  </a:lnTo>
                  <a:lnTo>
                    <a:pt x="937" y="141"/>
                  </a:lnTo>
                  <a:lnTo>
                    <a:pt x="988" y="153"/>
                  </a:lnTo>
                  <a:lnTo>
                    <a:pt x="1038" y="166"/>
                  </a:lnTo>
                  <a:lnTo>
                    <a:pt x="1087" y="179"/>
                  </a:lnTo>
                  <a:lnTo>
                    <a:pt x="1137" y="193"/>
                  </a:lnTo>
                  <a:lnTo>
                    <a:pt x="1186" y="207"/>
                  </a:lnTo>
                  <a:lnTo>
                    <a:pt x="1235" y="222"/>
                  </a:lnTo>
                  <a:lnTo>
                    <a:pt x="1284" y="237"/>
                  </a:lnTo>
                  <a:lnTo>
                    <a:pt x="1332" y="253"/>
                  </a:lnTo>
                  <a:lnTo>
                    <a:pt x="1380" y="269"/>
                  </a:lnTo>
                  <a:lnTo>
                    <a:pt x="1429" y="287"/>
                  </a:lnTo>
                  <a:lnTo>
                    <a:pt x="1476" y="305"/>
                  </a:lnTo>
                  <a:lnTo>
                    <a:pt x="1524" y="323"/>
                  </a:lnTo>
                  <a:lnTo>
                    <a:pt x="1570" y="343"/>
                  </a:lnTo>
                  <a:lnTo>
                    <a:pt x="1618" y="362"/>
                  </a:lnTo>
                  <a:lnTo>
                    <a:pt x="1664" y="382"/>
                  </a:lnTo>
                  <a:lnTo>
                    <a:pt x="1709" y="402"/>
                  </a:lnTo>
                  <a:lnTo>
                    <a:pt x="1756" y="424"/>
                  </a:lnTo>
                  <a:lnTo>
                    <a:pt x="1801" y="445"/>
                  </a:lnTo>
                  <a:lnTo>
                    <a:pt x="1847" y="468"/>
                  </a:lnTo>
                  <a:lnTo>
                    <a:pt x="1892" y="491"/>
                  </a:lnTo>
                  <a:lnTo>
                    <a:pt x="1936" y="513"/>
                  </a:lnTo>
                  <a:lnTo>
                    <a:pt x="1980" y="537"/>
                  </a:lnTo>
                  <a:lnTo>
                    <a:pt x="2025" y="562"/>
                  </a:lnTo>
                  <a:lnTo>
                    <a:pt x="2069" y="587"/>
                  </a:lnTo>
                  <a:lnTo>
                    <a:pt x="2112" y="612"/>
                  </a:lnTo>
                  <a:lnTo>
                    <a:pt x="2155" y="638"/>
                  </a:lnTo>
                  <a:lnTo>
                    <a:pt x="2198" y="665"/>
                  </a:lnTo>
                  <a:lnTo>
                    <a:pt x="2241" y="692"/>
                  </a:lnTo>
                  <a:lnTo>
                    <a:pt x="2283" y="719"/>
                  </a:lnTo>
                  <a:lnTo>
                    <a:pt x="2324" y="747"/>
                  </a:lnTo>
                  <a:lnTo>
                    <a:pt x="2365" y="775"/>
                  </a:lnTo>
                  <a:lnTo>
                    <a:pt x="2406" y="804"/>
                  </a:lnTo>
                  <a:lnTo>
                    <a:pt x="2447" y="833"/>
                  </a:lnTo>
                  <a:lnTo>
                    <a:pt x="2487" y="862"/>
                  </a:lnTo>
                  <a:lnTo>
                    <a:pt x="2527" y="893"/>
                  </a:lnTo>
                  <a:lnTo>
                    <a:pt x="2567" y="924"/>
                  </a:lnTo>
                  <a:lnTo>
                    <a:pt x="2606" y="955"/>
                  </a:lnTo>
                  <a:lnTo>
                    <a:pt x="2645" y="987"/>
                  </a:lnTo>
                  <a:lnTo>
                    <a:pt x="2684" y="1019"/>
                  </a:lnTo>
                  <a:lnTo>
                    <a:pt x="2721" y="1051"/>
                  </a:lnTo>
                  <a:lnTo>
                    <a:pt x="2759" y="1084"/>
                  </a:lnTo>
                  <a:lnTo>
                    <a:pt x="2796" y="1117"/>
                  </a:lnTo>
                  <a:lnTo>
                    <a:pt x="2833" y="1152"/>
                  </a:lnTo>
                  <a:lnTo>
                    <a:pt x="2869" y="1185"/>
                  </a:lnTo>
                  <a:lnTo>
                    <a:pt x="2905" y="1221"/>
                  </a:lnTo>
                  <a:lnTo>
                    <a:pt x="2941" y="1255"/>
                  </a:lnTo>
                  <a:lnTo>
                    <a:pt x="2976" y="1291"/>
                  </a:lnTo>
                  <a:lnTo>
                    <a:pt x="3011" y="1327"/>
                  </a:lnTo>
                  <a:lnTo>
                    <a:pt x="3044" y="1364"/>
                  </a:lnTo>
                  <a:lnTo>
                    <a:pt x="3079" y="1400"/>
                  </a:lnTo>
                  <a:lnTo>
                    <a:pt x="3112" y="1437"/>
                  </a:lnTo>
                  <a:lnTo>
                    <a:pt x="3145" y="1475"/>
                  </a:lnTo>
                  <a:lnTo>
                    <a:pt x="3177" y="1513"/>
                  </a:lnTo>
                  <a:lnTo>
                    <a:pt x="3210" y="1551"/>
                  </a:lnTo>
                  <a:lnTo>
                    <a:pt x="3241" y="1590"/>
                  </a:lnTo>
                  <a:lnTo>
                    <a:pt x="3272" y="1629"/>
                  </a:lnTo>
                  <a:lnTo>
                    <a:pt x="3303" y="1669"/>
                  </a:lnTo>
                  <a:lnTo>
                    <a:pt x="3334" y="1709"/>
                  </a:lnTo>
                  <a:lnTo>
                    <a:pt x="3363" y="1749"/>
                  </a:lnTo>
                  <a:lnTo>
                    <a:pt x="3392" y="1790"/>
                  </a:lnTo>
                  <a:lnTo>
                    <a:pt x="3421" y="1831"/>
                  </a:lnTo>
                  <a:lnTo>
                    <a:pt x="3449" y="1872"/>
                  </a:lnTo>
                  <a:lnTo>
                    <a:pt x="3477" y="1914"/>
                  </a:lnTo>
                  <a:lnTo>
                    <a:pt x="3504" y="1955"/>
                  </a:lnTo>
                  <a:lnTo>
                    <a:pt x="3531" y="1999"/>
                  </a:lnTo>
                  <a:lnTo>
                    <a:pt x="3558" y="2041"/>
                  </a:lnTo>
                  <a:lnTo>
                    <a:pt x="3584" y="2084"/>
                  </a:lnTo>
                  <a:lnTo>
                    <a:pt x="3609" y="2127"/>
                  </a:lnTo>
                  <a:lnTo>
                    <a:pt x="3634" y="2171"/>
                  </a:lnTo>
                  <a:lnTo>
                    <a:pt x="3659" y="2216"/>
                  </a:lnTo>
                  <a:lnTo>
                    <a:pt x="3683" y="2260"/>
                  </a:lnTo>
                  <a:lnTo>
                    <a:pt x="3705" y="2304"/>
                  </a:lnTo>
                  <a:lnTo>
                    <a:pt x="3728" y="2350"/>
                  </a:lnTo>
                  <a:lnTo>
                    <a:pt x="3751" y="2395"/>
                  </a:lnTo>
                  <a:lnTo>
                    <a:pt x="3772" y="2440"/>
                  </a:lnTo>
                  <a:lnTo>
                    <a:pt x="3794" y="2487"/>
                  </a:lnTo>
                  <a:lnTo>
                    <a:pt x="3814" y="2532"/>
                  </a:lnTo>
                  <a:lnTo>
                    <a:pt x="3834" y="2580"/>
                  </a:lnTo>
                  <a:lnTo>
                    <a:pt x="3854" y="2626"/>
                  </a:lnTo>
                  <a:lnTo>
                    <a:pt x="3873" y="2674"/>
                  </a:lnTo>
                  <a:lnTo>
                    <a:pt x="3891" y="2720"/>
                  </a:lnTo>
                  <a:lnTo>
                    <a:pt x="3909" y="2768"/>
                  </a:lnTo>
                  <a:lnTo>
                    <a:pt x="3927" y="2816"/>
                  </a:lnTo>
                  <a:lnTo>
                    <a:pt x="3943" y="2864"/>
                  </a:lnTo>
                  <a:lnTo>
                    <a:pt x="3959" y="2912"/>
                  </a:lnTo>
                  <a:lnTo>
                    <a:pt x="3974" y="2961"/>
                  </a:lnTo>
                  <a:lnTo>
                    <a:pt x="3989" y="3011"/>
                  </a:lnTo>
                  <a:lnTo>
                    <a:pt x="4003" y="3059"/>
                  </a:lnTo>
                  <a:lnTo>
                    <a:pt x="4017" y="3109"/>
                  </a:lnTo>
                  <a:lnTo>
                    <a:pt x="4030" y="3159"/>
                  </a:lnTo>
                  <a:lnTo>
                    <a:pt x="4043" y="3208"/>
                  </a:lnTo>
                  <a:lnTo>
                    <a:pt x="4055" y="3259"/>
                  </a:lnTo>
                  <a:lnTo>
                    <a:pt x="4067" y="3309"/>
                  </a:lnTo>
                  <a:lnTo>
                    <a:pt x="4078" y="3360"/>
                  </a:lnTo>
                  <a:lnTo>
                    <a:pt x="4088" y="3410"/>
                  </a:lnTo>
                  <a:lnTo>
                    <a:pt x="4097" y="3462"/>
                  </a:lnTo>
                  <a:lnTo>
                    <a:pt x="4106" y="3513"/>
                  </a:lnTo>
                  <a:lnTo>
                    <a:pt x="4115" y="3565"/>
                  </a:lnTo>
                  <a:lnTo>
                    <a:pt x="4122" y="3617"/>
                  </a:lnTo>
                  <a:lnTo>
                    <a:pt x="4129" y="3669"/>
                  </a:lnTo>
                  <a:lnTo>
                    <a:pt x="4135" y="3720"/>
                  </a:lnTo>
                  <a:lnTo>
                    <a:pt x="4140" y="3772"/>
                  </a:lnTo>
                  <a:lnTo>
                    <a:pt x="4146" y="3825"/>
                  </a:lnTo>
                  <a:lnTo>
                    <a:pt x="4150" y="3878"/>
                  </a:lnTo>
                  <a:lnTo>
                    <a:pt x="4153" y="3931"/>
                  </a:lnTo>
                  <a:lnTo>
                    <a:pt x="4157" y="3984"/>
                  </a:lnTo>
                  <a:lnTo>
                    <a:pt x="4159" y="4037"/>
                  </a:lnTo>
                  <a:lnTo>
                    <a:pt x="4161" y="4090"/>
                  </a:lnTo>
                  <a:lnTo>
                    <a:pt x="4162" y="4144"/>
                  </a:lnTo>
                  <a:lnTo>
                    <a:pt x="4162" y="4197"/>
                  </a:lnTo>
                  <a:lnTo>
                    <a:pt x="4196" y="4197"/>
                  </a:lnTo>
                  <a:lnTo>
                    <a:pt x="4194" y="4143"/>
                  </a:lnTo>
                  <a:lnTo>
                    <a:pt x="4193" y="4089"/>
                  </a:lnTo>
                  <a:lnTo>
                    <a:pt x="4192" y="4036"/>
                  </a:lnTo>
                  <a:lnTo>
                    <a:pt x="4190" y="3982"/>
                  </a:lnTo>
                  <a:lnTo>
                    <a:pt x="4187" y="3929"/>
                  </a:lnTo>
                  <a:lnTo>
                    <a:pt x="4183" y="3875"/>
                  </a:lnTo>
                  <a:lnTo>
                    <a:pt x="4178" y="3822"/>
                  </a:lnTo>
                  <a:lnTo>
                    <a:pt x="4174" y="3769"/>
                  </a:lnTo>
                  <a:lnTo>
                    <a:pt x="4167" y="3716"/>
                  </a:lnTo>
                  <a:lnTo>
                    <a:pt x="4161" y="3664"/>
                  </a:lnTo>
                  <a:lnTo>
                    <a:pt x="4155" y="3611"/>
                  </a:lnTo>
                  <a:lnTo>
                    <a:pt x="4147" y="3559"/>
                  </a:lnTo>
                  <a:lnTo>
                    <a:pt x="4138" y="3508"/>
                  </a:lnTo>
                  <a:lnTo>
                    <a:pt x="4130" y="3456"/>
                  </a:lnTo>
                  <a:lnTo>
                    <a:pt x="4120" y="3405"/>
                  </a:lnTo>
                  <a:lnTo>
                    <a:pt x="4110" y="3353"/>
                  </a:lnTo>
                  <a:lnTo>
                    <a:pt x="4099" y="3302"/>
                  </a:lnTo>
                  <a:lnTo>
                    <a:pt x="4088" y="3252"/>
                  </a:lnTo>
                  <a:lnTo>
                    <a:pt x="4076" y="3201"/>
                  </a:lnTo>
                  <a:lnTo>
                    <a:pt x="4063" y="3150"/>
                  </a:lnTo>
                  <a:lnTo>
                    <a:pt x="4050" y="3100"/>
                  </a:lnTo>
                  <a:lnTo>
                    <a:pt x="4036" y="3051"/>
                  </a:lnTo>
                  <a:lnTo>
                    <a:pt x="4021" y="3001"/>
                  </a:lnTo>
                  <a:lnTo>
                    <a:pt x="4007" y="2951"/>
                  </a:lnTo>
                  <a:lnTo>
                    <a:pt x="3990" y="2903"/>
                  </a:lnTo>
                  <a:lnTo>
                    <a:pt x="3974" y="2854"/>
                  </a:lnTo>
                  <a:lnTo>
                    <a:pt x="3957" y="2805"/>
                  </a:lnTo>
                  <a:lnTo>
                    <a:pt x="3940" y="2757"/>
                  </a:lnTo>
                  <a:lnTo>
                    <a:pt x="3922" y="2708"/>
                  </a:lnTo>
                  <a:lnTo>
                    <a:pt x="3903" y="2661"/>
                  </a:lnTo>
                  <a:lnTo>
                    <a:pt x="3885" y="2613"/>
                  </a:lnTo>
                  <a:lnTo>
                    <a:pt x="3865" y="2567"/>
                  </a:lnTo>
                  <a:lnTo>
                    <a:pt x="3845" y="2519"/>
                  </a:lnTo>
                  <a:lnTo>
                    <a:pt x="3824" y="2473"/>
                  </a:lnTo>
                  <a:lnTo>
                    <a:pt x="3802" y="2426"/>
                  </a:lnTo>
                  <a:lnTo>
                    <a:pt x="3781" y="2381"/>
                  </a:lnTo>
                  <a:lnTo>
                    <a:pt x="3758" y="2335"/>
                  </a:lnTo>
                  <a:lnTo>
                    <a:pt x="3735" y="2289"/>
                  </a:lnTo>
                  <a:lnTo>
                    <a:pt x="3712" y="2245"/>
                  </a:lnTo>
                  <a:lnTo>
                    <a:pt x="3688" y="2200"/>
                  </a:lnTo>
                  <a:lnTo>
                    <a:pt x="3663" y="2155"/>
                  </a:lnTo>
                  <a:lnTo>
                    <a:pt x="3638" y="2111"/>
                  </a:lnTo>
                  <a:lnTo>
                    <a:pt x="3612" y="2068"/>
                  </a:lnTo>
                  <a:lnTo>
                    <a:pt x="3586" y="2023"/>
                  </a:lnTo>
                  <a:lnTo>
                    <a:pt x="3559" y="1981"/>
                  </a:lnTo>
                  <a:lnTo>
                    <a:pt x="3532" y="1938"/>
                  </a:lnTo>
                  <a:lnTo>
                    <a:pt x="3505" y="1896"/>
                  </a:lnTo>
                  <a:lnTo>
                    <a:pt x="3477" y="1854"/>
                  </a:lnTo>
                  <a:lnTo>
                    <a:pt x="3448" y="1812"/>
                  </a:lnTo>
                  <a:lnTo>
                    <a:pt x="3419" y="1771"/>
                  </a:lnTo>
                  <a:lnTo>
                    <a:pt x="3390" y="1730"/>
                  </a:lnTo>
                  <a:lnTo>
                    <a:pt x="3360" y="1689"/>
                  </a:lnTo>
                  <a:lnTo>
                    <a:pt x="3329" y="1649"/>
                  </a:lnTo>
                  <a:lnTo>
                    <a:pt x="3298" y="1609"/>
                  </a:lnTo>
                  <a:lnTo>
                    <a:pt x="3267" y="1570"/>
                  </a:lnTo>
                  <a:lnTo>
                    <a:pt x="3235" y="1531"/>
                  </a:lnTo>
                  <a:lnTo>
                    <a:pt x="3203" y="1492"/>
                  </a:lnTo>
                  <a:lnTo>
                    <a:pt x="3170" y="1453"/>
                  </a:lnTo>
                  <a:lnTo>
                    <a:pt x="3137" y="1415"/>
                  </a:lnTo>
                  <a:lnTo>
                    <a:pt x="3103" y="1379"/>
                  </a:lnTo>
                  <a:lnTo>
                    <a:pt x="3069" y="1341"/>
                  </a:lnTo>
                  <a:lnTo>
                    <a:pt x="3035" y="1304"/>
                  </a:lnTo>
                  <a:lnTo>
                    <a:pt x="2999" y="1268"/>
                  </a:lnTo>
                  <a:lnTo>
                    <a:pt x="2964" y="1232"/>
                  </a:lnTo>
                  <a:lnTo>
                    <a:pt x="2928" y="1197"/>
                  </a:lnTo>
                  <a:lnTo>
                    <a:pt x="2892" y="1162"/>
                  </a:lnTo>
                  <a:lnTo>
                    <a:pt x="2855" y="1127"/>
                  </a:lnTo>
                  <a:lnTo>
                    <a:pt x="2819" y="1093"/>
                  </a:lnTo>
                  <a:lnTo>
                    <a:pt x="2781" y="1060"/>
                  </a:lnTo>
                  <a:lnTo>
                    <a:pt x="2743" y="1027"/>
                  </a:lnTo>
                  <a:lnTo>
                    <a:pt x="2704" y="993"/>
                  </a:lnTo>
                  <a:lnTo>
                    <a:pt x="2665" y="961"/>
                  </a:lnTo>
                  <a:lnTo>
                    <a:pt x="2626" y="929"/>
                  </a:lnTo>
                  <a:lnTo>
                    <a:pt x="2587" y="898"/>
                  </a:lnTo>
                  <a:lnTo>
                    <a:pt x="2547" y="867"/>
                  </a:lnTo>
                  <a:lnTo>
                    <a:pt x="2508" y="836"/>
                  </a:lnTo>
                  <a:lnTo>
                    <a:pt x="2466" y="806"/>
                  </a:lnTo>
                  <a:lnTo>
                    <a:pt x="2425" y="777"/>
                  </a:lnTo>
                  <a:lnTo>
                    <a:pt x="2384" y="748"/>
                  </a:lnTo>
                  <a:lnTo>
                    <a:pt x="2342" y="719"/>
                  </a:lnTo>
                  <a:lnTo>
                    <a:pt x="2300" y="691"/>
                  </a:lnTo>
                  <a:lnTo>
                    <a:pt x="2258" y="664"/>
                  </a:lnTo>
                  <a:lnTo>
                    <a:pt x="2215" y="637"/>
                  </a:lnTo>
                  <a:lnTo>
                    <a:pt x="2173" y="610"/>
                  </a:lnTo>
                  <a:lnTo>
                    <a:pt x="2128" y="584"/>
                  </a:lnTo>
                  <a:lnTo>
                    <a:pt x="2085" y="558"/>
                  </a:lnTo>
                  <a:lnTo>
                    <a:pt x="2041" y="533"/>
                  </a:lnTo>
                  <a:lnTo>
                    <a:pt x="1997" y="508"/>
                  </a:lnTo>
                  <a:lnTo>
                    <a:pt x="1951" y="484"/>
                  </a:lnTo>
                  <a:lnTo>
                    <a:pt x="1907" y="462"/>
                  </a:lnTo>
                  <a:lnTo>
                    <a:pt x="1862" y="438"/>
                  </a:lnTo>
                  <a:lnTo>
                    <a:pt x="1815" y="415"/>
                  </a:lnTo>
                  <a:lnTo>
                    <a:pt x="1770" y="394"/>
                  </a:lnTo>
                  <a:lnTo>
                    <a:pt x="1723" y="372"/>
                  </a:lnTo>
                  <a:lnTo>
                    <a:pt x="1677" y="351"/>
                  </a:lnTo>
                  <a:lnTo>
                    <a:pt x="1629" y="332"/>
                  </a:lnTo>
                  <a:lnTo>
                    <a:pt x="1583" y="311"/>
                  </a:lnTo>
                  <a:lnTo>
                    <a:pt x="1536" y="293"/>
                  </a:lnTo>
                  <a:lnTo>
                    <a:pt x="1488" y="274"/>
                  </a:lnTo>
                  <a:lnTo>
                    <a:pt x="1439" y="256"/>
                  </a:lnTo>
                  <a:lnTo>
                    <a:pt x="1391" y="239"/>
                  </a:lnTo>
                  <a:lnTo>
                    <a:pt x="1342" y="222"/>
                  </a:lnTo>
                  <a:lnTo>
                    <a:pt x="1294" y="206"/>
                  </a:lnTo>
                  <a:lnTo>
                    <a:pt x="1245" y="190"/>
                  </a:lnTo>
                  <a:lnTo>
                    <a:pt x="1195" y="175"/>
                  </a:lnTo>
                  <a:lnTo>
                    <a:pt x="1146" y="160"/>
                  </a:lnTo>
                  <a:lnTo>
                    <a:pt x="1096" y="146"/>
                  </a:lnTo>
                  <a:lnTo>
                    <a:pt x="1046" y="133"/>
                  </a:lnTo>
                  <a:lnTo>
                    <a:pt x="996" y="120"/>
                  </a:lnTo>
                  <a:lnTo>
                    <a:pt x="945" y="108"/>
                  </a:lnTo>
                  <a:lnTo>
                    <a:pt x="894" y="98"/>
                  </a:lnTo>
                  <a:lnTo>
                    <a:pt x="843" y="87"/>
                  </a:lnTo>
                  <a:lnTo>
                    <a:pt x="791" y="76"/>
                  </a:lnTo>
                  <a:lnTo>
                    <a:pt x="741" y="66"/>
                  </a:lnTo>
                  <a:lnTo>
                    <a:pt x="689" y="58"/>
                  </a:lnTo>
                  <a:lnTo>
                    <a:pt x="637" y="49"/>
                  </a:lnTo>
                  <a:lnTo>
                    <a:pt x="585" y="41"/>
                  </a:lnTo>
                  <a:lnTo>
                    <a:pt x="532" y="35"/>
                  </a:lnTo>
                  <a:lnTo>
                    <a:pt x="480" y="28"/>
                  </a:lnTo>
                  <a:lnTo>
                    <a:pt x="427" y="22"/>
                  </a:lnTo>
                  <a:lnTo>
                    <a:pt x="375" y="18"/>
                  </a:lnTo>
                  <a:lnTo>
                    <a:pt x="322" y="13"/>
                  </a:lnTo>
                  <a:lnTo>
                    <a:pt x="268" y="9"/>
                  </a:lnTo>
                  <a:lnTo>
                    <a:pt x="215" y="6"/>
                  </a:lnTo>
                  <a:lnTo>
                    <a:pt x="161" y="4"/>
                  </a:lnTo>
                  <a:lnTo>
                    <a:pt x="108" y="3"/>
                  </a:lnTo>
                  <a:lnTo>
                    <a:pt x="54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45" name="Freeform 217"/>
            <p:cNvSpPr>
              <a:spLocks/>
            </p:cNvSpPr>
            <p:nvPr/>
          </p:nvSpPr>
          <p:spPr bwMode="auto">
            <a:xfrm>
              <a:off x="2308" y="730"/>
              <a:ext cx="544" cy="121"/>
            </a:xfrm>
            <a:custGeom>
              <a:avLst/>
              <a:gdLst>
                <a:gd name="T0" fmla="*/ 13 w 1631"/>
                <a:gd name="T1" fmla="*/ 362 h 362"/>
                <a:gd name="T2" fmla="*/ 107 w 1631"/>
                <a:gd name="T3" fmla="*/ 323 h 362"/>
                <a:gd name="T4" fmla="*/ 202 w 1631"/>
                <a:gd name="T5" fmla="*/ 287 h 362"/>
                <a:gd name="T6" fmla="*/ 298 w 1631"/>
                <a:gd name="T7" fmla="*/ 253 h 362"/>
                <a:gd name="T8" fmla="*/ 394 w 1631"/>
                <a:gd name="T9" fmla="*/ 222 h 362"/>
                <a:gd name="T10" fmla="*/ 492 w 1631"/>
                <a:gd name="T11" fmla="*/ 193 h 362"/>
                <a:gd name="T12" fmla="*/ 592 w 1631"/>
                <a:gd name="T13" fmla="*/ 166 h 362"/>
                <a:gd name="T14" fmla="*/ 692 w 1631"/>
                <a:gd name="T15" fmla="*/ 141 h 362"/>
                <a:gd name="T16" fmla="*/ 793 w 1631"/>
                <a:gd name="T17" fmla="*/ 118 h 362"/>
                <a:gd name="T18" fmla="*/ 895 w 1631"/>
                <a:gd name="T19" fmla="*/ 99 h 362"/>
                <a:gd name="T20" fmla="*/ 998 w 1631"/>
                <a:gd name="T21" fmla="*/ 81 h 362"/>
                <a:gd name="T22" fmla="*/ 1102 w 1631"/>
                <a:gd name="T23" fmla="*/ 67 h 362"/>
                <a:gd name="T24" fmla="*/ 1205 w 1631"/>
                <a:gd name="T25" fmla="*/ 55 h 362"/>
                <a:gd name="T26" fmla="*/ 1311 w 1631"/>
                <a:gd name="T27" fmla="*/ 46 h 362"/>
                <a:gd name="T28" fmla="*/ 1417 w 1631"/>
                <a:gd name="T29" fmla="*/ 39 h 362"/>
                <a:gd name="T30" fmla="*/ 1523 w 1631"/>
                <a:gd name="T31" fmla="*/ 35 h 362"/>
                <a:gd name="T32" fmla="*/ 1631 w 1631"/>
                <a:gd name="T33" fmla="*/ 34 h 362"/>
                <a:gd name="T34" fmla="*/ 1576 w 1631"/>
                <a:gd name="T35" fmla="*/ 1 h 362"/>
                <a:gd name="T36" fmla="*/ 1469 w 1631"/>
                <a:gd name="T37" fmla="*/ 4 h 362"/>
                <a:gd name="T38" fmla="*/ 1362 w 1631"/>
                <a:gd name="T39" fmla="*/ 9 h 362"/>
                <a:gd name="T40" fmla="*/ 1255 w 1631"/>
                <a:gd name="T41" fmla="*/ 18 h 362"/>
                <a:gd name="T42" fmla="*/ 1150 w 1631"/>
                <a:gd name="T43" fmla="*/ 28 h 362"/>
                <a:gd name="T44" fmla="*/ 1044 w 1631"/>
                <a:gd name="T45" fmla="*/ 41 h 362"/>
                <a:gd name="T46" fmla="*/ 941 w 1631"/>
                <a:gd name="T47" fmla="*/ 58 h 362"/>
                <a:gd name="T48" fmla="*/ 838 w 1631"/>
                <a:gd name="T49" fmla="*/ 76 h 362"/>
                <a:gd name="T50" fmla="*/ 735 w 1631"/>
                <a:gd name="T51" fmla="*/ 98 h 362"/>
                <a:gd name="T52" fmla="*/ 634 w 1631"/>
                <a:gd name="T53" fmla="*/ 120 h 362"/>
                <a:gd name="T54" fmla="*/ 533 w 1631"/>
                <a:gd name="T55" fmla="*/ 146 h 362"/>
                <a:gd name="T56" fmla="*/ 434 w 1631"/>
                <a:gd name="T57" fmla="*/ 175 h 362"/>
                <a:gd name="T58" fmla="*/ 336 w 1631"/>
                <a:gd name="T59" fmla="*/ 206 h 362"/>
                <a:gd name="T60" fmla="*/ 239 w 1631"/>
                <a:gd name="T61" fmla="*/ 239 h 362"/>
                <a:gd name="T62" fmla="*/ 143 w 1631"/>
                <a:gd name="T63" fmla="*/ 274 h 362"/>
                <a:gd name="T64" fmla="*/ 46 w 1631"/>
                <a:gd name="T65" fmla="*/ 311 h 362"/>
                <a:gd name="T66" fmla="*/ 0 w 1631"/>
                <a:gd name="T67" fmla="*/ 33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31" h="362">
                  <a:moveTo>
                    <a:pt x="13" y="362"/>
                  </a:moveTo>
                  <a:lnTo>
                    <a:pt x="13" y="362"/>
                  </a:lnTo>
                  <a:lnTo>
                    <a:pt x="59" y="343"/>
                  </a:lnTo>
                  <a:lnTo>
                    <a:pt x="107" y="323"/>
                  </a:lnTo>
                  <a:lnTo>
                    <a:pt x="153" y="305"/>
                  </a:lnTo>
                  <a:lnTo>
                    <a:pt x="202" y="287"/>
                  </a:lnTo>
                  <a:lnTo>
                    <a:pt x="249" y="269"/>
                  </a:lnTo>
                  <a:lnTo>
                    <a:pt x="298" y="253"/>
                  </a:lnTo>
                  <a:lnTo>
                    <a:pt x="346" y="237"/>
                  </a:lnTo>
                  <a:lnTo>
                    <a:pt x="394" y="222"/>
                  </a:lnTo>
                  <a:lnTo>
                    <a:pt x="444" y="207"/>
                  </a:lnTo>
                  <a:lnTo>
                    <a:pt x="492" y="193"/>
                  </a:lnTo>
                  <a:lnTo>
                    <a:pt x="542" y="179"/>
                  </a:lnTo>
                  <a:lnTo>
                    <a:pt x="592" y="166"/>
                  </a:lnTo>
                  <a:lnTo>
                    <a:pt x="641" y="153"/>
                  </a:lnTo>
                  <a:lnTo>
                    <a:pt x="692" y="141"/>
                  </a:lnTo>
                  <a:lnTo>
                    <a:pt x="742" y="129"/>
                  </a:lnTo>
                  <a:lnTo>
                    <a:pt x="793" y="118"/>
                  </a:lnTo>
                  <a:lnTo>
                    <a:pt x="843" y="108"/>
                  </a:lnTo>
                  <a:lnTo>
                    <a:pt x="895" y="99"/>
                  </a:lnTo>
                  <a:lnTo>
                    <a:pt x="946" y="90"/>
                  </a:lnTo>
                  <a:lnTo>
                    <a:pt x="998" y="81"/>
                  </a:lnTo>
                  <a:lnTo>
                    <a:pt x="1050" y="74"/>
                  </a:lnTo>
                  <a:lnTo>
                    <a:pt x="1102" y="67"/>
                  </a:lnTo>
                  <a:lnTo>
                    <a:pt x="1153" y="61"/>
                  </a:lnTo>
                  <a:lnTo>
                    <a:pt x="1205" y="55"/>
                  </a:lnTo>
                  <a:lnTo>
                    <a:pt x="1258" y="50"/>
                  </a:lnTo>
                  <a:lnTo>
                    <a:pt x="1311" y="46"/>
                  </a:lnTo>
                  <a:lnTo>
                    <a:pt x="1364" y="43"/>
                  </a:lnTo>
                  <a:lnTo>
                    <a:pt x="1417" y="39"/>
                  </a:lnTo>
                  <a:lnTo>
                    <a:pt x="1470" y="37"/>
                  </a:lnTo>
                  <a:lnTo>
                    <a:pt x="1523" y="35"/>
                  </a:lnTo>
                  <a:lnTo>
                    <a:pt x="1577" y="34"/>
                  </a:lnTo>
                  <a:lnTo>
                    <a:pt x="1631" y="34"/>
                  </a:lnTo>
                  <a:lnTo>
                    <a:pt x="1631" y="0"/>
                  </a:lnTo>
                  <a:lnTo>
                    <a:pt x="1576" y="1"/>
                  </a:lnTo>
                  <a:lnTo>
                    <a:pt x="1523" y="3"/>
                  </a:lnTo>
                  <a:lnTo>
                    <a:pt x="1469" y="4"/>
                  </a:lnTo>
                  <a:lnTo>
                    <a:pt x="1415" y="6"/>
                  </a:lnTo>
                  <a:lnTo>
                    <a:pt x="1362" y="9"/>
                  </a:lnTo>
                  <a:lnTo>
                    <a:pt x="1308" y="13"/>
                  </a:lnTo>
                  <a:lnTo>
                    <a:pt x="1255" y="18"/>
                  </a:lnTo>
                  <a:lnTo>
                    <a:pt x="1202" y="22"/>
                  </a:lnTo>
                  <a:lnTo>
                    <a:pt x="1150" y="28"/>
                  </a:lnTo>
                  <a:lnTo>
                    <a:pt x="1097" y="35"/>
                  </a:lnTo>
                  <a:lnTo>
                    <a:pt x="1044" y="41"/>
                  </a:lnTo>
                  <a:lnTo>
                    <a:pt x="992" y="49"/>
                  </a:lnTo>
                  <a:lnTo>
                    <a:pt x="941" y="58"/>
                  </a:lnTo>
                  <a:lnTo>
                    <a:pt x="889" y="66"/>
                  </a:lnTo>
                  <a:lnTo>
                    <a:pt x="838" y="76"/>
                  </a:lnTo>
                  <a:lnTo>
                    <a:pt x="786" y="87"/>
                  </a:lnTo>
                  <a:lnTo>
                    <a:pt x="735" y="98"/>
                  </a:lnTo>
                  <a:lnTo>
                    <a:pt x="685" y="108"/>
                  </a:lnTo>
                  <a:lnTo>
                    <a:pt x="634" y="120"/>
                  </a:lnTo>
                  <a:lnTo>
                    <a:pt x="584" y="133"/>
                  </a:lnTo>
                  <a:lnTo>
                    <a:pt x="533" y="146"/>
                  </a:lnTo>
                  <a:lnTo>
                    <a:pt x="484" y="160"/>
                  </a:lnTo>
                  <a:lnTo>
                    <a:pt x="434" y="175"/>
                  </a:lnTo>
                  <a:lnTo>
                    <a:pt x="384" y="190"/>
                  </a:lnTo>
                  <a:lnTo>
                    <a:pt x="336" y="206"/>
                  </a:lnTo>
                  <a:lnTo>
                    <a:pt x="287" y="222"/>
                  </a:lnTo>
                  <a:lnTo>
                    <a:pt x="239" y="239"/>
                  </a:lnTo>
                  <a:lnTo>
                    <a:pt x="190" y="256"/>
                  </a:lnTo>
                  <a:lnTo>
                    <a:pt x="143" y="274"/>
                  </a:lnTo>
                  <a:lnTo>
                    <a:pt x="94" y="293"/>
                  </a:lnTo>
                  <a:lnTo>
                    <a:pt x="46" y="31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13" y="3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46" name="Freeform 218"/>
            <p:cNvSpPr>
              <a:spLocks/>
            </p:cNvSpPr>
            <p:nvPr/>
          </p:nvSpPr>
          <p:spPr bwMode="auto">
            <a:xfrm>
              <a:off x="1866" y="840"/>
              <a:ext cx="447" cy="306"/>
            </a:xfrm>
            <a:custGeom>
              <a:avLst/>
              <a:gdLst>
                <a:gd name="T0" fmla="*/ 23 w 1340"/>
                <a:gd name="T1" fmla="*/ 917 h 917"/>
                <a:gd name="T2" fmla="*/ 94 w 1340"/>
                <a:gd name="T3" fmla="*/ 845 h 917"/>
                <a:gd name="T4" fmla="*/ 165 w 1340"/>
                <a:gd name="T5" fmla="*/ 775 h 917"/>
                <a:gd name="T6" fmla="*/ 238 w 1340"/>
                <a:gd name="T7" fmla="*/ 708 h 917"/>
                <a:gd name="T8" fmla="*/ 313 w 1340"/>
                <a:gd name="T9" fmla="*/ 644 h 917"/>
                <a:gd name="T10" fmla="*/ 391 w 1340"/>
                <a:gd name="T11" fmla="*/ 581 h 917"/>
                <a:gd name="T12" fmla="*/ 469 w 1340"/>
                <a:gd name="T13" fmla="*/ 521 h 917"/>
                <a:gd name="T14" fmla="*/ 549 w 1340"/>
                <a:gd name="T15" fmla="*/ 462 h 917"/>
                <a:gd name="T16" fmla="*/ 631 w 1340"/>
                <a:gd name="T17" fmla="*/ 406 h 917"/>
                <a:gd name="T18" fmla="*/ 716 w 1340"/>
                <a:gd name="T19" fmla="*/ 353 h 917"/>
                <a:gd name="T20" fmla="*/ 801 w 1340"/>
                <a:gd name="T21" fmla="*/ 301 h 917"/>
                <a:gd name="T22" fmla="*/ 887 w 1340"/>
                <a:gd name="T23" fmla="*/ 252 h 917"/>
                <a:gd name="T24" fmla="*/ 975 w 1340"/>
                <a:gd name="T25" fmla="*/ 203 h 917"/>
                <a:gd name="T26" fmla="*/ 1065 w 1340"/>
                <a:gd name="T27" fmla="*/ 158 h 917"/>
                <a:gd name="T28" fmla="*/ 1155 w 1340"/>
                <a:gd name="T29" fmla="*/ 113 h 917"/>
                <a:gd name="T30" fmla="*/ 1340 w 1340"/>
                <a:gd name="T31" fmla="*/ 31 h 917"/>
                <a:gd name="T32" fmla="*/ 1233 w 1340"/>
                <a:gd name="T33" fmla="*/ 41 h 917"/>
                <a:gd name="T34" fmla="*/ 1095 w 1340"/>
                <a:gd name="T35" fmla="*/ 106 h 917"/>
                <a:gd name="T36" fmla="*/ 1004 w 1340"/>
                <a:gd name="T37" fmla="*/ 151 h 917"/>
                <a:gd name="T38" fmla="*/ 915 w 1340"/>
                <a:gd name="T39" fmla="*/ 199 h 917"/>
                <a:gd name="T40" fmla="*/ 827 w 1340"/>
                <a:gd name="T41" fmla="*/ 247 h 917"/>
                <a:gd name="T42" fmla="*/ 741 w 1340"/>
                <a:gd name="T43" fmla="*/ 298 h 917"/>
                <a:gd name="T44" fmla="*/ 655 w 1340"/>
                <a:gd name="T45" fmla="*/ 352 h 917"/>
                <a:gd name="T46" fmla="*/ 572 w 1340"/>
                <a:gd name="T47" fmla="*/ 407 h 917"/>
                <a:gd name="T48" fmla="*/ 490 w 1340"/>
                <a:gd name="T49" fmla="*/ 464 h 917"/>
                <a:gd name="T50" fmla="*/ 409 w 1340"/>
                <a:gd name="T51" fmla="*/ 524 h 917"/>
                <a:gd name="T52" fmla="*/ 331 w 1340"/>
                <a:gd name="T53" fmla="*/ 586 h 917"/>
                <a:gd name="T54" fmla="*/ 253 w 1340"/>
                <a:gd name="T55" fmla="*/ 650 h 917"/>
                <a:gd name="T56" fmla="*/ 179 w 1340"/>
                <a:gd name="T57" fmla="*/ 717 h 917"/>
                <a:gd name="T58" fmla="*/ 105 w 1340"/>
                <a:gd name="T59" fmla="*/ 786 h 917"/>
                <a:gd name="T60" fmla="*/ 34 w 1340"/>
                <a:gd name="T61" fmla="*/ 858 h 917"/>
                <a:gd name="T62" fmla="*/ 0 w 1340"/>
                <a:gd name="T63" fmla="*/ 894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0" h="917">
                  <a:moveTo>
                    <a:pt x="23" y="917"/>
                  </a:moveTo>
                  <a:lnTo>
                    <a:pt x="23" y="917"/>
                  </a:lnTo>
                  <a:lnTo>
                    <a:pt x="58" y="880"/>
                  </a:lnTo>
                  <a:lnTo>
                    <a:pt x="94" y="845"/>
                  </a:lnTo>
                  <a:lnTo>
                    <a:pt x="128" y="810"/>
                  </a:lnTo>
                  <a:lnTo>
                    <a:pt x="165" y="775"/>
                  </a:lnTo>
                  <a:lnTo>
                    <a:pt x="201" y="741"/>
                  </a:lnTo>
                  <a:lnTo>
                    <a:pt x="238" y="708"/>
                  </a:lnTo>
                  <a:lnTo>
                    <a:pt x="275" y="675"/>
                  </a:lnTo>
                  <a:lnTo>
                    <a:pt x="313" y="644"/>
                  </a:lnTo>
                  <a:lnTo>
                    <a:pt x="352" y="611"/>
                  </a:lnTo>
                  <a:lnTo>
                    <a:pt x="391" y="581"/>
                  </a:lnTo>
                  <a:lnTo>
                    <a:pt x="429" y="551"/>
                  </a:lnTo>
                  <a:lnTo>
                    <a:pt x="469" y="521"/>
                  </a:lnTo>
                  <a:lnTo>
                    <a:pt x="509" y="491"/>
                  </a:lnTo>
                  <a:lnTo>
                    <a:pt x="549" y="462"/>
                  </a:lnTo>
                  <a:lnTo>
                    <a:pt x="590" y="434"/>
                  </a:lnTo>
                  <a:lnTo>
                    <a:pt x="631" y="406"/>
                  </a:lnTo>
                  <a:lnTo>
                    <a:pt x="674" y="379"/>
                  </a:lnTo>
                  <a:lnTo>
                    <a:pt x="716" y="353"/>
                  </a:lnTo>
                  <a:lnTo>
                    <a:pt x="758" y="326"/>
                  </a:lnTo>
                  <a:lnTo>
                    <a:pt x="801" y="301"/>
                  </a:lnTo>
                  <a:lnTo>
                    <a:pt x="843" y="276"/>
                  </a:lnTo>
                  <a:lnTo>
                    <a:pt x="887" y="252"/>
                  </a:lnTo>
                  <a:lnTo>
                    <a:pt x="931" y="227"/>
                  </a:lnTo>
                  <a:lnTo>
                    <a:pt x="975" y="203"/>
                  </a:lnTo>
                  <a:lnTo>
                    <a:pt x="1019" y="180"/>
                  </a:lnTo>
                  <a:lnTo>
                    <a:pt x="1065" y="158"/>
                  </a:lnTo>
                  <a:lnTo>
                    <a:pt x="1110" y="135"/>
                  </a:lnTo>
                  <a:lnTo>
                    <a:pt x="1155" y="113"/>
                  </a:lnTo>
                  <a:lnTo>
                    <a:pt x="1247" y="71"/>
                  </a:lnTo>
                  <a:lnTo>
                    <a:pt x="1340" y="31"/>
                  </a:lnTo>
                  <a:lnTo>
                    <a:pt x="1327" y="0"/>
                  </a:lnTo>
                  <a:lnTo>
                    <a:pt x="1233" y="41"/>
                  </a:lnTo>
                  <a:lnTo>
                    <a:pt x="1141" y="84"/>
                  </a:lnTo>
                  <a:lnTo>
                    <a:pt x="1095" y="106"/>
                  </a:lnTo>
                  <a:lnTo>
                    <a:pt x="1049" y="128"/>
                  </a:lnTo>
                  <a:lnTo>
                    <a:pt x="1004" y="151"/>
                  </a:lnTo>
                  <a:lnTo>
                    <a:pt x="960" y="174"/>
                  </a:lnTo>
                  <a:lnTo>
                    <a:pt x="915" y="199"/>
                  </a:lnTo>
                  <a:lnTo>
                    <a:pt x="871" y="222"/>
                  </a:lnTo>
                  <a:lnTo>
                    <a:pt x="827" y="247"/>
                  </a:lnTo>
                  <a:lnTo>
                    <a:pt x="784" y="272"/>
                  </a:lnTo>
                  <a:lnTo>
                    <a:pt x="741" y="298"/>
                  </a:lnTo>
                  <a:lnTo>
                    <a:pt x="698" y="325"/>
                  </a:lnTo>
                  <a:lnTo>
                    <a:pt x="655" y="352"/>
                  </a:lnTo>
                  <a:lnTo>
                    <a:pt x="613" y="379"/>
                  </a:lnTo>
                  <a:lnTo>
                    <a:pt x="572" y="407"/>
                  </a:lnTo>
                  <a:lnTo>
                    <a:pt x="531" y="435"/>
                  </a:lnTo>
                  <a:lnTo>
                    <a:pt x="490" y="464"/>
                  </a:lnTo>
                  <a:lnTo>
                    <a:pt x="449" y="494"/>
                  </a:lnTo>
                  <a:lnTo>
                    <a:pt x="409" y="524"/>
                  </a:lnTo>
                  <a:lnTo>
                    <a:pt x="370" y="555"/>
                  </a:lnTo>
                  <a:lnTo>
                    <a:pt x="331" y="586"/>
                  </a:lnTo>
                  <a:lnTo>
                    <a:pt x="292" y="618"/>
                  </a:lnTo>
                  <a:lnTo>
                    <a:pt x="253" y="650"/>
                  </a:lnTo>
                  <a:lnTo>
                    <a:pt x="216" y="684"/>
                  </a:lnTo>
                  <a:lnTo>
                    <a:pt x="179" y="717"/>
                  </a:lnTo>
                  <a:lnTo>
                    <a:pt x="142" y="752"/>
                  </a:lnTo>
                  <a:lnTo>
                    <a:pt x="105" y="786"/>
                  </a:lnTo>
                  <a:lnTo>
                    <a:pt x="70" y="822"/>
                  </a:lnTo>
                  <a:lnTo>
                    <a:pt x="34" y="858"/>
                  </a:lnTo>
                  <a:lnTo>
                    <a:pt x="0" y="894"/>
                  </a:lnTo>
                  <a:lnTo>
                    <a:pt x="0" y="894"/>
                  </a:lnTo>
                  <a:lnTo>
                    <a:pt x="23" y="9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47" name="Freeform 219"/>
            <p:cNvSpPr>
              <a:spLocks/>
            </p:cNvSpPr>
            <p:nvPr/>
          </p:nvSpPr>
          <p:spPr bwMode="auto">
            <a:xfrm>
              <a:off x="1786" y="1138"/>
              <a:ext cx="88" cy="116"/>
            </a:xfrm>
            <a:custGeom>
              <a:avLst/>
              <a:gdLst>
                <a:gd name="T0" fmla="*/ 27 w 262"/>
                <a:gd name="T1" fmla="*/ 348 h 348"/>
                <a:gd name="T2" fmla="*/ 27 w 262"/>
                <a:gd name="T3" fmla="*/ 348 h 348"/>
                <a:gd name="T4" fmla="*/ 55 w 262"/>
                <a:gd name="T5" fmla="*/ 306 h 348"/>
                <a:gd name="T6" fmla="*/ 84 w 262"/>
                <a:gd name="T7" fmla="*/ 264 h 348"/>
                <a:gd name="T8" fmla="*/ 112 w 262"/>
                <a:gd name="T9" fmla="*/ 222 h 348"/>
                <a:gd name="T10" fmla="*/ 140 w 262"/>
                <a:gd name="T11" fmla="*/ 180 h 348"/>
                <a:gd name="T12" fmla="*/ 170 w 262"/>
                <a:gd name="T13" fmla="*/ 139 h 348"/>
                <a:gd name="T14" fmla="*/ 199 w 262"/>
                <a:gd name="T15" fmla="*/ 99 h 348"/>
                <a:gd name="T16" fmla="*/ 214 w 262"/>
                <a:gd name="T17" fmla="*/ 79 h 348"/>
                <a:gd name="T18" fmla="*/ 230 w 262"/>
                <a:gd name="T19" fmla="*/ 60 h 348"/>
                <a:gd name="T20" fmla="*/ 246 w 262"/>
                <a:gd name="T21" fmla="*/ 41 h 348"/>
                <a:gd name="T22" fmla="*/ 262 w 262"/>
                <a:gd name="T23" fmla="*/ 23 h 348"/>
                <a:gd name="T24" fmla="*/ 239 w 262"/>
                <a:gd name="T25" fmla="*/ 0 h 348"/>
                <a:gd name="T26" fmla="*/ 221 w 262"/>
                <a:gd name="T27" fmla="*/ 20 h 348"/>
                <a:gd name="T28" fmla="*/ 205 w 262"/>
                <a:gd name="T29" fmla="*/ 38 h 348"/>
                <a:gd name="T30" fmla="*/ 189 w 262"/>
                <a:gd name="T31" fmla="*/ 59 h 348"/>
                <a:gd name="T32" fmla="*/ 173 w 262"/>
                <a:gd name="T33" fmla="*/ 78 h 348"/>
                <a:gd name="T34" fmla="*/ 143 w 262"/>
                <a:gd name="T35" fmla="*/ 119 h 348"/>
                <a:gd name="T36" fmla="*/ 113 w 262"/>
                <a:gd name="T37" fmla="*/ 161 h 348"/>
                <a:gd name="T38" fmla="*/ 84 w 262"/>
                <a:gd name="T39" fmla="*/ 203 h 348"/>
                <a:gd name="T40" fmla="*/ 56 w 262"/>
                <a:gd name="T41" fmla="*/ 245 h 348"/>
                <a:gd name="T42" fmla="*/ 28 w 262"/>
                <a:gd name="T43" fmla="*/ 288 h 348"/>
                <a:gd name="T44" fmla="*/ 0 w 262"/>
                <a:gd name="T45" fmla="*/ 329 h 348"/>
                <a:gd name="T46" fmla="*/ 0 w 262"/>
                <a:gd name="T47" fmla="*/ 329 h 348"/>
                <a:gd name="T48" fmla="*/ 27 w 262"/>
                <a:gd name="T49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2" h="348">
                  <a:moveTo>
                    <a:pt x="27" y="348"/>
                  </a:moveTo>
                  <a:lnTo>
                    <a:pt x="27" y="348"/>
                  </a:lnTo>
                  <a:lnTo>
                    <a:pt x="55" y="306"/>
                  </a:lnTo>
                  <a:lnTo>
                    <a:pt x="84" y="264"/>
                  </a:lnTo>
                  <a:lnTo>
                    <a:pt x="112" y="222"/>
                  </a:lnTo>
                  <a:lnTo>
                    <a:pt x="140" y="180"/>
                  </a:lnTo>
                  <a:lnTo>
                    <a:pt x="170" y="139"/>
                  </a:lnTo>
                  <a:lnTo>
                    <a:pt x="199" y="99"/>
                  </a:lnTo>
                  <a:lnTo>
                    <a:pt x="214" y="79"/>
                  </a:lnTo>
                  <a:lnTo>
                    <a:pt x="230" y="60"/>
                  </a:lnTo>
                  <a:lnTo>
                    <a:pt x="246" y="41"/>
                  </a:lnTo>
                  <a:lnTo>
                    <a:pt x="262" y="23"/>
                  </a:lnTo>
                  <a:lnTo>
                    <a:pt x="239" y="0"/>
                  </a:lnTo>
                  <a:lnTo>
                    <a:pt x="221" y="20"/>
                  </a:lnTo>
                  <a:lnTo>
                    <a:pt x="205" y="38"/>
                  </a:lnTo>
                  <a:lnTo>
                    <a:pt x="189" y="59"/>
                  </a:lnTo>
                  <a:lnTo>
                    <a:pt x="173" y="78"/>
                  </a:lnTo>
                  <a:lnTo>
                    <a:pt x="143" y="119"/>
                  </a:lnTo>
                  <a:lnTo>
                    <a:pt x="113" y="161"/>
                  </a:lnTo>
                  <a:lnTo>
                    <a:pt x="84" y="203"/>
                  </a:lnTo>
                  <a:lnTo>
                    <a:pt x="56" y="245"/>
                  </a:lnTo>
                  <a:lnTo>
                    <a:pt x="28" y="288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27" y="3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48" name="Freeform 220"/>
            <p:cNvSpPr>
              <a:spLocks/>
            </p:cNvSpPr>
            <p:nvPr/>
          </p:nvSpPr>
          <p:spPr bwMode="auto">
            <a:xfrm>
              <a:off x="1711" y="1248"/>
              <a:ext cx="84" cy="126"/>
            </a:xfrm>
            <a:custGeom>
              <a:avLst/>
              <a:gdLst>
                <a:gd name="T0" fmla="*/ 27 w 252"/>
                <a:gd name="T1" fmla="*/ 378 h 378"/>
                <a:gd name="T2" fmla="*/ 27 w 252"/>
                <a:gd name="T3" fmla="*/ 378 h 378"/>
                <a:gd name="T4" fmla="*/ 58 w 252"/>
                <a:gd name="T5" fmla="*/ 332 h 378"/>
                <a:gd name="T6" fmla="*/ 86 w 252"/>
                <a:gd name="T7" fmla="*/ 287 h 378"/>
                <a:gd name="T8" fmla="*/ 114 w 252"/>
                <a:gd name="T9" fmla="*/ 240 h 378"/>
                <a:gd name="T10" fmla="*/ 141 w 252"/>
                <a:gd name="T11" fmla="*/ 195 h 378"/>
                <a:gd name="T12" fmla="*/ 168 w 252"/>
                <a:gd name="T13" fmla="*/ 150 h 378"/>
                <a:gd name="T14" fmla="*/ 195 w 252"/>
                <a:gd name="T15" fmla="*/ 104 h 378"/>
                <a:gd name="T16" fmla="*/ 223 w 252"/>
                <a:gd name="T17" fmla="*/ 61 h 378"/>
                <a:gd name="T18" fmla="*/ 252 w 252"/>
                <a:gd name="T19" fmla="*/ 19 h 378"/>
                <a:gd name="T20" fmla="*/ 225 w 252"/>
                <a:gd name="T21" fmla="*/ 0 h 378"/>
                <a:gd name="T22" fmla="*/ 195 w 252"/>
                <a:gd name="T23" fmla="*/ 43 h 378"/>
                <a:gd name="T24" fmla="*/ 167 w 252"/>
                <a:gd name="T25" fmla="*/ 87 h 378"/>
                <a:gd name="T26" fmla="*/ 140 w 252"/>
                <a:gd name="T27" fmla="*/ 132 h 378"/>
                <a:gd name="T28" fmla="*/ 113 w 252"/>
                <a:gd name="T29" fmla="*/ 178 h 378"/>
                <a:gd name="T30" fmla="*/ 86 w 252"/>
                <a:gd name="T31" fmla="*/ 224 h 378"/>
                <a:gd name="T32" fmla="*/ 58 w 252"/>
                <a:gd name="T33" fmla="*/ 270 h 378"/>
                <a:gd name="T34" fmla="*/ 29 w 252"/>
                <a:gd name="T35" fmla="*/ 315 h 378"/>
                <a:gd name="T36" fmla="*/ 0 w 252"/>
                <a:gd name="T37" fmla="*/ 359 h 378"/>
                <a:gd name="T38" fmla="*/ 0 w 252"/>
                <a:gd name="T39" fmla="*/ 359 h 378"/>
                <a:gd name="T40" fmla="*/ 27 w 252"/>
                <a:gd name="T41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378">
                  <a:moveTo>
                    <a:pt x="27" y="378"/>
                  </a:moveTo>
                  <a:lnTo>
                    <a:pt x="27" y="378"/>
                  </a:lnTo>
                  <a:lnTo>
                    <a:pt x="58" y="332"/>
                  </a:lnTo>
                  <a:lnTo>
                    <a:pt x="86" y="287"/>
                  </a:lnTo>
                  <a:lnTo>
                    <a:pt x="114" y="240"/>
                  </a:lnTo>
                  <a:lnTo>
                    <a:pt x="141" y="195"/>
                  </a:lnTo>
                  <a:lnTo>
                    <a:pt x="168" y="150"/>
                  </a:lnTo>
                  <a:lnTo>
                    <a:pt x="195" y="104"/>
                  </a:lnTo>
                  <a:lnTo>
                    <a:pt x="223" y="61"/>
                  </a:lnTo>
                  <a:lnTo>
                    <a:pt x="252" y="19"/>
                  </a:lnTo>
                  <a:lnTo>
                    <a:pt x="225" y="0"/>
                  </a:lnTo>
                  <a:lnTo>
                    <a:pt x="195" y="43"/>
                  </a:lnTo>
                  <a:lnTo>
                    <a:pt x="167" y="87"/>
                  </a:lnTo>
                  <a:lnTo>
                    <a:pt x="140" y="132"/>
                  </a:lnTo>
                  <a:lnTo>
                    <a:pt x="113" y="178"/>
                  </a:lnTo>
                  <a:lnTo>
                    <a:pt x="86" y="224"/>
                  </a:lnTo>
                  <a:lnTo>
                    <a:pt x="58" y="270"/>
                  </a:lnTo>
                  <a:lnTo>
                    <a:pt x="29" y="315"/>
                  </a:lnTo>
                  <a:lnTo>
                    <a:pt x="0" y="359"/>
                  </a:lnTo>
                  <a:lnTo>
                    <a:pt x="0" y="359"/>
                  </a:lnTo>
                  <a:lnTo>
                    <a:pt x="27" y="37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49" name="Freeform 221"/>
            <p:cNvSpPr>
              <a:spLocks/>
            </p:cNvSpPr>
            <p:nvPr/>
          </p:nvSpPr>
          <p:spPr bwMode="auto">
            <a:xfrm>
              <a:off x="1649" y="1368"/>
              <a:ext cx="71" cy="134"/>
            </a:xfrm>
            <a:custGeom>
              <a:avLst/>
              <a:gdLst>
                <a:gd name="T0" fmla="*/ 31 w 214"/>
                <a:gd name="T1" fmla="*/ 404 h 404"/>
                <a:gd name="T2" fmla="*/ 31 w 214"/>
                <a:gd name="T3" fmla="*/ 404 h 404"/>
                <a:gd name="T4" fmla="*/ 54 w 214"/>
                <a:gd name="T5" fmla="*/ 350 h 404"/>
                <a:gd name="T6" fmla="*/ 76 w 214"/>
                <a:gd name="T7" fmla="*/ 297 h 404"/>
                <a:gd name="T8" fmla="*/ 99 w 214"/>
                <a:gd name="T9" fmla="*/ 247 h 404"/>
                <a:gd name="T10" fmla="*/ 119 w 214"/>
                <a:gd name="T11" fmla="*/ 197 h 404"/>
                <a:gd name="T12" fmla="*/ 142 w 214"/>
                <a:gd name="T13" fmla="*/ 148 h 404"/>
                <a:gd name="T14" fmla="*/ 165 w 214"/>
                <a:gd name="T15" fmla="*/ 103 h 404"/>
                <a:gd name="T16" fmla="*/ 177 w 214"/>
                <a:gd name="T17" fmla="*/ 81 h 404"/>
                <a:gd name="T18" fmla="*/ 188 w 214"/>
                <a:gd name="T19" fmla="*/ 60 h 404"/>
                <a:gd name="T20" fmla="*/ 201 w 214"/>
                <a:gd name="T21" fmla="*/ 38 h 404"/>
                <a:gd name="T22" fmla="*/ 214 w 214"/>
                <a:gd name="T23" fmla="*/ 19 h 404"/>
                <a:gd name="T24" fmla="*/ 187 w 214"/>
                <a:gd name="T25" fmla="*/ 0 h 404"/>
                <a:gd name="T26" fmla="*/ 173 w 214"/>
                <a:gd name="T27" fmla="*/ 21 h 404"/>
                <a:gd name="T28" fmla="*/ 160 w 214"/>
                <a:gd name="T29" fmla="*/ 42 h 404"/>
                <a:gd name="T30" fmla="*/ 147 w 214"/>
                <a:gd name="T31" fmla="*/ 65 h 404"/>
                <a:gd name="T32" fmla="*/ 135 w 214"/>
                <a:gd name="T33" fmla="*/ 88 h 404"/>
                <a:gd name="T34" fmla="*/ 112 w 214"/>
                <a:gd name="T35" fmla="*/ 134 h 404"/>
                <a:gd name="T36" fmla="*/ 90 w 214"/>
                <a:gd name="T37" fmla="*/ 183 h 404"/>
                <a:gd name="T38" fmla="*/ 67 w 214"/>
                <a:gd name="T39" fmla="*/ 234 h 404"/>
                <a:gd name="T40" fmla="*/ 46 w 214"/>
                <a:gd name="T41" fmla="*/ 284 h 404"/>
                <a:gd name="T42" fmla="*/ 24 w 214"/>
                <a:gd name="T43" fmla="*/ 337 h 404"/>
                <a:gd name="T44" fmla="*/ 0 w 214"/>
                <a:gd name="T45" fmla="*/ 391 h 404"/>
                <a:gd name="T46" fmla="*/ 0 w 214"/>
                <a:gd name="T47" fmla="*/ 391 h 404"/>
                <a:gd name="T48" fmla="*/ 31 w 214"/>
                <a:gd name="T49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4" h="404">
                  <a:moveTo>
                    <a:pt x="31" y="404"/>
                  </a:moveTo>
                  <a:lnTo>
                    <a:pt x="31" y="404"/>
                  </a:lnTo>
                  <a:lnTo>
                    <a:pt x="54" y="350"/>
                  </a:lnTo>
                  <a:lnTo>
                    <a:pt x="76" y="297"/>
                  </a:lnTo>
                  <a:lnTo>
                    <a:pt x="99" y="247"/>
                  </a:lnTo>
                  <a:lnTo>
                    <a:pt x="119" y="197"/>
                  </a:lnTo>
                  <a:lnTo>
                    <a:pt x="142" y="148"/>
                  </a:lnTo>
                  <a:lnTo>
                    <a:pt x="165" y="103"/>
                  </a:lnTo>
                  <a:lnTo>
                    <a:pt x="177" y="81"/>
                  </a:lnTo>
                  <a:lnTo>
                    <a:pt x="188" y="60"/>
                  </a:lnTo>
                  <a:lnTo>
                    <a:pt x="201" y="38"/>
                  </a:lnTo>
                  <a:lnTo>
                    <a:pt x="214" y="19"/>
                  </a:lnTo>
                  <a:lnTo>
                    <a:pt x="187" y="0"/>
                  </a:lnTo>
                  <a:lnTo>
                    <a:pt x="173" y="21"/>
                  </a:lnTo>
                  <a:lnTo>
                    <a:pt x="160" y="42"/>
                  </a:lnTo>
                  <a:lnTo>
                    <a:pt x="147" y="65"/>
                  </a:lnTo>
                  <a:lnTo>
                    <a:pt x="135" y="88"/>
                  </a:lnTo>
                  <a:lnTo>
                    <a:pt x="112" y="134"/>
                  </a:lnTo>
                  <a:lnTo>
                    <a:pt x="90" y="183"/>
                  </a:lnTo>
                  <a:lnTo>
                    <a:pt x="67" y="234"/>
                  </a:lnTo>
                  <a:lnTo>
                    <a:pt x="46" y="284"/>
                  </a:lnTo>
                  <a:lnTo>
                    <a:pt x="24" y="337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31" y="40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50" name="Freeform 222"/>
            <p:cNvSpPr>
              <a:spLocks/>
            </p:cNvSpPr>
            <p:nvPr/>
          </p:nvSpPr>
          <p:spPr bwMode="auto">
            <a:xfrm>
              <a:off x="1634" y="1498"/>
              <a:ext cx="25" cy="53"/>
            </a:xfrm>
            <a:custGeom>
              <a:avLst/>
              <a:gdLst>
                <a:gd name="T0" fmla="*/ 20 w 75"/>
                <a:gd name="T1" fmla="*/ 160 h 160"/>
                <a:gd name="T2" fmla="*/ 20 w 75"/>
                <a:gd name="T3" fmla="*/ 160 h 160"/>
                <a:gd name="T4" fmla="*/ 28 w 75"/>
                <a:gd name="T5" fmla="*/ 153 h 160"/>
                <a:gd name="T6" fmla="*/ 36 w 75"/>
                <a:gd name="T7" fmla="*/ 144 h 160"/>
                <a:gd name="T8" fmla="*/ 42 w 75"/>
                <a:gd name="T9" fmla="*/ 135 h 160"/>
                <a:gd name="T10" fmla="*/ 47 w 75"/>
                <a:gd name="T11" fmla="*/ 127 h 160"/>
                <a:gd name="T12" fmla="*/ 51 w 75"/>
                <a:gd name="T13" fmla="*/ 117 h 160"/>
                <a:gd name="T14" fmla="*/ 54 w 75"/>
                <a:gd name="T15" fmla="*/ 107 h 160"/>
                <a:gd name="T16" fmla="*/ 56 w 75"/>
                <a:gd name="T17" fmla="*/ 98 h 160"/>
                <a:gd name="T18" fmla="*/ 57 w 75"/>
                <a:gd name="T19" fmla="*/ 88 h 160"/>
                <a:gd name="T20" fmla="*/ 61 w 75"/>
                <a:gd name="T21" fmla="*/ 69 h 160"/>
                <a:gd name="T22" fmla="*/ 64 w 75"/>
                <a:gd name="T23" fmla="*/ 50 h 160"/>
                <a:gd name="T24" fmla="*/ 66 w 75"/>
                <a:gd name="T25" fmla="*/ 41 h 160"/>
                <a:gd name="T26" fmla="*/ 68 w 75"/>
                <a:gd name="T27" fmla="*/ 32 h 160"/>
                <a:gd name="T28" fmla="*/ 71 w 75"/>
                <a:gd name="T29" fmla="*/ 23 h 160"/>
                <a:gd name="T30" fmla="*/ 75 w 75"/>
                <a:gd name="T31" fmla="*/ 13 h 160"/>
                <a:gd name="T32" fmla="*/ 44 w 75"/>
                <a:gd name="T33" fmla="*/ 0 h 160"/>
                <a:gd name="T34" fmla="*/ 40 w 75"/>
                <a:gd name="T35" fmla="*/ 11 h 160"/>
                <a:gd name="T36" fmla="*/ 37 w 75"/>
                <a:gd name="T37" fmla="*/ 23 h 160"/>
                <a:gd name="T38" fmla="*/ 34 w 75"/>
                <a:gd name="T39" fmla="*/ 34 h 160"/>
                <a:gd name="T40" fmla="*/ 32 w 75"/>
                <a:gd name="T41" fmla="*/ 45 h 160"/>
                <a:gd name="T42" fmla="*/ 28 w 75"/>
                <a:gd name="T43" fmla="*/ 64 h 160"/>
                <a:gd name="T44" fmla="*/ 25 w 75"/>
                <a:gd name="T45" fmla="*/ 82 h 160"/>
                <a:gd name="T46" fmla="*/ 24 w 75"/>
                <a:gd name="T47" fmla="*/ 91 h 160"/>
                <a:gd name="T48" fmla="*/ 22 w 75"/>
                <a:gd name="T49" fmla="*/ 99 h 160"/>
                <a:gd name="T50" fmla="*/ 20 w 75"/>
                <a:gd name="T51" fmla="*/ 106 h 160"/>
                <a:gd name="T52" fmla="*/ 17 w 75"/>
                <a:gd name="T53" fmla="*/ 113 h 160"/>
                <a:gd name="T54" fmla="*/ 14 w 75"/>
                <a:gd name="T55" fmla="*/ 118 h 160"/>
                <a:gd name="T56" fmla="*/ 10 w 75"/>
                <a:gd name="T57" fmla="*/ 123 h 160"/>
                <a:gd name="T58" fmla="*/ 6 w 75"/>
                <a:gd name="T59" fmla="*/ 129 h 160"/>
                <a:gd name="T60" fmla="*/ 0 w 75"/>
                <a:gd name="T61" fmla="*/ 133 h 160"/>
                <a:gd name="T62" fmla="*/ 0 w 75"/>
                <a:gd name="T63" fmla="*/ 133 h 160"/>
                <a:gd name="T64" fmla="*/ 20 w 75"/>
                <a:gd name="T6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160">
                  <a:moveTo>
                    <a:pt x="20" y="160"/>
                  </a:moveTo>
                  <a:lnTo>
                    <a:pt x="20" y="160"/>
                  </a:lnTo>
                  <a:lnTo>
                    <a:pt x="28" y="153"/>
                  </a:lnTo>
                  <a:lnTo>
                    <a:pt x="36" y="144"/>
                  </a:lnTo>
                  <a:lnTo>
                    <a:pt x="42" y="135"/>
                  </a:lnTo>
                  <a:lnTo>
                    <a:pt x="47" y="127"/>
                  </a:lnTo>
                  <a:lnTo>
                    <a:pt x="51" y="117"/>
                  </a:lnTo>
                  <a:lnTo>
                    <a:pt x="54" y="107"/>
                  </a:lnTo>
                  <a:lnTo>
                    <a:pt x="56" y="98"/>
                  </a:lnTo>
                  <a:lnTo>
                    <a:pt x="57" y="88"/>
                  </a:lnTo>
                  <a:lnTo>
                    <a:pt x="61" y="69"/>
                  </a:lnTo>
                  <a:lnTo>
                    <a:pt x="64" y="50"/>
                  </a:lnTo>
                  <a:lnTo>
                    <a:pt x="66" y="41"/>
                  </a:lnTo>
                  <a:lnTo>
                    <a:pt x="68" y="32"/>
                  </a:lnTo>
                  <a:lnTo>
                    <a:pt x="71" y="23"/>
                  </a:lnTo>
                  <a:lnTo>
                    <a:pt x="75" y="13"/>
                  </a:lnTo>
                  <a:lnTo>
                    <a:pt x="44" y="0"/>
                  </a:lnTo>
                  <a:lnTo>
                    <a:pt x="40" y="11"/>
                  </a:lnTo>
                  <a:lnTo>
                    <a:pt x="37" y="23"/>
                  </a:lnTo>
                  <a:lnTo>
                    <a:pt x="34" y="34"/>
                  </a:lnTo>
                  <a:lnTo>
                    <a:pt x="32" y="45"/>
                  </a:lnTo>
                  <a:lnTo>
                    <a:pt x="28" y="64"/>
                  </a:lnTo>
                  <a:lnTo>
                    <a:pt x="25" y="82"/>
                  </a:lnTo>
                  <a:lnTo>
                    <a:pt x="24" y="91"/>
                  </a:lnTo>
                  <a:lnTo>
                    <a:pt x="22" y="99"/>
                  </a:lnTo>
                  <a:lnTo>
                    <a:pt x="20" y="106"/>
                  </a:lnTo>
                  <a:lnTo>
                    <a:pt x="17" y="113"/>
                  </a:lnTo>
                  <a:lnTo>
                    <a:pt x="14" y="118"/>
                  </a:lnTo>
                  <a:lnTo>
                    <a:pt x="10" y="123"/>
                  </a:lnTo>
                  <a:lnTo>
                    <a:pt x="6" y="129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0" y="16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51" name="Freeform 223"/>
            <p:cNvSpPr>
              <a:spLocks/>
            </p:cNvSpPr>
            <p:nvPr/>
          </p:nvSpPr>
          <p:spPr bwMode="auto">
            <a:xfrm>
              <a:off x="1605" y="1542"/>
              <a:ext cx="36" cy="13"/>
            </a:xfrm>
            <a:custGeom>
              <a:avLst/>
              <a:gdLst>
                <a:gd name="T0" fmla="*/ 6 w 107"/>
                <a:gd name="T1" fmla="*/ 38 h 38"/>
                <a:gd name="T2" fmla="*/ 6 w 107"/>
                <a:gd name="T3" fmla="*/ 38 h 38"/>
                <a:gd name="T4" fmla="*/ 19 w 107"/>
                <a:gd name="T5" fmla="*/ 36 h 38"/>
                <a:gd name="T6" fmla="*/ 32 w 107"/>
                <a:gd name="T7" fmla="*/ 35 h 38"/>
                <a:gd name="T8" fmla="*/ 45 w 107"/>
                <a:gd name="T9" fmla="*/ 36 h 38"/>
                <a:gd name="T10" fmla="*/ 58 w 107"/>
                <a:gd name="T11" fmla="*/ 36 h 38"/>
                <a:gd name="T12" fmla="*/ 70 w 107"/>
                <a:gd name="T13" fmla="*/ 36 h 38"/>
                <a:gd name="T14" fmla="*/ 82 w 107"/>
                <a:gd name="T15" fmla="*/ 36 h 38"/>
                <a:gd name="T16" fmla="*/ 88 w 107"/>
                <a:gd name="T17" fmla="*/ 35 h 38"/>
                <a:gd name="T18" fmla="*/ 95 w 107"/>
                <a:gd name="T19" fmla="*/ 34 h 38"/>
                <a:gd name="T20" fmla="*/ 101 w 107"/>
                <a:gd name="T21" fmla="*/ 30 h 38"/>
                <a:gd name="T22" fmla="*/ 107 w 107"/>
                <a:gd name="T23" fmla="*/ 27 h 38"/>
                <a:gd name="T24" fmla="*/ 87 w 107"/>
                <a:gd name="T25" fmla="*/ 0 h 38"/>
                <a:gd name="T26" fmla="*/ 86 w 107"/>
                <a:gd name="T27" fmla="*/ 1 h 38"/>
                <a:gd name="T28" fmla="*/ 84 w 107"/>
                <a:gd name="T29" fmla="*/ 2 h 38"/>
                <a:gd name="T30" fmla="*/ 82 w 107"/>
                <a:gd name="T31" fmla="*/ 2 h 38"/>
                <a:gd name="T32" fmla="*/ 80 w 107"/>
                <a:gd name="T33" fmla="*/ 2 h 38"/>
                <a:gd name="T34" fmla="*/ 70 w 107"/>
                <a:gd name="T35" fmla="*/ 3 h 38"/>
                <a:gd name="T36" fmla="*/ 59 w 107"/>
                <a:gd name="T37" fmla="*/ 3 h 38"/>
                <a:gd name="T38" fmla="*/ 46 w 107"/>
                <a:gd name="T39" fmla="*/ 2 h 38"/>
                <a:gd name="T40" fmla="*/ 32 w 107"/>
                <a:gd name="T41" fmla="*/ 2 h 38"/>
                <a:gd name="T42" fmla="*/ 16 w 107"/>
                <a:gd name="T43" fmla="*/ 3 h 38"/>
                <a:gd name="T44" fmla="*/ 0 w 107"/>
                <a:gd name="T45" fmla="*/ 6 h 38"/>
                <a:gd name="T46" fmla="*/ 0 w 107"/>
                <a:gd name="T47" fmla="*/ 6 h 38"/>
                <a:gd name="T48" fmla="*/ 6 w 107"/>
                <a:gd name="T4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38">
                  <a:moveTo>
                    <a:pt x="6" y="38"/>
                  </a:moveTo>
                  <a:lnTo>
                    <a:pt x="6" y="38"/>
                  </a:lnTo>
                  <a:lnTo>
                    <a:pt x="19" y="36"/>
                  </a:lnTo>
                  <a:lnTo>
                    <a:pt x="32" y="35"/>
                  </a:lnTo>
                  <a:lnTo>
                    <a:pt x="45" y="36"/>
                  </a:lnTo>
                  <a:lnTo>
                    <a:pt x="58" y="36"/>
                  </a:lnTo>
                  <a:lnTo>
                    <a:pt x="70" y="36"/>
                  </a:lnTo>
                  <a:lnTo>
                    <a:pt x="82" y="36"/>
                  </a:lnTo>
                  <a:lnTo>
                    <a:pt x="88" y="35"/>
                  </a:lnTo>
                  <a:lnTo>
                    <a:pt x="95" y="34"/>
                  </a:lnTo>
                  <a:lnTo>
                    <a:pt x="101" y="30"/>
                  </a:lnTo>
                  <a:lnTo>
                    <a:pt x="107" y="27"/>
                  </a:lnTo>
                  <a:lnTo>
                    <a:pt x="87" y="0"/>
                  </a:lnTo>
                  <a:lnTo>
                    <a:pt x="86" y="1"/>
                  </a:lnTo>
                  <a:lnTo>
                    <a:pt x="84" y="2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0" y="3"/>
                  </a:lnTo>
                  <a:lnTo>
                    <a:pt x="59" y="3"/>
                  </a:lnTo>
                  <a:lnTo>
                    <a:pt x="46" y="2"/>
                  </a:lnTo>
                  <a:lnTo>
                    <a:pt x="32" y="2"/>
                  </a:lnTo>
                  <a:lnTo>
                    <a:pt x="16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52" name="Freeform 224"/>
            <p:cNvSpPr>
              <a:spLocks/>
            </p:cNvSpPr>
            <p:nvPr/>
          </p:nvSpPr>
          <p:spPr bwMode="auto">
            <a:xfrm>
              <a:off x="1571" y="1544"/>
              <a:ext cx="36" cy="28"/>
            </a:xfrm>
            <a:custGeom>
              <a:avLst/>
              <a:gdLst>
                <a:gd name="T0" fmla="*/ 30 w 108"/>
                <a:gd name="T1" fmla="*/ 83 h 83"/>
                <a:gd name="T2" fmla="*/ 30 w 108"/>
                <a:gd name="T3" fmla="*/ 83 h 83"/>
                <a:gd name="T4" fmla="*/ 32 w 108"/>
                <a:gd name="T5" fmla="*/ 79 h 83"/>
                <a:gd name="T6" fmla="*/ 34 w 108"/>
                <a:gd name="T7" fmla="*/ 76 h 83"/>
                <a:gd name="T8" fmla="*/ 37 w 108"/>
                <a:gd name="T9" fmla="*/ 73 h 83"/>
                <a:gd name="T10" fmla="*/ 40 w 108"/>
                <a:gd name="T11" fmla="*/ 70 h 83"/>
                <a:gd name="T12" fmla="*/ 49 w 108"/>
                <a:gd name="T13" fmla="*/ 61 h 83"/>
                <a:gd name="T14" fmla="*/ 60 w 108"/>
                <a:gd name="T15" fmla="*/ 54 h 83"/>
                <a:gd name="T16" fmla="*/ 71 w 108"/>
                <a:gd name="T17" fmla="*/ 46 h 83"/>
                <a:gd name="T18" fmla="*/ 84 w 108"/>
                <a:gd name="T19" fmla="*/ 40 h 83"/>
                <a:gd name="T20" fmla="*/ 96 w 108"/>
                <a:gd name="T21" fmla="*/ 35 h 83"/>
                <a:gd name="T22" fmla="*/ 108 w 108"/>
                <a:gd name="T23" fmla="*/ 32 h 83"/>
                <a:gd name="T24" fmla="*/ 102 w 108"/>
                <a:gd name="T25" fmla="*/ 0 h 83"/>
                <a:gd name="T26" fmla="*/ 86 w 108"/>
                <a:gd name="T27" fmla="*/ 4 h 83"/>
                <a:gd name="T28" fmla="*/ 70 w 108"/>
                <a:gd name="T29" fmla="*/ 9 h 83"/>
                <a:gd name="T30" fmla="*/ 55 w 108"/>
                <a:gd name="T31" fmla="*/ 17 h 83"/>
                <a:gd name="T32" fmla="*/ 41 w 108"/>
                <a:gd name="T33" fmla="*/ 25 h 83"/>
                <a:gd name="T34" fmla="*/ 28 w 108"/>
                <a:gd name="T35" fmla="*/ 35 h 83"/>
                <a:gd name="T36" fmla="*/ 17 w 108"/>
                <a:gd name="T37" fmla="*/ 46 h 83"/>
                <a:gd name="T38" fmla="*/ 12 w 108"/>
                <a:gd name="T39" fmla="*/ 51 h 83"/>
                <a:gd name="T40" fmla="*/ 7 w 108"/>
                <a:gd name="T41" fmla="*/ 58 h 83"/>
                <a:gd name="T42" fmla="*/ 3 w 108"/>
                <a:gd name="T43" fmla="*/ 63 h 83"/>
                <a:gd name="T44" fmla="*/ 0 w 108"/>
                <a:gd name="T45" fmla="*/ 70 h 83"/>
                <a:gd name="T46" fmla="*/ 0 w 108"/>
                <a:gd name="T47" fmla="*/ 70 h 83"/>
                <a:gd name="T48" fmla="*/ 30 w 108"/>
                <a:gd name="T49" fmla="*/ 83 h 83"/>
                <a:gd name="T50" fmla="*/ 30 w 108"/>
                <a:gd name="T51" fmla="*/ 83 h 83"/>
                <a:gd name="T52" fmla="*/ 30 w 108"/>
                <a:gd name="T5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83">
                  <a:moveTo>
                    <a:pt x="30" y="83"/>
                  </a:moveTo>
                  <a:lnTo>
                    <a:pt x="30" y="83"/>
                  </a:lnTo>
                  <a:lnTo>
                    <a:pt x="32" y="79"/>
                  </a:lnTo>
                  <a:lnTo>
                    <a:pt x="34" y="76"/>
                  </a:lnTo>
                  <a:lnTo>
                    <a:pt x="37" y="73"/>
                  </a:lnTo>
                  <a:lnTo>
                    <a:pt x="40" y="70"/>
                  </a:lnTo>
                  <a:lnTo>
                    <a:pt x="49" y="61"/>
                  </a:lnTo>
                  <a:lnTo>
                    <a:pt x="60" y="54"/>
                  </a:lnTo>
                  <a:lnTo>
                    <a:pt x="71" y="46"/>
                  </a:lnTo>
                  <a:lnTo>
                    <a:pt x="84" y="40"/>
                  </a:lnTo>
                  <a:lnTo>
                    <a:pt x="96" y="35"/>
                  </a:lnTo>
                  <a:lnTo>
                    <a:pt x="108" y="32"/>
                  </a:lnTo>
                  <a:lnTo>
                    <a:pt x="102" y="0"/>
                  </a:lnTo>
                  <a:lnTo>
                    <a:pt x="86" y="4"/>
                  </a:lnTo>
                  <a:lnTo>
                    <a:pt x="70" y="9"/>
                  </a:lnTo>
                  <a:lnTo>
                    <a:pt x="55" y="17"/>
                  </a:lnTo>
                  <a:lnTo>
                    <a:pt x="41" y="25"/>
                  </a:lnTo>
                  <a:lnTo>
                    <a:pt x="28" y="35"/>
                  </a:lnTo>
                  <a:lnTo>
                    <a:pt x="17" y="46"/>
                  </a:lnTo>
                  <a:lnTo>
                    <a:pt x="12" y="51"/>
                  </a:lnTo>
                  <a:lnTo>
                    <a:pt x="7" y="58"/>
                  </a:lnTo>
                  <a:lnTo>
                    <a:pt x="3" y="63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0" y="8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53" name="Freeform 225"/>
            <p:cNvSpPr>
              <a:spLocks/>
            </p:cNvSpPr>
            <p:nvPr/>
          </p:nvSpPr>
          <p:spPr bwMode="auto">
            <a:xfrm>
              <a:off x="1345" y="873"/>
              <a:ext cx="3347" cy="2516"/>
            </a:xfrm>
            <a:custGeom>
              <a:avLst/>
              <a:gdLst>
                <a:gd name="T0" fmla="*/ 824 w 10040"/>
                <a:gd name="T1" fmla="*/ 4141 h 7550"/>
                <a:gd name="T2" fmla="*/ 775 w 10040"/>
                <a:gd name="T3" fmla="*/ 4218 h 7550"/>
                <a:gd name="T4" fmla="*/ 828 w 10040"/>
                <a:gd name="T5" fmla="*/ 4850 h 7550"/>
                <a:gd name="T6" fmla="*/ 971 w 10040"/>
                <a:gd name="T7" fmla="*/ 5339 h 7550"/>
                <a:gd name="T8" fmla="*/ 851 w 10040"/>
                <a:gd name="T9" fmla="*/ 5590 h 7550"/>
                <a:gd name="T10" fmla="*/ 470 w 10040"/>
                <a:gd name="T11" fmla="*/ 5172 h 7550"/>
                <a:gd name="T12" fmla="*/ 130 w 10040"/>
                <a:gd name="T13" fmla="*/ 4447 h 7550"/>
                <a:gd name="T14" fmla="*/ 0 w 10040"/>
                <a:gd name="T15" fmla="*/ 3721 h 7550"/>
                <a:gd name="T16" fmla="*/ 83 w 10040"/>
                <a:gd name="T17" fmla="*/ 3034 h 7550"/>
                <a:gd name="T18" fmla="*/ 393 w 10040"/>
                <a:gd name="T19" fmla="*/ 2384 h 7550"/>
                <a:gd name="T20" fmla="*/ 712 w 10040"/>
                <a:gd name="T21" fmla="*/ 2103 h 7550"/>
                <a:gd name="T22" fmla="*/ 819 w 10040"/>
                <a:gd name="T23" fmla="*/ 2210 h 7550"/>
                <a:gd name="T24" fmla="*/ 841 w 10040"/>
                <a:gd name="T25" fmla="*/ 2479 h 7550"/>
                <a:gd name="T26" fmla="*/ 749 w 10040"/>
                <a:gd name="T27" fmla="*/ 2959 h 7550"/>
                <a:gd name="T28" fmla="*/ 765 w 10040"/>
                <a:gd name="T29" fmla="*/ 3540 h 7550"/>
                <a:gd name="T30" fmla="*/ 857 w 10040"/>
                <a:gd name="T31" fmla="*/ 3578 h 7550"/>
                <a:gd name="T32" fmla="*/ 930 w 10040"/>
                <a:gd name="T33" fmla="*/ 3579 h 7550"/>
                <a:gd name="T34" fmla="*/ 1017 w 10040"/>
                <a:gd name="T35" fmla="*/ 3358 h 7550"/>
                <a:gd name="T36" fmla="*/ 1192 w 10040"/>
                <a:gd name="T37" fmla="*/ 2671 h 7550"/>
                <a:gd name="T38" fmla="*/ 1325 w 10040"/>
                <a:gd name="T39" fmla="*/ 2219 h 7550"/>
                <a:gd name="T40" fmla="*/ 1430 w 10040"/>
                <a:gd name="T41" fmla="*/ 2142 h 7550"/>
                <a:gd name="T42" fmla="*/ 1659 w 10040"/>
                <a:gd name="T43" fmla="*/ 2205 h 7550"/>
                <a:gd name="T44" fmla="*/ 1831 w 10040"/>
                <a:gd name="T45" fmla="*/ 2158 h 7550"/>
                <a:gd name="T46" fmla="*/ 1977 w 10040"/>
                <a:gd name="T47" fmla="*/ 1755 h 7550"/>
                <a:gd name="T48" fmla="*/ 2227 w 10040"/>
                <a:gd name="T49" fmla="*/ 1075 h 7550"/>
                <a:gd name="T50" fmla="*/ 2440 w 10040"/>
                <a:gd name="T51" fmla="*/ 728 h 7550"/>
                <a:gd name="T52" fmla="*/ 2836 w 10040"/>
                <a:gd name="T53" fmla="*/ 372 h 7550"/>
                <a:gd name="T54" fmla="*/ 3521 w 10040"/>
                <a:gd name="T55" fmla="*/ 116 h 7550"/>
                <a:gd name="T56" fmla="*/ 4164 w 10040"/>
                <a:gd name="T57" fmla="*/ 11 h 7550"/>
                <a:gd name="T58" fmla="*/ 5467 w 10040"/>
                <a:gd name="T59" fmla="*/ 138 h 7550"/>
                <a:gd name="T60" fmla="*/ 7146 w 10040"/>
                <a:gd name="T61" fmla="*/ 1130 h 7550"/>
                <a:gd name="T62" fmla="*/ 8113 w 10040"/>
                <a:gd name="T63" fmla="*/ 2825 h 7550"/>
                <a:gd name="T64" fmla="*/ 8287 w 10040"/>
                <a:gd name="T65" fmla="*/ 3319 h 7550"/>
                <a:gd name="T66" fmla="*/ 8382 w 10040"/>
                <a:gd name="T67" fmla="*/ 3487 h 7550"/>
                <a:gd name="T68" fmla="*/ 8284 w 10040"/>
                <a:gd name="T69" fmla="*/ 3671 h 7550"/>
                <a:gd name="T70" fmla="*/ 8233 w 10040"/>
                <a:gd name="T71" fmla="*/ 3929 h 7550"/>
                <a:gd name="T72" fmla="*/ 8234 w 10040"/>
                <a:gd name="T73" fmla="*/ 4261 h 7550"/>
                <a:gd name="T74" fmla="*/ 8319 w 10040"/>
                <a:gd name="T75" fmla="*/ 4499 h 7550"/>
                <a:gd name="T76" fmla="*/ 8522 w 10040"/>
                <a:gd name="T77" fmla="*/ 4680 h 7550"/>
                <a:gd name="T78" fmla="*/ 9655 w 10040"/>
                <a:gd name="T79" fmla="*/ 5124 h 7550"/>
                <a:gd name="T80" fmla="*/ 10002 w 10040"/>
                <a:gd name="T81" fmla="*/ 5376 h 7550"/>
                <a:gd name="T82" fmla="*/ 9272 w 10040"/>
                <a:gd name="T83" fmla="*/ 5094 h 7550"/>
                <a:gd name="T84" fmla="*/ 8368 w 10040"/>
                <a:gd name="T85" fmla="*/ 4744 h 7550"/>
                <a:gd name="T86" fmla="*/ 8123 w 10040"/>
                <a:gd name="T87" fmla="*/ 4807 h 7550"/>
                <a:gd name="T88" fmla="*/ 8008 w 10040"/>
                <a:gd name="T89" fmla="*/ 5022 h 7550"/>
                <a:gd name="T90" fmla="*/ 7147 w 10040"/>
                <a:gd name="T91" fmla="*/ 6384 h 7550"/>
                <a:gd name="T92" fmla="*/ 5754 w 10040"/>
                <a:gd name="T93" fmla="*/ 7318 h 7550"/>
                <a:gd name="T94" fmla="*/ 4299 w 10040"/>
                <a:gd name="T95" fmla="*/ 7549 h 7550"/>
                <a:gd name="T96" fmla="*/ 3741 w 10040"/>
                <a:gd name="T97" fmla="*/ 7462 h 7550"/>
                <a:gd name="T98" fmla="*/ 3217 w 10040"/>
                <a:gd name="T99" fmla="*/ 7246 h 7550"/>
                <a:gd name="T100" fmla="*/ 2949 w 10040"/>
                <a:gd name="T101" fmla="*/ 7074 h 7550"/>
                <a:gd name="T102" fmla="*/ 2603 w 10040"/>
                <a:gd name="T103" fmla="*/ 6806 h 7550"/>
                <a:gd name="T104" fmla="*/ 2463 w 10040"/>
                <a:gd name="T105" fmla="*/ 6612 h 7550"/>
                <a:gd name="T106" fmla="*/ 2351 w 10040"/>
                <a:gd name="T107" fmla="*/ 6175 h 7550"/>
                <a:gd name="T108" fmla="*/ 2226 w 10040"/>
                <a:gd name="T109" fmla="*/ 5793 h 7550"/>
                <a:gd name="T110" fmla="*/ 2031 w 10040"/>
                <a:gd name="T111" fmla="*/ 5449 h 7550"/>
                <a:gd name="T112" fmla="*/ 1872 w 10040"/>
                <a:gd name="T113" fmla="*/ 5367 h 7550"/>
                <a:gd name="T114" fmla="*/ 1468 w 10040"/>
                <a:gd name="T115" fmla="*/ 5437 h 7550"/>
                <a:gd name="T116" fmla="*/ 1293 w 10040"/>
                <a:gd name="T117" fmla="*/ 5390 h 7550"/>
                <a:gd name="T118" fmla="*/ 1217 w 10040"/>
                <a:gd name="T119" fmla="*/ 5200 h 7550"/>
                <a:gd name="T120" fmla="*/ 1178 w 10040"/>
                <a:gd name="T121" fmla="*/ 4902 h 7550"/>
                <a:gd name="T122" fmla="*/ 1089 w 10040"/>
                <a:gd name="T123" fmla="*/ 4408 h 7550"/>
                <a:gd name="T124" fmla="*/ 971 w 10040"/>
                <a:gd name="T125" fmla="*/ 4182 h 7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40" h="7550">
                  <a:moveTo>
                    <a:pt x="971" y="4182"/>
                  </a:moveTo>
                  <a:lnTo>
                    <a:pt x="957" y="4172"/>
                  </a:lnTo>
                  <a:lnTo>
                    <a:pt x="942" y="4162"/>
                  </a:lnTo>
                  <a:lnTo>
                    <a:pt x="926" y="4154"/>
                  </a:lnTo>
                  <a:lnTo>
                    <a:pt x="909" y="4147"/>
                  </a:lnTo>
                  <a:lnTo>
                    <a:pt x="893" y="4142"/>
                  </a:lnTo>
                  <a:lnTo>
                    <a:pt x="877" y="4138"/>
                  </a:lnTo>
                  <a:lnTo>
                    <a:pt x="861" y="4137"/>
                  </a:lnTo>
                  <a:lnTo>
                    <a:pt x="846" y="4137"/>
                  </a:lnTo>
                  <a:lnTo>
                    <a:pt x="838" y="4138"/>
                  </a:lnTo>
                  <a:lnTo>
                    <a:pt x="830" y="4139"/>
                  </a:lnTo>
                  <a:lnTo>
                    <a:pt x="824" y="4141"/>
                  </a:lnTo>
                  <a:lnTo>
                    <a:pt x="818" y="4145"/>
                  </a:lnTo>
                  <a:lnTo>
                    <a:pt x="811" y="4148"/>
                  </a:lnTo>
                  <a:lnTo>
                    <a:pt x="806" y="4151"/>
                  </a:lnTo>
                  <a:lnTo>
                    <a:pt x="800" y="4155"/>
                  </a:lnTo>
                  <a:lnTo>
                    <a:pt x="795" y="4161"/>
                  </a:lnTo>
                  <a:lnTo>
                    <a:pt x="791" y="4167"/>
                  </a:lnTo>
                  <a:lnTo>
                    <a:pt x="786" y="4174"/>
                  </a:lnTo>
                  <a:lnTo>
                    <a:pt x="783" y="4181"/>
                  </a:lnTo>
                  <a:lnTo>
                    <a:pt x="780" y="4189"/>
                  </a:lnTo>
                  <a:lnTo>
                    <a:pt x="778" y="4199"/>
                  </a:lnTo>
                  <a:lnTo>
                    <a:pt x="775" y="4208"/>
                  </a:lnTo>
                  <a:lnTo>
                    <a:pt x="775" y="4218"/>
                  </a:lnTo>
                  <a:lnTo>
                    <a:pt x="774" y="4230"/>
                  </a:lnTo>
                  <a:lnTo>
                    <a:pt x="774" y="4293"/>
                  </a:lnTo>
                  <a:lnTo>
                    <a:pt x="774" y="4352"/>
                  </a:lnTo>
                  <a:lnTo>
                    <a:pt x="774" y="4409"/>
                  </a:lnTo>
                  <a:lnTo>
                    <a:pt x="776" y="4464"/>
                  </a:lnTo>
                  <a:lnTo>
                    <a:pt x="779" y="4518"/>
                  </a:lnTo>
                  <a:lnTo>
                    <a:pt x="783" y="4572"/>
                  </a:lnTo>
                  <a:lnTo>
                    <a:pt x="788" y="4625"/>
                  </a:lnTo>
                  <a:lnTo>
                    <a:pt x="795" y="4679"/>
                  </a:lnTo>
                  <a:lnTo>
                    <a:pt x="803" y="4734"/>
                  </a:lnTo>
                  <a:lnTo>
                    <a:pt x="815" y="4790"/>
                  </a:lnTo>
                  <a:lnTo>
                    <a:pt x="828" y="4850"/>
                  </a:lnTo>
                  <a:lnTo>
                    <a:pt x="843" y="4913"/>
                  </a:lnTo>
                  <a:lnTo>
                    <a:pt x="862" y="4978"/>
                  </a:lnTo>
                  <a:lnTo>
                    <a:pt x="883" y="5048"/>
                  </a:lnTo>
                  <a:lnTo>
                    <a:pt x="907" y="5122"/>
                  </a:lnTo>
                  <a:lnTo>
                    <a:pt x="934" y="5203"/>
                  </a:lnTo>
                  <a:lnTo>
                    <a:pt x="948" y="5239"/>
                  </a:lnTo>
                  <a:lnTo>
                    <a:pt x="962" y="5274"/>
                  </a:lnTo>
                  <a:lnTo>
                    <a:pt x="968" y="5293"/>
                  </a:lnTo>
                  <a:lnTo>
                    <a:pt x="971" y="5312"/>
                  </a:lnTo>
                  <a:lnTo>
                    <a:pt x="971" y="5321"/>
                  </a:lnTo>
                  <a:lnTo>
                    <a:pt x="971" y="5331"/>
                  </a:lnTo>
                  <a:lnTo>
                    <a:pt x="971" y="5339"/>
                  </a:lnTo>
                  <a:lnTo>
                    <a:pt x="969" y="5349"/>
                  </a:lnTo>
                  <a:lnTo>
                    <a:pt x="961" y="5375"/>
                  </a:lnTo>
                  <a:lnTo>
                    <a:pt x="954" y="5401"/>
                  </a:lnTo>
                  <a:lnTo>
                    <a:pt x="943" y="5427"/>
                  </a:lnTo>
                  <a:lnTo>
                    <a:pt x="933" y="5450"/>
                  </a:lnTo>
                  <a:lnTo>
                    <a:pt x="921" y="5473"/>
                  </a:lnTo>
                  <a:lnTo>
                    <a:pt x="910" y="5495"/>
                  </a:lnTo>
                  <a:lnTo>
                    <a:pt x="900" y="5514"/>
                  </a:lnTo>
                  <a:lnTo>
                    <a:pt x="889" y="5533"/>
                  </a:lnTo>
                  <a:lnTo>
                    <a:pt x="869" y="5563"/>
                  </a:lnTo>
                  <a:lnTo>
                    <a:pt x="855" y="5583"/>
                  </a:lnTo>
                  <a:lnTo>
                    <a:pt x="851" y="5590"/>
                  </a:lnTo>
                  <a:lnTo>
                    <a:pt x="849" y="5593"/>
                  </a:lnTo>
                  <a:lnTo>
                    <a:pt x="850" y="5594"/>
                  </a:lnTo>
                  <a:lnTo>
                    <a:pt x="853" y="5592"/>
                  </a:lnTo>
                  <a:lnTo>
                    <a:pt x="806" y="5553"/>
                  </a:lnTo>
                  <a:lnTo>
                    <a:pt x="759" y="5513"/>
                  </a:lnTo>
                  <a:lnTo>
                    <a:pt x="714" y="5470"/>
                  </a:lnTo>
                  <a:lnTo>
                    <a:pt x="670" y="5425"/>
                  </a:lnTo>
                  <a:lnTo>
                    <a:pt x="627" y="5378"/>
                  </a:lnTo>
                  <a:lnTo>
                    <a:pt x="586" y="5328"/>
                  </a:lnTo>
                  <a:lnTo>
                    <a:pt x="546" y="5278"/>
                  </a:lnTo>
                  <a:lnTo>
                    <a:pt x="508" y="5226"/>
                  </a:lnTo>
                  <a:lnTo>
                    <a:pt x="470" y="5172"/>
                  </a:lnTo>
                  <a:lnTo>
                    <a:pt x="434" y="5117"/>
                  </a:lnTo>
                  <a:lnTo>
                    <a:pt x="400" y="5059"/>
                  </a:lnTo>
                  <a:lnTo>
                    <a:pt x="366" y="5002"/>
                  </a:lnTo>
                  <a:lnTo>
                    <a:pt x="335" y="4943"/>
                  </a:lnTo>
                  <a:lnTo>
                    <a:pt x="303" y="4883"/>
                  </a:lnTo>
                  <a:lnTo>
                    <a:pt x="274" y="4822"/>
                  </a:lnTo>
                  <a:lnTo>
                    <a:pt x="247" y="4760"/>
                  </a:lnTo>
                  <a:lnTo>
                    <a:pt x="220" y="4699"/>
                  </a:lnTo>
                  <a:lnTo>
                    <a:pt x="195" y="4636"/>
                  </a:lnTo>
                  <a:lnTo>
                    <a:pt x="173" y="4573"/>
                  </a:lnTo>
                  <a:lnTo>
                    <a:pt x="150" y="4510"/>
                  </a:lnTo>
                  <a:lnTo>
                    <a:pt x="130" y="4447"/>
                  </a:lnTo>
                  <a:lnTo>
                    <a:pt x="111" y="4383"/>
                  </a:lnTo>
                  <a:lnTo>
                    <a:pt x="93" y="4320"/>
                  </a:lnTo>
                  <a:lnTo>
                    <a:pt x="78" y="4257"/>
                  </a:lnTo>
                  <a:lnTo>
                    <a:pt x="63" y="4194"/>
                  </a:lnTo>
                  <a:lnTo>
                    <a:pt x="50" y="4132"/>
                  </a:lnTo>
                  <a:lnTo>
                    <a:pt x="38" y="4070"/>
                  </a:lnTo>
                  <a:lnTo>
                    <a:pt x="28" y="4010"/>
                  </a:lnTo>
                  <a:lnTo>
                    <a:pt x="19" y="3949"/>
                  </a:lnTo>
                  <a:lnTo>
                    <a:pt x="12" y="3891"/>
                  </a:lnTo>
                  <a:lnTo>
                    <a:pt x="6" y="3832"/>
                  </a:lnTo>
                  <a:lnTo>
                    <a:pt x="3" y="3775"/>
                  </a:lnTo>
                  <a:lnTo>
                    <a:pt x="0" y="3721"/>
                  </a:lnTo>
                  <a:lnTo>
                    <a:pt x="0" y="3667"/>
                  </a:lnTo>
                  <a:lnTo>
                    <a:pt x="0" y="3612"/>
                  </a:lnTo>
                  <a:lnTo>
                    <a:pt x="2" y="3556"/>
                  </a:lnTo>
                  <a:lnTo>
                    <a:pt x="4" y="3500"/>
                  </a:lnTo>
                  <a:lnTo>
                    <a:pt x="10" y="3442"/>
                  </a:lnTo>
                  <a:lnTo>
                    <a:pt x="15" y="3384"/>
                  </a:lnTo>
                  <a:lnTo>
                    <a:pt x="23" y="3326"/>
                  </a:lnTo>
                  <a:lnTo>
                    <a:pt x="32" y="3269"/>
                  </a:lnTo>
                  <a:lnTo>
                    <a:pt x="42" y="3209"/>
                  </a:lnTo>
                  <a:lnTo>
                    <a:pt x="54" y="3151"/>
                  </a:lnTo>
                  <a:lnTo>
                    <a:pt x="68" y="3093"/>
                  </a:lnTo>
                  <a:lnTo>
                    <a:pt x="83" y="3034"/>
                  </a:lnTo>
                  <a:lnTo>
                    <a:pt x="99" y="2977"/>
                  </a:lnTo>
                  <a:lnTo>
                    <a:pt x="118" y="2919"/>
                  </a:lnTo>
                  <a:lnTo>
                    <a:pt x="138" y="2861"/>
                  </a:lnTo>
                  <a:lnTo>
                    <a:pt x="160" y="2805"/>
                  </a:lnTo>
                  <a:lnTo>
                    <a:pt x="182" y="2749"/>
                  </a:lnTo>
                  <a:lnTo>
                    <a:pt x="207" y="2694"/>
                  </a:lnTo>
                  <a:lnTo>
                    <a:pt x="234" y="2640"/>
                  </a:lnTo>
                  <a:lnTo>
                    <a:pt x="262" y="2586"/>
                  </a:lnTo>
                  <a:lnTo>
                    <a:pt x="293" y="2534"/>
                  </a:lnTo>
                  <a:lnTo>
                    <a:pt x="324" y="2483"/>
                  </a:lnTo>
                  <a:lnTo>
                    <a:pt x="357" y="2433"/>
                  </a:lnTo>
                  <a:lnTo>
                    <a:pt x="393" y="2384"/>
                  </a:lnTo>
                  <a:lnTo>
                    <a:pt x="431" y="2338"/>
                  </a:lnTo>
                  <a:lnTo>
                    <a:pt x="470" y="2292"/>
                  </a:lnTo>
                  <a:lnTo>
                    <a:pt x="511" y="2248"/>
                  </a:lnTo>
                  <a:lnTo>
                    <a:pt x="553" y="2206"/>
                  </a:lnTo>
                  <a:lnTo>
                    <a:pt x="598" y="2166"/>
                  </a:lnTo>
                  <a:lnTo>
                    <a:pt x="645" y="2128"/>
                  </a:lnTo>
                  <a:lnTo>
                    <a:pt x="693" y="2091"/>
                  </a:lnTo>
                  <a:lnTo>
                    <a:pt x="693" y="2094"/>
                  </a:lnTo>
                  <a:lnTo>
                    <a:pt x="694" y="2097"/>
                  </a:lnTo>
                  <a:lnTo>
                    <a:pt x="697" y="2099"/>
                  </a:lnTo>
                  <a:lnTo>
                    <a:pt x="701" y="2100"/>
                  </a:lnTo>
                  <a:lnTo>
                    <a:pt x="712" y="2103"/>
                  </a:lnTo>
                  <a:lnTo>
                    <a:pt x="727" y="2106"/>
                  </a:lnTo>
                  <a:lnTo>
                    <a:pt x="735" y="2109"/>
                  </a:lnTo>
                  <a:lnTo>
                    <a:pt x="743" y="2111"/>
                  </a:lnTo>
                  <a:lnTo>
                    <a:pt x="752" y="2115"/>
                  </a:lnTo>
                  <a:lnTo>
                    <a:pt x="760" y="2119"/>
                  </a:lnTo>
                  <a:lnTo>
                    <a:pt x="769" y="2125"/>
                  </a:lnTo>
                  <a:lnTo>
                    <a:pt x="776" y="2131"/>
                  </a:lnTo>
                  <a:lnTo>
                    <a:pt x="784" y="2139"/>
                  </a:lnTo>
                  <a:lnTo>
                    <a:pt x="791" y="2148"/>
                  </a:lnTo>
                  <a:lnTo>
                    <a:pt x="799" y="2165"/>
                  </a:lnTo>
                  <a:lnTo>
                    <a:pt x="809" y="2185"/>
                  </a:lnTo>
                  <a:lnTo>
                    <a:pt x="819" y="2210"/>
                  </a:lnTo>
                  <a:lnTo>
                    <a:pt x="827" y="2238"/>
                  </a:lnTo>
                  <a:lnTo>
                    <a:pt x="836" y="2266"/>
                  </a:lnTo>
                  <a:lnTo>
                    <a:pt x="843" y="2295"/>
                  </a:lnTo>
                  <a:lnTo>
                    <a:pt x="847" y="2309"/>
                  </a:lnTo>
                  <a:lnTo>
                    <a:pt x="849" y="2323"/>
                  </a:lnTo>
                  <a:lnTo>
                    <a:pt x="850" y="2336"/>
                  </a:lnTo>
                  <a:lnTo>
                    <a:pt x="851" y="2348"/>
                  </a:lnTo>
                  <a:lnTo>
                    <a:pt x="852" y="2376"/>
                  </a:lnTo>
                  <a:lnTo>
                    <a:pt x="851" y="2402"/>
                  </a:lnTo>
                  <a:lnTo>
                    <a:pt x="849" y="2428"/>
                  </a:lnTo>
                  <a:lnTo>
                    <a:pt x="846" y="2454"/>
                  </a:lnTo>
                  <a:lnTo>
                    <a:pt x="841" y="2479"/>
                  </a:lnTo>
                  <a:lnTo>
                    <a:pt x="836" y="2504"/>
                  </a:lnTo>
                  <a:lnTo>
                    <a:pt x="829" y="2528"/>
                  </a:lnTo>
                  <a:lnTo>
                    <a:pt x="823" y="2551"/>
                  </a:lnTo>
                  <a:lnTo>
                    <a:pt x="814" y="2577"/>
                  </a:lnTo>
                  <a:lnTo>
                    <a:pt x="807" y="2604"/>
                  </a:lnTo>
                  <a:lnTo>
                    <a:pt x="799" y="2632"/>
                  </a:lnTo>
                  <a:lnTo>
                    <a:pt x="792" y="2660"/>
                  </a:lnTo>
                  <a:lnTo>
                    <a:pt x="780" y="2718"/>
                  </a:lnTo>
                  <a:lnTo>
                    <a:pt x="770" y="2776"/>
                  </a:lnTo>
                  <a:lnTo>
                    <a:pt x="761" y="2835"/>
                  </a:lnTo>
                  <a:lnTo>
                    <a:pt x="754" y="2896"/>
                  </a:lnTo>
                  <a:lnTo>
                    <a:pt x="749" y="2959"/>
                  </a:lnTo>
                  <a:lnTo>
                    <a:pt x="745" y="3020"/>
                  </a:lnTo>
                  <a:lnTo>
                    <a:pt x="743" y="3083"/>
                  </a:lnTo>
                  <a:lnTo>
                    <a:pt x="742" y="3145"/>
                  </a:lnTo>
                  <a:lnTo>
                    <a:pt x="743" y="3208"/>
                  </a:lnTo>
                  <a:lnTo>
                    <a:pt x="744" y="3271"/>
                  </a:lnTo>
                  <a:lnTo>
                    <a:pt x="746" y="3333"/>
                  </a:lnTo>
                  <a:lnTo>
                    <a:pt x="749" y="3395"/>
                  </a:lnTo>
                  <a:lnTo>
                    <a:pt x="754" y="3455"/>
                  </a:lnTo>
                  <a:lnTo>
                    <a:pt x="759" y="3515"/>
                  </a:lnTo>
                  <a:lnTo>
                    <a:pt x="760" y="3523"/>
                  </a:lnTo>
                  <a:lnTo>
                    <a:pt x="761" y="3532"/>
                  </a:lnTo>
                  <a:lnTo>
                    <a:pt x="765" y="3540"/>
                  </a:lnTo>
                  <a:lnTo>
                    <a:pt x="768" y="3546"/>
                  </a:lnTo>
                  <a:lnTo>
                    <a:pt x="773" y="3553"/>
                  </a:lnTo>
                  <a:lnTo>
                    <a:pt x="779" y="3559"/>
                  </a:lnTo>
                  <a:lnTo>
                    <a:pt x="785" y="3563"/>
                  </a:lnTo>
                  <a:lnTo>
                    <a:pt x="792" y="3568"/>
                  </a:lnTo>
                  <a:lnTo>
                    <a:pt x="799" y="3572"/>
                  </a:lnTo>
                  <a:lnTo>
                    <a:pt x="808" y="3574"/>
                  </a:lnTo>
                  <a:lnTo>
                    <a:pt x="818" y="3576"/>
                  </a:lnTo>
                  <a:lnTo>
                    <a:pt x="826" y="3579"/>
                  </a:lnTo>
                  <a:lnTo>
                    <a:pt x="837" y="3579"/>
                  </a:lnTo>
                  <a:lnTo>
                    <a:pt x="847" y="3579"/>
                  </a:lnTo>
                  <a:lnTo>
                    <a:pt x="857" y="3578"/>
                  </a:lnTo>
                  <a:lnTo>
                    <a:pt x="868" y="3575"/>
                  </a:lnTo>
                  <a:lnTo>
                    <a:pt x="903" y="3570"/>
                  </a:lnTo>
                  <a:lnTo>
                    <a:pt x="903" y="3575"/>
                  </a:lnTo>
                  <a:lnTo>
                    <a:pt x="903" y="3580"/>
                  </a:lnTo>
                  <a:lnTo>
                    <a:pt x="903" y="3583"/>
                  </a:lnTo>
                  <a:lnTo>
                    <a:pt x="905" y="3585"/>
                  </a:lnTo>
                  <a:lnTo>
                    <a:pt x="906" y="3587"/>
                  </a:lnTo>
                  <a:lnTo>
                    <a:pt x="909" y="3588"/>
                  </a:lnTo>
                  <a:lnTo>
                    <a:pt x="911" y="3588"/>
                  </a:lnTo>
                  <a:lnTo>
                    <a:pt x="915" y="3587"/>
                  </a:lnTo>
                  <a:lnTo>
                    <a:pt x="922" y="3584"/>
                  </a:lnTo>
                  <a:lnTo>
                    <a:pt x="930" y="3579"/>
                  </a:lnTo>
                  <a:lnTo>
                    <a:pt x="940" y="3571"/>
                  </a:lnTo>
                  <a:lnTo>
                    <a:pt x="949" y="3562"/>
                  </a:lnTo>
                  <a:lnTo>
                    <a:pt x="959" y="3552"/>
                  </a:lnTo>
                  <a:lnTo>
                    <a:pt x="968" y="3540"/>
                  </a:lnTo>
                  <a:lnTo>
                    <a:pt x="977" y="3527"/>
                  </a:lnTo>
                  <a:lnTo>
                    <a:pt x="985" y="3515"/>
                  </a:lnTo>
                  <a:lnTo>
                    <a:pt x="992" y="3501"/>
                  </a:lnTo>
                  <a:lnTo>
                    <a:pt x="998" y="3488"/>
                  </a:lnTo>
                  <a:lnTo>
                    <a:pt x="1002" y="3476"/>
                  </a:lnTo>
                  <a:lnTo>
                    <a:pt x="1004" y="3464"/>
                  </a:lnTo>
                  <a:lnTo>
                    <a:pt x="1010" y="3412"/>
                  </a:lnTo>
                  <a:lnTo>
                    <a:pt x="1017" y="3358"/>
                  </a:lnTo>
                  <a:lnTo>
                    <a:pt x="1027" y="3302"/>
                  </a:lnTo>
                  <a:lnTo>
                    <a:pt x="1038" y="3245"/>
                  </a:lnTo>
                  <a:lnTo>
                    <a:pt x="1050" y="3186"/>
                  </a:lnTo>
                  <a:lnTo>
                    <a:pt x="1063" y="3127"/>
                  </a:lnTo>
                  <a:lnTo>
                    <a:pt x="1078" y="3067"/>
                  </a:lnTo>
                  <a:lnTo>
                    <a:pt x="1093" y="3007"/>
                  </a:lnTo>
                  <a:lnTo>
                    <a:pt x="1109" y="2948"/>
                  </a:lnTo>
                  <a:lnTo>
                    <a:pt x="1125" y="2889"/>
                  </a:lnTo>
                  <a:lnTo>
                    <a:pt x="1143" y="2832"/>
                  </a:lnTo>
                  <a:lnTo>
                    <a:pt x="1159" y="2776"/>
                  </a:lnTo>
                  <a:lnTo>
                    <a:pt x="1176" y="2723"/>
                  </a:lnTo>
                  <a:lnTo>
                    <a:pt x="1192" y="2671"/>
                  </a:lnTo>
                  <a:lnTo>
                    <a:pt x="1207" y="2623"/>
                  </a:lnTo>
                  <a:lnTo>
                    <a:pt x="1223" y="2577"/>
                  </a:lnTo>
                  <a:lnTo>
                    <a:pt x="1235" y="2538"/>
                  </a:lnTo>
                  <a:lnTo>
                    <a:pt x="1246" y="2497"/>
                  </a:lnTo>
                  <a:lnTo>
                    <a:pt x="1257" y="2455"/>
                  </a:lnTo>
                  <a:lnTo>
                    <a:pt x="1268" y="2412"/>
                  </a:lnTo>
                  <a:lnTo>
                    <a:pt x="1279" y="2370"/>
                  </a:lnTo>
                  <a:lnTo>
                    <a:pt x="1289" y="2329"/>
                  </a:lnTo>
                  <a:lnTo>
                    <a:pt x="1300" y="2289"/>
                  </a:lnTo>
                  <a:lnTo>
                    <a:pt x="1312" y="2252"/>
                  </a:lnTo>
                  <a:lnTo>
                    <a:pt x="1319" y="2235"/>
                  </a:lnTo>
                  <a:lnTo>
                    <a:pt x="1325" y="2219"/>
                  </a:lnTo>
                  <a:lnTo>
                    <a:pt x="1332" y="2205"/>
                  </a:lnTo>
                  <a:lnTo>
                    <a:pt x="1338" y="2191"/>
                  </a:lnTo>
                  <a:lnTo>
                    <a:pt x="1346" y="2178"/>
                  </a:lnTo>
                  <a:lnTo>
                    <a:pt x="1353" y="2167"/>
                  </a:lnTo>
                  <a:lnTo>
                    <a:pt x="1361" y="2157"/>
                  </a:lnTo>
                  <a:lnTo>
                    <a:pt x="1369" y="2150"/>
                  </a:lnTo>
                  <a:lnTo>
                    <a:pt x="1378" y="2143"/>
                  </a:lnTo>
                  <a:lnTo>
                    <a:pt x="1388" y="2139"/>
                  </a:lnTo>
                  <a:lnTo>
                    <a:pt x="1397" y="2137"/>
                  </a:lnTo>
                  <a:lnTo>
                    <a:pt x="1407" y="2137"/>
                  </a:lnTo>
                  <a:lnTo>
                    <a:pt x="1418" y="2138"/>
                  </a:lnTo>
                  <a:lnTo>
                    <a:pt x="1430" y="2142"/>
                  </a:lnTo>
                  <a:lnTo>
                    <a:pt x="1442" y="2148"/>
                  </a:lnTo>
                  <a:lnTo>
                    <a:pt x="1455" y="2157"/>
                  </a:lnTo>
                  <a:lnTo>
                    <a:pt x="1462" y="2163"/>
                  </a:lnTo>
                  <a:lnTo>
                    <a:pt x="1471" y="2167"/>
                  </a:lnTo>
                  <a:lnTo>
                    <a:pt x="1481" y="2172"/>
                  </a:lnTo>
                  <a:lnTo>
                    <a:pt x="1491" y="2177"/>
                  </a:lnTo>
                  <a:lnTo>
                    <a:pt x="1514" y="2185"/>
                  </a:lnTo>
                  <a:lnTo>
                    <a:pt x="1540" y="2192"/>
                  </a:lnTo>
                  <a:lnTo>
                    <a:pt x="1568" y="2197"/>
                  </a:lnTo>
                  <a:lnTo>
                    <a:pt x="1597" y="2201"/>
                  </a:lnTo>
                  <a:lnTo>
                    <a:pt x="1628" y="2204"/>
                  </a:lnTo>
                  <a:lnTo>
                    <a:pt x="1659" y="2205"/>
                  </a:lnTo>
                  <a:lnTo>
                    <a:pt x="1689" y="2204"/>
                  </a:lnTo>
                  <a:lnTo>
                    <a:pt x="1718" y="2201"/>
                  </a:lnTo>
                  <a:lnTo>
                    <a:pt x="1732" y="2199"/>
                  </a:lnTo>
                  <a:lnTo>
                    <a:pt x="1746" y="2196"/>
                  </a:lnTo>
                  <a:lnTo>
                    <a:pt x="1759" y="2194"/>
                  </a:lnTo>
                  <a:lnTo>
                    <a:pt x="1771" y="2190"/>
                  </a:lnTo>
                  <a:lnTo>
                    <a:pt x="1783" y="2186"/>
                  </a:lnTo>
                  <a:lnTo>
                    <a:pt x="1795" y="2182"/>
                  </a:lnTo>
                  <a:lnTo>
                    <a:pt x="1805" y="2177"/>
                  </a:lnTo>
                  <a:lnTo>
                    <a:pt x="1814" y="2171"/>
                  </a:lnTo>
                  <a:lnTo>
                    <a:pt x="1823" y="2165"/>
                  </a:lnTo>
                  <a:lnTo>
                    <a:pt x="1831" y="2158"/>
                  </a:lnTo>
                  <a:lnTo>
                    <a:pt x="1837" y="2151"/>
                  </a:lnTo>
                  <a:lnTo>
                    <a:pt x="1842" y="2143"/>
                  </a:lnTo>
                  <a:lnTo>
                    <a:pt x="1853" y="2124"/>
                  </a:lnTo>
                  <a:lnTo>
                    <a:pt x="1864" y="2099"/>
                  </a:lnTo>
                  <a:lnTo>
                    <a:pt x="1876" y="2070"/>
                  </a:lnTo>
                  <a:lnTo>
                    <a:pt x="1888" y="2035"/>
                  </a:lnTo>
                  <a:lnTo>
                    <a:pt x="1901" y="1997"/>
                  </a:lnTo>
                  <a:lnTo>
                    <a:pt x="1915" y="1955"/>
                  </a:lnTo>
                  <a:lnTo>
                    <a:pt x="1929" y="1910"/>
                  </a:lnTo>
                  <a:lnTo>
                    <a:pt x="1944" y="1860"/>
                  </a:lnTo>
                  <a:lnTo>
                    <a:pt x="1960" y="1809"/>
                  </a:lnTo>
                  <a:lnTo>
                    <a:pt x="1977" y="1755"/>
                  </a:lnTo>
                  <a:lnTo>
                    <a:pt x="1996" y="1700"/>
                  </a:lnTo>
                  <a:lnTo>
                    <a:pt x="2014" y="1643"/>
                  </a:lnTo>
                  <a:lnTo>
                    <a:pt x="2034" y="1586"/>
                  </a:lnTo>
                  <a:lnTo>
                    <a:pt x="2053" y="1527"/>
                  </a:lnTo>
                  <a:lnTo>
                    <a:pt x="2074" y="1468"/>
                  </a:lnTo>
                  <a:lnTo>
                    <a:pt x="2095" y="1410"/>
                  </a:lnTo>
                  <a:lnTo>
                    <a:pt x="2116" y="1351"/>
                  </a:lnTo>
                  <a:lnTo>
                    <a:pt x="2138" y="1293"/>
                  </a:lnTo>
                  <a:lnTo>
                    <a:pt x="2160" y="1237"/>
                  </a:lnTo>
                  <a:lnTo>
                    <a:pt x="2183" y="1181"/>
                  </a:lnTo>
                  <a:lnTo>
                    <a:pt x="2204" y="1127"/>
                  </a:lnTo>
                  <a:lnTo>
                    <a:pt x="2227" y="1075"/>
                  </a:lnTo>
                  <a:lnTo>
                    <a:pt x="2250" y="1025"/>
                  </a:lnTo>
                  <a:lnTo>
                    <a:pt x="2272" y="978"/>
                  </a:lnTo>
                  <a:lnTo>
                    <a:pt x="2283" y="955"/>
                  </a:lnTo>
                  <a:lnTo>
                    <a:pt x="2295" y="933"/>
                  </a:lnTo>
                  <a:lnTo>
                    <a:pt x="2307" y="913"/>
                  </a:lnTo>
                  <a:lnTo>
                    <a:pt x="2319" y="893"/>
                  </a:lnTo>
                  <a:lnTo>
                    <a:pt x="2342" y="858"/>
                  </a:lnTo>
                  <a:lnTo>
                    <a:pt x="2365" y="825"/>
                  </a:lnTo>
                  <a:lnTo>
                    <a:pt x="2388" y="797"/>
                  </a:lnTo>
                  <a:lnTo>
                    <a:pt x="2407" y="771"/>
                  </a:lnTo>
                  <a:lnTo>
                    <a:pt x="2426" y="749"/>
                  </a:lnTo>
                  <a:lnTo>
                    <a:pt x="2440" y="728"/>
                  </a:lnTo>
                  <a:lnTo>
                    <a:pt x="2459" y="700"/>
                  </a:lnTo>
                  <a:lnTo>
                    <a:pt x="2482" y="671"/>
                  </a:lnTo>
                  <a:lnTo>
                    <a:pt x="2507" y="641"/>
                  </a:lnTo>
                  <a:lnTo>
                    <a:pt x="2534" y="610"/>
                  </a:lnTo>
                  <a:lnTo>
                    <a:pt x="2564" y="579"/>
                  </a:lnTo>
                  <a:lnTo>
                    <a:pt x="2596" y="549"/>
                  </a:lnTo>
                  <a:lnTo>
                    <a:pt x="2632" y="517"/>
                  </a:lnTo>
                  <a:lnTo>
                    <a:pt x="2669" y="487"/>
                  </a:lnTo>
                  <a:lnTo>
                    <a:pt x="2708" y="457"/>
                  </a:lnTo>
                  <a:lnTo>
                    <a:pt x="2749" y="428"/>
                  </a:lnTo>
                  <a:lnTo>
                    <a:pt x="2792" y="399"/>
                  </a:lnTo>
                  <a:lnTo>
                    <a:pt x="2836" y="372"/>
                  </a:lnTo>
                  <a:lnTo>
                    <a:pt x="2882" y="346"/>
                  </a:lnTo>
                  <a:lnTo>
                    <a:pt x="2930" y="321"/>
                  </a:lnTo>
                  <a:lnTo>
                    <a:pt x="2955" y="309"/>
                  </a:lnTo>
                  <a:lnTo>
                    <a:pt x="2980" y="297"/>
                  </a:lnTo>
                  <a:lnTo>
                    <a:pt x="3005" y="286"/>
                  </a:lnTo>
                  <a:lnTo>
                    <a:pt x="3030" y="276"/>
                  </a:lnTo>
                  <a:lnTo>
                    <a:pt x="3118" y="242"/>
                  </a:lnTo>
                  <a:lnTo>
                    <a:pt x="3201" y="211"/>
                  </a:lnTo>
                  <a:lnTo>
                    <a:pt x="3281" y="184"/>
                  </a:lnTo>
                  <a:lnTo>
                    <a:pt x="3361" y="159"/>
                  </a:lnTo>
                  <a:lnTo>
                    <a:pt x="3440" y="136"/>
                  </a:lnTo>
                  <a:lnTo>
                    <a:pt x="3521" y="116"/>
                  </a:lnTo>
                  <a:lnTo>
                    <a:pt x="3605" y="96"/>
                  </a:lnTo>
                  <a:lnTo>
                    <a:pt x="3695" y="77"/>
                  </a:lnTo>
                  <a:lnTo>
                    <a:pt x="3741" y="68"/>
                  </a:lnTo>
                  <a:lnTo>
                    <a:pt x="3788" y="60"/>
                  </a:lnTo>
                  <a:lnTo>
                    <a:pt x="3834" y="51"/>
                  </a:lnTo>
                  <a:lnTo>
                    <a:pt x="3880" y="43"/>
                  </a:lnTo>
                  <a:lnTo>
                    <a:pt x="3927" y="37"/>
                  </a:lnTo>
                  <a:lnTo>
                    <a:pt x="3974" y="30"/>
                  </a:lnTo>
                  <a:lnTo>
                    <a:pt x="4022" y="25"/>
                  </a:lnTo>
                  <a:lnTo>
                    <a:pt x="4069" y="20"/>
                  </a:lnTo>
                  <a:lnTo>
                    <a:pt x="4117" y="15"/>
                  </a:lnTo>
                  <a:lnTo>
                    <a:pt x="4164" y="11"/>
                  </a:lnTo>
                  <a:lnTo>
                    <a:pt x="4213" y="8"/>
                  </a:lnTo>
                  <a:lnTo>
                    <a:pt x="4261" y="4"/>
                  </a:lnTo>
                  <a:lnTo>
                    <a:pt x="4309" y="2"/>
                  </a:lnTo>
                  <a:lnTo>
                    <a:pt x="4358" y="1"/>
                  </a:lnTo>
                  <a:lnTo>
                    <a:pt x="4406" y="0"/>
                  </a:lnTo>
                  <a:lnTo>
                    <a:pt x="4455" y="0"/>
                  </a:lnTo>
                  <a:lnTo>
                    <a:pt x="4629" y="4"/>
                  </a:lnTo>
                  <a:lnTo>
                    <a:pt x="4802" y="15"/>
                  </a:lnTo>
                  <a:lnTo>
                    <a:pt x="4971" y="36"/>
                  </a:lnTo>
                  <a:lnTo>
                    <a:pt x="5140" y="62"/>
                  </a:lnTo>
                  <a:lnTo>
                    <a:pt x="5305" y="96"/>
                  </a:lnTo>
                  <a:lnTo>
                    <a:pt x="5467" y="138"/>
                  </a:lnTo>
                  <a:lnTo>
                    <a:pt x="5627" y="186"/>
                  </a:lnTo>
                  <a:lnTo>
                    <a:pt x="5783" y="242"/>
                  </a:lnTo>
                  <a:lnTo>
                    <a:pt x="5937" y="304"/>
                  </a:lnTo>
                  <a:lnTo>
                    <a:pt x="6087" y="372"/>
                  </a:lnTo>
                  <a:lnTo>
                    <a:pt x="6234" y="446"/>
                  </a:lnTo>
                  <a:lnTo>
                    <a:pt x="6376" y="527"/>
                  </a:lnTo>
                  <a:lnTo>
                    <a:pt x="6516" y="614"/>
                  </a:lnTo>
                  <a:lnTo>
                    <a:pt x="6651" y="707"/>
                  </a:lnTo>
                  <a:lnTo>
                    <a:pt x="6781" y="804"/>
                  </a:lnTo>
                  <a:lnTo>
                    <a:pt x="6908" y="907"/>
                  </a:lnTo>
                  <a:lnTo>
                    <a:pt x="7029" y="1015"/>
                  </a:lnTo>
                  <a:lnTo>
                    <a:pt x="7146" y="1130"/>
                  </a:lnTo>
                  <a:lnTo>
                    <a:pt x="7258" y="1248"/>
                  </a:lnTo>
                  <a:lnTo>
                    <a:pt x="7364" y="1371"/>
                  </a:lnTo>
                  <a:lnTo>
                    <a:pt x="7466" y="1499"/>
                  </a:lnTo>
                  <a:lnTo>
                    <a:pt x="7562" y="1631"/>
                  </a:lnTo>
                  <a:lnTo>
                    <a:pt x="7653" y="1767"/>
                  </a:lnTo>
                  <a:lnTo>
                    <a:pt x="7737" y="1908"/>
                  </a:lnTo>
                  <a:lnTo>
                    <a:pt x="7816" y="2052"/>
                  </a:lnTo>
                  <a:lnTo>
                    <a:pt x="7888" y="2200"/>
                  </a:lnTo>
                  <a:lnTo>
                    <a:pt x="7954" y="2352"/>
                  </a:lnTo>
                  <a:lnTo>
                    <a:pt x="8014" y="2506"/>
                  </a:lnTo>
                  <a:lnTo>
                    <a:pt x="8066" y="2664"/>
                  </a:lnTo>
                  <a:lnTo>
                    <a:pt x="8113" y="2825"/>
                  </a:lnTo>
                  <a:lnTo>
                    <a:pt x="8152" y="2988"/>
                  </a:lnTo>
                  <a:lnTo>
                    <a:pt x="8183" y="3154"/>
                  </a:lnTo>
                  <a:lnTo>
                    <a:pt x="8185" y="3165"/>
                  </a:lnTo>
                  <a:lnTo>
                    <a:pt x="8189" y="3176"/>
                  </a:lnTo>
                  <a:lnTo>
                    <a:pt x="8193" y="3186"/>
                  </a:lnTo>
                  <a:lnTo>
                    <a:pt x="8197" y="3197"/>
                  </a:lnTo>
                  <a:lnTo>
                    <a:pt x="8208" y="3219"/>
                  </a:lnTo>
                  <a:lnTo>
                    <a:pt x="8222" y="3239"/>
                  </a:lnTo>
                  <a:lnTo>
                    <a:pt x="8236" y="3260"/>
                  </a:lnTo>
                  <a:lnTo>
                    <a:pt x="8252" y="3279"/>
                  </a:lnTo>
                  <a:lnTo>
                    <a:pt x="8270" y="3300"/>
                  </a:lnTo>
                  <a:lnTo>
                    <a:pt x="8287" y="3319"/>
                  </a:lnTo>
                  <a:lnTo>
                    <a:pt x="8304" y="3339"/>
                  </a:lnTo>
                  <a:lnTo>
                    <a:pt x="8320" y="3359"/>
                  </a:lnTo>
                  <a:lnTo>
                    <a:pt x="8335" y="3380"/>
                  </a:lnTo>
                  <a:lnTo>
                    <a:pt x="8349" y="3400"/>
                  </a:lnTo>
                  <a:lnTo>
                    <a:pt x="8356" y="3410"/>
                  </a:lnTo>
                  <a:lnTo>
                    <a:pt x="8361" y="3421"/>
                  </a:lnTo>
                  <a:lnTo>
                    <a:pt x="8367" y="3432"/>
                  </a:lnTo>
                  <a:lnTo>
                    <a:pt x="8371" y="3442"/>
                  </a:lnTo>
                  <a:lnTo>
                    <a:pt x="8375" y="3453"/>
                  </a:lnTo>
                  <a:lnTo>
                    <a:pt x="8378" y="3464"/>
                  </a:lnTo>
                  <a:lnTo>
                    <a:pt x="8380" y="3476"/>
                  </a:lnTo>
                  <a:lnTo>
                    <a:pt x="8382" y="3487"/>
                  </a:lnTo>
                  <a:lnTo>
                    <a:pt x="8382" y="3495"/>
                  </a:lnTo>
                  <a:lnTo>
                    <a:pt x="8381" y="3504"/>
                  </a:lnTo>
                  <a:lnTo>
                    <a:pt x="8379" y="3513"/>
                  </a:lnTo>
                  <a:lnTo>
                    <a:pt x="8376" y="3521"/>
                  </a:lnTo>
                  <a:lnTo>
                    <a:pt x="8370" y="3539"/>
                  </a:lnTo>
                  <a:lnTo>
                    <a:pt x="8361" y="3557"/>
                  </a:lnTo>
                  <a:lnTo>
                    <a:pt x="8351" y="3576"/>
                  </a:lnTo>
                  <a:lnTo>
                    <a:pt x="8338" y="3595"/>
                  </a:lnTo>
                  <a:lnTo>
                    <a:pt x="8325" y="3614"/>
                  </a:lnTo>
                  <a:lnTo>
                    <a:pt x="8311" y="3634"/>
                  </a:lnTo>
                  <a:lnTo>
                    <a:pt x="8297" y="3653"/>
                  </a:lnTo>
                  <a:lnTo>
                    <a:pt x="8284" y="3671"/>
                  </a:lnTo>
                  <a:lnTo>
                    <a:pt x="8271" y="3691"/>
                  </a:lnTo>
                  <a:lnTo>
                    <a:pt x="8259" y="3710"/>
                  </a:lnTo>
                  <a:lnTo>
                    <a:pt x="8250" y="3729"/>
                  </a:lnTo>
                  <a:lnTo>
                    <a:pt x="8243" y="3746"/>
                  </a:lnTo>
                  <a:lnTo>
                    <a:pt x="8239" y="3756"/>
                  </a:lnTo>
                  <a:lnTo>
                    <a:pt x="8237" y="3764"/>
                  </a:lnTo>
                  <a:lnTo>
                    <a:pt x="8236" y="3773"/>
                  </a:lnTo>
                  <a:lnTo>
                    <a:pt x="8236" y="3781"/>
                  </a:lnTo>
                  <a:lnTo>
                    <a:pt x="8235" y="3818"/>
                  </a:lnTo>
                  <a:lnTo>
                    <a:pt x="8235" y="3855"/>
                  </a:lnTo>
                  <a:lnTo>
                    <a:pt x="8234" y="3892"/>
                  </a:lnTo>
                  <a:lnTo>
                    <a:pt x="8233" y="3929"/>
                  </a:lnTo>
                  <a:lnTo>
                    <a:pt x="8231" y="3966"/>
                  </a:lnTo>
                  <a:lnTo>
                    <a:pt x="8230" y="4003"/>
                  </a:lnTo>
                  <a:lnTo>
                    <a:pt x="8226" y="4039"/>
                  </a:lnTo>
                  <a:lnTo>
                    <a:pt x="8224" y="4075"/>
                  </a:lnTo>
                  <a:lnTo>
                    <a:pt x="8223" y="4102"/>
                  </a:lnTo>
                  <a:lnTo>
                    <a:pt x="8224" y="4128"/>
                  </a:lnTo>
                  <a:lnTo>
                    <a:pt x="8226" y="4155"/>
                  </a:lnTo>
                  <a:lnTo>
                    <a:pt x="8230" y="4182"/>
                  </a:lnTo>
                  <a:lnTo>
                    <a:pt x="8232" y="4208"/>
                  </a:lnTo>
                  <a:lnTo>
                    <a:pt x="8233" y="4234"/>
                  </a:lnTo>
                  <a:lnTo>
                    <a:pt x="8234" y="4248"/>
                  </a:lnTo>
                  <a:lnTo>
                    <a:pt x="8234" y="4261"/>
                  </a:lnTo>
                  <a:lnTo>
                    <a:pt x="8233" y="4274"/>
                  </a:lnTo>
                  <a:lnTo>
                    <a:pt x="8232" y="4287"/>
                  </a:lnTo>
                  <a:lnTo>
                    <a:pt x="8232" y="4293"/>
                  </a:lnTo>
                  <a:lnTo>
                    <a:pt x="8235" y="4303"/>
                  </a:lnTo>
                  <a:lnTo>
                    <a:pt x="8239" y="4318"/>
                  </a:lnTo>
                  <a:lnTo>
                    <a:pt x="8247" y="4338"/>
                  </a:lnTo>
                  <a:lnTo>
                    <a:pt x="8255" y="4361"/>
                  </a:lnTo>
                  <a:lnTo>
                    <a:pt x="8265" y="4385"/>
                  </a:lnTo>
                  <a:lnTo>
                    <a:pt x="8277" y="4414"/>
                  </a:lnTo>
                  <a:lnTo>
                    <a:pt x="8290" y="4442"/>
                  </a:lnTo>
                  <a:lnTo>
                    <a:pt x="8304" y="4471"/>
                  </a:lnTo>
                  <a:lnTo>
                    <a:pt x="8319" y="4499"/>
                  </a:lnTo>
                  <a:lnTo>
                    <a:pt x="8335" y="4527"/>
                  </a:lnTo>
                  <a:lnTo>
                    <a:pt x="8353" y="4554"/>
                  </a:lnTo>
                  <a:lnTo>
                    <a:pt x="8362" y="4566"/>
                  </a:lnTo>
                  <a:lnTo>
                    <a:pt x="8371" y="4578"/>
                  </a:lnTo>
                  <a:lnTo>
                    <a:pt x="8381" y="4590"/>
                  </a:lnTo>
                  <a:lnTo>
                    <a:pt x="8390" y="4599"/>
                  </a:lnTo>
                  <a:lnTo>
                    <a:pt x="8399" y="4609"/>
                  </a:lnTo>
                  <a:lnTo>
                    <a:pt x="8409" y="4618"/>
                  </a:lnTo>
                  <a:lnTo>
                    <a:pt x="8419" y="4624"/>
                  </a:lnTo>
                  <a:lnTo>
                    <a:pt x="8429" y="4631"/>
                  </a:lnTo>
                  <a:lnTo>
                    <a:pt x="8474" y="4655"/>
                  </a:lnTo>
                  <a:lnTo>
                    <a:pt x="8522" y="4680"/>
                  </a:lnTo>
                  <a:lnTo>
                    <a:pt x="8574" y="4705"/>
                  </a:lnTo>
                  <a:lnTo>
                    <a:pt x="8630" y="4731"/>
                  </a:lnTo>
                  <a:lnTo>
                    <a:pt x="8687" y="4757"/>
                  </a:lnTo>
                  <a:lnTo>
                    <a:pt x="8748" y="4783"/>
                  </a:lnTo>
                  <a:lnTo>
                    <a:pt x="8811" y="4809"/>
                  </a:lnTo>
                  <a:lnTo>
                    <a:pt x="8875" y="4835"/>
                  </a:lnTo>
                  <a:lnTo>
                    <a:pt x="9007" y="4887"/>
                  </a:lnTo>
                  <a:lnTo>
                    <a:pt x="9142" y="4938"/>
                  </a:lnTo>
                  <a:lnTo>
                    <a:pt x="9277" y="4988"/>
                  </a:lnTo>
                  <a:lnTo>
                    <a:pt x="9410" y="5036"/>
                  </a:lnTo>
                  <a:lnTo>
                    <a:pt x="9536" y="5082"/>
                  </a:lnTo>
                  <a:lnTo>
                    <a:pt x="9655" y="5124"/>
                  </a:lnTo>
                  <a:lnTo>
                    <a:pt x="9763" y="5164"/>
                  </a:lnTo>
                  <a:lnTo>
                    <a:pt x="9857" y="5199"/>
                  </a:lnTo>
                  <a:lnTo>
                    <a:pt x="9898" y="5215"/>
                  </a:lnTo>
                  <a:lnTo>
                    <a:pt x="9934" y="5230"/>
                  </a:lnTo>
                  <a:lnTo>
                    <a:pt x="9966" y="5243"/>
                  </a:lnTo>
                  <a:lnTo>
                    <a:pt x="9992" y="5255"/>
                  </a:lnTo>
                  <a:lnTo>
                    <a:pt x="10014" y="5266"/>
                  </a:lnTo>
                  <a:lnTo>
                    <a:pt x="10029" y="5275"/>
                  </a:lnTo>
                  <a:lnTo>
                    <a:pt x="10037" y="5283"/>
                  </a:lnTo>
                  <a:lnTo>
                    <a:pt x="10040" y="5288"/>
                  </a:lnTo>
                  <a:lnTo>
                    <a:pt x="10006" y="5372"/>
                  </a:lnTo>
                  <a:lnTo>
                    <a:pt x="10002" y="5376"/>
                  </a:lnTo>
                  <a:lnTo>
                    <a:pt x="9992" y="5377"/>
                  </a:lnTo>
                  <a:lnTo>
                    <a:pt x="9976" y="5375"/>
                  </a:lnTo>
                  <a:lnTo>
                    <a:pt x="9955" y="5371"/>
                  </a:lnTo>
                  <a:lnTo>
                    <a:pt x="9929" y="5363"/>
                  </a:lnTo>
                  <a:lnTo>
                    <a:pt x="9898" y="5352"/>
                  </a:lnTo>
                  <a:lnTo>
                    <a:pt x="9864" y="5340"/>
                  </a:lnTo>
                  <a:lnTo>
                    <a:pt x="9825" y="5325"/>
                  </a:lnTo>
                  <a:lnTo>
                    <a:pt x="9735" y="5291"/>
                  </a:lnTo>
                  <a:lnTo>
                    <a:pt x="9632" y="5247"/>
                  </a:lnTo>
                  <a:lnTo>
                    <a:pt x="9519" y="5200"/>
                  </a:lnTo>
                  <a:lnTo>
                    <a:pt x="9398" y="5149"/>
                  </a:lnTo>
                  <a:lnTo>
                    <a:pt x="9272" y="5094"/>
                  </a:lnTo>
                  <a:lnTo>
                    <a:pt x="9141" y="5039"/>
                  </a:lnTo>
                  <a:lnTo>
                    <a:pt x="9009" y="4983"/>
                  </a:lnTo>
                  <a:lnTo>
                    <a:pt x="8879" y="4928"/>
                  </a:lnTo>
                  <a:lnTo>
                    <a:pt x="8752" y="4876"/>
                  </a:lnTo>
                  <a:lnTo>
                    <a:pt x="8631" y="4828"/>
                  </a:lnTo>
                  <a:lnTo>
                    <a:pt x="8574" y="4807"/>
                  </a:lnTo>
                  <a:lnTo>
                    <a:pt x="8519" y="4786"/>
                  </a:lnTo>
                  <a:lnTo>
                    <a:pt x="8467" y="4767"/>
                  </a:lnTo>
                  <a:lnTo>
                    <a:pt x="8417" y="4751"/>
                  </a:lnTo>
                  <a:lnTo>
                    <a:pt x="8405" y="4747"/>
                  </a:lnTo>
                  <a:lnTo>
                    <a:pt x="8387" y="4745"/>
                  </a:lnTo>
                  <a:lnTo>
                    <a:pt x="8368" y="4744"/>
                  </a:lnTo>
                  <a:lnTo>
                    <a:pt x="8346" y="4744"/>
                  </a:lnTo>
                  <a:lnTo>
                    <a:pt x="8322" y="4746"/>
                  </a:lnTo>
                  <a:lnTo>
                    <a:pt x="8297" y="4748"/>
                  </a:lnTo>
                  <a:lnTo>
                    <a:pt x="8271" y="4752"/>
                  </a:lnTo>
                  <a:lnTo>
                    <a:pt x="8245" y="4757"/>
                  </a:lnTo>
                  <a:lnTo>
                    <a:pt x="8220" y="4763"/>
                  </a:lnTo>
                  <a:lnTo>
                    <a:pt x="8195" y="4771"/>
                  </a:lnTo>
                  <a:lnTo>
                    <a:pt x="8171" y="4780"/>
                  </a:lnTo>
                  <a:lnTo>
                    <a:pt x="8150" y="4789"/>
                  </a:lnTo>
                  <a:lnTo>
                    <a:pt x="8140" y="4795"/>
                  </a:lnTo>
                  <a:lnTo>
                    <a:pt x="8131" y="4800"/>
                  </a:lnTo>
                  <a:lnTo>
                    <a:pt x="8123" y="4807"/>
                  </a:lnTo>
                  <a:lnTo>
                    <a:pt x="8116" y="4813"/>
                  </a:lnTo>
                  <a:lnTo>
                    <a:pt x="8110" y="4820"/>
                  </a:lnTo>
                  <a:lnTo>
                    <a:pt x="8104" y="4826"/>
                  </a:lnTo>
                  <a:lnTo>
                    <a:pt x="8100" y="4834"/>
                  </a:lnTo>
                  <a:lnTo>
                    <a:pt x="8097" y="4841"/>
                  </a:lnTo>
                  <a:lnTo>
                    <a:pt x="8087" y="4866"/>
                  </a:lnTo>
                  <a:lnTo>
                    <a:pt x="8076" y="4891"/>
                  </a:lnTo>
                  <a:lnTo>
                    <a:pt x="8063" y="4916"/>
                  </a:lnTo>
                  <a:lnTo>
                    <a:pt x="8049" y="4942"/>
                  </a:lnTo>
                  <a:lnTo>
                    <a:pt x="8035" y="4968"/>
                  </a:lnTo>
                  <a:lnTo>
                    <a:pt x="8022" y="4995"/>
                  </a:lnTo>
                  <a:lnTo>
                    <a:pt x="8008" y="5022"/>
                  </a:lnTo>
                  <a:lnTo>
                    <a:pt x="7996" y="5051"/>
                  </a:lnTo>
                  <a:lnTo>
                    <a:pt x="7938" y="5187"/>
                  </a:lnTo>
                  <a:lnTo>
                    <a:pt x="7875" y="5320"/>
                  </a:lnTo>
                  <a:lnTo>
                    <a:pt x="7809" y="5450"/>
                  </a:lnTo>
                  <a:lnTo>
                    <a:pt x="7740" y="5578"/>
                  </a:lnTo>
                  <a:lnTo>
                    <a:pt x="7666" y="5703"/>
                  </a:lnTo>
                  <a:lnTo>
                    <a:pt x="7589" y="5825"/>
                  </a:lnTo>
                  <a:lnTo>
                    <a:pt x="7508" y="5944"/>
                  </a:lnTo>
                  <a:lnTo>
                    <a:pt x="7423" y="6059"/>
                  </a:lnTo>
                  <a:lnTo>
                    <a:pt x="7334" y="6171"/>
                  </a:lnTo>
                  <a:lnTo>
                    <a:pt x="7242" y="6279"/>
                  </a:lnTo>
                  <a:lnTo>
                    <a:pt x="7147" y="6384"/>
                  </a:lnTo>
                  <a:lnTo>
                    <a:pt x="7049" y="6485"/>
                  </a:lnTo>
                  <a:lnTo>
                    <a:pt x="6947" y="6582"/>
                  </a:lnTo>
                  <a:lnTo>
                    <a:pt x="6842" y="6675"/>
                  </a:lnTo>
                  <a:lnTo>
                    <a:pt x="6733" y="6765"/>
                  </a:lnTo>
                  <a:lnTo>
                    <a:pt x="6621" y="6849"/>
                  </a:lnTo>
                  <a:lnTo>
                    <a:pt x="6506" y="6930"/>
                  </a:lnTo>
                  <a:lnTo>
                    <a:pt x="6388" y="7007"/>
                  </a:lnTo>
                  <a:lnTo>
                    <a:pt x="6267" y="7078"/>
                  </a:lnTo>
                  <a:lnTo>
                    <a:pt x="6143" y="7145"/>
                  </a:lnTo>
                  <a:lnTo>
                    <a:pt x="6017" y="7208"/>
                  </a:lnTo>
                  <a:lnTo>
                    <a:pt x="5887" y="7265"/>
                  </a:lnTo>
                  <a:lnTo>
                    <a:pt x="5754" y="7318"/>
                  </a:lnTo>
                  <a:lnTo>
                    <a:pt x="5619" y="7366"/>
                  </a:lnTo>
                  <a:lnTo>
                    <a:pt x="5481" y="7408"/>
                  </a:lnTo>
                  <a:lnTo>
                    <a:pt x="5341" y="7445"/>
                  </a:lnTo>
                  <a:lnTo>
                    <a:pt x="5197" y="7477"/>
                  </a:lnTo>
                  <a:lnTo>
                    <a:pt x="5052" y="7503"/>
                  </a:lnTo>
                  <a:lnTo>
                    <a:pt x="4904" y="7523"/>
                  </a:lnTo>
                  <a:lnTo>
                    <a:pt x="4753" y="7538"/>
                  </a:lnTo>
                  <a:lnTo>
                    <a:pt x="4601" y="7547"/>
                  </a:lnTo>
                  <a:lnTo>
                    <a:pt x="4445" y="7550"/>
                  </a:lnTo>
                  <a:lnTo>
                    <a:pt x="4397" y="7550"/>
                  </a:lnTo>
                  <a:lnTo>
                    <a:pt x="4348" y="7550"/>
                  </a:lnTo>
                  <a:lnTo>
                    <a:pt x="4299" y="7549"/>
                  </a:lnTo>
                  <a:lnTo>
                    <a:pt x="4251" y="7548"/>
                  </a:lnTo>
                  <a:lnTo>
                    <a:pt x="4203" y="7546"/>
                  </a:lnTo>
                  <a:lnTo>
                    <a:pt x="4155" y="7543"/>
                  </a:lnTo>
                  <a:lnTo>
                    <a:pt x="4107" y="7538"/>
                  </a:lnTo>
                  <a:lnTo>
                    <a:pt x="4060" y="7533"/>
                  </a:lnTo>
                  <a:lnTo>
                    <a:pt x="4012" y="7525"/>
                  </a:lnTo>
                  <a:lnTo>
                    <a:pt x="3966" y="7517"/>
                  </a:lnTo>
                  <a:lnTo>
                    <a:pt x="3919" y="7507"/>
                  </a:lnTo>
                  <a:lnTo>
                    <a:pt x="3874" y="7496"/>
                  </a:lnTo>
                  <a:lnTo>
                    <a:pt x="3830" y="7485"/>
                  </a:lnTo>
                  <a:lnTo>
                    <a:pt x="3785" y="7474"/>
                  </a:lnTo>
                  <a:lnTo>
                    <a:pt x="3741" y="7462"/>
                  </a:lnTo>
                  <a:lnTo>
                    <a:pt x="3696" y="7449"/>
                  </a:lnTo>
                  <a:lnTo>
                    <a:pt x="3654" y="7437"/>
                  </a:lnTo>
                  <a:lnTo>
                    <a:pt x="3615" y="7425"/>
                  </a:lnTo>
                  <a:lnTo>
                    <a:pt x="3578" y="7414"/>
                  </a:lnTo>
                  <a:lnTo>
                    <a:pt x="3542" y="7402"/>
                  </a:lnTo>
                  <a:lnTo>
                    <a:pt x="3508" y="7389"/>
                  </a:lnTo>
                  <a:lnTo>
                    <a:pt x="3471" y="7374"/>
                  </a:lnTo>
                  <a:lnTo>
                    <a:pt x="3433" y="7356"/>
                  </a:lnTo>
                  <a:lnTo>
                    <a:pt x="3391" y="7335"/>
                  </a:lnTo>
                  <a:lnTo>
                    <a:pt x="3319" y="7299"/>
                  </a:lnTo>
                  <a:lnTo>
                    <a:pt x="3262" y="7268"/>
                  </a:lnTo>
                  <a:lnTo>
                    <a:pt x="3217" y="7246"/>
                  </a:lnTo>
                  <a:lnTo>
                    <a:pt x="3183" y="7228"/>
                  </a:lnTo>
                  <a:lnTo>
                    <a:pt x="3158" y="7215"/>
                  </a:lnTo>
                  <a:lnTo>
                    <a:pt x="3138" y="7206"/>
                  </a:lnTo>
                  <a:lnTo>
                    <a:pt x="3125" y="7198"/>
                  </a:lnTo>
                  <a:lnTo>
                    <a:pt x="3114" y="7191"/>
                  </a:lnTo>
                  <a:lnTo>
                    <a:pt x="3104" y="7184"/>
                  </a:lnTo>
                  <a:lnTo>
                    <a:pt x="3092" y="7175"/>
                  </a:lnTo>
                  <a:lnTo>
                    <a:pt x="3078" y="7165"/>
                  </a:lnTo>
                  <a:lnTo>
                    <a:pt x="3059" y="7151"/>
                  </a:lnTo>
                  <a:lnTo>
                    <a:pt x="3032" y="7131"/>
                  </a:lnTo>
                  <a:lnTo>
                    <a:pt x="2996" y="7106"/>
                  </a:lnTo>
                  <a:lnTo>
                    <a:pt x="2949" y="7074"/>
                  </a:lnTo>
                  <a:lnTo>
                    <a:pt x="2889" y="7034"/>
                  </a:lnTo>
                  <a:lnTo>
                    <a:pt x="2854" y="7010"/>
                  </a:lnTo>
                  <a:lnTo>
                    <a:pt x="2825" y="6992"/>
                  </a:lnTo>
                  <a:lnTo>
                    <a:pt x="2800" y="6977"/>
                  </a:lnTo>
                  <a:lnTo>
                    <a:pt x="2779" y="6962"/>
                  </a:lnTo>
                  <a:lnTo>
                    <a:pt x="2758" y="6946"/>
                  </a:lnTo>
                  <a:lnTo>
                    <a:pt x="2736" y="6928"/>
                  </a:lnTo>
                  <a:lnTo>
                    <a:pt x="2711" y="6905"/>
                  </a:lnTo>
                  <a:lnTo>
                    <a:pt x="2682" y="6877"/>
                  </a:lnTo>
                  <a:lnTo>
                    <a:pt x="2654" y="6851"/>
                  </a:lnTo>
                  <a:lnTo>
                    <a:pt x="2628" y="6828"/>
                  </a:lnTo>
                  <a:lnTo>
                    <a:pt x="2603" y="6806"/>
                  </a:lnTo>
                  <a:lnTo>
                    <a:pt x="2579" y="6783"/>
                  </a:lnTo>
                  <a:lnTo>
                    <a:pt x="2567" y="6770"/>
                  </a:lnTo>
                  <a:lnTo>
                    <a:pt x="2555" y="6758"/>
                  </a:lnTo>
                  <a:lnTo>
                    <a:pt x="2543" y="6746"/>
                  </a:lnTo>
                  <a:lnTo>
                    <a:pt x="2533" y="6731"/>
                  </a:lnTo>
                  <a:lnTo>
                    <a:pt x="2521" y="6716"/>
                  </a:lnTo>
                  <a:lnTo>
                    <a:pt x="2509" y="6700"/>
                  </a:lnTo>
                  <a:lnTo>
                    <a:pt x="2497" y="6682"/>
                  </a:lnTo>
                  <a:lnTo>
                    <a:pt x="2486" y="6662"/>
                  </a:lnTo>
                  <a:lnTo>
                    <a:pt x="2479" y="6648"/>
                  </a:lnTo>
                  <a:lnTo>
                    <a:pt x="2471" y="6632"/>
                  </a:lnTo>
                  <a:lnTo>
                    <a:pt x="2463" y="6612"/>
                  </a:lnTo>
                  <a:lnTo>
                    <a:pt x="2455" y="6590"/>
                  </a:lnTo>
                  <a:lnTo>
                    <a:pt x="2440" y="6541"/>
                  </a:lnTo>
                  <a:lnTo>
                    <a:pt x="2425" y="6488"/>
                  </a:lnTo>
                  <a:lnTo>
                    <a:pt x="2409" y="6432"/>
                  </a:lnTo>
                  <a:lnTo>
                    <a:pt x="2395" y="6377"/>
                  </a:lnTo>
                  <a:lnTo>
                    <a:pt x="2382" y="6325"/>
                  </a:lnTo>
                  <a:lnTo>
                    <a:pt x="2372" y="6278"/>
                  </a:lnTo>
                  <a:lnTo>
                    <a:pt x="2368" y="6263"/>
                  </a:lnTo>
                  <a:lnTo>
                    <a:pt x="2365" y="6243"/>
                  </a:lnTo>
                  <a:lnTo>
                    <a:pt x="2361" y="6223"/>
                  </a:lnTo>
                  <a:lnTo>
                    <a:pt x="2357" y="6200"/>
                  </a:lnTo>
                  <a:lnTo>
                    <a:pt x="2351" y="6175"/>
                  </a:lnTo>
                  <a:lnTo>
                    <a:pt x="2345" y="6149"/>
                  </a:lnTo>
                  <a:lnTo>
                    <a:pt x="2337" y="6121"/>
                  </a:lnTo>
                  <a:lnTo>
                    <a:pt x="2330" y="6091"/>
                  </a:lnTo>
                  <a:lnTo>
                    <a:pt x="2320" y="6061"/>
                  </a:lnTo>
                  <a:lnTo>
                    <a:pt x="2310" y="6029"/>
                  </a:lnTo>
                  <a:lnTo>
                    <a:pt x="2299" y="5996"/>
                  </a:lnTo>
                  <a:lnTo>
                    <a:pt x="2288" y="5964"/>
                  </a:lnTo>
                  <a:lnTo>
                    <a:pt x="2277" y="5929"/>
                  </a:lnTo>
                  <a:lnTo>
                    <a:pt x="2265" y="5895"/>
                  </a:lnTo>
                  <a:lnTo>
                    <a:pt x="2252" y="5861"/>
                  </a:lnTo>
                  <a:lnTo>
                    <a:pt x="2239" y="5827"/>
                  </a:lnTo>
                  <a:lnTo>
                    <a:pt x="2226" y="5793"/>
                  </a:lnTo>
                  <a:lnTo>
                    <a:pt x="2214" y="5759"/>
                  </a:lnTo>
                  <a:lnTo>
                    <a:pt x="2202" y="5727"/>
                  </a:lnTo>
                  <a:lnTo>
                    <a:pt x="2190" y="5695"/>
                  </a:lnTo>
                  <a:lnTo>
                    <a:pt x="2178" y="5663"/>
                  </a:lnTo>
                  <a:lnTo>
                    <a:pt x="2165" y="5633"/>
                  </a:lnTo>
                  <a:lnTo>
                    <a:pt x="2151" y="5605"/>
                  </a:lnTo>
                  <a:lnTo>
                    <a:pt x="2136" y="5577"/>
                  </a:lnTo>
                  <a:lnTo>
                    <a:pt x="2119" y="5552"/>
                  </a:lnTo>
                  <a:lnTo>
                    <a:pt x="2102" y="5528"/>
                  </a:lnTo>
                  <a:lnTo>
                    <a:pt x="2084" y="5506"/>
                  </a:lnTo>
                  <a:lnTo>
                    <a:pt x="2066" y="5485"/>
                  </a:lnTo>
                  <a:lnTo>
                    <a:pt x="2031" y="5449"/>
                  </a:lnTo>
                  <a:lnTo>
                    <a:pt x="2002" y="5419"/>
                  </a:lnTo>
                  <a:lnTo>
                    <a:pt x="1994" y="5410"/>
                  </a:lnTo>
                  <a:lnTo>
                    <a:pt x="1984" y="5402"/>
                  </a:lnTo>
                  <a:lnTo>
                    <a:pt x="1974" y="5395"/>
                  </a:lnTo>
                  <a:lnTo>
                    <a:pt x="1962" y="5389"/>
                  </a:lnTo>
                  <a:lnTo>
                    <a:pt x="1952" y="5383"/>
                  </a:lnTo>
                  <a:lnTo>
                    <a:pt x="1940" y="5379"/>
                  </a:lnTo>
                  <a:lnTo>
                    <a:pt x="1927" y="5375"/>
                  </a:lnTo>
                  <a:lnTo>
                    <a:pt x="1914" y="5373"/>
                  </a:lnTo>
                  <a:lnTo>
                    <a:pt x="1901" y="5369"/>
                  </a:lnTo>
                  <a:lnTo>
                    <a:pt x="1887" y="5368"/>
                  </a:lnTo>
                  <a:lnTo>
                    <a:pt x="1872" y="5367"/>
                  </a:lnTo>
                  <a:lnTo>
                    <a:pt x="1858" y="5366"/>
                  </a:lnTo>
                  <a:lnTo>
                    <a:pt x="1827" y="5367"/>
                  </a:lnTo>
                  <a:lnTo>
                    <a:pt x="1797" y="5369"/>
                  </a:lnTo>
                  <a:lnTo>
                    <a:pt x="1765" y="5374"/>
                  </a:lnTo>
                  <a:lnTo>
                    <a:pt x="1733" y="5379"/>
                  </a:lnTo>
                  <a:lnTo>
                    <a:pt x="1702" y="5386"/>
                  </a:lnTo>
                  <a:lnTo>
                    <a:pt x="1671" y="5393"/>
                  </a:lnTo>
                  <a:lnTo>
                    <a:pt x="1609" y="5408"/>
                  </a:lnTo>
                  <a:lnTo>
                    <a:pt x="1554" y="5423"/>
                  </a:lnTo>
                  <a:lnTo>
                    <a:pt x="1524" y="5430"/>
                  </a:lnTo>
                  <a:lnTo>
                    <a:pt x="1495" y="5435"/>
                  </a:lnTo>
                  <a:lnTo>
                    <a:pt x="1468" y="5437"/>
                  </a:lnTo>
                  <a:lnTo>
                    <a:pt x="1443" y="5439"/>
                  </a:lnTo>
                  <a:lnTo>
                    <a:pt x="1420" y="5439"/>
                  </a:lnTo>
                  <a:lnTo>
                    <a:pt x="1401" y="5437"/>
                  </a:lnTo>
                  <a:lnTo>
                    <a:pt x="1385" y="5434"/>
                  </a:lnTo>
                  <a:lnTo>
                    <a:pt x="1370" y="5431"/>
                  </a:lnTo>
                  <a:lnTo>
                    <a:pt x="1351" y="5423"/>
                  </a:lnTo>
                  <a:lnTo>
                    <a:pt x="1335" y="5417"/>
                  </a:lnTo>
                  <a:lnTo>
                    <a:pt x="1322" y="5412"/>
                  </a:lnTo>
                  <a:lnTo>
                    <a:pt x="1312" y="5406"/>
                  </a:lnTo>
                  <a:lnTo>
                    <a:pt x="1304" y="5401"/>
                  </a:lnTo>
                  <a:lnTo>
                    <a:pt x="1297" y="5395"/>
                  </a:lnTo>
                  <a:lnTo>
                    <a:pt x="1293" y="5390"/>
                  </a:lnTo>
                  <a:lnTo>
                    <a:pt x="1288" y="5385"/>
                  </a:lnTo>
                  <a:lnTo>
                    <a:pt x="1282" y="5369"/>
                  </a:lnTo>
                  <a:lnTo>
                    <a:pt x="1275" y="5350"/>
                  </a:lnTo>
                  <a:lnTo>
                    <a:pt x="1271" y="5338"/>
                  </a:lnTo>
                  <a:lnTo>
                    <a:pt x="1265" y="5324"/>
                  </a:lnTo>
                  <a:lnTo>
                    <a:pt x="1257" y="5307"/>
                  </a:lnTo>
                  <a:lnTo>
                    <a:pt x="1247" y="5288"/>
                  </a:lnTo>
                  <a:lnTo>
                    <a:pt x="1238" y="5269"/>
                  </a:lnTo>
                  <a:lnTo>
                    <a:pt x="1230" y="5251"/>
                  </a:lnTo>
                  <a:lnTo>
                    <a:pt x="1224" y="5233"/>
                  </a:lnTo>
                  <a:lnTo>
                    <a:pt x="1219" y="5216"/>
                  </a:lnTo>
                  <a:lnTo>
                    <a:pt x="1217" y="5200"/>
                  </a:lnTo>
                  <a:lnTo>
                    <a:pt x="1215" y="5185"/>
                  </a:lnTo>
                  <a:lnTo>
                    <a:pt x="1214" y="5169"/>
                  </a:lnTo>
                  <a:lnTo>
                    <a:pt x="1213" y="5153"/>
                  </a:lnTo>
                  <a:lnTo>
                    <a:pt x="1213" y="5122"/>
                  </a:lnTo>
                  <a:lnTo>
                    <a:pt x="1212" y="5089"/>
                  </a:lnTo>
                  <a:lnTo>
                    <a:pt x="1210" y="5070"/>
                  </a:lnTo>
                  <a:lnTo>
                    <a:pt x="1207" y="5052"/>
                  </a:lnTo>
                  <a:lnTo>
                    <a:pt x="1204" y="5031"/>
                  </a:lnTo>
                  <a:lnTo>
                    <a:pt x="1199" y="5010"/>
                  </a:lnTo>
                  <a:lnTo>
                    <a:pt x="1190" y="4973"/>
                  </a:lnTo>
                  <a:lnTo>
                    <a:pt x="1184" y="4937"/>
                  </a:lnTo>
                  <a:lnTo>
                    <a:pt x="1178" y="4902"/>
                  </a:lnTo>
                  <a:lnTo>
                    <a:pt x="1173" y="4866"/>
                  </a:lnTo>
                  <a:lnTo>
                    <a:pt x="1166" y="4829"/>
                  </a:lnTo>
                  <a:lnTo>
                    <a:pt x="1159" y="4790"/>
                  </a:lnTo>
                  <a:lnTo>
                    <a:pt x="1150" y="4749"/>
                  </a:lnTo>
                  <a:lnTo>
                    <a:pt x="1137" y="4707"/>
                  </a:lnTo>
                  <a:lnTo>
                    <a:pt x="1131" y="4682"/>
                  </a:lnTo>
                  <a:lnTo>
                    <a:pt x="1125" y="4655"/>
                  </a:lnTo>
                  <a:lnTo>
                    <a:pt x="1120" y="4624"/>
                  </a:lnTo>
                  <a:lnTo>
                    <a:pt x="1116" y="4591"/>
                  </a:lnTo>
                  <a:lnTo>
                    <a:pt x="1106" y="4519"/>
                  </a:lnTo>
                  <a:lnTo>
                    <a:pt x="1095" y="4445"/>
                  </a:lnTo>
                  <a:lnTo>
                    <a:pt x="1089" y="4408"/>
                  </a:lnTo>
                  <a:lnTo>
                    <a:pt x="1081" y="4372"/>
                  </a:lnTo>
                  <a:lnTo>
                    <a:pt x="1072" y="4339"/>
                  </a:lnTo>
                  <a:lnTo>
                    <a:pt x="1063" y="4307"/>
                  </a:lnTo>
                  <a:lnTo>
                    <a:pt x="1057" y="4291"/>
                  </a:lnTo>
                  <a:lnTo>
                    <a:pt x="1052" y="4277"/>
                  </a:lnTo>
                  <a:lnTo>
                    <a:pt x="1045" y="4264"/>
                  </a:lnTo>
                  <a:lnTo>
                    <a:pt x="1039" y="4252"/>
                  </a:lnTo>
                  <a:lnTo>
                    <a:pt x="1032" y="4241"/>
                  </a:lnTo>
                  <a:lnTo>
                    <a:pt x="1024" y="4230"/>
                  </a:lnTo>
                  <a:lnTo>
                    <a:pt x="1016" y="4220"/>
                  </a:lnTo>
                  <a:lnTo>
                    <a:pt x="1008" y="4213"/>
                  </a:lnTo>
                  <a:lnTo>
                    <a:pt x="971" y="4182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54" name="Freeform 226"/>
            <p:cNvSpPr>
              <a:spLocks/>
            </p:cNvSpPr>
            <p:nvPr/>
          </p:nvSpPr>
          <p:spPr bwMode="auto">
            <a:xfrm>
              <a:off x="1598" y="2246"/>
              <a:ext cx="75" cy="37"/>
            </a:xfrm>
            <a:custGeom>
              <a:avLst/>
              <a:gdLst>
                <a:gd name="T0" fmla="*/ 33 w 224"/>
                <a:gd name="T1" fmla="*/ 110 h 110"/>
                <a:gd name="T2" fmla="*/ 34 w 224"/>
                <a:gd name="T3" fmla="*/ 110 h 110"/>
                <a:gd name="T4" fmla="*/ 34 w 224"/>
                <a:gd name="T5" fmla="*/ 99 h 110"/>
                <a:gd name="T6" fmla="*/ 35 w 224"/>
                <a:gd name="T7" fmla="*/ 90 h 110"/>
                <a:gd name="T8" fmla="*/ 36 w 224"/>
                <a:gd name="T9" fmla="*/ 82 h 110"/>
                <a:gd name="T10" fmla="*/ 38 w 224"/>
                <a:gd name="T11" fmla="*/ 74 h 110"/>
                <a:gd name="T12" fmla="*/ 40 w 224"/>
                <a:gd name="T13" fmla="*/ 68 h 110"/>
                <a:gd name="T14" fmla="*/ 43 w 224"/>
                <a:gd name="T15" fmla="*/ 61 h 110"/>
                <a:gd name="T16" fmla="*/ 45 w 224"/>
                <a:gd name="T17" fmla="*/ 56 h 110"/>
                <a:gd name="T18" fmla="*/ 50 w 224"/>
                <a:gd name="T19" fmla="*/ 52 h 110"/>
                <a:gd name="T20" fmla="*/ 53 w 224"/>
                <a:gd name="T21" fmla="*/ 48 h 110"/>
                <a:gd name="T22" fmla="*/ 57 w 224"/>
                <a:gd name="T23" fmla="*/ 44 h 110"/>
                <a:gd name="T24" fmla="*/ 62 w 224"/>
                <a:gd name="T25" fmla="*/ 42 h 110"/>
                <a:gd name="T26" fmla="*/ 66 w 224"/>
                <a:gd name="T27" fmla="*/ 39 h 110"/>
                <a:gd name="T28" fmla="*/ 71 w 224"/>
                <a:gd name="T29" fmla="*/ 36 h 110"/>
                <a:gd name="T30" fmla="*/ 77 w 224"/>
                <a:gd name="T31" fmla="*/ 35 h 110"/>
                <a:gd name="T32" fmla="*/ 82 w 224"/>
                <a:gd name="T33" fmla="*/ 34 h 110"/>
                <a:gd name="T34" fmla="*/ 89 w 224"/>
                <a:gd name="T35" fmla="*/ 33 h 110"/>
                <a:gd name="T36" fmla="*/ 102 w 224"/>
                <a:gd name="T37" fmla="*/ 33 h 110"/>
                <a:gd name="T38" fmla="*/ 116 w 224"/>
                <a:gd name="T39" fmla="*/ 34 h 110"/>
                <a:gd name="T40" fmla="*/ 131 w 224"/>
                <a:gd name="T41" fmla="*/ 38 h 110"/>
                <a:gd name="T42" fmla="*/ 146 w 224"/>
                <a:gd name="T43" fmla="*/ 43 h 110"/>
                <a:gd name="T44" fmla="*/ 161 w 224"/>
                <a:gd name="T45" fmla="*/ 49 h 110"/>
                <a:gd name="T46" fmla="*/ 176 w 224"/>
                <a:gd name="T47" fmla="*/ 57 h 110"/>
                <a:gd name="T48" fmla="*/ 190 w 224"/>
                <a:gd name="T49" fmla="*/ 66 h 110"/>
                <a:gd name="T50" fmla="*/ 203 w 224"/>
                <a:gd name="T51" fmla="*/ 75 h 110"/>
                <a:gd name="T52" fmla="*/ 224 w 224"/>
                <a:gd name="T53" fmla="*/ 49 h 110"/>
                <a:gd name="T54" fmla="*/ 209 w 224"/>
                <a:gd name="T55" fmla="*/ 38 h 110"/>
                <a:gd name="T56" fmla="*/ 192 w 224"/>
                <a:gd name="T57" fmla="*/ 28 h 110"/>
                <a:gd name="T58" fmla="*/ 175 w 224"/>
                <a:gd name="T59" fmla="*/ 19 h 110"/>
                <a:gd name="T60" fmla="*/ 157 w 224"/>
                <a:gd name="T61" fmla="*/ 12 h 110"/>
                <a:gd name="T62" fmla="*/ 139 w 224"/>
                <a:gd name="T63" fmla="*/ 6 h 110"/>
                <a:gd name="T64" fmla="*/ 121 w 224"/>
                <a:gd name="T65" fmla="*/ 2 h 110"/>
                <a:gd name="T66" fmla="*/ 104 w 224"/>
                <a:gd name="T67" fmla="*/ 0 h 110"/>
                <a:gd name="T68" fmla="*/ 87 w 224"/>
                <a:gd name="T69" fmla="*/ 1 h 110"/>
                <a:gd name="T70" fmla="*/ 77 w 224"/>
                <a:gd name="T71" fmla="*/ 2 h 110"/>
                <a:gd name="T72" fmla="*/ 69 w 224"/>
                <a:gd name="T73" fmla="*/ 3 h 110"/>
                <a:gd name="T74" fmla="*/ 61 w 224"/>
                <a:gd name="T75" fmla="*/ 6 h 110"/>
                <a:gd name="T76" fmla="*/ 52 w 224"/>
                <a:gd name="T77" fmla="*/ 9 h 110"/>
                <a:gd name="T78" fmla="*/ 44 w 224"/>
                <a:gd name="T79" fmla="*/ 14 h 110"/>
                <a:gd name="T80" fmla="*/ 38 w 224"/>
                <a:gd name="T81" fmla="*/ 18 h 110"/>
                <a:gd name="T82" fmla="*/ 30 w 224"/>
                <a:gd name="T83" fmla="*/ 23 h 110"/>
                <a:gd name="T84" fmla="*/ 24 w 224"/>
                <a:gd name="T85" fmla="*/ 30 h 110"/>
                <a:gd name="T86" fmla="*/ 18 w 224"/>
                <a:gd name="T87" fmla="*/ 38 h 110"/>
                <a:gd name="T88" fmla="*/ 14 w 224"/>
                <a:gd name="T89" fmla="*/ 46 h 110"/>
                <a:gd name="T90" fmla="*/ 10 w 224"/>
                <a:gd name="T91" fmla="*/ 55 h 110"/>
                <a:gd name="T92" fmla="*/ 7 w 224"/>
                <a:gd name="T93" fmla="*/ 65 h 110"/>
                <a:gd name="T94" fmla="*/ 3 w 224"/>
                <a:gd name="T95" fmla="*/ 74 h 110"/>
                <a:gd name="T96" fmla="*/ 1 w 224"/>
                <a:gd name="T97" fmla="*/ 86 h 110"/>
                <a:gd name="T98" fmla="*/ 0 w 224"/>
                <a:gd name="T99" fmla="*/ 97 h 110"/>
                <a:gd name="T100" fmla="*/ 0 w 224"/>
                <a:gd name="T101" fmla="*/ 110 h 110"/>
                <a:gd name="T102" fmla="*/ 0 w 224"/>
                <a:gd name="T103" fmla="*/ 110 h 110"/>
                <a:gd name="T104" fmla="*/ 33 w 224"/>
                <a:gd name="T105" fmla="*/ 110 h 110"/>
                <a:gd name="T106" fmla="*/ 34 w 224"/>
                <a:gd name="T107" fmla="*/ 110 h 110"/>
                <a:gd name="T108" fmla="*/ 34 w 224"/>
                <a:gd name="T109" fmla="*/ 110 h 110"/>
                <a:gd name="T110" fmla="*/ 33 w 224"/>
                <a:gd name="T1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4" h="110">
                  <a:moveTo>
                    <a:pt x="33" y="110"/>
                  </a:moveTo>
                  <a:lnTo>
                    <a:pt x="34" y="110"/>
                  </a:lnTo>
                  <a:lnTo>
                    <a:pt x="34" y="99"/>
                  </a:lnTo>
                  <a:lnTo>
                    <a:pt x="35" y="90"/>
                  </a:lnTo>
                  <a:lnTo>
                    <a:pt x="36" y="82"/>
                  </a:lnTo>
                  <a:lnTo>
                    <a:pt x="38" y="74"/>
                  </a:lnTo>
                  <a:lnTo>
                    <a:pt x="40" y="68"/>
                  </a:lnTo>
                  <a:lnTo>
                    <a:pt x="43" y="61"/>
                  </a:lnTo>
                  <a:lnTo>
                    <a:pt x="45" y="56"/>
                  </a:lnTo>
                  <a:lnTo>
                    <a:pt x="50" y="52"/>
                  </a:lnTo>
                  <a:lnTo>
                    <a:pt x="53" y="48"/>
                  </a:lnTo>
                  <a:lnTo>
                    <a:pt x="57" y="44"/>
                  </a:lnTo>
                  <a:lnTo>
                    <a:pt x="62" y="42"/>
                  </a:lnTo>
                  <a:lnTo>
                    <a:pt x="66" y="39"/>
                  </a:lnTo>
                  <a:lnTo>
                    <a:pt x="71" y="36"/>
                  </a:lnTo>
                  <a:lnTo>
                    <a:pt x="77" y="35"/>
                  </a:lnTo>
                  <a:lnTo>
                    <a:pt x="82" y="34"/>
                  </a:lnTo>
                  <a:lnTo>
                    <a:pt x="89" y="33"/>
                  </a:lnTo>
                  <a:lnTo>
                    <a:pt x="102" y="33"/>
                  </a:lnTo>
                  <a:lnTo>
                    <a:pt x="116" y="34"/>
                  </a:lnTo>
                  <a:lnTo>
                    <a:pt x="131" y="38"/>
                  </a:lnTo>
                  <a:lnTo>
                    <a:pt x="146" y="43"/>
                  </a:lnTo>
                  <a:lnTo>
                    <a:pt x="161" y="49"/>
                  </a:lnTo>
                  <a:lnTo>
                    <a:pt x="176" y="57"/>
                  </a:lnTo>
                  <a:lnTo>
                    <a:pt x="190" y="66"/>
                  </a:lnTo>
                  <a:lnTo>
                    <a:pt x="203" y="75"/>
                  </a:lnTo>
                  <a:lnTo>
                    <a:pt x="224" y="49"/>
                  </a:lnTo>
                  <a:lnTo>
                    <a:pt x="209" y="38"/>
                  </a:lnTo>
                  <a:lnTo>
                    <a:pt x="192" y="28"/>
                  </a:lnTo>
                  <a:lnTo>
                    <a:pt x="175" y="19"/>
                  </a:lnTo>
                  <a:lnTo>
                    <a:pt x="157" y="12"/>
                  </a:lnTo>
                  <a:lnTo>
                    <a:pt x="139" y="6"/>
                  </a:lnTo>
                  <a:lnTo>
                    <a:pt x="121" y="2"/>
                  </a:lnTo>
                  <a:lnTo>
                    <a:pt x="104" y="0"/>
                  </a:lnTo>
                  <a:lnTo>
                    <a:pt x="87" y="1"/>
                  </a:lnTo>
                  <a:lnTo>
                    <a:pt x="77" y="2"/>
                  </a:lnTo>
                  <a:lnTo>
                    <a:pt x="69" y="3"/>
                  </a:lnTo>
                  <a:lnTo>
                    <a:pt x="61" y="6"/>
                  </a:lnTo>
                  <a:lnTo>
                    <a:pt x="52" y="9"/>
                  </a:lnTo>
                  <a:lnTo>
                    <a:pt x="44" y="14"/>
                  </a:lnTo>
                  <a:lnTo>
                    <a:pt x="38" y="18"/>
                  </a:lnTo>
                  <a:lnTo>
                    <a:pt x="30" y="23"/>
                  </a:lnTo>
                  <a:lnTo>
                    <a:pt x="24" y="30"/>
                  </a:lnTo>
                  <a:lnTo>
                    <a:pt x="18" y="38"/>
                  </a:lnTo>
                  <a:lnTo>
                    <a:pt x="14" y="46"/>
                  </a:lnTo>
                  <a:lnTo>
                    <a:pt x="10" y="55"/>
                  </a:lnTo>
                  <a:lnTo>
                    <a:pt x="7" y="65"/>
                  </a:lnTo>
                  <a:lnTo>
                    <a:pt x="3" y="74"/>
                  </a:lnTo>
                  <a:lnTo>
                    <a:pt x="1" y="86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33" y="110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3" y="1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55" name="Freeform 227"/>
            <p:cNvSpPr>
              <a:spLocks/>
            </p:cNvSpPr>
            <p:nvPr/>
          </p:nvSpPr>
          <p:spPr bwMode="auto">
            <a:xfrm>
              <a:off x="1598" y="2283"/>
              <a:ext cx="64" cy="326"/>
            </a:xfrm>
            <a:custGeom>
              <a:avLst/>
              <a:gdLst>
                <a:gd name="T0" fmla="*/ 193 w 193"/>
                <a:gd name="T1" fmla="*/ 968 h 979"/>
                <a:gd name="T2" fmla="*/ 193 w 193"/>
                <a:gd name="T3" fmla="*/ 968 h 979"/>
                <a:gd name="T4" fmla="*/ 166 w 193"/>
                <a:gd name="T5" fmla="*/ 888 h 979"/>
                <a:gd name="T6" fmla="*/ 142 w 193"/>
                <a:gd name="T7" fmla="*/ 813 h 979"/>
                <a:gd name="T8" fmla="*/ 121 w 193"/>
                <a:gd name="T9" fmla="*/ 743 h 979"/>
                <a:gd name="T10" fmla="*/ 103 w 193"/>
                <a:gd name="T11" fmla="*/ 678 h 979"/>
                <a:gd name="T12" fmla="*/ 88 w 193"/>
                <a:gd name="T13" fmla="*/ 617 h 979"/>
                <a:gd name="T14" fmla="*/ 75 w 193"/>
                <a:gd name="T15" fmla="*/ 557 h 979"/>
                <a:gd name="T16" fmla="*/ 64 w 193"/>
                <a:gd name="T17" fmla="*/ 501 h 979"/>
                <a:gd name="T18" fmla="*/ 54 w 193"/>
                <a:gd name="T19" fmla="*/ 447 h 979"/>
                <a:gd name="T20" fmla="*/ 48 w 193"/>
                <a:gd name="T21" fmla="*/ 393 h 979"/>
                <a:gd name="T22" fmla="*/ 42 w 193"/>
                <a:gd name="T23" fmla="*/ 340 h 979"/>
                <a:gd name="T24" fmla="*/ 38 w 193"/>
                <a:gd name="T25" fmla="*/ 287 h 979"/>
                <a:gd name="T26" fmla="*/ 36 w 193"/>
                <a:gd name="T27" fmla="*/ 233 h 979"/>
                <a:gd name="T28" fmla="*/ 34 w 193"/>
                <a:gd name="T29" fmla="*/ 179 h 979"/>
                <a:gd name="T30" fmla="*/ 34 w 193"/>
                <a:gd name="T31" fmla="*/ 122 h 979"/>
                <a:gd name="T32" fmla="*/ 34 w 193"/>
                <a:gd name="T33" fmla="*/ 63 h 979"/>
                <a:gd name="T34" fmla="*/ 34 w 193"/>
                <a:gd name="T35" fmla="*/ 0 h 979"/>
                <a:gd name="T36" fmla="*/ 1 w 193"/>
                <a:gd name="T37" fmla="*/ 0 h 979"/>
                <a:gd name="T38" fmla="*/ 0 w 193"/>
                <a:gd name="T39" fmla="*/ 63 h 979"/>
                <a:gd name="T40" fmla="*/ 0 w 193"/>
                <a:gd name="T41" fmla="*/ 122 h 979"/>
                <a:gd name="T42" fmla="*/ 1 w 193"/>
                <a:gd name="T43" fmla="*/ 179 h 979"/>
                <a:gd name="T44" fmla="*/ 2 w 193"/>
                <a:gd name="T45" fmla="*/ 235 h 979"/>
                <a:gd name="T46" fmla="*/ 5 w 193"/>
                <a:gd name="T47" fmla="*/ 289 h 979"/>
                <a:gd name="T48" fmla="*/ 9 w 193"/>
                <a:gd name="T49" fmla="*/ 343 h 979"/>
                <a:gd name="T50" fmla="*/ 14 w 193"/>
                <a:gd name="T51" fmla="*/ 397 h 979"/>
                <a:gd name="T52" fmla="*/ 22 w 193"/>
                <a:gd name="T53" fmla="*/ 451 h 979"/>
                <a:gd name="T54" fmla="*/ 30 w 193"/>
                <a:gd name="T55" fmla="*/ 506 h 979"/>
                <a:gd name="T56" fmla="*/ 42 w 193"/>
                <a:gd name="T57" fmla="*/ 565 h 979"/>
                <a:gd name="T58" fmla="*/ 55 w 193"/>
                <a:gd name="T59" fmla="*/ 624 h 979"/>
                <a:gd name="T60" fmla="*/ 71 w 193"/>
                <a:gd name="T61" fmla="*/ 687 h 979"/>
                <a:gd name="T62" fmla="*/ 90 w 193"/>
                <a:gd name="T63" fmla="*/ 753 h 979"/>
                <a:gd name="T64" fmla="*/ 110 w 193"/>
                <a:gd name="T65" fmla="*/ 823 h 979"/>
                <a:gd name="T66" fmla="*/ 135 w 193"/>
                <a:gd name="T67" fmla="*/ 897 h 979"/>
                <a:gd name="T68" fmla="*/ 162 w 193"/>
                <a:gd name="T69" fmla="*/ 979 h 979"/>
                <a:gd name="T70" fmla="*/ 162 w 193"/>
                <a:gd name="T71" fmla="*/ 979 h 979"/>
                <a:gd name="T72" fmla="*/ 193 w 193"/>
                <a:gd name="T73" fmla="*/ 968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" h="979">
                  <a:moveTo>
                    <a:pt x="193" y="968"/>
                  </a:moveTo>
                  <a:lnTo>
                    <a:pt x="193" y="968"/>
                  </a:lnTo>
                  <a:lnTo>
                    <a:pt x="166" y="888"/>
                  </a:lnTo>
                  <a:lnTo>
                    <a:pt x="142" y="813"/>
                  </a:lnTo>
                  <a:lnTo>
                    <a:pt x="121" y="743"/>
                  </a:lnTo>
                  <a:lnTo>
                    <a:pt x="103" y="678"/>
                  </a:lnTo>
                  <a:lnTo>
                    <a:pt x="88" y="617"/>
                  </a:lnTo>
                  <a:lnTo>
                    <a:pt x="75" y="557"/>
                  </a:lnTo>
                  <a:lnTo>
                    <a:pt x="64" y="501"/>
                  </a:lnTo>
                  <a:lnTo>
                    <a:pt x="54" y="447"/>
                  </a:lnTo>
                  <a:lnTo>
                    <a:pt x="48" y="393"/>
                  </a:lnTo>
                  <a:lnTo>
                    <a:pt x="42" y="340"/>
                  </a:lnTo>
                  <a:lnTo>
                    <a:pt x="38" y="287"/>
                  </a:lnTo>
                  <a:lnTo>
                    <a:pt x="36" y="233"/>
                  </a:lnTo>
                  <a:lnTo>
                    <a:pt x="34" y="179"/>
                  </a:lnTo>
                  <a:lnTo>
                    <a:pt x="34" y="122"/>
                  </a:lnTo>
                  <a:lnTo>
                    <a:pt x="34" y="63"/>
                  </a:lnTo>
                  <a:lnTo>
                    <a:pt x="34" y="0"/>
                  </a:lnTo>
                  <a:lnTo>
                    <a:pt x="1" y="0"/>
                  </a:lnTo>
                  <a:lnTo>
                    <a:pt x="0" y="63"/>
                  </a:lnTo>
                  <a:lnTo>
                    <a:pt x="0" y="122"/>
                  </a:lnTo>
                  <a:lnTo>
                    <a:pt x="1" y="179"/>
                  </a:lnTo>
                  <a:lnTo>
                    <a:pt x="2" y="235"/>
                  </a:lnTo>
                  <a:lnTo>
                    <a:pt x="5" y="289"/>
                  </a:lnTo>
                  <a:lnTo>
                    <a:pt x="9" y="343"/>
                  </a:lnTo>
                  <a:lnTo>
                    <a:pt x="14" y="397"/>
                  </a:lnTo>
                  <a:lnTo>
                    <a:pt x="22" y="451"/>
                  </a:lnTo>
                  <a:lnTo>
                    <a:pt x="30" y="506"/>
                  </a:lnTo>
                  <a:lnTo>
                    <a:pt x="42" y="565"/>
                  </a:lnTo>
                  <a:lnTo>
                    <a:pt x="55" y="624"/>
                  </a:lnTo>
                  <a:lnTo>
                    <a:pt x="71" y="687"/>
                  </a:lnTo>
                  <a:lnTo>
                    <a:pt x="90" y="753"/>
                  </a:lnTo>
                  <a:lnTo>
                    <a:pt x="110" y="823"/>
                  </a:lnTo>
                  <a:lnTo>
                    <a:pt x="135" y="897"/>
                  </a:lnTo>
                  <a:lnTo>
                    <a:pt x="162" y="979"/>
                  </a:lnTo>
                  <a:lnTo>
                    <a:pt x="162" y="979"/>
                  </a:lnTo>
                  <a:lnTo>
                    <a:pt x="193" y="9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56" name="Freeform 228"/>
            <p:cNvSpPr>
              <a:spLocks/>
            </p:cNvSpPr>
            <p:nvPr/>
          </p:nvSpPr>
          <p:spPr bwMode="auto">
            <a:xfrm>
              <a:off x="1652" y="2605"/>
              <a:ext cx="23" cy="52"/>
            </a:xfrm>
            <a:custGeom>
              <a:avLst/>
              <a:gdLst>
                <a:gd name="T0" fmla="*/ 66 w 69"/>
                <a:gd name="T1" fmla="*/ 154 h 154"/>
                <a:gd name="T2" fmla="*/ 66 w 69"/>
                <a:gd name="T3" fmla="*/ 154 h 154"/>
                <a:gd name="T4" fmla="*/ 68 w 69"/>
                <a:gd name="T5" fmla="*/ 143 h 154"/>
                <a:gd name="T6" fmla="*/ 69 w 69"/>
                <a:gd name="T7" fmla="*/ 133 h 154"/>
                <a:gd name="T8" fmla="*/ 69 w 69"/>
                <a:gd name="T9" fmla="*/ 123 h 154"/>
                <a:gd name="T10" fmla="*/ 68 w 69"/>
                <a:gd name="T11" fmla="*/ 111 h 154"/>
                <a:gd name="T12" fmla="*/ 65 w 69"/>
                <a:gd name="T13" fmla="*/ 92 h 154"/>
                <a:gd name="T14" fmla="*/ 58 w 69"/>
                <a:gd name="T15" fmla="*/ 71 h 154"/>
                <a:gd name="T16" fmla="*/ 45 w 69"/>
                <a:gd name="T17" fmla="*/ 34 h 154"/>
                <a:gd name="T18" fmla="*/ 31 w 69"/>
                <a:gd name="T19" fmla="*/ 0 h 154"/>
                <a:gd name="T20" fmla="*/ 0 w 69"/>
                <a:gd name="T21" fmla="*/ 11 h 154"/>
                <a:gd name="T22" fmla="*/ 14 w 69"/>
                <a:gd name="T23" fmla="*/ 46 h 154"/>
                <a:gd name="T24" fmla="*/ 27 w 69"/>
                <a:gd name="T25" fmla="*/ 82 h 154"/>
                <a:gd name="T26" fmla="*/ 32 w 69"/>
                <a:gd name="T27" fmla="*/ 99 h 154"/>
                <a:gd name="T28" fmla="*/ 36 w 69"/>
                <a:gd name="T29" fmla="*/ 116 h 154"/>
                <a:gd name="T30" fmla="*/ 36 w 69"/>
                <a:gd name="T31" fmla="*/ 124 h 154"/>
                <a:gd name="T32" fmla="*/ 36 w 69"/>
                <a:gd name="T33" fmla="*/ 131 h 154"/>
                <a:gd name="T34" fmla="*/ 36 w 69"/>
                <a:gd name="T35" fmla="*/ 139 h 154"/>
                <a:gd name="T36" fmla="*/ 34 w 69"/>
                <a:gd name="T37" fmla="*/ 147 h 154"/>
                <a:gd name="T38" fmla="*/ 34 w 69"/>
                <a:gd name="T39" fmla="*/ 147 h 154"/>
                <a:gd name="T40" fmla="*/ 66 w 69"/>
                <a:gd name="T4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54">
                  <a:moveTo>
                    <a:pt x="66" y="154"/>
                  </a:moveTo>
                  <a:lnTo>
                    <a:pt x="66" y="154"/>
                  </a:lnTo>
                  <a:lnTo>
                    <a:pt x="68" y="143"/>
                  </a:lnTo>
                  <a:lnTo>
                    <a:pt x="69" y="133"/>
                  </a:lnTo>
                  <a:lnTo>
                    <a:pt x="69" y="123"/>
                  </a:lnTo>
                  <a:lnTo>
                    <a:pt x="68" y="111"/>
                  </a:lnTo>
                  <a:lnTo>
                    <a:pt x="65" y="92"/>
                  </a:lnTo>
                  <a:lnTo>
                    <a:pt x="58" y="71"/>
                  </a:lnTo>
                  <a:lnTo>
                    <a:pt x="45" y="34"/>
                  </a:lnTo>
                  <a:lnTo>
                    <a:pt x="31" y="0"/>
                  </a:lnTo>
                  <a:lnTo>
                    <a:pt x="0" y="11"/>
                  </a:lnTo>
                  <a:lnTo>
                    <a:pt x="14" y="46"/>
                  </a:lnTo>
                  <a:lnTo>
                    <a:pt x="27" y="82"/>
                  </a:lnTo>
                  <a:lnTo>
                    <a:pt x="32" y="99"/>
                  </a:lnTo>
                  <a:lnTo>
                    <a:pt x="36" y="116"/>
                  </a:lnTo>
                  <a:lnTo>
                    <a:pt x="36" y="124"/>
                  </a:lnTo>
                  <a:lnTo>
                    <a:pt x="36" y="131"/>
                  </a:lnTo>
                  <a:lnTo>
                    <a:pt x="36" y="139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66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57" name="Freeform 229"/>
            <p:cNvSpPr>
              <a:spLocks/>
            </p:cNvSpPr>
            <p:nvPr/>
          </p:nvSpPr>
          <p:spPr bwMode="auto">
            <a:xfrm>
              <a:off x="1623" y="2654"/>
              <a:ext cx="51" cy="88"/>
            </a:xfrm>
            <a:custGeom>
              <a:avLst/>
              <a:gdLst>
                <a:gd name="T0" fmla="*/ 9 w 151"/>
                <a:gd name="T1" fmla="*/ 260 h 264"/>
                <a:gd name="T2" fmla="*/ 8 w 151"/>
                <a:gd name="T3" fmla="*/ 234 h 264"/>
                <a:gd name="T4" fmla="*/ 8 w 151"/>
                <a:gd name="T5" fmla="*/ 234 h 264"/>
                <a:gd name="T6" fmla="*/ 31 w 151"/>
                <a:gd name="T7" fmla="*/ 253 h 264"/>
                <a:gd name="T8" fmla="*/ 31 w 151"/>
                <a:gd name="T9" fmla="*/ 253 h 264"/>
                <a:gd name="T10" fmla="*/ 35 w 151"/>
                <a:gd name="T11" fmla="*/ 247 h 264"/>
                <a:gd name="T12" fmla="*/ 49 w 151"/>
                <a:gd name="T13" fmla="*/ 226 h 264"/>
                <a:gd name="T14" fmla="*/ 69 w 151"/>
                <a:gd name="T15" fmla="*/ 196 h 264"/>
                <a:gd name="T16" fmla="*/ 80 w 151"/>
                <a:gd name="T17" fmla="*/ 178 h 264"/>
                <a:gd name="T18" fmla="*/ 90 w 151"/>
                <a:gd name="T19" fmla="*/ 157 h 264"/>
                <a:gd name="T20" fmla="*/ 102 w 151"/>
                <a:gd name="T21" fmla="*/ 136 h 264"/>
                <a:gd name="T22" fmla="*/ 114 w 151"/>
                <a:gd name="T23" fmla="*/ 112 h 264"/>
                <a:gd name="T24" fmla="*/ 125 w 151"/>
                <a:gd name="T25" fmla="*/ 88 h 264"/>
                <a:gd name="T26" fmla="*/ 135 w 151"/>
                <a:gd name="T27" fmla="*/ 62 h 264"/>
                <a:gd name="T28" fmla="*/ 143 w 151"/>
                <a:gd name="T29" fmla="*/ 35 h 264"/>
                <a:gd name="T30" fmla="*/ 151 w 151"/>
                <a:gd name="T31" fmla="*/ 7 h 264"/>
                <a:gd name="T32" fmla="*/ 119 w 151"/>
                <a:gd name="T33" fmla="*/ 0 h 264"/>
                <a:gd name="T34" fmla="*/ 112 w 151"/>
                <a:gd name="T35" fmla="*/ 26 h 264"/>
                <a:gd name="T36" fmla="*/ 103 w 151"/>
                <a:gd name="T37" fmla="*/ 50 h 264"/>
                <a:gd name="T38" fmla="*/ 94 w 151"/>
                <a:gd name="T39" fmla="*/ 75 h 264"/>
                <a:gd name="T40" fmla="*/ 84 w 151"/>
                <a:gd name="T41" fmla="*/ 99 h 264"/>
                <a:gd name="T42" fmla="*/ 73 w 151"/>
                <a:gd name="T43" fmla="*/ 121 h 264"/>
                <a:gd name="T44" fmla="*/ 62 w 151"/>
                <a:gd name="T45" fmla="*/ 142 h 264"/>
                <a:gd name="T46" fmla="*/ 50 w 151"/>
                <a:gd name="T47" fmla="*/ 162 h 264"/>
                <a:gd name="T48" fmla="*/ 41 w 151"/>
                <a:gd name="T49" fmla="*/ 179 h 264"/>
                <a:gd name="T50" fmla="*/ 21 w 151"/>
                <a:gd name="T51" fmla="*/ 208 h 264"/>
                <a:gd name="T52" fmla="*/ 7 w 151"/>
                <a:gd name="T53" fmla="*/ 230 h 264"/>
                <a:gd name="T54" fmla="*/ 3 w 151"/>
                <a:gd name="T55" fmla="*/ 236 h 264"/>
                <a:gd name="T56" fmla="*/ 0 w 151"/>
                <a:gd name="T57" fmla="*/ 244 h 264"/>
                <a:gd name="T58" fmla="*/ 23 w 151"/>
                <a:gd name="T59" fmla="*/ 264 h 264"/>
                <a:gd name="T60" fmla="*/ 30 w 151"/>
                <a:gd name="T61" fmla="*/ 259 h 264"/>
                <a:gd name="T62" fmla="*/ 29 w 151"/>
                <a:gd name="T63" fmla="*/ 233 h 264"/>
                <a:gd name="T64" fmla="*/ 30 w 151"/>
                <a:gd name="T65" fmla="*/ 259 h 264"/>
                <a:gd name="T66" fmla="*/ 45 w 151"/>
                <a:gd name="T67" fmla="*/ 246 h 264"/>
                <a:gd name="T68" fmla="*/ 29 w 151"/>
                <a:gd name="T69" fmla="*/ 233 h 264"/>
                <a:gd name="T70" fmla="*/ 9 w 151"/>
                <a:gd name="T71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1" h="264">
                  <a:moveTo>
                    <a:pt x="9" y="260"/>
                  </a:moveTo>
                  <a:lnTo>
                    <a:pt x="8" y="234"/>
                  </a:lnTo>
                  <a:lnTo>
                    <a:pt x="8" y="234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5" y="247"/>
                  </a:lnTo>
                  <a:lnTo>
                    <a:pt x="49" y="226"/>
                  </a:lnTo>
                  <a:lnTo>
                    <a:pt x="69" y="196"/>
                  </a:lnTo>
                  <a:lnTo>
                    <a:pt x="80" y="178"/>
                  </a:lnTo>
                  <a:lnTo>
                    <a:pt x="90" y="157"/>
                  </a:lnTo>
                  <a:lnTo>
                    <a:pt x="102" y="136"/>
                  </a:lnTo>
                  <a:lnTo>
                    <a:pt x="114" y="112"/>
                  </a:lnTo>
                  <a:lnTo>
                    <a:pt x="125" y="88"/>
                  </a:lnTo>
                  <a:lnTo>
                    <a:pt x="135" y="62"/>
                  </a:lnTo>
                  <a:lnTo>
                    <a:pt x="143" y="35"/>
                  </a:lnTo>
                  <a:lnTo>
                    <a:pt x="151" y="7"/>
                  </a:lnTo>
                  <a:lnTo>
                    <a:pt x="119" y="0"/>
                  </a:lnTo>
                  <a:lnTo>
                    <a:pt x="112" y="26"/>
                  </a:lnTo>
                  <a:lnTo>
                    <a:pt x="103" y="50"/>
                  </a:lnTo>
                  <a:lnTo>
                    <a:pt x="94" y="75"/>
                  </a:lnTo>
                  <a:lnTo>
                    <a:pt x="84" y="99"/>
                  </a:lnTo>
                  <a:lnTo>
                    <a:pt x="73" y="121"/>
                  </a:lnTo>
                  <a:lnTo>
                    <a:pt x="62" y="142"/>
                  </a:lnTo>
                  <a:lnTo>
                    <a:pt x="50" y="162"/>
                  </a:lnTo>
                  <a:lnTo>
                    <a:pt x="41" y="179"/>
                  </a:lnTo>
                  <a:lnTo>
                    <a:pt x="21" y="208"/>
                  </a:lnTo>
                  <a:lnTo>
                    <a:pt x="7" y="230"/>
                  </a:lnTo>
                  <a:lnTo>
                    <a:pt x="3" y="236"/>
                  </a:lnTo>
                  <a:lnTo>
                    <a:pt x="0" y="244"/>
                  </a:lnTo>
                  <a:lnTo>
                    <a:pt x="23" y="264"/>
                  </a:lnTo>
                  <a:lnTo>
                    <a:pt x="30" y="259"/>
                  </a:lnTo>
                  <a:lnTo>
                    <a:pt x="29" y="233"/>
                  </a:lnTo>
                  <a:lnTo>
                    <a:pt x="30" y="259"/>
                  </a:lnTo>
                  <a:lnTo>
                    <a:pt x="45" y="246"/>
                  </a:lnTo>
                  <a:lnTo>
                    <a:pt x="29" y="233"/>
                  </a:lnTo>
                  <a:lnTo>
                    <a:pt x="9" y="26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58" name="Freeform 230"/>
            <p:cNvSpPr>
              <a:spLocks/>
            </p:cNvSpPr>
            <p:nvPr/>
          </p:nvSpPr>
          <p:spPr bwMode="auto">
            <a:xfrm>
              <a:off x="1341" y="2131"/>
              <a:ext cx="292" cy="610"/>
            </a:xfrm>
            <a:custGeom>
              <a:avLst/>
              <a:gdLst>
                <a:gd name="T0" fmla="*/ 0 w 877"/>
                <a:gd name="T1" fmla="*/ 2 h 1831"/>
                <a:gd name="T2" fmla="*/ 10 w 877"/>
                <a:gd name="T3" fmla="*/ 118 h 1831"/>
                <a:gd name="T4" fmla="*/ 26 w 877"/>
                <a:gd name="T5" fmla="*/ 238 h 1831"/>
                <a:gd name="T6" fmla="*/ 47 w 877"/>
                <a:gd name="T7" fmla="*/ 361 h 1831"/>
                <a:gd name="T8" fmla="*/ 76 w 877"/>
                <a:gd name="T9" fmla="*/ 487 h 1831"/>
                <a:gd name="T10" fmla="*/ 109 w 877"/>
                <a:gd name="T11" fmla="*/ 614 h 1831"/>
                <a:gd name="T12" fmla="*/ 149 w 877"/>
                <a:gd name="T13" fmla="*/ 741 h 1831"/>
                <a:gd name="T14" fmla="*/ 194 w 877"/>
                <a:gd name="T15" fmla="*/ 867 h 1831"/>
                <a:gd name="T16" fmla="*/ 246 w 877"/>
                <a:gd name="T17" fmla="*/ 994 h 1831"/>
                <a:gd name="T18" fmla="*/ 303 w 877"/>
                <a:gd name="T19" fmla="*/ 1116 h 1831"/>
                <a:gd name="T20" fmla="*/ 366 w 877"/>
                <a:gd name="T21" fmla="*/ 1236 h 1831"/>
                <a:gd name="T22" fmla="*/ 434 w 877"/>
                <a:gd name="T23" fmla="*/ 1351 h 1831"/>
                <a:gd name="T24" fmla="*/ 508 w 877"/>
                <a:gd name="T25" fmla="*/ 1462 h 1831"/>
                <a:gd name="T26" fmla="*/ 587 w 877"/>
                <a:gd name="T27" fmla="*/ 1565 h 1831"/>
                <a:gd name="T28" fmla="*/ 628 w 877"/>
                <a:gd name="T29" fmla="*/ 1615 h 1831"/>
                <a:gd name="T30" fmla="*/ 672 w 877"/>
                <a:gd name="T31" fmla="*/ 1662 h 1831"/>
                <a:gd name="T32" fmla="*/ 716 w 877"/>
                <a:gd name="T33" fmla="*/ 1708 h 1831"/>
                <a:gd name="T34" fmla="*/ 762 w 877"/>
                <a:gd name="T35" fmla="*/ 1751 h 1831"/>
                <a:gd name="T36" fmla="*/ 809 w 877"/>
                <a:gd name="T37" fmla="*/ 1792 h 1831"/>
                <a:gd name="T38" fmla="*/ 857 w 877"/>
                <a:gd name="T39" fmla="*/ 1831 h 1831"/>
                <a:gd name="T40" fmla="*/ 853 w 877"/>
                <a:gd name="T41" fmla="*/ 1786 h 1831"/>
                <a:gd name="T42" fmla="*/ 807 w 877"/>
                <a:gd name="T43" fmla="*/ 1747 h 1831"/>
                <a:gd name="T44" fmla="*/ 761 w 877"/>
                <a:gd name="T45" fmla="*/ 1706 h 1831"/>
                <a:gd name="T46" fmla="*/ 717 w 877"/>
                <a:gd name="T47" fmla="*/ 1662 h 1831"/>
                <a:gd name="T48" fmla="*/ 675 w 877"/>
                <a:gd name="T49" fmla="*/ 1616 h 1831"/>
                <a:gd name="T50" fmla="*/ 633 w 877"/>
                <a:gd name="T51" fmla="*/ 1568 h 1831"/>
                <a:gd name="T52" fmla="*/ 573 w 877"/>
                <a:gd name="T53" fmla="*/ 1494 h 1831"/>
                <a:gd name="T54" fmla="*/ 498 w 877"/>
                <a:gd name="T55" fmla="*/ 1388 h 1831"/>
                <a:gd name="T56" fmla="*/ 428 w 877"/>
                <a:gd name="T57" fmla="*/ 1277 h 1831"/>
                <a:gd name="T58" fmla="*/ 363 w 877"/>
                <a:gd name="T59" fmla="*/ 1161 h 1831"/>
                <a:gd name="T60" fmla="*/ 303 w 877"/>
                <a:gd name="T61" fmla="*/ 1041 h 1831"/>
                <a:gd name="T62" fmla="*/ 250 w 877"/>
                <a:gd name="T63" fmla="*/ 918 h 1831"/>
                <a:gd name="T64" fmla="*/ 202 w 877"/>
                <a:gd name="T65" fmla="*/ 794 h 1831"/>
                <a:gd name="T66" fmla="*/ 160 w 877"/>
                <a:gd name="T67" fmla="*/ 668 h 1831"/>
                <a:gd name="T68" fmla="*/ 123 w 877"/>
                <a:gd name="T69" fmla="*/ 542 h 1831"/>
                <a:gd name="T70" fmla="*/ 93 w 877"/>
                <a:gd name="T71" fmla="*/ 417 h 1831"/>
                <a:gd name="T72" fmla="*/ 68 w 877"/>
                <a:gd name="T73" fmla="*/ 294 h 1831"/>
                <a:gd name="T74" fmla="*/ 50 w 877"/>
                <a:gd name="T75" fmla="*/ 173 h 1831"/>
                <a:gd name="T76" fmla="*/ 37 w 877"/>
                <a:gd name="T77" fmla="*/ 56 h 1831"/>
                <a:gd name="T78" fmla="*/ 33 w 877"/>
                <a:gd name="T79" fmla="*/ 0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7" h="1831">
                  <a:moveTo>
                    <a:pt x="0" y="2"/>
                  </a:moveTo>
                  <a:lnTo>
                    <a:pt x="0" y="2"/>
                  </a:lnTo>
                  <a:lnTo>
                    <a:pt x="4" y="59"/>
                  </a:lnTo>
                  <a:lnTo>
                    <a:pt x="10" y="118"/>
                  </a:lnTo>
                  <a:lnTo>
                    <a:pt x="17" y="177"/>
                  </a:lnTo>
                  <a:lnTo>
                    <a:pt x="26" y="238"/>
                  </a:lnTo>
                  <a:lnTo>
                    <a:pt x="36" y="299"/>
                  </a:lnTo>
                  <a:lnTo>
                    <a:pt x="47" y="361"/>
                  </a:lnTo>
                  <a:lnTo>
                    <a:pt x="60" y="424"/>
                  </a:lnTo>
                  <a:lnTo>
                    <a:pt x="76" y="487"/>
                  </a:lnTo>
                  <a:lnTo>
                    <a:pt x="92" y="550"/>
                  </a:lnTo>
                  <a:lnTo>
                    <a:pt x="109" y="614"/>
                  </a:lnTo>
                  <a:lnTo>
                    <a:pt x="128" y="677"/>
                  </a:lnTo>
                  <a:lnTo>
                    <a:pt x="149" y="741"/>
                  </a:lnTo>
                  <a:lnTo>
                    <a:pt x="171" y="805"/>
                  </a:lnTo>
                  <a:lnTo>
                    <a:pt x="194" y="867"/>
                  </a:lnTo>
                  <a:lnTo>
                    <a:pt x="219" y="931"/>
                  </a:lnTo>
                  <a:lnTo>
                    <a:pt x="246" y="994"/>
                  </a:lnTo>
                  <a:lnTo>
                    <a:pt x="274" y="1055"/>
                  </a:lnTo>
                  <a:lnTo>
                    <a:pt x="303" y="1116"/>
                  </a:lnTo>
                  <a:lnTo>
                    <a:pt x="334" y="1176"/>
                  </a:lnTo>
                  <a:lnTo>
                    <a:pt x="366" y="1236"/>
                  </a:lnTo>
                  <a:lnTo>
                    <a:pt x="400" y="1294"/>
                  </a:lnTo>
                  <a:lnTo>
                    <a:pt x="434" y="1351"/>
                  </a:lnTo>
                  <a:lnTo>
                    <a:pt x="471" y="1406"/>
                  </a:lnTo>
                  <a:lnTo>
                    <a:pt x="508" y="1462"/>
                  </a:lnTo>
                  <a:lnTo>
                    <a:pt x="546" y="1514"/>
                  </a:lnTo>
                  <a:lnTo>
                    <a:pt x="587" y="1565"/>
                  </a:lnTo>
                  <a:lnTo>
                    <a:pt x="608" y="1590"/>
                  </a:lnTo>
                  <a:lnTo>
                    <a:pt x="628" y="1615"/>
                  </a:lnTo>
                  <a:lnTo>
                    <a:pt x="650" y="1639"/>
                  </a:lnTo>
                  <a:lnTo>
                    <a:pt x="672" y="1662"/>
                  </a:lnTo>
                  <a:lnTo>
                    <a:pt x="694" y="1685"/>
                  </a:lnTo>
                  <a:lnTo>
                    <a:pt x="716" y="1708"/>
                  </a:lnTo>
                  <a:lnTo>
                    <a:pt x="739" y="1729"/>
                  </a:lnTo>
                  <a:lnTo>
                    <a:pt x="762" y="1751"/>
                  </a:lnTo>
                  <a:lnTo>
                    <a:pt x="785" y="1772"/>
                  </a:lnTo>
                  <a:lnTo>
                    <a:pt x="809" y="1792"/>
                  </a:lnTo>
                  <a:lnTo>
                    <a:pt x="833" y="1811"/>
                  </a:lnTo>
                  <a:lnTo>
                    <a:pt x="857" y="1831"/>
                  </a:lnTo>
                  <a:lnTo>
                    <a:pt x="877" y="1804"/>
                  </a:lnTo>
                  <a:lnTo>
                    <a:pt x="853" y="1786"/>
                  </a:lnTo>
                  <a:lnTo>
                    <a:pt x="830" y="1766"/>
                  </a:lnTo>
                  <a:lnTo>
                    <a:pt x="807" y="1747"/>
                  </a:lnTo>
                  <a:lnTo>
                    <a:pt x="784" y="1726"/>
                  </a:lnTo>
                  <a:lnTo>
                    <a:pt x="761" y="1706"/>
                  </a:lnTo>
                  <a:lnTo>
                    <a:pt x="740" y="1684"/>
                  </a:lnTo>
                  <a:lnTo>
                    <a:pt x="717" y="1662"/>
                  </a:lnTo>
                  <a:lnTo>
                    <a:pt x="695" y="1640"/>
                  </a:lnTo>
                  <a:lnTo>
                    <a:pt x="675" y="1616"/>
                  </a:lnTo>
                  <a:lnTo>
                    <a:pt x="653" y="1593"/>
                  </a:lnTo>
                  <a:lnTo>
                    <a:pt x="633" y="1568"/>
                  </a:lnTo>
                  <a:lnTo>
                    <a:pt x="613" y="1545"/>
                  </a:lnTo>
                  <a:lnTo>
                    <a:pt x="573" y="1494"/>
                  </a:lnTo>
                  <a:lnTo>
                    <a:pt x="535" y="1442"/>
                  </a:lnTo>
                  <a:lnTo>
                    <a:pt x="498" y="1388"/>
                  </a:lnTo>
                  <a:lnTo>
                    <a:pt x="462" y="1334"/>
                  </a:lnTo>
                  <a:lnTo>
                    <a:pt x="428" y="1277"/>
                  </a:lnTo>
                  <a:lnTo>
                    <a:pt x="394" y="1220"/>
                  </a:lnTo>
                  <a:lnTo>
                    <a:pt x="363" y="1161"/>
                  </a:lnTo>
                  <a:lnTo>
                    <a:pt x="333" y="1102"/>
                  </a:lnTo>
                  <a:lnTo>
                    <a:pt x="303" y="1041"/>
                  </a:lnTo>
                  <a:lnTo>
                    <a:pt x="276" y="980"/>
                  </a:lnTo>
                  <a:lnTo>
                    <a:pt x="250" y="918"/>
                  </a:lnTo>
                  <a:lnTo>
                    <a:pt x="226" y="857"/>
                  </a:lnTo>
                  <a:lnTo>
                    <a:pt x="202" y="794"/>
                  </a:lnTo>
                  <a:lnTo>
                    <a:pt x="180" y="730"/>
                  </a:lnTo>
                  <a:lnTo>
                    <a:pt x="160" y="668"/>
                  </a:lnTo>
                  <a:lnTo>
                    <a:pt x="140" y="605"/>
                  </a:lnTo>
                  <a:lnTo>
                    <a:pt x="123" y="542"/>
                  </a:lnTo>
                  <a:lnTo>
                    <a:pt x="107" y="480"/>
                  </a:lnTo>
                  <a:lnTo>
                    <a:pt x="93" y="417"/>
                  </a:lnTo>
                  <a:lnTo>
                    <a:pt x="80" y="354"/>
                  </a:lnTo>
                  <a:lnTo>
                    <a:pt x="68" y="294"/>
                  </a:lnTo>
                  <a:lnTo>
                    <a:pt x="58" y="233"/>
                  </a:lnTo>
                  <a:lnTo>
                    <a:pt x="50" y="173"/>
                  </a:lnTo>
                  <a:lnTo>
                    <a:pt x="42" y="115"/>
                  </a:lnTo>
                  <a:lnTo>
                    <a:pt x="37" y="56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59" name="Freeform 231"/>
            <p:cNvSpPr>
              <a:spLocks/>
            </p:cNvSpPr>
            <p:nvPr/>
          </p:nvSpPr>
          <p:spPr bwMode="auto">
            <a:xfrm>
              <a:off x="1340" y="1555"/>
              <a:ext cx="248" cy="576"/>
            </a:xfrm>
            <a:custGeom>
              <a:avLst/>
              <a:gdLst>
                <a:gd name="T0" fmla="*/ 701 w 746"/>
                <a:gd name="T1" fmla="*/ 31 h 1729"/>
                <a:gd name="T2" fmla="*/ 652 w 746"/>
                <a:gd name="T3" fmla="*/ 68 h 1729"/>
                <a:gd name="T4" fmla="*/ 604 w 746"/>
                <a:gd name="T5" fmla="*/ 106 h 1729"/>
                <a:gd name="T6" fmla="*/ 559 w 746"/>
                <a:gd name="T7" fmla="*/ 147 h 1729"/>
                <a:gd name="T8" fmla="*/ 516 w 746"/>
                <a:gd name="T9" fmla="*/ 190 h 1729"/>
                <a:gd name="T10" fmla="*/ 475 w 746"/>
                <a:gd name="T11" fmla="*/ 234 h 1729"/>
                <a:gd name="T12" fmla="*/ 435 w 746"/>
                <a:gd name="T13" fmla="*/ 280 h 1729"/>
                <a:gd name="T14" fmla="*/ 397 w 746"/>
                <a:gd name="T15" fmla="*/ 327 h 1729"/>
                <a:gd name="T16" fmla="*/ 361 w 746"/>
                <a:gd name="T17" fmla="*/ 377 h 1729"/>
                <a:gd name="T18" fmla="*/ 328 w 746"/>
                <a:gd name="T19" fmla="*/ 427 h 1729"/>
                <a:gd name="T20" fmla="*/ 296 w 746"/>
                <a:gd name="T21" fmla="*/ 478 h 1729"/>
                <a:gd name="T22" fmla="*/ 236 w 746"/>
                <a:gd name="T23" fmla="*/ 585 h 1729"/>
                <a:gd name="T24" fmla="*/ 184 w 746"/>
                <a:gd name="T25" fmla="*/ 696 h 1729"/>
                <a:gd name="T26" fmla="*/ 139 w 746"/>
                <a:gd name="T27" fmla="*/ 809 h 1729"/>
                <a:gd name="T28" fmla="*/ 101 w 746"/>
                <a:gd name="T29" fmla="*/ 925 h 1729"/>
                <a:gd name="T30" fmla="*/ 69 w 746"/>
                <a:gd name="T31" fmla="*/ 1042 h 1729"/>
                <a:gd name="T32" fmla="*/ 43 w 746"/>
                <a:gd name="T33" fmla="*/ 1160 h 1729"/>
                <a:gd name="T34" fmla="*/ 23 w 746"/>
                <a:gd name="T35" fmla="*/ 1277 h 1729"/>
                <a:gd name="T36" fmla="*/ 10 w 746"/>
                <a:gd name="T37" fmla="*/ 1393 h 1729"/>
                <a:gd name="T38" fmla="*/ 2 w 746"/>
                <a:gd name="T39" fmla="*/ 1508 h 1729"/>
                <a:gd name="T40" fmla="*/ 0 w 746"/>
                <a:gd name="T41" fmla="*/ 1620 h 1729"/>
                <a:gd name="T42" fmla="*/ 3 w 746"/>
                <a:gd name="T43" fmla="*/ 1729 h 1729"/>
                <a:gd name="T44" fmla="*/ 34 w 746"/>
                <a:gd name="T45" fmla="*/ 1674 h 1729"/>
                <a:gd name="T46" fmla="*/ 33 w 746"/>
                <a:gd name="T47" fmla="*/ 1565 h 1729"/>
                <a:gd name="T48" fmla="*/ 39 w 746"/>
                <a:gd name="T49" fmla="*/ 1454 h 1729"/>
                <a:gd name="T50" fmla="*/ 49 w 746"/>
                <a:gd name="T51" fmla="*/ 1339 h 1729"/>
                <a:gd name="T52" fmla="*/ 66 w 746"/>
                <a:gd name="T53" fmla="*/ 1224 h 1729"/>
                <a:gd name="T54" fmla="*/ 87 w 746"/>
                <a:gd name="T55" fmla="*/ 1108 h 1729"/>
                <a:gd name="T56" fmla="*/ 116 w 746"/>
                <a:gd name="T57" fmla="*/ 992 h 1729"/>
                <a:gd name="T58" fmla="*/ 151 w 746"/>
                <a:gd name="T59" fmla="*/ 877 h 1729"/>
                <a:gd name="T60" fmla="*/ 192 w 746"/>
                <a:gd name="T61" fmla="*/ 765 h 1729"/>
                <a:gd name="T62" fmla="*/ 239 w 746"/>
                <a:gd name="T63" fmla="*/ 653 h 1729"/>
                <a:gd name="T64" fmla="*/ 293 w 746"/>
                <a:gd name="T65" fmla="*/ 548 h 1729"/>
                <a:gd name="T66" fmla="*/ 339 w 746"/>
                <a:gd name="T67" fmla="*/ 470 h 1729"/>
                <a:gd name="T68" fmla="*/ 371 w 746"/>
                <a:gd name="T69" fmla="*/ 420 h 1729"/>
                <a:gd name="T70" fmla="*/ 406 w 746"/>
                <a:gd name="T71" fmla="*/ 372 h 1729"/>
                <a:gd name="T72" fmla="*/ 441 w 746"/>
                <a:gd name="T73" fmla="*/ 324 h 1729"/>
                <a:gd name="T74" fmla="*/ 479 w 746"/>
                <a:gd name="T75" fmla="*/ 279 h 1729"/>
                <a:gd name="T76" fmla="*/ 519 w 746"/>
                <a:gd name="T77" fmla="*/ 234 h 1729"/>
                <a:gd name="T78" fmla="*/ 560 w 746"/>
                <a:gd name="T79" fmla="*/ 191 h 1729"/>
                <a:gd name="T80" fmla="*/ 603 w 746"/>
                <a:gd name="T81" fmla="*/ 151 h 1729"/>
                <a:gd name="T82" fmla="*/ 649 w 746"/>
                <a:gd name="T83" fmla="*/ 112 h 1729"/>
                <a:gd name="T84" fmla="*/ 695 w 746"/>
                <a:gd name="T85" fmla="*/ 76 h 1729"/>
                <a:gd name="T86" fmla="*/ 695 w 746"/>
                <a:gd name="T87" fmla="*/ 38 h 1729"/>
                <a:gd name="T88" fmla="*/ 746 w 746"/>
                <a:gd name="T89" fmla="*/ 0 h 1729"/>
                <a:gd name="T90" fmla="*/ 725 w 746"/>
                <a:gd name="T91" fmla="*/ 51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6" h="1729">
                  <a:moveTo>
                    <a:pt x="725" y="51"/>
                  </a:moveTo>
                  <a:lnTo>
                    <a:pt x="701" y="31"/>
                  </a:lnTo>
                  <a:lnTo>
                    <a:pt x="676" y="49"/>
                  </a:lnTo>
                  <a:lnTo>
                    <a:pt x="652" y="68"/>
                  </a:lnTo>
                  <a:lnTo>
                    <a:pt x="627" y="86"/>
                  </a:lnTo>
                  <a:lnTo>
                    <a:pt x="604" y="106"/>
                  </a:lnTo>
                  <a:lnTo>
                    <a:pt x="582" y="126"/>
                  </a:lnTo>
                  <a:lnTo>
                    <a:pt x="559" y="147"/>
                  </a:lnTo>
                  <a:lnTo>
                    <a:pt x="538" y="168"/>
                  </a:lnTo>
                  <a:lnTo>
                    <a:pt x="516" y="190"/>
                  </a:lnTo>
                  <a:lnTo>
                    <a:pt x="494" y="212"/>
                  </a:lnTo>
                  <a:lnTo>
                    <a:pt x="475" y="234"/>
                  </a:lnTo>
                  <a:lnTo>
                    <a:pt x="454" y="257"/>
                  </a:lnTo>
                  <a:lnTo>
                    <a:pt x="435" y="280"/>
                  </a:lnTo>
                  <a:lnTo>
                    <a:pt x="415" y="303"/>
                  </a:lnTo>
                  <a:lnTo>
                    <a:pt x="397" y="327"/>
                  </a:lnTo>
                  <a:lnTo>
                    <a:pt x="379" y="352"/>
                  </a:lnTo>
                  <a:lnTo>
                    <a:pt x="361" y="377"/>
                  </a:lnTo>
                  <a:lnTo>
                    <a:pt x="344" y="402"/>
                  </a:lnTo>
                  <a:lnTo>
                    <a:pt x="328" y="427"/>
                  </a:lnTo>
                  <a:lnTo>
                    <a:pt x="311" y="453"/>
                  </a:lnTo>
                  <a:lnTo>
                    <a:pt x="296" y="478"/>
                  </a:lnTo>
                  <a:lnTo>
                    <a:pt x="265" y="531"/>
                  </a:lnTo>
                  <a:lnTo>
                    <a:pt x="236" y="585"/>
                  </a:lnTo>
                  <a:lnTo>
                    <a:pt x="209" y="640"/>
                  </a:lnTo>
                  <a:lnTo>
                    <a:pt x="184" y="696"/>
                  </a:lnTo>
                  <a:lnTo>
                    <a:pt x="162" y="752"/>
                  </a:lnTo>
                  <a:lnTo>
                    <a:pt x="139" y="809"/>
                  </a:lnTo>
                  <a:lnTo>
                    <a:pt x="120" y="867"/>
                  </a:lnTo>
                  <a:lnTo>
                    <a:pt x="101" y="925"/>
                  </a:lnTo>
                  <a:lnTo>
                    <a:pt x="84" y="983"/>
                  </a:lnTo>
                  <a:lnTo>
                    <a:pt x="69" y="1042"/>
                  </a:lnTo>
                  <a:lnTo>
                    <a:pt x="55" y="1101"/>
                  </a:lnTo>
                  <a:lnTo>
                    <a:pt x="43" y="1160"/>
                  </a:lnTo>
                  <a:lnTo>
                    <a:pt x="33" y="1218"/>
                  </a:lnTo>
                  <a:lnTo>
                    <a:pt x="23" y="1277"/>
                  </a:lnTo>
                  <a:lnTo>
                    <a:pt x="16" y="1335"/>
                  </a:lnTo>
                  <a:lnTo>
                    <a:pt x="10" y="1393"/>
                  </a:lnTo>
                  <a:lnTo>
                    <a:pt x="5" y="1452"/>
                  </a:lnTo>
                  <a:lnTo>
                    <a:pt x="2" y="1508"/>
                  </a:lnTo>
                  <a:lnTo>
                    <a:pt x="1" y="1565"/>
                  </a:lnTo>
                  <a:lnTo>
                    <a:pt x="0" y="1620"/>
                  </a:lnTo>
                  <a:lnTo>
                    <a:pt x="1" y="1675"/>
                  </a:lnTo>
                  <a:lnTo>
                    <a:pt x="3" y="1729"/>
                  </a:lnTo>
                  <a:lnTo>
                    <a:pt x="36" y="1727"/>
                  </a:lnTo>
                  <a:lnTo>
                    <a:pt x="34" y="1674"/>
                  </a:lnTo>
                  <a:lnTo>
                    <a:pt x="33" y="1620"/>
                  </a:lnTo>
                  <a:lnTo>
                    <a:pt x="33" y="1565"/>
                  </a:lnTo>
                  <a:lnTo>
                    <a:pt x="35" y="1510"/>
                  </a:lnTo>
                  <a:lnTo>
                    <a:pt x="39" y="1454"/>
                  </a:lnTo>
                  <a:lnTo>
                    <a:pt x="43" y="1397"/>
                  </a:lnTo>
                  <a:lnTo>
                    <a:pt x="49" y="1339"/>
                  </a:lnTo>
                  <a:lnTo>
                    <a:pt x="56" y="1282"/>
                  </a:lnTo>
                  <a:lnTo>
                    <a:pt x="66" y="1224"/>
                  </a:lnTo>
                  <a:lnTo>
                    <a:pt x="75" y="1165"/>
                  </a:lnTo>
                  <a:lnTo>
                    <a:pt x="87" y="1108"/>
                  </a:lnTo>
                  <a:lnTo>
                    <a:pt x="101" y="1050"/>
                  </a:lnTo>
                  <a:lnTo>
                    <a:pt x="116" y="992"/>
                  </a:lnTo>
                  <a:lnTo>
                    <a:pt x="133" y="934"/>
                  </a:lnTo>
                  <a:lnTo>
                    <a:pt x="151" y="877"/>
                  </a:lnTo>
                  <a:lnTo>
                    <a:pt x="170" y="821"/>
                  </a:lnTo>
                  <a:lnTo>
                    <a:pt x="192" y="765"/>
                  </a:lnTo>
                  <a:lnTo>
                    <a:pt x="215" y="709"/>
                  </a:lnTo>
                  <a:lnTo>
                    <a:pt x="239" y="653"/>
                  </a:lnTo>
                  <a:lnTo>
                    <a:pt x="266" y="601"/>
                  </a:lnTo>
                  <a:lnTo>
                    <a:pt x="293" y="548"/>
                  </a:lnTo>
                  <a:lnTo>
                    <a:pt x="324" y="496"/>
                  </a:lnTo>
                  <a:lnTo>
                    <a:pt x="339" y="470"/>
                  </a:lnTo>
                  <a:lnTo>
                    <a:pt x="355" y="445"/>
                  </a:lnTo>
                  <a:lnTo>
                    <a:pt x="371" y="420"/>
                  </a:lnTo>
                  <a:lnTo>
                    <a:pt x="388" y="395"/>
                  </a:lnTo>
                  <a:lnTo>
                    <a:pt x="406" y="372"/>
                  </a:lnTo>
                  <a:lnTo>
                    <a:pt x="423" y="348"/>
                  </a:lnTo>
                  <a:lnTo>
                    <a:pt x="441" y="324"/>
                  </a:lnTo>
                  <a:lnTo>
                    <a:pt x="460" y="301"/>
                  </a:lnTo>
                  <a:lnTo>
                    <a:pt x="479" y="279"/>
                  </a:lnTo>
                  <a:lnTo>
                    <a:pt x="499" y="256"/>
                  </a:lnTo>
                  <a:lnTo>
                    <a:pt x="519" y="234"/>
                  </a:lnTo>
                  <a:lnTo>
                    <a:pt x="540" y="213"/>
                  </a:lnTo>
                  <a:lnTo>
                    <a:pt x="560" y="191"/>
                  </a:lnTo>
                  <a:lnTo>
                    <a:pt x="582" y="171"/>
                  </a:lnTo>
                  <a:lnTo>
                    <a:pt x="603" y="151"/>
                  </a:lnTo>
                  <a:lnTo>
                    <a:pt x="626" y="132"/>
                  </a:lnTo>
                  <a:lnTo>
                    <a:pt x="649" y="112"/>
                  </a:lnTo>
                  <a:lnTo>
                    <a:pt x="671" y="94"/>
                  </a:lnTo>
                  <a:lnTo>
                    <a:pt x="695" y="76"/>
                  </a:lnTo>
                  <a:lnTo>
                    <a:pt x="720" y="58"/>
                  </a:lnTo>
                  <a:lnTo>
                    <a:pt x="695" y="38"/>
                  </a:lnTo>
                  <a:lnTo>
                    <a:pt x="725" y="51"/>
                  </a:lnTo>
                  <a:lnTo>
                    <a:pt x="746" y="0"/>
                  </a:lnTo>
                  <a:lnTo>
                    <a:pt x="701" y="31"/>
                  </a:lnTo>
                  <a:lnTo>
                    <a:pt x="725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60" name="Freeform 232"/>
            <p:cNvSpPr>
              <a:spLocks/>
            </p:cNvSpPr>
            <p:nvPr/>
          </p:nvSpPr>
          <p:spPr bwMode="auto">
            <a:xfrm>
              <a:off x="1571" y="1555"/>
              <a:ext cx="17" cy="17"/>
            </a:xfrm>
            <a:custGeom>
              <a:avLst/>
              <a:gdLst>
                <a:gd name="T0" fmla="*/ 0 w 51"/>
                <a:gd name="T1" fmla="*/ 38 h 51"/>
                <a:gd name="T2" fmla="*/ 15 w 51"/>
                <a:gd name="T3" fmla="*/ 44 h 51"/>
                <a:gd name="T4" fmla="*/ 15 w 51"/>
                <a:gd name="T5" fmla="*/ 44 h 51"/>
                <a:gd name="T6" fmla="*/ 15 w 51"/>
                <a:gd name="T7" fmla="*/ 44 h 51"/>
                <a:gd name="T8" fmla="*/ 15 w 51"/>
                <a:gd name="T9" fmla="*/ 44 h 51"/>
                <a:gd name="T10" fmla="*/ 0 w 51"/>
                <a:gd name="T11" fmla="*/ 38 h 51"/>
                <a:gd name="T12" fmla="*/ 30 w 51"/>
                <a:gd name="T13" fmla="*/ 51 h 51"/>
                <a:gd name="T14" fmla="*/ 51 w 51"/>
                <a:gd name="T15" fmla="*/ 0 h 51"/>
                <a:gd name="T16" fmla="*/ 6 w 51"/>
                <a:gd name="T17" fmla="*/ 31 h 51"/>
                <a:gd name="T18" fmla="*/ 0 w 51"/>
                <a:gd name="T19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0" y="38"/>
                  </a:move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0" y="38"/>
                  </a:lnTo>
                  <a:lnTo>
                    <a:pt x="30" y="51"/>
                  </a:lnTo>
                  <a:lnTo>
                    <a:pt x="51" y="0"/>
                  </a:lnTo>
                  <a:lnTo>
                    <a:pt x="6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61" name="Freeform 233"/>
            <p:cNvSpPr>
              <a:spLocks/>
            </p:cNvSpPr>
            <p:nvPr/>
          </p:nvSpPr>
          <p:spPr bwMode="auto">
            <a:xfrm>
              <a:off x="1571" y="1567"/>
              <a:ext cx="43" cy="25"/>
            </a:xfrm>
            <a:custGeom>
              <a:avLst/>
              <a:gdLst>
                <a:gd name="T0" fmla="*/ 129 w 129"/>
                <a:gd name="T1" fmla="*/ 56 h 73"/>
                <a:gd name="T2" fmla="*/ 129 w 129"/>
                <a:gd name="T3" fmla="*/ 56 h 73"/>
                <a:gd name="T4" fmla="*/ 121 w 129"/>
                <a:gd name="T5" fmla="*/ 45 h 73"/>
                <a:gd name="T6" fmla="*/ 112 w 129"/>
                <a:gd name="T7" fmla="*/ 35 h 73"/>
                <a:gd name="T8" fmla="*/ 103 w 129"/>
                <a:gd name="T9" fmla="*/ 27 h 73"/>
                <a:gd name="T10" fmla="*/ 93 w 129"/>
                <a:gd name="T11" fmla="*/ 20 h 73"/>
                <a:gd name="T12" fmla="*/ 83 w 129"/>
                <a:gd name="T13" fmla="*/ 16 h 73"/>
                <a:gd name="T14" fmla="*/ 73 w 129"/>
                <a:gd name="T15" fmla="*/ 12 h 73"/>
                <a:gd name="T16" fmla="*/ 64 w 129"/>
                <a:gd name="T17" fmla="*/ 8 h 73"/>
                <a:gd name="T18" fmla="*/ 55 w 129"/>
                <a:gd name="T19" fmla="*/ 6 h 73"/>
                <a:gd name="T20" fmla="*/ 40 w 129"/>
                <a:gd name="T21" fmla="*/ 3 h 73"/>
                <a:gd name="T22" fmla="*/ 29 w 129"/>
                <a:gd name="T23" fmla="*/ 0 h 73"/>
                <a:gd name="T24" fmla="*/ 28 w 129"/>
                <a:gd name="T25" fmla="*/ 0 h 73"/>
                <a:gd name="T26" fmla="*/ 30 w 129"/>
                <a:gd name="T27" fmla="*/ 2 h 73"/>
                <a:gd name="T28" fmla="*/ 34 w 129"/>
                <a:gd name="T29" fmla="*/ 8 h 73"/>
                <a:gd name="T30" fmla="*/ 32 w 129"/>
                <a:gd name="T31" fmla="*/ 14 h 73"/>
                <a:gd name="T32" fmla="*/ 2 w 129"/>
                <a:gd name="T33" fmla="*/ 1 h 73"/>
                <a:gd name="T34" fmla="*/ 0 w 129"/>
                <a:gd name="T35" fmla="*/ 13 h 73"/>
                <a:gd name="T36" fmla="*/ 7 w 129"/>
                <a:gd name="T37" fmla="*/ 25 h 73"/>
                <a:gd name="T38" fmla="*/ 13 w 129"/>
                <a:gd name="T39" fmla="*/ 30 h 73"/>
                <a:gd name="T40" fmla="*/ 21 w 129"/>
                <a:gd name="T41" fmla="*/ 32 h 73"/>
                <a:gd name="T42" fmla="*/ 32 w 129"/>
                <a:gd name="T43" fmla="*/ 35 h 73"/>
                <a:gd name="T44" fmla="*/ 46 w 129"/>
                <a:gd name="T45" fmla="*/ 39 h 73"/>
                <a:gd name="T46" fmla="*/ 54 w 129"/>
                <a:gd name="T47" fmla="*/ 40 h 73"/>
                <a:gd name="T48" fmla="*/ 62 w 129"/>
                <a:gd name="T49" fmla="*/ 43 h 73"/>
                <a:gd name="T50" fmla="*/ 69 w 129"/>
                <a:gd name="T51" fmla="*/ 46 h 73"/>
                <a:gd name="T52" fmla="*/ 76 w 129"/>
                <a:gd name="T53" fmla="*/ 49 h 73"/>
                <a:gd name="T54" fmla="*/ 83 w 129"/>
                <a:gd name="T55" fmla="*/ 54 h 73"/>
                <a:gd name="T56" fmla="*/ 90 w 129"/>
                <a:gd name="T57" fmla="*/ 59 h 73"/>
                <a:gd name="T58" fmla="*/ 95 w 129"/>
                <a:gd name="T59" fmla="*/ 66 h 73"/>
                <a:gd name="T60" fmla="*/ 100 w 129"/>
                <a:gd name="T61" fmla="*/ 73 h 73"/>
                <a:gd name="T62" fmla="*/ 100 w 129"/>
                <a:gd name="T63" fmla="*/ 73 h 73"/>
                <a:gd name="T64" fmla="*/ 129 w 129"/>
                <a:gd name="T6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73">
                  <a:moveTo>
                    <a:pt x="129" y="56"/>
                  </a:moveTo>
                  <a:lnTo>
                    <a:pt x="129" y="56"/>
                  </a:lnTo>
                  <a:lnTo>
                    <a:pt x="121" y="45"/>
                  </a:lnTo>
                  <a:lnTo>
                    <a:pt x="112" y="35"/>
                  </a:lnTo>
                  <a:lnTo>
                    <a:pt x="103" y="27"/>
                  </a:lnTo>
                  <a:lnTo>
                    <a:pt x="93" y="20"/>
                  </a:lnTo>
                  <a:lnTo>
                    <a:pt x="83" y="16"/>
                  </a:lnTo>
                  <a:lnTo>
                    <a:pt x="73" y="12"/>
                  </a:lnTo>
                  <a:lnTo>
                    <a:pt x="64" y="8"/>
                  </a:lnTo>
                  <a:lnTo>
                    <a:pt x="55" y="6"/>
                  </a:lnTo>
                  <a:lnTo>
                    <a:pt x="40" y="3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8"/>
                  </a:lnTo>
                  <a:lnTo>
                    <a:pt x="32" y="14"/>
                  </a:lnTo>
                  <a:lnTo>
                    <a:pt x="2" y="1"/>
                  </a:lnTo>
                  <a:lnTo>
                    <a:pt x="0" y="13"/>
                  </a:lnTo>
                  <a:lnTo>
                    <a:pt x="7" y="25"/>
                  </a:lnTo>
                  <a:lnTo>
                    <a:pt x="13" y="30"/>
                  </a:lnTo>
                  <a:lnTo>
                    <a:pt x="21" y="32"/>
                  </a:lnTo>
                  <a:lnTo>
                    <a:pt x="32" y="35"/>
                  </a:lnTo>
                  <a:lnTo>
                    <a:pt x="46" y="39"/>
                  </a:lnTo>
                  <a:lnTo>
                    <a:pt x="54" y="40"/>
                  </a:lnTo>
                  <a:lnTo>
                    <a:pt x="62" y="43"/>
                  </a:lnTo>
                  <a:lnTo>
                    <a:pt x="69" y="46"/>
                  </a:lnTo>
                  <a:lnTo>
                    <a:pt x="76" y="49"/>
                  </a:lnTo>
                  <a:lnTo>
                    <a:pt x="83" y="54"/>
                  </a:lnTo>
                  <a:lnTo>
                    <a:pt x="90" y="59"/>
                  </a:lnTo>
                  <a:lnTo>
                    <a:pt x="95" y="66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29" y="5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62" name="Freeform 234"/>
            <p:cNvSpPr>
              <a:spLocks/>
            </p:cNvSpPr>
            <p:nvPr/>
          </p:nvSpPr>
          <p:spPr bwMode="auto">
            <a:xfrm>
              <a:off x="1604" y="1586"/>
              <a:ext cx="30" cy="70"/>
            </a:xfrm>
            <a:custGeom>
              <a:avLst/>
              <a:gdLst>
                <a:gd name="T0" fmla="*/ 91 w 91"/>
                <a:gd name="T1" fmla="*/ 208 h 209"/>
                <a:gd name="T2" fmla="*/ 91 w 91"/>
                <a:gd name="T3" fmla="*/ 208 h 209"/>
                <a:gd name="T4" fmla="*/ 90 w 91"/>
                <a:gd name="T5" fmla="*/ 194 h 209"/>
                <a:gd name="T6" fmla="*/ 89 w 91"/>
                <a:gd name="T7" fmla="*/ 181 h 209"/>
                <a:gd name="T8" fmla="*/ 87 w 91"/>
                <a:gd name="T9" fmla="*/ 166 h 209"/>
                <a:gd name="T10" fmla="*/ 84 w 91"/>
                <a:gd name="T11" fmla="*/ 152 h 209"/>
                <a:gd name="T12" fmla="*/ 76 w 91"/>
                <a:gd name="T13" fmla="*/ 122 h 209"/>
                <a:gd name="T14" fmla="*/ 67 w 91"/>
                <a:gd name="T15" fmla="*/ 93 h 209"/>
                <a:gd name="T16" fmla="*/ 58 w 91"/>
                <a:gd name="T17" fmla="*/ 65 h 209"/>
                <a:gd name="T18" fmla="*/ 48 w 91"/>
                <a:gd name="T19" fmla="*/ 39 h 209"/>
                <a:gd name="T20" fmla="*/ 38 w 91"/>
                <a:gd name="T21" fmla="*/ 17 h 209"/>
                <a:gd name="T22" fmla="*/ 29 w 91"/>
                <a:gd name="T23" fmla="*/ 0 h 209"/>
                <a:gd name="T24" fmla="*/ 0 w 91"/>
                <a:gd name="T25" fmla="*/ 17 h 209"/>
                <a:gd name="T26" fmla="*/ 8 w 91"/>
                <a:gd name="T27" fmla="*/ 31 h 209"/>
                <a:gd name="T28" fmla="*/ 18 w 91"/>
                <a:gd name="T29" fmla="*/ 52 h 209"/>
                <a:gd name="T30" fmla="*/ 26 w 91"/>
                <a:gd name="T31" fmla="*/ 75 h 209"/>
                <a:gd name="T32" fmla="*/ 36 w 91"/>
                <a:gd name="T33" fmla="*/ 102 h 209"/>
                <a:gd name="T34" fmla="*/ 45 w 91"/>
                <a:gd name="T35" fmla="*/ 131 h 209"/>
                <a:gd name="T36" fmla="*/ 51 w 91"/>
                <a:gd name="T37" fmla="*/ 160 h 209"/>
                <a:gd name="T38" fmla="*/ 54 w 91"/>
                <a:gd name="T39" fmla="*/ 173 h 209"/>
                <a:gd name="T40" fmla="*/ 57 w 91"/>
                <a:gd name="T41" fmla="*/ 186 h 209"/>
                <a:gd name="T42" fmla="*/ 58 w 91"/>
                <a:gd name="T43" fmla="*/ 198 h 209"/>
                <a:gd name="T44" fmla="*/ 59 w 91"/>
                <a:gd name="T45" fmla="*/ 209 h 209"/>
                <a:gd name="T46" fmla="*/ 59 w 91"/>
                <a:gd name="T47" fmla="*/ 209 h 209"/>
                <a:gd name="T48" fmla="*/ 91 w 91"/>
                <a:gd name="T49" fmla="*/ 20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209">
                  <a:moveTo>
                    <a:pt x="91" y="208"/>
                  </a:moveTo>
                  <a:lnTo>
                    <a:pt x="91" y="208"/>
                  </a:lnTo>
                  <a:lnTo>
                    <a:pt x="90" y="194"/>
                  </a:lnTo>
                  <a:lnTo>
                    <a:pt x="89" y="181"/>
                  </a:lnTo>
                  <a:lnTo>
                    <a:pt x="87" y="166"/>
                  </a:lnTo>
                  <a:lnTo>
                    <a:pt x="84" y="152"/>
                  </a:lnTo>
                  <a:lnTo>
                    <a:pt x="76" y="122"/>
                  </a:lnTo>
                  <a:lnTo>
                    <a:pt x="67" y="93"/>
                  </a:lnTo>
                  <a:lnTo>
                    <a:pt x="58" y="65"/>
                  </a:lnTo>
                  <a:lnTo>
                    <a:pt x="48" y="39"/>
                  </a:lnTo>
                  <a:lnTo>
                    <a:pt x="38" y="17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8" y="31"/>
                  </a:lnTo>
                  <a:lnTo>
                    <a:pt x="18" y="52"/>
                  </a:lnTo>
                  <a:lnTo>
                    <a:pt x="26" y="75"/>
                  </a:lnTo>
                  <a:lnTo>
                    <a:pt x="36" y="102"/>
                  </a:lnTo>
                  <a:lnTo>
                    <a:pt x="45" y="131"/>
                  </a:lnTo>
                  <a:lnTo>
                    <a:pt x="51" y="160"/>
                  </a:lnTo>
                  <a:lnTo>
                    <a:pt x="54" y="173"/>
                  </a:lnTo>
                  <a:lnTo>
                    <a:pt x="57" y="186"/>
                  </a:lnTo>
                  <a:lnTo>
                    <a:pt x="58" y="198"/>
                  </a:lnTo>
                  <a:lnTo>
                    <a:pt x="59" y="209"/>
                  </a:lnTo>
                  <a:lnTo>
                    <a:pt x="59" y="209"/>
                  </a:lnTo>
                  <a:lnTo>
                    <a:pt x="91" y="2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63" name="Freeform 235"/>
            <p:cNvSpPr>
              <a:spLocks/>
            </p:cNvSpPr>
            <p:nvPr/>
          </p:nvSpPr>
          <p:spPr bwMode="auto">
            <a:xfrm>
              <a:off x="1614" y="1655"/>
              <a:ext cx="21" cy="70"/>
            </a:xfrm>
            <a:custGeom>
              <a:avLst/>
              <a:gdLst>
                <a:gd name="T0" fmla="*/ 31 w 61"/>
                <a:gd name="T1" fmla="*/ 208 h 208"/>
                <a:gd name="T2" fmla="*/ 31 w 61"/>
                <a:gd name="T3" fmla="*/ 208 h 208"/>
                <a:gd name="T4" fmla="*/ 39 w 61"/>
                <a:gd name="T5" fmla="*/ 184 h 208"/>
                <a:gd name="T6" fmla="*/ 45 w 61"/>
                <a:gd name="T7" fmla="*/ 159 h 208"/>
                <a:gd name="T8" fmla="*/ 50 w 61"/>
                <a:gd name="T9" fmla="*/ 134 h 208"/>
                <a:gd name="T10" fmla="*/ 55 w 61"/>
                <a:gd name="T11" fmla="*/ 108 h 208"/>
                <a:gd name="T12" fmla="*/ 58 w 61"/>
                <a:gd name="T13" fmla="*/ 82 h 208"/>
                <a:gd name="T14" fmla="*/ 60 w 61"/>
                <a:gd name="T15" fmla="*/ 55 h 208"/>
                <a:gd name="T16" fmla="*/ 61 w 61"/>
                <a:gd name="T17" fmla="*/ 28 h 208"/>
                <a:gd name="T18" fmla="*/ 60 w 61"/>
                <a:gd name="T19" fmla="*/ 0 h 208"/>
                <a:gd name="T20" fmla="*/ 28 w 61"/>
                <a:gd name="T21" fmla="*/ 1 h 208"/>
                <a:gd name="T22" fmla="*/ 28 w 61"/>
                <a:gd name="T23" fmla="*/ 28 h 208"/>
                <a:gd name="T24" fmla="*/ 28 w 61"/>
                <a:gd name="T25" fmla="*/ 54 h 208"/>
                <a:gd name="T26" fmla="*/ 26 w 61"/>
                <a:gd name="T27" fmla="*/ 79 h 208"/>
                <a:gd name="T28" fmla="*/ 22 w 61"/>
                <a:gd name="T29" fmla="*/ 104 h 208"/>
                <a:gd name="T30" fmla="*/ 18 w 61"/>
                <a:gd name="T31" fmla="*/ 128 h 208"/>
                <a:gd name="T32" fmla="*/ 13 w 61"/>
                <a:gd name="T33" fmla="*/ 152 h 208"/>
                <a:gd name="T34" fmla="*/ 7 w 61"/>
                <a:gd name="T35" fmla="*/ 175 h 208"/>
                <a:gd name="T36" fmla="*/ 0 w 61"/>
                <a:gd name="T37" fmla="*/ 198 h 208"/>
                <a:gd name="T38" fmla="*/ 0 w 61"/>
                <a:gd name="T39" fmla="*/ 198 h 208"/>
                <a:gd name="T40" fmla="*/ 31 w 61"/>
                <a:gd name="T4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208">
                  <a:moveTo>
                    <a:pt x="31" y="208"/>
                  </a:moveTo>
                  <a:lnTo>
                    <a:pt x="31" y="208"/>
                  </a:lnTo>
                  <a:lnTo>
                    <a:pt x="39" y="184"/>
                  </a:lnTo>
                  <a:lnTo>
                    <a:pt x="45" y="159"/>
                  </a:lnTo>
                  <a:lnTo>
                    <a:pt x="50" y="134"/>
                  </a:lnTo>
                  <a:lnTo>
                    <a:pt x="55" y="108"/>
                  </a:lnTo>
                  <a:lnTo>
                    <a:pt x="58" y="82"/>
                  </a:lnTo>
                  <a:lnTo>
                    <a:pt x="60" y="55"/>
                  </a:lnTo>
                  <a:lnTo>
                    <a:pt x="61" y="28"/>
                  </a:lnTo>
                  <a:lnTo>
                    <a:pt x="60" y="0"/>
                  </a:lnTo>
                  <a:lnTo>
                    <a:pt x="28" y="1"/>
                  </a:lnTo>
                  <a:lnTo>
                    <a:pt x="28" y="28"/>
                  </a:lnTo>
                  <a:lnTo>
                    <a:pt x="28" y="54"/>
                  </a:lnTo>
                  <a:lnTo>
                    <a:pt x="26" y="79"/>
                  </a:lnTo>
                  <a:lnTo>
                    <a:pt x="22" y="104"/>
                  </a:lnTo>
                  <a:lnTo>
                    <a:pt x="18" y="128"/>
                  </a:lnTo>
                  <a:lnTo>
                    <a:pt x="13" y="152"/>
                  </a:lnTo>
                  <a:lnTo>
                    <a:pt x="7" y="17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31" y="2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64" name="Freeform 236"/>
            <p:cNvSpPr>
              <a:spLocks/>
            </p:cNvSpPr>
            <p:nvPr/>
          </p:nvSpPr>
          <p:spPr bwMode="auto">
            <a:xfrm>
              <a:off x="1587" y="1721"/>
              <a:ext cx="38" cy="324"/>
            </a:xfrm>
            <a:custGeom>
              <a:avLst/>
              <a:gdLst>
                <a:gd name="T0" fmla="*/ 49 w 112"/>
                <a:gd name="T1" fmla="*/ 969 h 970"/>
                <a:gd name="T2" fmla="*/ 49 w 112"/>
                <a:gd name="T3" fmla="*/ 968 h 970"/>
                <a:gd name="T4" fmla="*/ 45 w 112"/>
                <a:gd name="T5" fmla="*/ 908 h 970"/>
                <a:gd name="T6" fmla="*/ 41 w 112"/>
                <a:gd name="T7" fmla="*/ 848 h 970"/>
                <a:gd name="T8" fmla="*/ 36 w 112"/>
                <a:gd name="T9" fmla="*/ 786 h 970"/>
                <a:gd name="T10" fmla="*/ 34 w 112"/>
                <a:gd name="T11" fmla="*/ 725 h 970"/>
                <a:gd name="T12" fmla="*/ 33 w 112"/>
                <a:gd name="T13" fmla="*/ 662 h 970"/>
                <a:gd name="T14" fmla="*/ 33 w 112"/>
                <a:gd name="T15" fmla="*/ 599 h 970"/>
                <a:gd name="T16" fmla="*/ 33 w 112"/>
                <a:gd name="T17" fmla="*/ 537 h 970"/>
                <a:gd name="T18" fmla="*/ 35 w 112"/>
                <a:gd name="T19" fmla="*/ 475 h 970"/>
                <a:gd name="T20" fmla="*/ 40 w 112"/>
                <a:gd name="T21" fmla="*/ 414 h 970"/>
                <a:gd name="T22" fmla="*/ 45 w 112"/>
                <a:gd name="T23" fmla="*/ 352 h 970"/>
                <a:gd name="T24" fmla="*/ 52 w 112"/>
                <a:gd name="T25" fmla="*/ 292 h 970"/>
                <a:gd name="T26" fmla="*/ 60 w 112"/>
                <a:gd name="T27" fmla="*/ 232 h 970"/>
                <a:gd name="T28" fmla="*/ 70 w 112"/>
                <a:gd name="T29" fmla="*/ 174 h 970"/>
                <a:gd name="T30" fmla="*/ 82 w 112"/>
                <a:gd name="T31" fmla="*/ 118 h 970"/>
                <a:gd name="T32" fmla="*/ 89 w 112"/>
                <a:gd name="T33" fmla="*/ 91 h 970"/>
                <a:gd name="T34" fmla="*/ 96 w 112"/>
                <a:gd name="T35" fmla="*/ 63 h 970"/>
                <a:gd name="T36" fmla="*/ 104 w 112"/>
                <a:gd name="T37" fmla="*/ 37 h 970"/>
                <a:gd name="T38" fmla="*/ 112 w 112"/>
                <a:gd name="T39" fmla="*/ 10 h 970"/>
                <a:gd name="T40" fmla="*/ 81 w 112"/>
                <a:gd name="T41" fmla="*/ 0 h 970"/>
                <a:gd name="T42" fmla="*/ 72 w 112"/>
                <a:gd name="T43" fmla="*/ 27 h 970"/>
                <a:gd name="T44" fmla="*/ 65 w 112"/>
                <a:gd name="T45" fmla="*/ 54 h 970"/>
                <a:gd name="T46" fmla="*/ 57 w 112"/>
                <a:gd name="T47" fmla="*/ 82 h 970"/>
                <a:gd name="T48" fmla="*/ 50 w 112"/>
                <a:gd name="T49" fmla="*/ 110 h 970"/>
                <a:gd name="T50" fmla="*/ 38 w 112"/>
                <a:gd name="T51" fmla="*/ 168 h 970"/>
                <a:gd name="T52" fmla="*/ 27 w 112"/>
                <a:gd name="T53" fmla="*/ 227 h 970"/>
                <a:gd name="T54" fmla="*/ 19 w 112"/>
                <a:gd name="T55" fmla="*/ 287 h 970"/>
                <a:gd name="T56" fmla="*/ 12 w 112"/>
                <a:gd name="T57" fmla="*/ 349 h 970"/>
                <a:gd name="T58" fmla="*/ 6 w 112"/>
                <a:gd name="T59" fmla="*/ 410 h 970"/>
                <a:gd name="T60" fmla="*/ 3 w 112"/>
                <a:gd name="T61" fmla="*/ 473 h 970"/>
                <a:gd name="T62" fmla="*/ 1 w 112"/>
                <a:gd name="T63" fmla="*/ 537 h 970"/>
                <a:gd name="T64" fmla="*/ 0 w 112"/>
                <a:gd name="T65" fmla="*/ 599 h 970"/>
                <a:gd name="T66" fmla="*/ 0 w 112"/>
                <a:gd name="T67" fmla="*/ 662 h 970"/>
                <a:gd name="T68" fmla="*/ 2 w 112"/>
                <a:gd name="T69" fmla="*/ 726 h 970"/>
                <a:gd name="T70" fmla="*/ 4 w 112"/>
                <a:gd name="T71" fmla="*/ 787 h 970"/>
                <a:gd name="T72" fmla="*/ 7 w 112"/>
                <a:gd name="T73" fmla="*/ 850 h 970"/>
                <a:gd name="T74" fmla="*/ 12 w 112"/>
                <a:gd name="T75" fmla="*/ 911 h 970"/>
                <a:gd name="T76" fmla="*/ 17 w 112"/>
                <a:gd name="T77" fmla="*/ 970 h 970"/>
                <a:gd name="T78" fmla="*/ 17 w 112"/>
                <a:gd name="T79" fmla="*/ 969 h 970"/>
                <a:gd name="T80" fmla="*/ 49 w 112"/>
                <a:gd name="T81" fmla="*/ 969 h 970"/>
                <a:gd name="T82" fmla="*/ 49 w 112"/>
                <a:gd name="T83" fmla="*/ 968 h 970"/>
                <a:gd name="T84" fmla="*/ 49 w 112"/>
                <a:gd name="T85" fmla="*/ 968 h 970"/>
                <a:gd name="T86" fmla="*/ 49 w 112"/>
                <a:gd name="T87" fmla="*/ 969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970">
                  <a:moveTo>
                    <a:pt x="49" y="969"/>
                  </a:moveTo>
                  <a:lnTo>
                    <a:pt x="49" y="968"/>
                  </a:lnTo>
                  <a:lnTo>
                    <a:pt x="45" y="908"/>
                  </a:lnTo>
                  <a:lnTo>
                    <a:pt x="41" y="848"/>
                  </a:lnTo>
                  <a:lnTo>
                    <a:pt x="36" y="786"/>
                  </a:lnTo>
                  <a:lnTo>
                    <a:pt x="34" y="725"/>
                  </a:lnTo>
                  <a:lnTo>
                    <a:pt x="33" y="662"/>
                  </a:lnTo>
                  <a:lnTo>
                    <a:pt x="33" y="599"/>
                  </a:lnTo>
                  <a:lnTo>
                    <a:pt x="33" y="537"/>
                  </a:lnTo>
                  <a:lnTo>
                    <a:pt x="35" y="475"/>
                  </a:lnTo>
                  <a:lnTo>
                    <a:pt x="40" y="414"/>
                  </a:lnTo>
                  <a:lnTo>
                    <a:pt x="45" y="352"/>
                  </a:lnTo>
                  <a:lnTo>
                    <a:pt x="52" y="292"/>
                  </a:lnTo>
                  <a:lnTo>
                    <a:pt x="60" y="232"/>
                  </a:lnTo>
                  <a:lnTo>
                    <a:pt x="70" y="174"/>
                  </a:lnTo>
                  <a:lnTo>
                    <a:pt x="82" y="118"/>
                  </a:lnTo>
                  <a:lnTo>
                    <a:pt x="89" y="91"/>
                  </a:lnTo>
                  <a:lnTo>
                    <a:pt x="96" y="63"/>
                  </a:lnTo>
                  <a:lnTo>
                    <a:pt x="104" y="37"/>
                  </a:lnTo>
                  <a:lnTo>
                    <a:pt x="112" y="10"/>
                  </a:lnTo>
                  <a:lnTo>
                    <a:pt x="81" y="0"/>
                  </a:lnTo>
                  <a:lnTo>
                    <a:pt x="72" y="27"/>
                  </a:lnTo>
                  <a:lnTo>
                    <a:pt x="65" y="54"/>
                  </a:lnTo>
                  <a:lnTo>
                    <a:pt x="57" y="82"/>
                  </a:lnTo>
                  <a:lnTo>
                    <a:pt x="50" y="110"/>
                  </a:lnTo>
                  <a:lnTo>
                    <a:pt x="38" y="168"/>
                  </a:lnTo>
                  <a:lnTo>
                    <a:pt x="27" y="227"/>
                  </a:lnTo>
                  <a:lnTo>
                    <a:pt x="19" y="287"/>
                  </a:lnTo>
                  <a:lnTo>
                    <a:pt x="12" y="349"/>
                  </a:lnTo>
                  <a:lnTo>
                    <a:pt x="6" y="410"/>
                  </a:lnTo>
                  <a:lnTo>
                    <a:pt x="3" y="473"/>
                  </a:lnTo>
                  <a:lnTo>
                    <a:pt x="1" y="537"/>
                  </a:lnTo>
                  <a:lnTo>
                    <a:pt x="0" y="599"/>
                  </a:lnTo>
                  <a:lnTo>
                    <a:pt x="0" y="662"/>
                  </a:lnTo>
                  <a:lnTo>
                    <a:pt x="2" y="726"/>
                  </a:lnTo>
                  <a:lnTo>
                    <a:pt x="4" y="787"/>
                  </a:lnTo>
                  <a:lnTo>
                    <a:pt x="7" y="850"/>
                  </a:lnTo>
                  <a:lnTo>
                    <a:pt x="12" y="911"/>
                  </a:lnTo>
                  <a:lnTo>
                    <a:pt x="17" y="970"/>
                  </a:lnTo>
                  <a:lnTo>
                    <a:pt x="17" y="969"/>
                  </a:lnTo>
                  <a:lnTo>
                    <a:pt x="49" y="969"/>
                  </a:lnTo>
                  <a:lnTo>
                    <a:pt x="49" y="968"/>
                  </a:lnTo>
                  <a:lnTo>
                    <a:pt x="49" y="968"/>
                  </a:lnTo>
                  <a:lnTo>
                    <a:pt x="49" y="96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65" name="Freeform 237"/>
            <p:cNvSpPr>
              <a:spLocks/>
            </p:cNvSpPr>
            <p:nvPr/>
          </p:nvSpPr>
          <p:spPr bwMode="auto">
            <a:xfrm>
              <a:off x="1593" y="2044"/>
              <a:ext cx="43" cy="27"/>
            </a:xfrm>
            <a:custGeom>
              <a:avLst/>
              <a:gdLst>
                <a:gd name="T0" fmla="*/ 123 w 130"/>
                <a:gd name="T1" fmla="*/ 44 h 80"/>
                <a:gd name="T2" fmla="*/ 122 w 130"/>
                <a:gd name="T3" fmla="*/ 44 h 80"/>
                <a:gd name="T4" fmla="*/ 112 w 130"/>
                <a:gd name="T5" fmla="*/ 46 h 80"/>
                <a:gd name="T6" fmla="*/ 103 w 130"/>
                <a:gd name="T7" fmla="*/ 47 h 80"/>
                <a:gd name="T8" fmla="*/ 94 w 130"/>
                <a:gd name="T9" fmla="*/ 47 h 80"/>
                <a:gd name="T10" fmla="*/ 85 w 130"/>
                <a:gd name="T11" fmla="*/ 46 h 80"/>
                <a:gd name="T12" fmla="*/ 77 w 130"/>
                <a:gd name="T13" fmla="*/ 45 h 80"/>
                <a:gd name="T14" fmla="*/ 69 w 130"/>
                <a:gd name="T15" fmla="*/ 44 h 80"/>
                <a:gd name="T16" fmla="*/ 63 w 130"/>
                <a:gd name="T17" fmla="*/ 41 h 80"/>
                <a:gd name="T18" fmla="*/ 56 w 130"/>
                <a:gd name="T19" fmla="*/ 39 h 80"/>
                <a:gd name="T20" fmla="*/ 51 w 130"/>
                <a:gd name="T21" fmla="*/ 36 h 80"/>
                <a:gd name="T22" fmla="*/ 46 w 130"/>
                <a:gd name="T23" fmla="*/ 31 h 80"/>
                <a:gd name="T24" fmla="*/ 42 w 130"/>
                <a:gd name="T25" fmla="*/ 27 h 80"/>
                <a:gd name="T26" fmla="*/ 39 w 130"/>
                <a:gd name="T27" fmla="*/ 23 h 80"/>
                <a:gd name="T28" fmla="*/ 37 w 130"/>
                <a:gd name="T29" fmla="*/ 18 h 80"/>
                <a:gd name="T30" fmla="*/ 35 w 130"/>
                <a:gd name="T31" fmla="*/ 13 h 80"/>
                <a:gd name="T32" fmla="*/ 33 w 130"/>
                <a:gd name="T33" fmla="*/ 6 h 80"/>
                <a:gd name="T34" fmla="*/ 32 w 130"/>
                <a:gd name="T35" fmla="*/ 0 h 80"/>
                <a:gd name="T36" fmla="*/ 0 w 130"/>
                <a:gd name="T37" fmla="*/ 0 h 80"/>
                <a:gd name="T38" fmla="*/ 0 w 130"/>
                <a:gd name="T39" fmla="*/ 11 h 80"/>
                <a:gd name="T40" fmla="*/ 2 w 130"/>
                <a:gd name="T41" fmla="*/ 21 h 80"/>
                <a:gd name="T42" fmla="*/ 6 w 130"/>
                <a:gd name="T43" fmla="*/ 31 h 80"/>
                <a:gd name="T44" fmla="*/ 11 w 130"/>
                <a:gd name="T45" fmla="*/ 40 h 80"/>
                <a:gd name="T46" fmla="*/ 17 w 130"/>
                <a:gd name="T47" fmla="*/ 48 h 80"/>
                <a:gd name="T48" fmla="*/ 24 w 130"/>
                <a:gd name="T49" fmla="*/ 56 h 80"/>
                <a:gd name="T50" fmla="*/ 32 w 130"/>
                <a:gd name="T51" fmla="*/ 63 h 80"/>
                <a:gd name="T52" fmla="*/ 41 w 130"/>
                <a:gd name="T53" fmla="*/ 68 h 80"/>
                <a:gd name="T54" fmla="*/ 51 w 130"/>
                <a:gd name="T55" fmla="*/ 72 h 80"/>
                <a:gd name="T56" fmla="*/ 60 w 130"/>
                <a:gd name="T57" fmla="*/ 75 h 80"/>
                <a:gd name="T58" fmla="*/ 71 w 130"/>
                <a:gd name="T59" fmla="*/ 78 h 80"/>
                <a:gd name="T60" fmla="*/ 82 w 130"/>
                <a:gd name="T61" fmla="*/ 80 h 80"/>
                <a:gd name="T62" fmla="*/ 93 w 130"/>
                <a:gd name="T63" fmla="*/ 80 h 80"/>
                <a:gd name="T64" fmla="*/ 105 w 130"/>
                <a:gd name="T65" fmla="*/ 80 h 80"/>
                <a:gd name="T66" fmla="*/ 117 w 130"/>
                <a:gd name="T67" fmla="*/ 79 h 80"/>
                <a:gd name="T68" fmla="*/ 130 w 130"/>
                <a:gd name="T69" fmla="*/ 77 h 80"/>
                <a:gd name="T70" fmla="*/ 129 w 130"/>
                <a:gd name="T71" fmla="*/ 77 h 80"/>
                <a:gd name="T72" fmla="*/ 123 w 130"/>
                <a:gd name="T73" fmla="*/ 44 h 80"/>
                <a:gd name="T74" fmla="*/ 123 w 130"/>
                <a:gd name="T75" fmla="*/ 44 h 80"/>
                <a:gd name="T76" fmla="*/ 122 w 130"/>
                <a:gd name="T77" fmla="*/ 44 h 80"/>
                <a:gd name="T78" fmla="*/ 123 w 130"/>
                <a:gd name="T79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80">
                  <a:moveTo>
                    <a:pt x="123" y="44"/>
                  </a:moveTo>
                  <a:lnTo>
                    <a:pt x="122" y="44"/>
                  </a:lnTo>
                  <a:lnTo>
                    <a:pt x="112" y="46"/>
                  </a:lnTo>
                  <a:lnTo>
                    <a:pt x="103" y="47"/>
                  </a:lnTo>
                  <a:lnTo>
                    <a:pt x="94" y="47"/>
                  </a:lnTo>
                  <a:lnTo>
                    <a:pt x="85" y="46"/>
                  </a:lnTo>
                  <a:lnTo>
                    <a:pt x="77" y="45"/>
                  </a:lnTo>
                  <a:lnTo>
                    <a:pt x="69" y="44"/>
                  </a:lnTo>
                  <a:lnTo>
                    <a:pt x="63" y="41"/>
                  </a:lnTo>
                  <a:lnTo>
                    <a:pt x="56" y="39"/>
                  </a:lnTo>
                  <a:lnTo>
                    <a:pt x="51" y="36"/>
                  </a:lnTo>
                  <a:lnTo>
                    <a:pt x="46" y="31"/>
                  </a:lnTo>
                  <a:lnTo>
                    <a:pt x="42" y="27"/>
                  </a:lnTo>
                  <a:lnTo>
                    <a:pt x="39" y="23"/>
                  </a:lnTo>
                  <a:lnTo>
                    <a:pt x="37" y="18"/>
                  </a:lnTo>
                  <a:lnTo>
                    <a:pt x="35" y="13"/>
                  </a:lnTo>
                  <a:lnTo>
                    <a:pt x="33" y="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6" y="31"/>
                  </a:lnTo>
                  <a:lnTo>
                    <a:pt x="11" y="40"/>
                  </a:lnTo>
                  <a:lnTo>
                    <a:pt x="17" y="48"/>
                  </a:lnTo>
                  <a:lnTo>
                    <a:pt x="24" y="56"/>
                  </a:lnTo>
                  <a:lnTo>
                    <a:pt x="32" y="63"/>
                  </a:lnTo>
                  <a:lnTo>
                    <a:pt x="41" y="68"/>
                  </a:lnTo>
                  <a:lnTo>
                    <a:pt x="51" y="72"/>
                  </a:lnTo>
                  <a:lnTo>
                    <a:pt x="60" y="75"/>
                  </a:lnTo>
                  <a:lnTo>
                    <a:pt x="71" y="78"/>
                  </a:lnTo>
                  <a:lnTo>
                    <a:pt x="82" y="80"/>
                  </a:lnTo>
                  <a:lnTo>
                    <a:pt x="93" y="80"/>
                  </a:lnTo>
                  <a:lnTo>
                    <a:pt x="105" y="80"/>
                  </a:lnTo>
                  <a:lnTo>
                    <a:pt x="117" y="79"/>
                  </a:lnTo>
                  <a:lnTo>
                    <a:pt x="130" y="77"/>
                  </a:lnTo>
                  <a:lnTo>
                    <a:pt x="129" y="77"/>
                  </a:lnTo>
                  <a:lnTo>
                    <a:pt x="123" y="44"/>
                  </a:lnTo>
                  <a:lnTo>
                    <a:pt x="123" y="44"/>
                  </a:lnTo>
                  <a:lnTo>
                    <a:pt x="122" y="44"/>
                  </a:lnTo>
                  <a:lnTo>
                    <a:pt x="123" y="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66" name="Freeform 238"/>
            <p:cNvSpPr>
              <a:spLocks/>
            </p:cNvSpPr>
            <p:nvPr/>
          </p:nvSpPr>
          <p:spPr bwMode="auto">
            <a:xfrm>
              <a:off x="1634" y="2057"/>
              <a:ext cx="19" cy="13"/>
            </a:xfrm>
            <a:custGeom>
              <a:avLst/>
              <a:gdLst>
                <a:gd name="T0" fmla="*/ 53 w 56"/>
                <a:gd name="T1" fmla="*/ 20 h 40"/>
                <a:gd name="T2" fmla="*/ 35 w 56"/>
                <a:gd name="T3" fmla="*/ 2 h 40"/>
                <a:gd name="T4" fmla="*/ 0 w 56"/>
                <a:gd name="T5" fmla="*/ 7 h 40"/>
                <a:gd name="T6" fmla="*/ 6 w 56"/>
                <a:gd name="T7" fmla="*/ 40 h 40"/>
                <a:gd name="T8" fmla="*/ 39 w 56"/>
                <a:gd name="T9" fmla="*/ 35 h 40"/>
                <a:gd name="T10" fmla="*/ 53 w 56"/>
                <a:gd name="T11" fmla="*/ 20 h 40"/>
                <a:gd name="T12" fmla="*/ 53 w 56"/>
                <a:gd name="T13" fmla="*/ 20 h 40"/>
                <a:gd name="T14" fmla="*/ 56 w 56"/>
                <a:gd name="T15" fmla="*/ 0 h 40"/>
                <a:gd name="T16" fmla="*/ 35 w 56"/>
                <a:gd name="T17" fmla="*/ 2 h 40"/>
                <a:gd name="T18" fmla="*/ 53 w 56"/>
                <a:gd name="T1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40">
                  <a:moveTo>
                    <a:pt x="53" y="20"/>
                  </a:moveTo>
                  <a:lnTo>
                    <a:pt x="35" y="2"/>
                  </a:lnTo>
                  <a:lnTo>
                    <a:pt x="0" y="7"/>
                  </a:lnTo>
                  <a:lnTo>
                    <a:pt x="6" y="40"/>
                  </a:lnTo>
                  <a:lnTo>
                    <a:pt x="39" y="35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6" y="0"/>
                  </a:lnTo>
                  <a:lnTo>
                    <a:pt x="35" y="2"/>
                  </a:lnTo>
                  <a:lnTo>
                    <a:pt x="53" y="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67" name="Freeform 239"/>
            <p:cNvSpPr>
              <a:spLocks/>
            </p:cNvSpPr>
            <p:nvPr/>
          </p:nvSpPr>
          <p:spPr bwMode="auto">
            <a:xfrm>
              <a:off x="1641" y="2027"/>
              <a:ext cx="45" cy="47"/>
            </a:xfrm>
            <a:custGeom>
              <a:avLst/>
              <a:gdLst>
                <a:gd name="T0" fmla="*/ 102 w 135"/>
                <a:gd name="T1" fmla="*/ 0 h 142"/>
                <a:gd name="T2" fmla="*/ 102 w 135"/>
                <a:gd name="T3" fmla="*/ 0 h 142"/>
                <a:gd name="T4" fmla="*/ 100 w 135"/>
                <a:gd name="T5" fmla="*/ 9 h 142"/>
                <a:gd name="T6" fmla="*/ 97 w 135"/>
                <a:gd name="T7" fmla="*/ 19 h 142"/>
                <a:gd name="T8" fmla="*/ 91 w 135"/>
                <a:gd name="T9" fmla="*/ 31 h 142"/>
                <a:gd name="T10" fmla="*/ 85 w 135"/>
                <a:gd name="T11" fmla="*/ 43 h 142"/>
                <a:gd name="T12" fmla="*/ 77 w 135"/>
                <a:gd name="T13" fmla="*/ 55 h 142"/>
                <a:gd name="T14" fmla="*/ 69 w 135"/>
                <a:gd name="T15" fmla="*/ 67 h 142"/>
                <a:gd name="T16" fmla="*/ 60 w 135"/>
                <a:gd name="T17" fmla="*/ 78 h 142"/>
                <a:gd name="T18" fmla="*/ 51 w 135"/>
                <a:gd name="T19" fmla="*/ 88 h 142"/>
                <a:gd name="T20" fmla="*/ 43 w 135"/>
                <a:gd name="T21" fmla="*/ 96 h 142"/>
                <a:gd name="T22" fmla="*/ 34 w 135"/>
                <a:gd name="T23" fmla="*/ 103 h 142"/>
                <a:gd name="T24" fmla="*/ 28 w 135"/>
                <a:gd name="T25" fmla="*/ 107 h 142"/>
                <a:gd name="T26" fmla="*/ 23 w 135"/>
                <a:gd name="T27" fmla="*/ 109 h 142"/>
                <a:gd name="T28" fmla="*/ 24 w 135"/>
                <a:gd name="T29" fmla="*/ 108 h 142"/>
                <a:gd name="T30" fmla="*/ 25 w 135"/>
                <a:gd name="T31" fmla="*/ 108 h 142"/>
                <a:gd name="T32" fmla="*/ 29 w 135"/>
                <a:gd name="T33" fmla="*/ 110 h 142"/>
                <a:gd name="T34" fmla="*/ 32 w 135"/>
                <a:gd name="T35" fmla="*/ 112 h 142"/>
                <a:gd name="T36" fmla="*/ 33 w 135"/>
                <a:gd name="T37" fmla="*/ 115 h 142"/>
                <a:gd name="T38" fmla="*/ 33 w 135"/>
                <a:gd name="T39" fmla="*/ 115 h 142"/>
                <a:gd name="T40" fmla="*/ 33 w 135"/>
                <a:gd name="T41" fmla="*/ 112 h 142"/>
                <a:gd name="T42" fmla="*/ 33 w 135"/>
                <a:gd name="T43" fmla="*/ 109 h 142"/>
                <a:gd name="T44" fmla="*/ 1 w 135"/>
                <a:gd name="T45" fmla="*/ 105 h 142"/>
                <a:gd name="T46" fmla="*/ 0 w 135"/>
                <a:gd name="T47" fmla="*/ 112 h 142"/>
                <a:gd name="T48" fmla="*/ 1 w 135"/>
                <a:gd name="T49" fmla="*/ 119 h 142"/>
                <a:gd name="T50" fmla="*/ 2 w 135"/>
                <a:gd name="T51" fmla="*/ 125 h 142"/>
                <a:gd name="T52" fmla="*/ 6 w 135"/>
                <a:gd name="T53" fmla="*/ 133 h 142"/>
                <a:gd name="T54" fmla="*/ 13 w 135"/>
                <a:gd name="T55" fmla="*/ 138 h 142"/>
                <a:gd name="T56" fmla="*/ 20 w 135"/>
                <a:gd name="T57" fmla="*/ 142 h 142"/>
                <a:gd name="T58" fmla="*/ 27 w 135"/>
                <a:gd name="T59" fmla="*/ 142 h 142"/>
                <a:gd name="T60" fmla="*/ 34 w 135"/>
                <a:gd name="T61" fmla="*/ 139 h 142"/>
                <a:gd name="T62" fmla="*/ 44 w 135"/>
                <a:gd name="T63" fmla="*/ 135 h 142"/>
                <a:gd name="T64" fmla="*/ 54 w 135"/>
                <a:gd name="T65" fmla="*/ 129 h 142"/>
                <a:gd name="T66" fmla="*/ 64 w 135"/>
                <a:gd name="T67" fmla="*/ 120 h 142"/>
                <a:gd name="T68" fmla="*/ 74 w 135"/>
                <a:gd name="T69" fmla="*/ 110 h 142"/>
                <a:gd name="T70" fmla="*/ 85 w 135"/>
                <a:gd name="T71" fmla="*/ 99 h 142"/>
                <a:gd name="T72" fmla="*/ 95 w 135"/>
                <a:gd name="T73" fmla="*/ 86 h 142"/>
                <a:gd name="T74" fmla="*/ 104 w 135"/>
                <a:gd name="T75" fmla="*/ 73 h 142"/>
                <a:gd name="T76" fmla="*/ 114 w 135"/>
                <a:gd name="T77" fmla="*/ 59 h 142"/>
                <a:gd name="T78" fmla="*/ 122 w 135"/>
                <a:gd name="T79" fmla="*/ 45 h 142"/>
                <a:gd name="T80" fmla="*/ 128 w 135"/>
                <a:gd name="T81" fmla="*/ 31 h 142"/>
                <a:gd name="T82" fmla="*/ 132 w 135"/>
                <a:gd name="T83" fmla="*/ 17 h 142"/>
                <a:gd name="T84" fmla="*/ 135 w 135"/>
                <a:gd name="T85" fmla="*/ 2 h 142"/>
                <a:gd name="T86" fmla="*/ 135 w 135"/>
                <a:gd name="T87" fmla="*/ 2 h 142"/>
                <a:gd name="T88" fmla="*/ 102 w 135"/>
                <a:gd name="T8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5" h="142">
                  <a:moveTo>
                    <a:pt x="102" y="0"/>
                  </a:moveTo>
                  <a:lnTo>
                    <a:pt x="102" y="0"/>
                  </a:lnTo>
                  <a:lnTo>
                    <a:pt x="100" y="9"/>
                  </a:lnTo>
                  <a:lnTo>
                    <a:pt x="97" y="19"/>
                  </a:lnTo>
                  <a:lnTo>
                    <a:pt x="91" y="31"/>
                  </a:lnTo>
                  <a:lnTo>
                    <a:pt x="85" y="43"/>
                  </a:lnTo>
                  <a:lnTo>
                    <a:pt x="77" y="55"/>
                  </a:lnTo>
                  <a:lnTo>
                    <a:pt x="69" y="67"/>
                  </a:lnTo>
                  <a:lnTo>
                    <a:pt x="60" y="78"/>
                  </a:lnTo>
                  <a:lnTo>
                    <a:pt x="51" y="88"/>
                  </a:lnTo>
                  <a:lnTo>
                    <a:pt x="43" y="96"/>
                  </a:lnTo>
                  <a:lnTo>
                    <a:pt x="34" y="103"/>
                  </a:lnTo>
                  <a:lnTo>
                    <a:pt x="28" y="107"/>
                  </a:lnTo>
                  <a:lnTo>
                    <a:pt x="23" y="109"/>
                  </a:lnTo>
                  <a:lnTo>
                    <a:pt x="24" y="108"/>
                  </a:lnTo>
                  <a:lnTo>
                    <a:pt x="25" y="108"/>
                  </a:lnTo>
                  <a:lnTo>
                    <a:pt x="29" y="110"/>
                  </a:lnTo>
                  <a:lnTo>
                    <a:pt x="32" y="112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2"/>
                  </a:lnTo>
                  <a:lnTo>
                    <a:pt x="33" y="109"/>
                  </a:lnTo>
                  <a:lnTo>
                    <a:pt x="1" y="105"/>
                  </a:lnTo>
                  <a:lnTo>
                    <a:pt x="0" y="112"/>
                  </a:lnTo>
                  <a:lnTo>
                    <a:pt x="1" y="119"/>
                  </a:lnTo>
                  <a:lnTo>
                    <a:pt x="2" y="125"/>
                  </a:lnTo>
                  <a:lnTo>
                    <a:pt x="6" y="133"/>
                  </a:lnTo>
                  <a:lnTo>
                    <a:pt x="13" y="138"/>
                  </a:lnTo>
                  <a:lnTo>
                    <a:pt x="20" y="142"/>
                  </a:lnTo>
                  <a:lnTo>
                    <a:pt x="27" y="142"/>
                  </a:lnTo>
                  <a:lnTo>
                    <a:pt x="34" y="139"/>
                  </a:lnTo>
                  <a:lnTo>
                    <a:pt x="44" y="135"/>
                  </a:lnTo>
                  <a:lnTo>
                    <a:pt x="54" y="129"/>
                  </a:lnTo>
                  <a:lnTo>
                    <a:pt x="64" y="120"/>
                  </a:lnTo>
                  <a:lnTo>
                    <a:pt x="74" y="110"/>
                  </a:lnTo>
                  <a:lnTo>
                    <a:pt x="85" y="99"/>
                  </a:lnTo>
                  <a:lnTo>
                    <a:pt x="95" y="86"/>
                  </a:lnTo>
                  <a:lnTo>
                    <a:pt x="104" y="73"/>
                  </a:lnTo>
                  <a:lnTo>
                    <a:pt x="114" y="59"/>
                  </a:lnTo>
                  <a:lnTo>
                    <a:pt x="122" y="45"/>
                  </a:lnTo>
                  <a:lnTo>
                    <a:pt x="128" y="31"/>
                  </a:lnTo>
                  <a:lnTo>
                    <a:pt x="132" y="17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68" name="Freeform 240"/>
            <p:cNvSpPr>
              <a:spLocks/>
            </p:cNvSpPr>
            <p:nvPr/>
          </p:nvSpPr>
          <p:spPr bwMode="auto">
            <a:xfrm>
              <a:off x="1675" y="1730"/>
              <a:ext cx="83" cy="298"/>
            </a:xfrm>
            <a:custGeom>
              <a:avLst/>
              <a:gdLst>
                <a:gd name="T0" fmla="*/ 219 w 251"/>
                <a:gd name="T1" fmla="*/ 0 h 893"/>
                <a:gd name="T2" fmla="*/ 219 w 251"/>
                <a:gd name="T3" fmla="*/ 0 h 893"/>
                <a:gd name="T4" fmla="*/ 204 w 251"/>
                <a:gd name="T5" fmla="*/ 45 h 893"/>
                <a:gd name="T6" fmla="*/ 188 w 251"/>
                <a:gd name="T7" fmla="*/ 94 h 893"/>
                <a:gd name="T8" fmla="*/ 172 w 251"/>
                <a:gd name="T9" fmla="*/ 146 h 893"/>
                <a:gd name="T10" fmla="*/ 156 w 251"/>
                <a:gd name="T11" fmla="*/ 200 h 893"/>
                <a:gd name="T12" fmla="*/ 138 w 251"/>
                <a:gd name="T13" fmla="*/ 256 h 893"/>
                <a:gd name="T14" fmla="*/ 121 w 251"/>
                <a:gd name="T15" fmla="*/ 313 h 893"/>
                <a:gd name="T16" fmla="*/ 105 w 251"/>
                <a:gd name="T17" fmla="*/ 371 h 893"/>
                <a:gd name="T18" fmla="*/ 89 w 251"/>
                <a:gd name="T19" fmla="*/ 431 h 893"/>
                <a:gd name="T20" fmla="*/ 74 w 251"/>
                <a:gd name="T21" fmla="*/ 491 h 893"/>
                <a:gd name="T22" fmla="*/ 60 w 251"/>
                <a:gd name="T23" fmla="*/ 551 h 893"/>
                <a:gd name="T24" fmla="*/ 46 w 251"/>
                <a:gd name="T25" fmla="*/ 611 h 893"/>
                <a:gd name="T26" fmla="*/ 34 w 251"/>
                <a:gd name="T27" fmla="*/ 670 h 893"/>
                <a:gd name="T28" fmla="*/ 22 w 251"/>
                <a:gd name="T29" fmla="*/ 728 h 893"/>
                <a:gd name="T30" fmla="*/ 13 w 251"/>
                <a:gd name="T31" fmla="*/ 784 h 893"/>
                <a:gd name="T32" fmla="*/ 6 w 251"/>
                <a:gd name="T33" fmla="*/ 838 h 893"/>
                <a:gd name="T34" fmla="*/ 0 w 251"/>
                <a:gd name="T35" fmla="*/ 891 h 893"/>
                <a:gd name="T36" fmla="*/ 33 w 251"/>
                <a:gd name="T37" fmla="*/ 893 h 893"/>
                <a:gd name="T38" fmla="*/ 38 w 251"/>
                <a:gd name="T39" fmla="*/ 842 h 893"/>
                <a:gd name="T40" fmla="*/ 46 w 251"/>
                <a:gd name="T41" fmla="*/ 788 h 893"/>
                <a:gd name="T42" fmla="*/ 55 w 251"/>
                <a:gd name="T43" fmla="*/ 733 h 893"/>
                <a:gd name="T44" fmla="*/ 66 w 251"/>
                <a:gd name="T45" fmla="*/ 676 h 893"/>
                <a:gd name="T46" fmla="*/ 78 w 251"/>
                <a:gd name="T47" fmla="*/ 618 h 893"/>
                <a:gd name="T48" fmla="*/ 91 w 251"/>
                <a:gd name="T49" fmla="*/ 558 h 893"/>
                <a:gd name="T50" fmla="*/ 106 w 251"/>
                <a:gd name="T51" fmla="*/ 499 h 893"/>
                <a:gd name="T52" fmla="*/ 121 w 251"/>
                <a:gd name="T53" fmla="*/ 440 h 893"/>
                <a:gd name="T54" fmla="*/ 137 w 251"/>
                <a:gd name="T55" fmla="*/ 380 h 893"/>
                <a:gd name="T56" fmla="*/ 154 w 251"/>
                <a:gd name="T57" fmla="*/ 322 h 893"/>
                <a:gd name="T58" fmla="*/ 170 w 251"/>
                <a:gd name="T59" fmla="*/ 265 h 893"/>
                <a:gd name="T60" fmla="*/ 187 w 251"/>
                <a:gd name="T61" fmla="*/ 209 h 893"/>
                <a:gd name="T62" fmla="*/ 203 w 251"/>
                <a:gd name="T63" fmla="*/ 155 h 893"/>
                <a:gd name="T64" fmla="*/ 219 w 251"/>
                <a:gd name="T65" fmla="*/ 105 h 893"/>
                <a:gd name="T66" fmla="*/ 236 w 251"/>
                <a:gd name="T67" fmla="*/ 56 h 893"/>
                <a:gd name="T68" fmla="*/ 251 w 251"/>
                <a:gd name="T69" fmla="*/ 11 h 893"/>
                <a:gd name="T70" fmla="*/ 251 w 251"/>
                <a:gd name="T71" fmla="*/ 11 h 893"/>
                <a:gd name="T72" fmla="*/ 219 w 251"/>
                <a:gd name="T73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1" h="893">
                  <a:moveTo>
                    <a:pt x="219" y="0"/>
                  </a:moveTo>
                  <a:lnTo>
                    <a:pt x="219" y="0"/>
                  </a:lnTo>
                  <a:lnTo>
                    <a:pt x="204" y="45"/>
                  </a:lnTo>
                  <a:lnTo>
                    <a:pt x="188" y="94"/>
                  </a:lnTo>
                  <a:lnTo>
                    <a:pt x="172" y="146"/>
                  </a:lnTo>
                  <a:lnTo>
                    <a:pt x="156" y="200"/>
                  </a:lnTo>
                  <a:lnTo>
                    <a:pt x="138" y="256"/>
                  </a:lnTo>
                  <a:lnTo>
                    <a:pt x="121" y="313"/>
                  </a:lnTo>
                  <a:lnTo>
                    <a:pt x="105" y="371"/>
                  </a:lnTo>
                  <a:lnTo>
                    <a:pt x="89" y="431"/>
                  </a:lnTo>
                  <a:lnTo>
                    <a:pt x="74" y="491"/>
                  </a:lnTo>
                  <a:lnTo>
                    <a:pt x="60" y="551"/>
                  </a:lnTo>
                  <a:lnTo>
                    <a:pt x="46" y="611"/>
                  </a:lnTo>
                  <a:lnTo>
                    <a:pt x="34" y="670"/>
                  </a:lnTo>
                  <a:lnTo>
                    <a:pt x="22" y="728"/>
                  </a:lnTo>
                  <a:lnTo>
                    <a:pt x="13" y="784"/>
                  </a:lnTo>
                  <a:lnTo>
                    <a:pt x="6" y="838"/>
                  </a:lnTo>
                  <a:lnTo>
                    <a:pt x="0" y="891"/>
                  </a:lnTo>
                  <a:lnTo>
                    <a:pt x="33" y="893"/>
                  </a:lnTo>
                  <a:lnTo>
                    <a:pt x="38" y="842"/>
                  </a:lnTo>
                  <a:lnTo>
                    <a:pt x="46" y="788"/>
                  </a:lnTo>
                  <a:lnTo>
                    <a:pt x="55" y="733"/>
                  </a:lnTo>
                  <a:lnTo>
                    <a:pt x="66" y="676"/>
                  </a:lnTo>
                  <a:lnTo>
                    <a:pt x="78" y="618"/>
                  </a:lnTo>
                  <a:lnTo>
                    <a:pt x="91" y="558"/>
                  </a:lnTo>
                  <a:lnTo>
                    <a:pt x="106" y="499"/>
                  </a:lnTo>
                  <a:lnTo>
                    <a:pt x="121" y="440"/>
                  </a:lnTo>
                  <a:lnTo>
                    <a:pt x="137" y="380"/>
                  </a:lnTo>
                  <a:lnTo>
                    <a:pt x="154" y="322"/>
                  </a:lnTo>
                  <a:lnTo>
                    <a:pt x="170" y="265"/>
                  </a:lnTo>
                  <a:lnTo>
                    <a:pt x="187" y="209"/>
                  </a:lnTo>
                  <a:lnTo>
                    <a:pt x="203" y="155"/>
                  </a:lnTo>
                  <a:lnTo>
                    <a:pt x="219" y="105"/>
                  </a:lnTo>
                  <a:lnTo>
                    <a:pt x="236" y="56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69" name="Freeform 241"/>
            <p:cNvSpPr>
              <a:spLocks/>
            </p:cNvSpPr>
            <p:nvPr/>
          </p:nvSpPr>
          <p:spPr bwMode="auto">
            <a:xfrm>
              <a:off x="1748" y="1579"/>
              <a:ext cx="85" cy="155"/>
            </a:xfrm>
            <a:custGeom>
              <a:avLst/>
              <a:gdLst>
                <a:gd name="T0" fmla="*/ 257 w 257"/>
                <a:gd name="T1" fmla="*/ 25 h 464"/>
                <a:gd name="T2" fmla="*/ 257 w 257"/>
                <a:gd name="T3" fmla="*/ 25 h 464"/>
                <a:gd name="T4" fmla="*/ 243 w 257"/>
                <a:gd name="T5" fmla="*/ 15 h 464"/>
                <a:gd name="T6" fmla="*/ 229 w 257"/>
                <a:gd name="T7" fmla="*/ 8 h 464"/>
                <a:gd name="T8" fmla="*/ 215 w 257"/>
                <a:gd name="T9" fmla="*/ 2 h 464"/>
                <a:gd name="T10" fmla="*/ 201 w 257"/>
                <a:gd name="T11" fmla="*/ 0 h 464"/>
                <a:gd name="T12" fmla="*/ 188 w 257"/>
                <a:gd name="T13" fmla="*/ 1 h 464"/>
                <a:gd name="T14" fmla="*/ 174 w 257"/>
                <a:gd name="T15" fmla="*/ 5 h 464"/>
                <a:gd name="T16" fmla="*/ 162 w 257"/>
                <a:gd name="T17" fmla="*/ 10 h 464"/>
                <a:gd name="T18" fmla="*/ 152 w 257"/>
                <a:gd name="T19" fmla="*/ 18 h 464"/>
                <a:gd name="T20" fmla="*/ 142 w 257"/>
                <a:gd name="T21" fmla="*/ 27 h 464"/>
                <a:gd name="T22" fmla="*/ 133 w 257"/>
                <a:gd name="T23" fmla="*/ 38 h 464"/>
                <a:gd name="T24" fmla="*/ 125 w 257"/>
                <a:gd name="T25" fmla="*/ 50 h 464"/>
                <a:gd name="T26" fmla="*/ 117 w 257"/>
                <a:gd name="T27" fmla="*/ 64 h 464"/>
                <a:gd name="T28" fmla="*/ 109 w 257"/>
                <a:gd name="T29" fmla="*/ 78 h 464"/>
                <a:gd name="T30" fmla="*/ 102 w 257"/>
                <a:gd name="T31" fmla="*/ 94 h 464"/>
                <a:gd name="T32" fmla="*/ 95 w 257"/>
                <a:gd name="T33" fmla="*/ 111 h 464"/>
                <a:gd name="T34" fmla="*/ 89 w 257"/>
                <a:gd name="T35" fmla="*/ 128 h 464"/>
                <a:gd name="T36" fmla="*/ 78 w 257"/>
                <a:gd name="T37" fmla="*/ 166 h 464"/>
                <a:gd name="T38" fmla="*/ 66 w 257"/>
                <a:gd name="T39" fmla="*/ 206 h 464"/>
                <a:gd name="T40" fmla="*/ 55 w 257"/>
                <a:gd name="T41" fmla="*/ 247 h 464"/>
                <a:gd name="T42" fmla="*/ 45 w 257"/>
                <a:gd name="T43" fmla="*/ 290 h 464"/>
                <a:gd name="T44" fmla="*/ 35 w 257"/>
                <a:gd name="T45" fmla="*/ 332 h 464"/>
                <a:gd name="T46" fmla="*/ 24 w 257"/>
                <a:gd name="T47" fmla="*/ 374 h 464"/>
                <a:gd name="T48" fmla="*/ 12 w 257"/>
                <a:gd name="T49" fmla="*/ 415 h 464"/>
                <a:gd name="T50" fmla="*/ 0 w 257"/>
                <a:gd name="T51" fmla="*/ 453 h 464"/>
                <a:gd name="T52" fmla="*/ 32 w 257"/>
                <a:gd name="T53" fmla="*/ 464 h 464"/>
                <a:gd name="T54" fmla="*/ 44 w 257"/>
                <a:gd name="T55" fmla="*/ 424 h 464"/>
                <a:gd name="T56" fmla="*/ 55 w 257"/>
                <a:gd name="T57" fmla="*/ 383 h 464"/>
                <a:gd name="T58" fmla="*/ 66 w 257"/>
                <a:gd name="T59" fmla="*/ 341 h 464"/>
                <a:gd name="T60" fmla="*/ 77 w 257"/>
                <a:gd name="T61" fmla="*/ 297 h 464"/>
                <a:gd name="T62" fmla="*/ 88 w 257"/>
                <a:gd name="T63" fmla="*/ 255 h 464"/>
                <a:gd name="T64" fmla="*/ 99 w 257"/>
                <a:gd name="T65" fmla="*/ 214 h 464"/>
                <a:gd name="T66" fmla="*/ 109 w 257"/>
                <a:gd name="T67" fmla="*/ 174 h 464"/>
                <a:gd name="T68" fmla="*/ 121 w 257"/>
                <a:gd name="T69" fmla="*/ 139 h 464"/>
                <a:gd name="T70" fmla="*/ 127 w 257"/>
                <a:gd name="T71" fmla="*/ 122 h 464"/>
                <a:gd name="T72" fmla="*/ 133 w 257"/>
                <a:gd name="T73" fmla="*/ 106 h 464"/>
                <a:gd name="T74" fmla="*/ 139 w 257"/>
                <a:gd name="T75" fmla="*/ 92 h 464"/>
                <a:gd name="T76" fmla="*/ 146 w 257"/>
                <a:gd name="T77" fmla="*/ 79 h 464"/>
                <a:gd name="T78" fmla="*/ 153 w 257"/>
                <a:gd name="T79" fmla="*/ 67 h 464"/>
                <a:gd name="T80" fmla="*/ 159 w 257"/>
                <a:gd name="T81" fmla="*/ 58 h 464"/>
                <a:gd name="T82" fmla="*/ 166 w 257"/>
                <a:gd name="T83" fmla="*/ 50 h 464"/>
                <a:gd name="T84" fmla="*/ 173 w 257"/>
                <a:gd name="T85" fmla="*/ 44 h 464"/>
                <a:gd name="T86" fmla="*/ 180 w 257"/>
                <a:gd name="T87" fmla="*/ 38 h 464"/>
                <a:gd name="T88" fmla="*/ 186 w 257"/>
                <a:gd name="T89" fmla="*/ 36 h 464"/>
                <a:gd name="T90" fmla="*/ 193 w 257"/>
                <a:gd name="T91" fmla="*/ 34 h 464"/>
                <a:gd name="T92" fmla="*/ 199 w 257"/>
                <a:gd name="T93" fmla="*/ 34 h 464"/>
                <a:gd name="T94" fmla="*/ 207 w 257"/>
                <a:gd name="T95" fmla="*/ 35 h 464"/>
                <a:gd name="T96" fmla="*/ 216 w 257"/>
                <a:gd name="T97" fmla="*/ 38 h 464"/>
                <a:gd name="T98" fmla="*/ 226 w 257"/>
                <a:gd name="T99" fmla="*/ 44 h 464"/>
                <a:gd name="T100" fmla="*/ 237 w 257"/>
                <a:gd name="T101" fmla="*/ 51 h 464"/>
                <a:gd name="T102" fmla="*/ 237 w 257"/>
                <a:gd name="T103" fmla="*/ 51 h 464"/>
                <a:gd name="T104" fmla="*/ 257 w 257"/>
                <a:gd name="T105" fmla="*/ 2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464">
                  <a:moveTo>
                    <a:pt x="257" y="25"/>
                  </a:moveTo>
                  <a:lnTo>
                    <a:pt x="257" y="25"/>
                  </a:lnTo>
                  <a:lnTo>
                    <a:pt x="243" y="15"/>
                  </a:lnTo>
                  <a:lnTo>
                    <a:pt x="229" y="8"/>
                  </a:lnTo>
                  <a:lnTo>
                    <a:pt x="215" y="2"/>
                  </a:lnTo>
                  <a:lnTo>
                    <a:pt x="201" y="0"/>
                  </a:lnTo>
                  <a:lnTo>
                    <a:pt x="188" y="1"/>
                  </a:lnTo>
                  <a:lnTo>
                    <a:pt x="174" y="5"/>
                  </a:lnTo>
                  <a:lnTo>
                    <a:pt x="162" y="10"/>
                  </a:lnTo>
                  <a:lnTo>
                    <a:pt x="152" y="18"/>
                  </a:lnTo>
                  <a:lnTo>
                    <a:pt x="142" y="27"/>
                  </a:lnTo>
                  <a:lnTo>
                    <a:pt x="133" y="38"/>
                  </a:lnTo>
                  <a:lnTo>
                    <a:pt x="125" y="50"/>
                  </a:lnTo>
                  <a:lnTo>
                    <a:pt x="117" y="64"/>
                  </a:lnTo>
                  <a:lnTo>
                    <a:pt x="109" y="78"/>
                  </a:lnTo>
                  <a:lnTo>
                    <a:pt x="102" y="94"/>
                  </a:lnTo>
                  <a:lnTo>
                    <a:pt x="95" y="111"/>
                  </a:lnTo>
                  <a:lnTo>
                    <a:pt x="89" y="128"/>
                  </a:lnTo>
                  <a:lnTo>
                    <a:pt x="78" y="166"/>
                  </a:lnTo>
                  <a:lnTo>
                    <a:pt x="66" y="206"/>
                  </a:lnTo>
                  <a:lnTo>
                    <a:pt x="55" y="247"/>
                  </a:lnTo>
                  <a:lnTo>
                    <a:pt x="45" y="290"/>
                  </a:lnTo>
                  <a:lnTo>
                    <a:pt x="35" y="332"/>
                  </a:lnTo>
                  <a:lnTo>
                    <a:pt x="24" y="374"/>
                  </a:lnTo>
                  <a:lnTo>
                    <a:pt x="12" y="415"/>
                  </a:lnTo>
                  <a:lnTo>
                    <a:pt x="0" y="453"/>
                  </a:lnTo>
                  <a:lnTo>
                    <a:pt x="32" y="464"/>
                  </a:lnTo>
                  <a:lnTo>
                    <a:pt x="44" y="424"/>
                  </a:lnTo>
                  <a:lnTo>
                    <a:pt x="55" y="383"/>
                  </a:lnTo>
                  <a:lnTo>
                    <a:pt x="66" y="341"/>
                  </a:lnTo>
                  <a:lnTo>
                    <a:pt x="77" y="297"/>
                  </a:lnTo>
                  <a:lnTo>
                    <a:pt x="88" y="255"/>
                  </a:lnTo>
                  <a:lnTo>
                    <a:pt x="99" y="214"/>
                  </a:lnTo>
                  <a:lnTo>
                    <a:pt x="109" y="174"/>
                  </a:lnTo>
                  <a:lnTo>
                    <a:pt x="121" y="139"/>
                  </a:lnTo>
                  <a:lnTo>
                    <a:pt x="127" y="122"/>
                  </a:lnTo>
                  <a:lnTo>
                    <a:pt x="133" y="106"/>
                  </a:lnTo>
                  <a:lnTo>
                    <a:pt x="139" y="92"/>
                  </a:lnTo>
                  <a:lnTo>
                    <a:pt x="146" y="79"/>
                  </a:lnTo>
                  <a:lnTo>
                    <a:pt x="153" y="67"/>
                  </a:lnTo>
                  <a:lnTo>
                    <a:pt x="159" y="58"/>
                  </a:lnTo>
                  <a:lnTo>
                    <a:pt x="166" y="50"/>
                  </a:lnTo>
                  <a:lnTo>
                    <a:pt x="173" y="44"/>
                  </a:lnTo>
                  <a:lnTo>
                    <a:pt x="180" y="38"/>
                  </a:lnTo>
                  <a:lnTo>
                    <a:pt x="186" y="36"/>
                  </a:lnTo>
                  <a:lnTo>
                    <a:pt x="193" y="34"/>
                  </a:lnTo>
                  <a:lnTo>
                    <a:pt x="199" y="34"/>
                  </a:lnTo>
                  <a:lnTo>
                    <a:pt x="207" y="35"/>
                  </a:lnTo>
                  <a:lnTo>
                    <a:pt x="216" y="38"/>
                  </a:lnTo>
                  <a:lnTo>
                    <a:pt x="226" y="44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57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70" name="Freeform 242"/>
            <p:cNvSpPr>
              <a:spLocks/>
            </p:cNvSpPr>
            <p:nvPr/>
          </p:nvSpPr>
          <p:spPr bwMode="auto">
            <a:xfrm>
              <a:off x="1827" y="1584"/>
              <a:ext cx="137" cy="29"/>
            </a:xfrm>
            <a:custGeom>
              <a:avLst/>
              <a:gdLst>
                <a:gd name="T0" fmla="*/ 384 w 412"/>
                <a:gd name="T1" fmla="*/ 0 h 87"/>
                <a:gd name="T2" fmla="*/ 384 w 412"/>
                <a:gd name="T3" fmla="*/ 0 h 87"/>
                <a:gd name="T4" fmla="*/ 380 w 412"/>
                <a:gd name="T5" fmla="*/ 7 h 87"/>
                <a:gd name="T6" fmla="*/ 376 w 412"/>
                <a:gd name="T7" fmla="*/ 12 h 87"/>
                <a:gd name="T8" fmla="*/ 369 w 412"/>
                <a:gd name="T9" fmla="*/ 18 h 87"/>
                <a:gd name="T10" fmla="*/ 362 w 412"/>
                <a:gd name="T11" fmla="*/ 23 h 87"/>
                <a:gd name="T12" fmla="*/ 353 w 412"/>
                <a:gd name="T13" fmla="*/ 27 h 87"/>
                <a:gd name="T14" fmla="*/ 344 w 412"/>
                <a:gd name="T15" fmla="*/ 33 h 87"/>
                <a:gd name="T16" fmla="*/ 334 w 412"/>
                <a:gd name="T17" fmla="*/ 36 h 87"/>
                <a:gd name="T18" fmla="*/ 323 w 412"/>
                <a:gd name="T19" fmla="*/ 40 h 87"/>
                <a:gd name="T20" fmla="*/ 311 w 412"/>
                <a:gd name="T21" fmla="*/ 44 h 87"/>
                <a:gd name="T22" fmla="*/ 299 w 412"/>
                <a:gd name="T23" fmla="*/ 46 h 87"/>
                <a:gd name="T24" fmla="*/ 285 w 412"/>
                <a:gd name="T25" fmla="*/ 49 h 87"/>
                <a:gd name="T26" fmla="*/ 272 w 412"/>
                <a:gd name="T27" fmla="*/ 50 h 87"/>
                <a:gd name="T28" fmla="*/ 244 w 412"/>
                <a:gd name="T29" fmla="*/ 53 h 87"/>
                <a:gd name="T30" fmla="*/ 215 w 412"/>
                <a:gd name="T31" fmla="*/ 54 h 87"/>
                <a:gd name="T32" fmla="*/ 185 w 412"/>
                <a:gd name="T33" fmla="*/ 53 h 87"/>
                <a:gd name="T34" fmla="*/ 155 w 412"/>
                <a:gd name="T35" fmla="*/ 51 h 87"/>
                <a:gd name="T36" fmla="*/ 127 w 412"/>
                <a:gd name="T37" fmla="*/ 47 h 87"/>
                <a:gd name="T38" fmla="*/ 100 w 412"/>
                <a:gd name="T39" fmla="*/ 41 h 87"/>
                <a:gd name="T40" fmla="*/ 76 w 412"/>
                <a:gd name="T41" fmla="*/ 35 h 87"/>
                <a:gd name="T42" fmla="*/ 53 w 412"/>
                <a:gd name="T43" fmla="*/ 27 h 87"/>
                <a:gd name="T44" fmla="*/ 43 w 412"/>
                <a:gd name="T45" fmla="*/ 23 h 87"/>
                <a:gd name="T46" fmla="*/ 34 w 412"/>
                <a:gd name="T47" fmla="*/ 19 h 87"/>
                <a:gd name="T48" fmla="*/ 27 w 412"/>
                <a:gd name="T49" fmla="*/ 14 h 87"/>
                <a:gd name="T50" fmla="*/ 20 w 412"/>
                <a:gd name="T51" fmla="*/ 10 h 87"/>
                <a:gd name="T52" fmla="*/ 0 w 412"/>
                <a:gd name="T53" fmla="*/ 36 h 87"/>
                <a:gd name="T54" fmla="*/ 9 w 412"/>
                <a:gd name="T55" fmla="*/ 43 h 87"/>
                <a:gd name="T56" fmla="*/ 18 w 412"/>
                <a:gd name="T57" fmla="*/ 48 h 87"/>
                <a:gd name="T58" fmla="*/ 29 w 412"/>
                <a:gd name="T59" fmla="*/ 53 h 87"/>
                <a:gd name="T60" fmla="*/ 41 w 412"/>
                <a:gd name="T61" fmla="*/ 58 h 87"/>
                <a:gd name="T62" fmla="*/ 66 w 412"/>
                <a:gd name="T63" fmla="*/ 66 h 87"/>
                <a:gd name="T64" fmla="*/ 93 w 412"/>
                <a:gd name="T65" fmla="*/ 74 h 87"/>
                <a:gd name="T66" fmla="*/ 122 w 412"/>
                <a:gd name="T67" fmla="*/ 79 h 87"/>
                <a:gd name="T68" fmla="*/ 152 w 412"/>
                <a:gd name="T69" fmla="*/ 84 h 87"/>
                <a:gd name="T70" fmla="*/ 184 w 412"/>
                <a:gd name="T71" fmla="*/ 86 h 87"/>
                <a:gd name="T72" fmla="*/ 215 w 412"/>
                <a:gd name="T73" fmla="*/ 87 h 87"/>
                <a:gd name="T74" fmla="*/ 246 w 412"/>
                <a:gd name="T75" fmla="*/ 86 h 87"/>
                <a:gd name="T76" fmla="*/ 275 w 412"/>
                <a:gd name="T77" fmla="*/ 84 h 87"/>
                <a:gd name="T78" fmla="*/ 290 w 412"/>
                <a:gd name="T79" fmla="*/ 81 h 87"/>
                <a:gd name="T80" fmla="*/ 306 w 412"/>
                <a:gd name="T81" fmla="*/ 78 h 87"/>
                <a:gd name="T82" fmla="*/ 319 w 412"/>
                <a:gd name="T83" fmla="*/ 75 h 87"/>
                <a:gd name="T84" fmla="*/ 333 w 412"/>
                <a:gd name="T85" fmla="*/ 72 h 87"/>
                <a:gd name="T86" fmla="*/ 346 w 412"/>
                <a:gd name="T87" fmla="*/ 67 h 87"/>
                <a:gd name="T88" fmla="*/ 357 w 412"/>
                <a:gd name="T89" fmla="*/ 63 h 87"/>
                <a:gd name="T90" fmla="*/ 369 w 412"/>
                <a:gd name="T91" fmla="*/ 57 h 87"/>
                <a:gd name="T92" fmla="*/ 380 w 412"/>
                <a:gd name="T93" fmla="*/ 51 h 87"/>
                <a:gd name="T94" fmla="*/ 390 w 412"/>
                <a:gd name="T95" fmla="*/ 44 h 87"/>
                <a:gd name="T96" fmla="*/ 398 w 412"/>
                <a:gd name="T97" fmla="*/ 36 h 87"/>
                <a:gd name="T98" fmla="*/ 406 w 412"/>
                <a:gd name="T99" fmla="*/ 27 h 87"/>
                <a:gd name="T100" fmla="*/ 412 w 412"/>
                <a:gd name="T101" fmla="*/ 18 h 87"/>
                <a:gd name="T102" fmla="*/ 412 w 412"/>
                <a:gd name="T103" fmla="*/ 18 h 87"/>
                <a:gd name="T104" fmla="*/ 384 w 412"/>
                <a:gd name="T10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2" h="87">
                  <a:moveTo>
                    <a:pt x="384" y="0"/>
                  </a:moveTo>
                  <a:lnTo>
                    <a:pt x="384" y="0"/>
                  </a:lnTo>
                  <a:lnTo>
                    <a:pt x="380" y="7"/>
                  </a:lnTo>
                  <a:lnTo>
                    <a:pt x="376" y="12"/>
                  </a:lnTo>
                  <a:lnTo>
                    <a:pt x="369" y="18"/>
                  </a:lnTo>
                  <a:lnTo>
                    <a:pt x="362" y="23"/>
                  </a:lnTo>
                  <a:lnTo>
                    <a:pt x="353" y="27"/>
                  </a:lnTo>
                  <a:lnTo>
                    <a:pt x="344" y="33"/>
                  </a:lnTo>
                  <a:lnTo>
                    <a:pt x="334" y="36"/>
                  </a:lnTo>
                  <a:lnTo>
                    <a:pt x="323" y="40"/>
                  </a:lnTo>
                  <a:lnTo>
                    <a:pt x="311" y="44"/>
                  </a:lnTo>
                  <a:lnTo>
                    <a:pt x="299" y="46"/>
                  </a:lnTo>
                  <a:lnTo>
                    <a:pt x="285" y="49"/>
                  </a:lnTo>
                  <a:lnTo>
                    <a:pt x="272" y="50"/>
                  </a:lnTo>
                  <a:lnTo>
                    <a:pt x="244" y="53"/>
                  </a:lnTo>
                  <a:lnTo>
                    <a:pt x="215" y="54"/>
                  </a:lnTo>
                  <a:lnTo>
                    <a:pt x="185" y="53"/>
                  </a:lnTo>
                  <a:lnTo>
                    <a:pt x="155" y="51"/>
                  </a:lnTo>
                  <a:lnTo>
                    <a:pt x="127" y="47"/>
                  </a:lnTo>
                  <a:lnTo>
                    <a:pt x="100" y="41"/>
                  </a:lnTo>
                  <a:lnTo>
                    <a:pt x="76" y="35"/>
                  </a:lnTo>
                  <a:lnTo>
                    <a:pt x="53" y="27"/>
                  </a:lnTo>
                  <a:lnTo>
                    <a:pt x="43" y="23"/>
                  </a:lnTo>
                  <a:lnTo>
                    <a:pt x="34" y="19"/>
                  </a:lnTo>
                  <a:lnTo>
                    <a:pt x="27" y="14"/>
                  </a:lnTo>
                  <a:lnTo>
                    <a:pt x="20" y="10"/>
                  </a:lnTo>
                  <a:lnTo>
                    <a:pt x="0" y="36"/>
                  </a:lnTo>
                  <a:lnTo>
                    <a:pt x="9" y="43"/>
                  </a:lnTo>
                  <a:lnTo>
                    <a:pt x="18" y="48"/>
                  </a:lnTo>
                  <a:lnTo>
                    <a:pt x="29" y="53"/>
                  </a:lnTo>
                  <a:lnTo>
                    <a:pt x="41" y="58"/>
                  </a:lnTo>
                  <a:lnTo>
                    <a:pt x="66" y="66"/>
                  </a:lnTo>
                  <a:lnTo>
                    <a:pt x="93" y="74"/>
                  </a:lnTo>
                  <a:lnTo>
                    <a:pt x="122" y="79"/>
                  </a:lnTo>
                  <a:lnTo>
                    <a:pt x="152" y="84"/>
                  </a:lnTo>
                  <a:lnTo>
                    <a:pt x="184" y="86"/>
                  </a:lnTo>
                  <a:lnTo>
                    <a:pt x="215" y="87"/>
                  </a:lnTo>
                  <a:lnTo>
                    <a:pt x="246" y="86"/>
                  </a:lnTo>
                  <a:lnTo>
                    <a:pt x="275" y="84"/>
                  </a:lnTo>
                  <a:lnTo>
                    <a:pt x="290" y="81"/>
                  </a:lnTo>
                  <a:lnTo>
                    <a:pt x="306" y="78"/>
                  </a:lnTo>
                  <a:lnTo>
                    <a:pt x="319" y="75"/>
                  </a:lnTo>
                  <a:lnTo>
                    <a:pt x="333" y="72"/>
                  </a:lnTo>
                  <a:lnTo>
                    <a:pt x="346" y="67"/>
                  </a:lnTo>
                  <a:lnTo>
                    <a:pt x="357" y="63"/>
                  </a:lnTo>
                  <a:lnTo>
                    <a:pt x="369" y="57"/>
                  </a:lnTo>
                  <a:lnTo>
                    <a:pt x="380" y="51"/>
                  </a:lnTo>
                  <a:lnTo>
                    <a:pt x="390" y="44"/>
                  </a:lnTo>
                  <a:lnTo>
                    <a:pt x="398" y="36"/>
                  </a:lnTo>
                  <a:lnTo>
                    <a:pt x="406" y="27"/>
                  </a:lnTo>
                  <a:lnTo>
                    <a:pt x="412" y="18"/>
                  </a:lnTo>
                  <a:lnTo>
                    <a:pt x="412" y="1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71" name="Freeform 243"/>
            <p:cNvSpPr>
              <a:spLocks/>
            </p:cNvSpPr>
            <p:nvPr/>
          </p:nvSpPr>
          <p:spPr bwMode="auto">
            <a:xfrm>
              <a:off x="1955" y="1491"/>
              <a:ext cx="44" cy="99"/>
            </a:xfrm>
            <a:custGeom>
              <a:avLst/>
              <a:gdLst>
                <a:gd name="T0" fmla="*/ 101 w 132"/>
                <a:gd name="T1" fmla="*/ 0 h 296"/>
                <a:gd name="T2" fmla="*/ 101 w 132"/>
                <a:gd name="T3" fmla="*/ 0 h 296"/>
                <a:gd name="T4" fmla="*/ 86 w 132"/>
                <a:gd name="T5" fmla="*/ 48 h 296"/>
                <a:gd name="T6" fmla="*/ 71 w 132"/>
                <a:gd name="T7" fmla="*/ 94 h 296"/>
                <a:gd name="T8" fmla="*/ 58 w 132"/>
                <a:gd name="T9" fmla="*/ 136 h 296"/>
                <a:gd name="T10" fmla="*/ 45 w 132"/>
                <a:gd name="T11" fmla="*/ 174 h 296"/>
                <a:gd name="T12" fmla="*/ 32 w 132"/>
                <a:gd name="T13" fmla="*/ 207 h 296"/>
                <a:gd name="T14" fmla="*/ 21 w 132"/>
                <a:gd name="T15" fmla="*/ 236 h 296"/>
                <a:gd name="T16" fmla="*/ 10 w 132"/>
                <a:gd name="T17" fmla="*/ 260 h 296"/>
                <a:gd name="T18" fmla="*/ 0 w 132"/>
                <a:gd name="T19" fmla="*/ 278 h 296"/>
                <a:gd name="T20" fmla="*/ 28 w 132"/>
                <a:gd name="T21" fmla="*/ 296 h 296"/>
                <a:gd name="T22" fmla="*/ 39 w 132"/>
                <a:gd name="T23" fmla="*/ 274 h 296"/>
                <a:gd name="T24" fmla="*/ 51 w 132"/>
                <a:gd name="T25" fmla="*/ 249 h 296"/>
                <a:gd name="T26" fmla="*/ 63 w 132"/>
                <a:gd name="T27" fmla="*/ 219 h 296"/>
                <a:gd name="T28" fmla="*/ 76 w 132"/>
                <a:gd name="T29" fmla="*/ 184 h 296"/>
                <a:gd name="T30" fmla="*/ 89 w 132"/>
                <a:gd name="T31" fmla="*/ 147 h 296"/>
                <a:gd name="T32" fmla="*/ 102 w 132"/>
                <a:gd name="T33" fmla="*/ 105 h 296"/>
                <a:gd name="T34" fmla="*/ 117 w 132"/>
                <a:gd name="T35" fmla="*/ 58 h 296"/>
                <a:gd name="T36" fmla="*/ 132 w 132"/>
                <a:gd name="T37" fmla="*/ 9 h 296"/>
                <a:gd name="T38" fmla="*/ 132 w 132"/>
                <a:gd name="T39" fmla="*/ 9 h 296"/>
                <a:gd name="T40" fmla="*/ 101 w 132"/>
                <a:gd name="T4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296">
                  <a:moveTo>
                    <a:pt x="101" y="0"/>
                  </a:moveTo>
                  <a:lnTo>
                    <a:pt x="101" y="0"/>
                  </a:lnTo>
                  <a:lnTo>
                    <a:pt x="86" y="48"/>
                  </a:lnTo>
                  <a:lnTo>
                    <a:pt x="71" y="94"/>
                  </a:lnTo>
                  <a:lnTo>
                    <a:pt x="58" y="136"/>
                  </a:lnTo>
                  <a:lnTo>
                    <a:pt x="45" y="174"/>
                  </a:lnTo>
                  <a:lnTo>
                    <a:pt x="32" y="207"/>
                  </a:lnTo>
                  <a:lnTo>
                    <a:pt x="21" y="236"/>
                  </a:lnTo>
                  <a:lnTo>
                    <a:pt x="10" y="260"/>
                  </a:lnTo>
                  <a:lnTo>
                    <a:pt x="0" y="278"/>
                  </a:lnTo>
                  <a:lnTo>
                    <a:pt x="28" y="296"/>
                  </a:lnTo>
                  <a:lnTo>
                    <a:pt x="39" y="274"/>
                  </a:lnTo>
                  <a:lnTo>
                    <a:pt x="51" y="249"/>
                  </a:lnTo>
                  <a:lnTo>
                    <a:pt x="63" y="219"/>
                  </a:lnTo>
                  <a:lnTo>
                    <a:pt x="76" y="184"/>
                  </a:lnTo>
                  <a:lnTo>
                    <a:pt x="89" y="147"/>
                  </a:lnTo>
                  <a:lnTo>
                    <a:pt x="102" y="105"/>
                  </a:lnTo>
                  <a:lnTo>
                    <a:pt x="117" y="58"/>
                  </a:lnTo>
                  <a:lnTo>
                    <a:pt x="132" y="9"/>
                  </a:lnTo>
                  <a:lnTo>
                    <a:pt x="132" y="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72" name="Freeform 244"/>
            <p:cNvSpPr>
              <a:spLocks/>
            </p:cNvSpPr>
            <p:nvPr/>
          </p:nvSpPr>
          <p:spPr bwMode="auto">
            <a:xfrm>
              <a:off x="1988" y="1341"/>
              <a:ext cx="61" cy="153"/>
            </a:xfrm>
            <a:custGeom>
              <a:avLst/>
              <a:gdLst>
                <a:gd name="T0" fmla="*/ 150 w 181"/>
                <a:gd name="T1" fmla="*/ 0 h 461"/>
                <a:gd name="T2" fmla="*/ 150 w 181"/>
                <a:gd name="T3" fmla="*/ 0 h 461"/>
                <a:gd name="T4" fmla="*/ 129 w 181"/>
                <a:gd name="T5" fmla="*/ 59 h 461"/>
                <a:gd name="T6" fmla="*/ 109 w 181"/>
                <a:gd name="T7" fmla="*/ 118 h 461"/>
                <a:gd name="T8" fmla="*/ 88 w 181"/>
                <a:gd name="T9" fmla="*/ 176 h 461"/>
                <a:gd name="T10" fmla="*/ 69 w 181"/>
                <a:gd name="T11" fmla="*/ 234 h 461"/>
                <a:gd name="T12" fmla="*/ 51 w 181"/>
                <a:gd name="T13" fmla="*/ 291 h 461"/>
                <a:gd name="T14" fmla="*/ 33 w 181"/>
                <a:gd name="T15" fmla="*/ 346 h 461"/>
                <a:gd name="T16" fmla="*/ 16 w 181"/>
                <a:gd name="T17" fmla="*/ 400 h 461"/>
                <a:gd name="T18" fmla="*/ 0 w 181"/>
                <a:gd name="T19" fmla="*/ 452 h 461"/>
                <a:gd name="T20" fmla="*/ 31 w 181"/>
                <a:gd name="T21" fmla="*/ 461 h 461"/>
                <a:gd name="T22" fmla="*/ 47 w 181"/>
                <a:gd name="T23" fmla="*/ 410 h 461"/>
                <a:gd name="T24" fmla="*/ 65 w 181"/>
                <a:gd name="T25" fmla="*/ 356 h 461"/>
                <a:gd name="T26" fmla="*/ 82 w 181"/>
                <a:gd name="T27" fmla="*/ 301 h 461"/>
                <a:gd name="T28" fmla="*/ 100 w 181"/>
                <a:gd name="T29" fmla="*/ 244 h 461"/>
                <a:gd name="T30" fmla="*/ 120 w 181"/>
                <a:gd name="T31" fmla="*/ 187 h 461"/>
                <a:gd name="T32" fmla="*/ 140 w 181"/>
                <a:gd name="T33" fmla="*/ 129 h 461"/>
                <a:gd name="T34" fmla="*/ 161 w 181"/>
                <a:gd name="T35" fmla="*/ 69 h 461"/>
                <a:gd name="T36" fmla="*/ 181 w 181"/>
                <a:gd name="T37" fmla="*/ 11 h 461"/>
                <a:gd name="T38" fmla="*/ 181 w 181"/>
                <a:gd name="T39" fmla="*/ 11 h 461"/>
                <a:gd name="T40" fmla="*/ 150 w 181"/>
                <a:gd name="T41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1" h="461">
                  <a:moveTo>
                    <a:pt x="150" y="0"/>
                  </a:moveTo>
                  <a:lnTo>
                    <a:pt x="150" y="0"/>
                  </a:lnTo>
                  <a:lnTo>
                    <a:pt x="129" y="59"/>
                  </a:lnTo>
                  <a:lnTo>
                    <a:pt x="109" y="118"/>
                  </a:lnTo>
                  <a:lnTo>
                    <a:pt x="88" y="176"/>
                  </a:lnTo>
                  <a:lnTo>
                    <a:pt x="69" y="234"/>
                  </a:lnTo>
                  <a:lnTo>
                    <a:pt x="51" y="291"/>
                  </a:lnTo>
                  <a:lnTo>
                    <a:pt x="33" y="346"/>
                  </a:lnTo>
                  <a:lnTo>
                    <a:pt x="16" y="400"/>
                  </a:lnTo>
                  <a:lnTo>
                    <a:pt x="0" y="452"/>
                  </a:lnTo>
                  <a:lnTo>
                    <a:pt x="31" y="461"/>
                  </a:lnTo>
                  <a:lnTo>
                    <a:pt x="47" y="410"/>
                  </a:lnTo>
                  <a:lnTo>
                    <a:pt x="65" y="356"/>
                  </a:lnTo>
                  <a:lnTo>
                    <a:pt x="82" y="301"/>
                  </a:lnTo>
                  <a:lnTo>
                    <a:pt x="100" y="244"/>
                  </a:lnTo>
                  <a:lnTo>
                    <a:pt x="120" y="187"/>
                  </a:lnTo>
                  <a:lnTo>
                    <a:pt x="140" y="129"/>
                  </a:lnTo>
                  <a:lnTo>
                    <a:pt x="161" y="69"/>
                  </a:lnTo>
                  <a:lnTo>
                    <a:pt x="181" y="11"/>
                  </a:lnTo>
                  <a:lnTo>
                    <a:pt x="181" y="1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73" name="Freeform 245"/>
            <p:cNvSpPr>
              <a:spLocks/>
            </p:cNvSpPr>
            <p:nvPr/>
          </p:nvSpPr>
          <p:spPr bwMode="auto">
            <a:xfrm>
              <a:off x="2038" y="1196"/>
              <a:ext cx="69" cy="148"/>
            </a:xfrm>
            <a:custGeom>
              <a:avLst/>
              <a:gdLst>
                <a:gd name="T0" fmla="*/ 178 w 207"/>
                <a:gd name="T1" fmla="*/ 0 h 445"/>
                <a:gd name="T2" fmla="*/ 178 w 207"/>
                <a:gd name="T3" fmla="*/ 0 h 445"/>
                <a:gd name="T4" fmla="*/ 155 w 207"/>
                <a:gd name="T5" fmla="*/ 48 h 445"/>
                <a:gd name="T6" fmla="*/ 133 w 207"/>
                <a:gd name="T7" fmla="*/ 98 h 445"/>
                <a:gd name="T8" fmla="*/ 110 w 207"/>
                <a:gd name="T9" fmla="*/ 150 h 445"/>
                <a:gd name="T10" fmla="*/ 87 w 207"/>
                <a:gd name="T11" fmla="*/ 204 h 445"/>
                <a:gd name="T12" fmla="*/ 66 w 207"/>
                <a:gd name="T13" fmla="*/ 260 h 445"/>
                <a:gd name="T14" fmla="*/ 43 w 207"/>
                <a:gd name="T15" fmla="*/ 318 h 445"/>
                <a:gd name="T16" fmla="*/ 22 w 207"/>
                <a:gd name="T17" fmla="*/ 376 h 445"/>
                <a:gd name="T18" fmla="*/ 0 w 207"/>
                <a:gd name="T19" fmla="*/ 434 h 445"/>
                <a:gd name="T20" fmla="*/ 31 w 207"/>
                <a:gd name="T21" fmla="*/ 445 h 445"/>
                <a:gd name="T22" fmla="*/ 53 w 207"/>
                <a:gd name="T23" fmla="*/ 387 h 445"/>
                <a:gd name="T24" fmla="*/ 74 w 207"/>
                <a:gd name="T25" fmla="*/ 330 h 445"/>
                <a:gd name="T26" fmla="*/ 96 w 207"/>
                <a:gd name="T27" fmla="*/ 272 h 445"/>
                <a:gd name="T28" fmla="*/ 119 w 207"/>
                <a:gd name="T29" fmla="*/ 217 h 445"/>
                <a:gd name="T30" fmla="*/ 140 w 207"/>
                <a:gd name="T31" fmla="*/ 163 h 445"/>
                <a:gd name="T32" fmla="*/ 163 w 207"/>
                <a:gd name="T33" fmla="*/ 111 h 445"/>
                <a:gd name="T34" fmla="*/ 186 w 207"/>
                <a:gd name="T35" fmla="*/ 62 h 445"/>
                <a:gd name="T36" fmla="*/ 207 w 207"/>
                <a:gd name="T37" fmla="*/ 14 h 445"/>
                <a:gd name="T38" fmla="*/ 207 w 207"/>
                <a:gd name="T39" fmla="*/ 14 h 445"/>
                <a:gd name="T40" fmla="*/ 178 w 207"/>
                <a:gd name="T41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7" h="445">
                  <a:moveTo>
                    <a:pt x="178" y="0"/>
                  </a:moveTo>
                  <a:lnTo>
                    <a:pt x="178" y="0"/>
                  </a:lnTo>
                  <a:lnTo>
                    <a:pt x="155" y="48"/>
                  </a:lnTo>
                  <a:lnTo>
                    <a:pt x="133" y="98"/>
                  </a:lnTo>
                  <a:lnTo>
                    <a:pt x="110" y="150"/>
                  </a:lnTo>
                  <a:lnTo>
                    <a:pt x="87" y="204"/>
                  </a:lnTo>
                  <a:lnTo>
                    <a:pt x="66" y="260"/>
                  </a:lnTo>
                  <a:lnTo>
                    <a:pt x="43" y="318"/>
                  </a:lnTo>
                  <a:lnTo>
                    <a:pt x="22" y="376"/>
                  </a:lnTo>
                  <a:lnTo>
                    <a:pt x="0" y="434"/>
                  </a:lnTo>
                  <a:lnTo>
                    <a:pt x="31" y="445"/>
                  </a:lnTo>
                  <a:lnTo>
                    <a:pt x="53" y="387"/>
                  </a:lnTo>
                  <a:lnTo>
                    <a:pt x="74" y="330"/>
                  </a:lnTo>
                  <a:lnTo>
                    <a:pt x="96" y="272"/>
                  </a:lnTo>
                  <a:lnTo>
                    <a:pt x="119" y="217"/>
                  </a:lnTo>
                  <a:lnTo>
                    <a:pt x="140" y="163"/>
                  </a:lnTo>
                  <a:lnTo>
                    <a:pt x="163" y="111"/>
                  </a:lnTo>
                  <a:lnTo>
                    <a:pt x="186" y="62"/>
                  </a:lnTo>
                  <a:lnTo>
                    <a:pt x="207" y="14"/>
                  </a:lnTo>
                  <a:lnTo>
                    <a:pt x="207" y="14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74" name="Freeform 246"/>
            <p:cNvSpPr>
              <a:spLocks/>
            </p:cNvSpPr>
            <p:nvPr/>
          </p:nvSpPr>
          <p:spPr bwMode="auto">
            <a:xfrm>
              <a:off x="2098" y="1112"/>
              <a:ext cx="65" cy="89"/>
            </a:xfrm>
            <a:custGeom>
              <a:avLst/>
              <a:gdLst>
                <a:gd name="T0" fmla="*/ 169 w 197"/>
                <a:gd name="T1" fmla="*/ 0 h 265"/>
                <a:gd name="T2" fmla="*/ 169 w 197"/>
                <a:gd name="T3" fmla="*/ 0 h 265"/>
                <a:gd name="T4" fmla="*/ 155 w 197"/>
                <a:gd name="T5" fmla="*/ 20 h 265"/>
                <a:gd name="T6" fmla="*/ 137 w 197"/>
                <a:gd name="T7" fmla="*/ 43 h 265"/>
                <a:gd name="T8" fmla="*/ 118 w 197"/>
                <a:gd name="T9" fmla="*/ 69 h 265"/>
                <a:gd name="T10" fmla="*/ 95 w 197"/>
                <a:gd name="T11" fmla="*/ 97 h 265"/>
                <a:gd name="T12" fmla="*/ 71 w 197"/>
                <a:gd name="T13" fmla="*/ 130 h 265"/>
                <a:gd name="T14" fmla="*/ 48 w 197"/>
                <a:gd name="T15" fmla="*/ 166 h 265"/>
                <a:gd name="T16" fmla="*/ 36 w 197"/>
                <a:gd name="T17" fmla="*/ 185 h 265"/>
                <a:gd name="T18" fmla="*/ 23 w 197"/>
                <a:gd name="T19" fmla="*/ 207 h 265"/>
                <a:gd name="T20" fmla="*/ 12 w 197"/>
                <a:gd name="T21" fmla="*/ 228 h 265"/>
                <a:gd name="T22" fmla="*/ 0 w 197"/>
                <a:gd name="T23" fmla="*/ 251 h 265"/>
                <a:gd name="T24" fmla="*/ 29 w 197"/>
                <a:gd name="T25" fmla="*/ 265 h 265"/>
                <a:gd name="T26" fmla="*/ 41 w 197"/>
                <a:gd name="T27" fmla="*/ 244 h 265"/>
                <a:gd name="T28" fmla="*/ 52 w 197"/>
                <a:gd name="T29" fmla="*/ 223 h 265"/>
                <a:gd name="T30" fmla="*/ 64 w 197"/>
                <a:gd name="T31" fmla="*/ 202 h 265"/>
                <a:gd name="T32" fmla="*/ 76 w 197"/>
                <a:gd name="T33" fmla="*/ 184 h 265"/>
                <a:gd name="T34" fmla="*/ 98 w 197"/>
                <a:gd name="T35" fmla="*/ 148 h 265"/>
                <a:gd name="T36" fmla="*/ 122 w 197"/>
                <a:gd name="T37" fmla="*/ 117 h 265"/>
                <a:gd name="T38" fmla="*/ 144 w 197"/>
                <a:gd name="T39" fmla="*/ 88 h 265"/>
                <a:gd name="T40" fmla="*/ 163 w 197"/>
                <a:gd name="T41" fmla="*/ 63 h 265"/>
                <a:gd name="T42" fmla="*/ 182 w 197"/>
                <a:gd name="T43" fmla="*/ 39 h 265"/>
                <a:gd name="T44" fmla="*/ 197 w 197"/>
                <a:gd name="T45" fmla="*/ 19 h 265"/>
                <a:gd name="T46" fmla="*/ 197 w 197"/>
                <a:gd name="T47" fmla="*/ 19 h 265"/>
                <a:gd name="T48" fmla="*/ 169 w 197"/>
                <a:gd name="T4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7" h="265">
                  <a:moveTo>
                    <a:pt x="169" y="0"/>
                  </a:moveTo>
                  <a:lnTo>
                    <a:pt x="169" y="0"/>
                  </a:lnTo>
                  <a:lnTo>
                    <a:pt x="155" y="20"/>
                  </a:lnTo>
                  <a:lnTo>
                    <a:pt x="137" y="43"/>
                  </a:lnTo>
                  <a:lnTo>
                    <a:pt x="118" y="69"/>
                  </a:lnTo>
                  <a:lnTo>
                    <a:pt x="95" y="97"/>
                  </a:lnTo>
                  <a:lnTo>
                    <a:pt x="71" y="130"/>
                  </a:lnTo>
                  <a:lnTo>
                    <a:pt x="48" y="166"/>
                  </a:lnTo>
                  <a:lnTo>
                    <a:pt x="36" y="185"/>
                  </a:lnTo>
                  <a:lnTo>
                    <a:pt x="23" y="207"/>
                  </a:lnTo>
                  <a:lnTo>
                    <a:pt x="12" y="228"/>
                  </a:lnTo>
                  <a:lnTo>
                    <a:pt x="0" y="251"/>
                  </a:lnTo>
                  <a:lnTo>
                    <a:pt x="29" y="265"/>
                  </a:lnTo>
                  <a:lnTo>
                    <a:pt x="41" y="244"/>
                  </a:lnTo>
                  <a:lnTo>
                    <a:pt x="52" y="223"/>
                  </a:lnTo>
                  <a:lnTo>
                    <a:pt x="64" y="202"/>
                  </a:lnTo>
                  <a:lnTo>
                    <a:pt x="76" y="184"/>
                  </a:lnTo>
                  <a:lnTo>
                    <a:pt x="98" y="148"/>
                  </a:lnTo>
                  <a:lnTo>
                    <a:pt x="122" y="117"/>
                  </a:lnTo>
                  <a:lnTo>
                    <a:pt x="144" y="88"/>
                  </a:lnTo>
                  <a:lnTo>
                    <a:pt x="163" y="63"/>
                  </a:lnTo>
                  <a:lnTo>
                    <a:pt x="182" y="39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75" name="Freeform 247"/>
            <p:cNvSpPr>
              <a:spLocks/>
            </p:cNvSpPr>
            <p:nvPr/>
          </p:nvSpPr>
          <p:spPr bwMode="auto">
            <a:xfrm>
              <a:off x="2154" y="959"/>
              <a:ext cx="203" cy="160"/>
            </a:xfrm>
            <a:custGeom>
              <a:avLst/>
              <a:gdLst>
                <a:gd name="T0" fmla="*/ 598 w 610"/>
                <a:gd name="T1" fmla="*/ 0 h 478"/>
                <a:gd name="T2" fmla="*/ 598 w 610"/>
                <a:gd name="T3" fmla="*/ 0 h 478"/>
                <a:gd name="T4" fmla="*/ 572 w 610"/>
                <a:gd name="T5" fmla="*/ 11 h 478"/>
                <a:gd name="T6" fmla="*/ 546 w 610"/>
                <a:gd name="T7" fmla="*/ 22 h 478"/>
                <a:gd name="T8" fmla="*/ 521 w 610"/>
                <a:gd name="T9" fmla="*/ 34 h 478"/>
                <a:gd name="T10" fmla="*/ 496 w 610"/>
                <a:gd name="T11" fmla="*/ 46 h 478"/>
                <a:gd name="T12" fmla="*/ 448 w 610"/>
                <a:gd name="T13" fmla="*/ 71 h 478"/>
                <a:gd name="T14" fmla="*/ 401 w 610"/>
                <a:gd name="T15" fmla="*/ 98 h 478"/>
                <a:gd name="T16" fmla="*/ 356 w 610"/>
                <a:gd name="T17" fmla="*/ 125 h 478"/>
                <a:gd name="T18" fmla="*/ 313 w 610"/>
                <a:gd name="T19" fmla="*/ 154 h 478"/>
                <a:gd name="T20" fmla="*/ 272 w 610"/>
                <a:gd name="T21" fmla="*/ 184 h 478"/>
                <a:gd name="T22" fmla="*/ 232 w 610"/>
                <a:gd name="T23" fmla="*/ 214 h 478"/>
                <a:gd name="T24" fmla="*/ 195 w 610"/>
                <a:gd name="T25" fmla="*/ 245 h 478"/>
                <a:gd name="T26" fmla="*/ 159 w 610"/>
                <a:gd name="T27" fmla="*/ 276 h 478"/>
                <a:gd name="T28" fmla="*/ 127 w 610"/>
                <a:gd name="T29" fmla="*/ 307 h 478"/>
                <a:gd name="T30" fmla="*/ 96 w 610"/>
                <a:gd name="T31" fmla="*/ 339 h 478"/>
                <a:gd name="T32" fmla="*/ 68 w 610"/>
                <a:gd name="T33" fmla="*/ 370 h 478"/>
                <a:gd name="T34" fmla="*/ 43 w 610"/>
                <a:gd name="T35" fmla="*/ 400 h 478"/>
                <a:gd name="T36" fmla="*/ 20 w 610"/>
                <a:gd name="T37" fmla="*/ 430 h 478"/>
                <a:gd name="T38" fmla="*/ 0 w 610"/>
                <a:gd name="T39" fmla="*/ 459 h 478"/>
                <a:gd name="T40" fmla="*/ 28 w 610"/>
                <a:gd name="T41" fmla="*/ 478 h 478"/>
                <a:gd name="T42" fmla="*/ 46 w 610"/>
                <a:gd name="T43" fmla="*/ 450 h 478"/>
                <a:gd name="T44" fmla="*/ 69 w 610"/>
                <a:gd name="T45" fmla="*/ 421 h 478"/>
                <a:gd name="T46" fmla="*/ 93 w 610"/>
                <a:gd name="T47" fmla="*/ 391 h 478"/>
                <a:gd name="T48" fmla="*/ 121 w 610"/>
                <a:gd name="T49" fmla="*/ 361 h 478"/>
                <a:gd name="T50" fmla="*/ 150 w 610"/>
                <a:gd name="T51" fmla="*/ 331 h 478"/>
                <a:gd name="T52" fmla="*/ 182 w 610"/>
                <a:gd name="T53" fmla="*/ 301 h 478"/>
                <a:gd name="T54" fmla="*/ 217 w 610"/>
                <a:gd name="T55" fmla="*/ 270 h 478"/>
                <a:gd name="T56" fmla="*/ 252 w 610"/>
                <a:gd name="T57" fmla="*/ 240 h 478"/>
                <a:gd name="T58" fmla="*/ 291 w 610"/>
                <a:gd name="T59" fmla="*/ 210 h 478"/>
                <a:gd name="T60" fmla="*/ 332 w 610"/>
                <a:gd name="T61" fmla="*/ 181 h 478"/>
                <a:gd name="T62" fmla="*/ 374 w 610"/>
                <a:gd name="T63" fmla="*/ 153 h 478"/>
                <a:gd name="T64" fmla="*/ 419 w 610"/>
                <a:gd name="T65" fmla="*/ 126 h 478"/>
                <a:gd name="T66" fmla="*/ 464 w 610"/>
                <a:gd name="T67" fmla="*/ 100 h 478"/>
                <a:gd name="T68" fmla="*/ 512 w 610"/>
                <a:gd name="T69" fmla="*/ 75 h 478"/>
                <a:gd name="T70" fmla="*/ 535 w 610"/>
                <a:gd name="T71" fmla="*/ 63 h 478"/>
                <a:gd name="T72" fmla="*/ 560 w 610"/>
                <a:gd name="T73" fmla="*/ 52 h 478"/>
                <a:gd name="T74" fmla="*/ 585 w 610"/>
                <a:gd name="T75" fmla="*/ 41 h 478"/>
                <a:gd name="T76" fmla="*/ 610 w 610"/>
                <a:gd name="T77" fmla="*/ 31 h 478"/>
                <a:gd name="T78" fmla="*/ 610 w 610"/>
                <a:gd name="T79" fmla="*/ 31 h 478"/>
                <a:gd name="T80" fmla="*/ 598 w 610"/>
                <a:gd name="T81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0" h="478">
                  <a:moveTo>
                    <a:pt x="598" y="0"/>
                  </a:moveTo>
                  <a:lnTo>
                    <a:pt x="598" y="0"/>
                  </a:lnTo>
                  <a:lnTo>
                    <a:pt x="572" y="11"/>
                  </a:lnTo>
                  <a:lnTo>
                    <a:pt x="546" y="22"/>
                  </a:lnTo>
                  <a:lnTo>
                    <a:pt x="521" y="34"/>
                  </a:lnTo>
                  <a:lnTo>
                    <a:pt x="496" y="46"/>
                  </a:lnTo>
                  <a:lnTo>
                    <a:pt x="448" y="71"/>
                  </a:lnTo>
                  <a:lnTo>
                    <a:pt x="401" y="98"/>
                  </a:lnTo>
                  <a:lnTo>
                    <a:pt x="356" y="125"/>
                  </a:lnTo>
                  <a:lnTo>
                    <a:pt x="313" y="154"/>
                  </a:lnTo>
                  <a:lnTo>
                    <a:pt x="272" y="184"/>
                  </a:lnTo>
                  <a:lnTo>
                    <a:pt x="232" y="214"/>
                  </a:lnTo>
                  <a:lnTo>
                    <a:pt x="195" y="245"/>
                  </a:lnTo>
                  <a:lnTo>
                    <a:pt x="159" y="276"/>
                  </a:lnTo>
                  <a:lnTo>
                    <a:pt x="127" y="307"/>
                  </a:lnTo>
                  <a:lnTo>
                    <a:pt x="96" y="339"/>
                  </a:lnTo>
                  <a:lnTo>
                    <a:pt x="68" y="370"/>
                  </a:lnTo>
                  <a:lnTo>
                    <a:pt x="43" y="400"/>
                  </a:lnTo>
                  <a:lnTo>
                    <a:pt x="20" y="430"/>
                  </a:lnTo>
                  <a:lnTo>
                    <a:pt x="0" y="459"/>
                  </a:lnTo>
                  <a:lnTo>
                    <a:pt x="28" y="478"/>
                  </a:lnTo>
                  <a:lnTo>
                    <a:pt x="46" y="450"/>
                  </a:lnTo>
                  <a:lnTo>
                    <a:pt x="69" y="421"/>
                  </a:lnTo>
                  <a:lnTo>
                    <a:pt x="93" y="391"/>
                  </a:lnTo>
                  <a:lnTo>
                    <a:pt x="121" y="361"/>
                  </a:lnTo>
                  <a:lnTo>
                    <a:pt x="150" y="331"/>
                  </a:lnTo>
                  <a:lnTo>
                    <a:pt x="182" y="301"/>
                  </a:lnTo>
                  <a:lnTo>
                    <a:pt x="217" y="270"/>
                  </a:lnTo>
                  <a:lnTo>
                    <a:pt x="252" y="240"/>
                  </a:lnTo>
                  <a:lnTo>
                    <a:pt x="291" y="210"/>
                  </a:lnTo>
                  <a:lnTo>
                    <a:pt x="332" y="181"/>
                  </a:lnTo>
                  <a:lnTo>
                    <a:pt x="374" y="153"/>
                  </a:lnTo>
                  <a:lnTo>
                    <a:pt x="419" y="126"/>
                  </a:lnTo>
                  <a:lnTo>
                    <a:pt x="464" y="100"/>
                  </a:lnTo>
                  <a:lnTo>
                    <a:pt x="512" y="75"/>
                  </a:lnTo>
                  <a:lnTo>
                    <a:pt x="535" y="63"/>
                  </a:lnTo>
                  <a:lnTo>
                    <a:pt x="560" y="52"/>
                  </a:lnTo>
                  <a:lnTo>
                    <a:pt x="585" y="41"/>
                  </a:lnTo>
                  <a:lnTo>
                    <a:pt x="610" y="31"/>
                  </a:lnTo>
                  <a:lnTo>
                    <a:pt x="610" y="31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76" name="Freeform 248"/>
            <p:cNvSpPr>
              <a:spLocks/>
            </p:cNvSpPr>
            <p:nvPr/>
          </p:nvSpPr>
          <p:spPr bwMode="auto">
            <a:xfrm>
              <a:off x="2353" y="893"/>
              <a:ext cx="225" cy="77"/>
            </a:xfrm>
            <a:custGeom>
              <a:avLst/>
              <a:gdLst>
                <a:gd name="T0" fmla="*/ 667 w 674"/>
                <a:gd name="T1" fmla="*/ 0 h 230"/>
                <a:gd name="T2" fmla="*/ 667 w 674"/>
                <a:gd name="T3" fmla="*/ 0 h 230"/>
                <a:gd name="T4" fmla="*/ 578 w 674"/>
                <a:gd name="T5" fmla="*/ 19 h 230"/>
                <a:gd name="T6" fmla="*/ 494 w 674"/>
                <a:gd name="T7" fmla="*/ 38 h 230"/>
                <a:gd name="T8" fmla="*/ 411 w 674"/>
                <a:gd name="T9" fmla="*/ 60 h 230"/>
                <a:gd name="T10" fmla="*/ 332 w 674"/>
                <a:gd name="T11" fmla="*/ 83 h 230"/>
                <a:gd name="T12" fmla="*/ 253 w 674"/>
                <a:gd name="T13" fmla="*/ 108 h 230"/>
                <a:gd name="T14" fmla="*/ 172 w 674"/>
                <a:gd name="T15" fmla="*/ 135 h 230"/>
                <a:gd name="T16" fmla="*/ 87 w 674"/>
                <a:gd name="T17" fmla="*/ 165 h 230"/>
                <a:gd name="T18" fmla="*/ 0 w 674"/>
                <a:gd name="T19" fmla="*/ 199 h 230"/>
                <a:gd name="T20" fmla="*/ 12 w 674"/>
                <a:gd name="T21" fmla="*/ 230 h 230"/>
                <a:gd name="T22" fmla="*/ 99 w 674"/>
                <a:gd name="T23" fmla="*/ 196 h 230"/>
                <a:gd name="T24" fmla="*/ 182 w 674"/>
                <a:gd name="T25" fmla="*/ 166 h 230"/>
                <a:gd name="T26" fmla="*/ 262 w 674"/>
                <a:gd name="T27" fmla="*/ 139 h 230"/>
                <a:gd name="T28" fmla="*/ 341 w 674"/>
                <a:gd name="T29" fmla="*/ 114 h 230"/>
                <a:gd name="T30" fmla="*/ 420 w 674"/>
                <a:gd name="T31" fmla="*/ 91 h 230"/>
                <a:gd name="T32" fmla="*/ 501 w 674"/>
                <a:gd name="T33" fmla="*/ 71 h 230"/>
                <a:gd name="T34" fmla="*/ 585 w 674"/>
                <a:gd name="T35" fmla="*/ 51 h 230"/>
                <a:gd name="T36" fmla="*/ 674 w 674"/>
                <a:gd name="T37" fmla="*/ 32 h 230"/>
                <a:gd name="T38" fmla="*/ 674 w 674"/>
                <a:gd name="T39" fmla="*/ 32 h 230"/>
                <a:gd name="T40" fmla="*/ 667 w 674"/>
                <a:gd name="T4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4" h="230">
                  <a:moveTo>
                    <a:pt x="667" y="0"/>
                  </a:moveTo>
                  <a:lnTo>
                    <a:pt x="667" y="0"/>
                  </a:lnTo>
                  <a:lnTo>
                    <a:pt x="578" y="19"/>
                  </a:lnTo>
                  <a:lnTo>
                    <a:pt x="494" y="38"/>
                  </a:lnTo>
                  <a:lnTo>
                    <a:pt x="411" y="60"/>
                  </a:lnTo>
                  <a:lnTo>
                    <a:pt x="332" y="83"/>
                  </a:lnTo>
                  <a:lnTo>
                    <a:pt x="253" y="108"/>
                  </a:lnTo>
                  <a:lnTo>
                    <a:pt x="172" y="135"/>
                  </a:lnTo>
                  <a:lnTo>
                    <a:pt x="87" y="165"/>
                  </a:lnTo>
                  <a:lnTo>
                    <a:pt x="0" y="199"/>
                  </a:lnTo>
                  <a:lnTo>
                    <a:pt x="12" y="230"/>
                  </a:lnTo>
                  <a:lnTo>
                    <a:pt x="99" y="196"/>
                  </a:lnTo>
                  <a:lnTo>
                    <a:pt x="182" y="166"/>
                  </a:lnTo>
                  <a:lnTo>
                    <a:pt x="262" y="139"/>
                  </a:lnTo>
                  <a:lnTo>
                    <a:pt x="341" y="114"/>
                  </a:lnTo>
                  <a:lnTo>
                    <a:pt x="420" y="91"/>
                  </a:lnTo>
                  <a:lnTo>
                    <a:pt x="501" y="71"/>
                  </a:lnTo>
                  <a:lnTo>
                    <a:pt x="585" y="51"/>
                  </a:lnTo>
                  <a:lnTo>
                    <a:pt x="674" y="32"/>
                  </a:lnTo>
                  <a:lnTo>
                    <a:pt x="674" y="32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77" name="Freeform 249"/>
            <p:cNvSpPr>
              <a:spLocks/>
            </p:cNvSpPr>
            <p:nvPr/>
          </p:nvSpPr>
          <p:spPr bwMode="auto">
            <a:xfrm>
              <a:off x="2576" y="867"/>
              <a:ext cx="254" cy="37"/>
            </a:xfrm>
            <a:custGeom>
              <a:avLst/>
              <a:gdLst>
                <a:gd name="T0" fmla="*/ 764 w 764"/>
                <a:gd name="T1" fmla="*/ 0 h 109"/>
                <a:gd name="T2" fmla="*/ 764 w 764"/>
                <a:gd name="T3" fmla="*/ 0 h 109"/>
                <a:gd name="T4" fmla="*/ 715 w 764"/>
                <a:gd name="T5" fmla="*/ 0 h 109"/>
                <a:gd name="T6" fmla="*/ 666 w 764"/>
                <a:gd name="T7" fmla="*/ 1 h 109"/>
                <a:gd name="T8" fmla="*/ 617 w 764"/>
                <a:gd name="T9" fmla="*/ 2 h 109"/>
                <a:gd name="T10" fmla="*/ 568 w 764"/>
                <a:gd name="T11" fmla="*/ 4 h 109"/>
                <a:gd name="T12" fmla="*/ 521 w 764"/>
                <a:gd name="T13" fmla="*/ 7 h 109"/>
                <a:gd name="T14" fmla="*/ 472 w 764"/>
                <a:gd name="T15" fmla="*/ 11 h 109"/>
                <a:gd name="T16" fmla="*/ 425 w 764"/>
                <a:gd name="T17" fmla="*/ 15 h 109"/>
                <a:gd name="T18" fmla="*/ 376 w 764"/>
                <a:gd name="T19" fmla="*/ 19 h 109"/>
                <a:gd name="T20" fmla="*/ 329 w 764"/>
                <a:gd name="T21" fmla="*/ 25 h 109"/>
                <a:gd name="T22" fmla="*/ 281 w 764"/>
                <a:gd name="T23" fmla="*/ 30 h 109"/>
                <a:gd name="T24" fmla="*/ 234 w 764"/>
                <a:gd name="T25" fmla="*/ 37 h 109"/>
                <a:gd name="T26" fmla="*/ 187 w 764"/>
                <a:gd name="T27" fmla="*/ 43 h 109"/>
                <a:gd name="T28" fmla="*/ 140 w 764"/>
                <a:gd name="T29" fmla="*/ 51 h 109"/>
                <a:gd name="T30" fmla="*/ 93 w 764"/>
                <a:gd name="T31" fmla="*/ 59 h 109"/>
                <a:gd name="T32" fmla="*/ 47 w 764"/>
                <a:gd name="T33" fmla="*/ 68 h 109"/>
                <a:gd name="T34" fmla="*/ 0 w 764"/>
                <a:gd name="T35" fmla="*/ 77 h 109"/>
                <a:gd name="T36" fmla="*/ 7 w 764"/>
                <a:gd name="T37" fmla="*/ 109 h 109"/>
                <a:gd name="T38" fmla="*/ 53 w 764"/>
                <a:gd name="T39" fmla="*/ 100 h 109"/>
                <a:gd name="T40" fmla="*/ 99 w 764"/>
                <a:gd name="T41" fmla="*/ 92 h 109"/>
                <a:gd name="T42" fmla="*/ 145 w 764"/>
                <a:gd name="T43" fmla="*/ 83 h 109"/>
                <a:gd name="T44" fmla="*/ 192 w 764"/>
                <a:gd name="T45" fmla="*/ 76 h 109"/>
                <a:gd name="T46" fmla="*/ 239 w 764"/>
                <a:gd name="T47" fmla="*/ 69 h 109"/>
                <a:gd name="T48" fmla="*/ 286 w 764"/>
                <a:gd name="T49" fmla="*/ 63 h 109"/>
                <a:gd name="T50" fmla="*/ 333 w 764"/>
                <a:gd name="T51" fmla="*/ 57 h 109"/>
                <a:gd name="T52" fmla="*/ 379 w 764"/>
                <a:gd name="T53" fmla="*/ 52 h 109"/>
                <a:gd name="T54" fmla="*/ 427 w 764"/>
                <a:gd name="T55" fmla="*/ 47 h 109"/>
                <a:gd name="T56" fmla="*/ 475 w 764"/>
                <a:gd name="T57" fmla="*/ 43 h 109"/>
                <a:gd name="T58" fmla="*/ 523 w 764"/>
                <a:gd name="T59" fmla="*/ 40 h 109"/>
                <a:gd name="T60" fmla="*/ 571 w 764"/>
                <a:gd name="T61" fmla="*/ 38 h 109"/>
                <a:gd name="T62" fmla="*/ 618 w 764"/>
                <a:gd name="T63" fmla="*/ 36 h 109"/>
                <a:gd name="T64" fmla="*/ 667 w 764"/>
                <a:gd name="T65" fmla="*/ 33 h 109"/>
                <a:gd name="T66" fmla="*/ 715 w 764"/>
                <a:gd name="T67" fmla="*/ 32 h 109"/>
                <a:gd name="T68" fmla="*/ 764 w 764"/>
                <a:gd name="T69" fmla="*/ 32 h 109"/>
                <a:gd name="T70" fmla="*/ 764 w 764"/>
                <a:gd name="T71" fmla="*/ 32 h 109"/>
                <a:gd name="T72" fmla="*/ 764 w 764"/>
                <a:gd name="T7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4" h="109">
                  <a:moveTo>
                    <a:pt x="764" y="0"/>
                  </a:moveTo>
                  <a:lnTo>
                    <a:pt x="764" y="0"/>
                  </a:lnTo>
                  <a:lnTo>
                    <a:pt x="715" y="0"/>
                  </a:lnTo>
                  <a:lnTo>
                    <a:pt x="666" y="1"/>
                  </a:lnTo>
                  <a:lnTo>
                    <a:pt x="617" y="2"/>
                  </a:lnTo>
                  <a:lnTo>
                    <a:pt x="568" y="4"/>
                  </a:lnTo>
                  <a:lnTo>
                    <a:pt x="521" y="7"/>
                  </a:lnTo>
                  <a:lnTo>
                    <a:pt x="472" y="11"/>
                  </a:lnTo>
                  <a:lnTo>
                    <a:pt x="425" y="15"/>
                  </a:lnTo>
                  <a:lnTo>
                    <a:pt x="376" y="19"/>
                  </a:lnTo>
                  <a:lnTo>
                    <a:pt x="329" y="25"/>
                  </a:lnTo>
                  <a:lnTo>
                    <a:pt x="281" y="30"/>
                  </a:lnTo>
                  <a:lnTo>
                    <a:pt x="234" y="37"/>
                  </a:lnTo>
                  <a:lnTo>
                    <a:pt x="187" y="43"/>
                  </a:lnTo>
                  <a:lnTo>
                    <a:pt x="140" y="51"/>
                  </a:lnTo>
                  <a:lnTo>
                    <a:pt x="93" y="59"/>
                  </a:lnTo>
                  <a:lnTo>
                    <a:pt x="47" y="68"/>
                  </a:lnTo>
                  <a:lnTo>
                    <a:pt x="0" y="77"/>
                  </a:lnTo>
                  <a:lnTo>
                    <a:pt x="7" y="109"/>
                  </a:lnTo>
                  <a:lnTo>
                    <a:pt x="53" y="100"/>
                  </a:lnTo>
                  <a:lnTo>
                    <a:pt x="99" y="92"/>
                  </a:lnTo>
                  <a:lnTo>
                    <a:pt x="145" y="83"/>
                  </a:lnTo>
                  <a:lnTo>
                    <a:pt x="192" y="76"/>
                  </a:lnTo>
                  <a:lnTo>
                    <a:pt x="239" y="69"/>
                  </a:lnTo>
                  <a:lnTo>
                    <a:pt x="286" y="63"/>
                  </a:lnTo>
                  <a:lnTo>
                    <a:pt x="333" y="57"/>
                  </a:lnTo>
                  <a:lnTo>
                    <a:pt x="379" y="52"/>
                  </a:lnTo>
                  <a:lnTo>
                    <a:pt x="427" y="47"/>
                  </a:lnTo>
                  <a:lnTo>
                    <a:pt x="475" y="43"/>
                  </a:lnTo>
                  <a:lnTo>
                    <a:pt x="523" y="40"/>
                  </a:lnTo>
                  <a:lnTo>
                    <a:pt x="571" y="38"/>
                  </a:lnTo>
                  <a:lnTo>
                    <a:pt x="618" y="36"/>
                  </a:lnTo>
                  <a:lnTo>
                    <a:pt x="667" y="33"/>
                  </a:lnTo>
                  <a:lnTo>
                    <a:pt x="715" y="32"/>
                  </a:lnTo>
                  <a:lnTo>
                    <a:pt x="764" y="32"/>
                  </a:lnTo>
                  <a:lnTo>
                    <a:pt x="764" y="32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78" name="Freeform 250"/>
            <p:cNvSpPr>
              <a:spLocks/>
            </p:cNvSpPr>
            <p:nvPr/>
          </p:nvSpPr>
          <p:spPr bwMode="auto">
            <a:xfrm>
              <a:off x="2830" y="867"/>
              <a:ext cx="1248" cy="1058"/>
            </a:xfrm>
            <a:custGeom>
              <a:avLst/>
              <a:gdLst>
                <a:gd name="T0" fmla="*/ 3729 w 3744"/>
                <a:gd name="T1" fmla="*/ 3084 h 3172"/>
                <a:gd name="T2" fmla="*/ 3674 w 3744"/>
                <a:gd name="T3" fmla="*/ 2836 h 3172"/>
                <a:gd name="T4" fmla="*/ 3602 w 3744"/>
                <a:gd name="T5" fmla="*/ 2595 h 3172"/>
                <a:gd name="T6" fmla="*/ 3514 w 3744"/>
                <a:gd name="T7" fmla="*/ 2361 h 3172"/>
                <a:gd name="T8" fmla="*/ 3413 w 3744"/>
                <a:gd name="T9" fmla="*/ 2134 h 3172"/>
                <a:gd name="T10" fmla="*/ 3296 w 3744"/>
                <a:gd name="T11" fmla="*/ 1916 h 3172"/>
                <a:gd name="T12" fmla="*/ 3167 w 3744"/>
                <a:gd name="T13" fmla="*/ 1705 h 3172"/>
                <a:gd name="T14" fmla="*/ 3024 w 3744"/>
                <a:gd name="T15" fmla="*/ 1505 h 3172"/>
                <a:gd name="T16" fmla="*/ 2870 w 3744"/>
                <a:gd name="T17" fmla="*/ 1314 h 3172"/>
                <a:gd name="T18" fmla="*/ 2702 w 3744"/>
                <a:gd name="T19" fmla="*/ 1134 h 3172"/>
                <a:gd name="T20" fmla="*/ 2525 w 3744"/>
                <a:gd name="T21" fmla="*/ 964 h 3172"/>
                <a:gd name="T22" fmla="*/ 2336 w 3744"/>
                <a:gd name="T23" fmla="*/ 807 h 3172"/>
                <a:gd name="T24" fmla="*/ 2138 w 3744"/>
                <a:gd name="T25" fmla="*/ 661 h 3172"/>
                <a:gd name="T26" fmla="*/ 1930 w 3744"/>
                <a:gd name="T27" fmla="*/ 529 h 3172"/>
                <a:gd name="T28" fmla="*/ 1714 w 3744"/>
                <a:gd name="T29" fmla="*/ 409 h 3172"/>
                <a:gd name="T30" fmla="*/ 1488 w 3744"/>
                <a:gd name="T31" fmla="*/ 305 h 3172"/>
                <a:gd name="T32" fmla="*/ 1256 w 3744"/>
                <a:gd name="T33" fmla="*/ 214 h 3172"/>
                <a:gd name="T34" fmla="*/ 1016 w 3744"/>
                <a:gd name="T35" fmla="*/ 138 h 3172"/>
                <a:gd name="T36" fmla="*/ 771 w 3744"/>
                <a:gd name="T37" fmla="*/ 79 h 3172"/>
                <a:gd name="T38" fmla="*/ 518 w 3744"/>
                <a:gd name="T39" fmla="*/ 34 h 3172"/>
                <a:gd name="T40" fmla="*/ 261 w 3744"/>
                <a:gd name="T41" fmla="*/ 9 h 3172"/>
                <a:gd name="T42" fmla="*/ 0 w 3744"/>
                <a:gd name="T43" fmla="*/ 0 h 3172"/>
                <a:gd name="T44" fmla="*/ 174 w 3744"/>
                <a:gd name="T45" fmla="*/ 37 h 3172"/>
                <a:gd name="T46" fmla="*/ 430 w 3744"/>
                <a:gd name="T47" fmla="*/ 57 h 3172"/>
                <a:gd name="T48" fmla="*/ 681 w 3744"/>
                <a:gd name="T49" fmla="*/ 95 h 3172"/>
                <a:gd name="T50" fmla="*/ 928 w 3744"/>
                <a:gd name="T51" fmla="*/ 148 h 3172"/>
                <a:gd name="T52" fmla="*/ 1166 w 3744"/>
                <a:gd name="T53" fmla="*/ 218 h 3172"/>
                <a:gd name="T54" fmla="*/ 1400 w 3744"/>
                <a:gd name="T55" fmla="*/ 303 h 3172"/>
                <a:gd name="T56" fmla="*/ 1625 w 3744"/>
                <a:gd name="T57" fmla="*/ 403 h 3172"/>
                <a:gd name="T58" fmla="*/ 1842 w 3744"/>
                <a:gd name="T59" fmla="*/ 516 h 3172"/>
                <a:gd name="T60" fmla="*/ 2052 w 3744"/>
                <a:gd name="T61" fmla="*/ 644 h 3172"/>
                <a:gd name="T62" fmla="*/ 2252 w 3744"/>
                <a:gd name="T63" fmla="*/ 783 h 3172"/>
                <a:gd name="T64" fmla="*/ 2442 w 3744"/>
                <a:gd name="T65" fmla="*/ 935 h 3172"/>
                <a:gd name="T66" fmla="*/ 2621 w 3744"/>
                <a:gd name="T67" fmla="*/ 1099 h 3172"/>
                <a:gd name="T68" fmla="*/ 2791 w 3744"/>
                <a:gd name="T69" fmla="*/ 1276 h 3172"/>
                <a:gd name="T70" fmla="*/ 2948 w 3744"/>
                <a:gd name="T71" fmla="*/ 1461 h 3172"/>
                <a:gd name="T72" fmla="*/ 3093 w 3744"/>
                <a:gd name="T73" fmla="*/ 1657 h 3172"/>
                <a:gd name="T74" fmla="*/ 3226 w 3744"/>
                <a:gd name="T75" fmla="*/ 1862 h 3172"/>
                <a:gd name="T76" fmla="*/ 3346 w 3744"/>
                <a:gd name="T77" fmla="*/ 2076 h 3172"/>
                <a:gd name="T78" fmla="*/ 3452 w 3744"/>
                <a:gd name="T79" fmla="*/ 2297 h 3172"/>
                <a:gd name="T80" fmla="*/ 3543 w 3744"/>
                <a:gd name="T81" fmla="*/ 2527 h 3172"/>
                <a:gd name="T82" fmla="*/ 3620 w 3744"/>
                <a:gd name="T83" fmla="*/ 2764 h 3172"/>
                <a:gd name="T84" fmla="*/ 3681 w 3744"/>
                <a:gd name="T85" fmla="*/ 3007 h 3172"/>
                <a:gd name="T86" fmla="*/ 3712 w 3744"/>
                <a:gd name="T87" fmla="*/ 3172 h 3172"/>
                <a:gd name="T88" fmla="*/ 3744 w 3744"/>
                <a:gd name="T89" fmla="*/ 3167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44" h="3172">
                  <a:moveTo>
                    <a:pt x="3744" y="3167"/>
                  </a:moveTo>
                  <a:lnTo>
                    <a:pt x="3744" y="3167"/>
                  </a:lnTo>
                  <a:lnTo>
                    <a:pt x="3729" y="3084"/>
                  </a:lnTo>
                  <a:lnTo>
                    <a:pt x="3713" y="3001"/>
                  </a:lnTo>
                  <a:lnTo>
                    <a:pt x="3695" y="2918"/>
                  </a:lnTo>
                  <a:lnTo>
                    <a:pt x="3674" y="2836"/>
                  </a:lnTo>
                  <a:lnTo>
                    <a:pt x="3651" y="2755"/>
                  </a:lnTo>
                  <a:lnTo>
                    <a:pt x="3628" y="2674"/>
                  </a:lnTo>
                  <a:lnTo>
                    <a:pt x="3602" y="2595"/>
                  </a:lnTo>
                  <a:lnTo>
                    <a:pt x="3574" y="2517"/>
                  </a:lnTo>
                  <a:lnTo>
                    <a:pt x="3546" y="2438"/>
                  </a:lnTo>
                  <a:lnTo>
                    <a:pt x="3514" y="2361"/>
                  </a:lnTo>
                  <a:lnTo>
                    <a:pt x="3482" y="2284"/>
                  </a:lnTo>
                  <a:lnTo>
                    <a:pt x="3448" y="2209"/>
                  </a:lnTo>
                  <a:lnTo>
                    <a:pt x="3413" y="2134"/>
                  </a:lnTo>
                  <a:lnTo>
                    <a:pt x="3375" y="2061"/>
                  </a:lnTo>
                  <a:lnTo>
                    <a:pt x="3336" y="1987"/>
                  </a:lnTo>
                  <a:lnTo>
                    <a:pt x="3296" y="1916"/>
                  </a:lnTo>
                  <a:lnTo>
                    <a:pt x="3255" y="1845"/>
                  </a:lnTo>
                  <a:lnTo>
                    <a:pt x="3212" y="1775"/>
                  </a:lnTo>
                  <a:lnTo>
                    <a:pt x="3167" y="1705"/>
                  </a:lnTo>
                  <a:lnTo>
                    <a:pt x="3121" y="1637"/>
                  </a:lnTo>
                  <a:lnTo>
                    <a:pt x="3074" y="1570"/>
                  </a:lnTo>
                  <a:lnTo>
                    <a:pt x="3024" y="1505"/>
                  </a:lnTo>
                  <a:lnTo>
                    <a:pt x="2974" y="1441"/>
                  </a:lnTo>
                  <a:lnTo>
                    <a:pt x="2922" y="1377"/>
                  </a:lnTo>
                  <a:lnTo>
                    <a:pt x="2870" y="1314"/>
                  </a:lnTo>
                  <a:lnTo>
                    <a:pt x="2816" y="1253"/>
                  </a:lnTo>
                  <a:lnTo>
                    <a:pt x="2759" y="1192"/>
                  </a:lnTo>
                  <a:lnTo>
                    <a:pt x="2702" y="1134"/>
                  </a:lnTo>
                  <a:lnTo>
                    <a:pt x="2645" y="1076"/>
                  </a:lnTo>
                  <a:lnTo>
                    <a:pt x="2585" y="1020"/>
                  </a:lnTo>
                  <a:lnTo>
                    <a:pt x="2525" y="964"/>
                  </a:lnTo>
                  <a:lnTo>
                    <a:pt x="2463" y="910"/>
                  </a:lnTo>
                  <a:lnTo>
                    <a:pt x="2401" y="859"/>
                  </a:lnTo>
                  <a:lnTo>
                    <a:pt x="2336" y="807"/>
                  </a:lnTo>
                  <a:lnTo>
                    <a:pt x="2271" y="757"/>
                  </a:lnTo>
                  <a:lnTo>
                    <a:pt x="2205" y="708"/>
                  </a:lnTo>
                  <a:lnTo>
                    <a:pt x="2138" y="661"/>
                  </a:lnTo>
                  <a:lnTo>
                    <a:pt x="2069" y="616"/>
                  </a:lnTo>
                  <a:lnTo>
                    <a:pt x="2000" y="571"/>
                  </a:lnTo>
                  <a:lnTo>
                    <a:pt x="1930" y="529"/>
                  </a:lnTo>
                  <a:lnTo>
                    <a:pt x="1859" y="488"/>
                  </a:lnTo>
                  <a:lnTo>
                    <a:pt x="1786" y="448"/>
                  </a:lnTo>
                  <a:lnTo>
                    <a:pt x="1714" y="409"/>
                  </a:lnTo>
                  <a:lnTo>
                    <a:pt x="1639" y="373"/>
                  </a:lnTo>
                  <a:lnTo>
                    <a:pt x="1565" y="338"/>
                  </a:lnTo>
                  <a:lnTo>
                    <a:pt x="1488" y="305"/>
                  </a:lnTo>
                  <a:lnTo>
                    <a:pt x="1412" y="272"/>
                  </a:lnTo>
                  <a:lnTo>
                    <a:pt x="1335" y="242"/>
                  </a:lnTo>
                  <a:lnTo>
                    <a:pt x="1256" y="214"/>
                  </a:lnTo>
                  <a:lnTo>
                    <a:pt x="1177" y="187"/>
                  </a:lnTo>
                  <a:lnTo>
                    <a:pt x="1097" y="162"/>
                  </a:lnTo>
                  <a:lnTo>
                    <a:pt x="1016" y="138"/>
                  </a:lnTo>
                  <a:lnTo>
                    <a:pt x="935" y="117"/>
                  </a:lnTo>
                  <a:lnTo>
                    <a:pt x="853" y="96"/>
                  </a:lnTo>
                  <a:lnTo>
                    <a:pt x="771" y="79"/>
                  </a:lnTo>
                  <a:lnTo>
                    <a:pt x="687" y="61"/>
                  </a:lnTo>
                  <a:lnTo>
                    <a:pt x="604" y="47"/>
                  </a:lnTo>
                  <a:lnTo>
                    <a:pt x="518" y="34"/>
                  </a:lnTo>
                  <a:lnTo>
                    <a:pt x="434" y="24"/>
                  </a:lnTo>
                  <a:lnTo>
                    <a:pt x="348" y="15"/>
                  </a:lnTo>
                  <a:lnTo>
                    <a:pt x="261" y="9"/>
                  </a:lnTo>
                  <a:lnTo>
                    <a:pt x="175" y="3"/>
                  </a:lnTo>
                  <a:lnTo>
                    <a:pt x="87" y="1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7" y="33"/>
                  </a:lnTo>
                  <a:lnTo>
                    <a:pt x="174" y="37"/>
                  </a:lnTo>
                  <a:lnTo>
                    <a:pt x="259" y="41"/>
                  </a:lnTo>
                  <a:lnTo>
                    <a:pt x="344" y="49"/>
                  </a:lnTo>
                  <a:lnTo>
                    <a:pt x="430" y="57"/>
                  </a:lnTo>
                  <a:lnTo>
                    <a:pt x="514" y="68"/>
                  </a:lnTo>
                  <a:lnTo>
                    <a:pt x="598" y="80"/>
                  </a:lnTo>
                  <a:lnTo>
                    <a:pt x="681" y="95"/>
                  </a:lnTo>
                  <a:lnTo>
                    <a:pt x="764" y="110"/>
                  </a:lnTo>
                  <a:lnTo>
                    <a:pt x="846" y="128"/>
                  </a:lnTo>
                  <a:lnTo>
                    <a:pt x="928" y="148"/>
                  </a:lnTo>
                  <a:lnTo>
                    <a:pt x="1008" y="169"/>
                  </a:lnTo>
                  <a:lnTo>
                    <a:pt x="1088" y="193"/>
                  </a:lnTo>
                  <a:lnTo>
                    <a:pt x="1166" y="218"/>
                  </a:lnTo>
                  <a:lnTo>
                    <a:pt x="1245" y="245"/>
                  </a:lnTo>
                  <a:lnTo>
                    <a:pt x="1323" y="273"/>
                  </a:lnTo>
                  <a:lnTo>
                    <a:pt x="1400" y="303"/>
                  </a:lnTo>
                  <a:lnTo>
                    <a:pt x="1475" y="335"/>
                  </a:lnTo>
                  <a:lnTo>
                    <a:pt x="1551" y="368"/>
                  </a:lnTo>
                  <a:lnTo>
                    <a:pt x="1625" y="403"/>
                  </a:lnTo>
                  <a:lnTo>
                    <a:pt x="1699" y="440"/>
                  </a:lnTo>
                  <a:lnTo>
                    <a:pt x="1771" y="477"/>
                  </a:lnTo>
                  <a:lnTo>
                    <a:pt x="1842" y="516"/>
                  </a:lnTo>
                  <a:lnTo>
                    <a:pt x="1914" y="557"/>
                  </a:lnTo>
                  <a:lnTo>
                    <a:pt x="1983" y="599"/>
                  </a:lnTo>
                  <a:lnTo>
                    <a:pt x="2052" y="644"/>
                  </a:lnTo>
                  <a:lnTo>
                    <a:pt x="2119" y="689"/>
                  </a:lnTo>
                  <a:lnTo>
                    <a:pt x="2186" y="735"/>
                  </a:lnTo>
                  <a:lnTo>
                    <a:pt x="2252" y="783"/>
                  </a:lnTo>
                  <a:lnTo>
                    <a:pt x="2317" y="833"/>
                  </a:lnTo>
                  <a:lnTo>
                    <a:pt x="2379" y="883"/>
                  </a:lnTo>
                  <a:lnTo>
                    <a:pt x="2442" y="935"/>
                  </a:lnTo>
                  <a:lnTo>
                    <a:pt x="2502" y="989"/>
                  </a:lnTo>
                  <a:lnTo>
                    <a:pt x="2563" y="1044"/>
                  </a:lnTo>
                  <a:lnTo>
                    <a:pt x="2621" y="1099"/>
                  </a:lnTo>
                  <a:lnTo>
                    <a:pt x="2679" y="1157"/>
                  </a:lnTo>
                  <a:lnTo>
                    <a:pt x="2736" y="1215"/>
                  </a:lnTo>
                  <a:lnTo>
                    <a:pt x="2791" y="1276"/>
                  </a:lnTo>
                  <a:lnTo>
                    <a:pt x="2845" y="1336"/>
                  </a:lnTo>
                  <a:lnTo>
                    <a:pt x="2897" y="1398"/>
                  </a:lnTo>
                  <a:lnTo>
                    <a:pt x="2948" y="1461"/>
                  </a:lnTo>
                  <a:lnTo>
                    <a:pt x="2998" y="1525"/>
                  </a:lnTo>
                  <a:lnTo>
                    <a:pt x="3047" y="1590"/>
                  </a:lnTo>
                  <a:lnTo>
                    <a:pt x="3093" y="1657"/>
                  </a:lnTo>
                  <a:lnTo>
                    <a:pt x="3140" y="1724"/>
                  </a:lnTo>
                  <a:lnTo>
                    <a:pt x="3184" y="1792"/>
                  </a:lnTo>
                  <a:lnTo>
                    <a:pt x="3226" y="1862"/>
                  </a:lnTo>
                  <a:lnTo>
                    <a:pt x="3268" y="1932"/>
                  </a:lnTo>
                  <a:lnTo>
                    <a:pt x="3308" y="2004"/>
                  </a:lnTo>
                  <a:lnTo>
                    <a:pt x="3346" y="2076"/>
                  </a:lnTo>
                  <a:lnTo>
                    <a:pt x="3383" y="2148"/>
                  </a:lnTo>
                  <a:lnTo>
                    <a:pt x="3418" y="2223"/>
                  </a:lnTo>
                  <a:lnTo>
                    <a:pt x="3452" y="2297"/>
                  </a:lnTo>
                  <a:lnTo>
                    <a:pt x="3484" y="2373"/>
                  </a:lnTo>
                  <a:lnTo>
                    <a:pt x="3514" y="2450"/>
                  </a:lnTo>
                  <a:lnTo>
                    <a:pt x="3543" y="2527"/>
                  </a:lnTo>
                  <a:lnTo>
                    <a:pt x="3570" y="2605"/>
                  </a:lnTo>
                  <a:lnTo>
                    <a:pt x="3596" y="2684"/>
                  </a:lnTo>
                  <a:lnTo>
                    <a:pt x="3620" y="2764"/>
                  </a:lnTo>
                  <a:lnTo>
                    <a:pt x="3642" y="2845"/>
                  </a:lnTo>
                  <a:lnTo>
                    <a:pt x="3662" y="2926"/>
                  </a:lnTo>
                  <a:lnTo>
                    <a:pt x="3681" y="3007"/>
                  </a:lnTo>
                  <a:lnTo>
                    <a:pt x="3697" y="3090"/>
                  </a:lnTo>
                  <a:lnTo>
                    <a:pt x="3712" y="3172"/>
                  </a:lnTo>
                  <a:lnTo>
                    <a:pt x="3712" y="3172"/>
                  </a:lnTo>
                  <a:lnTo>
                    <a:pt x="3744" y="3167"/>
                  </a:lnTo>
                  <a:lnTo>
                    <a:pt x="3744" y="3167"/>
                  </a:lnTo>
                  <a:lnTo>
                    <a:pt x="3744" y="31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79" name="Freeform 251"/>
            <p:cNvSpPr>
              <a:spLocks/>
            </p:cNvSpPr>
            <p:nvPr/>
          </p:nvSpPr>
          <p:spPr bwMode="auto">
            <a:xfrm>
              <a:off x="4068" y="1923"/>
              <a:ext cx="77" cy="112"/>
            </a:xfrm>
            <a:custGeom>
              <a:avLst/>
              <a:gdLst>
                <a:gd name="T0" fmla="*/ 231 w 231"/>
                <a:gd name="T1" fmla="*/ 335 h 337"/>
                <a:gd name="T2" fmla="*/ 231 w 231"/>
                <a:gd name="T3" fmla="*/ 335 h 337"/>
                <a:gd name="T4" fmla="*/ 229 w 231"/>
                <a:gd name="T5" fmla="*/ 322 h 337"/>
                <a:gd name="T6" fmla="*/ 227 w 231"/>
                <a:gd name="T7" fmla="*/ 310 h 337"/>
                <a:gd name="T8" fmla="*/ 223 w 231"/>
                <a:gd name="T9" fmla="*/ 298 h 337"/>
                <a:gd name="T10" fmla="*/ 219 w 231"/>
                <a:gd name="T11" fmla="*/ 286 h 337"/>
                <a:gd name="T12" fmla="*/ 215 w 231"/>
                <a:gd name="T13" fmla="*/ 274 h 337"/>
                <a:gd name="T14" fmla="*/ 209 w 231"/>
                <a:gd name="T15" fmla="*/ 262 h 337"/>
                <a:gd name="T16" fmla="*/ 203 w 231"/>
                <a:gd name="T17" fmla="*/ 252 h 337"/>
                <a:gd name="T18" fmla="*/ 196 w 231"/>
                <a:gd name="T19" fmla="*/ 240 h 337"/>
                <a:gd name="T20" fmla="*/ 182 w 231"/>
                <a:gd name="T21" fmla="*/ 219 h 337"/>
                <a:gd name="T22" fmla="*/ 166 w 231"/>
                <a:gd name="T23" fmla="*/ 199 h 337"/>
                <a:gd name="T24" fmla="*/ 149 w 231"/>
                <a:gd name="T25" fmla="*/ 178 h 337"/>
                <a:gd name="T26" fmla="*/ 133 w 231"/>
                <a:gd name="T27" fmla="*/ 158 h 337"/>
                <a:gd name="T28" fmla="*/ 115 w 231"/>
                <a:gd name="T29" fmla="*/ 138 h 337"/>
                <a:gd name="T30" fmla="*/ 98 w 231"/>
                <a:gd name="T31" fmla="*/ 118 h 337"/>
                <a:gd name="T32" fmla="*/ 83 w 231"/>
                <a:gd name="T33" fmla="*/ 98 h 337"/>
                <a:gd name="T34" fmla="*/ 68 w 231"/>
                <a:gd name="T35" fmla="*/ 79 h 337"/>
                <a:gd name="T36" fmla="*/ 56 w 231"/>
                <a:gd name="T37" fmla="*/ 59 h 337"/>
                <a:gd name="T38" fmla="*/ 45 w 231"/>
                <a:gd name="T39" fmla="*/ 39 h 337"/>
                <a:gd name="T40" fmla="*/ 41 w 231"/>
                <a:gd name="T41" fmla="*/ 30 h 337"/>
                <a:gd name="T42" fmla="*/ 38 w 231"/>
                <a:gd name="T43" fmla="*/ 20 h 337"/>
                <a:gd name="T44" fmla="*/ 34 w 231"/>
                <a:gd name="T45" fmla="*/ 11 h 337"/>
                <a:gd name="T46" fmla="*/ 32 w 231"/>
                <a:gd name="T47" fmla="*/ 0 h 337"/>
                <a:gd name="T48" fmla="*/ 0 w 231"/>
                <a:gd name="T49" fmla="*/ 5 h 337"/>
                <a:gd name="T50" fmla="*/ 3 w 231"/>
                <a:gd name="T51" fmla="*/ 18 h 337"/>
                <a:gd name="T52" fmla="*/ 6 w 231"/>
                <a:gd name="T53" fmla="*/ 30 h 337"/>
                <a:gd name="T54" fmla="*/ 11 w 231"/>
                <a:gd name="T55" fmla="*/ 42 h 337"/>
                <a:gd name="T56" fmla="*/ 15 w 231"/>
                <a:gd name="T57" fmla="*/ 54 h 337"/>
                <a:gd name="T58" fmla="*/ 27 w 231"/>
                <a:gd name="T59" fmla="*/ 75 h 337"/>
                <a:gd name="T60" fmla="*/ 41 w 231"/>
                <a:gd name="T61" fmla="*/ 97 h 337"/>
                <a:gd name="T62" fmla="*/ 56 w 231"/>
                <a:gd name="T63" fmla="*/ 119 h 337"/>
                <a:gd name="T64" fmla="*/ 73 w 231"/>
                <a:gd name="T65" fmla="*/ 139 h 337"/>
                <a:gd name="T66" fmla="*/ 90 w 231"/>
                <a:gd name="T67" fmla="*/ 159 h 337"/>
                <a:gd name="T68" fmla="*/ 107 w 231"/>
                <a:gd name="T69" fmla="*/ 179 h 337"/>
                <a:gd name="T70" fmla="*/ 124 w 231"/>
                <a:gd name="T71" fmla="*/ 199 h 337"/>
                <a:gd name="T72" fmla="*/ 140 w 231"/>
                <a:gd name="T73" fmla="*/ 218 h 337"/>
                <a:gd name="T74" fmla="*/ 155 w 231"/>
                <a:gd name="T75" fmla="*/ 239 h 337"/>
                <a:gd name="T76" fmla="*/ 168 w 231"/>
                <a:gd name="T77" fmla="*/ 258 h 337"/>
                <a:gd name="T78" fmla="*/ 175 w 231"/>
                <a:gd name="T79" fmla="*/ 268 h 337"/>
                <a:gd name="T80" fmla="*/ 180 w 231"/>
                <a:gd name="T81" fmla="*/ 277 h 337"/>
                <a:gd name="T82" fmla="*/ 185 w 231"/>
                <a:gd name="T83" fmla="*/ 287 h 337"/>
                <a:gd name="T84" fmla="*/ 189 w 231"/>
                <a:gd name="T85" fmla="*/ 297 h 337"/>
                <a:gd name="T86" fmla="*/ 192 w 231"/>
                <a:gd name="T87" fmla="*/ 308 h 337"/>
                <a:gd name="T88" fmla="*/ 194 w 231"/>
                <a:gd name="T89" fmla="*/ 317 h 337"/>
                <a:gd name="T90" fmla="*/ 196 w 231"/>
                <a:gd name="T91" fmla="*/ 327 h 337"/>
                <a:gd name="T92" fmla="*/ 198 w 231"/>
                <a:gd name="T93" fmla="*/ 337 h 337"/>
                <a:gd name="T94" fmla="*/ 198 w 231"/>
                <a:gd name="T95" fmla="*/ 337 h 337"/>
                <a:gd name="T96" fmla="*/ 231 w 231"/>
                <a:gd name="T97" fmla="*/ 33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37">
                  <a:moveTo>
                    <a:pt x="231" y="335"/>
                  </a:moveTo>
                  <a:lnTo>
                    <a:pt x="231" y="335"/>
                  </a:lnTo>
                  <a:lnTo>
                    <a:pt x="229" y="322"/>
                  </a:lnTo>
                  <a:lnTo>
                    <a:pt x="227" y="310"/>
                  </a:lnTo>
                  <a:lnTo>
                    <a:pt x="223" y="298"/>
                  </a:lnTo>
                  <a:lnTo>
                    <a:pt x="219" y="286"/>
                  </a:lnTo>
                  <a:lnTo>
                    <a:pt x="215" y="274"/>
                  </a:lnTo>
                  <a:lnTo>
                    <a:pt x="209" y="262"/>
                  </a:lnTo>
                  <a:lnTo>
                    <a:pt x="203" y="252"/>
                  </a:lnTo>
                  <a:lnTo>
                    <a:pt x="196" y="240"/>
                  </a:lnTo>
                  <a:lnTo>
                    <a:pt x="182" y="219"/>
                  </a:lnTo>
                  <a:lnTo>
                    <a:pt x="166" y="199"/>
                  </a:lnTo>
                  <a:lnTo>
                    <a:pt x="149" y="178"/>
                  </a:lnTo>
                  <a:lnTo>
                    <a:pt x="133" y="158"/>
                  </a:lnTo>
                  <a:lnTo>
                    <a:pt x="115" y="138"/>
                  </a:lnTo>
                  <a:lnTo>
                    <a:pt x="98" y="118"/>
                  </a:lnTo>
                  <a:lnTo>
                    <a:pt x="83" y="98"/>
                  </a:lnTo>
                  <a:lnTo>
                    <a:pt x="68" y="79"/>
                  </a:lnTo>
                  <a:lnTo>
                    <a:pt x="56" y="59"/>
                  </a:lnTo>
                  <a:lnTo>
                    <a:pt x="45" y="39"/>
                  </a:lnTo>
                  <a:lnTo>
                    <a:pt x="41" y="30"/>
                  </a:lnTo>
                  <a:lnTo>
                    <a:pt x="38" y="20"/>
                  </a:lnTo>
                  <a:lnTo>
                    <a:pt x="34" y="11"/>
                  </a:lnTo>
                  <a:lnTo>
                    <a:pt x="32" y="0"/>
                  </a:lnTo>
                  <a:lnTo>
                    <a:pt x="0" y="5"/>
                  </a:lnTo>
                  <a:lnTo>
                    <a:pt x="3" y="18"/>
                  </a:lnTo>
                  <a:lnTo>
                    <a:pt x="6" y="30"/>
                  </a:lnTo>
                  <a:lnTo>
                    <a:pt x="11" y="42"/>
                  </a:lnTo>
                  <a:lnTo>
                    <a:pt x="15" y="54"/>
                  </a:lnTo>
                  <a:lnTo>
                    <a:pt x="27" y="75"/>
                  </a:lnTo>
                  <a:lnTo>
                    <a:pt x="41" y="97"/>
                  </a:lnTo>
                  <a:lnTo>
                    <a:pt x="56" y="119"/>
                  </a:lnTo>
                  <a:lnTo>
                    <a:pt x="73" y="139"/>
                  </a:lnTo>
                  <a:lnTo>
                    <a:pt x="90" y="159"/>
                  </a:lnTo>
                  <a:lnTo>
                    <a:pt x="107" y="179"/>
                  </a:lnTo>
                  <a:lnTo>
                    <a:pt x="124" y="199"/>
                  </a:lnTo>
                  <a:lnTo>
                    <a:pt x="140" y="218"/>
                  </a:lnTo>
                  <a:lnTo>
                    <a:pt x="155" y="239"/>
                  </a:lnTo>
                  <a:lnTo>
                    <a:pt x="168" y="258"/>
                  </a:lnTo>
                  <a:lnTo>
                    <a:pt x="175" y="268"/>
                  </a:lnTo>
                  <a:lnTo>
                    <a:pt x="180" y="277"/>
                  </a:lnTo>
                  <a:lnTo>
                    <a:pt x="185" y="287"/>
                  </a:lnTo>
                  <a:lnTo>
                    <a:pt x="189" y="297"/>
                  </a:lnTo>
                  <a:lnTo>
                    <a:pt x="192" y="308"/>
                  </a:lnTo>
                  <a:lnTo>
                    <a:pt x="194" y="317"/>
                  </a:lnTo>
                  <a:lnTo>
                    <a:pt x="196" y="327"/>
                  </a:lnTo>
                  <a:lnTo>
                    <a:pt x="198" y="337"/>
                  </a:lnTo>
                  <a:lnTo>
                    <a:pt x="198" y="337"/>
                  </a:lnTo>
                  <a:lnTo>
                    <a:pt x="231" y="3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80" name="Freeform 252"/>
            <p:cNvSpPr>
              <a:spLocks/>
            </p:cNvSpPr>
            <p:nvPr/>
          </p:nvSpPr>
          <p:spPr bwMode="auto">
            <a:xfrm>
              <a:off x="4085" y="2035"/>
              <a:ext cx="60" cy="98"/>
            </a:xfrm>
            <a:custGeom>
              <a:avLst/>
              <a:gdLst>
                <a:gd name="T0" fmla="*/ 33 w 179"/>
                <a:gd name="T1" fmla="*/ 295 h 295"/>
                <a:gd name="T2" fmla="*/ 33 w 179"/>
                <a:gd name="T3" fmla="*/ 295 h 295"/>
                <a:gd name="T4" fmla="*/ 33 w 179"/>
                <a:gd name="T5" fmla="*/ 288 h 295"/>
                <a:gd name="T6" fmla="*/ 34 w 179"/>
                <a:gd name="T7" fmla="*/ 282 h 295"/>
                <a:gd name="T8" fmla="*/ 36 w 179"/>
                <a:gd name="T9" fmla="*/ 274 h 295"/>
                <a:gd name="T10" fmla="*/ 39 w 179"/>
                <a:gd name="T11" fmla="*/ 266 h 295"/>
                <a:gd name="T12" fmla="*/ 45 w 179"/>
                <a:gd name="T13" fmla="*/ 249 h 295"/>
                <a:gd name="T14" fmla="*/ 55 w 179"/>
                <a:gd name="T15" fmla="*/ 232 h 295"/>
                <a:gd name="T16" fmla="*/ 66 w 179"/>
                <a:gd name="T17" fmla="*/ 214 h 295"/>
                <a:gd name="T18" fmla="*/ 78 w 179"/>
                <a:gd name="T19" fmla="*/ 195 h 295"/>
                <a:gd name="T20" fmla="*/ 92 w 179"/>
                <a:gd name="T21" fmla="*/ 177 h 295"/>
                <a:gd name="T22" fmla="*/ 106 w 179"/>
                <a:gd name="T23" fmla="*/ 157 h 295"/>
                <a:gd name="T24" fmla="*/ 119 w 179"/>
                <a:gd name="T25" fmla="*/ 138 h 295"/>
                <a:gd name="T26" fmla="*/ 133 w 179"/>
                <a:gd name="T27" fmla="*/ 119 h 295"/>
                <a:gd name="T28" fmla="*/ 146 w 179"/>
                <a:gd name="T29" fmla="*/ 99 h 295"/>
                <a:gd name="T30" fmla="*/ 156 w 179"/>
                <a:gd name="T31" fmla="*/ 80 h 295"/>
                <a:gd name="T32" fmla="*/ 166 w 179"/>
                <a:gd name="T33" fmla="*/ 59 h 295"/>
                <a:gd name="T34" fmla="*/ 174 w 179"/>
                <a:gd name="T35" fmla="*/ 41 h 295"/>
                <a:gd name="T36" fmla="*/ 176 w 179"/>
                <a:gd name="T37" fmla="*/ 30 h 295"/>
                <a:gd name="T38" fmla="*/ 178 w 179"/>
                <a:gd name="T39" fmla="*/ 20 h 295"/>
                <a:gd name="T40" fmla="*/ 179 w 179"/>
                <a:gd name="T41" fmla="*/ 9 h 295"/>
                <a:gd name="T42" fmla="*/ 179 w 179"/>
                <a:gd name="T43" fmla="*/ 0 h 295"/>
                <a:gd name="T44" fmla="*/ 146 w 179"/>
                <a:gd name="T45" fmla="*/ 2 h 295"/>
                <a:gd name="T46" fmla="*/ 146 w 179"/>
                <a:gd name="T47" fmla="*/ 8 h 295"/>
                <a:gd name="T48" fmla="*/ 146 w 179"/>
                <a:gd name="T49" fmla="*/ 16 h 295"/>
                <a:gd name="T50" fmla="*/ 144 w 179"/>
                <a:gd name="T51" fmla="*/ 22 h 295"/>
                <a:gd name="T52" fmla="*/ 142 w 179"/>
                <a:gd name="T53" fmla="*/ 30 h 295"/>
                <a:gd name="T54" fmla="*/ 136 w 179"/>
                <a:gd name="T55" fmla="*/ 46 h 295"/>
                <a:gd name="T56" fmla="*/ 127 w 179"/>
                <a:gd name="T57" fmla="*/ 63 h 295"/>
                <a:gd name="T58" fmla="*/ 117 w 179"/>
                <a:gd name="T59" fmla="*/ 82 h 295"/>
                <a:gd name="T60" fmla="*/ 106 w 179"/>
                <a:gd name="T61" fmla="*/ 100 h 295"/>
                <a:gd name="T62" fmla="*/ 92 w 179"/>
                <a:gd name="T63" fmla="*/ 119 h 295"/>
                <a:gd name="T64" fmla="*/ 79 w 179"/>
                <a:gd name="T65" fmla="*/ 138 h 295"/>
                <a:gd name="T66" fmla="*/ 65 w 179"/>
                <a:gd name="T67" fmla="*/ 157 h 295"/>
                <a:gd name="T68" fmla="*/ 51 w 179"/>
                <a:gd name="T69" fmla="*/ 177 h 295"/>
                <a:gd name="T70" fmla="*/ 38 w 179"/>
                <a:gd name="T71" fmla="*/ 196 h 295"/>
                <a:gd name="T72" fmla="*/ 26 w 179"/>
                <a:gd name="T73" fmla="*/ 216 h 295"/>
                <a:gd name="T74" fmla="*/ 16 w 179"/>
                <a:gd name="T75" fmla="*/ 235 h 295"/>
                <a:gd name="T76" fmla="*/ 7 w 179"/>
                <a:gd name="T77" fmla="*/ 255 h 295"/>
                <a:gd name="T78" fmla="*/ 4 w 179"/>
                <a:gd name="T79" fmla="*/ 265 h 295"/>
                <a:gd name="T80" fmla="*/ 2 w 179"/>
                <a:gd name="T81" fmla="*/ 275 h 295"/>
                <a:gd name="T82" fmla="*/ 1 w 179"/>
                <a:gd name="T83" fmla="*/ 285 h 295"/>
                <a:gd name="T84" fmla="*/ 0 w 179"/>
                <a:gd name="T85" fmla="*/ 295 h 295"/>
                <a:gd name="T86" fmla="*/ 0 w 179"/>
                <a:gd name="T87" fmla="*/ 295 h 295"/>
                <a:gd name="T88" fmla="*/ 33 w 179"/>
                <a:gd name="T89" fmla="*/ 295 h 295"/>
                <a:gd name="T90" fmla="*/ 33 w 179"/>
                <a:gd name="T91" fmla="*/ 295 h 295"/>
                <a:gd name="T92" fmla="*/ 33 w 179"/>
                <a:gd name="T9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" h="295">
                  <a:moveTo>
                    <a:pt x="33" y="295"/>
                  </a:moveTo>
                  <a:lnTo>
                    <a:pt x="33" y="295"/>
                  </a:lnTo>
                  <a:lnTo>
                    <a:pt x="33" y="288"/>
                  </a:lnTo>
                  <a:lnTo>
                    <a:pt x="34" y="282"/>
                  </a:lnTo>
                  <a:lnTo>
                    <a:pt x="36" y="274"/>
                  </a:lnTo>
                  <a:lnTo>
                    <a:pt x="39" y="266"/>
                  </a:lnTo>
                  <a:lnTo>
                    <a:pt x="45" y="249"/>
                  </a:lnTo>
                  <a:lnTo>
                    <a:pt x="55" y="232"/>
                  </a:lnTo>
                  <a:lnTo>
                    <a:pt x="66" y="214"/>
                  </a:lnTo>
                  <a:lnTo>
                    <a:pt x="78" y="195"/>
                  </a:lnTo>
                  <a:lnTo>
                    <a:pt x="92" y="177"/>
                  </a:lnTo>
                  <a:lnTo>
                    <a:pt x="106" y="157"/>
                  </a:lnTo>
                  <a:lnTo>
                    <a:pt x="119" y="138"/>
                  </a:lnTo>
                  <a:lnTo>
                    <a:pt x="133" y="119"/>
                  </a:lnTo>
                  <a:lnTo>
                    <a:pt x="146" y="99"/>
                  </a:lnTo>
                  <a:lnTo>
                    <a:pt x="156" y="80"/>
                  </a:lnTo>
                  <a:lnTo>
                    <a:pt x="166" y="59"/>
                  </a:lnTo>
                  <a:lnTo>
                    <a:pt x="174" y="41"/>
                  </a:lnTo>
                  <a:lnTo>
                    <a:pt x="176" y="30"/>
                  </a:lnTo>
                  <a:lnTo>
                    <a:pt x="178" y="20"/>
                  </a:lnTo>
                  <a:lnTo>
                    <a:pt x="179" y="9"/>
                  </a:lnTo>
                  <a:lnTo>
                    <a:pt x="179" y="0"/>
                  </a:lnTo>
                  <a:lnTo>
                    <a:pt x="146" y="2"/>
                  </a:lnTo>
                  <a:lnTo>
                    <a:pt x="146" y="8"/>
                  </a:lnTo>
                  <a:lnTo>
                    <a:pt x="146" y="16"/>
                  </a:lnTo>
                  <a:lnTo>
                    <a:pt x="144" y="22"/>
                  </a:lnTo>
                  <a:lnTo>
                    <a:pt x="142" y="30"/>
                  </a:lnTo>
                  <a:lnTo>
                    <a:pt x="136" y="46"/>
                  </a:lnTo>
                  <a:lnTo>
                    <a:pt x="127" y="63"/>
                  </a:lnTo>
                  <a:lnTo>
                    <a:pt x="117" y="82"/>
                  </a:lnTo>
                  <a:lnTo>
                    <a:pt x="106" y="100"/>
                  </a:lnTo>
                  <a:lnTo>
                    <a:pt x="92" y="119"/>
                  </a:lnTo>
                  <a:lnTo>
                    <a:pt x="79" y="138"/>
                  </a:lnTo>
                  <a:lnTo>
                    <a:pt x="65" y="157"/>
                  </a:lnTo>
                  <a:lnTo>
                    <a:pt x="51" y="177"/>
                  </a:lnTo>
                  <a:lnTo>
                    <a:pt x="38" y="196"/>
                  </a:lnTo>
                  <a:lnTo>
                    <a:pt x="26" y="216"/>
                  </a:lnTo>
                  <a:lnTo>
                    <a:pt x="16" y="235"/>
                  </a:lnTo>
                  <a:lnTo>
                    <a:pt x="7" y="255"/>
                  </a:lnTo>
                  <a:lnTo>
                    <a:pt x="4" y="265"/>
                  </a:lnTo>
                  <a:lnTo>
                    <a:pt x="2" y="275"/>
                  </a:lnTo>
                  <a:lnTo>
                    <a:pt x="1" y="285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33" y="295"/>
                  </a:lnTo>
                  <a:lnTo>
                    <a:pt x="33" y="295"/>
                  </a:lnTo>
                  <a:lnTo>
                    <a:pt x="33" y="29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81" name="Freeform 253"/>
            <p:cNvSpPr>
              <a:spLocks/>
            </p:cNvSpPr>
            <p:nvPr/>
          </p:nvSpPr>
          <p:spPr bwMode="auto">
            <a:xfrm>
              <a:off x="4081" y="2133"/>
              <a:ext cx="15" cy="99"/>
            </a:xfrm>
            <a:custGeom>
              <a:avLst/>
              <a:gdLst>
                <a:gd name="T0" fmla="*/ 32 w 44"/>
                <a:gd name="T1" fmla="*/ 296 h 296"/>
                <a:gd name="T2" fmla="*/ 32 w 44"/>
                <a:gd name="T3" fmla="*/ 296 h 296"/>
                <a:gd name="T4" fmla="*/ 36 w 44"/>
                <a:gd name="T5" fmla="*/ 259 h 296"/>
                <a:gd name="T6" fmla="*/ 38 w 44"/>
                <a:gd name="T7" fmla="*/ 222 h 296"/>
                <a:gd name="T8" fmla="*/ 40 w 44"/>
                <a:gd name="T9" fmla="*/ 185 h 296"/>
                <a:gd name="T10" fmla="*/ 41 w 44"/>
                <a:gd name="T11" fmla="*/ 149 h 296"/>
                <a:gd name="T12" fmla="*/ 42 w 44"/>
                <a:gd name="T13" fmla="*/ 112 h 296"/>
                <a:gd name="T14" fmla="*/ 43 w 44"/>
                <a:gd name="T15" fmla="*/ 74 h 296"/>
                <a:gd name="T16" fmla="*/ 44 w 44"/>
                <a:gd name="T17" fmla="*/ 37 h 296"/>
                <a:gd name="T18" fmla="*/ 44 w 44"/>
                <a:gd name="T19" fmla="*/ 0 h 296"/>
                <a:gd name="T20" fmla="*/ 11 w 44"/>
                <a:gd name="T21" fmla="*/ 0 h 296"/>
                <a:gd name="T22" fmla="*/ 11 w 44"/>
                <a:gd name="T23" fmla="*/ 37 h 296"/>
                <a:gd name="T24" fmla="*/ 11 w 44"/>
                <a:gd name="T25" fmla="*/ 74 h 296"/>
                <a:gd name="T26" fmla="*/ 10 w 44"/>
                <a:gd name="T27" fmla="*/ 111 h 296"/>
                <a:gd name="T28" fmla="*/ 9 w 44"/>
                <a:gd name="T29" fmla="*/ 148 h 296"/>
                <a:gd name="T30" fmla="*/ 6 w 44"/>
                <a:gd name="T31" fmla="*/ 184 h 296"/>
                <a:gd name="T32" fmla="*/ 4 w 44"/>
                <a:gd name="T33" fmla="*/ 221 h 296"/>
                <a:gd name="T34" fmla="*/ 2 w 44"/>
                <a:gd name="T35" fmla="*/ 257 h 296"/>
                <a:gd name="T36" fmla="*/ 0 w 44"/>
                <a:gd name="T37" fmla="*/ 293 h 296"/>
                <a:gd name="T38" fmla="*/ 0 w 44"/>
                <a:gd name="T39" fmla="*/ 293 h 296"/>
                <a:gd name="T40" fmla="*/ 32 w 44"/>
                <a:gd name="T41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296">
                  <a:moveTo>
                    <a:pt x="32" y="296"/>
                  </a:moveTo>
                  <a:lnTo>
                    <a:pt x="32" y="296"/>
                  </a:lnTo>
                  <a:lnTo>
                    <a:pt x="36" y="259"/>
                  </a:lnTo>
                  <a:lnTo>
                    <a:pt x="38" y="222"/>
                  </a:lnTo>
                  <a:lnTo>
                    <a:pt x="40" y="185"/>
                  </a:lnTo>
                  <a:lnTo>
                    <a:pt x="41" y="149"/>
                  </a:lnTo>
                  <a:lnTo>
                    <a:pt x="42" y="112"/>
                  </a:lnTo>
                  <a:lnTo>
                    <a:pt x="43" y="74"/>
                  </a:lnTo>
                  <a:lnTo>
                    <a:pt x="44" y="37"/>
                  </a:lnTo>
                  <a:lnTo>
                    <a:pt x="44" y="0"/>
                  </a:lnTo>
                  <a:lnTo>
                    <a:pt x="11" y="0"/>
                  </a:lnTo>
                  <a:lnTo>
                    <a:pt x="11" y="37"/>
                  </a:lnTo>
                  <a:lnTo>
                    <a:pt x="11" y="74"/>
                  </a:lnTo>
                  <a:lnTo>
                    <a:pt x="10" y="111"/>
                  </a:lnTo>
                  <a:lnTo>
                    <a:pt x="9" y="148"/>
                  </a:lnTo>
                  <a:lnTo>
                    <a:pt x="6" y="184"/>
                  </a:lnTo>
                  <a:lnTo>
                    <a:pt x="4" y="221"/>
                  </a:lnTo>
                  <a:lnTo>
                    <a:pt x="2" y="257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32" y="29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82" name="Freeform 254"/>
            <p:cNvSpPr>
              <a:spLocks/>
            </p:cNvSpPr>
            <p:nvPr/>
          </p:nvSpPr>
          <p:spPr bwMode="auto">
            <a:xfrm>
              <a:off x="4081" y="2231"/>
              <a:ext cx="14" cy="71"/>
            </a:xfrm>
            <a:custGeom>
              <a:avLst/>
              <a:gdLst>
                <a:gd name="T0" fmla="*/ 41 w 43"/>
                <a:gd name="T1" fmla="*/ 215 h 215"/>
                <a:gd name="T2" fmla="*/ 41 w 43"/>
                <a:gd name="T3" fmla="*/ 215 h 215"/>
                <a:gd name="T4" fmla="*/ 42 w 43"/>
                <a:gd name="T5" fmla="*/ 201 h 215"/>
                <a:gd name="T6" fmla="*/ 43 w 43"/>
                <a:gd name="T7" fmla="*/ 187 h 215"/>
                <a:gd name="T8" fmla="*/ 43 w 43"/>
                <a:gd name="T9" fmla="*/ 174 h 215"/>
                <a:gd name="T10" fmla="*/ 43 w 43"/>
                <a:gd name="T11" fmla="*/ 160 h 215"/>
                <a:gd name="T12" fmla="*/ 41 w 43"/>
                <a:gd name="T13" fmla="*/ 133 h 215"/>
                <a:gd name="T14" fmla="*/ 39 w 43"/>
                <a:gd name="T15" fmla="*/ 106 h 215"/>
                <a:gd name="T16" fmla="*/ 36 w 43"/>
                <a:gd name="T17" fmla="*/ 80 h 215"/>
                <a:gd name="T18" fmla="*/ 33 w 43"/>
                <a:gd name="T19" fmla="*/ 54 h 215"/>
                <a:gd name="T20" fmla="*/ 32 w 43"/>
                <a:gd name="T21" fmla="*/ 28 h 215"/>
                <a:gd name="T22" fmla="*/ 33 w 43"/>
                <a:gd name="T23" fmla="*/ 3 h 215"/>
                <a:gd name="T24" fmla="*/ 1 w 43"/>
                <a:gd name="T25" fmla="*/ 0 h 215"/>
                <a:gd name="T26" fmla="*/ 0 w 43"/>
                <a:gd name="T27" fmla="*/ 28 h 215"/>
                <a:gd name="T28" fmla="*/ 1 w 43"/>
                <a:gd name="T29" fmla="*/ 55 h 215"/>
                <a:gd name="T30" fmla="*/ 3 w 43"/>
                <a:gd name="T31" fmla="*/ 82 h 215"/>
                <a:gd name="T32" fmla="*/ 5 w 43"/>
                <a:gd name="T33" fmla="*/ 109 h 215"/>
                <a:gd name="T34" fmla="*/ 9 w 43"/>
                <a:gd name="T35" fmla="*/ 135 h 215"/>
                <a:gd name="T36" fmla="*/ 10 w 43"/>
                <a:gd name="T37" fmla="*/ 161 h 215"/>
                <a:gd name="T38" fmla="*/ 10 w 43"/>
                <a:gd name="T39" fmla="*/ 174 h 215"/>
                <a:gd name="T40" fmla="*/ 10 w 43"/>
                <a:gd name="T41" fmla="*/ 186 h 215"/>
                <a:gd name="T42" fmla="*/ 10 w 43"/>
                <a:gd name="T43" fmla="*/ 199 h 215"/>
                <a:gd name="T44" fmla="*/ 7 w 43"/>
                <a:gd name="T45" fmla="*/ 211 h 215"/>
                <a:gd name="T46" fmla="*/ 7 w 43"/>
                <a:gd name="T47" fmla="*/ 211 h 215"/>
                <a:gd name="T48" fmla="*/ 41 w 43"/>
                <a:gd name="T4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215">
                  <a:moveTo>
                    <a:pt x="41" y="215"/>
                  </a:moveTo>
                  <a:lnTo>
                    <a:pt x="41" y="215"/>
                  </a:lnTo>
                  <a:lnTo>
                    <a:pt x="42" y="201"/>
                  </a:lnTo>
                  <a:lnTo>
                    <a:pt x="43" y="187"/>
                  </a:lnTo>
                  <a:lnTo>
                    <a:pt x="43" y="174"/>
                  </a:lnTo>
                  <a:lnTo>
                    <a:pt x="43" y="160"/>
                  </a:lnTo>
                  <a:lnTo>
                    <a:pt x="41" y="133"/>
                  </a:lnTo>
                  <a:lnTo>
                    <a:pt x="39" y="106"/>
                  </a:lnTo>
                  <a:lnTo>
                    <a:pt x="36" y="80"/>
                  </a:lnTo>
                  <a:lnTo>
                    <a:pt x="33" y="54"/>
                  </a:lnTo>
                  <a:lnTo>
                    <a:pt x="32" y="28"/>
                  </a:lnTo>
                  <a:lnTo>
                    <a:pt x="33" y="3"/>
                  </a:lnTo>
                  <a:lnTo>
                    <a:pt x="1" y="0"/>
                  </a:lnTo>
                  <a:lnTo>
                    <a:pt x="0" y="28"/>
                  </a:lnTo>
                  <a:lnTo>
                    <a:pt x="1" y="55"/>
                  </a:lnTo>
                  <a:lnTo>
                    <a:pt x="3" y="82"/>
                  </a:lnTo>
                  <a:lnTo>
                    <a:pt x="5" y="109"/>
                  </a:lnTo>
                  <a:lnTo>
                    <a:pt x="9" y="135"/>
                  </a:lnTo>
                  <a:lnTo>
                    <a:pt x="10" y="161"/>
                  </a:lnTo>
                  <a:lnTo>
                    <a:pt x="10" y="174"/>
                  </a:lnTo>
                  <a:lnTo>
                    <a:pt x="10" y="186"/>
                  </a:lnTo>
                  <a:lnTo>
                    <a:pt x="10" y="199"/>
                  </a:lnTo>
                  <a:lnTo>
                    <a:pt x="7" y="211"/>
                  </a:lnTo>
                  <a:lnTo>
                    <a:pt x="7" y="211"/>
                  </a:lnTo>
                  <a:lnTo>
                    <a:pt x="41" y="2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83" name="Freeform 255"/>
            <p:cNvSpPr>
              <a:spLocks/>
            </p:cNvSpPr>
            <p:nvPr/>
          </p:nvSpPr>
          <p:spPr bwMode="auto">
            <a:xfrm>
              <a:off x="4083" y="2301"/>
              <a:ext cx="75" cy="120"/>
            </a:xfrm>
            <a:custGeom>
              <a:avLst/>
              <a:gdLst>
                <a:gd name="T0" fmla="*/ 223 w 223"/>
                <a:gd name="T1" fmla="*/ 332 h 360"/>
                <a:gd name="T2" fmla="*/ 223 w 223"/>
                <a:gd name="T3" fmla="*/ 332 h 360"/>
                <a:gd name="T4" fmla="*/ 214 w 223"/>
                <a:gd name="T5" fmla="*/ 326 h 360"/>
                <a:gd name="T6" fmla="*/ 206 w 223"/>
                <a:gd name="T7" fmla="*/ 320 h 360"/>
                <a:gd name="T8" fmla="*/ 197 w 223"/>
                <a:gd name="T9" fmla="*/ 312 h 360"/>
                <a:gd name="T10" fmla="*/ 188 w 223"/>
                <a:gd name="T11" fmla="*/ 304 h 360"/>
                <a:gd name="T12" fmla="*/ 179 w 223"/>
                <a:gd name="T13" fmla="*/ 294 h 360"/>
                <a:gd name="T14" fmla="*/ 170 w 223"/>
                <a:gd name="T15" fmla="*/ 283 h 360"/>
                <a:gd name="T16" fmla="*/ 161 w 223"/>
                <a:gd name="T17" fmla="*/ 271 h 360"/>
                <a:gd name="T18" fmla="*/ 153 w 223"/>
                <a:gd name="T19" fmla="*/ 259 h 360"/>
                <a:gd name="T20" fmla="*/ 135 w 223"/>
                <a:gd name="T21" fmla="*/ 233 h 360"/>
                <a:gd name="T22" fmla="*/ 120 w 223"/>
                <a:gd name="T23" fmla="*/ 206 h 360"/>
                <a:gd name="T24" fmla="*/ 105 w 223"/>
                <a:gd name="T25" fmla="*/ 178 h 360"/>
                <a:gd name="T26" fmla="*/ 91 w 223"/>
                <a:gd name="T27" fmla="*/ 149 h 360"/>
                <a:gd name="T28" fmla="*/ 78 w 223"/>
                <a:gd name="T29" fmla="*/ 121 h 360"/>
                <a:gd name="T30" fmla="*/ 66 w 223"/>
                <a:gd name="T31" fmla="*/ 95 h 360"/>
                <a:gd name="T32" fmla="*/ 57 w 223"/>
                <a:gd name="T33" fmla="*/ 70 h 360"/>
                <a:gd name="T34" fmla="*/ 48 w 223"/>
                <a:gd name="T35" fmla="*/ 48 h 360"/>
                <a:gd name="T36" fmla="*/ 41 w 223"/>
                <a:gd name="T37" fmla="*/ 28 h 360"/>
                <a:gd name="T38" fmla="*/ 37 w 223"/>
                <a:gd name="T39" fmla="*/ 14 h 360"/>
                <a:gd name="T40" fmla="*/ 34 w 223"/>
                <a:gd name="T41" fmla="*/ 4 h 360"/>
                <a:gd name="T42" fmla="*/ 34 w 223"/>
                <a:gd name="T43" fmla="*/ 4 h 360"/>
                <a:gd name="T44" fmla="*/ 0 w 223"/>
                <a:gd name="T45" fmla="*/ 0 h 360"/>
                <a:gd name="T46" fmla="*/ 2 w 223"/>
                <a:gd name="T47" fmla="*/ 11 h 360"/>
                <a:gd name="T48" fmla="*/ 5 w 223"/>
                <a:gd name="T49" fmla="*/ 23 h 360"/>
                <a:gd name="T50" fmla="*/ 10 w 223"/>
                <a:gd name="T51" fmla="*/ 39 h 360"/>
                <a:gd name="T52" fmla="*/ 17 w 223"/>
                <a:gd name="T53" fmla="*/ 58 h 360"/>
                <a:gd name="T54" fmla="*/ 25 w 223"/>
                <a:gd name="T55" fmla="*/ 82 h 360"/>
                <a:gd name="T56" fmla="*/ 36 w 223"/>
                <a:gd name="T57" fmla="*/ 107 h 360"/>
                <a:gd name="T58" fmla="*/ 48 w 223"/>
                <a:gd name="T59" fmla="*/ 135 h 360"/>
                <a:gd name="T60" fmla="*/ 61 w 223"/>
                <a:gd name="T61" fmla="*/ 163 h 360"/>
                <a:gd name="T62" fmla="*/ 75 w 223"/>
                <a:gd name="T63" fmla="*/ 193 h 360"/>
                <a:gd name="T64" fmla="*/ 91 w 223"/>
                <a:gd name="T65" fmla="*/ 222 h 360"/>
                <a:gd name="T66" fmla="*/ 107 w 223"/>
                <a:gd name="T67" fmla="*/ 251 h 360"/>
                <a:gd name="T68" fmla="*/ 126 w 223"/>
                <a:gd name="T69" fmla="*/ 278 h 360"/>
                <a:gd name="T70" fmla="*/ 134 w 223"/>
                <a:gd name="T71" fmla="*/ 291 h 360"/>
                <a:gd name="T72" fmla="*/ 144 w 223"/>
                <a:gd name="T73" fmla="*/ 304 h 360"/>
                <a:gd name="T74" fmla="*/ 154 w 223"/>
                <a:gd name="T75" fmla="*/ 315 h 360"/>
                <a:gd name="T76" fmla="*/ 165 w 223"/>
                <a:gd name="T77" fmla="*/ 326 h 360"/>
                <a:gd name="T78" fmla="*/ 174 w 223"/>
                <a:gd name="T79" fmla="*/ 336 h 360"/>
                <a:gd name="T80" fmla="*/ 185 w 223"/>
                <a:gd name="T81" fmla="*/ 345 h 360"/>
                <a:gd name="T82" fmla="*/ 196 w 223"/>
                <a:gd name="T83" fmla="*/ 353 h 360"/>
                <a:gd name="T84" fmla="*/ 207 w 223"/>
                <a:gd name="T85" fmla="*/ 360 h 360"/>
                <a:gd name="T86" fmla="*/ 207 w 223"/>
                <a:gd name="T87" fmla="*/ 360 h 360"/>
                <a:gd name="T88" fmla="*/ 223 w 223"/>
                <a:gd name="T89" fmla="*/ 33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3" h="360">
                  <a:moveTo>
                    <a:pt x="223" y="332"/>
                  </a:moveTo>
                  <a:lnTo>
                    <a:pt x="223" y="332"/>
                  </a:lnTo>
                  <a:lnTo>
                    <a:pt x="214" y="326"/>
                  </a:lnTo>
                  <a:lnTo>
                    <a:pt x="206" y="320"/>
                  </a:lnTo>
                  <a:lnTo>
                    <a:pt x="197" y="312"/>
                  </a:lnTo>
                  <a:lnTo>
                    <a:pt x="188" y="304"/>
                  </a:lnTo>
                  <a:lnTo>
                    <a:pt x="179" y="294"/>
                  </a:lnTo>
                  <a:lnTo>
                    <a:pt x="170" y="283"/>
                  </a:lnTo>
                  <a:lnTo>
                    <a:pt x="161" y="271"/>
                  </a:lnTo>
                  <a:lnTo>
                    <a:pt x="153" y="259"/>
                  </a:lnTo>
                  <a:lnTo>
                    <a:pt x="135" y="233"/>
                  </a:lnTo>
                  <a:lnTo>
                    <a:pt x="120" y="206"/>
                  </a:lnTo>
                  <a:lnTo>
                    <a:pt x="105" y="178"/>
                  </a:lnTo>
                  <a:lnTo>
                    <a:pt x="91" y="149"/>
                  </a:lnTo>
                  <a:lnTo>
                    <a:pt x="78" y="121"/>
                  </a:lnTo>
                  <a:lnTo>
                    <a:pt x="66" y="95"/>
                  </a:lnTo>
                  <a:lnTo>
                    <a:pt x="57" y="70"/>
                  </a:lnTo>
                  <a:lnTo>
                    <a:pt x="48" y="48"/>
                  </a:lnTo>
                  <a:lnTo>
                    <a:pt x="41" y="28"/>
                  </a:lnTo>
                  <a:lnTo>
                    <a:pt x="37" y="1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0" y="0"/>
                  </a:lnTo>
                  <a:lnTo>
                    <a:pt x="2" y="11"/>
                  </a:lnTo>
                  <a:lnTo>
                    <a:pt x="5" y="23"/>
                  </a:lnTo>
                  <a:lnTo>
                    <a:pt x="10" y="39"/>
                  </a:lnTo>
                  <a:lnTo>
                    <a:pt x="17" y="58"/>
                  </a:lnTo>
                  <a:lnTo>
                    <a:pt x="25" y="82"/>
                  </a:lnTo>
                  <a:lnTo>
                    <a:pt x="36" y="107"/>
                  </a:lnTo>
                  <a:lnTo>
                    <a:pt x="48" y="135"/>
                  </a:lnTo>
                  <a:lnTo>
                    <a:pt x="61" y="163"/>
                  </a:lnTo>
                  <a:lnTo>
                    <a:pt x="75" y="193"/>
                  </a:lnTo>
                  <a:lnTo>
                    <a:pt x="91" y="222"/>
                  </a:lnTo>
                  <a:lnTo>
                    <a:pt x="107" y="251"/>
                  </a:lnTo>
                  <a:lnTo>
                    <a:pt x="126" y="278"/>
                  </a:lnTo>
                  <a:lnTo>
                    <a:pt x="134" y="291"/>
                  </a:lnTo>
                  <a:lnTo>
                    <a:pt x="144" y="304"/>
                  </a:lnTo>
                  <a:lnTo>
                    <a:pt x="154" y="315"/>
                  </a:lnTo>
                  <a:lnTo>
                    <a:pt x="165" y="326"/>
                  </a:lnTo>
                  <a:lnTo>
                    <a:pt x="174" y="336"/>
                  </a:lnTo>
                  <a:lnTo>
                    <a:pt x="185" y="345"/>
                  </a:lnTo>
                  <a:lnTo>
                    <a:pt x="196" y="353"/>
                  </a:lnTo>
                  <a:lnTo>
                    <a:pt x="207" y="360"/>
                  </a:lnTo>
                  <a:lnTo>
                    <a:pt x="207" y="360"/>
                  </a:lnTo>
                  <a:lnTo>
                    <a:pt x="223" y="3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84" name="Freeform 256"/>
            <p:cNvSpPr>
              <a:spLocks/>
            </p:cNvSpPr>
            <p:nvPr/>
          </p:nvSpPr>
          <p:spPr bwMode="auto">
            <a:xfrm>
              <a:off x="4152" y="2412"/>
              <a:ext cx="545" cy="226"/>
            </a:xfrm>
            <a:custGeom>
              <a:avLst/>
              <a:gdLst>
                <a:gd name="T0" fmla="*/ 1634 w 1635"/>
                <a:gd name="T1" fmla="*/ 678 h 678"/>
                <a:gd name="T2" fmla="*/ 1635 w 1635"/>
                <a:gd name="T3" fmla="*/ 675 h 678"/>
                <a:gd name="T4" fmla="*/ 1634 w 1635"/>
                <a:gd name="T5" fmla="*/ 663 h 678"/>
                <a:gd name="T6" fmla="*/ 1629 w 1635"/>
                <a:gd name="T7" fmla="*/ 655 h 678"/>
                <a:gd name="T8" fmla="*/ 1623 w 1635"/>
                <a:gd name="T9" fmla="*/ 650 h 678"/>
                <a:gd name="T10" fmla="*/ 1616 w 1635"/>
                <a:gd name="T11" fmla="*/ 644 h 678"/>
                <a:gd name="T12" fmla="*/ 1600 w 1635"/>
                <a:gd name="T13" fmla="*/ 635 h 678"/>
                <a:gd name="T14" fmla="*/ 1579 w 1635"/>
                <a:gd name="T15" fmla="*/ 623 h 678"/>
                <a:gd name="T16" fmla="*/ 1552 w 1635"/>
                <a:gd name="T17" fmla="*/ 611 h 678"/>
                <a:gd name="T18" fmla="*/ 1519 w 1635"/>
                <a:gd name="T19" fmla="*/ 597 h 678"/>
                <a:gd name="T20" fmla="*/ 1483 w 1635"/>
                <a:gd name="T21" fmla="*/ 583 h 678"/>
                <a:gd name="T22" fmla="*/ 1442 w 1635"/>
                <a:gd name="T23" fmla="*/ 567 h 678"/>
                <a:gd name="T24" fmla="*/ 1348 w 1635"/>
                <a:gd name="T25" fmla="*/ 531 h 678"/>
                <a:gd name="T26" fmla="*/ 1240 w 1635"/>
                <a:gd name="T27" fmla="*/ 492 h 678"/>
                <a:gd name="T28" fmla="*/ 1121 w 1635"/>
                <a:gd name="T29" fmla="*/ 449 h 678"/>
                <a:gd name="T30" fmla="*/ 994 w 1635"/>
                <a:gd name="T31" fmla="*/ 404 h 678"/>
                <a:gd name="T32" fmla="*/ 862 w 1635"/>
                <a:gd name="T33" fmla="*/ 356 h 678"/>
                <a:gd name="T34" fmla="*/ 728 w 1635"/>
                <a:gd name="T35" fmla="*/ 306 h 678"/>
                <a:gd name="T36" fmla="*/ 593 w 1635"/>
                <a:gd name="T37" fmla="*/ 255 h 678"/>
                <a:gd name="T38" fmla="*/ 460 w 1635"/>
                <a:gd name="T39" fmla="*/ 203 h 678"/>
                <a:gd name="T40" fmla="*/ 396 w 1635"/>
                <a:gd name="T41" fmla="*/ 177 h 678"/>
                <a:gd name="T42" fmla="*/ 333 w 1635"/>
                <a:gd name="T43" fmla="*/ 151 h 678"/>
                <a:gd name="T44" fmla="*/ 273 w 1635"/>
                <a:gd name="T45" fmla="*/ 125 h 678"/>
                <a:gd name="T46" fmla="*/ 216 w 1635"/>
                <a:gd name="T47" fmla="*/ 99 h 678"/>
                <a:gd name="T48" fmla="*/ 161 w 1635"/>
                <a:gd name="T49" fmla="*/ 74 h 678"/>
                <a:gd name="T50" fmla="*/ 109 w 1635"/>
                <a:gd name="T51" fmla="*/ 48 h 678"/>
                <a:gd name="T52" fmla="*/ 60 w 1635"/>
                <a:gd name="T53" fmla="*/ 23 h 678"/>
                <a:gd name="T54" fmla="*/ 16 w 1635"/>
                <a:gd name="T55" fmla="*/ 0 h 678"/>
                <a:gd name="T56" fmla="*/ 0 w 1635"/>
                <a:gd name="T57" fmla="*/ 28 h 678"/>
                <a:gd name="T58" fmla="*/ 45 w 1635"/>
                <a:gd name="T59" fmla="*/ 53 h 678"/>
                <a:gd name="T60" fmla="*/ 94 w 1635"/>
                <a:gd name="T61" fmla="*/ 78 h 678"/>
                <a:gd name="T62" fmla="*/ 147 w 1635"/>
                <a:gd name="T63" fmla="*/ 103 h 678"/>
                <a:gd name="T64" fmla="*/ 202 w 1635"/>
                <a:gd name="T65" fmla="*/ 129 h 678"/>
                <a:gd name="T66" fmla="*/ 260 w 1635"/>
                <a:gd name="T67" fmla="*/ 155 h 678"/>
                <a:gd name="T68" fmla="*/ 320 w 1635"/>
                <a:gd name="T69" fmla="*/ 181 h 678"/>
                <a:gd name="T70" fmla="*/ 383 w 1635"/>
                <a:gd name="T71" fmla="*/ 207 h 678"/>
                <a:gd name="T72" fmla="*/ 448 w 1635"/>
                <a:gd name="T73" fmla="*/ 234 h 678"/>
                <a:gd name="T74" fmla="*/ 581 w 1635"/>
                <a:gd name="T75" fmla="*/ 286 h 678"/>
                <a:gd name="T76" fmla="*/ 716 w 1635"/>
                <a:gd name="T77" fmla="*/ 337 h 678"/>
                <a:gd name="T78" fmla="*/ 851 w 1635"/>
                <a:gd name="T79" fmla="*/ 386 h 678"/>
                <a:gd name="T80" fmla="*/ 984 w 1635"/>
                <a:gd name="T81" fmla="*/ 435 h 678"/>
                <a:gd name="T82" fmla="*/ 1110 w 1635"/>
                <a:gd name="T83" fmla="*/ 480 h 678"/>
                <a:gd name="T84" fmla="*/ 1229 w 1635"/>
                <a:gd name="T85" fmla="*/ 523 h 678"/>
                <a:gd name="T86" fmla="*/ 1337 w 1635"/>
                <a:gd name="T87" fmla="*/ 562 h 678"/>
                <a:gd name="T88" fmla="*/ 1430 w 1635"/>
                <a:gd name="T89" fmla="*/ 597 h 678"/>
                <a:gd name="T90" fmla="*/ 1471 w 1635"/>
                <a:gd name="T91" fmla="*/ 613 h 678"/>
                <a:gd name="T92" fmla="*/ 1507 w 1635"/>
                <a:gd name="T93" fmla="*/ 628 h 678"/>
                <a:gd name="T94" fmla="*/ 1539 w 1635"/>
                <a:gd name="T95" fmla="*/ 641 h 678"/>
                <a:gd name="T96" fmla="*/ 1565 w 1635"/>
                <a:gd name="T97" fmla="*/ 653 h 678"/>
                <a:gd name="T98" fmla="*/ 1584 w 1635"/>
                <a:gd name="T99" fmla="*/ 663 h 678"/>
                <a:gd name="T100" fmla="*/ 1598 w 1635"/>
                <a:gd name="T101" fmla="*/ 671 h 678"/>
                <a:gd name="T102" fmla="*/ 1602 w 1635"/>
                <a:gd name="T103" fmla="*/ 675 h 678"/>
                <a:gd name="T104" fmla="*/ 1604 w 1635"/>
                <a:gd name="T105" fmla="*/ 676 h 678"/>
                <a:gd name="T106" fmla="*/ 1604 w 1635"/>
                <a:gd name="T107" fmla="*/ 675 h 678"/>
                <a:gd name="T108" fmla="*/ 1602 w 1635"/>
                <a:gd name="T109" fmla="*/ 668 h 678"/>
                <a:gd name="T110" fmla="*/ 1604 w 1635"/>
                <a:gd name="T111" fmla="*/ 666 h 678"/>
                <a:gd name="T112" fmla="*/ 1634 w 1635"/>
                <a:gd name="T113" fmla="*/ 678 h 678"/>
                <a:gd name="T114" fmla="*/ 1635 w 1635"/>
                <a:gd name="T115" fmla="*/ 677 h 678"/>
                <a:gd name="T116" fmla="*/ 1635 w 1635"/>
                <a:gd name="T117" fmla="*/ 675 h 678"/>
                <a:gd name="T118" fmla="*/ 1634 w 1635"/>
                <a:gd name="T11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5" h="678">
                  <a:moveTo>
                    <a:pt x="1634" y="678"/>
                  </a:moveTo>
                  <a:lnTo>
                    <a:pt x="1635" y="675"/>
                  </a:lnTo>
                  <a:lnTo>
                    <a:pt x="1634" y="663"/>
                  </a:lnTo>
                  <a:lnTo>
                    <a:pt x="1629" y="655"/>
                  </a:lnTo>
                  <a:lnTo>
                    <a:pt x="1623" y="650"/>
                  </a:lnTo>
                  <a:lnTo>
                    <a:pt x="1616" y="644"/>
                  </a:lnTo>
                  <a:lnTo>
                    <a:pt x="1600" y="635"/>
                  </a:lnTo>
                  <a:lnTo>
                    <a:pt x="1579" y="623"/>
                  </a:lnTo>
                  <a:lnTo>
                    <a:pt x="1552" y="611"/>
                  </a:lnTo>
                  <a:lnTo>
                    <a:pt x="1519" y="597"/>
                  </a:lnTo>
                  <a:lnTo>
                    <a:pt x="1483" y="583"/>
                  </a:lnTo>
                  <a:lnTo>
                    <a:pt x="1442" y="567"/>
                  </a:lnTo>
                  <a:lnTo>
                    <a:pt x="1348" y="531"/>
                  </a:lnTo>
                  <a:lnTo>
                    <a:pt x="1240" y="492"/>
                  </a:lnTo>
                  <a:lnTo>
                    <a:pt x="1121" y="449"/>
                  </a:lnTo>
                  <a:lnTo>
                    <a:pt x="994" y="404"/>
                  </a:lnTo>
                  <a:lnTo>
                    <a:pt x="862" y="356"/>
                  </a:lnTo>
                  <a:lnTo>
                    <a:pt x="728" y="306"/>
                  </a:lnTo>
                  <a:lnTo>
                    <a:pt x="593" y="255"/>
                  </a:lnTo>
                  <a:lnTo>
                    <a:pt x="460" y="203"/>
                  </a:lnTo>
                  <a:lnTo>
                    <a:pt x="396" y="177"/>
                  </a:lnTo>
                  <a:lnTo>
                    <a:pt x="333" y="151"/>
                  </a:lnTo>
                  <a:lnTo>
                    <a:pt x="273" y="125"/>
                  </a:lnTo>
                  <a:lnTo>
                    <a:pt x="216" y="99"/>
                  </a:lnTo>
                  <a:lnTo>
                    <a:pt x="161" y="74"/>
                  </a:lnTo>
                  <a:lnTo>
                    <a:pt x="109" y="48"/>
                  </a:lnTo>
                  <a:lnTo>
                    <a:pt x="60" y="23"/>
                  </a:lnTo>
                  <a:lnTo>
                    <a:pt x="16" y="0"/>
                  </a:lnTo>
                  <a:lnTo>
                    <a:pt x="0" y="28"/>
                  </a:lnTo>
                  <a:lnTo>
                    <a:pt x="45" y="53"/>
                  </a:lnTo>
                  <a:lnTo>
                    <a:pt x="94" y="78"/>
                  </a:lnTo>
                  <a:lnTo>
                    <a:pt x="147" y="103"/>
                  </a:lnTo>
                  <a:lnTo>
                    <a:pt x="202" y="129"/>
                  </a:lnTo>
                  <a:lnTo>
                    <a:pt x="260" y="155"/>
                  </a:lnTo>
                  <a:lnTo>
                    <a:pt x="320" y="181"/>
                  </a:lnTo>
                  <a:lnTo>
                    <a:pt x="383" y="207"/>
                  </a:lnTo>
                  <a:lnTo>
                    <a:pt x="448" y="234"/>
                  </a:lnTo>
                  <a:lnTo>
                    <a:pt x="581" y="286"/>
                  </a:lnTo>
                  <a:lnTo>
                    <a:pt x="716" y="337"/>
                  </a:lnTo>
                  <a:lnTo>
                    <a:pt x="851" y="386"/>
                  </a:lnTo>
                  <a:lnTo>
                    <a:pt x="984" y="435"/>
                  </a:lnTo>
                  <a:lnTo>
                    <a:pt x="1110" y="480"/>
                  </a:lnTo>
                  <a:lnTo>
                    <a:pt x="1229" y="523"/>
                  </a:lnTo>
                  <a:lnTo>
                    <a:pt x="1337" y="562"/>
                  </a:lnTo>
                  <a:lnTo>
                    <a:pt x="1430" y="597"/>
                  </a:lnTo>
                  <a:lnTo>
                    <a:pt x="1471" y="613"/>
                  </a:lnTo>
                  <a:lnTo>
                    <a:pt x="1507" y="628"/>
                  </a:lnTo>
                  <a:lnTo>
                    <a:pt x="1539" y="641"/>
                  </a:lnTo>
                  <a:lnTo>
                    <a:pt x="1565" y="653"/>
                  </a:lnTo>
                  <a:lnTo>
                    <a:pt x="1584" y="663"/>
                  </a:lnTo>
                  <a:lnTo>
                    <a:pt x="1598" y="671"/>
                  </a:lnTo>
                  <a:lnTo>
                    <a:pt x="1602" y="675"/>
                  </a:lnTo>
                  <a:lnTo>
                    <a:pt x="1604" y="676"/>
                  </a:lnTo>
                  <a:lnTo>
                    <a:pt x="1604" y="675"/>
                  </a:lnTo>
                  <a:lnTo>
                    <a:pt x="1602" y="668"/>
                  </a:lnTo>
                  <a:lnTo>
                    <a:pt x="1604" y="666"/>
                  </a:lnTo>
                  <a:lnTo>
                    <a:pt x="1634" y="678"/>
                  </a:lnTo>
                  <a:lnTo>
                    <a:pt x="1635" y="677"/>
                  </a:lnTo>
                  <a:lnTo>
                    <a:pt x="1635" y="675"/>
                  </a:lnTo>
                  <a:lnTo>
                    <a:pt x="1634" y="67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85" name="Freeform 257"/>
            <p:cNvSpPr>
              <a:spLocks/>
            </p:cNvSpPr>
            <p:nvPr/>
          </p:nvSpPr>
          <p:spPr bwMode="auto">
            <a:xfrm>
              <a:off x="4675" y="2634"/>
              <a:ext cx="22" cy="31"/>
            </a:xfrm>
            <a:custGeom>
              <a:avLst/>
              <a:gdLst>
                <a:gd name="T0" fmla="*/ 0 w 65"/>
                <a:gd name="T1" fmla="*/ 85 h 95"/>
                <a:gd name="T2" fmla="*/ 31 w 65"/>
                <a:gd name="T3" fmla="*/ 95 h 95"/>
                <a:gd name="T4" fmla="*/ 65 w 65"/>
                <a:gd name="T5" fmla="*/ 12 h 95"/>
                <a:gd name="T6" fmla="*/ 35 w 65"/>
                <a:gd name="T7" fmla="*/ 0 h 95"/>
                <a:gd name="T8" fmla="*/ 1 w 65"/>
                <a:gd name="T9" fmla="*/ 82 h 95"/>
                <a:gd name="T10" fmla="*/ 0 w 65"/>
                <a:gd name="T11" fmla="*/ 85 h 95"/>
                <a:gd name="T12" fmla="*/ 1 w 65"/>
                <a:gd name="T13" fmla="*/ 82 h 95"/>
                <a:gd name="T14" fmla="*/ 0 w 65"/>
                <a:gd name="T15" fmla="*/ 84 h 95"/>
                <a:gd name="T16" fmla="*/ 0 w 65"/>
                <a:gd name="T17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95">
                  <a:moveTo>
                    <a:pt x="0" y="85"/>
                  </a:moveTo>
                  <a:lnTo>
                    <a:pt x="31" y="95"/>
                  </a:lnTo>
                  <a:lnTo>
                    <a:pt x="65" y="12"/>
                  </a:lnTo>
                  <a:lnTo>
                    <a:pt x="35" y="0"/>
                  </a:lnTo>
                  <a:lnTo>
                    <a:pt x="1" y="82"/>
                  </a:lnTo>
                  <a:lnTo>
                    <a:pt x="0" y="85"/>
                  </a:lnTo>
                  <a:lnTo>
                    <a:pt x="1" y="82"/>
                  </a:lnTo>
                  <a:lnTo>
                    <a:pt x="0" y="8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86" name="Freeform 258"/>
            <p:cNvSpPr>
              <a:spLocks/>
            </p:cNvSpPr>
            <p:nvPr/>
          </p:nvSpPr>
          <p:spPr bwMode="auto">
            <a:xfrm>
              <a:off x="4149" y="2451"/>
              <a:ext cx="537" cy="219"/>
            </a:xfrm>
            <a:custGeom>
              <a:avLst/>
              <a:gdLst>
                <a:gd name="T0" fmla="*/ 0 w 1610"/>
                <a:gd name="T1" fmla="*/ 32 h 659"/>
                <a:gd name="T2" fmla="*/ 0 w 1610"/>
                <a:gd name="T3" fmla="*/ 32 h 659"/>
                <a:gd name="T4" fmla="*/ 50 w 1610"/>
                <a:gd name="T5" fmla="*/ 49 h 659"/>
                <a:gd name="T6" fmla="*/ 102 w 1610"/>
                <a:gd name="T7" fmla="*/ 67 h 659"/>
                <a:gd name="T8" fmla="*/ 157 w 1610"/>
                <a:gd name="T9" fmla="*/ 88 h 659"/>
                <a:gd name="T10" fmla="*/ 214 w 1610"/>
                <a:gd name="T11" fmla="*/ 109 h 659"/>
                <a:gd name="T12" fmla="*/ 334 w 1610"/>
                <a:gd name="T13" fmla="*/ 158 h 659"/>
                <a:gd name="T14" fmla="*/ 461 w 1610"/>
                <a:gd name="T15" fmla="*/ 209 h 659"/>
                <a:gd name="T16" fmla="*/ 591 w 1610"/>
                <a:gd name="T17" fmla="*/ 264 h 659"/>
                <a:gd name="T18" fmla="*/ 723 w 1610"/>
                <a:gd name="T19" fmla="*/ 320 h 659"/>
                <a:gd name="T20" fmla="*/ 853 w 1610"/>
                <a:gd name="T21" fmla="*/ 375 h 659"/>
                <a:gd name="T22" fmla="*/ 980 w 1610"/>
                <a:gd name="T23" fmla="*/ 430 h 659"/>
                <a:gd name="T24" fmla="*/ 1101 w 1610"/>
                <a:gd name="T25" fmla="*/ 481 h 659"/>
                <a:gd name="T26" fmla="*/ 1214 w 1610"/>
                <a:gd name="T27" fmla="*/ 530 h 659"/>
                <a:gd name="T28" fmla="*/ 1317 w 1610"/>
                <a:gd name="T29" fmla="*/ 572 h 659"/>
                <a:gd name="T30" fmla="*/ 1406 w 1610"/>
                <a:gd name="T31" fmla="*/ 606 h 659"/>
                <a:gd name="T32" fmla="*/ 1446 w 1610"/>
                <a:gd name="T33" fmla="*/ 621 h 659"/>
                <a:gd name="T34" fmla="*/ 1481 w 1610"/>
                <a:gd name="T35" fmla="*/ 634 h 659"/>
                <a:gd name="T36" fmla="*/ 1512 w 1610"/>
                <a:gd name="T37" fmla="*/ 644 h 659"/>
                <a:gd name="T38" fmla="*/ 1539 w 1610"/>
                <a:gd name="T39" fmla="*/ 653 h 659"/>
                <a:gd name="T40" fmla="*/ 1561 w 1610"/>
                <a:gd name="T41" fmla="*/ 657 h 659"/>
                <a:gd name="T42" fmla="*/ 1578 w 1610"/>
                <a:gd name="T43" fmla="*/ 659 h 659"/>
                <a:gd name="T44" fmla="*/ 1588 w 1610"/>
                <a:gd name="T45" fmla="*/ 659 h 659"/>
                <a:gd name="T46" fmla="*/ 1595 w 1610"/>
                <a:gd name="T47" fmla="*/ 657 h 659"/>
                <a:gd name="T48" fmla="*/ 1604 w 1610"/>
                <a:gd name="T49" fmla="*/ 652 h 659"/>
                <a:gd name="T50" fmla="*/ 1610 w 1610"/>
                <a:gd name="T51" fmla="*/ 641 h 659"/>
                <a:gd name="T52" fmla="*/ 1578 w 1610"/>
                <a:gd name="T53" fmla="*/ 634 h 659"/>
                <a:gd name="T54" fmla="*/ 1581 w 1610"/>
                <a:gd name="T55" fmla="*/ 629 h 659"/>
                <a:gd name="T56" fmla="*/ 1584 w 1610"/>
                <a:gd name="T57" fmla="*/ 627 h 659"/>
                <a:gd name="T58" fmla="*/ 1583 w 1610"/>
                <a:gd name="T59" fmla="*/ 627 h 659"/>
                <a:gd name="T60" fmla="*/ 1581 w 1610"/>
                <a:gd name="T61" fmla="*/ 627 h 659"/>
                <a:gd name="T62" fmla="*/ 1567 w 1610"/>
                <a:gd name="T63" fmla="*/ 625 h 659"/>
                <a:gd name="T64" fmla="*/ 1548 w 1610"/>
                <a:gd name="T65" fmla="*/ 620 h 659"/>
                <a:gd name="T66" fmla="*/ 1522 w 1610"/>
                <a:gd name="T67" fmla="*/ 613 h 659"/>
                <a:gd name="T68" fmla="*/ 1492 w 1610"/>
                <a:gd name="T69" fmla="*/ 603 h 659"/>
                <a:gd name="T70" fmla="*/ 1457 w 1610"/>
                <a:gd name="T71" fmla="*/ 590 h 659"/>
                <a:gd name="T72" fmla="*/ 1418 w 1610"/>
                <a:gd name="T73" fmla="*/ 576 h 659"/>
                <a:gd name="T74" fmla="*/ 1328 w 1610"/>
                <a:gd name="T75" fmla="*/ 540 h 659"/>
                <a:gd name="T76" fmla="*/ 1227 w 1610"/>
                <a:gd name="T77" fmla="*/ 498 h 659"/>
                <a:gd name="T78" fmla="*/ 1114 w 1610"/>
                <a:gd name="T79" fmla="*/ 451 h 659"/>
                <a:gd name="T80" fmla="*/ 993 w 1610"/>
                <a:gd name="T81" fmla="*/ 400 h 659"/>
                <a:gd name="T82" fmla="*/ 866 w 1610"/>
                <a:gd name="T83" fmla="*/ 345 h 659"/>
                <a:gd name="T84" fmla="*/ 736 w 1610"/>
                <a:gd name="T85" fmla="*/ 289 h 659"/>
                <a:gd name="T86" fmla="*/ 604 w 1610"/>
                <a:gd name="T87" fmla="*/ 234 h 659"/>
                <a:gd name="T88" fmla="*/ 473 w 1610"/>
                <a:gd name="T89" fmla="*/ 179 h 659"/>
                <a:gd name="T90" fmla="*/ 347 w 1610"/>
                <a:gd name="T91" fmla="*/ 127 h 659"/>
                <a:gd name="T92" fmla="*/ 226 w 1610"/>
                <a:gd name="T93" fmla="*/ 79 h 659"/>
                <a:gd name="T94" fmla="*/ 167 w 1610"/>
                <a:gd name="T95" fmla="*/ 56 h 659"/>
                <a:gd name="T96" fmla="*/ 112 w 1610"/>
                <a:gd name="T97" fmla="*/ 36 h 659"/>
                <a:gd name="T98" fmla="*/ 61 w 1610"/>
                <a:gd name="T99" fmla="*/ 18 h 659"/>
                <a:gd name="T100" fmla="*/ 11 w 1610"/>
                <a:gd name="T101" fmla="*/ 0 h 659"/>
                <a:gd name="T102" fmla="*/ 11 w 1610"/>
                <a:gd name="T103" fmla="*/ 0 h 659"/>
                <a:gd name="T104" fmla="*/ 0 w 1610"/>
                <a:gd name="T105" fmla="*/ 32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10" h="659">
                  <a:moveTo>
                    <a:pt x="0" y="32"/>
                  </a:moveTo>
                  <a:lnTo>
                    <a:pt x="0" y="32"/>
                  </a:lnTo>
                  <a:lnTo>
                    <a:pt x="50" y="49"/>
                  </a:lnTo>
                  <a:lnTo>
                    <a:pt x="102" y="67"/>
                  </a:lnTo>
                  <a:lnTo>
                    <a:pt x="157" y="88"/>
                  </a:lnTo>
                  <a:lnTo>
                    <a:pt x="214" y="109"/>
                  </a:lnTo>
                  <a:lnTo>
                    <a:pt x="334" y="158"/>
                  </a:lnTo>
                  <a:lnTo>
                    <a:pt x="461" y="209"/>
                  </a:lnTo>
                  <a:lnTo>
                    <a:pt x="591" y="264"/>
                  </a:lnTo>
                  <a:lnTo>
                    <a:pt x="723" y="320"/>
                  </a:lnTo>
                  <a:lnTo>
                    <a:pt x="853" y="375"/>
                  </a:lnTo>
                  <a:lnTo>
                    <a:pt x="980" y="430"/>
                  </a:lnTo>
                  <a:lnTo>
                    <a:pt x="1101" y="481"/>
                  </a:lnTo>
                  <a:lnTo>
                    <a:pt x="1214" y="530"/>
                  </a:lnTo>
                  <a:lnTo>
                    <a:pt x="1317" y="572"/>
                  </a:lnTo>
                  <a:lnTo>
                    <a:pt x="1406" y="606"/>
                  </a:lnTo>
                  <a:lnTo>
                    <a:pt x="1446" y="621"/>
                  </a:lnTo>
                  <a:lnTo>
                    <a:pt x="1481" y="634"/>
                  </a:lnTo>
                  <a:lnTo>
                    <a:pt x="1512" y="644"/>
                  </a:lnTo>
                  <a:lnTo>
                    <a:pt x="1539" y="653"/>
                  </a:lnTo>
                  <a:lnTo>
                    <a:pt x="1561" y="657"/>
                  </a:lnTo>
                  <a:lnTo>
                    <a:pt x="1578" y="659"/>
                  </a:lnTo>
                  <a:lnTo>
                    <a:pt x="1588" y="659"/>
                  </a:lnTo>
                  <a:lnTo>
                    <a:pt x="1595" y="657"/>
                  </a:lnTo>
                  <a:lnTo>
                    <a:pt x="1604" y="652"/>
                  </a:lnTo>
                  <a:lnTo>
                    <a:pt x="1610" y="641"/>
                  </a:lnTo>
                  <a:lnTo>
                    <a:pt x="1578" y="634"/>
                  </a:lnTo>
                  <a:lnTo>
                    <a:pt x="1581" y="629"/>
                  </a:lnTo>
                  <a:lnTo>
                    <a:pt x="1584" y="627"/>
                  </a:lnTo>
                  <a:lnTo>
                    <a:pt x="1583" y="627"/>
                  </a:lnTo>
                  <a:lnTo>
                    <a:pt x="1581" y="627"/>
                  </a:lnTo>
                  <a:lnTo>
                    <a:pt x="1567" y="625"/>
                  </a:lnTo>
                  <a:lnTo>
                    <a:pt x="1548" y="620"/>
                  </a:lnTo>
                  <a:lnTo>
                    <a:pt x="1522" y="613"/>
                  </a:lnTo>
                  <a:lnTo>
                    <a:pt x="1492" y="603"/>
                  </a:lnTo>
                  <a:lnTo>
                    <a:pt x="1457" y="590"/>
                  </a:lnTo>
                  <a:lnTo>
                    <a:pt x="1418" y="576"/>
                  </a:lnTo>
                  <a:lnTo>
                    <a:pt x="1328" y="540"/>
                  </a:lnTo>
                  <a:lnTo>
                    <a:pt x="1227" y="498"/>
                  </a:lnTo>
                  <a:lnTo>
                    <a:pt x="1114" y="451"/>
                  </a:lnTo>
                  <a:lnTo>
                    <a:pt x="993" y="400"/>
                  </a:lnTo>
                  <a:lnTo>
                    <a:pt x="866" y="345"/>
                  </a:lnTo>
                  <a:lnTo>
                    <a:pt x="736" y="289"/>
                  </a:lnTo>
                  <a:lnTo>
                    <a:pt x="604" y="234"/>
                  </a:lnTo>
                  <a:lnTo>
                    <a:pt x="473" y="179"/>
                  </a:lnTo>
                  <a:lnTo>
                    <a:pt x="347" y="127"/>
                  </a:lnTo>
                  <a:lnTo>
                    <a:pt x="226" y="79"/>
                  </a:lnTo>
                  <a:lnTo>
                    <a:pt x="167" y="56"/>
                  </a:lnTo>
                  <a:lnTo>
                    <a:pt x="112" y="36"/>
                  </a:lnTo>
                  <a:lnTo>
                    <a:pt x="61" y="18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87" name="Freeform 259"/>
            <p:cNvSpPr>
              <a:spLocks/>
            </p:cNvSpPr>
            <p:nvPr/>
          </p:nvSpPr>
          <p:spPr bwMode="auto">
            <a:xfrm>
              <a:off x="4039" y="2449"/>
              <a:ext cx="114" cy="39"/>
            </a:xfrm>
            <a:custGeom>
              <a:avLst/>
              <a:gdLst>
                <a:gd name="T0" fmla="*/ 31 w 342"/>
                <a:gd name="T1" fmla="*/ 119 h 119"/>
                <a:gd name="T2" fmla="*/ 31 w 342"/>
                <a:gd name="T3" fmla="*/ 119 h 119"/>
                <a:gd name="T4" fmla="*/ 33 w 342"/>
                <a:gd name="T5" fmla="*/ 113 h 119"/>
                <a:gd name="T6" fmla="*/ 36 w 342"/>
                <a:gd name="T7" fmla="*/ 108 h 119"/>
                <a:gd name="T8" fmla="*/ 41 w 342"/>
                <a:gd name="T9" fmla="*/ 102 h 119"/>
                <a:gd name="T10" fmla="*/ 46 w 342"/>
                <a:gd name="T11" fmla="*/ 97 h 119"/>
                <a:gd name="T12" fmla="*/ 52 w 342"/>
                <a:gd name="T13" fmla="*/ 92 h 119"/>
                <a:gd name="T14" fmla="*/ 60 w 342"/>
                <a:gd name="T15" fmla="*/ 86 h 119"/>
                <a:gd name="T16" fmla="*/ 68 w 342"/>
                <a:gd name="T17" fmla="*/ 81 h 119"/>
                <a:gd name="T18" fmla="*/ 76 w 342"/>
                <a:gd name="T19" fmla="*/ 75 h 119"/>
                <a:gd name="T20" fmla="*/ 97 w 342"/>
                <a:gd name="T21" fmla="*/ 67 h 119"/>
                <a:gd name="T22" fmla="*/ 118 w 342"/>
                <a:gd name="T23" fmla="*/ 58 h 119"/>
                <a:gd name="T24" fmla="*/ 142 w 342"/>
                <a:gd name="T25" fmla="*/ 51 h 119"/>
                <a:gd name="T26" fmla="*/ 168 w 342"/>
                <a:gd name="T27" fmla="*/ 45 h 119"/>
                <a:gd name="T28" fmla="*/ 193 w 342"/>
                <a:gd name="T29" fmla="*/ 41 h 119"/>
                <a:gd name="T30" fmla="*/ 218 w 342"/>
                <a:gd name="T31" fmla="*/ 37 h 119"/>
                <a:gd name="T32" fmla="*/ 243 w 342"/>
                <a:gd name="T33" fmla="*/ 34 h 119"/>
                <a:gd name="T34" fmla="*/ 265 w 342"/>
                <a:gd name="T35" fmla="*/ 33 h 119"/>
                <a:gd name="T36" fmla="*/ 287 w 342"/>
                <a:gd name="T37" fmla="*/ 32 h 119"/>
                <a:gd name="T38" fmla="*/ 305 w 342"/>
                <a:gd name="T39" fmla="*/ 33 h 119"/>
                <a:gd name="T40" fmla="*/ 320 w 342"/>
                <a:gd name="T41" fmla="*/ 35 h 119"/>
                <a:gd name="T42" fmla="*/ 331 w 342"/>
                <a:gd name="T43" fmla="*/ 38 h 119"/>
                <a:gd name="T44" fmla="*/ 342 w 342"/>
                <a:gd name="T45" fmla="*/ 6 h 119"/>
                <a:gd name="T46" fmla="*/ 326 w 342"/>
                <a:gd name="T47" fmla="*/ 3 h 119"/>
                <a:gd name="T48" fmla="*/ 308 w 342"/>
                <a:gd name="T49" fmla="*/ 1 h 119"/>
                <a:gd name="T50" fmla="*/ 287 w 342"/>
                <a:gd name="T51" fmla="*/ 0 h 119"/>
                <a:gd name="T52" fmla="*/ 264 w 342"/>
                <a:gd name="T53" fmla="*/ 0 h 119"/>
                <a:gd name="T54" fmla="*/ 240 w 342"/>
                <a:gd name="T55" fmla="*/ 1 h 119"/>
                <a:gd name="T56" fmla="*/ 214 w 342"/>
                <a:gd name="T57" fmla="*/ 4 h 119"/>
                <a:gd name="T58" fmla="*/ 187 w 342"/>
                <a:gd name="T59" fmla="*/ 7 h 119"/>
                <a:gd name="T60" fmla="*/ 160 w 342"/>
                <a:gd name="T61" fmla="*/ 13 h 119"/>
                <a:gd name="T62" fmla="*/ 135 w 342"/>
                <a:gd name="T63" fmla="*/ 19 h 119"/>
                <a:gd name="T64" fmla="*/ 109 w 342"/>
                <a:gd name="T65" fmla="*/ 27 h 119"/>
                <a:gd name="T66" fmla="*/ 84 w 342"/>
                <a:gd name="T67" fmla="*/ 35 h 119"/>
                <a:gd name="T68" fmla="*/ 62 w 342"/>
                <a:gd name="T69" fmla="*/ 46 h 119"/>
                <a:gd name="T70" fmla="*/ 50 w 342"/>
                <a:gd name="T71" fmla="*/ 53 h 119"/>
                <a:gd name="T72" fmla="*/ 41 w 342"/>
                <a:gd name="T73" fmla="*/ 58 h 119"/>
                <a:gd name="T74" fmla="*/ 32 w 342"/>
                <a:gd name="T75" fmla="*/ 66 h 119"/>
                <a:gd name="T76" fmla="*/ 23 w 342"/>
                <a:gd name="T77" fmla="*/ 72 h 119"/>
                <a:gd name="T78" fmla="*/ 16 w 342"/>
                <a:gd name="T79" fmla="*/ 81 h 119"/>
                <a:gd name="T80" fmla="*/ 9 w 342"/>
                <a:gd name="T81" fmla="*/ 89 h 119"/>
                <a:gd name="T82" fmla="*/ 4 w 342"/>
                <a:gd name="T83" fmla="*/ 98 h 119"/>
                <a:gd name="T84" fmla="*/ 0 w 342"/>
                <a:gd name="T85" fmla="*/ 108 h 119"/>
                <a:gd name="T86" fmla="*/ 0 w 342"/>
                <a:gd name="T87" fmla="*/ 108 h 119"/>
                <a:gd name="T88" fmla="*/ 31 w 342"/>
                <a:gd name="T8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2" h="119">
                  <a:moveTo>
                    <a:pt x="31" y="119"/>
                  </a:moveTo>
                  <a:lnTo>
                    <a:pt x="31" y="119"/>
                  </a:lnTo>
                  <a:lnTo>
                    <a:pt x="33" y="113"/>
                  </a:lnTo>
                  <a:lnTo>
                    <a:pt x="36" y="108"/>
                  </a:lnTo>
                  <a:lnTo>
                    <a:pt x="41" y="102"/>
                  </a:lnTo>
                  <a:lnTo>
                    <a:pt x="46" y="97"/>
                  </a:lnTo>
                  <a:lnTo>
                    <a:pt x="52" y="92"/>
                  </a:lnTo>
                  <a:lnTo>
                    <a:pt x="60" y="86"/>
                  </a:lnTo>
                  <a:lnTo>
                    <a:pt x="68" y="81"/>
                  </a:lnTo>
                  <a:lnTo>
                    <a:pt x="76" y="75"/>
                  </a:lnTo>
                  <a:lnTo>
                    <a:pt x="97" y="67"/>
                  </a:lnTo>
                  <a:lnTo>
                    <a:pt x="118" y="58"/>
                  </a:lnTo>
                  <a:lnTo>
                    <a:pt x="142" y="51"/>
                  </a:lnTo>
                  <a:lnTo>
                    <a:pt x="168" y="45"/>
                  </a:lnTo>
                  <a:lnTo>
                    <a:pt x="193" y="41"/>
                  </a:lnTo>
                  <a:lnTo>
                    <a:pt x="218" y="37"/>
                  </a:lnTo>
                  <a:lnTo>
                    <a:pt x="243" y="34"/>
                  </a:lnTo>
                  <a:lnTo>
                    <a:pt x="265" y="33"/>
                  </a:lnTo>
                  <a:lnTo>
                    <a:pt x="287" y="32"/>
                  </a:lnTo>
                  <a:lnTo>
                    <a:pt x="305" y="33"/>
                  </a:lnTo>
                  <a:lnTo>
                    <a:pt x="320" y="35"/>
                  </a:lnTo>
                  <a:lnTo>
                    <a:pt x="331" y="38"/>
                  </a:lnTo>
                  <a:lnTo>
                    <a:pt x="342" y="6"/>
                  </a:lnTo>
                  <a:lnTo>
                    <a:pt x="326" y="3"/>
                  </a:lnTo>
                  <a:lnTo>
                    <a:pt x="308" y="1"/>
                  </a:lnTo>
                  <a:lnTo>
                    <a:pt x="287" y="0"/>
                  </a:lnTo>
                  <a:lnTo>
                    <a:pt x="264" y="0"/>
                  </a:lnTo>
                  <a:lnTo>
                    <a:pt x="240" y="1"/>
                  </a:lnTo>
                  <a:lnTo>
                    <a:pt x="214" y="4"/>
                  </a:lnTo>
                  <a:lnTo>
                    <a:pt x="187" y="7"/>
                  </a:lnTo>
                  <a:lnTo>
                    <a:pt x="160" y="13"/>
                  </a:lnTo>
                  <a:lnTo>
                    <a:pt x="135" y="19"/>
                  </a:lnTo>
                  <a:lnTo>
                    <a:pt x="109" y="27"/>
                  </a:lnTo>
                  <a:lnTo>
                    <a:pt x="84" y="35"/>
                  </a:lnTo>
                  <a:lnTo>
                    <a:pt x="62" y="46"/>
                  </a:lnTo>
                  <a:lnTo>
                    <a:pt x="50" y="53"/>
                  </a:lnTo>
                  <a:lnTo>
                    <a:pt x="41" y="58"/>
                  </a:lnTo>
                  <a:lnTo>
                    <a:pt x="32" y="66"/>
                  </a:lnTo>
                  <a:lnTo>
                    <a:pt x="23" y="72"/>
                  </a:lnTo>
                  <a:lnTo>
                    <a:pt x="16" y="81"/>
                  </a:lnTo>
                  <a:lnTo>
                    <a:pt x="9" y="89"/>
                  </a:lnTo>
                  <a:lnTo>
                    <a:pt x="4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31" y="11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88" name="Freeform 260"/>
            <p:cNvSpPr>
              <a:spLocks/>
            </p:cNvSpPr>
            <p:nvPr/>
          </p:nvSpPr>
          <p:spPr bwMode="auto">
            <a:xfrm>
              <a:off x="4006" y="2485"/>
              <a:ext cx="43" cy="73"/>
            </a:xfrm>
            <a:custGeom>
              <a:avLst/>
              <a:gdLst>
                <a:gd name="T0" fmla="*/ 30 w 131"/>
                <a:gd name="T1" fmla="*/ 220 h 220"/>
                <a:gd name="T2" fmla="*/ 30 w 131"/>
                <a:gd name="T3" fmla="*/ 220 h 220"/>
                <a:gd name="T4" fmla="*/ 42 w 131"/>
                <a:gd name="T5" fmla="*/ 193 h 220"/>
                <a:gd name="T6" fmla="*/ 55 w 131"/>
                <a:gd name="T7" fmla="*/ 166 h 220"/>
                <a:gd name="T8" fmla="*/ 69 w 131"/>
                <a:gd name="T9" fmla="*/ 139 h 220"/>
                <a:gd name="T10" fmla="*/ 83 w 131"/>
                <a:gd name="T11" fmla="*/ 113 h 220"/>
                <a:gd name="T12" fmla="*/ 96 w 131"/>
                <a:gd name="T13" fmla="*/ 87 h 220"/>
                <a:gd name="T14" fmla="*/ 109 w 131"/>
                <a:gd name="T15" fmla="*/ 63 h 220"/>
                <a:gd name="T16" fmla="*/ 121 w 131"/>
                <a:gd name="T17" fmla="*/ 37 h 220"/>
                <a:gd name="T18" fmla="*/ 131 w 131"/>
                <a:gd name="T19" fmla="*/ 11 h 220"/>
                <a:gd name="T20" fmla="*/ 100 w 131"/>
                <a:gd name="T21" fmla="*/ 0 h 220"/>
                <a:gd name="T22" fmla="*/ 91 w 131"/>
                <a:gd name="T23" fmla="*/ 24 h 220"/>
                <a:gd name="T24" fmla="*/ 80 w 131"/>
                <a:gd name="T25" fmla="*/ 48 h 220"/>
                <a:gd name="T26" fmla="*/ 67 w 131"/>
                <a:gd name="T27" fmla="*/ 73 h 220"/>
                <a:gd name="T28" fmla="*/ 54 w 131"/>
                <a:gd name="T29" fmla="*/ 98 h 220"/>
                <a:gd name="T30" fmla="*/ 40 w 131"/>
                <a:gd name="T31" fmla="*/ 124 h 220"/>
                <a:gd name="T32" fmla="*/ 26 w 131"/>
                <a:gd name="T33" fmla="*/ 151 h 220"/>
                <a:gd name="T34" fmla="*/ 12 w 131"/>
                <a:gd name="T35" fmla="*/ 179 h 220"/>
                <a:gd name="T36" fmla="*/ 0 w 131"/>
                <a:gd name="T37" fmla="*/ 208 h 220"/>
                <a:gd name="T38" fmla="*/ 0 w 131"/>
                <a:gd name="T39" fmla="*/ 208 h 220"/>
                <a:gd name="T40" fmla="*/ 30 w 131"/>
                <a:gd name="T41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20">
                  <a:moveTo>
                    <a:pt x="30" y="220"/>
                  </a:moveTo>
                  <a:lnTo>
                    <a:pt x="30" y="220"/>
                  </a:lnTo>
                  <a:lnTo>
                    <a:pt x="42" y="193"/>
                  </a:lnTo>
                  <a:lnTo>
                    <a:pt x="55" y="166"/>
                  </a:lnTo>
                  <a:lnTo>
                    <a:pt x="69" y="139"/>
                  </a:lnTo>
                  <a:lnTo>
                    <a:pt x="83" y="113"/>
                  </a:lnTo>
                  <a:lnTo>
                    <a:pt x="96" y="87"/>
                  </a:lnTo>
                  <a:lnTo>
                    <a:pt x="109" y="63"/>
                  </a:lnTo>
                  <a:lnTo>
                    <a:pt x="121" y="37"/>
                  </a:lnTo>
                  <a:lnTo>
                    <a:pt x="131" y="11"/>
                  </a:lnTo>
                  <a:lnTo>
                    <a:pt x="100" y="0"/>
                  </a:lnTo>
                  <a:lnTo>
                    <a:pt x="91" y="24"/>
                  </a:lnTo>
                  <a:lnTo>
                    <a:pt x="80" y="48"/>
                  </a:lnTo>
                  <a:lnTo>
                    <a:pt x="67" y="73"/>
                  </a:lnTo>
                  <a:lnTo>
                    <a:pt x="54" y="98"/>
                  </a:lnTo>
                  <a:lnTo>
                    <a:pt x="40" y="124"/>
                  </a:lnTo>
                  <a:lnTo>
                    <a:pt x="26" y="151"/>
                  </a:lnTo>
                  <a:lnTo>
                    <a:pt x="12" y="179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30" y="2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89" name="Freeform 261"/>
            <p:cNvSpPr>
              <a:spLocks/>
            </p:cNvSpPr>
            <p:nvPr/>
          </p:nvSpPr>
          <p:spPr bwMode="auto">
            <a:xfrm>
              <a:off x="2827" y="2554"/>
              <a:ext cx="1189" cy="841"/>
            </a:xfrm>
            <a:custGeom>
              <a:avLst/>
              <a:gdLst>
                <a:gd name="T0" fmla="*/ 78 w 3566"/>
                <a:gd name="T1" fmla="*/ 2522 h 2522"/>
                <a:gd name="T2" fmla="*/ 309 w 3566"/>
                <a:gd name="T3" fmla="*/ 2511 h 2522"/>
                <a:gd name="T4" fmla="*/ 535 w 3566"/>
                <a:gd name="T5" fmla="*/ 2486 h 2522"/>
                <a:gd name="T6" fmla="*/ 755 w 3566"/>
                <a:gd name="T7" fmla="*/ 2449 h 2522"/>
                <a:gd name="T8" fmla="*/ 970 w 3566"/>
                <a:gd name="T9" fmla="*/ 2399 h 2522"/>
                <a:gd name="T10" fmla="*/ 1179 w 3566"/>
                <a:gd name="T11" fmla="*/ 2338 h 2522"/>
                <a:gd name="T12" fmla="*/ 1382 w 3566"/>
                <a:gd name="T13" fmla="*/ 2264 h 2522"/>
                <a:gd name="T14" fmla="*/ 1578 w 3566"/>
                <a:gd name="T15" fmla="*/ 2179 h 2522"/>
                <a:gd name="T16" fmla="*/ 1768 w 3566"/>
                <a:gd name="T17" fmla="*/ 2083 h 2522"/>
                <a:gd name="T18" fmla="*/ 1952 w 3566"/>
                <a:gd name="T19" fmla="*/ 1977 h 2522"/>
                <a:gd name="T20" fmla="*/ 2129 w 3566"/>
                <a:gd name="T21" fmla="*/ 1860 h 2522"/>
                <a:gd name="T22" fmla="*/ 2298 w 3566"/>
                <a:gd name="T23" fmla="*/ 1734 h 2522"/>
                <a:gd name="T24" fmla="*/ 2460 w 3566"/>
                <a:gd name="T25" fmla="*/ 1598 h 2522"/>
                <a:gd name="T26" fmla="*/ 2615 w 3566"/>
                <a:gd name="T27" fmla="*/ 1453 h 2522"/>
                <a:gd name="T28" fmla="*/ 2763 w 3566"/>
                <a:gd name="T29" fmla="*/ 1300 h 2522"/>
                <a:gd name="T30" fmla="*/ 2902 w 3566"/>
                <a:gd name="T31" fmla="*/ 1138 h 2522"/>
                <a:gd name="T32" fmla="*/ 3034 w 3566"/>
                <a:gd name="T33" fmla="*/ 967 h 2522"/>
                <a:gd name="T34" fmla="*/ 3157 w 3566"/>
                <a:gd name="T35" fmla="*/ 790 h 2522"/>
                <a:gd name="T36" fmla="*/ 3273 w 3566"/>
                <a:gd name="T37" fmla="*/ 605 h 2522"/>
                <a:gd name="T38" fmla="*/ 3380 w 3566"/>
                <a:gd name="T39" fmla="*/ 414 h 2522"/>
                <a:gd name="T40" fmla="*/ 3478 w 3566"/>
                <a:gd name="T41" fmla="*/ 216 h 2522"/>
                <a:gd name="T42" fmla="*/ 3566 w 3566"/>
                <a:gd name="T43" fmla="*/ 12 h 2522"/>
                <a:gd name="T44" fmla="*/ 3478 w 3566"/>
                <a:gd name="T45" fmla="*/ 135 h 2522"/>
                <a:gd name="T46" fmla="*/ 3384 w 3566"/>
                <a:gd name="T47" fmla="*/ 334 h 2522"/>
                <a:gd name="T48" fmla="*/ 3280 w 3566"/>
                <a:gd name="T49" fmla="*/ 526 h 2522"/>
                <a:gd name="T50" fmla="*/ 3169 w 3566"/>
                <a:gd name="T51" fmla="*/ 712 h 2522"/>
                <a:gd name="T52" fmla="*/ 3049 w 3566"/>
                <a:gd name="T53" fmla="*/ 890 h 2522"/>
                <a:gd name="T54" fmla="*/ 2922 w 3566"/>
                <a:gd name="T55" fmla="*/ 1061 h 2522"/>
                <a:gd name="T56" fmla="*/ 2786 w 3566"/>
                <a:gd name="T57" fmla="*/ 1224 h 2522"/>
                <a:gd name="T58" fmla="*/ 2642 w 3566"/>
                <a:gd name="T59" fmla="*/ 1380 h 2522"/>
                <a:gd name="T60" fmla="*/ 2491 w 3566"/>
                <a:gd name="T61" fmla="*/ 1527 h 2522"/>
                <a:gd name="T62" fmla="*/ 2332 w 3566"/>
                <a:gd name="T63" fmla="*/ 1664 h 2522"/>
                <a:gd name="T64" fmla="*/ 2167 w 3566"/>
                <a:gd name="T65" fmla="*/ 1792 h 2522"/>
                <a:gd name="T66" fmla="*/ 1994 w 3566"/>
                <a:gd name="T67" fmla="*/ 1911 h 2522"/>
                <a:gd name="T68" fmla="*/ 1814 w 3566"/>
                <a:gd name="T69" fmla="*/ 2020 h 2522"/>
                <a:gd name="T70" fmla="*/ 1628 w 3566"/>
                <a:gd name="T71" fmla="*/ 2118 h 2522"/>
                <a:gd name="T72" fmla="*/ 1436 w 3566"/>
                <a:gd name="T73" fmla="*/ 2206 h 2522"/>
                <a:gd name="T74" fmla="*/ 1237 w 3566"/>
                <a:gd name="T75" fmla="*/ 2283 h 2522"/>
                <a:gd name="T76" fmla="*/ 1032 w 3566"/>
                <a:gd name="T77" fmla="*/ 2349 h 2522"/>
                <a:gd name="T78" fmla="*/ 821 w 3566"/>
                <a:gd name="T79" fmla="*/ 2401 h 2522"/>
                <a:gd name="T80" fmla="*/ 604 w 3566"/>
                <a:gd name="T81" fmla="*/ 2443 h 2522"/>
                <a:gd name="T82" fmla="*/ 383 w 3566"/>
                <a:gd name="T83" fmla="*/ 2472 h 2522"/>
                <a:gd name="T84" fmla="*/ 155 w 3566"/>
                <a:gd name="T85" fmla="*/ 2487 h 2522"/>
                <a:gd name="T86" fmla="*/ 0 w 3566"/>
                <a:gd name="T87" fmla="*/ 2490 h 2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6" h="2522">
                  <a:moveTo>
                    <a:pt x="0" y="2522"/>
                  </a:moveTo>
                  <a:lnTo>
                    <a:pt x="0" y="2522"/>
                  </a:lnTo>
                  <a:lnTo>
                    <a:pt x="78" y="2522"/>
                  </a:lnTo>
                  <a:lnTo>
                    <a:pt x="156" y="2519"/>
                  </a:lnTo>
                  <a:lnTo>
                    <a:pt x="234" y="2516"/>
                  </a:lnTo>
                  <a:lnTo>
                    <a:pt x="309" y="2511"/>
                  </a:lnTo>
                  <a:lnTo>
                    <a:pt x="386" y="2504"/>
                  </a:lnTo>
                  <a:lnTo>
                    <a:pt x="460" y="2495"/>
                  </a:lnTo>
                  <a:lnTo>
                    <a:pt x="535" y="2486"/>
                  </a:lnTo>
                  <a:lnTo>
                    <a:pt x="609" y="2475"/>
                  </a:lnTo>
                  <a:lnTo>
                    <a:pt x="683" y="2463"/>
                  </a:lnTo>
                  <a:lnTo>
                    <a:pt x="755" y="2449"/>
                  </a:lnTo>
                  <a:lnTo>
                    <a:pt x="828" y="2434"/>
                  </a:lnTo>
                  <a:lnTo>
                    <a:pt x="899" y="2417"/>
                  </a:lnTo>
                  <a:lnTo>
                    <a:pt x="970" y="2399"/>
                  </a:lnTo>
                  <a:lnTo>
                    <a:pt x="1040" y="2380"/>
                  </a:lnTo>
                  <a:lnTo>
                    <a:pt x="1110" y="2359"/>
                  </a:lnTo>
                  <a:lnTo>
                    <a:pt x="1179" y="2338"/>
                  </a:lnTo>
                  <a:lnTo>
                    <a:pt x="1248" y="2314"/>
                  </a:lnTo>
                  <a:lnTo>
                    <a:pt x="1315" y="2289"/>
                  </a:lnTo>
                  <a:lnTo>
                    <a:pt x="1382" y="2264"/>
                  </a:lnTo>
                  <a:lnTo>
                    <a:pt x="1447" y="2237"/>
                  </a:lnTo>
                  <a:lnTo>
                    <a:pt x="1513" y="2208"/>
                  </a:lnTo>
                  <a:lnTo>
                    <a:pt x="1578" y="2179"/>
                  </a:lnTo>
                  <a:lnTo>
                    <a:pt x="1642" y="2148"/>
                  </a:lnTo>
                  <a:lnTo>
                    <a:pt x="1706" y="2116"/>
                  </a:lnTo>
                  <a:lnTo>
                    <a:pt x="1768" y="2083"/>
                  </a:lnTo>
                  <a:lnTo>
                    <a:pt x="1830" y="2048"/>
                  </a:lnTo>
                  <a:lnTo>
                    <a:pt x="1891" y="2014"/>
                  </a:lnTo>
                  <a:lnTo>
                    <a:pt x="1952" y="1977"/>
                  </a:lnTo>
                  <a:lnTo>
                    <a:pt x="2011" y="1939"/>
                  </a:lnTo>
                  <a:lnTo>
                    <a:pt x="2071" y="1900"/>
                  </a:lnTo>
                  <a:lnTo>
                    <a:pt x="2129" y="1860"/>
                  </a:lnTo>
                  <a:lnTo>
                    <a:pt x="2186" y="1819"/>
                  </a:lnTo>
                  <a:lnTo>
                    <a:pt x="2242" y="1777"/>
                  </a:lnTo>
                  <a:lnTo>
                    <a:pt x="2298" y="1734"/>
                  </a:lnTo>
                  <a:lnTo>
                    <a:pt x="2352" y="1690"/>
                  </a:lnTo>
                  <a:lnTo>
                    <a:pt x="2408" y="1644"/>
                  </a:lnTo>
                  <a:lnTo>
                    <a:pt x="2460" y="1598"/>
                  </a:lnTo>
                  <a:lnTo>
                    <a:pt x="2513" y="1550"/>
                  </a:lnTo>
                  <a:lnTo>
                    <a:pt x="2564" y="1502"/>
                  </a:lnTo>
                  <a:lnTo>
                    <a:pt x="2615" y="1453"/>
                  </a:lnTo>
                  <a:lnTo>
                    <a:pt x="2666" y="1402"/>
                  </a:lnTo>
                  <a:lnTo>
                    <a:pt x="2714" y="1352"/>
                  </a:lnTo>
                  <a:lnTo>
                    <a:pt x="2763" y="1300"/>
                  </a:lnTo>
                  <a:lnTo>
                    <a:pt x="2810" y="1246"/>
                  </a:lnTo>
                  <a:lnTo>
                    <a:pt x="2857" y="1193"/>
                  </a:lnTo>
                  <a:lnTo>
                    <a:pt x="2902" y="1138"/>
                  </a:lnTo>
                  <a:lnTo>
                    <a:pt x="2948" y="1082"/>
                  </a:lnTo>
                  <a:lnTo>
                    <a:pt x="2991" y="1025"/>
                  </a:lnTo>
                  <a:lnTo>
                    <a:pt x="3034" y="967"/>
                  </a:lnTo>
                  <a:lnTo>
                    <a:pt x="3076" y="910"/>
                  </a:lnTo>
                  <a:lnTo>
                    <a:pt x="3117" y="850"/>
                  </a:lnTo>
                  <a:lnTo>
                    <a:pt x="3157" y="790"/>
                  </a:lnTo>
                  <a:lnTo>
                    <a:pt x="3197" y="729"/>
                  </a:lnTo>
                  <a:lnTo>
                    <a:pt x="3235" y="668"/>
                  </a:lnTo>
                  <a:lnTo>
                    <a:pt x="3273" y="605"/>
                  </a:lnTo>
                  <a:lnTo>
                    <a:pt x="3309" y="543"/>
                  </a:lnTo>
                  <a:lnTo>
                    <a:pt x="3345" y="479"/>
                  </a:lnTo>
                  <a:lnTo>
                    <a:pt x="3380" y="414"/>
                  </a:lnTo>
                  <a:lnTo>
                    <a:pt x="3413" y="349"/>
                  </a:lnTo>
                  <a:lnTo>
                    <a:pt x="3445" y="283"/>
                  </a:lnTo>
                  <a:lnTo>
                    <a:pt x="3478" y="216"/>
                  </a:lnTo>
                  <a:lnTo>
                    <a:pt x="3508" y="149"/>
                  </a:lnTo>
                  <a:lnTo>
                    <a:pt x="3537" y="81"/>
                  </a:lnTo>
                  <a:lnTo>
                    <a:pt x="3566" y="12"/>
                  </a:lnTo>
                  <a:lnTo>
                    <a:pt x="3536" y="0"/>
                  </a:lnTo>
                  <a:lnTo>
                    <a:pt x="3507" y="68"/>
                  </a:lnTo>
                  <a:lnTo>
                    <a:pt x="3478" y="135"/>
                  </a:lnTo>
                  <a:lnTo>
                    <a:pt x="3448" y="202"/>
                  </a:lnTo>
                  <a:lnTo>
                    <a:pt x="3416" y="268"/>
                  </a:lnTo>
                  <a:lnTo>
                    <a:pt x="3384" y="334"/>
                  </a:lnTo>
                  <a:lnTo>
                    <a:pt x="3350" y="399"/>
                  </a:lnTo>
                  <a:lnTo>
                    <a:pt x="3316" y="463"/>
                  </a:lnTo>
                  <a:lnTo>
                    <a:pt x="3280" y="526"/>
                  </a:lnTo>
                  <a:lnTo>
                    <a:pt x="3245" y="589"/>
                  </a:lnTo>
                  <a:lnTo>
                    <a:pt x="3207" y="651"/>
                  </a:lnTo>
                  <a:lnTo>
                    <a:pt x="3169" y="712"/>
                  </a:lnTo>
                  <a:lnTo>
                    <a:pt x="3130" y="772"/>
                  </a:lnTo>
                  <a:lnTo>
                    <a:pt x="3090" y="832"/>
                  </a:lnTo>
                  <a:lnTo>
                    <a:pt x="3049" y="890"/>
                  </a:lnTo>
                  <a:lnTo>
                    <a:pt x="3007" y="948"/>
                  </a:lnTo>
                  <a:lnTo>
                    <a:pt x="2965" y="1005"/>
                  </a:lnTo>
                  <a:lnTo>
                    <a:pt x="2922" y="1061"/>
                  </a:lnTo>
                  <a:lnTo>
                    <a:pt x="2877" y="1116"/>
                  </a:lnTo>
                  <a:lnTo>
                    <a:pt x="2832" y="1171"/>
                  </a:lnTo>
                  <a:lnTo>
                    <a:pt x="2786" y="1224"/>
                  </a:lnTo>
                  <a:lnTo>
                    <a:pt x="2738" y="1277"/>
                  </a:lnTo>
                  <a:lnTo>
                    <a:pt x="2691" y="1329"/>
                  </a:lnTo>
                  <a:lnTo>
                    <a:pt x="2642" y="1380"/>
                  </a:lnTo>
                  <a:lnTo>
                    <a:pt x="2592" y="1429"/>
                  </a:lnTo>
                  <a:lnTo>
                    <a:pt x="2541" y="1478"/>
                  </a:lnTo>
                  <a:lnTo>
                    <a:pt x="2491" y="1527"/>
                  </a:lnTo>
                  <a:lnTo>
                    <a:pt x="2439" y="1573"/>
                  </a:lnTo>
                  <a:lnTo>
                    <a:pt x="2386" y="1619"/>
                  </a:lnTo>
                  <a:lnTo>
                    <a:pt x="2332" y="1664"/>
                  </a:lnTo>
                  <a:lnTo>
                    <a:pt x="2278" y="1708"/>
                  </a:lnTo>
                  <a:lnTo>
                    <a:pt x="2222" y="1750"/>
                  </a:lnTo>
                  <a:lnTo>
                    <a:pt x="2167" y="1792"/>
                  </a:lnTo>
                  <a:lnTo>
                    <a:pt x="2109" y="1833"/>
                  </a:lnTo>
                  <a:lnTo>
                    <a:pt x="2052" y="1872"/>
                  </a:lnTo>
                  <a:lnTo>
                    <a:pt x="1994" y="1911"/>
                  </a:lnTo>
                  <a:lnTo>
                    <a:pt x="1935" y="1949"/>
                  </a:lnTo>
                  <a:lnTo>
                    <a:pt x="1874" y="1985"/>
                  </a:lnTo>
                  <a:lnTo>
                    <a:pt x="1814" y="2020"/>
                  </a:lnTo>
                  <a:lnTo>
                    <a:pt x="1753" y="2054"/>
                  </a:lnTo>
                  <a:lnTo>
                    <a:pt x="1690" y="2087"/>
                  </a:lnTo>
                  <a:lnTo>
                    <a:pt x="1628" y="2118"/>
                  </a:lnTo>
                  <a:lnTo>
                    <a:pt x="1564" y="2149"/>
                  </a:lnTo>
                  <a:lnTo>
                    <a:pt x="1500" y="2178"/>
                  </a:lnTo>
                  <a:lnTo>
                    <a:pt x="1436" y="2206"/>
                  </a:lnTo>
                  <a:lnTo>
                    <a:pt x="1370" y="2233"/>
                  </a:lnTo>
                  <a:lnTo>
                    <a:pt x="1304" y="2259"/>
                  </a:lnTo>
                  <a:lnTo>
                    <a:pt x="1237" y="2283"/>
                  </a:lnTo>
                  <a:lnTo>
                    <a:pt x="1169" y="2306"/>
                  </a:lnTo>
                  <a:lnTo>
                    <a:pt x="1101" y="2328"/>
                  </a:lnTo>
                  <a:lnTo>
                    <a:pt x="1032" y="2349"/>
                  </a:lnTo>
                  <a:lnTo>
                    <a:pt x="961" y="2367"/>
                  </a:lnTo>
                  <a:lnTo>
                    <a:pt x="891" y="2385"/>
                  </a:lnTo>
                  <a:lnTo>
                    <a:pt x="821" y="2401"/>
                  </a:lnTo>
                  <a:lnTo>
                    <a:pt x="749" y="2417"/>
                  </a:lnTo>
                  <a:lnTo>
                    <a:pt x="677" y="2431"/>
                  </a:lnTo>
                  <a:lnTo>
                    <a:pt x="604" y="2443"/>
                  </a:lnTo>
                  <a:lnTo>
                    <a:pt x="531" y="2453"/>
                  </a:lnTo>
                  <a:lnTo>
                    <a:pt x="457" y="2463"/>
                  </a:lnTo>
                  <a:lnTo>
                    <a:pt x="383" y="2472"/>
                  </a:lnTo>
                  <a:lnTo>
                    <a:pt x="307" y="2478"/>
                  </a:lnTo>
                  <a:lnTo>
                    <a:pt x="231" y="2482"/>
                  </a:lnTo>
                  <a:lnTo>
                    <a:pt x="155" y="2487"/>
                  </a:lnTo>
                  <a:lnTo>
                    <a:pt x="78" y="2489"/>
                  </a:lnTo>
                  <a:lnTo>
                    <a:pt x="0" y="2490"/>
                  </a:lnTo>
                  <a:lnTo>
                    <a:pt x="0" y="2490"/>
                  </a:lnTo>
                  <a:lnTo>
                    <a:pt x="0" y="25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90" name="Freeform 262"/>
            <p:cNvSpPr>
              <a:spLocks/>
            </p:cNvSpPr>
            <p:nvPr/>
          </p:nvSpPr>
          <p:spPr bwMode="auto">
            <a:xfrm>
              <a:off x="2698" y="3378"/>
              <a:ext cx="129" cy="17"/>
            </a:xfrm>
            <a:custGeom>
              <a:avLst/>
              <a:gdLst>
                <a:gd name="T0" fmla="*/ 0 w 387"/>
                <a:gd name="T1" fmla="*/ 33 h 50"/>
                <a:gd name="T2" fmla="*/ 0 w 387"/>
                <a:gd name="T3" fmla="*/ 33 h 50"/>
                <a:gd name="T4" fmla="*/ 47 w 387"/>
                <a:gd name="T5" fmla="*/ 39 h 50"/>
                <a:gd name="T6" fmla="*/ 96 w 387"/>
                <a:gd name="T7" fmla="*/ 43 h 50"/>
                <a:gd name="T8" fmla="*/ 144 w 387"/>
                <a:gd name="T9" fmla="*/ 46 h 50"/>
                <a:gd name="T10" fmla="*/ 193 w 387"/>
                <a:gd name="T11" fmla="*/ 48 h 50"/>
                <a:gd name="T12" fmla="*/ 241 w 387"/>
                <a:gd name="T13" fmla="*/ 49 h 50"/>
                <a:gd name="T14" fmla="*/ 290 w 387"/>
                <a:gd name="T15" fmla="*/ 50 h 50"/>
                <a:gd name="T16" fmla="*/ 339 w 387"/>
                <a:gd name="T17" fmla="*/ 50 h 50"/>
                <a:gd name="T18" fmla="*/ 387 w 387"/>
                <a:gd name="T19" fmla="*/ 50 h 50"/>
                <a:gd name="T20" fmla="*/ 387 w 387"/>
                <a:gd name="T21" fmla="*/ 18 h 50"/>
                <a:gd name="T22" fmla="*/ 339 w 387"/>
                <a:gd name="T23" fmla="*/ 18 h 50"/>
                <a:gd name="T24" fmla="*/ 290 w 387"/>
                <a:gd name="T25" fmla="*/ 17 h 50"/>
                <a:gd name="T26" fmla="*/ 241 w 387"/>
                <a:gd name="T27" fmla="*/ 17 h 50"/>
                <a:gd name="T28" fmla="*/ 194 w 387"/>
                <a:gd name="T29" fmla="*/ 16 h 50"/>
                <a:gd name="T30" fmla="*/ 145 w 387"/>
                <a:gd name="T31" fmla="*/ 14 h 50"/>
                <a:gd name="T32" fmla="*/ 98 w 387"/>
                <a:gd name="T33" fmla="*/ 10 h 50"/>
                <a:gd name="T34" fmla="*/ 51 w 387"/>
                <a:gd name="T35" fmla="*/ 6 h 50"/>
                <a:gd name="T36" fmla="*/ 4 w 387"/>
                <a:gd name="T37" fmla="*/ 0 h 50"/>
                <a:gd name="T38" fmla="*/ 4 w 387"/>
                <a:gd name="T39" fmla="*/ 0 h 50"/>
                <a:gd name="T40" fmla="*/ 0 w 387"/>
                <a:gd name="T41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7" h="50">
                  <a:moveTo>
                    <a:pt x="0" y="33"/>
                  </a:moveTo>
                  <a:lnTo>
                    <a:pt x="0" y="33"/>
                  </a:lnTo>
                  <a:lnTo>
                    <a:pt x="47" y="39"/>
                  </a:lnTo>
                  <a:lnTo>
                    <a:pt x="96" y="43"/>
                  </a:lnTo>
                  <a:lnTo>
                    <a:pt x="144" y="46"/>
                  </a:lnTo>
                  <a:lnTo>
                    <a:pt x="193" y="48"/>
                  </a:lnTo>
                  <a:lnTo>
                    <a:pt x="241" y="49"/>
                  </a:lnTo>
                  <a:lnTo>
                    <a:pt x="290" y="50"/>
                  </a:lnTo>
                  <a:lnTo>
                    <a:pt x="339" y="50"/>
                  </a:lnTo>
                  <a:lnTo>
                    <a:pt x="387" y="50"/>
                  </a:lnTo>
                  <a:lnTo>
                    <a:pt x="387" y="18"/>
                  </a:lnTo>
                  <a:lnTo>
                    <a:pt x="339" y="18"/>
                  </a:lnTo>
                  <a:lnTo>
                    <a:pt x="290" y="17"/>
                  </a:lnTo>
                  <a:lnTo>
                    <a:pt x="241" y="17"/>
                  </a:lnTo>
                  <a:lnTo>
                    <a:pt x="194" y="16"/>
                  </a:lnTo>
                  <a:lnTo>
                    <a:pt x="145" y="14"/>
                  </a:lnTo>
                  <a:lnTo>
                    <a:pt x="98" y="10"/>
                  </a:lnTo>
                  <a:lnTo>
                    <a:pt x="51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91" name="Freeform 263"/>
            <p:cNvSpPr>
              <a:spLocks/>
            </p:cNvSpPr>
            <p:nvPr/>
          </p:nvSpPr>
          <p:spPr bwMode="auto">
            <a:xfrm>
              <a:off x="2576" y="3351"/>
              <a:ext cx="123" cy="38"/>
            </a:xfrm>
            <a:custGeom>
              <a:avLst/>
              <a:gdLst>
                <a:gd name="T0" fmla="*/ 0 w 371"/>
                <a:gd name="T1" fmla="*/ 31 h 115"/>
                <a:gd name="T2" fmla="*/ 0 w 371"/>
                <a:gd name="T3" fmla="*/ 31 h 115"/>
                <a:gd name="T4" fmla="*/ 46 w 371"/>
                <a:gd name="T5" fmla="*/ 44 h 115"/>
                <a:gd name="T6" fmla="*/ 90 w 371"/>
                <a:gd name="T7" fmla="*/ 56 h 115"/>
                <a:gd name="T8" fmla="*/ 134 w 371"/>
                <a:gd name="T9" fmla="*/ 68 h 115"/>
                <a:gd name="T10" fmla="*/ 180 w 371"/>
                <a:gd name="T11" fmla="*/ 78 h 115"/>
                <a:gd name="T12" fmla="*/ 225 w 371"/>
                <a:gd name="T13" fmla="*/ 89 h 115"/>
                <a:gd name="T14" fmla="*/ 271 w 371"/>
                <a:gd name="T15" fmla="*/ 99 h 115"/>
                <a:gd name="T16" fmla="*/ 318 w 371"/>
                <a:gd name="T17" fmla="*/ 108 h 115"/>
                <a:gd name="T18" fmla="*/ 367 w 371"/>
                <a:gd name="T19" fmla="*/ 115 h 115"/>
                <a:gd name="T20" fmla="*/ 371 w 371"/>
                <a:gd name="T21" fmla="*/ 82 h 115"/>
                <a:gd name="T22" fmla="*/ 323 w 371"/>
                <a:gd name="T23" fmla="*/ 75 h 115"/>
                <a:gd name="T24" fmla="*/ 278 w 371"/>
                <a:gd name="T25" fmla="*/ 67 h 115"/>
                <a:gd name="T26" fmla="*/ 232 w 371"/>
                <a:gd name="T27" fmla="*/ 57 h 115"/>
                <a:gd name="T28" fmla="*/ 187 w 371"/>
                <a:gd name="T29" fmla="*/ 47 h 115"/>
                <a:gd name="T30" fmla="*/ 143 w 371"/>
                <a:gd name="T31" fmla="*/ 35 h 115"/>
                <a:gd name="T32" fmla="*/ 99 w 371"/>
                <a:gd name="T33" fmla="*/ 24 h 115"/>
                <a:gd name="T34" fmla="*/ 54 w 371"/>
                <a:gd name="T35" fmla="*/ 11 h 115"/>
                <a:gd name="T36" fmla="*/ 10 w 371"/>
                <a:gd name="T37" fmla="*/ 0 h 115"/>
                <a:gd name="T38" fmla="*/ 10 w 371"/>
                <a:gd name="T39" fmla="*/ 0 h 115"/>
                <a:gd name="T40" fmla="*/ 0 w 371"/>
                <a:gd name="T41" fmla="*/ 3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1" h="115">
                  <a:moveTo>
                    <a:pt x="0" y="31"/>
                  </a:moveTo>
                  <a:lnTo>
                    <a:pt x="0" y="31"/>
                  </a:lnTo>
                  <a:lnTo>
                    <a:pt x="46" y="44"/>
                  </a:lnTo>
                  <a:lnTo>
                    <a:pt x="90" y="56"/>
                  </a:lnTo>
                  <a:lnTo>
                    <a:pt x="134" y="68"/>
                  </a:lnTo>
                  <a:lnTo>
                    <a:pt x="180" y="78"/>
                  </a:lnTo>
                  <a:lnTo>
                    <a:pt x="225" y="89"/>
                  </a:lnTo>
                  <a:lnTo>
                    <a:pt x="271" y="99"/>
                  </a:lnTo>
                  <a:lnTo>
                    <a:pt x="318" y="108"/>
                  </a:lnTo>
                  <a:lnTo>
                    <a:pt x="367" y="115"/>
                  </a:lnTo>
                  <a:lnTo>
                    <a:pt x="371" y="82"/>
                  </a:lnTo>
                  <a:lnTo>
                    <a:pt x="323" y="75"/>
                  </a:lnTo>
                  <a:lnTo>
                    <a:pt x="278" y="67"/>
                  </a:lnTo>
                  <a:lnTo>
                    <a:pt x="232" y="57"/>
                  </a:lnTo>
                  <a:lnTo>
                    <a:pt x="187" y="47"/>
                  </a:lnTo>
                  <a:lnTo>
                    <a:pt x="143" y="35"/>
                  </a:lnTo>
                  <a:lnTo>
                    <a:pt x="99" y="24"/>
                  </a:lnTo>
                  <a:lnTo>
                    <a:pt x="54" y="1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92" name="Freeform 264"/>
            <p:cNvSpPr>
              <a:spLocks/>
            </p:cNvSpPr>
            <p:nvPr/>
          </p:nvSpPr>
          <p:spPr bwMode="auto">
            <a:xfrm>
              <a:off x="2473" y="3313"/>
              <a:ext cx="106" cy="48"/>
            </a:xfrm>
            <a:custGeom>
              <a:avLst/>
              <a:gdLst>
                <a:gd name="T0" fmla="*/ 0 w 317"/>
                <a:gd name="T1" fmla="*/ 29 h 144"/>
                <a:gd name="T2" fmla="*/ 0 w 317"/>
                <a:gd name="T3" fmla="*/ 29 h 144"/>
                <a:gd name="T4" fmla="*/ 42 w 317"/>
                <a:gd name="T5" fmla="*/ 50 h 144"/>
                <a:gd name="T6" fmla="*/ 81 w 317"/>
                <a:gd name="T7" fmla="*/ 68 h 144"/>
                <a:gd name="T8" fmla="*/ 117 w 317"/>
                <a:gd name="T9" fmla="*/ 83 h 144"/>
                <a:gd name="T10" fmla="*/ 153 w 317"/>
                <a:gd name="T11" fmla="*/ 96 h 144"/>
                <a:gd name="T12" fmla="*/ 189 w 317"/>
                <a:gd name="T13" fmla="*/ 108 h 144"/>
                <a:gd name="T14" fmla="*/ 225 w 317"/>
                <a:gd name="T15" fmla="*/ 120 h 144"/>
                <a:gd name="T16" fmla="*/ 265 w 317"/>
                <a:gd name="T17" fmla="*/ 132 h 144"/>
                <a:gd name="T18" fmla="*/ 307 w 317"/>
                <a:gd name="T19" fmla="*/ 144 h 144"/>
                <a:gd name="T20" fmla="*/ 317 w 317"/>
                <a:gd name="T21" fmla="*/ 113 h 144"/>
                <a:gd name="T22" fmla="*/ 274 w 317"/>
                <a:gd name="T23" fmla="*/ 100 h 144"/>
                <a:gd name="T24" fmla="*/ 235 w 317"/>
                <a:gd name="T25" fmla="*/ 89 h 144"/>
                <a:gd name="T26" fmla="*/ 198 w 317"/>
                <a:gd name="T27" fmla="*/ 77 h 144"/>
                <a:gd name="T28" fmla="*/ 164 w 317"/>
                <a:gd name="T29" fmla="*/ 65 h 144"/>
                <a:gd name="T30" fmla="*/ 129 w 317"/>
                <a:gd name="T31" fmla="*/ 52 h 144"/>
                <a:gd name="T32" fmla="*/ 94 w 317"/>
                <a:gd name="T33" fmla="*/ 38 h 144"/>
                <a:gd name="T34" fmla="*/ 56 w 317"/>
                <a:gd name="T35" fmla="*/ 21 h 144"/>
                <a:gd name="T36" fmla="*/ 15 w 317"/>
                <a:gd name="T37" fmla="*/ 0 h 144"/>
                <a:gd name="T38" fmla="*/ 15 w 317"/>
                <a:gd name="T39" fmla="*/ 0 h 144"/>
                <a:gd name="T40" fmla="*/ 0 w 317"/>
                <a:gd name="T41" fmla="*/ 2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144">
                  <a:moveTo>
                    <a:pt x="0" y="29"/>
                  </a:moveTo>
                  <a:lnTo>
                    <a:pt x="0" y="29"/>
                  </a:lnTo>
                  <a:lnTo>
                    <a:pt x="42" y="50"/>
                  </a:lnTo>
                  <a:lnTo>
                    <a:pt x="81" y="68"/>
                  </a:lnTo>
                  <a:lnTo>
                    <a:pt x="117" y="83"/>
                  </a:lnTo>
                  <a:lnTo>
                    <a:pt x="153" y="96"/>
                  </a:lnTo>
                  <a:lnTo>
                    <a:pt x="189" y="108"/>
                  </a:lnTo>
                  <a:lnTo>
                    <a:pt x="225" y="120"/>
                  </a:lnTo>
                  <a:lnTo>
                    <a:pt x="265" y="132"/>
                  </a:lnTo>
                  <a:lnTo>
                    <a:pt x="307" y="144"/>
                  </a:lnTo>
                  <a:lnTo>
                    <a:pt x="317" y="113"/>
                  </a:lnTo>
                  <a:lnTo>
                    <a:pt x="274" y="100"/>
                  </a:lnTo>
                  <a:lnTo>
                    <a:pt x="235" y="89"/>
                  </a:lnTo>
                  <a:lnTo>
                    <a:pt x="198" y="77"/>
                  </a:lnTo>
                  <a:lnTo>
                    <a:pt x="164" y="65"/>
                  </a:lnTo>
                  <a:lnTo>
                    <a:pt x="129" y="52"/>
                  </a:lnTo>
                  <a:lnTo>
                    <a:pt x="94" y="38"/>
                  </a:lnTo>
                  <a:lnTo>
                    <a:pt x="56" y="2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93" name="Freeform 265"/>
            <p:cNvSpPr>
              <a:spLocks/>
            </p:cNvSpPr>
            <p:nvPr/>
          </p:nvSpPr>
          <p:spPr bwMode="auto">
            <a:xfrm>
              <a:off x="2305" y="3213"/>
              <a:ext cx="173" cy="110"/>
            </a:xfrm>
            <a:custGeom>
              <a:avLst/>
              <a:gdLst>
                <a:gd name="T0" fmla="*/ 0 w 519"/>
                <a:gd name="T1" fmla="*/ 27 h 330"/>
                <a:gd name="T2" fmla="*/ 0 w 519"/>
                <a:gd name="T3" fmla="*/ 27 h 330"/>
                <a:gd name="T4" fmla="*/ 60 w 519"/>
                <a:gd name="T5" fmla="*/ 68 h 330"/>
                <a:gd name="T6" fmla="*/ 106 w 519"/>
                <a:gd name="T7" fmla="*/ 99 h 330"/>
                <a:gd name="T8" fmla="*/ 142 w 519"/>
                <a:gd name="T9" fmla="*/ 124 h 330"/>
                <a:gd name="T10" fmla="*/ 169 w 519"/>
                <a:gd name="T11" fmla="*/ 144 h 330"/>
                <a:gd name="T12" fmla="*/ 188 w 519"/>
                <a:gd name="T13" fmla="*/ 158 h 330"/>
                <a:gd name="T14" fmla="*/ 202 w 519"/>
                <a:gd name="T15" fmla="*/ 168 h 330"/>
                <a:gd name="T16" fmla="*/ 214 w 519"/>
                <a:gd name="T17" fmla="*/ 177 h 330"/>
                <a:gd name="T18" fmla="*/ 225 w 519"/>
                <a:gd name="T19" fmla="*/ 185 h 330"/>
                <a:gd name="T20" fmla="*/ 237 w 519"/>
                <a:gd name="T21" fmla="*/ 192 h 330"/>
                <a:gd name="T22" fmla="*/ 251 w 519"/>
                <a:gd name="T23" fmla="*/ 200 h 330"/>
                <a:gd name="T24" fmla="*/ 270 w 519"/>
                <a:gd name="T25" fmla="*/ 209 h 330"/>
                <a:gd name="T26" fmla="*/ 295 w 519"/>
                <a:gd name="T27" fmla="*/ 223 h 330"/>
                <a:gd name="T28" fmla="*/ 330 w 519"/>
                <a:gd name="T29" fmla="*/ 241 h 330"/>
                <a:gd name="T30" fmla="*/ 374 w 519"/>
                <a:gd name="T31" fmla="*/ 263 h 330"/>
                <a:gd name="T32" fmla="*/ 431 w 519"/>
                <a:gd name="T33" fmla="*/ 293 h 330"/>
                <a:gd name="T34" fmla="*/ 504 w 519"/>
                <a:gd name="T35" fmla="*/ 330 h 330"/>
                <a:gd name="T36" fmla="*/ 519 w 519"/>
                <a:gd name="T37" fmla="*/ 301 h 330"/>
                <a:gd name="T38" fmla="*/ 446 w 519"/>
                <a:gd name="T39" fmla="*/ 263 h 330"/>
                <a:gd name="T40" fmla="*/ 389 w 519"/>
                <a:gd name="T41" fmla="*/ 234 h 330"/>
                <a:gd name="T42" fmla="*/ 345 w 519"/>
                <a:gd name="T43" fmla="*/ 212 h 330"/>
                <a:gd name="T44" fmla="*/ 310 w 519"/>
                <a:gd name="T45" fmla="*/ 193 h 330"/>
                <a:gd name="T46" fmla="*/ 285 w 519"/>
                <a:gd name="T47" fmla="*/ 180 h 330"/>
                <a:gd name="T48" fmla="*/ 267 w 519"/>
                <a:gd name="T49" fmla="*/ 171 h 330"/>
                <a:gd name="T50" fmla="*/ 253 w 519"/>
                <a:gd name="T51" fmla="*/ 163 h 330"/>
                <a:gd name="T52" fmla="*/ 243 w 519"/>
                <a:gd name="T53" fmla="*/ 157 h 330"/>
                <a:gd name="T54" fmla="*/ 234 w 519"/>
                <a:gd name="T55" fmla="*/ 150 h 330"/>
                <a:gd name="T56" fmla="*/ 222 w 519"/>
                <a:gd name="T57" fmla="*/ 142 h 330"/>
                <a:gd name="T58" fmla="*/ 208 w 519"/>
                <a:gd name="T59" fmla="*/ 132 h 330"/>
                <a:gd name="T60" fmla="*/ 188 w 519"/>
                <a:gd name="T61" fmla="*/ 117 h 330"/>
                <a:gd name="T62" fmla="*/ 161 w 519"/>
                <a:gd name="T63" fmla="*/ 97 h 330"/>
                <a:gd name="T64" fmla="*/ 126 w 519"/>
                <a:gd name="T65" fmla="*/ 72 h 330"/>
                <a:gd name="T66" fmla="*/ 78 w 519"/>
                <a:gd name="T67" fmla="*/ 40 h 330"/>
                <a:gd name="T68" fmla="*/ 19 w 519"/>
                <a:gd name="T69" fmla="*/ 0 h 330"/>
                <a:gd name="T70" fmla="*/ 19 w 519"/>
                <a:gd name="T71" fmla="*/ 0 h 330"/>
                <a:gd name="T72" fmla="*/ 0 w 519"/>
                <a:gd name="T73" fmla="*/ 2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9" h="330">
                  <a:moveTo>
                    <a:pt x="0" y="27"/>
                  </a:moveTo>
                  <a:lnTo>
                    <a:pt x="0" y="27"/>
                  </a:lnTo>
                  <a:lnTo>
                    <a:pt x="60" y="68"/>
                  </a:lnTo>
                  <a:lnTo>
                    <a:pt x="106" y="99"/>
                  </a:lnTo>
                  <a:lnTo>
                    <a:pt x="142" y="124"/>
                  </a:lnTo>
                  <a:lnTo>
                    <a:pt x="169" y="144"/>
                  </a:lnTo>
                  <a:lnTo>
                    <a:pt x="188" y="158"/>
                  </a:lnTo>
                  <a:lnTo>
                    <a:pt x="202" y="168"/>
                  </a:lnTo>
                  <a:lnTo>
                    <a:pt x="214" y="177"/>
                  </a:lnTo>
                  <a:lnTo>
                    <a:pt x="225" y="185"/>
                  </a:lnTo>
                  <a:lnTo>
                    <a:pt x="237" y="192"/>
                  </a:lnTo>
                  <a:lnTo>
                    <a:pt x="251" y="200"/>
                  </a:lnTo>
                  <a:lnTo>
                    <a:pt x="270" y="209"/>
                  </a:lnTo>
                  <a:lnTo>
                    <a:pt x="295" y="223"/>
                  </a:lnTo>
                  <a:lnTo>
                    <a:pt x="330" y="241"/>
                  </a:lnTo>
                  <a:lnTo>
                    <a:pt x="374" y="263"/>
                  </a:lnTo>
                  <a:lnTo>
                    <a:pt x="431" y="293"/>
                  </a:lnTo>
                  <a:lnTo>
                    <a:pt x="504" y="330"/>
                  </a:lnTo>
                  <a:lnTo>
                    <a:pt x="519" y="301"/>
                  </a:lnTo>
                  <a:lnTo>
                    <a:pt x="446" y="263"/>
                  </a:lnTo>
                  <a:lnTo>
                    <a:pt x="389" y="234"/>
                  </a:lnTo>
                  <a:lnTo>
                    <a:pt x="345" y="212"/>
                  </a:lnTo>
                  <a:lnTo>
                    <a:pt x="310" y="193"/>
                  </a:lnTo>
                  <a:lnTo>
                    <a:pt x="285" y="180"/>
                  </a:lnTo>
                  <a:lnTo>
                    <a:pt x="267" y="171"/>
                  </a:lnTo>
                  <a:lnTo>
                    <a:pt x="253" y="163"/>
                  </a:lnTo>
                  <a:lnTo>
                    <a:pt x="243" y="157"/>
                  </a:lnTo>
                  <a:lnTo>
                    <a:pt x="234" y="150"/>
                  </a:lnTo>
                  <a:lnTo>
                    <a:pt x="222" y="142"/>
                  </a:lnTo>
                  <a:lnTo>
                    <a:pt x="208" y="132"/>
                  </a:lnTo>
                  <a:lnTo>
                    <a:pt x="188" y="117"/>
                  </a:lnTo>
                  <a:lnTo>
                    <a:pt x="161" y="97"/>
                  </a:lnTo>
                  <a:lnTo>
                    <a:pt x="126" y="72"/>
                  </a:lnTo>
                  <a:lnTo>
                    <a:pt x="78" y="4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94" name="Freeform 266"/>
            <p:cNvSpPr>
              <a:spLocks/>
            </p:cNvSpPr>
            <p:nvPr/>
          </p:nvSpPr>
          <p:spPr bwMode="auto">
            <a:xfrm>
              <a:off x="2235" y="3161"/>
              <a:ext cx="77" cy="61"/>
            </a:xfrm>
            <a:custGeom>
              <a:avLst/>
              <a:gdLst>
                <a:gd name="T0" fmla="*/ 0 w 229"/>
                <a:gd name="T1" fmla="*/ 24 h 182"/>
                <a:gd name="T2" fmla="*/ 0 w 229"/>
                <a:gd name="T3" fmla="*/ 24 h 182"/>
                <a:gd name="T4" fmla="*/ 30 w 229"/>
                <a:gd name="T5" fmla="*/ 52 h 182"/>
                <a:gd name="T6" fmla="*/ 55 w 229"/>
                <a:gd name="T7" fmla="*/ 76 h 182"/>
                <a:gd name="T8" fmla="*/ 77 w 229"/>
                <a:gd name="T9" fmla="*/ 94 h 182"/>
                <a:gd name="T10" fmla="*/ 100 w 229"/>
                <a:gd name="T11" fmla="*/ 110 h 182"/>
                <a:gd name="T12" fmla="*/ 122 w 229"/>
                <a:gd name="T13" fmla="*/ 125 h 182"/>
                <a:gd name="T14" fmla="*/ 147 w 229"/>
                <a:gd name="T15" fmla="*/ 141 h 182"/>
                <a:gd name="T16" fmla="*/ 175 w 229"/>
                <a:gd name="T17" fmla="*/ 159 h 182"/>
                <a:gd name="T18" fmla="*/ 210 w 229"/>
                <a:gd name="T19" fmla="*/ 182 h 182"/>
                <a:gd name="T20" fmla="*/ 229 w 229"/>
                <a:gd name="T21" fmla="*/ 155 h 182"/>
                <a:gd name="T22" fmla="*/ 193 w 229"/>
                <a:gd name="T23" fmla="*/ 132 h 182"/>
                <a:gd name="T24" fmla="*/ 164 w 229"/>
                <a:gd name="T25" fmla="*/ 113 h 182"/>
                <a:gd name="T26" fmla="*/ 140 w 229"/>
                <a:gd name="T27" fmla="*/ 98 h 182"/>
                <a:gd name="T28" fmla="*/ 119 w 229"/>
                <a:gd name="T29" fmla="*/ 83 h 182"/>
                <a:gd name="T30" fmla="*/ 98 w 229"/>
                <a:gd name="T31" fmla="*/ 68 h 182"/>
                <a:gd name="T32" fmla="*/ 76 w 229"/>
                <a:gd name="T33" fmla="*/ 50 h 182"/>
                <a:gd name="T34" fmla="*/ 53 w 229"/>
                <a:gd name="T35" fmla="*/ 29 h 182"/>
                <a:gd name="T36" fmla="*/ 22 w 229"/>
                <a:gd name="T37" fmla="*/ 0 h 182"/>
                <a:gd name="T38" fmla="*/ 22 w 229"/>
                <a:gd name="T39" fmla="*/ 0 h 182"/>
                <a:gd name="T40" fmla="*/ 0 w 229"/>
                <a:gd name="T41" fmla="*/ 2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" h="182">
                  <a:moveTo>
                    <a:pt x="0" y="24"/>
                  </a:moveTo>
                  <a:lnTo>
                    <a:pt x="0" y="24"/>
                  </a:lnTo>
                  <a:lnTo>
                    <a:pt x="30" y="52"/>
                  </a:lnTo>
                  <a:lnTo>
                    <a:pt x="55" y="76"/>
                  </a:lnTo>
                  <a:lnTo>
                    <a:pt x="77" y="94"/>
                  </a:lnTo>
                  <a:lnTo>
                    <a:pt x="100" y="110"/>
                  </a:lnTo>
                  <a:lnTo>
                    <a:pt x="122" y="125"/>
                  </a:lnTo>
                  <a:lnTo>
                    <a:pt x="147" y="141"/>
                  </a:lnTo>
                  <a:lnTo>
                    <a:pt x="175" y="159"/>
                  </a:lnTo>
                  <a:lnTo>
                    <a:pt x="210" y="182"/>
                  </a:lnTo>
                  <a:lnTo>
                    <a:pt x="229" y="155"/>
                  </a:lnTo>
                  <a:lnTo>
                    <a:pt x="193" y="132"/>
                  </a:lnTo>
                  <a:lnTo>
                    <a:pt x="164" y="113"/>
                  </a:lnTo>
                  <a:lnTo>
                    <a:pt x="140" y="98"/>
                  </a:lnTo>
                  <a:lnTo>
                    <a:pt x="119" y="83"/>
                  </a:lnTo>
                  <a:lnTo>
                    <a:pt x="98" y="68"/>
                  </a:lnTo>
                  <a:lnTo>
                    <a:pt x="76" y="50"/>
                  </a:lnTo>
                  <a:lnTo>
                    <a:pt x="53" y="29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95" name="Freeform 267"/>
            <p:cNvSpPr>
              <a:spLocks/>
            </p:cNvSpPr>
            <p:nvPr/>
          </p:nvSpPr>
          <p:spPr bwMode="auto">
            <a:xfrm>
              <a:off x="2169" y="3091"/>
              <a:ext cx="74" cy="78"/>
            </a:xfrm>
            <a:custGeom>
              <a:avLst/>
              <a:gdLst>
                <a:gd name="T0" fmla="*/ 0 w 220"/>
                <a:gd name="T1" fmla="*/ 16 h 234"/>
                <a:gd name="T2" fmla="*/ 0 w 220"/>
                <a:gd name="T3" fmla="*/ 16 h 234"/>
                <a:gd name="T4" fmla="*/ 12 w 220"/>
                <a:gd name="T5" fmla="*/ 35 h 234"/>
                <a:gd name="T6" fmla="*/ 24 w 220"/>
                <a:gd name="T7" fmla="*/ 54 h 234"/>
                <a:gd name="T8" fmla="*/ 36 w 220"/>
                <a:gd name="T9" fmla="*/ 71 h 234"/>
                <a:gd name="T10" fmla="*/ 48 w 220"/>
                <a:gd name="T11" fmla="*/ 86 h 234"/>
                <a:gd name="T12" fmla="*/ 59 w 220"/>
                <a:gd name="T13" fmla="*/ 101 h 234"/>
                <a:gd name="T14" fmla="*/ 71 w 220"/>
                <a:gd name="T15" fmla="*/ 114 h 234"/>
                <a:gd name="T16" fmla="*/ 83 w 220"/>
                <a:gd name="T17" fmla="*/ 127 h 234"/>
                <a:gd name="T18" fmla="*/ 95 w 220"/>
                <a:gd name="T19" fmla="*/ 140 h 234"/>
                <a:gd name="T20" fmla="*/ 120 w 220"/>
                <a:gd name="T21" fmla="*/ 163 h 234"/>
                <a:gd name="T22" fmla="*/ 145 w 220"/>
                <a:gd name="T23" fmla="*/ 186 h 234"/>
                <a:gd name="T24" fmla="*/ 171 w 220"/>
                <a:gd name="T25" fmla="*/ 208 h 234"/>
                <a:gd name="T26" fmla="*/ 198 w 220"/>
                <a:gd name="T27" fmla="*/ 234 h 234"/>
                <a:gd name="T28" fmla="*/ 220 w 220"/>
                <a:gd name="T29" fmla="*/ 210 h 234"/>
                <a:gd name="T30" fmla="*/ 193 w 220"/>
                <a:gd name="T31" fmla="*/ 185 h 234"/>
                <a:gd name="T32" fmla="*/ 167 w 220"/>
                <a:gd name="T33" fmla="*/ 161 h 234"/>
                <a:gd name="T34" fmla="*/ 143 w 220"/>
                <a:gd name="T35" fmla="*/ 138 h 234"/>
                <a:gd name="T36" fmla="*/ 119 w 220"/>
                <a:gd name="T37" fmla="*/ 115 h 234"/>
                <a:gd name="T38" fmla="*/ 107 w 220"/>
                <a:gd name="T39" fmla="*/ 105 h 234"/>
                <a:gd name="T40" fmla="*/ 95 w 220"/>
                <a:gd name="T41" fmla="*/ 93 h 234"/>
                <a:gd name="T42" fmla="*/ 84 w 220"/>
                <a:gd name="T43" fmla="*/ 80 h 234"/>
                <a:gd name="T44" fmla="*/ 74 w 220"/>
                <a:gd name="T45" fmla="*/ 66 h 234"/>
                <a:gd name="T46" fmla="*/ 62 w 220"/>
                <a:gd name="T47" fmla="*/ 52 h 234"/>
                <a:gd name="T48" fmla="*/ 51 w 220"/>
                <a:gd name="T49" fmla="*/ 35 h 234"/>
                <a:gd name="T50" fmla="*/ 39 w 220"/>
                <a:gd name="T51" fmla="*/ 18 h 234"/>
                <a:gd name="T52" fmla="*/ 28 w 220"/>
                <a:gd name="T53" fmla="*/ 0 h 234"/>
                <a:gd name="T54" fmla="*/ 28 w 220"/>
                <a:gd name="T55" fmla="*/ 0 h 234"/>
                <a:gd name="T56" fmla="*/ 0 w 220"/>
                <a:gd name="T57" fmla="*/ 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0" h="234">
                  <a:moveTo>
                    <a:pt x="0" y="16"/>
                  </a:moveTo>
                  <a:lnTo>
                    <a:pt x="0" y="16"/>
                  </a:lnTo>
                  <a:lnTo>
                    <a:pt x="12" y="35"/>
                  </a:lnTo>
                  <a:lnTo>
                    <a:pt x="24" y="54"/>
                  </a:lnTo>
                  <a:lnTo>
                    <a:pt x="36" y="71"/>
                  </a:lnTo>
                  <a:lnTo>
                    <a:pt x="48" y="86"/>
                  </a:lnTo>
                  <a:lnTo>
                    <a:pt x="59" y="101"/>
                  </a:lnTo>
                  <a:lnTo>
                    <a:pt x="71" y="114"/>
                  </a:lnTo>
                  <a:lnTo>
                    <a:pt x="83" y="127"/>
                  </a:lnTo>
                  <a:lnTo>
                    <a:pt x="95" y="140"/>
                  </a:lnTo>
                  <a:lnTo>
                    <a:pt x="120" y="163"/>
                  </a:lnTo>
                  <a:lnTo>
                    <a:pt x="145" y="186"/>
                  </a:lnTo>
                  <a:lnTo>
                    <a:pt x="171" y="208"/>
                  </a:lnTo>
                  <a:lnTo>
                    <a:pt x="198" y="234"/>
                  </a:lnTo>
                  <a:lnTo>
                    <a:pt x="220" y="210"/>
                  </a:lnTo>
                  <a:lnTo>
                    <a:pt x="193" y="185"/>
                  </a:lnTo>
                  <a:lnTo>
                    <a:pt x="167" y="161"/>
                  </a:lnTo>
                  <a:lnTo>
                    <a:pt x="143" y="138"/>
                  </a:lnTo>
                  <a:lnTo>
                    <a:pt x="119" y="115"/>
                  </a:lnTo>
                  <a:lnTo>
                    <a:pt x="107" y="105"/>
                  </a:lnTo>
                  <a:lnTo>
                    <a:pt x="95" y="93"/>
                  </a:lnTo>
                  <a:lnTo>
                    <a:pt x="84" y="80"/>
                  </a:lnTo>
                  <a:lnTo>
                    <a:pt x="74" y="66"/>
                  </a:lnTo>
                  <a:lnTo>
                    <a:pt x="62" y="52"/>
                  </a:lnTo>
                  <a:lnTo>
                    <a:pt x="51" y="35"/>
                  </a:lnTo>
                  <a:lnTo>
                    <a:pt x="39" y="18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96" name="Freeform 268"/>
            <p:cNvSpPr>
              <a:spLocks/>
            </p:cNvSpPr>
            <p:nvPr/>
          </p:nvSpPr>
          <p:spPr bwMode="auto">
            <a:xfrm>
              <a:off x="2131" y="2964"/>
              <a:ext cx="48" cy="132"/>
            </a:xfrm>
            <a:custGeom>
              <a:avLst/>
              <a:gdLst>
                <a:gd name="T0" fmla="*/ 0 w 143"/>
                <a:gd name="T1" fmla="*/ 7 h 396"/>
                <a:gd name="T2" fmla="*/ 0 w 143"/>
                <a:gd name="T3" fmla="*/ 7 h 396"/>
                <a:gd name="T4" fmla="*/ 10 w 143"/>
                <a:gd name="T5" fmla="*/ 54 h 396"/>
                <a:gd name="T6" fmla="*/ 22 w 143"/>
                <a:gd name="T7" fmla="*/ 107 h 396"/>
                <a:gd name="T8" fmla="*/ 36 w 143"/>
                <a:gd name="T9" fmla="*/ 162 h 396"/>
                <a:gd name="T10" fmla="*/ 51 w 143"/>
                <a:gd name="T11" fmla="*/ 218 h 396"/>
                <a:gd name="T12" fmla="*/ 66 w 143"/>
                <a:gd name="T13" fmla="*/ 272 h 396"/>
                <a:gd name="T14" fmla="*/ 83 w 143"/>
                <a:gd name="T15" fmla="*/ 320 h 396"/>
                <a:gd name="T16" fmla="*/ 90 w 143"/>
                <a:gd name="T17" fmla="*/ 343 h 396"/>
                <a:gd name="T18" fmla="*/ 99 w 143"/>
                <a:gd name="T19" fmla="*/ 363 h 396"/>
                <a:gd name="T20" fmla="*/ 106 w 143"/>
                <a:gd name="T21" fmla="*/ 381 h 396"/>
                <a:gd name="T22" fmla="*/ 115 w 143"/>
                <a:gd name="T23" fmla="*/ 396 h 396"/>
                <a:gd name="T24" fmla="*/ 143 w 143"/>
                <a:gd name="T25" fmla="*/ 380 h 396"/>
                <a:gd name="T26" fmla="*/ 137 w 143"/>
                <a:gd name="T27" fmla="*/ 367 h 396"/>
                <a:gd name="T28" fmla="*/ 129 w 143"/>
                <a:gd name="T29" fmla="*/ 351 h 396"/>
                <a:gd name="T30" fmla="*/ 122 w 143"/>
                <a:gd name="T31" fmla="*/ 331 h 396"/>
                <a:gd name="T32" fmla="*/ 114 w 143"/>
                <a:gd name="T33" fmla="*/ 311 h 396"/>
                <a:gd name="T34" fmla="*/ 98 w 143"/>
                <a:gd name="T35" fmla="*/ 262 h 396"/>
                <a:gd name="T36" fmla="*/ 83 w 143"/>
                <a:gd name="T37" fmla="*/ 209 h 396"/>
                <a:gd name="T38" fmla="*/ 69 w 143"/>
                <a:gd name="T39" fmla="*/ 154 h 396"/>
                <a:gd name="T40" fmla="*/ 55 w 143"/>
                <a:gd name="T41" fmla="*/ 99 h 396"/>
                <a:gd name="T42" fmla="*/ 42 w 143"/>
                <a:gd name="T43" fmla="*/ 46 h 396"/>
                <a:gd name="T44" fmla="*/ 31 w 143"/>
                <a:gd name="T45" fmla="*/ 0 h 396"/>
                <a:gd name="T46" fmla="*/ 31 w 143"/>
                <a:gd name="T47" fmla="*/ 0 h 396"/>
                <a:gd name="T48" fmla="*/ 0 w 143"/>
                <a:gd name="T49" fmla="*/ 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396">
                  <a:moveTo>
                    <a:pt x="0" y="7"/>
                  </a:moveTo>
                  <a:lnTo>
                    <a:pt x="0" y="7"/>
                  </a:lnTo>
                  <a:lnTo>
                    <a:pt x="10" y="54"/>
                  </a:lnTo>
                  <a:lnTo>
                    <a:pt x="22" y="107"/>
                  </a:lnTo>
                  <a:lnTo>
                    <a:pt x="36" y="162"/>
                  </a:lnTo>
                  <a:lnTo>
                    <a:pt x="51" y="218"/>
                  </a:lnTo>
                  <a:lnTo>
                    <a:pt x="66" y="272"/>
                  </a:lnTo>
                  <a:lnTo>
                    <a:pt x="83" y="320"/>
                  </a:lnTo>
                  <a:lnTo>
                    <a:pt x="90" y="343"/>
                  </a:lnTo>
                  <a:lnTo>
                    <a:pt x="99" y="363"/>
                  </a:lnTo>
                  <a:lnTo>
                    <a:pt x="106" y="381"/>
                  </a:lnTo>
                  <a:lnTo>
                    <a:pt x="115" y="396"/>
                  </a:lnTo>
                  <a:lnTo>
                    <a:pt x="143" y="380"/>
                  </a:lnTo>
                  <a:lnTo>
                    <a:pt x="137" y="367"/>
                  </a:lnTo>
                  <a:lnTo>
                    <a:pt x="129" y="351"/>
                  </a:lnTo>
                  <a:lnTo>
                    <a:pt x="122" y="331"/>
                  </a:lnTo>
                  <a:lnTo>
                    <a:pt x="114" y="311"/>
                  </a:lnTo>
                  <a:lnTo>
                    <a:pt x="98" y="262"/>
                  </a:lnTo>
                  <a:lnTo>
                    <a:pt x="83" y="209"/>
                  </a:lnTo>
                  <a:lnTo>
                    <a:pt x="69" y="154"/>
                  </a:lnTo>
                  <a:lnTo>
                    <a:pt x="55" y="99"/>
                  </a:lnTo>
                  <a:lnTo>
                    <a:pt x="42" y="4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97" name="Freeform 269"/>
            <p:cNvSpPr>
              <a:spLocks/>
            </p:cNvSpPr>
            <p:nvPr/>
          </p:nvSpPr>
          <p:spPr bwMode="auto">
            <a:xfrm>
              <a:off x="2116" y="2902"/>
              <a:ext cx="25" cy="65"/>
            </a:xfrm>
            <a:custGeom>
              <a:avLst/>
              <a:gdLst>
                <a:gd name="T0" fmla="*/ 0 w 75"/>
                <a:gd name="T1" fmla="*/ 9 h 195"/>
                <a:gd name="T2" fmla="*/ 0 w 75"/>
                <a:gd name="T3" fmla="*/ 9 h 195"/>
                <a:gd name="T4" fmla="*/ 9 w 75"/>
                <a:gd name="T5" fmla="*/ 39 h 195"/>
                <a:gd name="T6" fmla="*/ 15 w 75"/>
                <a:gd name="T7" fmla="*/ 66 h 195"/>
                <a:gd name="T8" fmla="*/ 22 w 75"/>
                <a:gd name="T9" fmla="*/ 93 h 195"/>
                <a:gd name="T10" fmla="*/ 27 w 75"/>
                <a:gd name="T11" fmla="*/ 116 h 195"/>
                <a:gd name="T12" fmla="*/ 32 w 75"/>
                <a:gd name="T13" fmla="*/ 139 h 195"/>
                <a:gd name="T14" fmla="*/ 36 w 75"/>
                <a:gd name="T15" fmla="*/ 160 h 195"/>
                <a:gd name="T16" fmla="*/ 39 w 75"/>
                <a:gd name="T17" fmla="*/ 179 h 195"/>
                <a:gd name="T18" fmla="*/ 44 w 75"/>
                <a:gd name="T19" fmla="*/ 195 h 195"/>
                <a:gd name="T20" fmla="*/ 75 w 75"/>
                <a:gd name="T21" fmla="*/ 188 h 195"/>
                <a:gd name="T22" fmla="*/ 72 w 75"/>
                <a:gd name="T23" fmla="*/ 172 h 195"/>
                <a:gd name="T24" fmla="*/ 68 w 75"/>
                <a:gd name="T25" fmla="*/ 154 h 195"/>
                <a:gd name="T26" fmla="*/ 64 w 75"/>
                <a:gd name="T27" fmla="*/ 133 h 195"/>
                <a:gd name="T28" fmla="*/ 60 w 75"/>
                <a:gd name="T29" fmla="*/ 110 h 195"/>
                <a:gd name="T30" fmla="*/ 54 w 75"/>
                <a:gd name="T31" fmla="*/ 85 h 195"/>
                <a:gd name="T32" fmla="*/ 48 w 75"/>
                <a:gd name="T33" fmla="*/ 58 h 195"/>
                <a:gd name="T34" fmla="*/ 40 w 75"/>
                <a:gd name="T35" fmla="*/ 30 h 195"/>
                <a:gd name="T36" fmla="*/ 32 w 75"/>
                <a:gd name="T37" fmla="*/ 0 h 195"/>
                <a:gd name="T38" fmla="*/ 32 w 75"/>
                <a:gd name="T39" fmla="*/ 0 h 195"/>
                <a:gd name="T40" fmla="*/ 0 w 75"/>
                <a:gd name="T41" fmla="*/ 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195">
                  <a:moveTo>
                    <a:pt x="0" y="9"/>
                  </a:moveTo>
                  <a:lnTo>
                    <a:pt x="0" y="9"/>
                  </a:lnTo>
                  <a:lnTo>
                    <a:pt x="9" y="39"/>
                  </a:lnTo>
                  <a:lnTo>
                    <a:pt x="15" y="66"/>
                  </a:lnTo>
                  <a:lnTo>
                    <a:pt x="22" y="93"/>
                  </a:lnTo>
                  <a:lnTo>
                    <a:pt x="27" y="116"/>
                  </a:lnTo>
                  <a:lnTo>
                    <a:pt x="32" y="139"/>
                  </a:lnTo>
                  <a:lnTo>
                    <a:pt x="36" y="160"/>
                  </a:lnTo>
                  <a:lnTo>
                    <a:pt x="39" y="179"/>
                  </a:lnTo>
                  <a:lnTo>
                    <a:pt x="44" y="195"/>
                  </a:lnTo>
                  <a:lnTo>
                    <a:pt x="75" y="188"/>
                  </a:lnTo>
                  <a:lnTo>
                    <a:pt x="72" y="172"/>
                  </a:lnTo>
                  <a:lnTo>
                    <a:pt x="68" y="154"/>
                  </a:lnTo>
                  <a:lnTo>
                    <a:pt x="64" y="133"/>
                  </a:lnTo>
                  <a:lnTo>
                    <a:pt x="60" y="110"/>
                  </a:lnTo>
                  <a:lnTo>
                    <a:pt x="54" y="85"/>
                  </a:lnTo>
                  <a:lnTo>
                    <a:pt x="48" y="58"/>
                  </a:lnTo>
                  <a:lnTo>
                    <a:pt x="40" y="3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98" name="Freeform 270"/>
            <p:cNvSpPr>
              <a:spLocks/>
            </p:cNvSpPr>
            <p:nvPr/>
          </p:nvSpPr>
          <p:spPr bwMode="auto">
            <a:xfrm>
              <a:off x="2087" y="2813"/>
              <a:ext cx="40" cy="92"/>
            </a:xfrm>
            <a:custGeom>
              <a:avLst/>
              <a:gdLst>
                <a:gd name="T0" fmla="*/ 0 w 121"/>
                <a:gd name="T1" fmla="*/ 12 h 275"/>
                <a:gd name="T2" fmla="*/ 0 w 121"/>
                <a:gd name="T3" fmla="*/ 12 h 275"/>
                <a:gd name="T4" fmla="*/ 13 w 121"/>
                <a:gd name="T5" fmla="*/ 46 h 275"/>
                <a:gd name="T6" fmla="*/ 26 w 121"/>
                <a:gd name="T7" fmla="*/ 80 h 275"/>
                <a:gd name="T8" fmla="*/ 37 w 121"/>
                <a:gd name="T9" fmla="*/ 114 h 275"/>
                <a:gd name="T10" fmla="*/ 48 w 121"/>
                <a:gd name="T11" fmla="*/ 148 h 275"/>
                <a:gd name="T12" fmla="*/ 59 w 121"/>
                <a:gd name="T13" fmla="*/ 180 h 275"/>
                <a:gd name="T14" fmla="*/ 70 w 121"/>
                <a:gd name="T15" fmla="*/ 213 h 275"/>
                <a:gd name="T16" fmla="*/ 80 w 121"/>
                <a:gd name="T17" fmla="*/ 244 h 275"/>
                <a:gd name="T18" fmla="*/ 89 w 121"/>
                <a:gd name="T19" fmla="*/ 275 h 275"/>
                <a:gd name="T20" fmla="*/ 121 w 121"/>
                <a:gd name="T21" fmla="*/ 266 h 275"/>
                <a:gd name="T22" fmla="*/ 112 w 121"/>
                <a:gd name="T23" fmla="*/ 235 h 275"/>
                <a:gd name="T24" fmla="*/ 101 w 121"/>
                <a:gd name="T25" fmla="*/ 203 h 275"/>
                <a:gd name="T26" fmla="*/ 91 w 121"/>
                <a:gd name="T27" fmla="*/ 171 h 275"/>
                <a:gd name="T28" fmla="*/ 80 w 121"/>
                <a:gd name="T29" fmla="*/ 137 h 275"/>
                <a:gd name="T30" fmla="*/ 68 w 121"/>
                <a:gd name="T31" fmla="*/ 103 h 275"/>
                <a:gd name="T32" fmla="*/ 56 w 121"/>
                <a:gd name="T33" fmla="*/ 69 h 275"/>
                <a:gd name="T34" fmla="*/ 44 w 121"/>
                <a:gd name="T35" fmla="*/ 35 h 275"/>
                <a:gd name="T36" fmla="*/ 30 w 121"/>
                <a:gd name="T37" fmla="*/ 0 h 275"/>
                <a:gd name="T38" fmla="*/ 30 w 121"/>
                <a:gd name="T39" fmla="*/ 0 h 275"/>
                <a:gd name="T40" fmla="*/ 0 w 121"/>
                <a:gd name="T41" fmla="*/ 1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275">
                  <a:moveTo>
                    <a:pt x="0" y="12"/>
                  </a:moveTo>
                  <a:lnTo>
                    <a:pt x="0" y="12"/>
                  </a:lnTo>
                  <a:lnTo>
                    <a:pt x="13" y="46"/>
                  </a:lnTo>
                  <a:lnTo>
                    <a:pt x="26" y="80"/>
                  </a:lnTo>
                  <a:lnTo>
                    <a:pt x="37" y="114"/>
                  </a:lnTo>
                  <a:lnTo>
                    <a:pt x="48" y="148"/>
                  </a:lnTo>
                  <a:lnTo>
                    <a:pt x="59" y="180"/>
                  </a:lnTo>
                  <a:lnTo>
                    <a:pt x="70" y="213"/>
                  </a:lnTo>
                  <a:lnTo>
                    <a:pt x="80" y="244"/>
                  </a:lnTo>
                  <a:lnTo>
                    <a:pt x="89" y="275"/>
                  </a:lnTo>
                  <a:lnTo>
                    <a:pt x="121" y="266"/>
                  </a:lnTo>
                  <a:lnTo>
                    <a:pt x="112" y="235"/>
                  </a:lnTo>
                  <a:lnTo>
                    <a:pt x="101" y="203"/>
                  </a:lnTo>
                  <a:lnTo>
                    <a:pt x="91" y="171"/>
                  </a:lnTo>
                  <a:lnTo>
                    <a:pt x="80" y="137"/>
                  </a:lnTo>
                  <a:lnTo>
                    <a:pt x="68" y="103"/>
                  </a:lnTo>
                  <a:lnTo>
                    <a:pt x="56" y="69"/>
                  </a:lnTo>
                  <a:lnTo>
                    <a:pt x="44" y="35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399" name="Freeform 271"/>
            <p:cNvSpPr>
              <a:spLocks/>
            </p:cNvSpPr>
            <p:nvPr/>
          </p:nvSpPr>
          <p:spPr bwMode="auto">
            <a:xfrm>
              <a:off x="2053" y="2729"/>
              <a:ext cx="44" cy="88"/>
            </a:xfrm>
            <a:custGeom>
              <a:avLst/>
              <a:gdLst>
                <a:gd name="T0" fmla="*/ 0 w 132"/>
                <a:gd name="T1" fmla="*/ 17 h 265"/>
                <a:gd name="T2" fmla="*/ 0 w 132"/>
                <a:gd name="T3" fmla="*/ 17 h 265"/>
                <a:gd name="T4" fmla="*/ 14 w 132"/>
                <a:gd name="T5" fmla="*/ 44 h 265"/>
                <a:gd name="T6" fmla="*/ 28 w 132"/>
                <a:gd name="T7" fmla="*/ 73 h 265"/>
                <a:gd name="T8" fmla="*/ 41 w 132"/>
                <a:gd name="T9" fmla="*/ 102 h 265"/>
                <a:gd name="T10" fmla="*/ 53 w 132"/>
                <a:gd name="T11" fmla="*/ 133 h 265"/>
                <a:gd name="T12" fmla="*/ 65 w 132"/>
                <a:gd name="T13" fmla="*/ 164 h 265"/>
                <a:gd name="T14" fmla="*/ 77 w 132"/>
                <a:gd name="T15" fmla="*/ 198 h 265"/>
                <a:gd name="T16" fmla="*/ 89 w 132"/>
                <a:gd name="T17" fmla="*/ 231 h 265"/>
                <a:gd name="T18" fmla="*/ 102 w 132"/>
                <a:gd name="T19" fmla="*/ 265 h 265"/>
                <a:gd name="T20" fmla="*/ 132 w 132"/>
                <a:gd name="T21" fmla="*/ 253 h 265"/>
                <a:gd name="T22" fmla="*/ 120 w 132"/>
                <a:gd name="T23" fmla="*/ 219 h 265"/>
                <a:gd name="T24" fmla="*/ 107 w 132"/>
                <a:gd name="T25" fmla="*/ 186 h 265"/>
                <a:gd name="T26" fmla="*/ 95 w 132"/>
                <a:gd name="T27" fmla="*/ 154 h 265"/>
                <a:gd name="T28" fmla="*/ 83 w 132"/>
                <a:gd name="T29" fmla="*/ 121 h 265"/>
                <a:gd name="T30" fmla="*/ 71 w 132"/>
                <a:gd name="T31" fmla="*/ 89 h 265"/>
                <a:gd name="T32" fmla="*/ 58 w 132"/>
                <a:gd name="T33" fmla="*/ 59 h 265"/>
                <a:gd name="T34" fmla="*/ 43 w 132"/>
                <a:gd name="T35" fmla="*/ 29 h 265"/>
                <a:gd name="T36" fmla="*/ 28 w 132"/>
                <a:gd name="T37" fmla="*/ 0 h 265"/>
                <a:gd name="T38" fmla="*/ 28 w 132"/>
                <a:gd name="T39" fmla="*/ 0 h 265"/>
                <a:gd name="T40" fmla="*/ 0 w 132"/>
                <a:gd name="T41" fmla="*/ 1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265">
                  <a:moveTo>
                    <a:pt x="0" y="17"/>
                  </a:moveTo>
                  <a:lnTo>
                    <a:pt x="0" y="17"/>
                  </a:lnTo>
                  <a:lnTo>
                    <a:pt x="14" y="44"/>
                  </a:lnTo>
                  <a:lnTo>
                    <a:pt x="28" y="73"/>
                  </a:lnTo>
                  <a:lnTo>
                    <a:pt x="41" y="102"/>
                  </a:lnTo>
                  <a:lnTo>
                    <a:pt x="53" y="133"/>
                  </a:lnTo>
                  <a:lnTo>
                    <a:pt x="65" y="164"/>
                  </a:lnTo>
                  <a:lnTo>
                    <a:pt x="77" y="198"/>
                  </a:lnTo>
                  <a:lnTo>
                    <a:pt x="89" y="231"/>
                  </a:lnTo>
                  <a:lnTo>
                    <a:pt x="102" y="265"/>
                  </a:lnTo>
                  <a:lnTo>
                    <a:pt x="132" y="253"/>
                  </a:lnTo>
                  <a:lnTo>
                    <a:pt x="120" y="219"/>
                  </a:lnTo>
                  <a:lnTo>
                    <a:pt x="107" y="186"/>
                  </a:lnTo>
                  <a:lnTo>
                    <a:pt x="95" y="154"/>
                  </a:lnTo>
                  <a:lnTo>
                    <a:pt x="83" y="121"/>
                  </a:lnTo>
                  <a:lnTo>
                    <a:pt x="71" y="89"/>
                  </a:lnTo>
                  <a:lnTo>
                    <a:pt x="58" y="59"/>
                  </a:lnTo>
                  <a:lnTo>
                    <a:pt x="43" y="29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00" name="Freeform 272"/>
            <p:cNvSpPr>
              <a:spLocks/>
            </p:cNvSpPr>
            <p:nvPr/>
          </p:nvSpPr>
          <p:spPr bwMode="auto">
            <a:xfrm>
              <a:off x="2009" y="2675"/>
              <a:ext cx="53" cy="59"/>
            </a:xfrm>
            <a:custGeom>
              <a:avLst/>
              <a:gdLst>
                <a:gd name="T0" fmla="*/ 0 w 160"/>
                <a:gd name="T1" fmla="*/ 22 h 177"/>
                <a:gd name="T2" fmla="*/ 0 w 160"/>
                <a:gd name="T3" fmla="*/ 22 h 177"/>
                <a:gd name="T4" fmla="*/ 30 w 160"/>
                <a:gd name="T5" fmla="*/ 52 h 177"/>
                <a:gd name="T6" fmla="*/ 64 w 160"/>
                <a:gd name="T7" fmla="*/ 89 h 177"/>
                <a:gd name="T8" fmla="*/ 81 w 160"/>
                <a:gd name="T9" fmla="*/ 108 h 177"/>
                <a:gd name="T10" fmla="*/ 99 w 160"/>
                <a:gd name="T11" fmla="*/ 130 h 177"/>
                <a:gd name="T12" fmla="*/ 116 w 160"/>
                <a:gd name="T13" fmla="*/ 153 h 177"/>
                <a:gd name="T14" fmla="*/ 132 w 160"/>
                <a:gd name="T15" fmla="*/ 177 h 177"/>
                <a:gd name="T16" fmla="*/ 160 w 160"/>
                <a:gd name="T17" fmla="*/ 160 h 177"/>
                <a:gd name="T18" fmla="*/ 143 w 160"/>
                <a:gd name="T19" fmla="*/ 134 h 177"/>
                <a:gd name="T20" fmla="*/ 125 w 160"/>
                <a:gd name="T21" fmla="*/ 109 h 177"/>
                <a:gd name="T22" fmla="*/ 106 w 160"/>
                <a:gd name="T23" fmla="*/ 87 h 177"/>
                <a:gd name="T24" fmla="*/ 88 w 160"/>
                <a:gd name="T25" fmla="*/ 66 h 177"/>
                <a:gd name="T26" fmla="*/ 53 w 160"/>
                <a:gd name="T27" fmla="*/ 29 h 177"/>
                <a:gd name="T28" fmla="*/ 24 w 160"/>
                <a:gd name="T29" fmla="*/ 0 h 177"/>
                <a:gd name="T30" fmla="*/ 24 w 160"/>
                <a:gd name="T31" fmla="*/ 0 h 177"/>
                <a:gd name="T32" fmla="*/ 0 w 160"/>
                <a:gd name="T33" fmla="*/ 2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177">
                  <a:moveTo>
                    <a:pt x="0" y="22"/>
                  </a:moveTo>
                  <a:lnTo>
                    <a:pt x="0" y="22"/>
                  </a:lnTo>
                  <a:lnTo>
                    <a:pt x="30" y="52"/>
                  </a:lnTo>
                  <a:lnTo>
                    <a:pt x="64" y="89"/>
                  </a:lnTo>
                  <a:lnTo>
                    <a:pt x="81" y="108"/>
                  </a:lnTo>
                  <a:lnTo>
                    <a:pt x="99" y="130"/>
                  </a:lnTo>
                  <a:lnTo>
                    <a:pt x="116" y="153"/>
                  </a:lnTo>
                  <a:lnTo>
                    <a:pt x="132" y="177"/>
                  </a:lnTo>
                  <a:lnTo>
                    <a:pt x="160" y="160"/>
                  </a:lnTo>
                  <a:lnTo>
                    <a:pt x="143" y="134"/>
                  </a:lnTo>
                  <a:lnTo>
                    <a:pt x="125" y="109"/>
                  </a:lnTo>
                  <a:lnTo>
                    <a:pt x="106" y="87"/>
                  </a:lnTo>
                  <a:lnTo>
                    <a:pt x="88" y="66"/>
                  </a:lnTo>
                  <a:lnTo>
                    <a:pt x="53" y="2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01" name="Freeform 273"/>
            <p:cNvSpPr>
              <a:spLocks/>
            </p:cNvSpPr>
            <p:nvPr/>
          </p:nvSpPr>
          <p:spPr bwMode="auto">
            <a:xfrm>
              <a:off x="1862" y="2656"/>
              <a:ext cx="155" cy="30"/>
            </a:xfrm>
            <a:custGeom>
              <a:avLst/>
              <a:gdLst>
                <a:gd name="T0" fmla="*/ 8 w 464"/>
                <a:gd name="T1" fmla="*/ 89 h 89"/>
                <a:gd name="T2" fmla="*/ 8 w 464"/>
                <a:gd name="T3" fmla="*/ 89 h 89"/>
                <a:gd name="T4" fmla="*/ 63 w 464"/>
                <a:gd name="T5" fmla="*/ 75 h 89"/>
                <a:gd name="T6" fmla="*/ 124 w 464"/>
                <a:gd name="T7" fmla="*/ 58 h 89"/>
                <a:gd name="T8" fmla="*/ 155 w 464"/>
                <a:gd name="T9" fmla="*/ 52 h 89"/>
                <a:gd name="T10" fmla="*/ 187 w 464"/>
                <a:gd name="T11" fmla="*/ 45 h 89"/>
                <a:gd name="T12" fmla="*/ 218 w 464"/>
                <a:gd name="T13" fmla="*/ 40 h 89"/>
                <a:gd name="T14" fmla="*/ 248 w 464"/>
                <a:gd name="T15" fmla="*/ 36 h 89"/>
                <a:gd name="T16" fmla="*/ 278 w 464"/>
                <a:gd name="T17" fmla="*/ 33 h 89"/>
                <a:gd name="T18" fmla="*/ 308 w 464"/>
                <a:gd name="T19" fmla="*/ 33 h 89"/>
                <a:gd name="T20" fmla="*/ 322 w 464"/>
                <a:gd name="T21" fmla="*/ 33 h 89"/>
                <a:gd name="T22" fmla="*/ 335 w 464"/>
                <a:gd name="T23" fmla="*/ 35 h 89"/>
                <a:gd name="T24" fmla="*/ 348 w 464"/>
                <a:gd name="T25" fmla="*/ 36 h 89"/>
                <a:gd name="T26" fmla="*/ 360 w 464"/>
                <a:gd name="T27" fmla="*/ 38 h 89"/>
                <a:gd name="T28" fmla="*/ 372 w 464"/>
                <a:gd name="T29" fmla="*/ 41 h 89"/>
                <a:gd name="T30" fmla="*/ 384 w 464"/>
                <a:gd name="T31" fmla="*/ 44 h 89"/>
                <a:gd name="T32" fmla="*/ 395 w 464"/>
                <a:gd name="T33" fmla="*/ 49 h 89"/>
                <a:gd name="T34" fmla="*/ 405 w 464"/>
                <a:gd name="T35" fmla="*/ 54 h 89"/>
                <a:gd name="T36" fmla="*/ 414 w 464"/>
                <a:gd name="T37" fmla="*/ 59 h 89"/>
                <a:gd name="T38" fmla="*/ 424 w 464"/>
                <a:gd name="T39" fmla="*/ 65 h 89"/>
                <a:gd name="T40" fmla="*/ 433 w 464"/>
                <a:gd name="T41" fmla="*/ 72 h 89"/>
                <a:gd name="T42" fmla="*/ 440 w 464"/>
                <a:gd name="T43" fmla="*/ 80 h 89"/>
                <a:gd name="T44" fmla="*/ 464 w 464"/>
                <a:gd name="T45" fmla="*/ 58 h 89"/>
                <a:gd name="T46" fmla="*/ 454 w 464"/>
                <a:gd name="T47" fmla="*/ 48 h 89"/>
                <a:gd name="T48" fmla="*/ 444 w 464"/>
                <a:gd name="T49" fmla="*/ 39 h 89"/>
                <a:gd name="T50" fmla="*/ 433 w 464"/>
                <a:gd name="T51" fmla="*/ 31 h 89"/>
                <a:gd name="T52" fmla="*/ 420 w 464"/>
                <a:gd name="T53" fmla="*/ 24 h 89"/>
                <a:gd name="T54" fmla="*/ 408 w 464"/>
                <a:gd name="T55" fmla="*/ 18 h 89"/>
                <a:gd name="T56" fmla="*/ 395 w 464"/>
                <a:gd name="T57" fmla="*/ 13 h 89"/>
                <a:gd name="T58" fmla="*/ 381 w 464"/>
                <a:gd name="T59" fmla="*/ 10 h 89"/>
                <a:gd name="T60" fmla="*/ 367 w 464"/>
                <a:gd name="T61" fmla="*/ 6 h 89"/>
                <a:gd name="T62" fmla="*/ 353 w 464"/>
                <a:gd name="T63" fmla="*/ 3 h 89"/>
                <a:gd name="T64" fmla="*/ 338 w 464"/>
                <a:gd name="T65" fmla="*/ 2 h 89"/>
                <a:gd name="T66" fmla="*/ 323 w 464"/>
                <a:gd name="T67" fmla="*/ 1 h 89"/>
                <a:gd name="T68" fmla="*/ 308 w 464"/>
                <a:gd name="T69" fmla="*/ 0 h 89"/>
                <a:gd name="T70" fmla="*/ 276 w 464"/>
                <a:gd name="T71" fmla="*/ 1 h 89"/>
                <a:gd name="T72" fmla="*/ 245 w 464"/>
                <a:gd name="T73" fmla="*/ 3 h 89"/>
                <a:gd name="T74" fmla="*/ 213 w 464"/>
                <a:gd name="T75" fmla="*/ 8 h 89"/>
                <a:gd name="T76" fmla="*/ 180 w 464"/>
                <a:gd name="T77" fmla="*/ 13 h 89"/>
                <a:gd name="T78" fmla="*/ 148 w 464"/>
                <a:gd name="T79" fmla="*/ 19 h 89"/>
                <a:gd name="T80" fmla="*/ 116 w 464"/>
                <a:gd name="T81" fmla="*/ 27 h 89"/>
                <a:gd name="T82" fmla="*/ 56 w 464"/>
                <a:gd name="T83" fmla="*/ 42 h 89"/>
                <a:gd name="T84" fmla="*/ 0 w 464"/>
                <a:gd name="T85" fmla="*/ 57 h 89"/>
                <a:gd name="T86" fmla="*/ 0 w 464"/>
                <a:gd name="T87" fmla="*/ 57 h 89"/>
                <a:gd name="T88" fmla="*/ 8 w 464"/>
                <a:gd name="T8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4" h="89">
                  <a:moveTo>
                    <a:pt x="8" y="89"/>
                  </a:moveTo>
                  <a:lnTo>
                    <a:pt x="8" y="89"/>
                  </a:lnTo>
                  <a:lnTo>
                    <a:pt x="63" y="75"/>
                  </a:lnTo>
                  <a:lnTo>
                    <a:pt x="124" y="58"/>
                  </a:lnTo>
                  <a:lnTo>
                    <a:pt x="155" y="52"/>
                  </a:lnTo>
                  <a:lnTo>
                    <a:pt x="187" y="45"/>
                  </a:lnTo>
                  <a:lnTo>
                    <a:pt x="218" y="40"/>
                  </a:lnTo>
                  <a:lnTo>
                    <a:pt x="248" y="36"/>
                  </a:lnTo>
                  <a:lnTo>
                    <a:pt x="278" y="33"/>
                  </a:lnTo>
                  <a:lnTo>
                    <a:pt x="308" y="33"/>
                  </a:lnTo>
                  <a:lnTo>
                    <a:pt x="322" y="33"/>
                  </a:lnTo>
                  <a:lnTo>
                    <a:pt x="335" y="35"/>
                  </a:lnTo>
                  <a:lnTo>
                    <a:pt x="348" y="36"/>
                  </a:lnTo>
                  <a:lnTo>
                    <a:pt x="360" y="38"/>
                  </a:lnTo>
                  <a:lnTo>
                    <a:pt x="372" y="41"/>
                  </a:lnTo>
                  <a:lnTo>
                    <a:pt x="384" y="44"/>
                  </a:lnTo>
                  <a:lnTo>
                    <a:pt x="395" y="49"/>
                  </a:lnTo>
                  <a:lnTo>
                    <a:pt x="405" y="54"/>
                  </a:lnTo>
                  <a:lnTo>
                    <a:pt x="414" y="59"/>
                  </a:lnTo>
                  <a:lnTo>
                    <a:pt x="424" y="65"/>
                  </a:lnTo>
                  <a:lnTo>
                    <a:pt x="433" y="72"/>
                  </a:lnTo>
                  <a:lnTo>
                    <a:pt x="440" y="80"/>
                  </a:lnTo>
                  <a:lnTo>
                    <a:pt x="464" y="58"/>
                  </a:lnTo>
                  <a:lnTo>
                    <a:pt x="454" y="48"/>
                  </a:lnTo>
                  <a:lnTo>
                    <a:pt x="444" y="39"/>
                  </a:lnTo>
                  <a:lnTo>
                    <a:pt x="433" y="31"/>
                  </a:lnTo>
                  <a:lnTo>
                    <a:pt x="420" y="24"/>
                  </a:lnTo>
                  <a:lnTo>
                    <a:pt x="408" y="18"/>
                  </a:lnTo>
                  <a:lnTo>
                    <a:pt x="395" y="13"/>
                  </a:lnTo>
                  <a:lnTo>
                    <a:pt x="381" y="10"/>
                  </a:lnTo>
                  <a:lnTo>
                    <a:pt x="367" y="6"/>
                  </a:lnTo>
                  <a:lnTo>
                    <a:pt x="353" y="3"/>
                  </a:lnTo>
                  <a:lnTo>
                    <a:pt x="338" y="2"/>
                  </a:lnTo>
                  <a:lnTo>
                    <a:pt x="323" y="1"/>
                  </a:lnTo>
                  <a:lnTo>
                    <a:pt x="308" y="0"/>
                  </a:lnTo>
                  <a:lnTo>
                    <a:pt x="276" y="1"/>
                  </a:lnTo>
                  <a:lnTo>
                    <a:pt x="245" y="3"/>
                  </a:lnTo>
                  <a:lnTo>
                    <a:pt x="213" y="8"/>
                  </a:lnTo>
                  <a:lnTo>
                    <a:pt x="180" y="13"/>
                  </a:lnTo>
                  <a:lnTo>
                    <a:pt x="148" y="19"/>
                  </a:lnTo>
                  <a:lnTo>
                    <a:pt x="116" y="27"/>
                  </a:lnTo>
                  <a:lnTo>
                    <a:pt x="56" y="42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8" y="8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02" name="Freeform 274"/>
            <p:cNvSpPr>
              <a:spLocks/>
            </p:cNvSpPr>
            <p:nvPr/>
          </p:nvSpPr>
          <p:spPr bwMode="auto">
            <a:xfrm>
              <a:off x="1800" y="2675"/>
              <a:ext cx="65" cy="16"/>
            </a:xfrm>
            <a:custGeom>
              <a:avLst/>
              <a:gdLst>
                <a:gd name="T0" fmla="*/ 0 w 193"/>
                <a:gd name="T1" fmla="*/ 39 h 49"/>
                <a:gd name="T2" fmla="*/ 0 w 193"/>
                <a:gd name="T3" fmla="*/ 39 h 49"/>
                <a:gd name="T4" fmla="*/ 15 w 193"/>
                <a:gd name="T5" fmla="*/ 43 h 49"/>
                <a:gd name="T6" fmla="*/ 34 w 193"/>
                <a:gd name="T7" fmla="*/ 47 h 49"/>
                <a:gd name="T8" fmla="*/ 55 w 193"/>
                <a:gd name="T9" fmla="*/ 48 h 49"/>
                <a:gd name="T10" fmla="*/ 78 w 193"/>
                <a:gd name="T11" fmla="*/ 49 h 49"/>
                <a:gd name="T12" fmla="*/ 105 w 193"/>
                <a:gd name="T13" fmla="*/ 48 h 49"/>
                <a:gd name="T14" fmla="*/ 132 w 193"/>
                <a:gd name="T15" fmla="*/ 45 h 49"/>
                <a:gd name="T16" fmla="*/ 162 w 193"/>
                <a:gd name="T17" fmla="*/ 39 h 49"/>
                <a:gd name="T18" fmla="*/ 193 w 193"/>
                <a:gd name="T19" fmla="*/ 32 h 49"/>
                <a:gd name="T20" fmla="*/ 185 w 193"/>
                <a:gd name="T21" fmla="*/ 0 h 49"/>
                <a:gd name="T22" fmla="*/ 156 w 193"/>
                <a:gd name="T23" fmla="*/ 7 h 49"/>
                <a:gd name="T24" fmla="*/ 128 w 193"/>
                <a:gd name="T25" fmla="*/ 11 h 49"/>
                <a:gd name="T26" fmla="*/ 102 w 193"/>
                <a:gd name="T27" fmla="*/ 14 h 49"/>
                <a:gd name="T28" fmla="*/ 78 w 193"/>
                <a:gd name="T29" fmla="*/ 15 h 49"/>
                <a:gd name="T30" fmla="*/ 56 w 193"/>
                <a:gd name="T31" fmla="*/ 15 h 49"/>
                <a:gd name="T32" fmla="*/ 38 w 193"/>
                <a:gd name="T33" fmla="*/ 13 h 49"/>
                <a:gd name="T34" fmla="*/ 23 w 193"/>
                <a:gd name="T35" fmla="*/ 11 h 49"/>
                <a:gd name="T36" fmla="*/ 12 w 193"/>
                <a:gd name="T37" fmla="*/ 8 h 49"/>
                <a:gd name="T38" fmla="*/ 12 w 193"/>
                <a:gd name="T39" fmla="*/ 8 h 49"/>
                <a:gd name="T40" fmla="*/ 0 w 193"/>
                <a:gd name="T41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" h="49">
                  <a:moveTo>
                    <a:pt x="0" y="39"/>
                  </a:moveTo>
                  <a:lnTo>
                    <a:pt x="0" y="39"/>
                  </a:lnTo>
                  <a:lnTo>
                    <a:pt x="15" y="43"/>
                  </a:lnTo>
                  <a:lnTo>
                    <a:pt x="34" y="47"/>
                  </a:lnTo>
                  <a:lnTo>
                    <a:pt x="55" y="48"/>
                  </a:lnTo>
                  <a:lnTo>
                    <a:pt x="78" y="49"/>
                  </a:lnTo>
                  <a:lnTo>
                    <a:pt x="105" y="48"/>
                  </a:lnTo>
                  <a:lnTo>
                    <a:pt x="132" y="45"/>
                  </a:lnTo>
                  <a:lnTo>
                    <a:pt x="162" y="39"/>
                  </a:lnTo>
                  <a:lnTo>
                    <a:pt x="193" y="32"/>
                  </a:lnTo>
                  <a:lnTo>
                    <a:pt x="185" y="0"/>
                  </a:lnTo>
                  <a:lnTo>
                    <a:pt x="156" y="7"/>
                  </a:lnTo>
                  <a:lnTo>
                    <a:pt x="128" y="11"/>
                  </a:lnTo>
                  <a:lnTo>
                    <a:pt x="102" y="14"/>
                  </a:lnTo>
                  <a:lnTo>
                    <a:pt x="78" y="15"/>
                  </a:lnTo>
                  <a:lnTo>
                    <a:pt x="56" y="15"/>
                  </a:lnTo>
                  <a:lnTo>
                    <a:pt x="38" y="13"/>
                  </a:lnTo>
                  <a:lnTo>
                    <a:pt x="23" y="11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03" name="Freeform 275"/>
            <p:cNvSpPr>
              <a:spLocks/>
            </p:cNvSpPr>
            <p:nvPr/>
          </p:nvSpPr>
          <p:spPr bwMode="auto">
            <a:xfrm>
              <a:off x="1756" y="2633"/>
              <a:ext cx="48" cy="55"/>
            </a:xfrm>
            <a:custGeom>
              <a:avLst/>
              <a:gdLst>
                <a:gd name="T0" fmla="*/ 0 w 144"/>
                <a:gd name="T1" fmla="*/ 15 h 165"/>
                <a:gd name="T2" fmla="*/ 0 w 144"/>
                <a:gd name="T3" fmla="*/ 15 h 165"/>
                <a:gd name="T4" fmla="*/ 10 w 144"/>
                <a:gd name="T5" fmla="*/ 33 h 165"/>
                <a:gd name="T6" fmla="*/ 17 w 144"/>
                <a:gd name="T7" fmla="*/ 50 h 165"/>
                <a:gd name="T8" fmla="*/ 23 w 144"/>
                <a:gd name="T9" fmla="*/ 63 h 165"/>
                <a:gd name="T10" fmla="*/ 27 w 144"/>
                <a:gd name="T11" fmla="*/ 74 h 165"/>
                <a:gd name="T12" fmla="*/ 34 w 144"/>
                <a:gd name="T13" fmla="*/ 95 h 165"/>
                <a:gd name="T14" fmla="*/ 40 w 144"/>
                <a:gd name="T15" fmla="*/ 110 h 165"/>
                <a:gd name="T16" fmla="*/ 46 w 144"/>
                <a:gd name="T17" fmla="*/ 119 h 165"/>
                <a:gd name="T18" fmla="*/ 53 w 144"/>
                <a:gd name="T19" fmla="*/ 126 h 165"/>
                <a:gd name="T20" fmla="*/ 61 w 144"/>
                <a:gd name="T21" fmla="*/ 133 h 165"/>
                <a:gd name="T22" fmla="*/ 71 w 144"/>
                <a:gd name="T23" fmla="*/ 139 h 165"/>
                <a:gd name="T24" fmla="*/ 82 w 144"/>
                <a:gd name="T25" fmla="*/ 145 h 165"/>
                <a:gd name="T26" fmla="*/ 96 w 144"/>
                <a:gd name="T27" fmla="*/ 151 h 165"/>
                <a:gd name="T28" fmla="*/ 113 w 144"/>
                <a:gd name="T29" fmla="*/ 158 h 165"/>
                <a:gd name="T30" fmla="*/ 132 w 144"/>
                <a:gd name="T31" fmla="*/ 165 h 165"/>
                <a:gd name="T32" fmla="*/ 144 w 144"/>
                <a:gd name="T33" fmla="*/ 134 h 165"/>
                <a:gd name="T34" fmla="*/ 125 w 144"/>
                <a:gd name="T35" fmla="*/ 127 h 165"/>
                <a:gd name="T36" fmla="*/ 108 w 144"/>
                <a:gd name="T37" fmla="*/ 121 h 165"/>
                <a:gd name="T38" fmla="*/ 96 w 144"/>
                <a:gd name="T39" fmla="*/ 115 h 165"/>
                <a:gd name="T40" fmla="*/ 87 w 144"/>
                <a:gd name="T41" fmla="*/ 110 h 165"/>
                <a:gd name="T42" fmla="*/ 80 w 144"/>
                <a:gd name="T43" fmla="*/ 106 h 165"/>
                <a:gd name="T44" fmla="*/ 76 w 144"/>
                <a:gd name="T45" fmla="*/ 102 h 165"/>
                <a:gd name="T46" fmla="*/ 73 w 144"/>
                <a:gd name="T47" fmla="*/ 99 h 165"/>
                <a:gd name="T48" fmla="*/ 71 w 144"/>
                <a:gd name="T49" fmla="*/ 96 h 165"/>
                <a:gd name="T50" fmla="*/ 65 w 144"/>
                <a:gd name="T51" fmla="*/ 83 h 165"/>
                <a:gd name="T52" fmla="*/ 58 w 144"/>
                <a:gd name="T53" fmla="*/ 64 h 165"/>
                <a:gd name="T54" fmla="*/ 53 w 144"/>
                <a:gd name="T55" fmla="*/ 51 h 165"/>
                <a:gd name="T56" fmla="*/ 47 w 144"/>
                <a:gd name="T57" fmla="*/ 36 h 165"/>
                <a:gd name="T58" fmla="*/ 39 w 144"/>
                <a:gd name="T59" fmla="*/ 19 h 165"/>
                <a:gd name="T60" fmla="*/ 29 w 144"/>
                <a:gd name="T61" fmla="*/ 0 h 165"/>
                <a:gd name="T62" fmla="*/ 29 w 144"/>
                <a:gd name="T63" fmla="*/ 0 h 165"/>
                <a:gd name="T64" fmla="*/ 0 w 144"/>
                <a:gd name="T65" fmla="*/ 1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65">
                  <a:moveTo>
                    <a:pt x="0" y="15"/>
                  </a:moveTo>
                  <a:lnTo>
                    <a:pt x="0" y="15"/>
                  </a:lnTo>
                  <a:lnTo>
                    <a:pt x="10" y="33"/>
                  </a:lnTo>
                  <a:lnTo>
                    <a:pt x="17" y="50"/>
                  </a:lnTo>
                  <a:lnTo>
                    <a:pt x="23" y="63"/>
                  </a:lnTo>
                  <a:lnTo>
                    <a:pt x="27" y="74"/>
                  </a:lnTo>
                  <a:lnTo>
                    <a:pt x="34" y="95"/>
                  </a:lnTo>
                  <a:lnTo>
                    <a:pt x="40" y="110"/>
                  </a:lnTo>
                  <a:lnTo>
                    <a:pt x="46" y="119"/>
                  </a:lnTo>
                  <a:lnTo>
                    <a:pt x="53" y="126"/>
                  </a:lnTo>
                  <a:lnTo>
                    <a:pt x="61" y="133"/>
                  </a:lnTo>
                  <a:lnTo>
                    <a:pt x="71" y="139"/>
                  </a:lnTo>
                  <a:lnTo>
                    <a:pt x="82" y="145"/>
                  </a:lnTo>
                  <a:lnTo>
                    <a:pt x="96" y="151"/>
                  </a:lnTo>
                  <a:lnTo>
                    <a:pt x="113" y="158"/>
                  </a:lnTo>
                  <a:lnTo>
                    <a:pt x="132" y="165"/>
                  </a:lnTo>
                  <a:lnTo>
                    <a:pt x="144" y="134"/>
                  </a:lnTo>
                  <a:lnTo>
                    <a:pt x="125" y="127"/>
                  </a:lnTo>
                  <a:lnTo>
                    <a:pt x="108" y="121"/>
                  </a:lnTo>
                  <a:lnTo>
                    <a:pt x="96" y="115"/>
                  </a:lnTo>
                  <a:lnTo>
                    <a:pt x="87" y="110"/>
                  </a:lnTo>
                  <a:lnTo>
                    <a:pt x="80" y="106"/>
                  </a:lnTo>
                  <a:lnTo>
                    <a:pt x="76" y="102"/>
                  </a:lnTo>
                  <a:lnTo>
                    <a:pt x="73" y="99"/>
                  </a:lnTo>
                  <a:lnTo>
                    <a:pt x="71" y="96"/>
                  </a:lnTo>
                  <a:lnTo>
                    <a:pt x="65" y="83"/>
                  </a:lnTo>
                  <a:lnTo>
                    <a:pt x="58" y="64"/>
                  </a:lnTo>
                  <a:lnTo>
                    <a:pt x="53" y="51"/>
                  </a:lnTo>
                  <a:lnTo>
                    <a:pt x="47" y="36"/>
                  </a:lnTo>
                  <a:lnTo>
                    <a:pt x="39" y="19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04" name="Freeform 276"/>
            <p:cNvSpPr>
              <a:spLocks/>
            </p:cNvSpPr>
            <p:nvPr/>
          </p:nvSpPr>
          <p:spPr bwMode="auto">
            <a:xfrm>
              <a:off x="1740" y="2541"/>
              <a:ext cx="26" cy="97"/>
            </a:xfrm>
            <a:custGeom>
              <a:avLst/>
              <a:gdLst>
                <a:gd name="T0" fmla="*/ 0 w 79"/>
                <a:gd name="T1" fmla="*/ 9 h 291"/>
                <a:gd name="T2" fmla="*/ 0 w 79"/>
                <a:gd name="T3" fmla="*/ 9 h 291"/>
                <a:gd name="T4" fmla="*/ 5 w 79"/>
                <a:gd name="T5" fmla="*/ 30 h 291"/>
                <a:gd name="T6" fmla="*/ 8 w 79"/>
                <a:gd name="T7" fmla="*/ 49 h 291"/>
                <a:gd name="T8" fmla="*/ 10 w 79"/>
                <a:gd name="T9" fmla="*/ 67 h 291"/>
                <a:gd name="T10" fmla="*/ 11 w 79"/>
                <a:gd name="T11" fmla="*/ 85 h 291"/>
                <a:gd name="T12" fmla="*/ 13 w 79"/>
                <a:gd name="T13" fmla="*/ 117 h 291"/>
                <a:gd name="T14" fmla="*/ 14 w 79"/>
                <a:gd name="T15" fmla="*/ 148 h 291"/>
                <a:gd name="T16" fmla="*/ 14 w 79"/>
                <a:gd name="T17" fmla="*/ 165 h 291"/>
                <a:gd name="T18" fmla="*/ 16 w 79"/>
                <a:gd name="T19" fmla="*/ 181 h 291"/>
                <a:gd name="T20" fmla="*/ 18 w 79"/>
                <a:gd name="T21" fmla="*/ 198 h 291"/>
                <a:gd name="T22" fmla="*/ 21 w 79"/>
                <a:gd name="T23" fmla="*/ 215 h 291"/>
                <a:gd name="T24" fmla="*/ 25 w 79"/>
                <a:gd name="T25" fmla="*/ 233 h 291"/>
                <a:gd name="T26" fmla="*/ 32 w 79"/>
                <a:gd name="T27" fmla="*/ 251 h 291"/>
                <a:gd name="T28" fmla="*/ 40 w 79"/>
                <a:gd name="T29" fmla="*/ 270 h 291"/>
                <a:gd name="T30" fmla="*/ 50 w 79"/>
                <a:gd name="T31" fmla="*/ 291 h 291"/>
                <a:gd name="T32" fmla="*/ 79 w 79"/>
                <a:gd name="T33" fmla="*/ 276 h 291"/>
                <a:gd name="T34" fmla="*/ 70 w 79"/>
                <a:gd name="T35" fmla="*/ 258 h 291"/>
                <a:gd name="T36" fmla="*/ 62 w 79"/>
                <a:gd name="T37" fmla="*/ 240 h 291"/>
                <a:gd name="T38" fmla="*/ 57 w 79"/>
                <a:gd name="T39" fmla="*/ 224 h 291"/>
                <a:gd name="T40" fmla="*/ 52 w 79"/>
                <a:gd name="T41" fmla="*/ 208 h 291"/>
                <a:gd name="T42" fmla="*/ 50 w 79"/>
                <a:gd name="T43" fmla="*/ 193 h 291"/>
                <a:gd name="T44" fmla="*/ 48 w 79"/>
                <a:gd name="T45" fmla="*/ 178 h 291"/>
                <a:gd name="T46" fmla="*/ 47 w 79"/>
                <a:gd name="T47" fmla="*/ 164 h 291"/>
                <a:gd name="T48" fmla="*/ 46 w 79"/>
                <a:gd name="T49" fmla="*/ 148 h 291"/>
                <a:gd name="T50" fmla="*/ 46 w 79"/>
                <a:gd name="T51" fmla="*/ 116 h 291"/>
                <a:gd name="T52" fmla="*/ 45 w 79"/>
                <a:gd name="T53" fmla="*/ 83 h 291"/>
                <a:gd name="T54" fmla="*/ 43 w 79"/>
                <a:gd name="T55" fmla="*/ 64 h 291"/>
                <a:gd name="T56" fmla="*/ 41 w 79"/>
                <a:gd name="T57" fmla="*/ 44 h 291"/>
                <a:gd name="T58" fmla="*/ 37 w 79"/>
                <a:gd name="T59" fmla="*/ 23 h 291"/>
                <a:gd name="T60" fmla="*/ 32 w 79"/>
                <a:gd name="T61" fmla="*/ 0 h 291"/>
                <a:gd name="T62" fmla="*/ 32 w 79"/>
                <a:gd name="T63" fmla="*/ 0 h 291"/>
                <a:gd name="T64" fmla="*/ 0 w 79"/>
                <a:gd name="T65" fmla="*/ 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291">
                  <a:moveTo>
                    <a:pt x="0" y="9"/>
                  </a:moveTo>
                  <a:lnTo>
                    <a:pt x="0" y="9"/>
                  </a:lnTo>
                  <a:lnTo>
                    <a:pt x="5" y="30"/>
                  </a:lnTo>
                  <a:lnTo>
                    <a:pt x="8" y="49"/>
                  </a:lnTo>
                  <a:lnTo>
                    <a:pt x="10" y="67"/>
                  </a:lnTo>
                  <a:lnTo>
                    <a:pt x="11" y="85"/>
                  </a:lnTo>
                  <a:lnTo>
                    <a:pt x="13" y="117"/>
                  </a:lnTo>
                  <a:lnTo>
                    <a:pt x="14" y="148"/>
                  </a:lnTo>
                  <a:lnTo>
                    <a:pt x="14" y="165"/>
                  </a:lnTo>
                  <a:lnTo>
                    <a:pt x="16" y="181"/>
                  </a:lnTo>
                  <a:lnTo>
                    <a:pt x="18" y="198"/>
                  </a:lnTo>
                  <a:lnTo>
                    <a:pt x="21" y="215"/>
                  </a:lnTo>
                  <a:lnTo>
                    <a:pt x="25" y="233"/>
                  </a:lnTo>
                  <a:lnTo>
                    <a:pt x="32" y="251"/>
                  </a:lnTo>
                  <a:lnTo>
                    <a:pt x="40" y="270"/>
                  </a:lnTo>
                  <a:lnTo>
                    <a:pt x="50" y="291"/>
                  </a:lnTo>
                  <a:lnTo>
                    <a:pt x="79" y="276"/>
                  </a:lnTo>
                  <a:lnTo>
                    <a:pt x="70" y="258"/>
                  </a:lnTo>
                  <a:lnTo>
                    <a:pt x="62" y="240"/>
                  </a:lnTo>
                  <a:lnTo>
                    <a:pt x="57" y="224"/>
                  </a:lnTo>
                  <a:lnTo>
                    <a:pt x="52" y="208"/>
                  </a:lnTo>
                  <a:lnTo>
                    <a:pt x="50" y="193"/>
                  </a:lnTo>
                  <a:lnTo>
                    <a:pt x="48" y="178"/>
                  </a:lnTo>
                  <a:lnTo>
                    <a:pt x="47" y="164"/>
                  </a:lnTo>
                  <a:lnTo>
                    <a:pt x="46" y="148"/>
                  </a:lnTo>
                  <a:lnTo>
                    <a:pt x="46" y="116"/>
                  </a:lnTo>
                  <a:lnTo>
                    <a:pt x="45" y="83"/>
                  </a:lnTo>
                  <a:lnTo>
                    <a:pt x="43" y="64"/>
                  </a:lnTo>
                  <a:lnTo>
                    <a:pt x="41" y="44"/>
                  </a:lnTo>
                  <a:lnTo>
                    <a:pt x="37" y="2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05" name="Freeform 277"/>
            <p:cNvSpPr>
              <a:spLocks/>
            </p:cNvSpPr>
            <p:nvPr/>
          </p:nvSpPr>
          <p:spPr bwMode="auto">
            <a:xfrm>
              <a:off x="1719" y="2440"/>
              <a:ext cx="31" cy="104"/>
            </a:xfrm>
            <a:custGeom>
              <a:avLst/>
              <a:gdLst>
                <a:gd name="T0" fmla="*/ 0 w 93"/>
                <a:gd name="T1" fmla="*/ 10 h 312"/>
                <a:gd name="T2" fmla="*/ 0 w 93"/>
                <a:gd name="T3" fmla="*/ 10 h 312"/>
                <a:gd name="T4" fmla="*/ 12 w 93"/>
                <a:gd name="T5" fmla="*/ 52 h 312"/>
                <a:gd name="T6" fmla="*/ 21 w 93"/>
                <a:gd name="T7" fmla="*/ 92 h 312"/>
                <a:gd name="T8" fmla="*/ 28 w 93"/>
                <a:gd name="T9" fmla="*/ 130 h 312"/>
                <a:gd name="T10" fmla="*/ 34 w 93"/>
                <a:gd name="T11" fmla="*/ 166 h 312"/>
                <a:gd name="T12" fmla="*/ 40 w 93"/>
                <a:gd name="T13" fmla="*/ 203 h 312"/>
                <a:gd name="T14" fmla="*/ 45 w 93"/>
                <a:gd name="T15" fmla="*/ 239 h 312"/>
                <a:gd name="T16" fmla="*/ 52 w 93"/>
                <a:gd name="T17" fmla="*/ 274 h 312"/>
                <a:gd name="T18" fmla="*/ 61 w 93"/>
                <a:gd name="T19" fmla="*/ 312 h 312"/>
                <a:gd name="T20" fmla="*/ 93 w 93"/>
                <a:gd name="T21" fmla="*/ 303 h 312"/>
                <a:gd name="T22" fmla="*/ 84 w 93"/>
                <a:gd name="T23" fmla="*/ 268 h 312"/>
                <a:gd name="T24" fmla="*/ 78 w 93"/>
                <a:gd name="T25" fmla="*/ 233 h 312"/>
                <a:gd name="T26" fmla="*/ 72 w 93"/>
                <a:gd name="T27" fmla="*/ 198 h 312"/>
                <a:gd name="T28" fmla="*/ 67 w 93"/>
                <a:gd name="T29" fmla="*/ 161 h 312"/>
                <a:gd name="T30" fmla="*/ 61 w 93"/>
                <a:gd name="T31" fmla="*/ 124 h 312"/>
                <a:gd name="T32" fmla="*/ 53 w 93"/>
                <a:gd name="T33" fmla="*/ 85 h 312"/>
                <a:gd name="T34" fmla="*/ 43 w 93"/>
                <a:gd name="T35" fmla="*/ 44 h 312"/>
                <a:gd name="T36" fmla="*/ 31 w 93"/>
                <a:gd name="T37" fmla="*/ 0 h 312"/>
                <a:gd name="T38" fmla="*/ 31 w 93"/>
                <a:gd name="T39" fmla="*/ 0 h 312"/>
                <a:gd name="T40" fmla="*/ 0 w 93"/>
                <a:gd name="T41" fmla="*/ 1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312">
                  <a:moveTo>
                    <a:pt x="0" y="10"/>
                  </a:moveTo>
                  <a:lnTo>
                    <a:pt x="0" y="10"/>
                  </a:lnTo>
                  <a:lnTo>
                    <a:pt x="12" y="52"/>
                  </a:lnTo>
                  <a:lnTo>
                    <a:pt x="21" y="92"/>
                  </a:lnTo>
                  <a:lnTo>
                    <a:pt x="28" y="130"/>
                  </a:lnTo>
                  <a:lnTo>
                    <a:pt x="34" y="166"/>
                  </a:lnTo>
                  <a:lnTo>
                    <a:pt x="40" y="203"/>
                  </a:lnTo>
                  <a:lnTo>
                    <a:pt x="45" y="239"/>
                  </a:lnTo>
                  <a:lnTo>
                    <a:pt x="52" y="274"/>
                  </a:lnTo>
                  <a:lnTo>
                    <a:pt x="61" y="312"/>
                  </a:lnTo>
                  <a:lnTo>
                    <a:pt x="93" y="303"/>
                  </a:lnTo>
                  <a:lnTo>
                    <a:pt x="84" y="268"/>
                  </a:lnTo>
                  <a:lnTo>
                    <a:pt x="78" y="233"/>
                  </a:lnTo>
                  <a:lnTo>
                    <a:pt x="72" y="198"/>
                  </a:lnTo>
                  <a:lnTo>
                    <a:pt x="67" y="161"/>
                  </a:lnTo>
                  <a:lnTo>
                    <a:pt x="61" y="124"/>
                  </a:lnTo>
                  <a:lnTo>
                    <a:pt x="53" y="85"/>
                  </a:lnTo>
                  <a:lnTo>
                    <a:pt x="43" y="44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06" name="Freeform 278"/>
            <p:cNvSpPr>
              <a:spLocks/>
            </p:cNvSpPr>
            <p:nvPr/>
          </p:nvSpPr>
          <p:spPr bwMode="auto">
            <a:xfrm>
              <a:off x="1678" y="2273"/>
              <a:ext cx="52" cy="170"/>
            </a:xfrm>
            <a:custGeom>
              <a:avLst/>
              <a:gdLst>
                <a:gd name="T0" fmla="*/ 0 w 156"/>
                <a:gd name="T1" fmla="*/ 25 h 512"/>
                <a:gd name="T2" fmla="*/ 0 w 156"/>
                <a:gd name="T3" fmla="*/ 25 h 512"/>
                <a:gd name="T4" fmla="*/ 7 w 156"/>
                <a:gd name="T5" fmla="*/ 32 h 512"/>
                <a:gd name="T6" fmla="*/ 15 w 156"/>
                <a:gd name="T7" fmla="*/ 40 h 512"/>
                <a:gd name="T8" fmla="*/ 21 w 156"/>
                <a:gd name="T9" fmla="*/ 49 h 512"/>
                <a:gd name="T10" fmla="*/ 28 w 156"/>
                <a:gd name="T11" fmla="*/ 60 h 512"/>
                <a:gd name="T12" fmla="*/ 34 w 156"/>
                <a:gd name="T13" fmla="*/ 72 h 512"/>
                <a:gd name="T14" fmla="*/ 40 w 156"/>
                <a:gd name="T15" fmla="*/ 84 h 512"/>
                <a:gd name="T16" fmla="*/ 45 w 156"/>
                <a:gd name="T17" fmla="*/ 98 h 512"/>
                <a:gd name="T18" fmla="*/ 51 w 156"/>
                <a:gd name="T19" fmla="*/ 112 h 512"/>
                <a:gd name="T20" fmla="*/ 60 w 156"/>
                <a:gd name="T21" fmla="*/ 143 h 512"/>
                <a:gd name="T22" fmla="*/ 68 w 156"/>
                <a:gd name="T23" fmla="*/ 177 h 512"/>
                <a:gd name="T24" fmla="*/ 75 w 156"/>
                <a:gd name="T25" fmla="*/ 211 h 512"/>
                <a:gd name="T26" fmla="*/ 82 w 156"/>
                <a:gd name="T27" fmla="*/ 248 h 512"/>
                <a:gd name="T28" fmla="*/ 93 w 156"/>
                <a:gd name="T29" fmla="*/ 322 h 512"/>
                <a:gd name="T30" fmla="*/ 102 w 156"/>
                <a:gd name="T31" fmla="*/ 393 h 512"/>
                <a:gd name="T32" fmla="*/ 107 w 156"/>
                <a:gd name="T33" fmla="*/ 427 h 512"/>
                <a:gd name="T34" fmla="*/ 112 w 156"/>
                <a:gd name="T35" fmla="*/ 458 h 512"/>
                <a:gd name="T36" fmla="*/ 119 w 156"/>
                <a:gd name="T37" fmla="*/ 487 h 512"/>
                <a:gd name="T38" fmla="*/ 125 w 156"/>
                <a:gd name="T39" fmla="*/ 512 h 512"/>
                <a:gd name="T40" fmla="*/ 156 w 156"/>
                <a:gd name="T41" fmla="*/ 502 h 512"/>
                <a:gd name="T42" fmla="*/ 150 w 156"/>
                <a:gd name="T43" fmla="*/ 479 h 512"/>
                <a:gd name="T44" fmla="*/ 145 w 156"/>
                <a:gd name="T45" fmla="*/ 452 h 512"/>
                <a:gd name="T46" fmla="*/ 139 w 156"/>
                <a:gd name="T47" fmla="*/ 422 h 512"/>
                <a:gd name="T48" fmla="*/ 135 w 156"/>
                <a:gd name="T49" fmla="*/ 389 h 512"/>
                <a:gd name="T50" fmla="*/ 125 w 156"/>
                <a:gd name="T51" fmla="*/ 317 h 512"/>
                <a:gd name="T52" fmla="*/ 114 w 156"/>
                <a:gd name="T53" fmla="*/ 243 h 512"/>
                <a:gd name="T54" fmla="*/ 108 w 156"/>
                <a:gd name="T55" fmla="*/ 206 h 512"/>
                <a:gd name="T56" fmla="*/ 100 w 156"/>
                <a:gd name="T57" fmla="*/ 169 h 512"/>
                <a:gd name="T58" fmla="*/ 92 w 156"/>
                <a:gd name="T59" fmla="*/ 135 h 512"/>
                <a:gd name="T60" fmla="*/ 82 w 156"/>
                <a:gd name="T61" fmla="*/ 102 h 512"/>
                <a:gd name="T62" fmla="*/ 76 w 156"/>
                <a:gd name="T63" fmla="*/ 86 h 512"/>
                <a:gd name="T64" fmla="*/ 70 w 156"/>
                <a:gd name="T65" fmla="*/ 71 h 512"/>
                <a:gd name="T66" fmla="*/ 64 w 156"/>
                <a:gd name="T67" fmla="*/ 57 h 512"/>
                <a:gd name="T68" fmla="*/ 56 w 156"/>
                <a:gd name="T69" fmla="*/ 44 h 512"/>
                <a:gd name="T70" fmla="*/ 48 w 156"/>
                <a:gd name="T71" fmla="*/ 31 h 512"/>
                <a:gd name="T72" fmla="*/ 40 w 156"/>
                <a:gd name="T73" fmla="*/ 19 h 512"/>
                <a:gd name="T74" fmla="*/ 31 w 156"/>
                <a:gd name="T75" fmla="*/ 9 h 512"/>
                <a:gd name="T76" fmla="*/ 21 w 156"/>
                <a:gd name="T77" fmla="*/ 0 h 512"/>
                <a:gd name="T78" fmla="*/ 21 w 156"/>
                <a:gd name="T79" fmla="*/ 0 h 512"/>
                <a:gd name="T80" fmla="*/ 0 w 156"/>
                <a:gd name="T81" fmla="*/ 2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512">
                  <a:moveTo>
                    <a:pt x="0" y="25"/>
                  </a:moveTo>
                  <a:lnTo>
                    <a:pt x="0" y="25"/>
                  </a:lnTo>
                  <a:lnTo>
                    <a:pt x="7" y="32"/>
                  </a:lnTo>
                  <a:lnTo>
                    <a:pt x="15" y="40"/>
                  </a:lnTo>
                  <a:lnTo>
                    <a:pt x="21" y="49"/>
                  </a:lnTo>
                  <a:lnTo>
                    <a:pt x="28" y="60"/>
                  </a:lnTo>
                  <a:lnTo>
                    <a:pt x="34" y="72"/>
                  </a:lnTo>
                  <a:lnTo>
                    <a:pt x="40" y="84"/>
                  </a:lnTo>
                  <a:lnTo>
                    <a:pt x="45" y="98"/>
                  </a:lnTo>
                  <a:lnTo>
                    <a:pt x="51" y="112"/>
                  </a:lnTo>
                  <a:lnTo>
                    <a:pt x="60" y="143"/>
                  </a:lnTo>
                  <a:lnTo>
                    <a:pt x="68" y="177"/>
                  </a:lnTo>
                  <a:lnTo>
                    <a:pt x="75" y="211"/>
                  </a:lnTo>
                  <a:lnTo>
                    <a:pt x="82" y="248"/>
                  </a:lnTo>
                  <a:lnTo>
                    <a:pt x="93" y="322"/>
                  </a:lnTo>
                  <a:lnTo>
                    <a:pt x="102" y="393"/>
                  </a:lnTo>
                  <a:lnTo>
                    <a:pt x="107" y="427"/>
                  </a:lnTo>
                  <a:lnTo>
                    <a:pt x="112" y="458"/>
                  </a:lnTo>
                  <a:lnTo>
                    <a:pt x="119" y="487"/>
                  </a:lnTo>
                  <a:lnTo>
                    <a:pt x="125" y="512"/>
                  </a:lnTo>
                  <a:lnTo>
                    <a:pt x="156" y="502"/>
                  </a:lnTo>
                  <a:lnTo>
                    <a:pt x="150" y="479"/>
                  </a:lnTo>
                  <a:lnTo>
                    <a:pt x="145" y="452"/>
                  </a:lnTo>
                  <a:lnTo>
                    <a:pt x="139" y="422"/>
                  </a:lnTo>
                  <a:lnTo>
                    <a:pt x="135" y="389"/>
                  </a:lnTo>
                  <a:lnTo>
                    <a:pt x="125" y="317"/>
                  </a:lnTo>
                  <a:lnTo>
                    <a:pt x="114" y="243"/>
                  </a:lnTo>
                  <a:lnTo>
                    <a:pt x="108" y="206"/>
                  </a:lnTo>
                  <a:lnTo>
                    <a:pt x="100" y="169"/>
                  </a:lnTo>
                  <a:lnTo>
                    <a:pt x="92" y="135"/>
                  </a:lnTo>
                  <a:lnTo>
                    <a:pt x="82" y="102"/>
                  </a:lnTo>
                  <a:lnTo>
                    <a:pt x="76" y="86"/>
                  </a:lnTo>
                  <a:lnTo>
                    <a:pt x="70" y="71"/>
                  </a:lnTo>
                  <a:lnTo>
                    <a:pt x="64" y="57"/>
                  </a:lnTo>
                  <a:lnTo>
                    <a:pt x="56" y="44"/>
                  </a:lnTo>
                  <a:lnTo>
                    <a:pt x="48" y="31"/>
                  </a:lnTo>
                  <a:lnTo>
                    <a:pt x="40" y="19"/>
                  </a:lnTo>
                  <a:lnTo>
                    <a:pt x="31" y="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07" name="Freeform 279"/>
            <p:cNvSpPr>
              <a:spLocks/>
            </p:cNvSpPr>
            <p:nvPr/>
          </p:nvSpPr>
          <p:spPr bwMode="auto">
            <a:xfrm>
              <a:off x="1666" y="2262"/>
              <a:ext cx="19" cy="19"/>
            </a:xfrm>
            <a:custGeom>
              <a:avLst/>
              <a:gdLst>
                <a:gd name="T0" fmla="*/ 21 w 57"/>
                <a:gd name="T1" fmla="*/ 0 h 56"/>
                <a:gd name="T2" fmla="*/ 0 w 57"/>
                <a:gd name="T3" fmla="*/ 26 h 56"/>
                <a:gd name="T4" fmla="*/ 36 w 57"/>
                <a:gd name="T5" fmla="*/ 56 h 56"/>
                <a:gd name="T6" fmla="*/ 57 w 57"/>
                <a:gd name="T7" fmla="*/ 31 h 56"/>
                <a:gd name="T8" fmla="*/ 21 w 57"/>
                <a:gd name="T9" fmla="*/ 0 h 56"/>
                <a:gd name="T10" fmla="*/ 21 w 57"/>
                <a:gd name="T11" fmla="*/ 0 h 56"/>
                <a:gd name="T12" fmla="*/ 21 w 57"/>
                <a:gd name="T13" fmla="*/ 0 h 56"/>
                <a:gd name="T14" fmla="*/ 21 w 57"/>
                <a:gd name="T15" fmla="*/ 0 h 56"/>
                <a:gd name="T16" fmla="*/ 21 w 5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6">
                  <a:moveTo>
                    <a:pt x="21" y="0"/>
                  </a:moveTo>
                  <a:lnTo>
                    <a:pt x="0" y="26"/>
                  </a:lnTo>
                  <a:lnTo>
                    <a:pt x="36" y="56"/>
                  </a:lnTo>
                  <a:lnTo>
                    <a:pt x="57" y="3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08" name="Freeform 280"/>
            <p:cNvSpPr>
              <a:spLocks/>
            </p:cNvSpPr>
            <p:nvPr/>
          </p:nvSpPr>
          <p:spPr bwMode="auto">
            <a:xfrm>
              <a:off x="1702" y="1713"/>
              <a:ext cx="387" cy="830"/>
            </a:xfrm>
            <a:custGeom>
              <a:avLst/>
              <a:gdLst>
                <a:gd name="T0" fmla="*/ 550 w 1162"/>
                <a:gd name="T1" fmla="*/ 11 h 2491"/>
                <a:gd name="T2" fmla="*/ 636 w 1162"/>
                <a:gd name="T3" fmla="*/ 53 h 2491"/>
                <a:gd name="T4" fmla="*/ 724 w 1162"/>
                <a:gd name="T5" fmla="*/ 124 h 2491"/>
                <a:gd name="T6" fmla="*/ 810 w 1162"/>
                <a:gd name="T7" fmla="*/ 222 h 2491"/>
                <a:gd name="T8" fmla="*/ 893 w 1162"/>
                <a:gd name="T9" fmla="*/ 340 h 2491"/>
                <a:gd name="T10" fmla="*/ 970 w 1162"/>
                <a:gd name="T11" fmla="*/ 476 h 2491"/>
                <a:gd name="T12" fmla="*/ 1038 w 1162"/>
                <a:gd name="T13" fmla="*/ 628 h 2491"/>
                <a:gd name="T14" fmla="*/ 1093 w 1162"/>
                <a:gd name="T15" fmla="*/ 790 h 2491"/>
                <a:gd name="T16" fmla="*/ 1134 w 1162"/>
                <a:gd name="T17" fmla="*/ 959 h 2491"/>
                <a:gd name="T18" fmla="*/ 1158 w 1162"/>
                <a:gd name="T19" fmla="*/ 1133 h 2491"/>
                <a:gd name="T20" fmla="*/ 1160 w 1162"/>
                <a:gd name="T21" fmla="*/ 1307 h 2491"/>
                <a:gd name="T22" fmla="*/ 1144 w 1162"/>
                <a:gd name="T23" fmla="*/ 1478 h 2491"/>
                <a:gd name="T24" fmla="*/ 1112 w 1162"/>
                <a:gd name="T25" fmla="*/ 1641 h 2491"/>
                <a:gd name="T26" fmla="*/ 1066 w 1162"/>
                <a:gd name="T27" fmla="*/ 1795 h 2491"/>
                <a:gd name="T28" fmla="*/ 1010 w 1162"/>
                <a:gd name="T29" fmla="*/ 1939 h 2491"/>
                <a:gd name="T30" fmla="*/ 944 w 1162"/>
                <a:gd name="T31" fmla="*/ 2071 h 2491"/>
                <a:gd name="T32" fmla="*/ 873 w 1162"/>
                <a:gd name="T33" fmla="*/ 2188 h 2491"/>
                <a:gd name="T34" fmla="*/ 797 w 1162"/>
                <a:gd name="T35" fmla="*/ 2289 h 2491"/>
                <a:gd name="T36" fmla="*/ 720 w 1162"/>
                <a:gd name="T37" fmla="*/ 2372 h 2491"/>
                <a:gd name="T38" fmla="*/ 642 w 1162"/>
                <a:gd name="T39" fmla="*/ 2435 h 2491"/>
                <a:gd name="T40" fmla="*/ 566 w 1162"/>
                <a:gd name="T41" fmla="*/ 2475 h 2491"/>
                <a:gd name="T42" fmla="*/ 495 w 1162"/>
                <a:gd name="T43" fmla="*/ 2491 h 2491"/>
                <a:gd name="T44" fmla="*/ 425 w 1162"/>
                <a:gd name="T45" fmla="*/ 2478 h 2491"/>
                <a:gd name="T46" fmla="*/ 357 w 1162"/>
                <a:gd name="T47" fmla="*/ 2435 h 2491"/>
                <a:gd name="T48" fmla="*/ 291 w 1162"/>
                <a:gd name="T49" fmla="*/ 2366 h 2491"/>
                <a:gd name="T50" fmla="*/ 228 w 1162"/>
                <a:gd name="T51" fmla="*/ 2272 h 2491"/>
                <a:gd name="T52" fmla="*/ 171 w 1162"/>
                <a:gd name="T53" fmla="*/ 2156 h 2491"/>
                <a:gd name="T54" fmla="*/ 120 w 1162"/>
                <a:gd name="T55" fmla="*/ 2020 h 2491"/>
                <a:gd name="T56" fmla="*/ 77 w 1162"/>
                <a:gd name="T57" fmla="*/ 1869 h 2491"/>
                <a:gd name="T58" fmla="*/ 42 w 1162"/>
                <a:gd name="T59" fmla="*/ 1701 h 2491"/>
                <a:gd name="T60" fmla="*/ 18 w 1162"/>
                <a:gd name="T61" fmla="*/ 1523 h 2491"/>
                <a:gd name="T62" fmla="*/ 3 w 1162"/>
                <a:gd name="T63" fmla="*/ 1335 h 2491"/>
                <a:gd name="T64" fmla="*/ 1 w 1162"/>
                <a:gd name="T65" fmla="*/ 1142 h 2491"/>
                <a:gd name="T66" fmla="*/ 11 w 1162"/>
                <a:gd name="T67" fmla="*/ 955 h 2491"/>
                <a:gd name="T68" fmla="*/ 33 w 1162"/>
                <a:gd name="T69" fmla="*/ 778 h 2491"/>
                <a:gd name="T70" fmla="*/ 64 w 1162"/>
                <a:gd name="T71" fmla="*/ 613 h 2491"/>
                <a:gd name="T72" fmla="*/ 104 w 1162"/>
                <a:gd name="T73" fmla="*/ 461 h 2491"/>
                <a:gd name="T74" fmla="*/ 154 w 1162"/>
                <a:gd name="T75" fmla="*/ 327 h 2491"/>
                <a:gd name="T76" fmla="*/ 211 w 1162"/>
                <a:gd name="T77" fmla="*/ 212 h 2491"/>
                <a:gd name="T78" fmla="*/ 275 w 1162"/>
                <a:gd name="T79" fmla="*/ 120 h 2491"/>
                <a:gd name="T80" fmla="*/ 344 w 1162"/>
                <a:gd name="T81" fmla="*/ 52 h 2491"/>
                <a:gd name="T82" fmla="*/ 417 w 1162"/>
                <a:gd name="T83" fmla="*/ 11 h 2491"/>
                <a:gd name="T84" fmla="*/ 496 w 1162"/>
                <a:gd name="T85" fmla="*/ 0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62" h="2491">
                  <a:moveTo>
                    <a:pt x="496" y="0"/>
                  </a:moveTo>
                  <a:lnTo>
                    <a:pt x="523" y="3"/>
                  </a:lnTo>
                  <a:lnTo>
                    <a:pt x="550" y="11"/>
                  </a:lnTo>
                  <a:lnTo>
                    <a:pt x="578" y="22"/>
                  </a:lnTo>
                  <a:lnTo>
                    <a:pt x="607" y="36"/>
                  </a:lnTo>
                  <a:lnTo>
                    <a:pt x="636" y="53"/>
                  </a:lnTo>
                  <a:lnTo>
                    <a:pt x="666" y="75"/>
                  </a:lnTo>
                  <a:lnTo>
                    <a:pt x="695" y="98"/>
                  </a:lnTo>
                  <a:lnTo>
                    <a:pt x="724" y="124"/>
                  </a:lnTo>
                  <a:lnTo>
                    <a:pt x="753" y="155"/>
                  </a:lnTo>
                  <a:lnTo>
                    <a:pt x="782" y="187"/>
                  </a:lnTo>
                  <a:lnTo>
                    <a:pt x="810" y="222"/>
                  </a:lnTo>
                  <a:lnTo>
                    <a:pt x="838" y="258"/>
                  </a:lnTo>
                  <a:lnTo>
                    <a:pt x="866" y="298"/>
                  </a:lnTo>
                  <a:lnTo>
                    <a:pt x="893" y="340"/>
                  </a:lnTo>
                  <a:lnTo>
                    <a:pt x="920" y="384"/>
                  </a:lnTo>
                  <a:lnTo>
                    <a:pt x="945" y="429"/>
                  </a:lnTo>
                  <a:lnTo>
                    <a:pt x="970" y="476"/>
                  </a:lnTo>
                  <a:lnTo>
                    <a:pt x="994" y="525"/>
                  </a:lnTo>
                  <a:lnTo>
                    <a:pt x="1017" y="576"/>
                  </a:lnTo>
                  <a:lnTo>
                    <a:pt x="1038" y="628"/>
                  </a:lnTo>
                  <a:lnTo>
                    <a:pt x="1058" y="681"/>
                  </a:lnTo>
                  <a:lnTo>
                    <a:pt x="1077" y="735"/>
                  </a:lnTo>
                  <a:lnTo>
                    <a:pt x="1093" y="790"/>
                  </a:lnTo>
                  <a:lnTo>
                    <a:pt x="1109" y="846"/>
                  </a:lnTo>
                  <a:lnTo>
                    <a:pt x="1122" y="902"/>
                  </a:lnTo>
                  <a:lnTo>
                    <a:pt x="1134" y="959"/>
                  </a:lnTo>
                  <a:lnTo>
                    <a:pt x="1144" y="1018"/>
                  </a:lnTo>
                  <a:lnTo>
                    <a:pt x="1152" y="1075"/>
                  </a:lnTo>
                  <a:lnTo>
                    <a:pt x="1158" y="1133"/>
                  </a:lnTo>
                  <a:lnTo>
                    <a:pt x="1161" y="1192"/>
                  </a:lnTo>
                  <a:lnTo>
                    <a:pt x="1162" y="1250"/>
                  </a:lnTo>
                  <a:lnTo>
                    <a:pt x="1160" y="1307"/>
                  </a:lnTo>
                  <a:lnTo>
                    <a:pt x="1157" y="1364"/>
                  </a:lnTo>
                  <a:lnTo>
                    <a:pt x="1150" y="1422"/>
                  </a:lnTo>
                  <a:lnTo>
                    <a:pt x="1144" y="1478"/>
                  </a:lnTo>
                  <a:lnTo>
                    <a:pt x="1134" y="1533"/>
                  </a:lnTo>
                  <a:lnTo>
                    <a:pt x="1123" y="1587"/>
                  </a:lnTo>
                  <a:lnTo>
                    <a:pt x="1112" y="1641"/>
                  </a:lnTo>
                  <a:lnTo>
                    <a:pt x="1098" y="1694"/>
                  </a:lnTo>
                  <a:lnTo>
                    <a:pt x="1082" y="1745"/>
                  </a:lnTo>
                  <a:lnTo>
                    <a:pt x="1066" y="1795"/>
                  </a:lnTo>
                  <a:lnTo>
                    <a:pt x="1048" y="1845"/>
                  </a:lnTo>
                  <a:lnTo>
                    <a:pt x="1029" y="1893"/>
                  </a:lnTo>
                  <a:lnTo>
                    <a:pt x="1010" y="1939"/>
                  </a:lnTo>
                  <a:lnTo>
                    <a:pt x="988" y="1984"/>
                  </a:lnTo>
                  <a:lnTo>
                    <a:pt x="967" y="2029"/>
                  </a:lnTo>
                  <a:lnTo>
                    <a:pt x="944" y="2071"/>
                  </a:lnTo>
                  <a:lnTo>
                    <a:pt x="921" y="2112"/>
                  </a:lnTo>
                  <a:lnTo>
                    <a:pt x="898" y="2151"/>
                  </a:lnTo>
                  <a:lnTo>
                    <a:pt x="873" y="2188"/>
                  </a:lnTo>
                  <a:lnTo>
                    <a:pt x="848" y="2224"/>
                  </a:lnTo>
                  <a:lnTo>
                    <a:pt x="823" y="2258"/>
                  </a:lnTo>
                  <a:lnTo>
                    <a:pt x="797" y="2289"/>
                  </a:lnTo>
                  <a:lnTo>
                    <a:pt x="771" y="2319"/>
                  </a:lnTo>
                  <a:lnTo>
                    <a:pt x="745" y="2346"/>
                  </a:lnTo>
                  <a:lnTo>
                    <a:pt x="720" y="2372"/>
                  </a:lnTo>
                  <a:lnTo>
                    <a:pt x="694" y="2395"/>
                  </a:lnTo>
                  <a:lnTo>
                    <a:pt x="668" y="2416"/>
                  </a:lnTo>
                  <a:lnTo>
                    <a:pt x="642" y="2435"/>
                  </a:lnTo>
                  <a:lnTo>
                    <a:pt x="616" y="2451"/>
                  </a:lnTo>
                  <a:lnTo>
                    <a:pt x="591" y="2464"/>
                  </a:lnTo>
                  <a:lnTo>
                    <a:pt x="566" y="2475"/>
                  </a:lnTo>
                  <a:lnTo>
                    <a:pt x="541" y="2483"/>
                  </a:lnTo>
                  <a:lnTo>
                    <a:pt x="518" y="2489"/>
                  </a:lnTo>
                  <a:lnTo>
                    <a:pt x="495" y="2491"/>
                  </a:lnTo>
                  <a:lnTo>
                    <a:pt x="471" y="2490"/>
                  </a:lnTo>
                  <a:lnTo>
                    <a:pt x="447" y="2486"/>
                  </a:lnTo>
                  <a:lnTo>
                    <a:pt x="425" y="2478"/>
                  </a:lnTo>
                  <a:lnTo>
                    <a:pt x="402" y="2466"/>
                  </a:lnTo>
                  <a:lnTo>
                    <a:pt x="379" y="2452"/>
                  </a:lnTo>
                  <a:lnTo>
                    <a:pt x="357" y="2435"/>
                  </a:lnTo>
                  <a:lnTo>
                    <a:pt x="334" y="2414"/>
                  </a:lnTo>
                  <a:lnTo>
                    <a:pt x="312" y="2392"/>
                  </a:lnTo>
                  <a:lnTo>
                    <a:pt x="291" y="2366"/>
                  </a:lnTo>
                  <a:lnTo>
                    <a:pt x="269" y="2336"/>
                  </a:lnTo>
                  <a:lnTo>
                    <a:pt x="249" y="2305"/>
                  </a:lnTo>
                  <a:lnTo>
                    <a:pt x="228" y="2272"/>
                  </a:lnTo>
                  <a:lnTo>
                    <a:pt x="209" y="2235"/>
                  </a:lnTo>
                  <a:lnTo>
                    <a:pt x="189" y="2196"/>
                  </a:lnTo>
                  <a:lnTo>
                    <a:pt x="171" y="2156"/>
                  </a:lnTo>
                  <a:lnTo>
                    <a:pt x="154" y="2113"/>
                  </a:lnTo>
                  <a:lnTo>
                    <a:pt x="136" y="2068"/>
                  </a:lnTo>
                  <a:lnTo>
                    <a:pt x="120" y="2020"/>
                  </a:lnTo>
                  <a:lnTo>
                    <a:pt x="105" y="1971"/>
                  </a:lnTo>
                  <a:lnTo>
                    <a:pt x="91" y="1921"/>
                  </a:lnTo>
                  <a:lnTo>
                    <a:pt x="77" y="1869"/>
                  </a:lnTo>
                  <a:lnTo>
                    <a:pt x="64" y="1815"/>
                  </a:lnTo>
                  <a:lnTo>
                    <a:pt x="53" y="1759"/>
                  </a:lnTo>
                  <a:lnTo>
                    <a:pt x="42" y="1701"/>
                  </a:lnTo>
                  <a:lnTo>
                    <a:pt x="33" y="1643"/>
                  </a:lnTo>
                  <a:lnTo>
                    <a:pt x="24" y="1584"/>
                  </a:lnTo>
                  <a:lnTo>
                    <a:pt x="18" y="1523"/>
                  </a:lnTo>
                  <a:lnTo>
                    <a:pt x="11" y="1462"/>
                  </a:lnTo>
                  <a:lnTo>
                    <a:pt x="7" y="1399"/>
                  </a:lnTo>
                  <a:lnTo>
                    <a:pt x="3" y="1335"/>
                  </a:lnTo>
                  <a:lnTo>
                    <a:pt x="1" y="1270"/>
                  </a:lnTo>
                  <a:lnTo>
                    <a:pt x="0" y="1206"/>
                  </a:lnTo>
                  <a:lnTo>
                    <a:pt x="1" y="1142"/>
                  </a:lnTo>
                  <a:lnTo>
                    <a:pt x="3" y="1079"/>
                  </a:lnTo>
                  <a:lnTo>
                    <a:pt x="7" y="1017"/>
                  </a:lnTo>
                  <a:lnTo>
                    <a:pt x="11" y="955"/>
                  </a:lnTo>
                  <a:lnTo>
                    <a:pt x="16" y="894"/>
                  </a:lnTo>
                  <a:lnTo>
                    <a:pt x="24" y="836"/>
                  </a:lnTo>
                  <a:lnTo>
                    <a:pt x="33" y="778"/>
                  </a:lnTo>
                  <a:lnTo>
                    <a:pt x="41" y="722"/>
                  </a:lnTo>
                  <a:lnTo>
                    <a:pt x="52" y="665"/>
                  </a:lnTo>
                  <a:lnTo>
                    <a:pt x="64" y="613"/>
                  </a:lnTo>
                  <a:lnTo>
                    <a:pt x="76" y="560"/>
                  </a:lnTo>
                  <a:lnTo>
                    <a:pt x="90" y="510"/>
                  </a:lnTo>
                  <a:lnTo>
                    <a:pt x="104" y="461"/>
                  </a:lnTo>
                  <a:lnTo>
                    <a:pt x="120" y="414"/>
                  </a:lnTo>
                  <a:lnTo>
                    <a:pt x="136" y="370"/>
                  </a:lnTo>
                  <a:lnTo>
                    <a:pt x="154" y="327"/>
                  </a:lnTo>
                  <a:lnTo>
                    <a:pt x="172" y="286"/>
                  </a:lnTo>
                  <a:lnTo>
                    <a:pt x="190" y="249"/>
                  </a:lnTo>
                  <a:lnTo>
                    <a:pt x="211" y="212"/>
                  </a:lnTo>
                  <a:lnTo>
                    <a:pt x="231" y="179"/>
                  </a:lnTo>
                  <a:lnTo>
                    <a:pt x="252" y="148"/>
                  </a:lnTo>
                  <a:lnTo>
                    <a:pt x="275" y="120"/>
                  </a:lnTo>
                  <a:lnTo>
                    <a:pt x="296" y="94"/>
                  </a:lnTo>
                  <a:lnTo>
                    <a:pt x="320" y="71"/>
                  </a:lnTo>
                  <a:lnTo>
                    <a:pt x="344" y="52"/>
                  </a:lnTo>
                  <a:lnTo>
                    <a:pt x="367" y="35"/>
                  </a:lnTo>
                  <a:lnTo>
                    <a:pt x="392" y="22"/>
                  </a:lnTo>
                  <a:lnTo>
                    <a:pt x="417" y="11"/>
                  </a:lnTo>
                  <a:lnTo>
                    <a:pt x="443" y="4"/>
                  </a:lnTo>
                  <a:lnTo>
                    <a:pt x="469" y="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09" name="Freeform 281"/>
            <p:cNvSpPr>
              <a:spLocks/>
            </p:cNvSpPr>
            <p:nvPr/>
          </p:nvSpPr>
          <p:spPr bwMode="auto">
            <a:xfrm>
              <a:off x="1867" y="1705"/>
              <a:ext cx="230" cy="444"/>
            </a:xfrm>
            <a:custGeom>
              <a:avLst/>
              <a:gdLst>
                <a:gd name="T0" fmla="*/ 690 w 691"/>
                <a:gd name="T1" fmla="*/ 1333 h 1333"/>
                <a:gd name="T2" fmla="*/ 691 w 691"/>
                <a:gd name="T3" fmla="*/ 1275 h 1333"/>
                <a:gd name="T4" fmla="*/ 691 w 691"/>
                <a:gd name="T5" fmla="*/ 1215 h 1333"/>
                <a:gd name="T6" fmla="*/ 687 w 691"/>
                <a:gd name="T7" fmla="*/ 1156 h 1333"/>
                <a:gd name="T8" fmla="*/ 681 w 691"/>
                <a:gd name="T9" fmla="*/ 1097 h 1333"/>
                <a:gd name="T10" fmla="*/ 664 w 691"/>
                <a:gd name="T11" fmla="*/ 980 h 1333"/>
                <a:gd name="T12" fmla="*/ 638 w 691"/>
                <a:gd name="T13" fmla="*/ 864 h 1333"/>
                <a:gd name="T14" fmla="*/ 605 w 691"/>
                <a:gd name="T15" fmla="*/ 752 h 1333"/>
                <a:gd name="T16" fmla="*/ 566 w 691"/>
                <a:gd name="T17" fmla="*/ 644 h 1333"/>
                <a:gd name="T18" fmla="*/ 522 w 691"/>
                <a:gd name="T19" fmla="*/ 540 h 1333"/>
                <a:gd name="T20" fmla="*/ 473 w 691"/>
                <a:gd name="T21" fmla="*/ 442 h 1333"/>
                <a:gd name="T22" fmla="*/ 420 w 691"/>
                <a:gd name="T23" fmla="*/ 351 h 1333"/>
                <a:gd name="T24" fmla="*/ 364 w 691"/>
                <a:gd name="T25" fmla="*/ 269 h 1333"/>
                <a:gd name="T26" fmla="*/ 306 w 691"/>
                <a:gd name="T27" fmla="*/ 196 h 1333"/>
                <a:gd name="T28" fmla="*/ 246 w 691"/>
                <a:gd name="T29" fmla="*/ 132 h 1333"/>
                <a:gd name="T30" fmla="*/ 216 w 691"/>
                <a:gd name="T31" fmla="*/ 104 h 1333"/>
                <a:gd name="T32" fmla="*/ 186 w 691"/>
                <a:gd name="T33" fmla="*/ 79 h 1333"/>
                <a:gd name="T34" fmla="*/ 154 w 691"/>
                <a:gd name="T35" fmla="*/ 58 h 1333"/>
                <a:gd name="T36" fmla="*/ 124 w 691"/>
                <a:gd name="T37" fmla="*/ 39 h 1333"/>
                <a:gd name="T38" fmla="*/ 94 w 691"/>
                <a:gd name="T39" fmla="*/ 24 h 1333"/>
                <a:gd name="T40" fmla="*/ 63 w 691"/>
                <a:gd name="T41" fmla="*/ 12 h 1333"/>
                <a:gd name="T42" fmla="*/ 32 w 691"/>
                <a:gd name="T43" fmla="*/ 5 h 1333"/>
                <a:gd name="T44" fmla="*/ 2 w 691"/>
                <a:gd name="T45" fmla="*/ 0 h 1333"/>
                <a:gd name="T46" fmla="*/ 11 w 691"/>
                <a:gd name="T47" fmla="*/ 51 h 1333"/>
                <a:gd name="T48" fmla="*/ 36 w 691"/>
                <a:gd name="T49" fmla="*/ 55 h 1333"/>
                <a:gd name="T50" fmla="*/ 60 w 691"/>
                <a:gd name="T51" fmla="*/ 64 h 1333"/>
                <a:gd name="T52" fmla="*/ 86 w 691"/>
                <a:gd name="T53" fmla="*/ 76 h 1333"/>
                <a:gd name="T54" fmla="*/ 113 w 691"/>
                <a:gd name="T55" fmla="*/ 90 h 1333"/>
                <a:gd name="T56" fmla="*/ 141 w 691"/>
                <a:gd name="T57" fmla="*/ 108 h 1333"/>
                <a:gd name="T58" fmla="*/ 169 w 691"/>
                <a:gd name="T59" fmla="*/ 130 h 1333"/>
                <a:gd name="T60" fmla="*/ 198 w 691"/>
                <a:gd name="T61" fmla="*/ 155 h 1333"/>
                <a:gd name="T62" fmla="*/ 240 w 691"/>
                <a:gd name="T63" fmla="*/ 197 h 1333"/>
                <a:gd name="T64" fmla="*/ 296 w 691"/>
                <a:gd name="T65" fmla="*/ 262 h 1333"/>
                <a:gd name="T66" fmla="*/ 351 w 691"/>
                <a:gd name="T67" fmla="*/ 337 h 1333"/>
                <a:gd name="T68" fmla="*/ 404 w 691"/>
                <a:gd name="T69" fmla="*/ 422 h 1333"/>
                <a:gd name="T70" fmla="*/ 453 w 691"/>
                <a:gd name="T71" fmla="*/ 512 h 1333"/>
                <a:gd name="T72" fmla="*/ 499 w 691"/>
                <a:gd name="T73" fmla="*/ 611 h 1333"/>
                <a:gd name="T74" fmla="*/ 540 w 691"/>
                <a:gd name="T75" fmla="*/ 714 h 1333"/>
                <a:gd name="T76" fmla="*/ 574 w 691"/>
                <a:gd name="T77" fmla="*/ 822 h 1333"/>
                <a:gd name="T78" fmla="*/ 604 w 691"/>
                <a:gd name="T79" fmla="*/ 932 h 1333"/>
                <a:gd name="T80" fmla="*/ 625 w 691"/>
                <a:gd name="T81" fmla="*/ 1046 h 1333"/>
                <a:gd name="T82" fmla="*/ 635 w 691"/>
                <a:gd name="T83" fmla="*/ 1131 h 1333"/>
                <a:gd name="T84" fmla="*/ 639 w 691"/>
                <a:gd name="T85" fmla="*/ 1188 h 1333"/>
                <a:gd name="T86" fmla="*/ 641 w 691"/>
                <a:gd name="T87" fmla="*/ 1246 h 1333"/>
                <a:gd name="T88" fmla="*/ 641 w 691"/>
                <a:gd name="T89" fmla="*/ 1303 h 1333"/>
                <a:gd name="T90" fmla="*/ 640 w 691"/>
                <a:gd name="T91" fmla="*/ 1331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1" h="1333">
                  <a:moveTo>
                    <a:pt x="690" y="1333"/>
                  </a:moveTo>
                  <a:lnTo>
                    <a:pt x="690" y="1333"/>
                  </a:lnTo>
                  <a:lnTo>
                    <a:pt x="691" y="1304"/>
                  </a:lnTo>
                  <a:lnTo>
                    <a:pt x="691" y="1275"/>
                  </a:lnTo>
                  <a:lnTo>
                    <a:pt x="691" y="1245"/>
                  </a:lnTo>
                  <a:lnTo>
                    <a:pt x="691" y="1215"/>
                  </a:lnTo>
                  <a:lnTo>
                    <a:pt x="689" y="1186"/>
                  </a:lnTo>
                  <a:lnTo>
                    <a:pt x="687" y="1156"/>
                  </a:lnTo>
                  <a:lnTo>
                    <a:pt x="685" y="1127"/>
                  </a:lnTo>
                  <a:lnTo>
                    <a:pt x="681" y="1097"/>
                  </a:lnTo>
                  <a:lnTo>
                    <a:pt x="674" y="1038"/>
                  </a:lnTo>
                  <a:lnTo>
                    <a:pt x="664" y="980"/>
                  </a:lnTo>
                  <a:lnTo>
                    <a:pt x="652" y="922"/>
                  </a:lnTo>
                  <a:lnTo>
                    <a:pt x="638" y="864"/>
                  </a:lnTo>
                  <a:lnTo>
                    <a:pt x="622" y="808"/>
                  </a:lnTo>
                  <a:lnTo>
                    <a:pt x="605" y="752"/>
                  </a:lnTo>
                  <a:lnTo>
                    <a:pt x="586" y="697"/>
                  </a:lnTo>
                  <a:lnTo>
                    <a:pt x="566" y="644"/>
                  </a:lnTo>
                  <a:lnTo>
                    <a:pt x="544" y="591"/>
                  </a:lnTo>
                  <a:lnTo>
                    <a:pt x="522" y="540"/>
                  </a:lnTo>
                  <a:lnTo>
                    <a:pt x="498" y="491"/>
                  </a:lnTo>
                  <a:lnTo>
                    <a:pt x="473" y="442"/>
                  </a:lnTo>
                  <a:lnTo>
                    <a:pt x="447" y="397"/>
                  </a:lnTo>
                  <a:lnTo>
                    <a:pt x="420" y="351"/>
                  </a:lnTo>
                  <a:lnTo>
                    <a:pt x="392" y="309"/>
                  </a:lnTo>
                  <a:lnTo>
                    <a:pt x="364" y="269"/>
                  </a:lnTo>
                  <a:lnTo>
                    <a:pt x="335" y="231"/>
                  </a:lnTo>
                  <a:lnTo>
                    <a:pt x="306" y="196"/>
                  </a:lnTo>
                  <a:lnTo>
                    <a:pt x="276" y="162"/>
                  </a:lnTo>
                  <a:lnTo>
                    <a:pt x="246" y="132"/>
                  </a:lnTo>
                  <a:lnTo>
                    <a:pt x="231" y="118"/>
                  </a:lnTo>
                  <a:lnTo>
                    <a:pt x="216" y="104"/>
                  </a:lnTo>
                  <a:lnTo>
                    <a:pt x="201" y="91"/>
                  </a:lnTo>
                  <a:lnTo>
                    <a:pt x="186" y="79"/>
                  </a:lnTo>
                  <a:lnTo>
                    <a:pt x="169" y="68"/>
                  </a:lnTo>
                  <a:lnTo>
                    <a:pt x="154" y="58"/>
                  </a:lnTo>
                  <a:lnTo>
                    <a:pt x="139" y="48"/>
                  </a:lnTo>
                  <a:lnTo>
                    <a:pt x="124" y="39"/>
                  </a:lnTo>
                  <a:lnTo>
                    <a:pt x="109" y="31"/>
                  </a:lnTo>
                  <a:lnTo>
                    <a:pt x="94" y="24"/>
                  </a:lnTo>
                  <a:lnTo>
                    <a:pt x="79" y="18"/>
                  </a:lnTo>
                  <a:lnTo>
                    <a:pt x="63" y="12"/>
                  </a:lnTo>
                  <a:lnTo>
                    <a:pt x="47" y="8"/>
                  </a:lnTo>
                  <a:lnTo>
                    <a:pt x="32" y="5"/>
                  </a:lnTo>
                  <a:lnTo>
                    <a:pt x="17" y="1"/>
                  </a:lnTo>
                  <a:lnTo>
                    <a:pt x="2" y="0"/>
                  </a:lnTo>
                  <a:lnTo>
                    <a:pt x="0" y="50"/>
                  </a:lnTo>
                  <a:lnTo>
                    <a:pt x="11" y="51"/>
                  </a:lnTo>
                  <a:lnTo>
                    <a:pt x="23" y="53"/>
                  </a:lnTo>
                  <a:lnTo>
                    <a:pt x="36" y="55"/>
                  </a:lnTo>
                  <a:lnTo>
                    <a:pt x="47" y="60"/>
                  </a:lnTo>
                  <a:lnTo>
                    <a:pt x="60" y="64"/>
                  </a:lnTo>
                  <a:lnTo>
                    <a:pt x="73" y="69"/>
                  </a:lnTo>
                  <a:lnTo>
                    <a:pt x="86" y="76"/>
                  </a:lnTo>
                  <a:lnTo>
                    <a:pt x="100" y="82"/>
                  </a:lnTo>
                  <a:lnTo>
                    <a:pt x="113" y="90"/>
                  </a:lnTo>
                  <a:lnTo>
                    <a:pt x="127" y="99"/>
                  </a:lnTo>
                  <a:lnTo>
                    <a:pt x="141" y="108"/>
                  </a:lnTo>
                  <a:lnTo>
                    <a:pt x="155" y="119"/>
                  </a:lnTo>
                  <a:lnTo>
                    <a:pt x="169" y="130"/>
                  </a:lnTo>
                  <a:lnTo>
                    <a:pt x="183" y="142"/>
                  </a:lnTo>
                  <a:lnTo>
                    <a:pt x="198" y="155"/>
                  </a:lnTo>
                  <a:lnTo>
                    <a:pt x="212" y="168"/>
                  </a:lnTo>
                  <a:lnTo>
                    <a:pt x="240" y="197"/>
                  </a:lnTo>
                  <a:lnTo>
                    <a:pt x="268" y="228"/>
                  </a:lnTo>
                  <a:lnTo>
                    <a:pt x="296" y="262"/>
                  </a:lnTo>
                  <a:lnTo>
                    <a:pt x="324" y="298"/>
                  </a:lnTo>
                  <a:lnTo>
                    <a:pt x="351" y="337"/>
                  </a:lnTo>
                  <a:lnTo>
                    <a:pt x="378" y="378"/>
                  </a:lnTo>
                  <a:lnTo>
                    <a:pt x="404" y="422"/>
                  </a:lnTo>
                  <a:lnTo>
                    <a:pt x="429" y="466"/>
                  </a:lnTo>
                  <a:lnTo>
                    <a:pt x="453" y="512"/>
                  </a:lnTo>
                  <a:lnTo>
                    <a:pt x="476" y="561"/>
                  </a:lnTo>
                  <a:lnTo>
                    <a:pt x="499" y="611"/>
                  </a:lnTo>
                  <a:lnTo>
                    <a:pt x="520" y="661"/>
                  </a:lnTo>
                  <a:lnTo>
                    <a:pt x="540" y="714"/>
                  </a:lnTo>
                  <a:lnTo>
                    <a:pt x="558" y="767"/>
                  </a:lnTo>
                  <a:lnTo>
                    <a:pt x="574" y="822"/>
                  </a:lnTo>
                  <a:lnTo>
                    <a:pt x="590" y="877"/>
                  </a:lnTo>
                  <a:lnTo>
                    <a:pt x="604" y="932"/>
                  </a:lnTo>
                  <a:lnTo>
                    <a:pt x="615" y="990"/>
                  </a:lnTo>
                  <a:lnTo>
                    <a:pt x="625" y="1046"/>
                  </a:lnTo>
                  <a:lnTo>
                    <a:pt x="633" y="1103"/>
                  </a:lnTo>
                  <a:lnTo>
                    <a:pt x="635" y="1131"/>
                  </a:lnTo>
                  <a:lnTo>
                    <a:pt x="638" y="1160"/>
                  </a:lnTo>
                  <a:lnTo>
                    <a:pt x="639" y="1188"/>
                  </a:lnTo>
                  <a:lnTo>
                    <a:pt x="641" y="1218"/>
                  </a:lnTo>
                  <a:lnTo>
                    <a:pt x="641" y="1246"/>
                  </a:lnTo>
                  <a:lnTo>
                    <a:pt x="642" y="1274"/>
                  </a:lnTo>
                  <a:lnTo>
                    <a:pt x="641" y="1303"/>
                  </a:lnTo>
                  <a:lnTo>
                    <a:pt x="640" y="1331"/>
                  </a:lnTo>
                  <a:lnTo>
                    <a:pt x="640" y="1331"/>
                  </a:lnTo>
                  <a:lnTo>
                    <a:pt x="690" y="13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10" name="Freeform 282"/>
            <p:cNvSpPr>
              <a:spLocks/>
            </p:cNvSpPr>
            <p:nvPr/>
          </p:nvSpPr>
          <p:spPr bwMode="auto">
            <a:xfrm>
              <a:off x="1873" y="2148"/>
              <a:ext cx="224" cy="403"/>
            </a:xfrm>
            <a:custGeom>
              <a:avLst/>
              <a:gdLst>
                <a:gd name="T0" fmla="*/ 9 w 672"/>
                <a:gd name="T1" fmla="*/ 1208 h 1208"/>
                <a:gd name="T2" fmla="*/ 36 w 672"/>
                <a:gd name="T3" fmla="*/ 1201 h 1208"/>
                <a:gd name="T4" fmla="*/ 63 w 672"/>
                <a:gd name="T5" fmla="*/ 1191 h 1208"/>
                <a:gd name="T6" fmla="*/ 116 w 672"/>
                <a:gd name="T7" fmla="*/ 1165 h 1208"/>
                <a:gd name="T8" fmla="*/ 169 w 672"/>
                <a:gd name="T9" fmla="*/ 1130 h 1208"/>
                <a:gd name="T10" fmla="*/ 223 w 672"/>
                <a:gd name="T11" fmla="*/ 1084 h 1208"/>
                <a:gd name="T12" fmla="*/ 277 w 672"/>
                <a:gd name="T13" fmla="*/ 1029 h 1208"/>
                <a:gd name="T14" fmla="*/ 330 w 672"/>
                <a:gd name="T15" fmla="*/ 967 h 1208"/>
                <a:gd name="T16" fmla="*/ 380 w 672"/>
                <a:gd name="T17" fmla="*/ 897 h 1208"/>
                <a:gd name="T18" fmla="*/ 430 w 672"/>
                <a:gd name="T19" fmla="*/ 819 h 1208"/>
                <a:gd name="T20" fmla="*/ 477 w 672"/>
                <a:gd name="T21" fmla="*/ 735 h 1208"/>
                <a:gd name="T22" fmla="*/ 520 w 672"/>
                <a:gd name="T23" fmla="*/ 644 h 1208"/>
                <a:gd name="T24" fmla="*/ 559 w 672"/>
                <a:gd name="T25" fmla="*/ 548 h 1208"/>
                <a:gd name="T26" fmla="*/ 593 w 672"/>
                <a:gd name="T27" fmla="*/ 446 h 1208"/>
                <a:gd name="T28" fmla="*/ 622 w 672"/>
                <a:gd name="T29" fmla="*/ 340 h 1208"/>
                <a:gd name="T30" fmla="*/ 646 w 672"/>
                <a:gd name="T31" fmla="*/ 231 h 1208"/>
                <a:gd name="T32" fmla="*/ 662 w 672"/>
                <a:gd name="T33" fmla="*/ 118 h 1208"/>
                <a:gd name="T34" fmla="*/ 672 w 672"/>
                <a:gd name="T35" fmla="*/ 2 h 1208"/>
                <a:gd name="T36" fmla="*/ 619 w 672"/>
                <a:gd name="T37" fmla="*/ 56 h 1208"/>
                <a:gd name="T38" fmla="*/ 606 w 672"/>
                <a:gd name="T39" fmla="*/ 167 h 1208"/>
                <a:gd name="T40" fmla="*/ 587 w 672"/>
                <a:gd name="T41" fmla="*/ 277 h 1208"/>
                <a:gd name="T42" fmla="*/ 561 w 672"/>
                <a:gd name="T43" fmla="*/ 380 h 1208"/>
                <a:gd name="T44" fmla="*/ 529 w 672"/>
                <a:gd name="T45" fmla="*/ 482 h 1208"/>
                <a:gd name="T46" fmla="*/ 494 w 672"/>
                <a:gd name="T47" fmla="*/ 578 h 1208"/>
                <a:gd name="T48" fmla="*/ 454 w 672"/>
                <a:gd name="T49" fmla="*/ 669 h 1208"/>
                <a:gd name="T50" fmla="*/ 410 w 672"/>
                <a:gd name="T51" fmla="*/ 753 h 1208"/>
                <a:gd name="T52" fmla="*/ 363 w 672"/>
                <a:gd name="T53" fmla="*/ 832 h 1208"/>
                <a:gd name="T54" fmla="*/ 316 w 672"/>
                <a:gd name="T55" fmla="*/ 903 h 1208"/>
                <a:gd name="T56" fmla="*/ 265 w 672"/>
                <a:gd name="T57" fmla="*/ 968 h 1208"/>
                <a:gd name="T58" fmla="*/ 215 w 672"/>
                <a:gd name="T59" fmla="*/ 1023 h 1208"/>
                <a:gd name="T60" fmla="*/ 164 w 672"/>
                <a:gd name="T61" fmla="*/ 1070 h 1208"/>
                <a:gd name="T62" fmla="*/ 115 w 672"/>
                <a:gd name="T63" fmla="*/ 1108 h 1208"/>
                <a:gd name="T64" fmla="*/ 67 w 672"/>
                <a:gd name="T65" fmla="*/ 1136 h 1208"/>
                <a:gd name="T66" fmla="*/ 33 w 672"/>
                <a:gd name="T67" fmla="*/ 1150 h 1208"/>
                <a:gd name="T68" fmla="*/ 11 w 672"/>
                <a:gd name="T69" fmla="*/ 1156 h 1208"/>
                <a:gd name="T70" fmla="*/ 0 w 672"/>
                <a:gd name="T71" fmla="*/ 1158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2" h="1208">
                  <a:moveTo>
                    <a:pt x="9" y="1208"/>
                  </a:moveTo>
                  <a:lnTo>
                    <a:pt x="9" y="1208"/>
                  </a:lnTo>
                  <a:lnTo>
                    <a:pt x="22" y="1204"/>
                  </a:lnTo>
                  <a:lnTo>
                    <a:pt x="36" y="1201"/>
                  </a:lnTo>
                  <a:lnTo>
                    <a:pt x="49" y="1197"/>
                  </a:lnTo>
                  <a:lnTo>
                    <a:pt x="63" y="1191"/>
                  </a:lnTo>
                  <a:lnTo>
                    <a:pt x="89" y="1181"/>
                  </a:lnTo>
                  <a:lnTo>
                    <a:pt x="116" y="1165"/>
                  </a:lnTo>
                  <a:lnTo>
                    <a:pt x="142" y="1149"/>
                  </a:lnTo>
                  <a:lnTo>
                    <a:pt x="169" y="1130"/>
                  </a:lnTo>
                  <a:lnTo>
                    <a:pt x="196" y="1108"/>
                  </a:lnTo>
                  <a:lnTo>
                    <a:pt x="223" y="1084"/>
                  </a:lnTo>
                  <a:lnTo>
                    <a:pt x="250" y="1057"/>
                  </a:lnTo>
                  <a:lnTo>
                    <a:pt x="277" y="1029"/>
                  </a:lnTo>
                  <a:lnTo>
                    <a:pt x="304" y="999"/>
                  </a:lnTo>
                  <a:lnTo>
                    <a:pt x="330" y="967"/>
                  </a:lnTo>
                  <a:lnTo>
                    <a:pt x="356" y="932"/>
                  </a:lnTo>
                  <a:lnTo>
                    <a:pt x="380" y="897"/>
                  </a:lnTo>
                  <a:lnTo>
                    <a:pt x="405" y="858"/>
                  </a:lnTo>
                  <a:lnTo>
                    <a:pt x="430" y="819"/>
                  </a:lnTo>
                  <a:lnTo>
                    <a:pt x="454" y="777"/>
                  </a:lnTo>
                  <a:lnTo>
                    <a:pt x="477" y="735"/>
                  </a:lnTo>
                  <a:lnTo>
                    <a:pt x="498" y="689"/>
                  </a:lnTo>
                  <a:lnTo>
                    <a:pt x="520" y="644"/>
                  </a:lnTo>
                  <a:lnTo>
                    <a:pt x="539" y="596"/>
                  </a:lnTo>
                  <a:lnTo>
                    <a:pt x="559" y="548"/>
                  </a:lnTo>
                  <a:lnTo>
                    <a:pt x="576" y="497"/>
                  </a:lnTo>
                  <a:lnTo>
                    <a:pt x="593" y="446"/>
                  </a:lnTo>
                  <a:lnTo>
                    <a:pt x="608" y="394"/>
                  </a:lnTo>
                  <a:lnTo>
                    <a:pt x="622" y="340"/>
                  </a:lnTo>
                  <a:lnTo>
                    <a:pt x="635" y="286"/>
                  </a:lnTo>
                  <a:lnTo>
                    <a:pt x="646" y="231"/>
                  </a:lnTo>
                  <a:lnTo>
                    <a:pt x="655" y="175"/>
                  </a:lnTo>
                  <a:lnTo>
                    <a:pt x="662" y="118"/>
                  </a:lnTo>
                  <a:lnTo>
                    <a:pt x="669" y="61"/>
                  </a:lnTo>
                  <a:lnTo>
                    <a:pt x="672" y="2"/>
                  </a:lnTo>
                  <a:lnTo>
                    <a:pt x="622" y="0"/>
                  </a:lnTo>
                  <a:lnTo>
                    <a:pt x="619" y="56"/>
                  </a:lnTo>
                  <a:lnTo>
                    <a:pt x="614" y="112"/>
                  </a:lnTo>
                  <a:lnTo>
                    <a:pt x="606" y="167"/>
                  </a:lnTo>
                  <a:lnTo>
                    <a:pt x="597" y="223"/>
                  </a:lnTo>
                  <a:lnTo>
                    <a:pt x="587" y="277"/>
                  </a:lnTo>
                  <a:lnTo>
                    <a:pt x="575" y="328"/>
                  </a:lnTo>
                  <a:lnTo>
                    <a:pt x="561" y="380"/>
                  </a:lnTo>
                  <a:lnTo>
                    <a:pt x="546" y="432"/>
                  </a:lnTo>
                  <a:lnTo>
                    <a:pt x="529" y="482"/>
                  </a:lnTo>
                  <a:lnTo>
                    <a:pt x="512" y="530"/>
                  </a:lnTo>
                  <a:lnTo>
                    <a:pt x="494" y="578"/>
                  </a:lnTo>
                  <a:lnTo>
                    <a:pt x="474" y="623"/>
                  </a:lnTo>
                  <a:lnTo>
                    <a:pt x="454" y="669"/>
                  </a:lnTo>
                  <a:lnTo>
                    <a:pt x="432" y="712"/>
                  </a:lnTo>
                  <a:lnTo>
                    <a:pt x="410" y="753"/>
                  </a:lnTo>
                  <a:lnTo>
                    <a:pt x="387" y="793"/>
                  </a:lnTo>
                  <a:lnTo>
                    <a:pt x="363" y="832"/>
                  </a:lnTo>
                  <a:lnTo>
                    <a:pt x="339" y="868"/>
                  </a:lnTo>
                  <a:lnTo>
                    <a:pt x="316" y="903"/>
                  </a:lnTo>
                  <a:lnTo>
                    <a:pt x="291" y="936"/>
                  </a:lnTo>
                  <a:lnTo>
                    <a:pt x="265" y="968"/>
                  </a:lnTo>
                  <a:lnTo>
                    <a:pt x="240" y="996"/>
                  </a:lnTo>
                  <a:lnTo>
                    <a:pt x="215" y="1023"/>
                  </a:lnTo>
                  <a:lnTo>
                    <a:pt x="189" y="1048"/>
                  </a:lnTo>
                  <a:lnTo>
                    <a:pt x="164" y="1070"/>
                  </a:lnTo>
                  <a:lnTo>
                    <a:pt x="140" y="1090"/>
                  </a:lnTo>
                  <a:lnTo>
                    <a:pt x="115" y="1108"/>
                  </a:lnTo>
                  <a:lnTo>
                    <a:pt x="91" y="1123"/>
                  </a:lnTo>
                  <a:lnTo>
                    <a:pt x="67" y="1136"/>
                  </a:lnTo>
                  <a:lnTo>
                    <a:pt x="43" y="1146"/>
                  </a:lnTo>
                  <a:lnTo>
                    <a:pt x="33" y="1150"/>
                  </a:lnTo>
                  <a:lnTo>
                    <a:pt x="22" y="1154"/>
                  </a:lnTo>
                  <a:lnTo>
                    <a:pt x="11" y="1156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9" y="12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11" name="Freeform 283"/>
            <p:cNvSpPr>
              <a:spLocks/>
            </p:cNvSpPr>
            <p:nvPr/>
          </p:nvSpPr>
          <p:spPr bwMode="auto">
            <a:xfrm>
              <a:off x="1694" y="2136"/>
              <a:ext cx="182" cy="416"/>
            </a:xfrm>
            <a:custGeom>
              <a:avLst/>
              <a:gdLst>
                <a:gd name="T0" fmla="*/ 0 w 546"/>
                <a:gd name="T1" fmla="*/ 1 h 1247"/>
                <a:gd name="T2" fmla="*/ 6 w 546"/>
                <a:gd name="T3" fmla="*/ 131 h 1247"/>
                <a:gd name="T4" fmla="*/ 17 w 546"/>
                <a:gd name="T5" fmla="*/ 256 h 1247"/>
                <a:gd name="T6" fmla="*/ 32 w 546"/>
                <a:gd name="T7" fmla="*/ 378 h 1247"/>
                <a:gd name="T8" fmla="*/ 52 w 546"/>
                <a:gd name="T9" fmla="*/ 494 h 1247"/>
                <a:gd name="T10" fmla="*/ 77 w 546"/>
                <a:gd name="T11" fmla="*/ 605 h 1247"/>
                <a:gd name="T12" fmla="*/ 105 w 546"/>
                <a:gd name="T13" fmla="*/ 710 h 1247"/>
                <a:gd name="T14" fmla="*/ 138 w 546"/>
                <a:gd name="T15" fmla="*/ 807 h 1247"/>
                <a:gd name="T16" fmla="*/ 172 w 546"/>
                <a:gd name="T17" fmla="*/ 897 h 1247"/>
                <a:gd name="T18" fmla="*/ 211 w 546"/>
                <a:gd name="T19" fmla="*/ 978 h 1247"/>
                <a:gd name="T20" fmla="*/ 252 w 546"/>
                <a:gd name="T21" fmla="*/ 1049 h 1247"/>
                <a:gd name="T22" fmla="*/ 294 w 546"/>
                <a:gd name="T23" fmla="*/ 1111 h 1247"/>
                <a:gd name="T24" fmla="*/ 318 w 546"/>
                <a:gd name="T25" fmla="*/ 1139 h 1247"/>
                <a:gd name="T26" fmla="*/ 341 w 546"/>
                <a:gd name="T27" fmla="*/ 1164 h 1247"/>
                <a:gd name="T28" fmla="*/ 364 w 546"/>
                <a:gd name="T29" fmla="*/ 1185 h 1247"/>
                <a:gd name="T30" fmla="*/ 388 w 546"/>
                <a:gd name="T31" fmla="*/ 1204 h 1247"/>
                <a:gd name="T32" fmla="*/ 414 w 546"/>
                <a:gd name="T33" fmla="*/ 1219 h 1247"/>
                <a:gd name="T34" fmla="*/ 439 w 546"/>
                <a:gd name="T35" fmla="*/ 1232 h 1247"/>
                <a:gd name="T36" fmla="*/ 466 w 546"/>
                <a:gd name="T37" fmla="*/ 1240 h 1247"/>
                <a:gd name="T38" fmla="*/ 492 w 546"/>
                <a:gd name="T39" fmla="*/ 1246 h 1247"/>
                <a:gd name="T40" fmla="*/ 519 w 546"/>
                <a:gd name="T41" fmla="*/ 1247 h 1247"/>
                <a:gd name="T42" fmla="*/ 546 w 546"/>
                <a:gd name="T43" fmla="*/ 1245 h 1247"/>
                <a:gd name="T44" fmla="*/ 528 w 546"/>
                <a:gd name="T45" fmla="*/ 1197 h 1247"/>
                <a:gd name="T46" fmla="*/ 508 w 546"/>
                <a:gd name="T47" fmla="*/ 1197 h 1247"/>
                <a:gd name="T48" fmla="*/ 489 w 546"/>
                <a:gd name="T49" fmla="*/ 1195 h 1247"/>
                <a:gd name="T50" fmla="*/ 468 w 546"/>
                <a:gd name="T51" fmla="*/ 1190 h 1247"/>
                <a:gd name="T52" fmla="*/ 448 w 546"/>
                <a:gd name="T53" fmla="*/ 1181 h 1247"/>
                <a:gd name="T54" fmla="*/ 427 w 546"/>
                <a:gd name="T55" fmla="*/ 1170 h 1247"/>
                <a:gd name="T56" fmla="*/ 407 w 546"/>
                <a:gd name="T57" fmla="*/ 1155 h 1247"/>
                <a:gd name="T58" fmla="*/ 386 w 546"/>
                <a:gd name="T59" fmla="*/ 1138 h 1247"/>
                <a:gd name="T60" fmla="*/ 364 w 546"/>
                <a:gd name="T61" fmla="*/ 1117 h 1247"/>
                <a:gd name="T62" fmla="*/ 344 w 546"/>
                <a:gd name="T63" fmla="*/ 1093 h 1247"/>
                <a:gd name="T64" fmla="*/ 314 w 546"/>
                <a:gd name="T65" fmla="*/ 1053 h 1247"/>
                <a:gd name="T66" fmla="*/ 274 w 546"/>
                <a:gd name="T67" fmla="*/ 990 h 1247"/>
                <a:gd name="T68" fmla="*/ 236 w 546"/>
                <a:gd name="T69" fmla="*/ 917 h 1247"/>
                <a:gd name="T70" fmla="*/ 200 w 546"/>
                <a:gd name="T71" fmla="*/ 834 h 1247"/>
                <a:gd name="T72" fmla="*/ 168 w 546"/>
                <a:gd name="T73" fmla="*/ 743 h 1247"/>
                <a:gd name="T74" fmla="*/ 139 w 546"/>
                <a:gd name="T75" fmla="*/ 645 h 1247"/>
                <a:gd name="T76" fmla="*/ 113 w 546"/>
                <a:gd name="T77" fmla="*/ 540 h 1247"/>
                <a:gd name="T78" fmla="*/ 90 w 546"/>
                <a:gd name="T79" fmla="*/ 428 h 1247"/>
                <a:gd name="T80" fmla="*/ 73 w 546"/>
                <a:gd name="T81" fmla="*/ 311 h 1247"/>
                <a:gd name="T82" fmla="*/ 60 w 546"/>
                <a:gd name="T83" fmla="*/ 190 h 1247"/>
                <a:gd name="T84" fmla="*/ 51 w 546"/>
                <a:gd name="T85" fmla="*/ 65 h 1247"/>
                <a:gd name="T86" fmla="*/ 50 w 546"/>
                <a:gd name="T87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1247">
                  <a:moveTo>
                    <a:pt x="0" y="1"/>
                  </a:moveTo>
                  <a:lnTo>
                    <a:pt x="0" y="1"/>
                  </a:lnTo>
                  <a:lnTo>
                    <a:pt x="3" y="66"/>
                  </a:lnTo>
                  <a:lnTo>
                    <a:pt x="6" y="131"/>
                  </a:lnTo>
                  <a:lnTo>
                    <a:pt x="10" y="195"/>
                  </a:lnTo>
                  <a:lnTo>
                    <a:pt x="17" y="256"/>
                  </a:lnTo>
                  <a:lnTo>
                    <a:pt x="24" y="318"/>
                  </a:lnTo>
                  <a:lnTo>
                    <a:pt x="32" y="378"/>
                  </a:lnTo>
                  <a:lnTo>
                    <a:pt x="42" y="437"/>
                  </a:lnTo>
                  <a:lnTo>
                    <a:pt x="52" y="494"/>
                  </a:lnTo>
                  <a:lnTo>
                    <a:pt x="64" y="550"/>
                  </a:lnTo>
                  <a:lnTo>
                    <a:pt x="77" y="605"/>
                  </a:lnTo>
                  <a:lnTo>
                    <a:pt x="91" y="658"/>
                  </a:lnTo>
                  <a:lnTo>
                    <a:pt x="105" y="710"/>
                  </a:lnTo>
                  <a:lnTo>
                    <a:pt x="121" y="759"/>
                  </a:lnTo>
                  <a:lnTo>
                    <a:pt x="138" y="807"/>
                  </a:lnTo>
                  <a:lnTo>
                    <a:pt x="155" y="853"/>
                  </a:lnTo>
                  <a:lnTo>
                    <a:pt x="172" y="897"/>
                  </a:lnTo>
                  <a:lnTo>
                    <a:pt x="192" y="938"/>
                  </a:lnTo>
                  <a:lnTo>
                    <a:pt x="211" y="978"/>
                  </a:lnTo>
                  <a:lnTo>
                    <a:pt x="231" y="1015"/>
                  </a:lnTo>
                  <a:lnTo>
                    <a:pt x="252" y="1049"/>
                  </a:lnTo>
                  <a:lnTo>
                    <a:pt x="273" y="1082"/>
                  </a:lnTo>
                  <a:lnTo>
                    <a:pt x="294" y="1111"/>
                  </a:lnTo>
                  <a:lnTo>
                    <a:pt x="306" y="1126"/>
                  </a:lnTo>
                  <a:lnTo>
                    <a:pt x="318" y="1139"/>
                  </a:lnTo>
                  <a:lnTo>
                    <a:pt x="329" y="1152"/>
                  </a:lnTo>
                  <a:lnTo>
                    <a:pt x="341" y="1164"/>
                  </a:lnTo>
                  <a:lnTo>
                    <a:pt x="353" y="1174"/>
                  </a:lnTo>
                  <a:lnTo>
                    <a:pt x="364" y="1185"/>
                  </a:lnTo>
                  <a:lnTo>
                    <a:pt x="376" y="1195"/>
                  </a:lnTo>
                  <a:lnTo>
                    <a:pt x="388" y="1204"/>
                  </a:lnTo>
                  <a:lnTo>
                    <a:pt x="401" y="1211"/>
                  </a:lnTo>
                  <a:lnTo>
                    <a:pt x="414" y="1219"/>
                  </a:lnTo>
                  <a:lnTo>
                    <a:pt x="426" y="1226"/>
                  </a:lnTo>
                  <a:lnTo>
                    <a:pt x="439" y="1232"/>
                  </a:lnTo>
                  <a:lnTo>
                    <a:pt x="452" y="1236"/>
                  </a:lnTo>
                  <a:lnTo>
                    <a:pt x="466" y="1240"/>
                  </a:lnTo>
                  <a:lnTo>
                    <a:pt x="479" y="1244"/>
                  </a:lnTo>
                  <a:lnTo>
                    <a:pt x="492" y="1246"/>
                  </a:lnTo>
                  <a:lnTo>
                    <a:pt x="506" y="1247"/>
                  </a:lnTo>
                  <a:lnTo>
                    <a:pt x="519" y="1247"/>
                  </a:lnTo>
                  <a:lnTo>
                    <a:pt x="533" y="1246"/>
                  </a:lnTo>
                  <a:lnTo>
                    <a:pt x="546" y="1245"/>
                  </a:lnTo>
                  <a:lnTo>
                    <a:pt x="537" y="1195"/>
                  </a:lnTo>
                  <a:lnTo>
                    <a:pt x="528" y="1197"/>
                  </a:lnTo>
                  <a:lnTo>
                    <a:pt x="518" y="1197"/>
                  </a:lnTo>
                  <a:lnTo>
                    <a:pt x="508" y="1197"/>
                  </a:lnTo>
                  <a:lnTo>
                    <a:pt x="498" y="1196"/>
                  </a:lnTo>
                  <a:lnTo>
                    <a:pt x="489" y="1195"/>
                  </a:lnTo>
                  <a:lnTo>
                    <a:pt x="478" y="1193"/>
                  </a:lnTo>
                  <a:lnTo>
                    <a:pt x="468" y="1190"/>
                  </a:lnTo>
                  <a:lnTo>
                    <a:pt x="458" y="1186"/>
                  </a:lnTo>
                  <a:lnTo>
                    <a:pt x="448" y="1181"/>
                  </a:lnTo>
                  <a:lnTo>
                    <a:pt x="438" y="1175"/>
                  </a:lnTo>
                  <a:lnTo>
                    <a:pt x="427" y="1170"/>
                  </a:lnTo>
                  <a:lnTo>
                    <a:pt x="417" y="1163"/>
                  </a:lnTo>
                  <a:lnTo>
                    <a:pt x="407" y="1155"/>
                  </a:lnTo>
                  <a:lnTo>
                    <a:pt x="396" y="1147"/>
                  </a:lnTo>
                  <a:lnTo>
                    <a:pt x="386" y="1138"/>
                  </a:lnTo>
                  <a:lnTo>
                    <a:pt x="375" y="1128"/>
                  </a:lnTo>
                  <a:lnTo>
                    <a:pt x="364" y="1117"/>
                  </a:lnTo>
                  <a:lnTo>
                    <a:pt x="355" y="1106"/>
                  </a:lnTo>
                  <a:lnTo>
                    <a:pt x="344" y="1093"/>
                  </a:lnTo>
                  <a:lnTo>
                    <a:pt x="334" y="1082"/>
                  </a:lnTo>
                  <a:lnTo>
                    <a:pt x="314" y="1053"/>
                  </a:lnTo>
                  <a:lnTo>
                    <a:pt x="293" y="1023"/>
                  </a:lnTo>
                  <a:lnTo>
                    <a:pt x="274" y="990"/>
                  </a:lnTo>
                  <a:lnTo>
                    <a:pt x="254" y="955"/>
                  </a:lnTo>
                  <a:lnTo>
                    <a:pt x="236" y="917"/>
                  </a:lnTo>
                  <a:lnTo>
                    <a:pt x="219" y="876"/>
                  </a:lnTo>
                  <a:lnTo>
                    <a:pt x="200" y="834"/>
                  </a:lnTo>
                  <a:lnTo>
                    <a:pt x="184" y="790"/>
                  </a:lnTo>
                  <a:lnTo>
                    <a:pt x="168" y="743"/>
                  </a:lnTo>
                  <a:lnTo>
                    <a:pt x="153" y="696"/>
                  </a:lnTo>
                  <a:lnTo>
                    <a:pt x="139" y="645"/>
                  </a:lnTo>
                  <a:lnTo>
                    <a:pt x="125" y="593"/>
                  </a:lnTo>
                  <a:lnTo>
                    <a:pt x="113" y="540"/>
                  </a:lnTo>
                  <a:lnTo>
                    <a:pt x="101" y="485"/>
                  </a:lnTo>
                  <a:lnTo>
                    <a:pt x="90" y="428"/>
                  </a:lnTo>
                  <a:lnTo>
                    <a:pt x="81" y="371"/>
                  </a:lnTo>
                  <a:lnTo>
                    <a:pt x="73" y="311"/>
                  </a:lnTo>
                  <a:lnTo>
                    <a:pt x="65" y="251"/>
                  </a:lnTo>
                  <a:lnTo>
                    <a:pt x="60" y="190"/>
                  </a:lnTo>
                  <a:lnTo>
                    <a:pt x="56" y="128"/>
                  </a:lnTo>
                  <a:lnTo>
                    <a:pt x="51" y="6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12" name="Freeform 284"/>
            <p:cNvSpPr>
              <a:spLocks/>
            </p:cNvSpPr>
            <p:nvPr/>
          </p:nvSpPr>
          <p:spPr bwMode="auto">
            <a:xfrm>
              <a:off x="1694" y="1705"/>
              <a:ext cx="174" cy="431"/>
            </a:xfrm>
            <a:custGeom>
              <a:avLst/>
              <a:gdLst>
                <a:gd name="T0" fmla="*/ 522 w 522"/>
                <a:gd name="T1" fmla="*/ 0 h 1295"/>
                <a:gd name="T2" fmla="*/ 493 w 522"/>
                <a:gd name="T3" fmla="*/ 0 h 1295"/>
                <a:gd name="T4" fmla="*/ 464 w 522"/>
                <a:gd name="T5" fmla="*/ 5 h 1295"/>
                <a:gd name="T6" fmla="*/ 435 w 522"/>
                <a:gd name="T7" fmla="*/ 12 h 1295"/>
                <a:gd name="T8" fmla="*/ 406 w 522"/>
                <a:gd name="T9" fmla="*/ 24 h 1295"/>
                <a:gd name="T10" fmla="*/ 379 w 522"/>
                <a:gd name="T11" fmla="*/ 39 h 1295"/>
                <a:gd name="T12" fmla="*/ 354 w 522"/>
                <a:gd name="T13" fmla="*/ 58 h 1295"/>
                <a:gd name="T14" fmla="*/ 328 w 522"/>
                <a:gd name="T15" fmla="*/ 78 h 1295"/>
                <a:gd name="T16" fmla="*/ 304 w 522"/>
                <a:gd name="T17" fmla="*/ 102 h 1295"/>
                <a:gd name="T18" fmla="*/ 280 w 522"/>
                <a:gd name="T19" fmla="*/ 129 h 1295"/>
                <a:gd name="T20" fmla="*/ 257 w 522"/>
                <a:gd name="T21" fmla="*/ 159 h 1295"/>
                <a:gd name="T22" fmla="*/ 214 w 522"/>
                <a:gd name="T23" fmla="*/ 225 h 1295"/>
                <a:gd name="T24" fmla="*/ 174 w 522"/>
                <a:gd name="T25" fmla="*/ 301 h 1295"/>
                <a:gd name="T26" fmla="*/ 139 w 522"/>
                <a:gd name="T27" fmla="*/ 386 h 1295"/>
                <a:gd name="T28" fmla="*/ 106 w 522"/>
                <a:gd name="T29" fmla="*/ 479 h 1295"/>
                <a:gd name="T30" fmla="*/ 77 w 522"/>
                <a:gd name="T31" fmla="*/ 579 h 1295"/>
                <a:gd name="T32" fmla="*/ 53 w 522"/>
                <a:gd name="T33" fmla="*/ 686 h 1295"/>
                <a:gd name="T34" fmla="*/ 33 w 522"/>
                <a:gd name="T35" fmla="*/ 800 h 1295"/>
                <a:gd name="T36" fmla="*/ 18 w 522"/>
                <a:gd name="T37" fmla="*/ 917 h 1295"/>
                <a:gd name="T38" fmla="*/ 7 w 522"/>
                <a:gd name="T39" fmla="*/ 1040 h 1295"/>
                <a:gd name="T40" fmla="*/ 1 w 522"/>
                <a:gd name="T41" fmla="*/ 1167 h 1295"/>
                <a:gd name="T42" fmla="*/ 1 w 522"/>
                <a:gd name="T43" fmla="*/ 1295 h 1295"/>
                <a:gd name="T44" fmla="*/ 50 w 522"/>
                <a:gd name="T45" fmla="*/ 1231 h 1295"/>
                <a:gd name="T46" fmla="*/ 52 w 522"/>
                <a:gd name="T47" fmla="*/ 1105 h 1295"/>
                <a:gd name="T48" fmla="*/ 61 w 522"/>
                <a:gd name="T49" fmla="*/ 982 h 1295"/>
                <a:gd name="T50" fmla="*/ 74 w 522"/>
                <a:gd name="T51" fmla="*/ 864 h 1295"/>
                <a:gd name="T52" fmla="*/ 91 w 522"/>
                <a:gd name="T53" fmla="*/ 750 h 1295"/>
                <a:gd name="T54" fmla="*/ 113 w 522"/>
                <a:gd name="T55" fmla="*/ 643 h 1295"/>
                <a:gd name="T56" fmla="*/ 139 w 522"/>
                <a:gd name="T57" fmla="*/ 541 h 1295"/>
                <a:gd name="T58" fmla="*/ 168 w 522"/>
                <a:gd name="T59" fmla="*/ 447 h 1295"/>
                <a:gd name="T60" fmla="*/ 201 w 522"/>
                <a:gd name="T61" fmla="*/ 362 h 1295"/>
                <a:gd name="T62" fmla="*/ 238 w 522"/>
                <a:gd name="T63" fmla="*/ 284 h 1295"/>
                <a:gd name="T64" fmla="*/ 277 w 522"/>
                <a:gd name="T65" fmla="*/ 217 h 1295"/>
                <a:gd name="T66" fmla="*/ 307 w 522"/>
                <a:gd name="T67" fmla="*/ 174 h 1295"/>
                <a:gd name="T68" fmla="*/ 329 w 522"/>
                <a:gd name="T69" fmla="*/ 148 h 1295"/>
                <a:gd name="T70" fmla="*/ 350 w 522"/>
                <a:gd name="T71" fmla="*/ 126 h 1295"/>
                <a:gd name="T72" fmla="*/ 372 w 522"/>
                <a:gd name="T73" fmla="*/ 105 h 1295"/>
                <a:gd name="T74" fmla="*/ 395 w 522"/>
                <a:gd name="T75" fmla="*/ 89 h 1295"/>
                <a:gd name="T76" fmla="*/ 417 w 522"/>
                <a:gd name="T77" fmla="*/ 75 h 1295"/>
                <a:gd name="T78" fmla="*/ 439 w 522"/>
                <a:gd name="T79" fmla="*/ 64 h 1295"/>
                <a:gd name="T80" fmla="*/ 462 w 522"/>
                <a:gd name="T81" fmla="*/ 56 h 1295"/>
                <a:gd name="T82" fmla="*/ 484 w 522"/>
                <a:gd name="T83" fmla="*/ 51 h 1295"/>
                <a:gd name="T84" fmla="*/ 508 w 522"/>
                <a:gd name="T85" fmla="*/ 50 h 1295"/>
                <a:gd name="T86" fmla="*/ 520 w 522"/>
                <a:gd name="T87" fmla="*/ 5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1295">
                  <a:moveTo>
                    <a:pt x="522" y="0"/>
                  </a:moveTo>
                  <a:lnTo>
                    <a:pt x="522" y="0"/>
                  </a:lnTo>
                  <a:lnTo>
                    <a:pt x="507" y="0"/>
                  </a:lnTo>
                  <a:lnTo>
                    <a:pt x="493" y="0"/>
                  </a:lnTo>
                  <a:lnTo>
                    <a:pt x="478" y="2"/>
                  </a:lnTo>
                  <a:lnTo>
                    <a:pt x="464" y="5"/>
                  </a:lnTo>
                  <a:lnTo>
                    <a:pt x="449" y="8"/>
                  </a:lnTo>
                  <a:lnTo>
                    <a:pt x="435" y="12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92" y="32"/>
                  </a:lnTo>
                  <a:lnTo>
                    <a:pt x="379" y="39"/>
                  </a:lnTo>
                  <a:lnTo>
                    <a:pt x="367" y="48"/>
                  </a:lnTo>
                  <a:lnTo>
                    <a:pt x="354" y="58"/>
                  </a:lnTo>
                  <a:lnTo>
                    <a:pt x="341" y="67"/>
                  </a:lnTo>
                  <a:lnTo>
                    <a:pt x="328" y="78"/>
                  </a:lnTo>
                  <a:lnTo>
                    <a:pt x="316" y="90"/>
                  </a:lnTo>
                  <a:lnTo>
                    <a:pt x="304" y="102"/>
                  </a:lnTo>
                  <a:lnTo>
                    <a:pt x="292" y="115"/>
                  </a:lnTo>
                  <a:lnTo>
                    <a:pt x="280" y="129"/>
                  </a:lnTo>
                  <a:lnTo>
                    <a:pt x="268" y="144"/>
                  </a:lnTo>
                  <a:lnTo>
                    <a:pt x="257" y="159"/>
                  </a:lnTo>
                  <a:lnTo>
                    <a:pt x="235" y="190"/>
                  </a:lnTo>
                  <a:lnTo>
                    <a:pt x="214" y="225"/>
                  </a:lnTo>
                  <a:lnTo>
                    <a:pt x="194" y="262"/>
                  </a:lnTo>
                  <a:lnTo>
                    <a:pt x="174" y="301"/>
                  </a:lnTo>
                  <a:lnTo>
                    <a:pt x="156" y="343"/>
                  </a:lnTo>
                  <a:lnTo>
                    <a:pt x="139" y="386"/>
                  </a:lnTo>
                  <a:lnTo>
                    <a:pt x="121" y="431"/>
                  </a:lnTo>
                  <a:lnTo>
                    <a:pt x="106" y="479"/>
                  </a:lnTo>
                  <a:lnTo>
                    <a:pt x="91" y="527"/>
                  </a:lnTo>
                  <a:lnTo>
                    <a:pt x="77" y="579"/>
                  </a:lnTo>
                  <a:lnTo>
                    <a:pt x="64" y="632"/>
                  </a:lnTo>
                  <a:lnTo>
                    <a:pt x="53" y="686"/>
                  </a:lnTo>
                  <a:lnTo>
                    <a:pt x="43" y="742"/>
                  </a:lnTo>
                  <a:lnTo>
                    <a:pt x="33" y="800"/>
                  </a:lnTo>
                  <a:lnTo>
                    <a:pt x="24" y="858"/>
                  </a:lnTo>
                  <a:lnTo>
                    <a:pt x="18" y="917"/>
                  </a:lnTo>
                  <a:lnTo>
                    <a:pt x="11" y="978"/>
                  </a:lnTo>
                  <a:lnTo>
                    <a:pt x="7" y="1040"/>
                  </a:lnTo>
                  <a:lnTo>
                    <a:pt x="4" y="1103"/>
                  </a:lnTo>
                  <a:lnTo>
                    <a:pt x="1" y="1167"/>
                  </a:lnTo>
                  <a:lnTo>
                    <a:pt x="0" y="1231"/>
                  </a:lnTo>
                  <a:lnTo>
                    <a:pt x="1" y="1295"/>
                  </a:lnTo>
                  <a:lnTo>
                    <a:pt x="51" y="1294"/>
                  </a:lnTo>
                  <a:lnTo>
                    <a:pt x="50" y="1231"/>
                  </a:lnTo>
                  <a:lnTo>
                    <a:pt x="51" y="1167"/>
                  </a:lnTo>
                  <a:lnTo>
                    <a:pt x="52" y="1105"/>
                  </a:lnTo>
                  <a:lnTo>
                    <a:pt x="57" y="1043"/>
                  </a:lnTo>
                  <a:lnTo>
                    <a:pt x="61" y="982"/>
                  </a:lnTo>
                  <a:lnTo>
                    <a:pt x="66" y="923"/>
                  </a:lnTo>
                  <a:lnTo>
                    <a:pt x="74" y="864"/>
                  </a:lnTo>
                  <a:lnTo>
                    <a:pt x="81" y="806"/>
                  </a:lnTo>
                  <a:lnTo>
                    <a:pt x="91" y="750"/>
                  </a:lnTo>
                  <a:lnTo>
                    <a:pt x="101" y="696"/>
                  </a:lnTo>
                  <a:lnTo>
                    <a:pt x="113" y="643"/>
                  </a:lnTo>
                  <a:lnTo>
                    <a:pt x="126" y="591"/>
                  </a:lnTo>
                  <a:lnTo>
                    <a:pt x="139" y="541"/>
                  </a:lnTo>
                  <a:lnTo>
                    <a:pt x="153" y="494"/>
                  </a:lnTo>
                  <a:lnTo>
                    <a:pt x="168" y="447"/>
                  </a:lnTo>
                  <a:lnTo>
                    <a:pt x="184" y="403"/>
                  </a:lnTo>
                  <a:lnTo>
                    <a:pt x="201" y="362"/>
                  </a:lnTo>
                  <a:lnTo>
                    <a:pt x="220" y="322"/>
                  </a:lnTo>
                  <a:lnTo>
                    <a:pt x="238" y="284"/>
                  </a:lnTo>
                  <a:lnTo>
                    <a:pt x="257" y="250"/>
                  </a:lnTo>
                  <a:lnTo>
                    <a:pt x="277" y="217"/>
                  </a:lnTo>
                  <a:lnTo>
                    <a:pt x="297" y="187"/>
                  </a:lnTo>
                  <a:lnTo>
                    <a:pt x="307" y="174"/>
                  </a:lnTo>
                  <a:lnTo>
                    <a:pt x="318" y="160"/>
                  </a:lnTo>
                  <a:lnTo>
                    <a:pt x="329" y="148"/>
                  </a:lnTo>
                  <a:lnTo>
                    <a:pt x="340" y="136"/>
                  </a:lnTo>
                  <a:lnTo>
                    <a:pt x="350" y="126"/>
                  </a:lnTo>
                  <a:lnTo>
                    <a:pt x="361" y="115"/>
                  </a:lnTo>
                  <a:lnTo>
                    <a:pt x="372" y="105"/>
                  </a:lnTo>
                  <a:lnTo>
                    <a:pt x="384" y="96"/>
                  </a:lnTo>
                  <a:lnTo>
                    <a:pt x="395" y="89"/>
                  </a:lnTo>
                  <a:lnTo>
                    <a:pt x="405" y="81"/>
                  </a:lnTo>
                  <a:lnTo>
                    <a:pt x="417" y="75"/>
                  </a:lnTo>
                  <a:lnTo>
                    <a:pt x="428" y="68"/>
                  </a:lnTo>
                  <a:lnTo>
                    <a:pt x="439" y="64"/>
                  </a:lnTo>
                  <a:lnTo>
                    <a:pt x="451" y="60"/>
                  </a:lnTo>
                  <a:lnTo>
                    <a:pt x="462" y="56"/>
                  </a:lnTo>
                  <a:lnTo>
                    <a:pt x="473" y="53"/>
                  </a:lnTo>
                  <a:lnTo>
                    <a:pt x="484" y="51"/>
                  </a:lnTo>
                  <a:lnTo>
                    <a:pt x="496" y="50"/>
                  </a:lnTo>
                  <a:lnTo>
                    <a:pt x="508" y="50"/>
                  </a:lnTo>
                  <a:lnTo>
                    <a:pt x="520" y="50"/>
                  </a:lnTo>
                  <a:lnTo>
                    <a:pt x="520" y="50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13" name="Line 285"/>
            <p:cNvSpPr>
              <a:spLocks noChangeShapeType="1"/>
            </p:cNvSpPr>
            <p:nvPr/>
          </p:nvSpPr>
          <p:spPr bwMode="auto">
            <a:xfrm flipH="1">
              <a:off x="1900" y="1600"/>
              <a:ext cx="47" cy="131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14" name="Line 286"/>
            <p:cNvSpPr>
              <a:spLocks noChangeShapeType="1"/>
            </p:cNvSpPr>
            <p:nvPr/>
          </p:nvSpPr>
          <p:spPr bwMode="auto">
            <a:xfrm>
              <a:off x="1883" y="1605"/>
              <a:ext cx="84" cy="177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15" name="Line 287"/>
            <p:cNvSpPr>
              <a:spLocks noChangeShapeType="1"/>
            </p:cNvSpPr>
            <p:nvPr/>
          </p:nvSpPr>
          <p:spPr bwMode="auto">
            <a:xfrm flipH="1">
              <a:off x="1930" y="2208"/>
              <a:ext cx="157" cy="457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16" name="Line 288"/>
            <p:cNvSpPr>
              <a:spLocks noChangeShapeType="1"/>
            </p:cNvSpPr>
            <p:nvPr/>
          </p:nvSpPr>
          <p:spPr bwMode="auto">
            <a:xfrm>
              <a:off x="1927" y="2520"/>
              <a:ext cx="74" cy="153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17" name="Freeform 289"/>
            <p:cNvSpPr>
              <a:spLocks/>
            </p:cNvSpPr>
            <p:nvPr/>
          </p:nvSpPr>
          <p:spPr bwMode="auto">
            <a:xfrm>
              <a:off x="769" y="1966"/>
              <a:ext cx="4392" cy="247"/>
            </a:xfrm>
            <a:custGeom>
              <a:avLst/>
              <a:gdLst>
                <a:gd name="T0" fmla="*/ 13174 w 13176"/>
                <a:gd name="T1" fmla="*/ 0 h 741"/>
                <a:gd name="T2" fmla="*/ 0 w 13176"/>
                <a:gd name="T3" fmla="*/ 709 h 741"/>
                <a:gd name="T4" fmla="*/ 2 w 13176"/>
                <a:gd name="T5" fmla="*/ 741 h 741"/>
                <a:gd name="T6" fmla="*/ 13176 w 13176"/>
                <a:gd name="T7" fmla="*/ 33 h 741"/>
                <a:gd name="T8" fmla="*/ 13174 w 13176"/>
                <a:gd name="T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76" h="741">
                  <a:moveTo>
                    <a:pt x="13174" y="0"/>
                  </a:moveTo>
                  <a:lnTo>
                    <a:pt x="0" y="709"/>
                  </a:lnTo>
                  <a:lnTo>
                    <a:pt x="2" y="741"/>
                  </a:lnTo>
                  <a:lnTo>
                    <a:pt x="13176" y="33"/>
                  </a:lnTo>
                  <a:lnTo>
                    <a:pt x="1317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18" name="Freeform 290"/>
            <p:cNvSpPr>
              <a:spLocks/>
            </p:cNvSpPr>
            <p:nvPr/>
          </p:nvSpPr>
          <p:spPr bwMode="auto">
            <a:xfrm>
              <a:off x="760" y="2143"/>
              <a:ext cx="11" cy="11"/>
            </a:xfrm>
            <a:custGeom>
              <a:avLst/>
              <a:gdLst>
                <a:gd name="T0" fmla="*/ 33 w 33"/>
                <a:gd name="T1" fmla="*/ 0 h 33"/>
                <a:gd name="T2" fmla="*/ 32 w 33"/>
                <a:gd name="T3" fmla="*/ 33 h 33"/>
                <a:gd name="T4" fmla="*/ 0 w 33"/>
                <a:gd name="T5" fmla="*/ 32 h 33"/>
                <a:gd name="T6" fmla="*/ 0 w 33"/>
                <a:gd name="T7" fmla="*/ 0 h 33"/>
                <a:gd name="T8" fmla="*/ 33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32" y="3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19" name="Freeform 291"/>
            <p:cNvSpPr>
              <a:spLocks/>
            </p:cNvSpPr>
            <p:nvPr/>
          </p:nvSpPr>
          <p:spPr bwMode="auto">
            <a:xfrm>
              <a:off x="804" y="2144"/>
              <a:ext cx="11" cy="11"/>
            </a:xfrm>
            <a:custGeom>
              <a:avLst/>
              <a:gdLst>
                <a:gd name="T0" fmla="*/ 33 w 33"/>
                <a:gd name="T1" fmla="*/ 0 h 32"/>
                <a:gd name="T2" fmla="*/ 33 w 33"/>
                <a:gd name="T3" fmla="*/ 32 h 32"/>
                <a:gd name="T4" fmla="*/ 0 w 33"/>
                <a:gd name="T5" fmla="*/ 32 h 32"/>
                <a:gd name="T6" fmla="*/ 1 w 33"/>
                <a:gd name="T7" fmla="*/ 0 h 32"/>
                <a:gd name="T8" fmla="*/ 33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3" y="0"/>
                  </a:moveTo>
                  <a:lnTo>
                    <a:pt x="33" y="32"/>
                  </a:lnTo>
                  <a:lnTo>
                    <a:pt x="0" y="32"/>
                  </a:lnTo>
                  <a:lnTo>
                    <a:pt x="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20" name="Freeform 292"/>
            <p:cNvSpPr>
              <a:spLocks/>
            </p:cNvSpPr>
            <p:nvPr/>
          </p:nvSpPr>
          <p:spPr bwMode="auto">
            <a:xfrm>
              <a:off x="848" y="2144"/>
              <a:ext cx="11" cy="12"/>
            </a:xfrm>
            <a:custGeom>
              <a:avLst/>
              <a:gdLst>
                <a:gd name="T0" fmla="*/ 34 w 34"/>
                <a:gd name="T1" fmla="*/ 1 h 34"/>
                <a:gd name="T2" fmla="*/ 33 w 34"/>
                <a:gd name="T3" fmla="*/ 34 h 34"/>
                <a:gd name="T4" fmla="*/ 0 w 34"/>
                <a:gd name="T5" fmla="*/ 34 h 34"/>
                <a:gd name="T6" fmla="*/ 0 w 34"/>
                <a:gd name="T7" fmla="*/ 0 h 34"/>
                <a:gd name="T8" fmla="*/ 34 w 34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1"/>
                  </a:moveTo>
                  <a:lnTo>
                    <a:pt x="33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21" name="Freeform 293"/>
            <p:cNvSpPr>
              <a:spLocks/>
            </p:cNvSpPr>
            <p:nvPr/>
          </p:nvSpPr>
          <p:spPr bwMode="auto">
            <a:xfrm>
              <a:off x="892" y="2145"/>
              <a:ext cx="11" cy="11"/>
            </a:xfrm>
            <a:custGeom>
              <a:avLst/>
              <a:gdLst>
                <a:gd name="T0" fmla="*/ 34 w 34"/>
                <a:gd name="T1" fmla="*/ 0 h 34"/>
                <a:gd name="T2" fmla="*/ 34 w 34"/>
                <a:gd name="T3" fmla="*/ 34 h 34"/>
                <a:gd name="T4" fmla="*/ 0 w 34"/>
                <a:gd name="T5" fmla="*/ 33 h 34"/>
                <a:gd name="T6" fmla="*/ 0 w 34"/>
                <a:gd name="T7" fmla="*/ 0 h 34"/>
                <a:gd name="T8" fmla="*/ 34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34" y="34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22" name="Freeform 294"/>
            <p:cNvSpPr>
              <a:spLocks/>
            </p:cNvSpPr>
            <p:nvPr/>
          </p:nvSpPr>
          <p:spPr bwMode="auto">
            <a:xfrm>
              <a:off x="936" y="2145"/>
              <a:ext cx="11" cy="12"/>
            </a:xfrm>
            <a:custGeom>
              <a:avLst/>
              <a:gdLst>
                <a:gd name="T0" fmla="*/ 33 w 33"/>
                <a:gd name="T1" fmla="*/ 1 h 34"/>
                <a:gd name="T2" fmla="*/ 32 w 33"/>
                <a:gd name="T3" fmla="*/ 34 h 34"/>
                <a:gd name="T4" fmla="*/ 0 w 33"/>
                <a:gd name="T5" fmla="*/ 34 h 34"/>
                <a:gd name="T6" fmla="*/ 0 w 33"/>
                <a:gd name="T7" fmla="*/ 0 h 34"/>
                <a:gd name="T8" fmla="*/ 33 w 33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1"/>
                  </a:moveTo>
                  <a:lnTo>
                    <a:pt x="32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23" name="Rectangle 295"/>
            <p:cNvSpPr>
              <a:spLocks noChangeArrowheads="1"/>
            </p:cNvSpPr>
            <p:nvPr/>
          </p:nvSpPr>
          <p:spPr bwMode="auto">
            <a:xfrm>
              <a:off x="980" y="2146"/>
              <a:ext cx="11" cy="1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24" name="Freeform 296"/>
            <p:cNvSpPr>
              <a:spLocks/>
            </p:cNvSpPr>
            <p:nvPr/>
          </p:nvSpPr>
          <p:spPr bwMode="auto">
            <a:xfrm>
              <a:off x="1024" y="2147"/>
              <a:ext cx="11" cy="11"/>
            </a:xfrm>
            <a:custGeom>
              <a:avLst/>
              <a:gdLst>
                <a:gd name="T0" fmla="*/ 32 w 32"/>
                <a:gd name="T1" fmla="*/ 0 h 33"/>
                <a:gd name="T2" fmla="*/ 32 w 32"/>
                <a:gd name="T3" fmla="*/ 33 h 33"/>
                <a:gd name="T4" fmla="*/ 0 w 32"/>
                <a:gd name="T5" fmla="*/ 32 h 33"/>
                <a:gd name="T6" fmla="*/ 0 w 32"/>
                <a:gd name="T7" fmla="*/ 0 h 33"/>
                <a:gd name="T8" fmla="*/ 32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32" y="0"/>
                  </a:moveTo>
                  <a:lnTo>
                    <a:pt x="32" y="3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25" name="Freeform 297"/>
            <p:cNvSpPr>
              <a:spLocks/>
            </p:cNvSpPr>
            <p:nvPr/>
          </p:nvSpPr>
          <p:spPr bwMode="auto">
            <a:xfrm>
              <a:off x="1068" y="2147"/>
              <a:ext cx="11" cy="11"/>
            </a:xfrm>
            <a:custGeom>
              <a:avLst/>
              <a:gdLst>
                <a:gd name="T0" fmla="*/ 34 w 34"/>
                <a:gd name="T1" fmla="*/ 1 h 33"/>
                <a:gd name="T2" fmla="*/ 34 w 34"/>
                <a:gd name="T3" fmla="*/ 33 h 33"/>
                <a:gd name="T4" fmla="*/ 0 w 34"/>
                <a:gd name="T5" fmla="*/ 33 h 33"/>
                <a:gd name="T6" fmla="*/ 0 w 34"/>
                <a:gd name="T7" fmla="*/ 0 h 33"/>
                <a:gd name="T8" fmla="*/ 34 w 3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"/>
                  </a:moveTo>
                  <a:lnTo>
                    <a:pt x="34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26" name="Freeform 298"/>
            <p:cNvSpPr>
              <a:spLocks/>
            </p:cNvSpPr>
            <p:nvPr/>
          </p:nvSpPr>
          <p:spPr bwMode="auto">
            <a:xfrm>
              <a:off x="1112" y="2148"/>
              <a:ext cx="11" cy="11"/>
            </a:xfrm>
            <a:custGeom>
              <a:avLst/>
              <a:gdLst>
                <a:gd name="T0" fmla="*/ 34 w 34"/>
                <a:gd name="T1" fmla="*/ 0 h 33"/>
                <a:gd name="T2" fmla="*/ 34 w 34"/>
                <a:gd name="T3" fmla="*/ 33 h 33"/>
                <a:gd name="T4" fmla="*/ 0 w 34"/>
                <a:gd name="T5" fmla="*/ 32 h 33"/>
                <a:gd name="T6" fmla="*/ 1 w 34"/>
                <a:gd name="T7" fmla="*/ 0 h 33"/>
                <a:gd name="T8" fmla="*/ 34 w 3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0"/>
                  </a:moveTo>
                  <a:lnTo>
                    <a:pt x="34" y="33"/>
                  </a:lnTo>
                  <a:lnTo>
                    <a:pt x="0" y="32"/>
                  </a:lnTo>
                  <a:lnTo>
                    <a:pt x="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27" name="Rectangle 299"/>
            <p:cNvSpPr>
              <a:spLocks noChangeArrowheads="1"/>
            </p:cNvSpPr>
            <p:nvPr/>
          </p:nvSpPr>
          <p:spPr bwMode="auto">
            <a:xfrm>
              <a:off x="1156" y="2149"/>
              <a:ext cx="11" cy="1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28" name="Freeform 300"/>
            <p:cNvSpPr>
              <a:spLocks/>
            </p:cNvSpPr>
            <p:nvPr/>
          </p:nvSpPr>
          <p:spPr bwMode="auto">
            <a:xfrm>
              <a:off x="1200" y="2149"/>
              <a:ext cx="11" cy="11"/>
            </a:xfrm>
            <a:custGeom>
              <a:avLst/>
              <a:gdLst>
                <a:gd name="T0" fmla="*/ 33 w 33"/>
                <a:gd name="T1" fmla="*/ 1 h 34"/>
                <a:gd name="T2" fmla="*/ 33 w 33"/>
                <a:gd name="T3" fmla="*/ 34 h 34"/>
                <a:gd name="T4" fmla="*/ 0 w 33"/>
                <a:gd name="T5" fmla="*/ 34 h 34"/>
                <a:gd name="T6" fmla="*/ 1 w 33"/>
                <a:gd name="T7" fmla="*/ 0 h 34"/>
                <a:gd name="T8" fmla="*/ 33 w 33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1"/>
                  </a:moveTo>
                  <a:lnTo>
                    <a:pt x="33" y="34"/>
                  </a:lnTo>
                  <a:lnTo>
                    <a:pt x="0" y="34"/>
                  </a:lnTo>
                  <a:lnTo>
                    <a:pt x="1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29" name="Freeform 301"/>
            <p:cNvSpPr>
              <a:spLocks/>
            </p:cNvSpPr>
            <p:nvPr/>
          </p:nvSpPr>
          <p:spPr bwMode="auto">
            <a:xfrm>
              <a:off x="1245" y="2150"/>
              <a:ext cx="11" cy="11"/>
            </a:xfrm>
            <a:custGeom>
              <a:avLst/>
              <a:gdLst>
                <a:gd name="T0" fmla="*/ 33 w 33"/>
                <a:gd name="T1" fmla="*/ 0 h 34"/>
                <a:gd name="T2" fmla="*/ 32 w 33"/>
                <a:gd name="T3" fmla="*/ 34 h 34"/>
                <a:gd name="T4" fmla="*/ 0 w 33"/>
                <a:gd name="T5" fmla="*/ 33 h 34"/>
                <a:gd name="T6" fmla="*/ 0 w 33"/>
                <a:gd name="T7" fmla="*/ 0 h 34"/>
                <a:gd name="T8" fmla="*/ 33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0"/>
                  </a:moveTo>
                  <a:lnTo>
                    <a:pt x="32" y="34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30" name="Freeform 302"/>
            <p:cNvSpPr>
              <a:spLocks/>
            </p:cNvSpPr>
            <p:nvPr/>
          </p:nvSpPr>
          <p:spPr bwMode="auto">
            <a:xfrm>
              <a:off x="1288" y="2150"/>
              <a:ext cx="12" cy="11"/>
            </a:xfrm>
            <a:custGeom>
              <a:avLst/>
              <a:gdLst>
                <a:gd name="T0" fmla="*/ 34 w 34"/>
                <a:gd name="T1" fmla="*/ 1 h 34"/>
                <a:gd name="T2" fmla="*/ 34 w 34"/>
                <a:gd name="T3" fmla="*/ 34 h 34"/>
                <a:gd name="T4" fmla="*/ 0 w 34"/>
                <a:gd name="T5" fmla="*/ 34 h 34"/>
                <a:gd name="T6" fmla="*/ 1 w 34"/>
                <a:gd name="T7" fmla="*/ 0 h 34"/>
                <a:gd name="T8" fmla="*/ 34 w 34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1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1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31" name="Freeform 303"/>
            <p:cNvSpPr>
              <a:spLocks/>
            </p:cNvSpPr>
            <p:nvPr/>
          </p:nvSpPr>
          <p:spPr bwMode="auto">
            <a:xfrm>
              <a:off x="1333" y="2151"/>
              <a:ext cx="11" cy="11"/>
            </a:xfrm>
            <a:custGeom>
              <a:avLst/>
              <a:gdLst>
                <a:gd name="T0" fmla="*/ 34 w 34"/>
                <a:gd name="T1" fmla="*/ 0 h 33"/>
                <a:gd name="T2" fmla="*/ 33 w 34"/>
                <a:gd name="T3" fmla="*/ 33 h 33"/>
                <a:gd name="T4" fmla="*/ 0 w 34"/>
                <a:gd name="T5" fmla="*/ 33 h 33"/>
                <a:gd name="T6" fmla="*/ 0 w 34"/>
                <a:gd name="T7" fmla="*/ 0 h 33"/>
                <a:gd name="T8" fmla="*/ 34 w 3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0"/>
                  </a:moveTo>
                  <a:lnTo>
                    <a:pt x="33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32" name="Freeform 304"/>
            <p:cNvSpPr>
              <a:spLocks/>
            </p:cNvSpPr>
            <p:nvPr/>
          </p:nvSpPr>
          <p:spPr bwMode="auto">
            <a:xfrm>
              <a:off x="1377" y="2152"/>
              <a:ext cx="11" cy="11"/>
            </a:xfrm>
            <a:custGeom>
              <a:avLst/>
              <a:gdLst>
                <a:gd name="T0" fmla="*/ 33 w 33"/>
                <a:gd name="T1" fmla="*/ 0 h 33"/>
                <a:gd name="T2" fmla="*/ 33 w 33"/>
                <a:gd name="T3" fmla="*/ 33 h 33"/>
                <a:gd name="T4" fmla="*/ 0 w 33"/>
                <a:gd name="T5" fmla="*/ 32 h 33"/>
                <a:gd name="T6" fmla="*/ 1 w 33"/>
                <a:gd name="T7" fmla="*/ 0 h 33"/>
                <a:gd name="T8" fmla="*/ 33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33" y="33"/>
                  </a:lnTo>
                  <a:lnTo>
                    <a:pt x="0" y="32"/>
                  </a:lnTo>
                  <a:lnTo>
                    <a:pt x="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33" name="Freeform 305"/>
            <p:cNvSpPr>
              <a:spLocks/>
            </p:cNvSpPr>
            <p:nvPr/>
          </p:nvSpPr>
          <p:spPr bwMode="auto">
            <a:xfrm>
              <a:off x="1421" y="2152"/>
              <a:ext cx="11" cy="11"/>
            </a:xfrm>
            <a:custGeom>
              <a:avLst/>
              <a:gdLst>
                <a:gd name="T0" fmla="*/ 33 w 33"/>
                <a:gd name="T1" fmla="*/ 1 h 33"/>
                <a:gd name="T2" fmla="*/ 32 w 33"/>
                <a:gd name="T3" fmla="*/ 33 h 33"/>
                <a:gd name="T4" fmla="*/ 0 w 33"/>
                <a:gd name="T5" fmla="*/ 33 h 33"/>
                <a:gd name="T6" fmla="*/ 0 w 33"/>
                <a:gd name="T7" fmla="*/ 0 h 33"/>
                <a:gd name="T8" fmla="*/ 33 w 33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"/>
                  </a:moveTo>
                  <a:lnTo>
                    <a:pt x="32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34" name="Freeform 306"/>
            <p:cNvSpPr>
              <a:spLocks/>
            </p:cNvSpPr>
            <p:nvPr/>
          </p:nvSpPr>
          <p:spPr bwMode="auto">
            <a:xfrm>
              <a:off x="1465" y="2153"/>
              <a:ext cx="11" cy="11"/>
            </a:xfrm>
            <a:custGeom>
              <a:avLst/>
              <a:gdLst>
                <a:gd name="T0" fmla="*/ 33 w 33"/>
                <a:gd name="T1" fmla="*/ 0 h 33"/>
                <a:gd name="T2" fmla="*/ 33 w 33"/>
                <a:gd name="T3" fmla="*/ 33 h 33"/>
                <a:gd name="T4" fmla="*/ 0 w 33"/>
                <a:gd name="T5" fmla="*/ 32 h 33"/>
                <a:gd name="T6" fmla="*/ 1 w 33"/>
                <a:gd name="T7" fmla="*/ 0 h 33"/>
                <a:gd name="T8" fmla="*/ 33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33" y="33"/>
                  </a:lnTo>
                  <a:lnTo>
                    <a:pt x="0" y="32"/>
                  </a:lnTo>
                  <a:lnTo>
                    <a:pt x="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35" name="Freeform 307"/>
            <p:cNvSpPr>
              <a:spLocks/>
            </p:cNvSpPr>
            <p:nvPr/>
          </p:nvSpPr>
          <p:spPr bwMode="auto">
            <a:xfrm>
              <a:off x="1509" y="2153"/>
              <a:ext cx="11" cy="12"/>
            </a:xfrm>
            <a:custGeom>
              <a:avLst/>
              <a:gdLst>
                <a:gd name="T0" fmla="*/ 34 w 34"/>
                <a:gd name="T1" fmla="*/ 0 h 34"/>
                <a:gd name="T2" fmla="*/ 33 w 34"/>
                <a:gd name="T3" fmla="*/ 34 h 34"/>
                <a:gd name="T4" fmla="*/ 0 w 34"/>
                <a:gd name="T5" fmla="*/ 33 h 34"/>
                <a:gd name="T6" fmla="*/ 0 w 34"/>
                <a:gd name="T7" fmla="*/ 0 h 34"/>
                <a:gd name="T8" fmla="*/ 34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33" y="34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36" name="Freeform 308"/>
            <p:cNvSpPr>
              <a:spLocks/>
            </p:cNvSpPr>
            <p:nvPr/>
          </p:nvSpPr>
          <p:spPr bwMode="auto">
            <a:xfrm>
              <a:off x="1553" y="2154"/>
              <a:ext cx="11" cy="11"/>
            </a:xfrm>
            <a:custGeom>
              <a:avLst/>
              <a:gdLst>
                <a:gd name="T0" fmla="*/ 34 w 34"/>
                <a:gd name="T1" fmla="*/ 1 h 34"/>
                <a:gd name="T2" fmla="*/ 34 w 34"/>
                <a:gd name="T3" fmla="*/ 34 h 34"/>
                <a:gd name="T4" fmla="*/ 0 w 34"/>
                <a:gd name="T5" fmla="*/ 34 h 34"/>
                <a:gd name="T6" fmla="*/ 0 w 34"/>
                <a:gd name="T7" fmla="*/ 0 h 34"/>
                <a:gd name="T8" fmla="*/ 34 w 34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1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37" name="Freeform 309"/>
            <p:cNvSpPr>
              <a:spLocks/>
            </p:cNvSpPr>
            <p:nvPr/>
          </p:nvSpPr>
          <p:spPr bwMode="auto">
            <a:xfrm>
              <a:off x="1597" y="2154"/>
              <a:ext cx="11" cy="12"/>
            </a:xfrm>
            <a:custGeom>
              <a:avLst/>
              <a:gdLst>
                <a:gd name="T0" fmla="*/ 33 w 33"/>
                <a:gd name="T1" fmla="*/ 0 h 34"/>
                <a:gd name="T2" fmla="*/ 32 w 33"/>
                <a:gd name="T3" fmla="*/ 34 h 34"/>
                <a:gd name="T4" fmla="*/ 0 w 33"/>
                <a:gd name="T5" fmla="*/ 33 h 34"/>
                <a:gd name="T6" fmla="*/ 0 w 33"/>
                <a:gd name="T7" fmla="*/ 0 h 34"/>
                <a:gd name="T8" fmla="*/ 33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0"/>
                  </a:moveTo>
                  <a:lnTo>
                    <a:pt x="32" y="34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38" name="Rectangle 310"/>
            <p:cNvSpPr>
              <a:spLocks noChangeArrowheads="1"/>
            </p:cNvSpPr>
            <p:nvPr/>
          </p:nvSpPr>
          <p:spPr bwMode="auto">
            <a:xfrm>
              <a:off x="1641" y="2155"/>
              <a:ext cx="11" cy="1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39" name="Freeform 311"/>
            <p:cNvSpPr>
              <a:spLocks/>
            </p:cNvSpPr>
            <p:nvPr/>
          </p:nvSpPr>
          <p:spPr bwMode="auto">
            <a:xfrm>
              <a:off x="1686" y="2156"/>
              <a:ext cx="10" cy="11"/>
            </a:xfrm>
            <a:custGeom>
              <a:avLst/>
              <a:gdLst>
                <a:gd name="T0" fmla="*/ 32 w 32"/>
                <a:gd name="T1" fmla="*/ 1 h 33"/>
                <a:gd name="T2" fmla="*/ 32 w 32"/>
                <a:gd name="T3" fmla="*/ 33 h 33"/>
                <a:gd name="T4" fmla="*/ 0 w 32"/>
                <a:gd name="T5" fmla="*/ 33 h 33"/>
                <a:gd name="T6" fmla="*/ 0 w 32"/>
                <a:gd name="T7" fmla="*/ 0 h 33"/>
                <a:gd name="T8" fmla="*/ 32 w 32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32" y="1"/>
                  </a:moveTo>
                  <a:lnTo>
                    <a:pt x="32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40" name="Freeform 312"/>
            <p:cNvSpPr>
              <a:spLocks/>
            </p:cNvSpPr>
            <p:nvPr/>
          </p:nvSpPr>
          <p:spPr bwMode="auto">
            <a:xfrm>
              <a:off x="1729" y="2156"/>
              <a:ext cx="12" cy="11"/>
            </a:xfrm>
            <a:custGeom>
              <a:avLst/>
              <a:gdLst>
                <a:gd name="T0" fmla="*/ 34 w 34"/>
                <a:gd name="T1" fmla="*/ 0 h 33"/>
                <a:gd name="T2" fmla="*/ 34 w 34"/>
                <a:gd name="T3" fmla="*/ 33 h 33"/>
                <a:gd name="T4" fmla="*/ 0 w 34"/>
                <a:gd name="T5" fmla="*/ 32 h 33"/>
                <a:gd name="T6" fmla="*/ 0 w 34"/>
                <a:gd name="T7" fmla="*/ 0 h 33"/>
                <a:gd name="T8" fmla="*/ 34 w 3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0"/>
                  </a:moveTo>
                  <a:lnTo>
                    <a:pt x="34" y="3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41" name="Freeform 313"/>
            <p:cNvSpPr>
              <a:spLocks/>
            </p:cNvSpPr>
            <p:nvPr/>
          </p:nvSpPr>
          <p:spPr bwMode="auto">
            <a:xfrm>
              <a:off x="1773" y="2157"/>
              <a:ext cx="12" cy="11"/>
            </a:xfrm>
            <a:custGeom>
              <a:avLst/>
              <a:gdLst>
                <a:gd name="T0" fmla="*/ 34 w 34"/>
                <a:gd name="T1" fmla="*/ 1 h 33"/>
                <a:gd name="T2" fmla="*/ 34 w 34"/>
                <a:gd name="T3" fmla="*/ 33 h 33"/>
                <a:gd name="T4" fmla="*/ 0 w 34"/>
                <a:gd name="T5" fmla="*/ 33 h 33"/>
                <a:gd name="T6" fmla="*/ 1 w 34"/>
                <a:gd name="T7" fmla="*/ 0 h 33"/>
                <a:gd name="T8" fmla="*/ 34 w 3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"/>
                  </a:moveTo>
                  <a:lnTo>
                    <a:pt x="34" y="33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42" name="Rectangle 314"/>
            <p:cNvSpPr>
              <a:spLocks noChangeArrowheads="1"/>
            </p:cNvSpPr>
            <p:nvPr/>
          </p:nvSpPr>
          <p:spPr bwMode="auto">
            <a:xfrm>
              <a:off x="1818" y="2157"/>
              <a:ext cx="11" cy="1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43" name="Freeform 315"/>
            <p:cNvSpPr>
              <a:spLocks/>
            </p:cNvSpPr>
            <p:nvPr/>
          </p:nvSpPr>
          <p:spPr bwMode="auto">
            <a:xfrm>
              <a:off x="1862" y="2158"/>
              <a:ext cx="11" cy="11"/>
            </a:xfrm>
            <a:custGeom>
              <a:avLst/>
              <a:gdLst>
                <a:gd name="T0" fmla="*/ 33 w 33"/>
                <a:gd name="T1" fmla="*/ 0 h 34"/>
                <a:gd name="T2" fmla="*/ 33 w 33"/>
                <a:gd name="T3" fmla="*/ 34 h 34"/>
                <a:gd name="T4" fmla="*/ 0 w 33"/>
                <a:gd name="T5" fmla="*/ 33 h 34"/>
                <a:gd name="T6" fmla="*/ 1 w 33"/>
                <a:gd name="T7" fmla="*/ 0 h 34"/>
                <a:gd name="T8" fmla="*/ 33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0"/>
                  </a:moveTo>
                  <a:lnTo>
                    <a:pt x="33" y="34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44" name="Freeform 316"/>
            <p:cNvSpPr>
              <a:spLocks/>
            </p:cNvSpPr>
            <p:nvPr/>
          </p:nvSpPr>
          <p:spPr bwMode="auto">
            <a:xfrm>
              <a:off x="1906" y="2158"/>
              <a:ext cx="11" cy="12"/>
            </a:xfrm>
            <a:custGeom>
              <a:avLst/>
              <a:gdLst>
                <a:gd name="T0" fmla="*/ 33 w 33"/>
                <a:gd name="T1" fmla="*/ 1 h 34"/>
                <a:gd name="T2" fmla="*/ 32 w 33"/>
                <a:gd name="T3" fmla="*/ 34 h 34"/>
                <a:gd name="T4" fmla="*/ 0 w 33"/>
                <a:gd name="T5" fmla="*/ 34 h 34"/>
                <a:gd name="T6" fmla="*/ 0 w 33"/>
                <a:gd name="T7" fmla="*/ 0 h 34"/>
                <a:gd name="T8" fmla="*/ 33 w 33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1"/>
                  </a:moveTo>
                  <a:lnTo>
                    <a:pt x="32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45" name="Freeform 317"/>
            <p:cNvSpPr>
              <a:spLocks/>
            </p:cNvSpPr>
            <p:nvPr/>
          </p:nvSpPr>
          <p:spPr bwMode="auto">
            <a:xfrm>
              <a:off x="1950" y="2159"/>
              <a:ext cx="11" cy="11"/>
            </a:xfrm>
            <a:custGeom>
              <a:avLst/>
              <a:gdLst>
                <a:gd name="T0" fmla="*/ 34 w 34"/>
                <a:gd name="T1" fmla="*/ 0 h 34"/>
                <a:gd name="T2" fmla="*/ 34 w 34"/>
                <a:gd name="T3" fmla="*/ 34 h 34"/>
                <a:gd name="T4" fmla="*/ 0 w 34"/>
                <a:gd name="T5" fmla="*/ 33 h 34"/>
                <a:gd name="T6" fmla="*/ 1 w 34"/>
                <a:gd name="T7" fmla="*/ 0 h 34"/>
                <a:gd name="T8" fmla="*/ 34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34" y="34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46" name="Freeform 318"/>
            <p:cNvSpPr>
              <a:spLocks/>
            </p:cNvSpPr>
            <p:nvPr/>
          </p:nvSpPr>
          <p:spPr bwMode="auto">
            <a:xfrm>
              <a:off x="1994" y="2160"/>
              <a:ext cx="11" cy="11"/>
            </a:xfrm>
            <a:custGeom>
              <a:avLst/>
              <a:gdLst>
                <a:gd name="T0" fmla="*/ 34 w 34"/>
                <a:gd name="T1" fmla="*/ 0 h 32"/>
                <a:gd name="T2" fmla="*/ 33 w 34"/>
                <a:gd name="T3" fmla="*/ 32 h 32"/>
                <a:gd name="T4" fmla="*/ 0 w 34"/>
                <a:gd name="T5" fmla="*/ 32 h 32"/>
                <a:gd name="T6" fmla="*/ 0 w 34"/>
                <a:gd name="T7" fmla="*/ 0 h 32"/>
                <a:gd name="T8" fmla="*/ 34 w 3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2">
                  <a:moveTo>
                    <a:pt x="34" y="0"/>
                  </a:moveTo>
                  <a:lnTo>
                    <a:pt x="33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47" name="Freeform 319"/>
            <p:cNvSpPr>
              <a:spLocks/>
            </p:cNvSpPr>
            <p:nvPr/>
          </p:nvSpPr>
          <p:spPr bwMode="auto">
            <a:xfrm>
              <a:off x="2038" y="2160"/>
              <a:ext cx="11" cy="11"/>
            </a:xfrm>
            <a:custGeom>
              <a:avLst/>
              <a:gdLst>
                <a:gd name="T0" fmla="*/ 33 w 33"/>
                <a:gd name="T1" fmla="*/ 1 h 33"/>
                <a:gd name="T2" fmla="*/ 33 w 33"/>
                <a:gd name="T3" fmla="*/ 33 h 33"/>
                <a:gd name="T4" fmla="*/ 0 w 33"/>
                <a:gd name="T5" fmla="*/ 33 h 33"/>
                <a:gd name="T6" fmla="*/ 1 w 33"/>
                <a:gd name="T7" fmla="*/ 0 h 33"/>
                <a:gd name="T8" fmla="*/ 33 w 33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"/>
                  </a:moveTo>
                  <a:lnTo>
                    <a:pt x="33" y="33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48" name="Freeform 320"/>
            <p:cNvSpPr>
              <a:spLocks/>
            </p:cNvSpPr>
            <p:nvPr/>
          </p:nvSpPr>
          <p:spPr bwMode="auto">
            <a:xfrm>
              <a:off x="2082" y="2161"/>
              <a:ext cx="11" cy="11"/>
            </a:xfrm>
            <a:custGeom>
              <a:avLst/>
              <a:gdLst>
                <a:gd name="T0" fmla="*/ 33 w 33"/>
                <a:gd name="T1" fmla="*/ 0 h 33"/>
                <a:gd name="T2" fmla="*/ 32 w 33"/>
                <a:gd name="T3" fmla="*/ 33 h 33"/>
                <a:gd name="T4" fmla="*/ 0 w 33"/>
                <a:gd name="T5" fmla="*/ 32 h 33"/>
                <a:gd name="T6" fmla="*/ 0 w 33"/>
                <a:gd name="T7" fmla="*/ 0 h 33"/>
                <a:gd name="T8" fmla="*/ 33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32" y="3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49" name="Freeform 321"/>
            <p:cNvSpPr>
              <a:spLocks/>
            </p:cNvSpPr>
            <p:nvPr/>
          </p:nvSpPr>
          <p:spPr bwMode="auto">
            <a:xfrm>
              <a:off x="2126" y="2161"/>
              <a:ext cx="11" cy="11"/>
            </a:xfrm>
            <a:custGeom>
              <a:avLst/>
              <a:gdLst>
                <a:gd name="T0" fmla="*/ 34 w 34"/>
                <a:gd name="T1" fmla="*/ 1 h 33"/>
                <a:gd name="T2" fmla="*/ 34 w 34"/>
                <a:gd name="T3" fmla="*/ 33 h 33"/>
                <a:gd name="T4" fmla="*/ 0 w 34"/>
                <a:gd name="T5" fmla="*/ 33 h 33"/>
                <a:gd name="T6" fmla="*/ 2 w 34"/>
                <a:gd name="T7" fmla="*/ 0 h 33"/>
                <a:gd name="T8" fmla="*/ 34 w 3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"/>
                  </a:moveTo>
                  <a:lnTo>
                    <a:pt x="34" y="33"/>
                  </a:lnTo>
                  <a:lnTo>
                    <a:pt x="0" y="33"/>
                  </a:lnTo>
                  <a:lnTo>
                    <a:pt x="2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50" name="Freeform 322"/>
            <p:cNvSpPr>
              <a:spLocks/>
            </p:cNvSpPr>
            <p:nvPr/>
          </p:nvSpPr>
          <p:spPr bwMode="auto">
            <a:xfrm>
              <a:off x="2170" y="2162"/>
              <a:ext cx="12" cy="11"/>
            </a:xfrm>
            <a:custGeom>
              <a:avLst/>
              <a:gdLst>
                <a:gd name="T0" fmla="*/ 34 w 34"/>
                <a:gd name="T1" fmla="*/ 1 h 34"/>
                <a:gd name="T2" fmla="*/ 33 w 34"/>
                <a:gd name="T3" fmla="*/ 34 h 34"/>
                <a:gd name="T4" fmla="*/ 0 w 34"/>
                <a:gd name="T5" fmla="*/ 34 h 34"/>
                <a:gd name="T6" fmla="*/ 0 w 34"/>
                <a:gd name="T7" fmla="*/ 0 h 34"/>
                <a:gd name="T8" fmla="*/ 34 w 34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1"/>
                  </a:moveTo>
                  <a:lnTo>
                    <a:pt x="33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51" name="Freeform 323"/>
            <p:cNvSpPr>
              <a:spLocks/>
            </p:cNvSpPr>
            <p:nvPr/>
          </p:nvSpPr>
          <p:spPr bwMode="auto">
            <a:xfrm>
              <a:off x="2214" y="2163"/>
              <a:ext cx="12" cy="11"/>
            </a:xfrm>
            <a:custGeom>
              <a:avLst/>
              <a:gdLst>
                <a:gd name="T0" fmla="*/ 34 w 34"/>
                <a:gd name="T1" fmla="*/ 0 h 34"/>
                <a:gd name="T2" fmla="*/ 34 w 34"/>
                <a:gd name="T3" fmla="*/ 34 h 34"/>
                <a:gd name="T4" fmla="*/ 0 w 34"/>
                <a:gd name="T5" fmla="*/ 33 h 34"/>
                <a:gd name="T6" fmla="*/ 0 w 34"/>
                <a:gd name="T7" fmla="*/ 0 h 34"/>
                <a:gd name="T8" fmla="*/ 34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34" y="34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52" name="Freeform 324"/>
            <p:cNvSpPr>
              <a:spLocks/>
            </p:cNvSpPr>
            <p:nvPr/>
          </p:nvSpPr>
          <p:spPr bwMode="auto">
            <a:xfrm>
              <a:off x="2259" y="2163"/>
              <a:ext cx="11" cy="11"/>
            </a:xfrm>
            <a:custGeom>
              <a:avLst/>
              <a:gdLst>
                <a:gd name="T0" fmla="*/ 33 w 33"/>
                <a:gd name="T1" fmla="*/ 1 h 34"/>
                <a:gd name="T2" fmla="*/ 32 w 33"/>
                <a:gd name="T3" fmla="*/ 34 h 34"/>
                <a:gd name="T4" fmla="*/ 0 w 33"/>
                <a:gd name="T5" fmla="*/ 34 h 34"/>
                <a:gd name="T6" fmla="*/ 0 w 33"/>
                <a:gd name="T7" fmla="*/ 0 h 34"/>
                <a:gd name="T8" fmla="*/ 33 w 33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1"/>
                  </a:moveTo>
                  <a:lnTo>
                    <a:pt x="32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53" name="Rectangle 325"/>
            <p:cNvSpPr>
              <a:spLocks noChangeArrowheads="1"/>
            </p:cNvSpPr>
            <p:nvPr/>
          </p:nvSpPr>
          <p:spPr bwMode="auto">
            <a:xfrm>
              <a:off x="2303" y="2164"/>
              <a:ext cx="11" cy="1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54" name="Freeform 326"/>
            <p:cNvSpPr>
              <a:spLocks/>
            </p:cNvSpPr>
            <p:nvPr/>
          </p:nvSpPr>
          <p:spPr bwMode="auto">
            <a:xfrm>
              <a:off x="2347" y="2165"/>
              <a:ext cx="11" cy="11"/>
            </a:xfrm>
            <a:custGeom>
              <a:avLst/>
              <a:gdLst>
                <a:gd name="T0" fmla="*/ 32 w 32"/>
                <a:gd name="T1" fmla="*/ 0 h 33"/>
                <a:gd name="T2" fmla="*/ 32 w 32"/>
                <a:gd name="T3" fmla="*/ 33 h 33"/>
                <a:gd name="T4" fmla="*/ 0 w 32"/>
                <a:gd name="T5" fmla="*/ 32 h 33"/>
                <a:gd name="T6" fmla="*/ 0 w 32"/>
                <a:gd name="T7" fmla="*/ 0 h 33"/>
                <a:gd name="T8" fmla="*/ 32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32" y="0"/>
                  </a:moveTo>
                  <a:lnTo>
                    <a:pt x="32" y="3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55" name="Freeform 327"/>
            <p:cNvSpPr>
              <a:spLocks/>
            </p:cNvSpPr>
            <p:nvPr/>
          </p:nvSpPr>
          <p:spPr bwMode="auto">
            <a:xfrm>
              <a:off x="2391" y="2165"/>
              <a:ext cx="11" cy="11"/>
            </a:xfrm>
            <a:custGeom>
              <a:avLst/>
              <a:gdLst>
                <a:gd name="T0" fmla="*/ 34 w 34"/>
                <a:gd name="T1" fmla="*/ 1 h 33"/>
                <a:gd name="T2" fmla="*/ 34 w 34"/>
                <a:gd name="T3" fmla="*/ 33 h 33"/>
                <a:gd name="T4" fmla="*/ 0 w 34"/>
                <a:gd name="T5" fmla="*/ 33 h 33"/>
                <a:gd name="T6" fmla="*/ 0 w 34"/>
                <a:gd name="T7" fmla="*/ 0 h 33"/>
                <a:gd name="T8" fmla="*/ 34 w 3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"/>
                  </a:moveTo>
                  <a:lnTo>
                    <a:pt x="34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56" name="Freeform 328"/>
            <p:cNvSpPr>
              <a:spLocks/>
            </p:cNvSpPr>
            <p:nvPr/>
          </p:nvSpPr>
          <p:spPr bwMode="auto">
            <a:xfrm>
              <a:off x="2435" y="2166"/>
              <a:ext cx="11" cy="11"/>
            </a:xfrm>
            <a:custGeom>
              <a:avLst/>
              <a:gdLst>
                <a:gd name="T0" fmla="*/ 34 w 34"/>
                <a:gd name="T1" fmla="*/ 0 h 33"/>
                <a:gd name="T2" fmla="*/ 34 w 34"/>
                <a:gd name="T3" fmla="*/ 33 h 33"/>
                <a:gd name="T4" fmla="*/ 0 w 34"/>
                <a:gd name="T5" fmla="*/ 32 h 33"/>
                <a:gd name="T6" fmla="*/ 1 w 34"/>
                <a:gd name="T7" fmla="*/ 0 h 33"/>
                <a:gd name="T8" fmla="*/ 34 w 3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0"/>
                  </a:moveTo>
                  <a:lnTo>
                    <a:pt x="34" y="33"/>
                  </a:lnTo>
                  <a:lnTo>
                    <a:pt x="0" y="32"/>
                  </a:lnTo>
                  <a:lnTo>
                    <a:pt x="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57" name="Freeform 329"/>
            <p:cNvSpPr>
              <a:spLocks/>
            </p:cNvSpPr>
            <p:nvPr/>
          </p:nvSpPr>
          <p:spPr bwMode="auto">
            <a:xfrm>
              <a:off x="2479" y="2166"/>
              <a:ext cx="11" cy="12"/>
            </a:xfrm>
            <a:custGeom>
              <a:avLst/>
              <a:gdLst>
                <a:gd name="T0" fmla="*/ 33 w 33"/>
                <a:gd name="T1" fmla="*/ 0 h 34"/>
                <a:gd name="T2" fmla="*/ 33 w 33"/>
                <a:gd name="T3" fmla="*/ 34 h 34"/>
                <a:gd name="T4" fmla="*/ 0 w 33"/>
                <a:gd name="T5" fmla="*/ 32 h 34"/>
                <a:gd name="T6" fmla="*/ 0 w 33"/>
                <a:gd name="T7" fmla="*/ 0 h 34"/>
                <a:gd name="T8" fmla="*/ 33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0"/>
                  </a:moveTo>
                  <a:lnTo>
                    <a:pt x="33" y="3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58" name="Freeform 330"/>
            <p:cNvSpPr>
              <a:spLocks/>
            </p:cNvSpPr>
            <p:nvPr/>
          </p:nvSpPr>
          <p:spPr bwMode="auto">
            <a:xfrm>
              <a:off x="2523" y="2167"/>
              <a:ext cx="11" cy="11"/>
            </a:xfrm>
            <a:custGeom>
              <a:avLst/>
              <a:gdLst>
                <a:gd name="T0" fmla="*/ 33 w 33"/>
                <a:gd name="T1" fmla="*/ 1 h 34"/>
                <a:gd name="T2" fmla="*/ 33 w 33"/>
                <a:gd name="T3" fmla="*/ 34 h 34"/>
                <a:gd name="T4" fmla="*/ 0 w 33"/>
                <a:gd name="T5" fmla="*/ 34 h 34"/>
                <a:gd name="T6" fmla="*/ 1 w 33"/>
                <a:gd name="T7" fmla="*/ 0 h 34"/>
                <a:gd name="T8" fmla="*/ 33 w 33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1"/>
                  </a:moveTo>
                  <a:lnTo>
                    <a:pt x="33" y="34"/>
                  </a:lnTo>
                  <a:lnTo>
                    <a:pt x="0" y="34"/>
                  </a:lnTo>
                  <a:lnTo>
                    <a:pt x="1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59" name="Freeform 331"/>
            <p:cNvSpPr>
              <a:spLocks/>
            </p:cNvSpPr>
            <p:nvPr/>
          </p:nvSpPr>
          <p:spPr bwMode="auto">
            <a:xfrm>
              <a:off x="2567" y="2167"/>
              <a:ext cx="11" cy="12"/>
            </a:xfrm>
            <a:custGeom>
              <a:avLst/>
              <a:gdLst>
                <a:gd name="T0" fmla="*/ 34 w 34"/>
                <a:gd name="T1" fmla="*/ 0 h 34"/>
                <a:gd name="T2" fmla="*/ 33 w 34"/>
                <a:gd name="T3" fmla="*/ 34 h 34"/>
                <a:gd name="T4" fmla="*/ 0 w 34"/>
                <a:gd name="T5" fmla="*/ 33 h 34"/>
                <a:gd name="T6" fmla="*/ 0 w 34"/>
                <a:gd name="T7" fmla="*/ 0 h 34"/>
                <a:gd name="T8" fmla="*/ 34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33" y="34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60" name="Freeform 332"/>
            <p:cNvSpPr>
              <a:spLocks/>
            </p:cNvSpPr>
            <p:nvPr/>
          </p:nvSpPr>
          <p:spPr bwMode="auto">
            <a:xfrm>
              <a:off x="2611" y="2168"/>
              <a:ext cx="11" cy="11"/>
            </a:xfrm>
            <a:custGeom>
              <a:avLst/>
              <a:gdLst>
                <a:gd name="T0" fmla="*/ 34 w 34"/>
                <a:gd name="T1" fmla="*/ 0 h 33"/>
                <a:gd name="T2" fmla="*/ 34 w 34"/>
                <a:gd name="T3" fmla="*/ 33 h 33"/>
                <a:gd name="T4" fmla="*/ 0 w 34"/>
                <a:gd name="T5" fmla="*/ 33 h 33"/>
                <a:gd name="T6" fmla="*/ 1 w 34"/>
                <a:gd name="T7" fmla="*/ 0 h 33"/>
                <a:gd name="T8" fmla="*/ 34 w 3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0"/>
                  </a:moveTo>
                  <a:lnTo>
                    <a:pt x="34" y="33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61" name="Freeform 333"/>
            <p:cNvSpPr>
              <a:spLocks/>
            </p:cNvSpPr>
            <p:nvPr/>
          </p:nvSpPr>
          <p:spPr bwMode="auto">
            <a:xfrm>
              <a:off x="2655" y="2169"/>
              <a:ext cx="12" cy="11"/>
            </a:xfrm>
            <a:custGeom>
              <a:avLst/>
              <a:gdLst>
                <a:gd name="T0" fmla="*/ 34 w 34"/>
                <a:gd name="T1" fmla="*/ 1 h 33"/>
                <a:gd name="T2" fmla="*/ 32 w 34"/>
                <a:gd name="T3" fmla="*/ 33 h 33"/>
                <a:gd name="T4" fmla="*/ 0 w 34"/>
                <a:gd name="T5" fmla="*/ 33 h 33"/>
                <a:gd name="T6" fmla="*/ 0 w 34"/>
                <a:gd name="T7" fmla="*/ 0 h 33"/>
                <a:gd name="T8" fmla="*/ 34 w 3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"/>
                  </a:moveTo>
                  <a:lnTo>
                    <a:pt x="32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62" name="Freeform 334"/>
            <p:cNvSpPr>
              <a:spLocks/>
            </p:cNvSpPr>
            <p:nvPr/>
          </p:nvSpPr>
          <p:spPr bwMode="auto">
            <a:xfrm>
              <a:off x="2699" y="2169"/>
              <a:ext cx="11" cy="11"/>
            </a:xfrm>
            <a:custGeom>
              <a:avLst/>
              <a:gdLst>
                <a:gd name="T0" fmla="*/ 33 w 33"/>
                <a:gd name="T1" fmla="*/ 0 h 33"/>
                <a:gd name="T2" fmla="*/ 33 w 33"/>
                <a:gd name="T3" fmla="*/ 33 h 33"/>
                <a:gd name="T4" fmla="*/ 0 w 33"/>
                <a:gd name="T5" fmla="*/ 32 h 33"/>
                <a:gd name="T6" fmla="*/ 1 w 33"/>
                <a:gd name="T7" fmla="*/ 0 h 33"/>
                <a:gd name="T8" fmla="*/ 33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33" y="33"/>
                  </a:lnTo>
                  <a:lnTo>
                    <a:pt x="0" y="32"/>
                  </a:lnTo>
                  <a:lnTo>
                    <a:pt x="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63" name="Freeform 335"/>
            <p:cNvSpPr>
              <a:spLocks/>
            </p:cNvSpPr>
            <p:nvPr/>
          </p:nvSpPr>
          <p:spPr bwMode="auto">
            <a:xfrm>
              <a:off x="2744" y="2170"/>
              <a:ext cx="11" cy="11"/>
            </a:xfrm>
            <a:custGeom>
              <a:avLst/>
              <a:gdLst>
                <a:gd name="T0" fmla="*/ 33 w 33"/>
                <a:gd name="T1" fmla="*/ 1 h 33"/>
                <a:gd name="T2" fmla="*/ 32 w 33"/>
                <a:gd name="T3" fmla="*/ 33 h 33"/>
                <a:gd name="T4" fmla="*/ 0 w 33"/>
                <a:gd name="T5" fmla="*/ 33 h 33"/>
                <a:gd name="T6" fmla="*/ 0 w 33"/>
                <a:gd name="T7" fmla="*/ 0 h 33"/>
                <a:gd name="T8" fmla="*/ 33 w 33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"/>
                  </a:moveTo>
                  <a:lnTo>
                    <a:pt x="32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64" name="Freeform 336"/>
            <p:cNvSpPr>
              <a:spLocks/>
            </p:cNvSpPr>
            <p:nvPr/>
          </p:nvSpPr>
          <p:spPr bwMode="auto">
            <a:xfrm>
              <a:off x="2787" y="2170"/>
              <a:ext cx="12" cy="11"/>
            </a:xfrm>
            <a:custGeom>
              <a:avLst/>
              <a:gdLst>
                <a:gd name="T0" fmla="*/ 34 w 34"/>
                <a:gd name="T1" fmla="*/ 1 h 33"/>
                <a:gd name="T2" fmla="*/ 34 w 34"/>
                <a:gd name="T3" fmla="*/ 33 h 33"/>
                <a:gd name="T4" fmla="*/ 0 w 34"/>
                <a:gd name="T5" fmla="*/ 33 h 33"/>
                <a:gd name="T6" fmla="*/ 2 w 34"/>
                <a:gd name="T7" fmla="*/ 0 h 33"/>
                <a:gd name="T8" fmla="*/ 34 w 3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"/>
                  </a:moveTo>
                  <a:lnTo>
                    <a:pt x="34" y="33"/>
                  </a:lnTo>
                  <a:lnTo>
                    <a:pt x="0" y="33"/>
                  </a:lnTo>
                  <a:lnTo>
                    <a:pt x="2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65" name="Freeform 337"/>
            <p:cNvSpPr>
              <a:spLocks/>
            </p:cNvSpPr>
            <p:nvPr/>
          </p:nvSpPr>
          <p:spPr bwMode="auto">
            <a:xfrm>
              <a:off x="2832" y="2171"/>
              <a:ext cx="11" cy="11"/>
            </a:xfrm>
            <a:custGeom>
              <a:avLst/>
              <a:gdLst>
                <a:gd name="T0" fmla="*/ 34 w 34"/>
                <a:gd name="T1" fmla="*/ 0 h 34"/>
                <a:gd name="T2" fmla="*/ 33 w 34"/>
                <a:gd name="T3" fmla="*/ 34 h 34"/>
                <a:gd name="T4" fmla="*/ 0 w 34"/>
                <a:gd name="T5" fmla="*/ 32 h 34"/>
                <a:gd name="T6" fmla="*/ 0 w 34"/>
                <a:gd name="T7" fmla="*/ 0 h 34"/>
                <a:gd name="T8" fmla="*/ 34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33" y="3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66" name="Freeform 338"/>
            <p:cNvSpPr>
              <a:spLocks/>
            </p:cNvSpPr>
            <p:nvPr/>
          </p:nvSpPr>
          <p:spPr bwMode="auto">
            <a:xfrm>
              <a:off x="2876" y="2171"/>
              <a:ext cx="11" cy="12"/>
            </a:xfrm>
            <a:custGeom>
              <a:avLst/>
              <a:gdLst>
                <a:gd name="T0" fmla="*/ 34 w 34"/>
                <a:gd name="T1" fmla="*/ 1 h 34"/>
                <a:gd name="T2" fmla="*/ 34 w 34"/>
                <a:gd name="T3" fmla="*/ 34 h 34"/>
                <a:gd name="T4" fmla="*/ 0 w 34"/>
                <a:gd name="T5" fmla="*/ 34 h 34"/>
                <a:gd name="T6" fmla="*/ 0 w 34"/>
                <a:gd name="T7" fmla="*/ 0 h 34"/>
                <a:gd name="T8" fmla="*/ 34 w 34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1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67" name="Freeform 339"/>
            <p:cNvSpPr>
              <a:spLocks/>
            </p:cNvSpPr>
            <p:nvPr/>
          </p:nvSpPr>
          <p:spPr bwMode="auto">
            <a:xfrm>
              <a:off x="2920" y="2172"/>
              <a:ext cx="11" cy="11"/>
            </a:xfrm>
            <a:custGeom>
              <a:avLst/>
              <a:gdLst>
                <a:gd name="T0" fmla="*/ 33 w 33"/>
                <a:gd name="T1" fmla="*/ 0 h 34"/>
                <a:gd name="T2" fmla="*/ 32 w 33"/>
                <a:gd name="T3" fmla="*/ 34 h 34"/>
                <a:gd name="T4" fmla="*/ 0 w 33"/>
                <a:gd name="T5" fmla="*/ 34 h 34"/>
                <a:gd name="T6" fmla="*/ 0 w 33"/>
                <a:gd name="T7" fmla="*/ 0 h 34"/>
                <a:gd name="T8" fmla="*/ 33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0"/>
                  </a:moveTo>
                  <a:lnTo>
                    <a:pt x="32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68" name="Freeform 340"/>
            <p:cNvSpPr>
              <a:spLocks/>
            </p:cNvSpPr>
            <p:nvPr/>
          </p:nvSpPr>
          <p:spPr bwMode="auto">
            <a:xfrm>
              <a:off x="2964" y="2173"/>
              <a:ext cx="11" cy="11"/>
            </a:xfrm>
            <a:custGeom>
              <a:avLst/>
              <a:gdLst>
                <a:gd name="T0" fmla="*/ 33 w 33"/>
                <a:gd name="T1" fmla="*/ 0 h 34"/>
                <a:gd name="T2" fmla="*/ 33 w 33"/>
                <a:gd name="T3" fmla="*/ 34 h 34"/>
                <a:gd name="T4" fmla="*/ 0 w 33"/>
                <a:gd name="T5" fmla="*/ 33 h 34"/>
                <a:gd name="T6" fmla="*/ 0 w 33"/>
                <a:gd name="T7" fmla="*/ 0 h 34"/>
                <a:gd name="T8" fmla="*/ 33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0"/>
                  </a:moveTo>
                  <a:lnTo>
                    <a:pt x="33" y="34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69" name="Freeform 341"/>
            <p:cNvSpPr>
              <a:spLocks/>
            </p:cNvSpPr>
            <p:nvPr/>
          </p:nvSpPr>
          <p:spPr bwMode="auto">
            <a:xfrm>
              <a:off x="3008" y="2173"/>
              <a:ext cx="11" cy="11"/>
            </a:xfrm>
            <a:custGeom>
              <a:avLst/>
              <a:gdLst>
                <a:gd name="T0" fmla="*/ 33 w 33"/>
                <a:gd name="T1" fmla="*/ 1 h 33"/>
                <a:gd name="T2" fmla="*/ 33 w 33"/>
                <a:gd name="T3" fmla="*/ 33 h 33"/>
                <a:gd name="T4" fmla="*/ 0 w 33"/>
                <a:gd name="T5" fmla="*/ 33 h 33"/>
                <a:gd name="T6" fmla="*/ 0 w 33"/>
                <a:gd name="T7" fmla="*/ 0 h 33"/>
                <a:gd name="T8" fmla="*/ 33 w 33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"/>
                  </a:moveTo>
                  <a:lnTo>
                    <a:pt x="33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70" name="Freeform 342"/>
            <p:cNvSpPr>
              <a:spLocks/>
            </p:cNvSpPr>
            <p:nvPr/>
          </p:nvSpPr>
          <p:spPr bwMode="auto">
            <a:xfrm>
              <a:off x="3052" y="2174"/>
              <a:ext cx="11" cy="11"/>
            </a:xfrm>
            <a:custGeom>
              <a:avLst/>
              <a:gdLst>
                <a:gd name="T0" fmla="*/ 34 w 34"/>
                <a:gd name="T1" fmla="*/ 0 h 33"/>
                <a:gd name="T2" fmla="*/ 34 w 34"/>
                <a:gd name="T3" fmla="*/ 33 h 33"/>
                <a:gd name="T4" fmla="*/ 0 w 34"/>
                <a:gd name="T5" fmla="*/ 32 h 33"/>
                <a:gd name="T6" fmla="*/ 0 w 34"/>
                <a:gd name="T7" fmla="*/ 0 h 33"/>
                <a:gd name="T8" fmla="*/ 34 w 3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0"/>
                  </a:moveTo>
                  <a:lnTo>
                    <a:pt x="34" y="3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71" name="Freeform 343"/>
            <p:cNvSpPr>
              <a:spLocks/>
            </p:cNvSpPr>
            <p:nvPr/>
          </p:nvSpPr>
          <p:spPr bwMode="auto">
            <a:xfrm>
              <a:off x="3096" y="2175"/>
              <a:ext cx="11" cy="10"/>
            </a:xfrm>
            <a:custGeom>
              <a:avLst/>
              <a:gdLst>
                <a:gd name="T0" fmla="*/ 33 w 33"/>
                <a:gd name="T1" fmla="*/ 0 h 32"/>
                <a:gd name="T2" fmla="*/ 33 w 33"/>
                <a:gd name="T3" fmla="*/ 32 h 32"/>
                <a:gd name="T4" fmla="*/ 0 w 33"/>
                <a:gd name="T5" fmla="*/ 32 h 32"/>
                <a:gd name="T6" fmla="*/ 1 w 33"/>
                <a:gd name="T7" fmla="*/ 0 h 32"/>
                <a:gd name="T8" fmla="*/ 33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3" y="0"/>
                  </a:moveTo>
                  <a:lnTo>
                    <a:pt x="33" y="32"/>
                  </a:lnTo>
                  <a:lnTo>
                    <a:pt x="0" y="32"/>
                  </a:lnTo>
                  <a:lnTo>
                    <a:pt x="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72" name="Freeform 344"/>
            <p:cNvSpPr>
              <a:spLocks/>
            </p:cNvSpPr>
            <p:nvPr/>
          </p:nvSpPr>
          <p:spPr bwMode="auto">
            <a:xfrm>
              <a:off x="3140" y="2175"/>
              <a:ext cx="11" cy="11"/>
            </a:xfrm>
            <a:custGeom>
              <a:avLst/>
              <a:gdLst>
                <a:gd name="T0" fmla="*/ 33 w 33"/>
                <a:gd name="T1" fmla="*/ 1 h 33"/>
                <a:gd name="T2" fmla="*/ 33 w 33"/>
                <a:gd name="T3" fmla="*/ 33 h 33"/>
                <a:gd name="T4" fmla="*/ 0 w 33"/>
                <a:gd name="T5" fmla="*/ 33 h 33"/>
                <a:gd name="T6" fmla="*/ 0 w 33"/>
                <a:gd name="T7" fmla="*/ 0 h 33"/>
                <a:gd name="T8" fmla="*/ 33 w 33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"/>
                  </a:moveTo>
                  <a:lnTo>
                    <a:pt x="33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73" name="Freeform 345"/>
            <p:cNvSpPr>
              <a:spLocks/>
            </p:cNvSpPr>
            <p:nvPr/>
          </p:nvSpPr>
          <p:spPr bwMode="auto">
            <a:xfrm>
              <a:off x="3184" y="2176"/>
              <a:ext cx="11" cy="11"/>
            </a:xfrm>
            <a:custGeom>
              <a:avLst/>
              <a:gdLst>
                <a:gd name="T0" fmla="*/ 33 w 33"/>
                <a:gd name="T1" fmla="*/ 0 h 34"/>
                <a:gd name="T2" fmla="*/ 33 w 33"/>
                <a:gd name="T3" fmla="*/ 34 h 34"/>
                <a:gd name="T4" fmla="*/ 0 w 33"/>
                <a:gd name="T5" fmla="*/ 33 h 34"/>
                <a:gd name="T6" fmla="*/ 1 w 33"/>
                <a:gd name="T7" fmla="*/ 0 h 34"/>
                <a:gd name="T8" fmla="*/ 33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0"/>
                  </a:moveTo>
                  <a:lnTo>
                    <a:pt x="33" y="34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74" name="Freeform 346"/>
            <p:cNvSpPr>
              <a:spLocks/>
            </p:cNvSpPr>
            <p:nvPr/>
          </p:nvSpPr>
          <p:spPr bwMode="auto">
            <a:xfrm>
              <a:off x="3228" y="2176"/>
              <a:ext cx="12" cy="11"/>
            </a:xfrm>
            <a:custGeom>
              <a:avLst/>
              <a:gdLst>
                <a:gd name="T0" fmla="*/ 34 w 34"/>
                <a:gd name="T1" fmla="*/ 0 h 33"/>
                <a:gd name="T2" fmla="*/ 33 w 34"/>
                <a:gd name="T3" fmla="*/ 33 h 33"/>
                <a:gd name="T4" fmla="*/ 0 w 34"/>
                <a:gd name="T5" fmla="*/ 33 h 33"/>
                <a:gd name="T6" fmla="*/ 0 w 34"/>
                <a:gd name="T7" fmla="*/ 0 h 33"/>
                <a:gd name="T8" fmla="*/ 34 w 3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0"/>
                  </a:moveTo>
                  <a:lnTo>
                    <a:pt x="33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75" name="Freeform 347"/>
            <p:cNvSpPr>
              <a:spLocks/>
            </p:cNvSpPr>
            <p:nvPr/>
          </p:nvSpPr>
          <p:spPr bwMode="auto">
            <a:xfrm>
              <a:off x="3272" y="2177"/>
              <a:ext cx="12" cy="11"/>
            </a:xfrm>
            <a:custGeom>
              <a:avLst/>
              <a:gdLst>
                <a:gd name="T0" fmla="*/ 34 w 34"/>
                <a:gd name="T1" fmla="*/ 1 h 34"/>
                <a:gd name="T2" fmla="*/ 34 w 34"/>
                <a:gd name="T3" fmla="*/ 34 h 34"/>
                <a:gd name="T4" fmla="*/ 0 w 34"/>
                <a:gd name="T5" fmla="*/ 34 h 34"/>
                <a:gd name="T6" fmla="*/ 1 w 34"/>
                <a:gd name="T7" fmla="*/ 0 h 34"/>
                <a:gd name="T8" fmla="*/ 34 w 34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1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1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76" name="Freeform 348"/>
            <p:cNvSpPr>
              <a:spLocks/>
            </p:cNvSpPr>
            <p:nvPr/>
          </p:nvSpPr>
          <p:spPr bwMode="auto">
            <a:xfrm>
              <a:off x="3317" y="2178"/>
              <a:ext cx="11" cy="11"/>
            </a:xfrm>
            <a:custGeom>
              <a:avLst/>
              <a:gdLst>
                <a:gd name="T0" fmla="*/ 34 w 34"/>
                <a:gd name="T1" fmla="*/ 0 h 33"/>
                <a:gd name="T2" fmla="*/ 32 w 34"/>
                <a:gd name="T3" fmla="*/ 33 h 33"/>
                <a:gd name="T4" fmla="*/ 0 w 34"/>
                <a:gd name="T5" fmla="*/ 32 h 33"/>
                <a:gd name="T6" fmla="*/ 0 w 34"/>
                <a:gd name="T7" fmla="*/ 0 h 33"/>
                <a:gd name="T8" fmla="*/ 34 w 3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0"/>
                  </a:moveTo>
                  <a:lnTo>
                    <a:pt x="32" y="3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77" name="Freeform 349"/>
            <p:cNvSpPr>
              <a:spLocks/>
            </p:cNvSpPr>
            <p:nvPr/>
          </p:nvSpPr>
          <p:spPr bwMode="auto">
            <a:xfrm>
              <a:off x="3361" y="2178"/>
              <a:ext cx="11" cy="11"/>
            </a:xfrm>
            <a:custGeom>
              <a:avLst/>
              <a:gdLst>
                <a:gd name="T0" fmla="*/ 33 w 33"/>
                <a:gd name="T1" fmla="*/ 1 h 33"/>
                <a:gd name="T2" fmla="*/ 33 w 33"/>
                <a:gd name="T3" fmla="*/ 33 h 33"/>
                <a:gd name="T4" fmla="*/ 0 w 33"/>
                <a:gd name="T5" fmla="*/ 33 h 33"/>
                <a:gd name="T6" fmla="*/ 1 w 33"/>
                <a:gd name="T7" fmla="*/ 0 h 33"/>
                <a:gd name="T8" fmla="*/ 33 w 33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"/>
                  </a:moveTo>
                  <a:lnTo>
                    <a:pt x="33" y="33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78" name="Freeform 350"/>
            <p:cNvSpPr>
              <a:spLocks/>
            </p:cNvSpPr>
            <p:nvPr/>
          </p:nvSpPr>
          <p:spPr bwMode="auto">
            <a:xfrm>
              <a:off x="3405" y="2179"/>
              <a:ext cx="11" cy="11"/>
            </a:xfrm>
            <a:custGeom>
              <a:avLst/>
              <a:gdLst>
                <a:gd name="T0" fmla="*/ 33 w 33"/>
                <a:gd name="T1" fmla="*/ 0 h 33"/>
                <a:gd name="T2" fmla="*/ 32 w 33"/>
                <a:gd name="T3" fmla="*/ 33 h 33"/>
                <a:gd name="T4" fmla="*/ 0 w 33"/>
                <a:gd name="T5" fmla="*/ 33 h 33"/>
                <a:gd name="T6" fmla="*/ 0 w 33"/>
                <a:gd name="T7" fmla="*/ 0 h 33"/>
                <a:gd name="T8" fmla="*/ 33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32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79" name="Freeform 351"/>
            <p:cNvSpPr>
              <a:spLocks/>
            </p:cNvSpPr>
            <p:nvPr/>
          </p:nvSpPr>
          <p:spPr bwMode="auto">
            <a:xfrm>
              <a:off x="3449" y="2179"/>
              <a:ext cx="11" cy="11"/>
            </a:xfrm>
            <a:custGeom>
              <a:avLst/>
              <a:gdLst>
                <a:gd name="T0" fmla="*/ 34 w 34"/>
                <a:gd name="T1" fmla="*/ 0 h 33"/>
                <a:gd name="T2" fmla="*/ 34 w 34"/>
                <a:gd name="T3" fmla="*/ 33 h 33"/>
                <a:gd name="T4" fmla="*/ 0 w 34"/>
                <a:gd name="T5" fmla="*/ 32 h 33"/>
                <a:gd name="T6" fmla="*/ 1 w 34"/>
                <a:gd name="T7" fmla="*/ 0 h 33"/>
                <a:gd name="T8" fmla="*/ 34 w 3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0"/>
                  </a:moveTo>
                  <a:lnTo>
                    <a:pt x="34" y="33"/>
                  </a:lnTo>
                  <a:lnTo>
                    <a:pt x="0" y="32"/>
                  </a:lnTo>
                  <a:lnTo>
                    <a:pt x="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80" name="Freeform 352"/>
            <p:cNvSpPr>
              <a:spLocks/>
            </p:cNvSpPr>
            <p:nvPr/>
          </p:nvSpPr>
          <p:spPr bwMode="auto">
            <a:xfrm>
              <a:off x="3493" y="2180"/>
              <a:ext cx="11" cy="11"/>
            </a:xfrm>
            <a:custGeom>
              <a:avLst/>
              <a:gdLst>
                <a:gd name="T0" fmla="*/ 34 w 34"/>
                <a:gd name="T1" fmla="*/ 1 h 33"/>
                <a:gd name="T2" fmla="*/ 33 w 34"/>
                <a:gd name="T3" fmla="*/ 33 h 33"/>
                <a:gd name="T4" fmla="*/ 0 w 34"/>
                <a:gd name="T5" fmla="*/ 33 h 33"/>
                <a:gd name="T6" fmla="*/ 0 w 34"/>
                <a:gd name="T7" fmla="*/ 0 h 33"/>
                <a:gd name="T8" fmla="*/ 34 w 3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"/>
                  </a:moveTo>
                  <a:lnTo>
                    <a:pt x="33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81" name="Freeform 353"/>
            <p:cNvSpPr>
              <a:spLocks/>
            </p:cNvSpPr>
            <p:nvPr/>
          </p:nvSpPr>
          <p:spPr bwMode="auto">
            <a:xfrm>
              <a:off x="3537" y="2180"/>
              <a:ext cx="11" cy="12"/>
            </a:xfrm>
            <a:custGeom>
              <a:avLst/>
              <a:gdLst>
                <a:gd name="T0" fmla="*/ 33 w 33"/>
                <a:gd name="T1" fmla="*/ 0 h 34"/>
                <a:gd name="T2" fmla="*/ 33 w 33"/>
                <a:gd name="T3" fmla="*/ 34 h 34"/>
                <a:gd name="T4" fmla="*/ 0 w 33"/>
                <a:gd name="T5" fmla="*/ 33 h 34"/>
                <a:gd name="T6" fmla="*/ 0 w 33"/>
                <a:gd name="T7" fmla="*/ 0 h 34"/>
                <a:gd name="T8" fmla="*/ 33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0"/>
                  </a:moveTo>
                  <a:lnTo>
                    <a:pt x="33" y="34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82" name="Freeform 354"/>
            <p:cNvSpPr>
              <a:spLocks/>
            </p:cNvSpPr>
            <p:nvPr/>
          </p:nvSpPr>
          <p:spPr bwMode="auto">
            <a:xfrm>
              <a:off x="3581" y="2181"/>
              <a:ext cx="11" cy="11"/>
            </a:xfrm>
            <a:custGeom>
              <a:avLst/>
              <a:gdLst>
                <a:gd name="T0" fmla="*/ 33 w 33"/>
                <a:gd name="T1" fmla="*/ 0 h 34"/>
                <a:gd name="T2" fmla="*/ 32 w 33"/>
                <a:gd name="T3" fmla="*/ 34 h 34"/>
                <a:gd name="T4" fmla="*/ 0 w 33"/>
                <a:gd name="T5" fmla="*/ 33 h 34"/>
                <a:gd name="T6" fmla="*/ 0 w 33"/>
                <a:gd name="T7" fmla="*/ 0 h 34"/>
                <a:gd name="T8" fmla="*/ 33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0"/>
                  </a:moveTo>
                  <a:lnTo>
                    <a:pt x="32" y="34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83" name="Freeform 355"/>
            <p:cNvSpPr>
              <a:spLocks/>
            </p:cNvSpPr>
            <p:nvPr/>
          </p:nvSpPr>
          <p:spPr bwMode="auto">
            <a:xfrm>
              <a:off x="3625" y="2181"/>
              <a:ext cx="11" cy="12"/>
            </a:xfrm>
            <a:custGeom>
              <a:avLst/>
              <a:gdLst>
                <a:gd name="T0" fmla="*/ 33 w 33"/>
                <a:gd name="T1" fmla="*/ 1 h 34"/>
                <a:gd name="T2" fmla="*/ 33 w 33"/>
                <a:gd name="T3" fmla="*/ 34 h 34"/>
                <a:gd name="T4" fmla="*/ 0 w 33"/>
                <a:gd name="T5" fmla="*/ 34 h 34"/>
                <a:gd name="T6" fmla="*/ 0 w 33"/>
                <a:gd name="T7" fmla="*/ 0 h 34"/>
                <a:gd name="T8" fmla="*/ 33 w 33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1"/>
                  </a:moveTo>
                  <a:lnTo>
                    <a:pt x="33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84" name="Freeform 356"/>
            <p:cNvSpPr>
              <a:spLocks/>
            </p:cNvSpPr>
            <p:nvPr/>
          </p:nvSpPr>
          <p:spPr bwMode="auto">
            <a:xfrm>
              <a:off x="3669" y="2182"/>
              <a:ext cx="12" cy="11"/>
            </a:xfrm>
            <a:custGeom>
              <a:avLst/>
              <a:gdLst>
                <a:gd name="T0" fmla="*/ 34 w 34"/>
                <a:gd name="T1" fmla="*/ 0 h 33"/>
                <a:gd name="T2" fmla="*/ 33 w 34"/>
                <a:gd name="T3" fmla="*/ 33 h 33"/>
                <a:gd name="T4" fmla="*/ 0 w 34"/>
                <a:gd name="T5" fmla="*/ 32 h 33"/>
                <a:gd name="T6" fmla="*/ 0 w 34"/>
                <a:gd name="T7" fmla="*/ 0 h 33"/>
                <a:gd name="T8" fmla="*/ 34 w 3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0"/>
                  </a:moveTo>
                  <a:lnTo>
                    <a:pt x="33" y="3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85" name="Rectangle 357"/>
            <p:cNvSpPr>
              <a:spLocks noChangeArrowheads="1"/>
            </p:cNvSpPr>
            <p:nvPr/>
          </p:nvSpPr>
          <p:spPr bwMode="auto">
            <a:xfrm>
              <a:off x="3713" y="2183"/>
              <a:ext cx="12" cy="1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86" name="Freeform 358"/>
            <p:cNvSpPr>
              <a:spLocks/>
            </p:cNvSpPr>
            <p:nvPr/>
          </p:nvSpPr>
          <p:spPr bwMode="auto">
            <a:xfrm>
              <a:off x="3758" y="2183"/>
              <a:ext cx="11" cy="11"/>
            </a:xfrm>
            <a:custGeom>
              <a:avLst/>
              <a:gdLst>
                <a:gd name="T0" fmla="*/ 34 w 34"/>
                <a:gd name="T1" fmla="*/ 1 h 33"/>
                <a:gd name="T2" fmla="*/ 32 w 34"/>
                <a:gd name="T3" fmla="*/ 33 h 33"/>
                <a:gd name="T4" fmla="*/ 0 w 34"/>
                <a:gd name="T5" fmla="*/ 33 h 33"/>
                <a:gd name="T6" fmla="*/ 0 w 34"/>
                <a:gd name="T7" fmla="*/ 0 h 33"/>
                <a:gd name="T8" fmla="*/ 34 w 3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"/>
                  </a:moveTo>
                  <a:lnTo>
                    <a:pt x="32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87" name="Freeform 359"/>
            <p:cNvSpPr>
              <a:spLocks/>
            </p:cNvSpPr>
            <p:nvPr/>
          </p:nvSpPr>
          <p:spPr bwMode="auto">
            <a:xfrm>
              <a:off x="3802" y="2184"/>
              <a:ext cx="11" cy="11"/>
            </a:xfrm>
            <a:custGeom>
              <a:avLst/>
              <a:gdLst>
                <a:gd name="T0" fmla="*/ 33 w 33"/>
                <a:gd name="T1" fmla="*/ 0 h 33"/>
                <a:gd name="T2" fmla="*/ 33 w 33"/>
                <a:gd name="T3" fmla="*/ 33 h 33"/>
                <a:gd name="T4" fmla="*/ 0 w 33"/>
                <a:gd name="T5" fmla="*/ 32 h 33"/>
                <a:gd name="T6" fmla="*/ 0 w 33"/>
                <a:gd name="T7" fmla="*/ 0 h 33"/>
                <a:gd name="T8" fmla="*/ 33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33" y="3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88" name="Freeform 360"/>
            <p:cNvSpPr>
              <a:spLocks/>
            </p:cNvSpPr>
            <p:nvPr/>
          </p:nvSpPr>
          <p:spPr bwMode="auto">
            <a:xfrm>
              <a:off x="3846" y="2184"/>
              <a:ext cx="11" cy="12"/>
            </a:xfrm>
            <a:custGeom>
              <a:avLst/>
              <a:gdLst>
                <a:gd name="T0" fmla="*/ 32 w 32"/>
                <a:gd name="T1" fmla="*/ 1 h 34"/>
                <a:gd name="T2" fmla="*/ 32 w 32"/>
                <a:gd name="T3" fmla="*/ 34 h 34"/>
                <a:gd name="T4" fmla="*/ 0 w 32"/>
                <a:gd name="T5" fmla="*/ 34 h 34"/>
                <a:gd name="T6" fmla="*/ 0 w 32"/>
                <a:gd name="T7" fmla="*/ 0 h 34"/>
                <a:gd name="T8" fmla="*/ 32 w 32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32" y="1"/>
                  </a:moveTo>
                  <a:lnTo>
                    <a:pt x="32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89" name="Freeform 361"/>
            <p:cNvSpPr>
              <a:spLocks/>
            </p:cNvSpPr>
            <p:nvPr/>
          </p:nvSpPr>
          <p:spPr bwMode="auto">
            <a:xfrm>
              <a:off x="3890" y="2185"/>
              <a:ext cx="11" cy="11"/>
            </a:xfrm>
            <a:custGeom>
              <a:avLst/>
              <a:gdLst>
                <a:gd name="T0" fmla="*/ 34 w 34"/>
                <a:gd name="T1" fmla="*/ 1 h 34"/>
                <a:gd name="T2" fmla="*/ 34 w 34"/>
                <a:gd name="T3" fmla="*/ 34 h 34"/>
                <a:gd name="T4" fmla="*/ 0 w 34"/>
                <a:gd name="T5" fmla="*/ 34 h 34"/>
                <a:gd name="T6" fmla="*/ 0 w 34"/>
                <a:gd name="T7" fmla="*/ 0 h 34"/>
                <a:gd name="T8" fmla="*/ 34 w 34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1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90" name="Freeform 362"/>
            <p:cNvSpPr>
              <a:spLocks/>
            </p:cNvSpPr>
            <p:nvPr/>
          </p:nvSpPr>
          <p:spPr bwMode="auto">
            <a:xfrm>
              <a:off x="3934" y="2186"/>
              <a:ext cx="11" cy="11"/>
            </a:xfrm>
            <a:custGeom>
              <a:avLst/>
              <a:gdLst>
                <a:gd name="T0" fmla="*/ 34 w 34"/>
                <a:gd name="T1" fmla="*/ 0 h 34"/>
                <a:gd name="T2" fmla="*/ 34 w 34"/>
                <a:gd name="T3" fmla="*/ 34 h 34"/>
                <a:gd name="T4" fmla="*/ 0 w 34"/>
                <a:gd name="T5" fmla="*/ 33 h 34"/>
                <a:gd name="T6" fmla="*/ 1 w 34"/>
                <a:gd name="T7" fmla="*/ 0 h 34"/>
                <a:gd name="T8" fmla="*/ 34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34" y="34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91" name="Freeform 363"/>
            <p:cNvSpPr>
              <a:spLocks/>
            </p:cNvSpPr>
            <p:nvPr/>
          </p:nvSpPr>
          <p:spPr bwMode="auto">
            <a:xfrm>
              <a:off x="3978" y="2186"/>
              <a:ext cx="11" cy="11"/>
            </a:xfrm>
            <a:custGeom>
              <a:avLst/>
              <a:gdLst>
                <a:gd name="T0" fmla="*/ 33 w 33"/>
                <a:gd name="T1" fmla="*/ 2 h 34"/>
                <a:gd name="T2" fmla="*/ 33 w 33"/>
                <a:gd name="T3" fmla="*/ 34 h 34"/>
                <a:gd name="T4" fmla="*/ 0 w 33"/>
                <a:gd name="T5" fmla="*/ 34 h 34"/>
                <a:gd name="T6" fmla="*/ 0 w 33"/>
                <a:gd name="T7" fmla="*/ 0 h 34"/>
                <a:gd name="T8" fmla="*/ 33 w 3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2"/>
                  </a:moveTo>
                  <a:lnTo>
                    <a:pt x="33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92" name="Freeform 364"/>
            <p:cNvSpPr>
              <a:spLocks/>
            </p:cNvSpPr>
            <p:nvPr/>
          </p:nvSpPr>
          <p:spPr bwMode="auto">
            <a:xfrm>
              <a:off x="4022" y="2187"/>
              <a:ext cx="11" cy="11"/>
            </a:xfrm>
            <a:custGeom>
              <a:avLst/>
              <a:gdLst>
                <a:gd name="T0" fmla="*/ 33 w 33"/>
                <a:gd name="T1" fmla="*/ 0 h 33"/>
                <a:gd name="T2" fmla="*/ 33 w 33"/>
                <a:gd name="T3" fmla="*/ 33 h 33"/>
                <a:gd name="T4" fmla="*/ 0 w 33"/>
                <a:gd name="T5" fmla="*/ 33 h 33"/>
                <a:gd name="T6" fmla="*/ 1 w 33"/>
                <a:gd name="T7" fmla="*/ 0 h 33"/>
                <a:gd name="T8" fmla="*/ 33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33" y="33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93" name="Freeform 365"/>
            <p:cNvSpPr>
              <a:spLocks/>
            </p:cNvSpPr>
            <p:nvPr/>
          </p:nvSpPr>
          <p:spPr bwMode="auto">
            <a:xfrm>
              <a:off x="4066" y="2188"/>
              <a:ext cx="11" cy="11"/>
            </a:xfrm>
            <a:custGeom>
              <a:avLst/>
              <a:gdLst>
                <a:gd name="T0" fmla="*/ 33 w 33"/>
                <a:gd name="T1" fmla="*/ 0 h 33"/>
                <a:gd name="T2" fmla="*/ 33 w 33"/>
                <a:gd name="T3" fmla="*/ 33 h 33"/>
                <a:gd name="T4" fmla="*/ 0 w 33"/>
                <a:gd name="T5" fmla="*/ 32 h 33"/>
                <a:gd name="T6" fmla="*/ 0 w 33"/>
                <a:gd name="T7" fmla="*/ 0 h 33"/>
                <a:gd name="T8" fmla="*/ 33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33" y="3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94" name="Freeform 366"/>
            <p:cNvSpPr>
              <a:spLocks/>
            </p:cNvSpPr>
            <p:nvPr/>
          </p:nvSpPr>
          <p:spPr bwMode="auto">
            <a:xfrm>
              <a:off x="4110" y="2188"/>
              <a:ext cx="11" cy="11"/>
            </a:xfrm>
            <a:custGeom>
              <a:avLst/>
              <a:gdLst>
                <a:gd name="T0" fmla="*/ 34 w 34"/>
                <a:gd name="T1" fmla="*/ 1 h 33"/>
                <a:gd name="T2" fmla="*/ 34 w 34"/>
                <a:gd name="T3" fmla="*/ 33 h 33"/>
                <a:gd name="T4" fmla="*/ 0 w 34"/>
                <a:gd name="T5" fmla="*/ 33 h 33"/>
                <a:gd name="T6" fmla="*/ 1 w 34"/>
                <a:gd name="T7" fmla="*/ 0 h 33"/>
                <a:gd name="T8" fmla="*/ 34 w 3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"/>
                  </a:moveTo>
                  <a:lnTo>
                    <a:pt x="34" y="33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95" name="Freeform 367"/>
            <p:cNvSpPr>
              <a:spLocks/>
            </p:cNvSpPr>
            <p:nvPr/>
          </p:nvSpPr>
          <p:spPr bwMode="auto">
            <a:xfrm>
              <a:off x="4154" y="2189"/>
              <a:ext cx="12" cy="11"/>
            </a:xfrm>
            <a:custGeom>
              <a:avLst/>
              <a:gdLst>
                <a:gd name="T0" fmla="*/ 34 w 34"/>
                <a:gd name="T1" fmla="*/ 0 h 33"/>
                <a:gd name="T2" fmla="*/ 34 w 34"/>
                <a:gd name="T3" fmla="*/ 33 h 33"/>
                <a:gd name="T4" fmla="*/ 0 w 34"/>
                <a:gd name="T5" fmla="*/ 32 h 33"/>
                <a:gd name="T6" fmla="*/ 0 w 34"/>
                <a:gd name="T7" fmla="*/ 0 h 33"/>
                <a:gd name="T8" fmla="*/ 34 w 3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0"/>
                  </a:moveTo>
                  <a:lnTo>
                    <a:pt x="34" y="3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96" name="Freeform 368"/>
            <p:cNvSpPr>
              <a:spLocks/>
            </p:cNvSpPr>
            <p:nvPr/>
          </p:nvSpPr>
          <p:spPr bwMode="auto">
            <a:xfrm>
              <a:off x="4198" y="2189"/>
              <a:ext cx="11" cy="11"/>
            </a:xfrm>
            <a:custGeom>
              <a:avLst/>
              <a:gdLst>
                <a:gd name="T0" fmla="*/ 33 w 33"/>
                <a:gd name="T1" fmla="*/ 0 h 33"/>
                <a:gd name="T2" fmla="*/ 33 w 33"/>
                <a:gd name="T3" fmla="*/ 33 h 33"/>
                <a:gd name="T4" fmla="*/ 0 w 33"/>
                <a:gd name="T5" fmla="*/ 33 h 33"/>
                <a:gd name="T6" fmla="*/ 1 w 33"/>
                <a:gd name="T7" fmla="*/ 0 h 33"/>
                <a:gd name="T8" fmla="*/ 33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33" y="33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97" name="Freeform 369"/>
            <p:cNvSpPr>
              <a:spLocks/>
            </p:cNvSpPr>
            <p:nvPr/>
          </p:nvSpPr>
          <p:spPr bwMode="auto">
            <a:xfrm>
              <a:off x="4243" y="2190"/>
              <a:ext cx="11" cy="11"/>
            </a:xfrm>
            <a:custGeom>
              <a:avLst/>
              <a:gdLst>
                <a:gd name="T0" fmla="*/ 33 w 33"/>
                <a:gd name="T1" fmla="*/ 1 h 34"/>
                <a:gd name="T2" fmla="*/ 32 w 33"/>
                <a:gd name="T3" fmla="*/ 34 h 34"/>
                <a:gd name="T4" fmla="*/ 0 w 33"/>
                <a:gd name="T5" fmla="*/ 34 h 34"/>
                <a:gd name="T6" fmla="*/ 0 w 33"/>
                <a:gd name="T7" fmla="*/ 0 h 34"/>
                <a:gd name="T8" fmla="*/ 33 w 33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1"/>
                  </a:moveTo>
                  <a:lnTo>
                    <a:pt x="32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98" name="Freeform 370"/>
            <p:cNvSpPr>
              <a:spLocks/>
            </p:cNvSpPr>
            <p:nvPr/>
          </p:nvSpPr>
          <p:spPr bwMode="auto">
            <a:xfrm>
              <a:off x="4287" y="2190"/>
              <a:ext cx="11" cy="12"/>
            </a:xfrm>
            <a:custGeom>
              <a:avLst/>
              <a:gdLst>
                <a:gd name="T0" fmla="*/ 33 w 33"/>
                <a:gd name="T1" fmla="*/ 0 h 34"/>
                <a:gd name="T2" fmla="*/ 33 w 33"/>
                <a:gd name="T3" fmla="*/ 34 h 34"/>
                <a:gd name="T4" fmla="*/ 0 w 33"/>
                <a:gd name="T5" fmla="*/ 33 h 34"/>
                <a:gd name="T6" fmla="*/ 1 w 33"/>
                <a:gd name="T7" fmla="*/ 0 h 34"/>
                <a:gd name="T8" fmla="*/ 33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0"/>
                  </a:moveTo>
                  <a:lnTo>
                    <a:pt x="33" y="34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499" name="Freeform 371"/>
            <p:cNvSpPr>
              <a:spLocks/>
            </p:cNvSpPr>
            <p:nvPr/>
          </p:nvSpPr>
          <p:spPr bwMode="auto">
            <a:xfrm>
              <a:off x="4331" y="2191"/>
              <a:ext cx="11" cy="11"/>
            </a:xfrm>
            <a:custGeom>
              <a:avLst/>
              <a:gdLst>
                <a:gd name="T0" fmla="*/ 34 w 34"/>
                <a:gd name="T1" fmla="*/ 0 h 32"/>
                <a:gd name="T2" fmla="*/ 33 w 34"/>
                <a:gd name="T3" fmla="*/ 32 h 32"/>
                <a:gd name="T4" fmla="*/ 0 w 34"/>
                <a:gd name="T5" fmla="*/ 32 h 32"/>
                <a:gd name="T6" fmla="*/ 0 w 34"/>
                <a:gd name="T7" fmla="*/ 0 h 32"/>
                <a:gd name="T8" fmla="*/ 34 w 3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2">
                  <a:moveTo>
                    <a:pt x="34" y="0"/>
                  </a:moveTo>
                  <a:lnTo>
                    <a:pt x="33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00" name="Freeform 372"/>
            <p:cNvSpPr>
              <a:spLocks/>
            </p:cNvSpPr>
            <p:nvPr/>
          </p:nvSpPr>
          <p:spPr bwMode="auto">
            <a:xfrm>
              <a:off x="4375" y="2192"/>
              <a:ext cx="11" cy="11"/>
            </a:xfrm>
            <a:custGeom>
              <a:avLst/>
              <a:gdLst>
                <a:gd name="T0" fmla="*/ 34 w 34"/>
                <a:gd name="T1" fmla="*/ 1 h 33"/>
                <a:gd name="T2" fmla="*/ 34 w 34"/>
                <a:gd name="T3" fmla="*/ 33 h 33"/>
                <a:gd name="T4" fmla="*/ 0 w 34"/>
                <a:gd name="T5" fmla="*/ 33 h 33"/>
                <a:gd name="T6" fmla="*/ 1 w 34"/>
                <a:gd name="T7" fmla="*/ 0 h 33"/>
                <a:gd name="T8" fmla="*/ 34 w 34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"/>
                  </a:moveTo>
                  <a:lnTo>
                    <a:pt x="34" y="33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01" name="Freeform 373"/>
            <p:cNvSpPr>
              <a:spLocks/>
            </p:cNvSpPr>
            <p:nvPr/>
          </p:nvSpPr>
          <p:spPr bwMode="auto">
            <a:xfrm>
              <a:off x="4419" y="2192"/>
              <a:ext cx="11" cy="11"/>
            </a:xfrm>
            <a:custGeom>
              <a:avLst/>
              <a:gdLst>
                <a:gd name="T0" fmla="*/ 33 w 33"/>
                <a:gd name="T1" fmla="*/ 0 h 33"/>
                <a:gd name="T2" fmla="*/ 32 w 33"/>
                <a:gd name="T3" fmla="*/ 33 h 33"/>
                <a:gd name="T4" fmla="*/ 0 w 33"/>
                <a:gd name="T5" fmla="*/ 32 h 33"/>
                <a:gd name="T6" fmla="*/ 0 w 33"/>
                <a:gd name="T7" fmla="*/ 0 h 33"/>
                <a:gd name="T8" fmla="*/ 33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32" y="3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02" name="Freeform 374"/>
            <p:cNvSpPr>
              <a:spLocks/>
            </p:cNvSpPr>
            <p:nvPr/>
          </p:nvSpPr>
          <p:spPr bwMode="auto">
            <a:xfrm>
              <a:off x="4463" y="2193"/>
              <a:ext cx="11" cy="11"/>
            </a:xfrm>
            <a:custGeom>
              <a:avLst/>
              <a:gdLst>
                <a:gd name="T0" fmla="*/ 33 w 33"/>
                <a:gd name="T1" fmla="*/ 1 h 33"/>
                <a:gd name="T2" fmla="*/ 33 w 33"/>
                <a:gd name="T3" fmla="*/ 33 h 33"/>
                <a:gd name="T4" fmla="*/ 0 w 33"/>
                <a:gd name="T5" fmla="*/ 33 h 33"/>
                <a:gd name="T6" fmla="*/ 1 w 33"/>
                <a:gd name="T7" fmla="*/ 0 h 33"/>
                <a:gd name="T8" fmla="*/ 33 w 33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"/>
                  </a:moveTo>
                  <a:lnTo>
                    <a:pt x="33" y="33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03" name="Freeform 375"/>
            <p:cNvSpPr>
              <a:spLocks/>
            </p:cNvSpPr>
            <p:nvPr/>
          </p:nvSpPr>
          <p:spPr bwMode="auto">
            <a:xfrm>
              <a:off x="4507" y="2193"/>
              <a:ext cx="11" cy="12"/>
            </a:xfrm>
            <a:custGeom>
              <a:avLst/>
              <a:gdLst>
                <a:gd name="T0" fmla="*/ 33 w 33"/>
                <a:gd name="T1" fmla="*/ 0 h 34"/>
                <a:gd name="T2" fmla="*/ 32 w 33"/>
                <a:gd name="T3" fmla="*/ 34 h 34"/>
                <a:gd name="T4" fmla="*/ 0 w 33"/>
                <a:gd name="T5" fmla="*/ 34 h 34"/>
                <a:gd name="T6" fmla="*/ 0 w 33"/>
                <a:gd name="T7" fmla="*/ 0 h 34"/>
                <a:gd name="T8" fmla="*/ 33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0"/>
                  </a:moveTo>
                  <a:lnTo>
                    <a:pt x="32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04" name="Freeform 376"/>
            <p:cNvSpPr>
              <a:spLocks/>
            </p:cNvSpPr>
            <p:nvPr/>
          </p:nvSpPr>
          <p:spPr bwMode="auto">
            <a:xfrm>
              <a:off x="4551" y="2194"/>
              <a:ext cx="11" cy="11"/>
            </a:xfrm>
            <a:custGeom>
              <a:avLst/>
              <a:gdLst>
                <a:gd name="T0" fmla="*/ 34 w 34"/>
                <a:gd name="T1" fmla="*/ 0 h 34"/>
                <a:gd name="T2" fmla="*/ 34 w 34"/>
                <a:gd name="T3" fmla="*/ 34 h 34"/>
                <a:gd name="T4" fmla="*/ 0 w 34"/>
                <a:gd name="T5" fmla="*/ 33 h 34"/>
                <a:gd name="T6" fmla="*/ 1 w 34"/>
                <a:gd name="T7" fmla="*/ 0 h 34"/>
                <a:gd name="T8" fmla="*/ 34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34" y="34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05" name="Freeform 377"/>
            <p:cNvSpPr>
              <a:spLocks/>
            </p:cNvSpPr>
            <p:nvPr/>
          </p:nvSpPr>
          <p:spPr bwMode="auto">
            <a:xfrm>
              <a:off x="4595" y="2194"/>
              <a:ext cx="12" cy="12"/>
            </a:xfrm>
            <a:custGeom>
              <a:avLst/>
              <a:gdLst>
                <a:gd name="T0" fmla="*/ 34 w 34"/>
                <a:gd name="T1" fmla="*/ 1 h 34"/>
                <a:gd name="T2" fmla="*/ 33 w 34"/>
                <a:gd name="T3" fmla="*/ 34 h 34"/>
                <a:gd name="T4" fmla="*/ 0 w 34"/>
                <a:gd name="T5" fmla="*/ 34 h 34"/>
                <a:gd name="T6" fmla="*/ 0 w 34"/>
                <a:gd name="T7" fmla="*/ 0 h 34"/>
                <a:gd name="T8" fmla="*/ 34 w 34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1"/>
                  </a:moveTo>
                  <a:lnTo>
                    <a:pt x="33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06" name="Freeform 378"/>
            <p:cNvSpPr>
              <a:spLocks/>
            </p:cNvSpPr>
            <p:nvPr/>
          </p:nvSpPr>
          <p:spPr bwMode="auto">
            <a:xfrm>
              <a:off x="4639" y="2195"/>
              <a:ext cx="11" cy="11"/>
            </a:xfrm>
            <a:custGeom>
              <a:avLst/>
              <a:gdLst>
                <a:gd name="T0" fmla="*/ 33 w 33"/>
                <a:gd name="T1" fmla="*/ 0 h 34"/>
                <a:gd name="T2" fmla="*/ 33 w 33"/>
                <a:gd name="T3" fmla="*/ 34 h 34"/>
                <a:gd name="T4" fmla="*/ 0 w 33"/>
                <a:gd name="T5" fmla="*/ 34 h 34"/>
                <a:gd name="T6" fmla="*/ 1 w 33"/>
                <a:gd name="T7" fmla="*/ 0 h 34"/>
                <a:gd name="T8" fmla="*/ 33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0"/>
                  </a:moveTo>
                  <a:lnTo>
                    <a:pt x="33" y="34"/>
                  </a:lnTo>
                  <a:lnTo>
                    <a:pt x="0" y="34"/>
                  </a:lnTo>
                  <a:lnTo>
                    <a:pt x="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07" name="Freeform 379"/>
            <p:cNvSpPr>
              <a:spLocks/>
            </p:cNvSpPr>
            <p:nvPr/>
          </p:nvSpPr>
          <p:spPr bwMode="auto">
            <a:xfrm>
              <a:off x="4684" y="2196"/>
              <a:ext cx="11" cy="11"/>
            </a:xfrm>
            <a:custGeom>
              <a:avLst/>
              <a:gdLst>
                <a:gd name="T0" fmla="*/ 33 w 33"/>
                <a:gd name="T1" fmla="*/ 0 h 33"/>
                <a:gd name="T2" fmla="*/ 32 w 33"/>
                <a:gd name="T3" fmla="*/ 33 h 33"/>
                <a:gd name="T4" fmla="*/ 0 w 33"/>
                <a:gd name="T5" fmla="*/ 32 h 33"/>
                <a:gd name="T6" fmla="*/ 0 w 33"/>
                <a:gd name="T7" fmla="*/ 0 h 33"/>
                <a:gd name="T8" fmla="*/ 33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32" y="3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08" name="Freeform 380"/>
            <p:cNvSpPr>
              <a:spLocks/>
            </p:cNvSpPr>
            <p:nvPr/>
          </p:nvSpPr>
          <p:spPr bwMode="auto">
            <a:xfrm>
              <a:off x="4728" y="2196"/>
              <a:ext cx="11" cy="11"/>
            </a:xfrm>
            <a:custGeom>
              <a:avLst/>
              <a:gdLst>
                <a:gd name="T0" fmla="*/ 33 w 33"/>
                <a:gd name="T1" fmla="*/ 1 h 33"/>
                <a:gd name="T2" fmla="*/ 33 w 33"/>
                <a:gd name="T3" fmla="*/ 33 h 33"/>
                <a:gd name="T4" fmla="*/ 0 w 33"/>
                <a:gd name="T5" fmla="*/ 33 h 33"/>
                <a:gd name="T6" fmla="*/ 1 w 33"/>
                <a:gd name="T7" fmla="*/ 0 h 33"/>
                <a:gd name="T8" fmla="*/ 33 w 33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"/>
                  </a:moveTo>
                  <a:lnTo>
                    <a:pt x="33" y="33"/>
                  </a:lnTo>
                  <a:lnTo>
                    <a:pt x="0" y="33"/>
                  </a:lnTo>
                  <a:lnTo>
                    <a:pt x="1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09" name="Freeform 381"/>
            <p:cNvSpPr>
              <a:spLocks/>
            </p:cNvSpPr>
            <p:nvPr/>
          </p:nvSpPr>
          <p:spPr bwMode="auto">
            <a:xfrm>
              <a:off x="4772" y="2197"/>
              <a:ext cx="11" cy="11"/>
            </a:xfrm>
            <a:custGeom>
              <a:avLst/>
              <a:gdLst>
                <a:gd name="T0" fmla="*/ 34 w 34"/>
                <a:gd name="T1" fmla="*/ 0 h 33"/>
                <a:gd name="T2" fmla="*/ 33 w 34"/>
                <a:gd name="T3" fmla="*/ 33 h 33"/>
                <a:gd name="T4" fmla="*/ 0 w 34"/>
                <a:gd name="T5" fmla="*/ 32 h 33"/>
                <a:gd name="T6" fmla="*/ 0 w 34"/>
                <a:gd name="T7" fmla="*/ 0 h 33"/>
                <a:gd name="T8" fmla="*/ 34 w 3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0"/>
                  </a:moveTo>
                  <a:lnTo>
                    <a:pt x="33" y="3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10" name="Freeform 382"/>
            <p:cNvSpPr>
              <a:spLocks/>
            </p:cNvSpPr>
            <p:nvPr/>
          </p:nvSpPr>
          <p:spPr bwMode="auto">
            <a:xfrm>
              <a:off x="4816" y="2198"/>
              <a:ext cx="11" cy="11"/>
            </a:xfrm>
            <a:custGeom>
              <a:avLst/>
              <a:gdLst>
                <a:gd name="T0" fmla="*/ 34 w 34"/>
                <a:gd name="T1" fmla="*/ 0 h 33"/>
                <a:gd name="T2" fmla="*/ 34 w 34"/>
                <a:gd name="T3" fmla="*/ 33 h 33"/>
                <a:gd name="T4" fmla="*/ 0 w 34"/>
                <a:gd name="T5" fmla="*/ 32 h 33"/>
                <a:gd name="T6" fmla="*/ 1 w 34"/>
                <a:gd name="T7" fmla="*/ 0 h 33"/>
                <a:gd name="T8" fmla="*/ 34 w 3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0"/>
                  </a:moveTo>
                  <a:lnTo>
                    <a:pt x="34" y="33"/>
                  </a:lnTo>
                  <a:lnTo>
                    <a:pt x="0" y="32"/>
                  </a:lnTo>
                  <a:lnTo>
                    <a:pt x="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11" name="Freeform 383"/>
            <p:cNvSpPr>
              <a:spLocks/>
            </p:cNvSpPr>
            <p:nvPr/>
          </p:nvSpPr>
          <p:spPr bwMode="auto">
            <a:xfrm>
              <a:off x="4860" y="2198"/>
              <a:ext cx="11" cy="11"/>
            </a:xfrm>
            <a:custGeom>
              <a:avLst/>
              <a:gdLst>
                <a:gd name="T0" fmla="*/ 33 w 33"/>
                <a:gd name="T1" fmla="*/ 1 h 34"/>
                <a:gd name="T2" fmla="*/ 32 w 33"/>
                <a:gd name="T3" fmla="*/ 34 h 34"/>
                <a:gd name="T4" fmla="*/ 0 w 33"/>
                <a:gd name="T5" fmla="*/ 34 h 34"/>
                <a:gd name="T6" fmla="*/ 0 w 33"/>
                <a:gd name="T7" fmla="*/ 0 h 34"/>
                <a:gd name="T8" fmla="*/ 33 w 33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1"/>
                  </a:moveTo>
                  <a:lnTo>
                    <a:pt x="32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12" name="Freeform 384"/>
            <p:cNvSpPr>
              <a:spLocks/>
            </p:cNvSpPr>
            <p:nvPr/>
          </p:nvSpPr>
          <p:spPr bwMode="auto">
            <a:xfrm>
              <a:off x="4904" y="2199"/>
              <a:ext cx="11" cy="11"/>
            </a:xfrm>
            <a:custGeom>
              <a:avLst/>
              <a:gdLst>
                <a:gd name="T0" fmla="*/ 33 w 33"/>
                <a:gd name="T1" fmla="*/ 0 h 34"/>
                <a:gd name="T2" fmla="*/ 33 w 33"/>
                <a:gd name="T3" fmla="*/ 34 h 34"/>
                <a:gd name="T4" fmla="*/ 0 w 33"/>
                <a:gd name="T5" fmla="*/ 33 h 34"/>
                <a:gd name="T6" fmla="*/ 0 w 33"/>
                <a:gd name="T7" fmla="*/ 0 h 34"/>
                <a:gd name="T8" fmla="*/ 33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0"/>
                  </a:moveTo>
                  <a:lnTo>
                    <a:pt x="33" y="34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13" name="Freeform 385"/>
            <p:cNvSpPr>
              <a:spLocks/>
            </p:cNvSpPr>
            <p:nvPr/>
          </p:nvSpPr>
          <p:spPr bwMode="auto">
            <a:xfrm>
              <a:off x="4948" y="2199"/>
              <a:ext cx="11" cy="11"/>
            </a:xfrm>
            <a:custGeom>
              <a:avLst/>
              <a:gdLst>
                <a:gd name="T0" fmla="*/ 33 w 33"/>
                <a:gd name="T1" fmla="*/ 0 h 33"/>
                <a:gd name="T2" fmla="*/ 32 w 33"/>
                <a:gd name="T3" fmla="*/ 33 h 33"/>
                <a:gd name="T4" fmla="*/ 0 w 33"/>
                <a:gd name="T5" fmla="*/ 33 h 33"/>
                <a:gd name="T6" fmla="*/ 0 w 33"/>
                <a:gd name="T7" fmla="*/ 0 h 33"/>
                <a:gd name="T8" fmla="*/ 33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32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14" name="Freeform 386"/>
            <p:cNvSpPr>
              <a:spLocks/>
            </p:cNvSpPr>
            <p:nvPr/>
          </p:nvSpPr>
          <p:spPr bwMode="auto">
            <a:xfrm>
              <a:off x="4992" y="2200"/>
              <a:ext cx="11" cy="11"/>
            </a:xfrm>
            <a:custGeom>
              <a:avLst/>
              <a:gdLst>
                <a:gd name="T0" fmla="*/ 34 w 34"/>
                <a:gd name="T1" fmla="*/ 2 h 34"/>
                <a:gd name="T2" fmla="*/ 34 w 34"/>
                <a:gd name="T3" fmla="*/ 34 h 34"/>
                <a:gd name="T4" fmla="*/ 0 w 34"/>
                <a:gd name="T5" fmla="*/ 34 h 34"/>
                <a:gd name="T6" fmla="*/ 0 w 34"/>
                <a:gd name="T7" fmla="*/ 0 h 34"/>
                <a:gd name="T8" fmla="*/ 34 w 34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2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15" name="Freeform 387"/>
            <p:cNvSpPr>
              <a:spLocks/>
            </p:cNvSpPr>
            <p:nvPr/>
          </p:nvSpPr>
          <p:spPr bwMode="auto">
            <a:xfrm>
              <a:off x="5036" y="2201"/>
              <a:ext cx="12" cy="11"/>
            </a:xfrm>
            <a:custGeom>
              <a:avLst/>
              <a:gdLst>
                <a:gd name="T0" fmla="*/ 34 w 34"/>
                <a:gd name="T1" fmla="*/ 0 h 33"/>
                <a:gd name="T2" fmla="*/ 33 w 34"/>
                <a:gd name="T3" fmla="*/ 33 h 33"/>
                <a:gd name="T4" fmla="*/ 0 w 34"/>
                <a:gd name="T5" fmla="*/ 32 h 33"/>
                <a:gd name="T6" fmla="*/ 0 w 34"/>
                <a:gd name="T7" fmla="*/ 0 h 33"/>
                <a:gd name="T8" fmla="*/ 34 w 3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0"/>
                  </a:moveTo>
                  <a:lnTo>
                    <a:pt x="33" y="3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16" name="Rectangle 388"/>
            <p:cNvSpPr>
              <a:spLocks noChangeArrowheads="1"/>
            </p:cNvSpPr>
            <p:nvPr/>
          </p:nvSpPr>
          <p:spPr bwMode="auto">
            <a:xfrm>
              <a:off x="5080" y="2201"/>
              <a:ext cx="11" cy="1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17" name="Freeform 389"/>
            <p:cNvSpPr>
              <a:spLocks/>
            </p:cNvSpPr>
            <p:nvPr/>
          </p:nvSpPr>
          <p:spPr bwMode="auto">
            <a:xfrm>
              <a:off x="5125" y="2202"/>
              <a:ext cx="11" cy="11"/>
            </a:xfrm>
            <a:custGeom>
              <a:avLst/>
              <a:gdLst>
                <a:gd name="T0" fmla="*/ 33 w 33"/>
                <a:gd name="T1" fmla="*/ 1 h 33"/>
                <a:gd name="T2" fmla="*/ 32 w 33"/>
                <a:gd name="T3" fmla="*/ 33 h 33"/>
                <a:gd name="T4" fmla="*/ 0 w 33"/>
                <a:gd name="T5" fmla="*/ 33 h 33"/>
                <a:gd name="T6" fmla="*/ 0 w 33"/>
                <a:gd name="T7" fmla="*/ 0 h 33"/>
                <a:gd name="T8" fmla="*/ 33 w 33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"/>
                  </a:moveTo>
                  <a:lnTo>
                    <a:pt x="32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18" name="Rectangle 390"/>
            <p:cNvSpPr>
              <a:spLocks noChangeArrowheads="1"/>
            </p:cNvSpPr>
            <p:nvPr/>
          </p:nvSpPr>
          <p:spPr bwMode="auto">
            <a:xfrm>
              <a:off x="5169" y="2202"/>
              <a:ext cx="1" cy="1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19" name="Freeform 391"/>
            <p:cNvSpPr>
              <a:spLocks/>
            </p:cNvSpPr>
            <p:nvPr/>
          </p:nvSpPr>
          <p:spPr bwMode="auto">
            <a:xfrm>
              <a:off x="4323" y="2727"/>
              <a:ext cx="287" cy="215"/>
            </a:xfrm>
            <a:custGeom>
              <a:avLst/>
              <a:gdLst>
                <a:gd name="T0" fmla="*/ 862 w 862"/>
                <a:gd name="T1" fmla="*/ 470 h 646"/>
                <a:gd name="T2" fmla="*/ 812 w 862"/>
                <a:gd name="T3" fmla="*/ 646 h 646"/>
                <a:gd name="T4" fmla="*/ 28 w 862"/>
                <a:gd name="T5" fmla="*/ 128 h 646"/>
                <a:gd name="T6" fmla="*/ 21 w 862"/>
                <a:gd name="T7" fmla="*/ 123 h 646"/>
                <a:gd name="T8" fmla="*/ 16 w 862"/>
                <a:gd name="T9" fmla="*/ 117 h 646"/>
                <a:gd name="T10" fmla="*/ 10 w 862"/>
                <a:gd name="T11" fmla="*/ 111 h 646"/>
                <a:gd name="T12" fmla="*/ 6 w 862"/>
                <a:gd name="T13" fmla="*/ 104 h 646"/>
                <a:gd name="T14" fmla="*/ 4 w 862"/>
                <a:gd name="T15" fmla="*/ 97 h 646"/>
                <a:gd name="T16" fmla="*/ 1 w 862"/>
                <a:gd name="T17" fmla="*/ 88 h 646"/>
                <a:gd name="T18" fmla="*/ 0 w 862"/>
                <a:gd name="T19" fmla="*/ 80 h 646"/>
                <a:gd name="T20" fmla="*/ 0 w 862"/>
                <a:gd name="T21" fmla="*/ 71 h 646"/>
                <a:gd name="T22" fmla="*/ 0 w 862"/>
                <a:gd name="T23" fmla="*/ 63 h 646"/>
                <a:gd name="T24" fmla="*/ 1 w 862"/>
                <a:gd name="T25" fmla="*/ 57 h 646"/>
                <a:gd name="T26" fmla="*/ 3 w 862"/>
                <a:gd name="T27" fmla="*/ 50 h 646"/>
                <a:gd name="T28" fmla="*/ 5 w 862"/>
                <a:gd name="T29" fmla="*/ 44 h 646"/>
                <a:gd name="T30" fmla="*/ 8 w 862"/>
                <a:gd name="T31" fmla="*/ 38 h 646"/>
                <a:gd name="T32" fmla="*/ 11 w 862"/>
                <a:gd name="T33" fmla="*/ 31 h 646"/>
                <a:gd name="T34" fmla="*/ 16 w 862"/>
                <a:gd name="T35" fmla="*/ 26 h 646"/>
                <a:gd name="T36" fmla="*/ 20 w 862"/>
                <a:gd name="T37" fmla="*/ 21 h 646"/>
                <a:gd name="T38" fmla="*/ 25 w 862"/>
                <a:gd name="T39" fmla="*/ 16 h 646"/>
                <a:gd name="T40" fmla="*/ 31 w 862"/>
                <a:gd name="T41" fmla="*/ 12 h 646"/>
                <a:gd name="T42" fmla="*/ 36 w 862"/>
                <a:gd name="T43" fmla="*/ 8 h 646"/>
                <a:gd name="T44" fmla="*/ 43 w 862"/>
                <a:gd name="T45" fmla="*/ 5 h 646"/>
                <a:gd name="T46" fmla="*/ 49 w 862"/>
                <a:gd name="T47" fmla="*/ 3 h 646"/>
                <a:gd name="T48" fmla="*/ 56 w 862"/>
                <a:gd name="T49" fmla="*/ 2 h 646"/>
                <a:gd name="T50" fmla="*/ 63 w 862"/>
                <a:gd name="T51" fmla="*/ 1 h 646"/>
                <a:gd name="T52" fmla="*/ 71 w 862"/>
                <a:gd name="T53" fmla="*/ 0 h 646"/>
                <a:gd name="T54" fmla="*/ 79 w 862"/>
                <a:gd name="T55" fmla="*/ 1 h 646"/>
                <a:gd name="T56" fmla="*/ 88 w 862"/>
                <a:gd name="T57" fmla="*/ 2 h 646"/>
                <a:gd name="T58" fmla="*/ 97 w 862"/>
                <a:gd name="T59" fmla="*/ 5 h 646"/>
                <a:gd name="T60" fmla="*/ 104 w 862"/>
                <a:gd name="T61" fmla="*/ 8 h 646"/>
                <a:gd name="T62" fmla="*/ 862 w 862"/>
                <a:gd name="T63" fmla="*/ 47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2" h="646">
                  <a:moveTo>
                    <a:pt x="862" y="470"/>
                  </a:moveTo>
                  <a:lnTo>
                    <a:pt x="812" y="646"/>
                  </a:lnTo>
                  <a:lnTo>
                    <a:pt x="28" y="128"/>
                  </a:lnTo>
                  <a:lnTo>
                    <a:pt x="21" y="123"/>
                  </a:lnTo>
                  <a:lnTo>
                    <a:pt x="16" y="117"/>
                  </a:lnTo>
                  <a:lnTo>
                    <a:pt x="10" y="111"/>
                  </a:lnTo>
                  <a:lnTo>
                    <a:pt x="6" y="104"/>
                  </a:lnTo>
                  <a:lnTo>
                    <a:pt x="4" y="97"/>
                  </a:lnTo>
                  <a:lnTo>
                    <a:pt x="1" y="88"/>
                  </a:lnTo>
                  <a:lnTo>
                    <a:pt x="0" y="80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0"/>
                  </a:lnTo>
                  <a:lnTo>
                    <a:pt x="5" y="44"/>
                  </a:lnTo>
                  <a:lnTo>
                    <a:pt x="8" y="38"/>
                  </a:lnTo>
                  <a:lnTo>
                    <a:pt x="11" y="31"/>
                  </a:lnTo>
                  <a:lnTo>
                    <a:pt x="16" y="26"/>
                  </a:lnTo>
                  <a:lnTo>
                    <a:pt x="20" y="21"/>
                  </a:lnTo>
                  <a:lnTo>
                    <a:pt x="25" y="16"/>
                  </a:lnTo>
                  <a:lnTo>
                    <a:pt x="31" y="12"/>
                  </a:lnTo>
                  <a:lnTo>
                    <a:pt x="36" y="8"/>
                  </a:lnTo>
                  <a:lnTo>
                    <a:pt x="43" y="5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1"/>
                  </a:lnTo>
                  <a:lnTo>
                    <a:pt x="88" y="2"/>
                  </a:lnTo>
                  <a:lnTo>
                    <a:pt x="97" y="5"/>
                  </a:lnTo>
                  <a:lnTo>
                    <a:pt x="104" y="8"/>
                  </a:lnTo>
                  <a:lnTo>
                    <a:pt x="862" y="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20" name="Freeform 392"/>
            <p:cNvSpPr>
              <a:spLocks/>
            </p:cNvSpPr>
            <p:nvPr/>
          </p:nvSpPr>
          <p:spPr bwMode="auto">
            <a:xfrm>
              <a:off x="4588" y="2882"/>
              <a:ext cx="28" cy="69"/>
            </a:xfrm>
            <a:custGeom>
              <a:avLst/>
              <a:gdLst>
                <a:gd name="T0" fmla="*/ 6 w 83"/>
                <a:gd name="T1" fmla="*/ 195 h 207"/>
                <a:gd name="T2" fmla="*/ 32 w 83"/>
                <a:gd name="T3" fmla="*/ 185 h 207"/>
                <a:gd name="T4" fmla="*/ 83 w 83"/>
                <a:gd name="T5" fmla="*/ 9 h 207"/>
                <a:gd name="T6" fmla="*/ 50 w 83"/>
                <a:gd name="T7" fmla="*/ 0 h 207"/>
                <a:gd name="T8" fmla="*/ 0 w 83"/>
                <a:gd name="T9" fmla="*/ 176 h 207"/>
                <a:gd name="T10" fmla="*/ 6 w 83"/>
                <a:gd name="T11" fmla="*/ 195 h 207"/>
                <a:gd name="T12" fmla="*/ 6 w 83"/>
                <a:gd name="T13" fmla="*/ 195 h 207"/>
                <a:gd name="T14" fmla="*/ 25 w 83"/>
                <a:gd name="T15" fmla="*/ 207 h 207"/>
                <a:gd name="T16" fmla="*/ 32 w 83"/>
                <a:gd name="T17" fmla="*/ 185 h 207"/>
                <a:gd name="T18" fmla="*/ 6 w 83"/>
                <a:gd name="T19" fmla="*/ 19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207">
                  <a:moveTo>
                    <a:pt x="6" y="195"/>
                  </a:moveTo>
                  <a:lnTo>
                    <a:pt x="32" y="185"/>
                  </a:lnTo>
                  <a:lnTo>
                    <a:pt x="83" y="9"/>
                  </a:lnTo>
                  <a:lnTo>
                    <a:pt x="50" y="0"/>
                  </a:lnTo>
                  <a:lnTo>
                    <a:pt x="0" y="176"/>
                  </a:lnTo>
                  <a:lnTo>
                    <a:pt x="6" y="195"/>
                  </a:lnTo>
                  <a:lnTo>
                    <a:pt x="6" y="195"/>
                  </a:lnTo>
                  <a:lnTo>
                    <a:pt x="25" y="207"/>
                  </a:lnTo>
                  <a:lnTo>
                    <a:pt x="32" y="185"/>
                  </a:lnTo>
                  <a:lnTo>
                    <a:pt x="6" y="19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21" name="Freeform 393"/>
            <p:cNvSpPr>
              <a:spLocks/>
            </p:cNvSpPr>
            <p:nvPr/>
          </p:nvSpPr>
          <p:spPr bwMode="auto">
            <a:xfrm>
              <a:off x="4329" y="2765"/>
              <a:ext cx="267" cy="182"/>
            </a:xfrm>
            <a:custGeom>
              <a:avLst/>
              <a:gdLst>
                <a:gd name="T0" fmla="*/ 0 w 801"/>
                <a:gd name="T1" fmla="*/ 28 h 546"/>
                <a:gd name="T2" fmla="*/ 0 w 801"/>
                <a:gd name="T3" fmla="*/ 28 h 546"/>
                <a:gd name="T4" fmla="*/ 783 w 801"/>
                <a:gd name="T5" fmla="*/ 546 h 546"/>
                <a:gd name="T6" fmla="*/ 801 w 801"/>
                <a:gd name="T7" fmla="*/ 518 h 546"/>
                <a:gd name="T8" fmla="*/ 18 w 801"/>
                <a:gd name="T9" fmla="*/ 0 h 546"/>
                <a:gd name="T10" fmla="*/ 0 w 801"/>
                <a:gd name="T11" fmla="*/ 28 h 546"/>
                <a:gd name="T12" fmla="*/ 0 w 801"/>
                <a:gd name="T13" fmla="*/ 28 h 546"/>
                <a:gd name="T14" fmla="*/ 0 w 801"/>
                <a:gd name="T15" fmla="*/ 28 h 546"/>
                <a:gd name="T16" fmla="*/ 0 w 801"/>
                <a:gd name="T17" fmla="*/ 28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1" h="546">
                  <a:moveTo>
                    <a:pt x="0" y="28"/>
                  </a:moveTo>
                  <a:lnTo>
                    <a:pt x="0" y="28"/>
                  </a:lnTo>
                  <a:lnTo>
                    <a:pt x="783" y="546"/>
                  </a:lnTo>
                  <a:lnTo>
                    <a:pt x="801" y="518"/>
                  </a:lnTo>
                  <a:lnTo>
                    <a:pt x="18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22" name="Freeform 394"/>
            <p:cNvSpPr>
              <a:spLocks/>
            </p:cNvSpPr>
            <p:nvPr/>
          </p:nvSpPr>
          <p:spPr bwMode="auto">
            <a:xfrm>
              <a:off x="4317" y="2750"/>
              <a:ext cx="18" cy="24"/>
            </a:xfrm>
            <a:custGeom>
              <a:avLst/>
              <a:gdLst>
                <a:gd name="T0" fmla="*/ 0 w 54"/>
                <a:gd name="T1" fmla="*/ 0 h 71"/>
                <a:gd name="T2" fmla="*/ 0 w 54"/>
                <a:gd name="T3" fmla="*/ 0 h 71"/>
                <a:gd name="T4" fmla="*/ 0 w 54"/>
                <a:gd name="T5" fmla="*/ 11 h 71"/>
                <a:gd name="T6" fmla="*/ 3 w 54"/>
                <a:gd name="T7" fmla="*/ 22 h 71"/>
                <a:gd name="T8" fmla="*/ 5 w 54"/>
                <a:gd name="T9" fmla="*/ 31 h 71"/>
                <a:gd name="T10" fmla="*/ 9 w 54"/>
                <a:gd name="T11" fmla="*/ 40 h 71"/>
                <a:gd name="T12" fmla="*/ 13 w 54"/>
                <a:gd name="T13" fmla="*/ 49 h 71"/>
                <a:gd name="T14" fmla="*/ 20 w 54"/>
                <a:gd name="T15" fmla="*/ 57 h 71"/>
                <a:gd name="T16" fmla="*/ 27 w 54"/>
                <a:gd name="T17" fmla="*/ 65 h 71"/>
                <a:gd name="T18" fmla="*/ 36 w 54"/>
                <a:gd name="T19" fmla="*/ 71 h 71"/>
                <a:gd name="T20" fmla="*/ 54 w 54"/>
                <a:gd name="T21" fmla="*/ 43 h 71"/>
                <a:gd name="T22" fmla="*/ 49 w 54"/>
                <a:gd name="T23" fmla="*/ 40 h 71"/>
                <a:gd name="T24" fmla="*/ 45 w 54"/>
                <a:gd name="T25" fmla="*/ 36 h 71"/>
                <a:gd name="T26" fmla="*/ 41 w 54"/>
                <a:gd name="T27" fmla="*/ 30 h 71"/>
                <a:gd name="T28" fmla="*/ 38 w 54"/>
                <a:gd name="T29" fmla="*/ 26 h 71"/>
                <a:gd name="T30" fmla="*/ 36 w 54"/>
                <a:gd name="T31" fmla="*/ 21 h 71"/>
                <a:gd name="T32" fmla="*/ 34 w 54"/>
                <a:gd name="T33" fmla="*/ 14 h 71"/>
                <a:gd name="T34" fmla="*/ 33 w 54"/>
                <a:gd name="T35" fmla="*/ 8 h 71"/>
                <a:gd name="T36" fmla="*/ 33 w 54"/>
                <a:gd name="T37" fmla="*/ 0 h 71"/>
                <a:gd name="T38" fmla="*/ 33 w 54"/>
                <a:gd name="T39" fmla="*/ 0 h 71"/>
                <a:gd name="T40" fmla="*/ 0 w 54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71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3" y="22"/>
                  </a:lnTo>
                  <a:lnTo>
                    <a:pt x="5" y="31"/>
                  </a:lnTo>
                  <a:lnTo>
                    <a:pt x="9" y="40"/>
                  </a:lnTo>
                  <a:lnTo>
                    <a:pt x="13" y="49"/>
                  </a:lnTo>
                  <a:lnTo>
                    <a:pt x="20" y="57"/>
                  </a:lnTo>
                  <a:lnTo>
                    <a:pt x="27" y="65"/>
                  </a:lnTo>
                  <a:lnTo>
                    <a:pt x="36" y="71"/>
                  </a:lnTo>
                  <a:lnTo>
                    <a:pt x="54" y="43"/>
                  </a:lnTo>
                  <a:lnTo>
                    <a:pt x="49" y="40"/>
                  </a:lnTo>
                  <a:lnTo>
                    <a:pt x="45" y="36"/>
                  </a:lnTo>
                  <a:lnTo>
                    <a:pt x="41" y="30"/>
                  </a:lnTo>
                  <a:lnTo>
                    <a:pt x="38" y="26"/>
                  </a:lnTo>
                  <a:lnTo>
                    <a:pt x="36" y="21"/>
                  </a:lnTo>
                  <a:lnTo>
                    <a:pt x="34" y="14"/>
                  </a:lnTo>
                  <a:lnTo>
                    <a:pt x="33" y="8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23" name="Freeform 395"/>
            <p:cNvSpPr>
              <a:spLocks/>
            </p:cNvSpPr>
            <p:nvPr/>
          </p:nvSpPr>
          <p:spPr bwMode="auto">
            <a:xfrm>
              <a:off x="4317" y="2721"/>
              <a:ext cx="29" cy="29"/>
            </a:xfrm>
            <a:custGeom>
              <a:avLst/>
              <a:gdLst>
                <a:gd name="T0" fmla="*/ 88 w 88"/>
                <a:gd name="T1" fmla="*/ 0 h 87"/>
                <a:gd name="T2" fmla="*/ 88 w 88"/>
                <a:gd name="T3" fmla="*/ 0 h 87"/>
                <a:gd name="T4" fmla="*/ 78 w 88"/>
                <a:gd name="T5" fmla="*/ 0 h 87"/>
                <a:gd name="T6" fmla="*/ 69 w 88"/>
                <a:gd name="T7" fmla="*/ 2 h 87"/>
                <a:gd name="T8" fmla="*/ 62 w 88"/>
                <a:gd name="T9" fmla="*/ 4 h 87"/>
                <a:gd name="T10" fmla="*/ 53 w 88"/>
                <a:gd name="T11" fmla="*/ 6 h 87"/>
                <a:gd name="T12" fmla="*/ 46 w 88"/>
                <a:gd name="T13" fmla="*/ 10 h 87"/>
                <a:gd name="T14" fmla="*/ 38 w 88"/>
                <a:gd name="T15" fmla="*/ 15 h 87"/>
                <a:gd name="T16" fmla="*/ 32 w 88"/>
                <a:gd name="T17" fmla="*/ 20 h 87"/>
                <a:gd name="T18" fmla="*/ 25 w 88"/>
                <a:gd name="T19" fmla="*/ 25 h 87"/>
                <a:gd name="T20" fmla="*/ 20 w 88"/>
                <a:gd name="T21" fmla="*/ 32 h 87"/>
                <a:gd name="T22" fmla="*/ 14 w 88"/>
                <a:gd name="T23" fmla="*/ 38 h 87"/>
                <a:gd name="T24" fmla="*/ 10 w 88"/>
                <a:gd name="T25" fmla="*/ 45 h 87"/>
                <a:gd name="T26" fmla="*/ 7 w 88"/>
                <a:gd name="T27" fmla="*/ 54 h 87"/>
                <a:gd name="T28" fmla="*/ 4 w 88"/>
                <a:gd name="T29" fmla="*/ 61 h 87"/>
                <a:gd name="T30" fmla="*/ 1 w 88"/>
                <a:gd name="T31" fmla="*/ 70 h 87"/>
                <a:gd name="T32" fmla="*/ 0 w 88"/>
                <a:gd name="T33" fmla="*/ 78 h 87"/>
                <a:gd name="T34" fmla="*/ 0 w 88"/>
                <a:gd name="T35" fmla="*/ 87 h 87"/>
                <a:gd name="T36" fmla="*/ 33 w 88"/>
                <a:gd name="T37" fmla="*/ 87 h 87"/>
                <a:gd name="T38" fmla="*/ 33 w 88"/>
                <a:gd name="T39" fmla="*/ 82 h 87"/>
                <a:gd name="T40" fmla="*/ 34 w 88"/>
                <a:gd name="T41" fmla="*/ 76 h 87"/>
                <a:gd name="T42" fmla="*/ 35 w 88"/>
                <a:gd name="T43" fmla="*/ 71 h 87"/>
                <a:gd name="T44" fmla="*/ 37 w 88"/>
                <a:gd name="T45" fmla="*/ 65 h 87"/>
                <a:gd name="T46" fmla="*/ 39 w 88"/>
                <a:gd name="T47" fmla="*/ 61 h 87"/>
                <a:gd name="T48" fmla="*/ 42 w 88"/>
                <a:gd name="T49" fmla="*/ 57 h 87"/>
                <a:gd name="T50" fmla="*/ 46 w 88"/>
                <a:gd name="T51" fmla="*/ 52 h 87"/>
                <a:gd name="T52" fmla="*/ 49 w 88"/>
                <a:gd name="T53" fmla="*/ 48 h 87"/>
                <a:gd name="T54" fmla="*/ 53 w 88"/>
                <a:gd name="T55" fmla="*/ 45 h 87"/>
                <a:gd name="T56" fmla="*/ 57 w 88"/>
                <a:gd name="T57" fmla="*/ 42 h 87"/>
                <a:gd name="T58" fmla="*/ 62 w 88"/>
                <a:gd name="T59" fmla="*/ 39 h 87"/>
                <a:gd name="T60" fmla="*/ 66 w 88"/>
                <a:gd name="T61" fmla="*/ 36 h 87"/>
                <a:gd name="T62" fmla="*/ 72 w 88"/>
                <a:gd name="T63" fmla="*/ 35 h 87"/>
                <a:gd name="T64" fmla="*/ 77 w 88"/>
                <a:gd name="T65" fmla="*/ 34 h 87"/>
                <a:gd name="T66" fmla="*/ 82 w 88"/>
                <a:gd name="T67" fmla="*/ 33 h 87"/>
                <a:gd name="T68" fmla="*/ 88 w 88"/>
                <a:gd name="T69" fmla="*/ 33 h 87"/>
                <a:gd name="T70" fmla="*/ 88 w 88"/>
                <a:gd name="T71" fmla="*/ 33 h 87"/>
                <a:gd name="T72" fmla="*/ 88 w 88"/>
                <a:gd name="T7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" h="87">
                  <a:moveTo>
                    <a:pt x="88" y="0"/>
                  </a:moveTo>
                  <a:lnTo>
                    <a:pt x="88" y="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62" y="4"/>
                  </a:lnTo>
                  <a:lnTo>
                    <a:pt x="53" y="6"/>
                  </a:lnTo>
                  <a:lnTo>
                    <a:pt x="46" y="10"/>
                  </a:lnTo>
                  <a:lnTo>
                    <a:pt x="38" y="15"/>
                  </a:lnTo>
                  <a:lnTo>
                    <a:pt x="32" y="20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4" y="38"/>
                  </a:lnTo>
                  <a:lnTo>
                    <a:pt x="10" y="45"/>
                  </a:lnTo>
                  <a:lnTo>
                    <a:pt x="7" y="54"/>
                  </a:lnTo>
                  <a:lnTo>
                    <a:pt x="4" y="61"/>
                  </a:lnTo>
                  <a:lnTo>
                    <a:pt x="1" y="70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33" y="87"/>
                  </a:lnTo>
                  <a:lnTo>
                    <a:pt x="33" y="82"/>
                  </a:lnTo>
                  <a:lnTo>
                    <a:pt x="34" y="76"/>
                  </a:lnTo>
                  <a:lnTo>
                    <a:pt x="35" y="71"/>
                  </a:lnTo>
                  <a:lnTo>
                    <a:pt x="37" y="65"/>
                  </a:lnTo>
                  <a:lnTo>
                    <a:pt x="39" y="61"/>
                  </a:lnTo>
                  <a:lnTo>
                    <a:pt x="42" y="57"/>
                  </a:lnTo>
                  <a:lnTo>
                    <a:pt x="46" y="52"/>
                  </a:lnTo>
                  <a:lnTo>
                    <a:pt x="49" y="48"/>
                  </a:lnTo>
                  <a:lnTo>
                    <a:pt x="53" y="45"/>
                  </a:lnTo>
                  <a:lnTo>
                    <a:pt x="57" y="42"/>
                  </a:lnTo>
                  <a:lnTo>
                    <a:pt x="62" y="39"/>
                  </a:lnTo>
                  <a:lnTo>
                    <a:pt x="66" y="36"/>
                  </a:lnTo>
                  <a:lnTo>
                    <a:pt x="72" y="35"/>
                  </a:lnTo>
                  <a:lnTo>
                    <a:pt x="77" y="34"/>
                  </a:lnTo>
                  <a:lnTo>
                    <a:pt x="82" y="33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24" name="Freeform 396"/>
            <p:cNvSpPr>
              <a:spLocks/>
            </p:cNvSpPr>
            <p:nvPr/>
          </p:nvSpPr>
          <p:spPr bwMode="auto">
            <a:xfrm>
              <a:off x="4346" y="2721"/>
              <a:ext cx="14" cy="13"/>
            </a:xfrm>
            <a:custGeom>
              <a:avLst/>
              <a:gdLst>
                <a:gd name="T0" fmla="*/ 42 w 42"/>
                <a:gd name="T1" fmla="*/ 10 h 39"/>
                <a:gd name="T2" fmla="*/ 41 w 42"/>
                <a:gd name="T3" fmla="*/ 10 h 39"/>
                <a:gd name="T4" fmla="*/ 31 w 42"/>
                <a:gd name="T5" fmla="*/ 6 h 39"/>
                <a:gd name="T6" fmla="*/ 21 w 42"/>
                <a:gd name="T7" fmla="*/ 3 h 39"/>
                <a:gd name="T8" fmla="*/ 11 w 42"/>
                <a:gd name="T9" fmla="*/ 1 h 39"/>
                <a:gd name="T10" fmla="*/ 0 w 42"/>
                <a:gd name="T11" fmla="*/ 0 h 39"/>
                <a:gd name="T12" fmla="*/ 0 w 42"/>
                <a:gd name="T13" fmla="*/ 33 h 39"/>
                <a:gd name="T14" fmla="*/ 6 w 42"/>
                <a:gd name="T15" fmla="*/ 33 h 39"/>
                <a:gd name="T16" fmla="*/ 13 w 42"/>
                <a:gd name="T17" fmla="*/ 34 h 39"/>
                <a:gd name="T18" fmla="*/ 19 w 42"/>
                <a:gd name="T19" fmla="*/ 36 h 39"/>
                <a:gd name="T20" fmla="*/ 26 w 42"/>
                <a:gd name="T21" fmla="*/ 39 h 39"/>
                <a:gd name="T22" fmla="*/ 25 w 42"/>
                <a:gd name="T23" fmla="*/ 38 h 39"/>
                <a:gd name="T24" fmla="*/ 42 w 42"/>
                <a:gd name="T25" fmla="*/ 10 h 39"/>
                <a:gd name="T26" fmla="*/ 42 w 42"/>
                <a:gd name="T27" fmla="*/ 10 h 39"/>
                <a:gd name="T28" fmla="*/ 41 w 42"/>
                <a:gd name="T29" fmla="*/ 10 h 39"/>
                <a:gd name="T30" fmla="*/ 42 w 42"/>
                <a:gd name="T31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9">
                  <a:moveTo>
                    <a:pt x="42" y="10"/>
                  </a:moveTo>
                  <a:lnTo>
                    <a:pt x="41" y="10"/>
                  </a:lnTo>
                  <a:lnTo>
                    <a:pt x="31" y="6"/>
                  </a:lnTo>
                  <a:lnTo>
                    <a:pt x="21" y="3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13" y="34"/>
                  </a:lnTo>
                  <a:lnTo>
                    <a:pt x="19" y="36"/>
                  </a:lnTo>
                  <a:lnTo>
                    <a:pt x="26" y="39"/>
                  </a:lnTo>
                  <a:lnTo>
                    <a:pt x="25" y="3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2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25" name="Freeform 397"/>
            <p:cNvSpPr>
              <a:spLocks/>
            </p:cNvSpPr>
            <p:nvPr/>
          </p:nvSpPr>
          <p:spPr bwMode="auto">
            <a:xfrm>
              <a:off x="4355" y="2725"/>
              <a:ext cx="262" cy="163"/>
            </a:xfrm>
            <a:custGeom>
              <a:avLst/>
              <a:gdLst>
                <a:gd name="T0" fmla="*/ 783 w 786"/>
                <a:gd name="T1" fmla="*/ 480 h 490"/>
                <a:gd name="T2" fmla="*/ 775 w 786"/>
                <a:gd name="T3" fmla="*/ 462 h 490"/>
                <a:gd name="T4" fmla="*/ 17 w 786"/>
                <a:gd name="T5" fmla="*/ 0 h 490"/>
                <a:gd name="T6" fmla="*/ 0 w 786"/>
                <a:gd name="T7" fmla="*/ 28 h 490"/>
                <a:gd name="T8" fmla="*/ 758 w 786"/>
                <a:gd name="T9" fmla="*/ 490 h 490"/>
                <a:gd name="T10" fmla="*/ 783 w 786"/>
                <a:gd name="T11" fmla="*/ 480 h 490"/>
                <a:gd name="T12" fmla="*/ 783 w 786"/>
                <a:gd name="T13" fmla="*/ 480 h 490"/>
                <a:gd name="T14" fmla="*/ 786 w 786"/>
                <a:gd name="T15" fmla="*/ 468 h 490"/>
                <a:gd name="T16" fmla="*/ 775 w 786"/>
                <a:gd name="T17" fmla="*/ 462 h 490"/>
                <a:gd name="T18" fmla="*/ 783 w 786"/>
                <a:gd name="T19" fmla="*/ 4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6" h="490">
                  <a:moveTo>
                    <a:pt x="783" y="480"/>
                  </a:moveTo>
                  <a:lnTo>
                    <a:pt x="775" y="462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758" y="490"/>
                  </a:lnTo>
                  <a:lnTo>
                    <a:pt x="783" y="480"/>
                  </a:lnTo>
                  <a:lnTo>
                    <a:pt x="783" y="480"/>
                  </a:lnTo>
                  <a:lnTo>
                    <a:pt x="786" y="468"/>
                  </a:lnTo>
                  <a:lnTo>
                    <a:pt x="775" y="462"/>
                  </a:lnTo>
                  <a:lnTo>
                    <a:pt x="783" y="48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26" name="Freeform 398"/>
            <p:cNvSpPr>
              <a:spLocks/>
            </p:cNvSpPr>
            <p:nvPr/>
          </p:nvSpPr>
          <p:spPr bwMode="auto">
            <a:xfrm>
              <a:off x="4362" y="2252"/>
              <a:ext cx="413" cy="171"/>
            </a:xfrm>
            <a:custGeom>
              <a:avLst/>
              <a:gdLst>
                <a:gd name="T0" fmla="*/ 60 w 1240"/>
                <a:gd name="T1" fmla="*/ 149 h 513"/>
                <a:gd name="T2" fmla="*/ 74 w 1240"/>
                <a:gd name="T3" fmla="*/ 149 h 513"/>
                <a:gd name="T4" fmla="*/ 66 w 1240"/>
                <a:gd name="T5" fmla="*/ 149 h 513"/>
                <a:gd name="T6" fmla="*/ 60 w 1240"/>
                <a:gd name="T7" fmla="*/ 148 h 513"/>
                <a:gd name="T8" fmla="*/ 52 w 1240"/>
                <a:gd name="T9" fmla="*/ 146 h 513"/>
                <a:gd name="T10" fmla="*/ 46 w 1240"/>
                <a:gd name="T11" fmla="*/ 144 h 513"/>
                <a:gd name="T12" fmla="*/ 39 w 1240"/>
                <a:gd name="T13" fmla="*/ 141 h 513"/>
                <a:gd name="T14" fmla="*/ 34 w 1240"/>
                <a:gd name="T15" fmla="*/ 136 h 513"/>
                <a:gd name="T16" fmla="*/ 27 w 1240"/>
                <a:gd name="T17" fmla="*/ 132 h 513"/>
                <a:gd name="T18" fmla="*/ 22 w 1240"/>
                <a:gd name="T19" fmla="*/ 126 h 513"/>
                <a:gd name="T20" fmla="*/ 18 w 1240"/>
                <a:gd name="T21" fmla="*/ 121 h 513"/>
                <a:gd name="T22" fmla="*/ 13 w 1240"/>
                <a:gd name="T23" fmla="*/ 116 h 513"/>
                <a:gd name="T24" fmla="*/ 10 w 1240"/>
                <a:gd name="T25" fmla="*/ 109 h 513"/>
                <a:gd name="T26" fmla="*/ 7 w 1240"/>
                <a:gd name="T27" fmla="*/ 103 h 513"/>
                <a:gd name="T28" fmla="*/ 4 w 1240"/>
                <a:gd name="T29" fmla="*/ 96 h 513"/>
                <a:gd name="T30" fmla="*/ 2 w 1240"/>
                <a:gd name="T31" fmla="*/ 89 h 513"/>
                <a:gd name="T32" fmla="*/ 0 w 1240"/>
                <a:gd name="T33" fmla="*/ 81 h 513"/>
                <a:gd name="T34" fmla="*/ 0 w 1240"/>
                <a:gd name="T35" fmla="*/ 74 h 513"/>
                <a:gd name="T36" fmla="*/ 0 w 1240"/>
                <a:gd name="T37" fmla="*/ 66 h 513"/>
                <a:gd name="T38" fmla="*/ 1 w 1240"/>
                <a:gd name="T39" fmla="*/ 58 h 513"/>
                <a:gd name="T40" fmla="*/ 4 w 1240"/>
                <a:gd name="T41" fmla="*/ 52 h 513"/>
                <a:gd name="T42" fmla="*/ 6 w 1240"/>
                <a:gd name="T43" fmla="*/ 45 h 513"/>
                <a:gd name="T44" fmla="*/ 9 w 1240"/>
                <a:gd name="T45" fmla="*/ 39 h 513"/>
                <a:gd name="T46" fmla="*/ 12 w 1240"/>
                <a:gd name="T47" fmla="*/ 32 h 513"/>
                <a:gd name="T48" fmla="*/ 16 w 1240"/>
                <a:gd name="T49" fmla="*/ 27 h 513"/>
                <a:gd name="T50" fmla="*/ 22 w 1240"/>
                <a:gd name="T51" fmla="*/ 22 h 513"/>
                <a:gd name="T52" fmla="*/ 26 w 1240"/>
                <a:gd name="T53" fmla="*/ 17 h 513"/>
                <a:gd name="T54" fmla="*/ 32 w 1240"/>
                <a:gd name="T55" fmla="*/ 13 h 513"/>
                <a:gd name="T56" fmla="*/ 38 w 1240"/>
                <a:gd name="T57" fmla="*/ 9 h 513"/>
                <a:gd name="T58" fmla="*/ 45 w 1240"/>
                <a:gd name="T59" fmla="*/ 5 h 513"/>
                <a:gd name="T60" fmla="*/ 51 w 1240"/>
                <a:gd name="T61" fmla="*/ 3 h 513"/>
                <a:gd name="T62" fmla="*/ 58 w 1240"/>
                <a:gd name="T63" fmla="*/ 1 h 513"/>
                <a:gd name="T64" fmla="*/ 65 w 1240"/>
                <a:gd name="T65" fmla="*/ 0 h 513"/>
                <a:gd name="T66" fmla="*/ 72 w 1240"/>
                <a:gd name="T67" fmla="*/ 0 h 513"/>
                <a:gd name="T68" fmla="*/ 78 w 1240"/>
                <a:gd name="T69" fmla="*/ 0 h 513"/>
                <a:gd name="T70" fmla="*/ 85 w 1240"/>
                <a:gd name="T71" fmla="*/ 1 h 513"/>
                <a:gd name="T72" fmla="*/ 91 w 1240"/>
                <a:gd name="T73" fmla="*/ 2 h 513"/>
                <a:gd name="T74" fmla="*/ 96 w 1240"/>
                <a:gd name="T75" fmla="*/ 4 h 513"/>
                <a:gd name="T76" fmla="*/ 1240 w 1240"/>
                <a:gd name="T77" fmla="*/ 305 h 513"/>
                <a:gd name="T78" fmla="*/ 1184 w 1240"/>
                <a:gd name="T79" fmla="*/ 513 h 513"/>
                <a:gd name="T80" fmla="*/ 60 w 1240"/>
                <a:gd name="T81" fmla="*/ 14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0" h="513">
                  <a:moveTo>
                    <a:pt x="60" y="149"/>
                  </a:moveTo>
                  <a:lnTo>
                    <a:pt x="74" y="149"/>
                  </a:lnTo>
                  <a:lnTo>
                    <a:pt x="66" y="149"/>
                  </a:lnTo>
                  <a:lnTo>
                    <a:pt x="60" y="148"/>
                  </a:lnTo>
                  <a:lnTo>
                    <a:pt x="52" y="146"/>
                  </a:lnTo>
                  <a:lnTo>
                    <a:pt x="46" y="144"/>
                  </a:lnTo>
                  <a:lnTo>
                    <a:pt x="39" y="141"/>
                  </a:lnTo>
                  <a:lnTo>
                    <a:pt x="34" y="136"/>
                  </a:lnTo>
                  <a:lnTo>
                    <a:pt x="27" y="132"/>
                  </a:lnTo>
                  <a:lnTo>
                    <a:pt x="22" y="126"/>
                  </a:lnTo>
                  <a:lnTo>
                    <a:pt x="18" y="121"/>
                  </a:lnTo>
                  <a:lnTo>
                    <a:pt x="13" y="116"/>
                  </a:lnTo>
                  <a:lnTo>
                    <a:pt x="10" y="109"/>
                  </a:lnTo>
                  <a:lnTo>
                    <a:pt x="7" y="103"/>
                  </a:lnTo>
                  <a:lnTo>
                    <a:pt x="4" y="96"/>
                  </a:lnTo>
                  <a:lnTo>
                    <a:pt x="2" y="89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66"/>
                  </a:lnTo>
                  <a:lnTo>
                    <a:pt x="1" y="58"/>
                  </a:lnTo>
                  <a:lnTo>
                    <a:pt x="4" y="52"/>
                  </a:lnTo>
                  <a:lnTo>
                    <a:pt x="6" y="45"/>
                  </a:lnTo>
                  <a:lnTo>
                    <a:pt x="9" y="39"/>
                  </a:lnTo>
                  <a:lnTo>
                    <a:pt x="12" y="32"/>
                  </a:lnTo>
                  <a:lnTo>
                    <a:pt x="16" y="27"/>
                  </a:lnTo>
                  <a:lnTo>
                    <a:pt x="22" y="22"/>
                  </a:lnTo>
                  <a:lnTo>
                    <a:pt x="26" y="17"/>
                  </a:lnTo>
                  <a:lnTo>
                    <a:pt x="32" y="13"/>
                  </a:lnTo>
                  <a:lnTo>
                    <a:pt x="38" y="9"/>
                  </a:lnTo>
                  <a:lnTo>
                    <a:pt x="45" y="5"/>
                  </a:lnTo>
                  <a:lnTo>
                    <a:pt x="51" y="3"/>
                  </a:lnTo>
                  <a:lnTo>
                    <a:pt x="58" y="1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5" y="1"/>
                  </a:lnTo>
                  <a:lnTo>
                    <a:pt x="91" y="2"/>
                  </a:lnTo>
                  <a:lnTo>
                    <a:pt x="96" y="4"/>
                  </a:lnTo>
                  <a:lnTo>
                    <a:pt x="1240" y="305"/>
                  </a:lnTo>
                  <a:lnTo>
                    <a:pt x="1184" y="513"/>
                  </a:lnTo>
                  <a:lnTo>
                    <a:pt x="60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27" name="Freeform 399"/>
            <p:cNvSpPr>
              <a:spLocks/>
            </p:cNvSpPr>
            <p:nvPr/>
          </p:nvSpPr>
          <p:spPr bwMode="auto">
            <a:xfrm>
              <a:off x="4382" y="2296"/>
              <a:ext cx="4" cy="11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0 h 33"/>
                <a:gd name="T4" fmla="*/ 0 w 14"/>
                <a:gd name="T5" fmla="*/ 0 h 33"/>
                <a:gd name="T6" fmla="*/ 0 w 14"/>
                <a:gd name="T7" fmla="*/ 33 h 33"/>
                <a:gd name="T8" fmla="*/ 14 w 14"/>
                <a:gd name="T9" fmla="*/ 33 h 33"/>
                <a:gd name="T10" fmla="*/ 14 w 14"/>
                <a:gd name="T11" fmla="*/ 0 h 33"/>
                <a:gd name="T12" fmla="*/ 14 w 14"/>
                <a:gd name="T13" fmla="*/ 33 h 33"/>
                <a:gd name="T14" fmla="*/ 14 w 14"/>
                <a:gd name="T15" fmla="*/ 16 h 33"/>
                <a:gd name="T16" fmla="*/ 14 w 14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14" y="33"/>
                  </a:lnTo>
                  <a:lnTo>
                    <a:pt x="14" y="0"/>
                  </a:lnTo>
                  <a:lnTo>
                    <a:pt x="14" y="33"/>
                  </a:lnTo>
                  <a:lnTo>
                    <a:pt x="14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28" name="Freeform 400"/>
            <p:cNvSpPr>
              <a:spLocks/>
            </p:cNvSpPr>
            <p:nvPr/>
          </p:nvSpPr>
          <p:spPr bwMode="auto">
            <a:xfrm>
              <a:off x="4356" y="2277"/>
              <a:ext cx="30" cy="30"/>
            </a:xfrm>
            <a:custGeom>
              <a:avLst/>
              <a:gdLst>
                <a:gd name="T0" fmla="*/ 0 w 90"/>
                <a:gd name="T1" fmla="*/ 0 h 92"/>
                <a:gd name="T2" fmla="*/ 0 w 90"/>
                <a:gd name="T3" fmla="*/ 0 h 92"/>
                <a:gd name="T4" fmla="*/ 0 w 90"/>
                <a:gd name="T5" fmla="*/ 9 h 92"/>
                <a:gd name="T6" fmla="*/ 2 w 90"/>
                <a:gd name="T7" fmla="*/ 18 h 92"/>
                <a:gd name="T8" fmla="*/ 4 w 90"/>
                <a:gd name="T9" fmla="*/ 27 h 92"/>
                <a:gd name="T10" fmla="*/ 8 w 90"/>
                <a:gd name="T11" fmla="*/ 35 h 92"/>
                <a:gd name="T12" fmla="*/ 11 w 90"/>
                <a:gd name="T13" fmla="*/ 43 h 92"/>
                <a:gd name="T14" fmla="*/ 15 w 90"/>
                <a:gd name="T15" fmla="*/ 50 h 92"/>
                <a:gd name="T16" fmla="*/ 21 w 90"/>
                <a:gd name="T17" fmla="*/ 58 h 92"/>
                <a:gd name="T18" fmla="*/ 26 w 90"/>
                <a:gd name="T19" fmla="*/ 64 h 92"/>
                <a:gd name="T20" fmla="*/ 32 w 90"/>
                <a:gd name="T21" fmla="*/ 71 h 92"/>
                <a:gd name="T22" fmla="*/ 40 w 90"/>
                <a:gd name="T23" fmla="*/ 76 h 92"/>
                <a:gd name="T24" fmla="*/ 48 w 90"/>
                <a:gd name="T25" fmla="*/ 81 h 92"/>
                <a:gd name="T26" fmla="*/ 55 w 90"/>
                <a:gd name="T27" fmla="*/ 85 h 92"/>
                <a:gd name="T28" fmla="*/ 63 w 90"/>
                <a:gd name="T29" fmla="*/ 88 h 92"/>
                <a:gd name="T30" fmla="*/ 71 w 90"/>
                <a:gd name="T31" fmla="*/ 90 h 92"/>
                <a:gd name="T32" fmla="*/ 81 w 90"/>
                <a:gd name="T33" fmla="*/ 91 h 92"/>
                <a:gd name="T34" fmla="*/ 90 w 90"/>
                <a:gd name="T35" fmla="*/ 92 h 92"/>
                <a:gd name="T36" fmla="*/ 90 w 90"/>
                <a:gd name="T37" fmla="*/ 59 h 92"/>
                <a:gd name="T38" fmla="*/ 84 w 90"/>
                <a:gd name="T39" fmla="*/ 59 h 92"/>
                <a:gd name="T40" fmla="*/ 79 w 90"/>
                <a:gd name="T41" fmla="*/ 58 h 92"/>
                <a:gd name="T42" fmla="*/ 74 w 90"/>
                <a:gd name="T43" fmla="*/ 56 h 92"/>
                <a:gd name="T44" fmla="*/ 68 w 90"/>
                <a:gd name="T45" fmla="*/ 55 h 92"/>
                <a:gd name="T46" fmla="*/ 64 w 90"/>
                <a:gd name="T47" fmla="*/ 51 h 92"/>
                <a:gd name="T48" fmla="*/ 58 w 90"/>
                <a:gd name="T49" fmla="*/ 49 h 92"/>
                <a:gd name="T50" fmla="*/ 54 w 90"/>
                <a:gd name="T51" fmla="*/ 45 h 92"/>
                <a:gd name="T52" fmla="*/ 50 w 90"/>
                <a:gd name="T53" fmla="*/ 42 h 92"/>
                <a:gd name="T54" fmla="*/ 47 w 90"/>
                <a:gd name="T55" fmla="*/ 37 h 92"/>
                <a:gd name="T56" fmla="*/ 43 w 90"/>
                <a:gd name="T57" fmla="*/ 32 h 92"/>
                <a:gd name="T58" fmla="*/ 40 w 90"/>
                <a:gd name="T59" fmla="*/ 28 h 92"/>
                <a:gd name="T60" fmla="*/ 38 w 90"/>
                <a:gd name="T61" fmla="*/ 22 h 92"/>
                <a:gd name="T62" fmla="*/ 36 w 90"/>
                <a:gd name="T63" fmla="*/ 17 h 92"/>
                <a:gd name="T64" fmla="*/ 35 w 90"/>
                <a:gd name="T65" fmla="*/ 11 h 92"/>
                <a:gd name="T66" fmla="*/ 34 w 90"/>
                <a:gd name="T67" fmla="*/ 6 h 92"/>
                <a:gd name="T68" fmla="*/ 32 w 90"/>
                <a:gd name="T69" fmla="*/ 0 h 92"/>
                <a:gd name="T70" fmla="*/ 32 w 90"/>
                <a:gd name="T71" fmla="*/ 0 h 92"/>
                <a:gd name="T72" fmla="*/ 0 w 90"/>
                <a:gd name="T7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2" y="18"/>
                  </a:lnTo>
                  <a:lnTo>
                    <a:pt x="4" y="27"/>
                  </a:lnTo>
                  <a:lnTo>
                    <a:pt x="8" y="35"/>
                  </a:lnTo>
                  <a:lnTo>
                    <a:pt x="11" y="43"/>
                  </a:lnTo>
                  <a:lnTo>
                    <a:pt x="15" y="50"/>
                  </a:lnTo>
                  <a:lnTo>
                    <a:pt x="21" y="58"/>
                  </a:lnTo>
                  <a:lnTo>
                    <a:pt x="26" y="64"/>
                  </a:lnTo>
                  <a:lnTo>
                    <a:pt x="32" y="71"/>
                  </a:lnTo>
                  <a:lnTo>
                    <a:pt x="40" y="76"/>
                  </a:lnTo>
                  <a:lnTo>
                    <a:pt x="48" y="81"/>
                  </a:lnTo>
                  <a:lnTo>
                    <a:pt x="55" y="85"/>
                  </a:lnTo>
                  <a:lnTo>
                    <a:pt x="63" y="88"/>
                  </a:lnTo>
                  <a:lnTo>
                    <a:pt x="71" y="90"/>
                  </a:lnTo>
                  <a:lnTo>
                    <a:pt x="81" y="91"/>
                  </a:lnTo>
                  <a:lnTo>
                    <a:pt x="90" y="92"/>
                  </a:lnTo>
                  <a:lnTo>
                    <a:pt x="90" y="59"/>
                  </a:lnTo>
                  <a:lnTo>
                    <a:pt x="84" y="59"/>
                  </a:lnTo>
                  <a:lnTo>
                    <a:pt x="79" y="58"/>
                  </a:lnTo>
                  <a:lnTo>
                    <a:pt x="74" y="56"/>
                  </a:lnTo>
                  <a:lnTo>
                    <a:pt x="68" y="55"/>
                  </a:lnTo>
                  <a:lnTo>
                    <a:pt x="64" y="51"/>
                  </a:lnTo>
                  <a:lnTo>
                    <a:pt x="58" y="49"/>
                  </a:lnTo>
                  <a:lnTo>
                    <a:pt x="54" y="45"/>
                  </a:lnTo>
                  <a:lnTo>
                    <a:pt x="50" y="42"/>
                  </a:lnTo>
                  <a:lnTo>
                    <a:pt x="47" y="37"/>
                  </a:lnTo>
                  <a:lnTo>
                    <a:pt x="43" y="32"/>
                  </a:lnTo>
                  <a:lnTo>
                    <a:pt x="40" y="28"/>
                  </a:lnTo>
                  <a:lnTo>
                    <a:pt x="38" y="22"/>
                  </a:lnTo>
                  <a:lnTo>
                    <a:pt x="36" y="17"/>
                  </a:lnTo>
                  <a:lnTo>
                    <a:pt x="35" y="11"/>
                  </a:lnTo>
                  <a:lnTo>
                    <a:pt x="34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29" name="Freeform 401"/>
            <p:cNvSpPr>
              <a:spLocks/>
            </p:cNvSpPr>
            <p:nvPr/>
          </p:nvSpPr>
          <p:spPr bwMode="auto">
            <a:xfrm>
              <a:off x="4356" y="2247"/>
              <a:ext cx="30" cy="30"/>
            </a:xfrm>
            <a:custGeom>
              <a:avLst/>
              <a:gdLst>
                <a:gd name="T0" fmla="*/ 88 w 88"/>
                <a:gd name="T1" fmla="*/ 0 h 90"/>
                <a:gd name="T2" fmla="*/ 88 w 88"/>
                <a:gd name="T3" fmla="*/ 0 h 90"/>
                <a:gd name="T4" fmla="*/ 79 w 88"/>
                <a:gd name="T5" fmla="*/ 0 h 90"/>
                <a:gd name="T6" fmla="*/ 70 w 88"/>
                <a:gd name="T7" fmla="*/ 1 h 90"/>
                <a:gd name="T8" fmla="*/ 62 w 88"/>
                <a:gd name="T9" fmla="*/ 3 h 90"/>
                <a:gd name="T10" fmla="*/ 54 w 88"/>
                <a:gd name="T11" fmla="*/ 6 h 90"/>
                <a:gd name="T12" fmla="*/ 45 w 88"/>
                <a:gd name="T13" fmla="*/ 11 h 90"/>
                <a:gd name="T14" fmla="*/ 39 w 88"/>
                <a:gd name="T15" fmla="*/ 15 h 90"/>
                <a:gd name="T16" fmla="*/ 31 w 88"/>
                <a:gd name="T17" fmla="*/ 20 h 90"/>
                <a:gd name="T18" fmla="*/ 26 w 88"/>
                <a:gd name="T19" fmla="*/ 26 h 90"/>
                <a:gd name="T20" fmla="*/ 20 w 88"/>
                <a:gd name="T21" fmla="*/ 32 h 90"/>
                <a:gd name="T22" fmla="*/ 15 w 88"/>
                <a:gd name="T23" fmla="*/ 40 h 90"/>
                <a:gd name="T24" fmla="*/ 11 w 88"/>
                <a:gd name="T25" fmla="*/ 47 h 90"/>
                <a:gd name="T26" fmla="*/ 7 w 88"/>
                <a:gd name="T27" fmla="*/ 55 h 90"/>
                <a:gd name="T28" fmla="*/ 3 w 88"/>
                <a:gd name="T29" fmla="*/ 64 h 90"/>
                <a:gd name="T30" fmla="*/ 1 w 88"/>
                <a:gd name="T31" fmla="*/ 72 h 90"/>
                <a:gd name="T32" fmla="*/ 0 w 88"/>
                <a:gd name="T33" fmla="*/ 81 h 90"/>
                <a:gd name="T34" fmla="*/ 0 w 88"/>
                <a:gd name="T35" fmla="*/ 90 h 90"/>
                <a:gd name="T36" fmla="*/ 32 w 88"/>
                <a:gd name="T37" fmla="*/ 90 h 90"/>
                <a:gd name="T38" fmla="*/ 34 w 88"/>
                <a:gd name="T39" fmla="*/ 84 h 90"/>
                <a:gd name="T40" fmla="*/ 34 w 88"/>
                <a:gd name="T41" fmla="*/ 78 h 90"/>
                <a:gd name="T42" fmla="*/ 36 w 88"/>
                <a:gd name="T43" fmla="*/ 72 h 90"/>
                <a:gd name="T44" fmla="*/ 37 w 88"/>
                <a:gd name="T45" fmla="*/ 67 h 90"/>
                <a:gd name="T46" fmla="*/ 40 w 88"/>
                <a:gd name="T47" fmla="*/ 63 h 90"/>
                <a:gd name="T48" fmla="*/ 42 w 88"/>
                <a:gd name="T49" fmla="*/ 57 h 90"/>
                <a:gd name="T50" fmla="*/ 45 w 88"/>
                <a:gd name="T51" fmla="*/ 53 h 90"/>
                <a:gd name="T52" fmla="*/ 50 w 88"/>
                <a:gd name="T53" fmla="*/ 50 h 90"/>
                <a:gd name="T54" fmla="*/ 53 w 88"/>
                <a:gd name="T55" fmla="*/ 45 h 90"/>
                <a:gd name="T56" fmla="*/ 57 w 88"/>
                <a:gd name="T57" fmla="*/ 42 h 90"/>
                <a:gd name="T58" fmla="*/ 62 w 88"/>
                <a:gd name="T59" fmla="*/ 40 h 90"/>
                <a:gd name="T60" fmla="*/ 67 w 88"/>
                <a:gd name="T61" fmla="*/ 37 h 90"/>
                <a:gd name="T62" fmla="*/ 71 w 88"/>
                <a:gd name="T63" fmla="*/ 36 h 90"/>
                <a:gd name="T64" fmla="*/ 77 w 88"/>
                <a:gd name="T65" fmla="*/ 33 h 90"/>
                <a:gd name="T66" fmla="*/ 82 w 88"/>
                <a:gd name="T67" fmla="*/ 32 h 90"/>
                <a:gd name="T68" fmla="*/ 88 w 88"/>
                <a:gd name="T69" fmla="*/ 32 h 90"/>
                <a:gd name="T70" fmla="*/ 88 w 88"/>
                <a:gd name="T71" fmla="*/ 32 h 90"/>
                <a:gd name="T72" fmla="*/ 88 w 88"/>
                <a:gd name="T7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" h="90">
                  <a:moveTo>
                    <a:pt x="88" y="0"/>
                  </a:moveTo>
                  <a:lnTo>
                    <a:pt x="88" y="0"/>
                  </a:lnTo>
                  <a:lnTo>
                    <a:pt x="79" y="0"/>
                  </a:lnTo>
                  <a:lnTo>
                    <a:pt x="70" y="1"/>
                  </a:lnTo>
                  <a:lnTo>
                    <a:pt x="62" y="3"/>
                  </a:lnTo>
                  <a:lnTo>
                    <a:pt x="54" y="6"/>
                  </a:lnTo>
                  <a:lnTo>
                    <a:pt x="45" y="11"/>
                  </a:lnTo>
                  <a:lnTo>
                    <a:pt x="39" y="15"/>
                  </a:lnTo>
                  <a:lnTo>
                    <a:pt x="31" y="20"/>
                  </a:lnTo>
                  <a:lnTo>
                    <a:pt x="26" y="26"/>
                  </a:lnTo>
                  <a:lnTo>
                    <a:pt x="20" y="32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3" y="64"/>
                  </a:lnTo>
                  <a:lnTo>
                    <a:pt x="1" y="72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32" y="90"/>
                  </a:lnTo>
                  <a:lnTo>
                    <a:pt x="34" y="84"/>
                  </a:lnTo>
                  <a:lnTo>
                    <a:pt x="34" y="78"/>
                  </a:lnTo>
                  <a:lnTo>
                    <a:pt x="36" y="72"/>
                  </a:lnTo>
                  <a:lnTo>
                    <a:pt x="37" y="67"/>
                  </a:lnTo>
                  <a:lnTo>
                    <a:pt x="40" y="63"/>
                  </a:lnTo>
                  <a:lnTo>
                    <a:pt x="42" y="57"/>
                  </a:lnTo>
                  <a:lnTo>
                    <a:pt x="45" y="53"/>
                  </a:lnTo>
                  <a:lnTo>
                    <a:pt x="50" y="50"/>
                  </a:lnTo>
                  <a:lnTo>
                    <a:pt x="53" y="45"/>
                  </a:lnTo>
                  <a:lnTo>
                    <a:pt x="57" y="42"/>
                  </a:lnTo>
                  <a:lnTo>
                    <a:pt x="62" y="40"/>
                  </a:lnTo>
                  <a:lnTo>
                    <a:pt x="67" y="37"/>
                  </a:lnTo>
                  <a:lnTo>
                    <a:pt x="71" y="36"/>
                  </a:lnTo>
                  <a:lnTo>
                    <a:pt x="77" y="33"/>
                  </a:lnTo>
                  <a:lnTo>
                    <a:pt x="82" y="32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30" name="Freeform 402"/>
            <p:cNvSpPr>
              <a:spLocks/>
            </p:cNvSpPr>
            <p:nvPr/>
          </p:nvSpPr>
          <p:spPr bwMode="auto">
            <a:xfrm>
              <a:off x="4386" y="2247"/>
              <a:ext cx="10" cy="12"/>
            </a:xfrm>
            <a:custGeom>
              <a:avLst/>
              <a:gdLst>
                <a:gd name="T0" fmla="*/ 29 w 31"/>
                <a:gd name="T1" fmla="*/ 4 h 37"/>
                <a:gd name="T2" fmla="*/ 31 w 31"/>
                <a:gd name="T3" fmla="*/ 5 h 37"/>
                <a:gd name="T4" fmla="*/ 23 w 31"/>
                <a:gd name="T5" fmla="*/ 3 h 37"/>
                <a:gd name="T6" fmla="*/ 16 w 31"/>
                <a:gd name="T7" fmla="*/ 1 h 37"/>
                <a:gd name="T8" fmla="*/ 8 w 31"/>
                <a:gd name="T9" fmla="*/ 0 h 37"/>
                <a:gd name="T10" fmla="*/ 0 w 31"/>
                <a:gd name="T11" fmla="*/ 0 h 37"/>
                <a:gd name="T12" fmla="*/ 0 w 31"/>
                <a:gd name="T13" fmla="*/ 32 h 37"/>
                <a:gd name="T14" fmla="*/ 5 w 31"/>
                <a:gd name="T15" fmla="*/ 32 h 37"/>
                <a:gd name="T16" fmla="*/ 9 w 31"/>
                <a:gd name="T17" fmla="*/ 33 h 37"/>
                <a:gd name="T18" fmla="*/ 15 w 31"/>
                <a:gd name="T19" fmla="*/ 34 h 37"/>
                <a:gd name="T20" fmla="*/ 19 w 31"/>
                <a:gd name="T21" fmla="*/ 36 h 37"/>
                <a:gd name="T22" fmla="*/ 20 w 31"/>
                <a:gd name="T23" fmla="*/ 37 h 37"/>
                <a:gd name="T24" fmla="*/ 19 w 31"/>
                <a:gd name="T25" fmla="*/ 36 h 37"/>
                <a:gd name="T26" fmla="*/ 20 w 31"/>
                <a:gd name="T27" fmla="*/ 37 h 37"/>
                <a:gd name="T28" fmla="*/ 20 w 31"/>
                <a:gd name="T29" fmla="*/ 37 h 37"/>
                <a:gd name="T30" fmla="*/ 29 w 31"/>
                <a:gd name="T3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7">
                  <a:moveTo>
                    <a:pt x="29" y="4"/>
                  </a:moveTo>
                  <a:lnTo>
                    <a:pt x="31" y="5"/>
                  </a:lnTo>
                  <a:lnTo>
                    <a:pt x="23" y="3"/>
                  </a:lnTo>
                  <a:lnTo>
                    <a:pt x="16" y="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5" y="32"/>
                  </a:lnTo>
                  <a:lnTo>
                    <a:pt x="9" y="33"/>
                  </a:lnTo>
                  <a:lnTo>
                    <a:pt x="15" y="34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531" name="Freeform 403"/>
            <p:cNvSpPr>
              <a:spLocks/>
            </p:cNvSpPr>
            <p:nvPr/>
          </p:nvSpPr>
          <p:spPr bwMode="auto">
            <a:xfrm>
              <a:off x="4392" y="2248"/>
              <a:ext cx="390" cy="111"/>
            </a:xfrm>
            <a:custGeom>
              <a:avLst/>
              <a:gdLst>
                <a:gd name="T0" fmla="*/ 1163 w 1168"/>
                <a:gd name="T1" fmla="*/ 321 h 332"/>
                <a:gd name="T2" fmla="*/ 1152 w 1168"/>
                <a:gd name="T3" fmla="*/ 300 h 332"/>
                <a:gd name="T4" fmla="*/ 9 w 1168"/>
                <a:gd name="T5" fmla="*/ 0 h 332"/>
                <a:gd name="T6" fmla="*/ 0 w 1168"/>
                <a:gd name="T7" fmla="*/ 33 h 332"/>
                <a:gd name="T8" fmla="*/ 1144 w 1168"/>
                <a:gd name="T9" fmla="*/ 332 h 332"/>
                <a:gd name="T10" fmla="*/ 1163 w 1168"/>
                <a:gd name="T11" fmla="*/ 321 h 332"/>
                <a:gd name="T12" fmla="*/ 1163 w 1168"/>
                <a:gd name="T13" fmla="*/ 321 h 332"/>
                <a:gd name="T14" fmla="*/ 1168 w 1168"/>
                <a:gd name="T15" fmla="*/ 305 h 332"/>
                <a:gd name="T16" fmla="*/ 1152 w 1168"/>
                <a:gd name="T17" fmla="*/ 300 h 332"/>
                <a:gd name="T18" fmla="*/ 1163 w 1168"/>
                <a:gd name="T19" fmla="*/ 32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8" h="332">
                  <a:moveTo>
                    <a:pt x="1163" y="321"/>
                  </a:moveTo>
                  <a:lnTo>
                    <a:pt x="1152" y="300"/>
                  </a:lnTo>
                  <a:lnTo>
                    <a:pt x="9" y="0"/>
                  </a:lnTo>
                  <a:lnTo>
                    <a:pt x="0" y="33"/>
                  </a:lnTo>
                  <a:lnTo>
                    <a:pt x="1144" y="332"/>
                  </a:lnTo>
                  <a:lnTo>
                    <a:pt x="1163" y="321"/>
                  </a:lnTo>
                  <a:lnTo>
                    <a:pt x="1163" y="321"/>
                  </a:lnTo>
                  <a:lnTo>
                    <a:pt x="1168" y="305"/>
                  </a:lnTo>
                  <a:lnTo>
                    <a:pt x="1152" y="300"/>
                  </a:lnTo>
                  <a:lnTo>
                    <a:pt x="1163" y="3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8532" name="Freeform 404"/>
          <p:cNvSpPr>
            <a:spLocks/>
          </p:cNvSpPr>
          <p:nvPr/>
        </p:nvSpPr>
        <p:spPr bwMode="auto">
          <a:xfrm>
            <a:off x="7542213" y="3733800"/>
            <a:ext cx="46037" cy="123825"/>
          </a:xfrm>
          <a:custGeom>
            <a:avLst/>
            <a:gdLst>
              <a:gd name="T0" fmla="*/ 11 w 86"/>
              <a:gd name="T1" fmla="*/ 228 h 234"/>
              <a:gd name="T2" fmla="*/ 31 w 86"/>
              <a:gd name="T3" fmla="*/ 216 h 234"/>
              <a:gd name="T4" fmla="*/ 86 w 86"/>
              <a:gd name="T5" fmla="*/ 9 h 234"/>
              <a:gd name="T6" fmla="*/ 55 w 86"/>
              <a:gd name="T7" fmla="*/ 0 h 234"/>
              <a:gd name="T8" fmla="*/ 0 w 86"/>
              <a:gd name="T9" fmla="*/ 209 h 234"/>
              <a:gd name="T10" fmla="*/ 11 w 86"/>
              <a:gd name="T11" fmla="*/ 228 h 234"/>
              <a:gd name="T12" fmla="*/ 11 w 86"/>
              <a:gd name="T13" fmla="*/ 228 h 234"/>
              <a:gd name="T14" fmla="*/ 27 w 86"/>
              <a:gd name="T15" fmla="*/ 234 h 234"/>
              <a:gd name="T16" fmla="*/ 31 w 86"/>
              <a:gd name="T17" fmla="*/ 216 h 234"/>
              <a:gd name="T18" fmla="*/ 11 w 86"/>
              <a:gd name="T19" fmla="*/ 228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234">
                <a:moveTo>
                  <a:pt x="11" y="228"/>
                </a:moveTo>
                <a:lnTo>
                  <a:pt x="31" y="216"/>
                </a:lnTo>
                <a:lnTo>
                  <a:pt x="86" y="9"/>
                </a:lnTo>
                <a:lnTo>
                  <a:pt x="55" y="0"/>
                </a:lnTo>
                <a:lnTo>
                  <a:pt x="0" y="209"/>
                </a:lnTo>
                <a:lnTo>
                  <a:pt x="11" y="228"/>
                </a:lnTo>
                <a:lnTo>
                  <a:pt x="11" y="228"/>
                </a:lnTo>
                <a:lnTo>
                  <a:pt x="27" y="234"/>
                </a:lnTo>
                <a:lnTo>
                  <a:pt x="31" y="216"/>
                </a:lnTo>
                <a:lnTo>
                  <a:pt x="11" y="22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33" name="Freeform 405"/>
          <p:cNvSpPr>
            <a:spLocks/>
          </p:cNvSpPr>
          <p:nvPr/>
        </p:nvSpPr>
        <p:spPr bwMode="auto">
          <a:xfrm>
            <a:off x="6902450" y="3644900"/>
            <a:ext cx="650875" cy="209550"/>
          </a:xfrm>
          <a:custGeom>
            <a:avLst/>
            <a:gdLst>
              <a:gd name="T0" fmla="*/ 100 w 1229"/>
              <a:gd name="T1" fmla="*/ 0 h 395"/>
              <a:gd name="T2" fmla="*/ 94 w 1229"/>
              <a:gd name="T3" fmla="*/ 32 h 395"/>
              <a:gd name="T4" fmla="*/ 1220 w 1229"/>
              <a:gd name="T5" fmla="*/ 395 h 395"/>
              <a:gd name="T6" fmla="*/ 1229 w 1229"/>
              <a:gd name="T7" fmla="*/ 364 h 395"/>
              <a:gd name="T8" fmla="*/ 105 w 1229"/>
              <a:gd name="T9" fmla="*/ 1 h 395"/>
              <a:gd name="T10" fmla="*/ 100 w 1229"/>
              <a:gd name="T11" fmla="*/ 0 h 395"/>
              <a:gd name="T12" fmla="*/ 100 w 1229"/>
              <a:gd name="T13" fmla="*/ 0 h 395"/>
              <a:gd name="T14" fmla="*/ 0 w 1229"/>
              <a:gd name="T15" fmla="*/ 0 h 395"/>
              <a:gd name="T16" fmla="*/ 94 w 1229"/>
              <a:gd name="T17" fmla="*/ 32 h 395"/>
              <a:gd name="T18" fmla="*/ 100 w 1229"/>
              <a:gd name="T19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29" h="395">
                <a:moveTo>
                  <a:pt x="100" y="0"/>
                </a:moveTo>
                <a:lnTo>
                  <a:pt x="94" y="32"/>
                </a:lnTo>
                <a:lnTo>
                  <a:pt x="1220" y="395"/>
                </a:lnTo>
                <a:lnTo>
                  <a:pt x="1229" y="364"/>
                </a:lnTo>
                <a:lnTo>
                  <a:pt x="105" y="1"/>
                </a:lnTo>
                <a:lnTo>
                  <a:pt x="100" y="0"/>
                </a:lnTo>
                <a:lnTo>
                  <a:pt x="100" y="0"/>
                </a:lnTo>
                <a:lnTo>
                  <a:pt x="0" y="0"/>
                </a:lnTo>
                <a:lnTo>
                  <a:pt x="94" y="32"/>
                </a:lnTo>
                <a:lnTo>
                  <a:pt x="10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34" name="Freeform 406"/>
          <p:cNvSpPr>
            <a:spLocks/>
          </p:cNvSpPr>
          <p:nvPr/>
        </p:nvSpPr>
        <p:spPr bwMode="auto">
          <a:xfrm>
            <a:off x="7227888" y="3565525"/>
            <a:ext cx="427037" cy="1241425"/>
          </a:xfrm>
          <a:custGeom>
            <a:avLst/>
            <a:gdLst>
              <a:gd name="T0" fmla="*/ 745 w 808"/>
              <a:gd name="T1" fmla="*/ 0 h 2344"/>
              <a:gd name="T2" fmla="*/ 0 w 808"/>
              <a:gd name="T3" fmla="*/ 2323 h 2344"/>
              <a:gd name="T4" fmla="*/ 62 w 808"/>
              <a:gd name="T5" fmla="*/ 2344 h 2344"/>
              <a:gd name="T6" fmla="*/ 808 w 808"/>
              <a:gd name="T7" fmla="*/ 19 h 2344"/>
              <a:gd name="T8" fmla="*/ 745 w 808"/>
              <a:gd name="T9" fmla="*/ 0 h 2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8" h="2344">
                <a:moveTo>
                  <a:pt x="745" y="0"/>
                </a:moveTo>
                <a:lnTo>
                  <a:pt x="0" y="2323"/>
                </a:lnTo>
                <a:lnTo>
                  <a:pt x="62" y="2344"/>
                </a:lnTo>
                <a:lnTo>
                  <a:pt x="808" y="19"/>
                </a:lnTo>
                <a:lnTo>
                  <a:pt x="7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36" name="Rectangle 408"/>
          <p:cNvSpPr>
            <a:spLocks noChangeArrowheads="1"/>
          </p:cNvSpPr>
          <p:nvPr/>
        </p:nvSpPr>
        <p:spPr bwMode="auto">
          <a:xfrm>
            <a:off x="933450" y="1727200"/>
            <a:ext cx="1162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1F1A17"/>
                </a:solidFill>
                <a:latin typeface="Arial Narrow" pitchFamily="34" charset="0"/>
              </a:rPr>
              <a:t>Schlemm's-</a:t>
            </a:r>
            <a:endParaRPr lang="hu-HU" altLang="hu-HU" sz="2000" b="1">
              <a:latin typeface="Arial Narrow" pitchFamily="34" charset="0"/>
            </a:endParaRPr>
          </a:p>
        </p:txBody>
      </p:sp>
      <p:sp>
        <p:nvSpPr>
          <p:cNvPr id="48537" name="Rectangle 409"/>
          <p:cNvSpPr>
            <a:spLocks noChangeArrowheads="1"/>
          </p:cNvSpPr>
          <p:nvPr/>
        </p:nvSpPr>
        <p:spPr bwMode="auto">
          <a:xfrm>
            <a:off x="933450" y="1960563"/>
            <a:ext cx="531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1F1A17"/>
                </a:solidFill>
                <a:latin typeface="Arial Narrow" pitchFamily="34" charset="0"/>
              </a:rPr>
              <a:t>canal</a:t>
            </a:r>
            <a:endParaRPr lang="hu-HU" altLang="hu-HU" sz="2000" b="1">
              <a:latin typeface="Arial Narrow" pitchFamily="34" charset="0"/>
            </a:endParaRPr>
          </a:p>
        </p:txBody>
      </p:sp>
      <p:sp>
        <p:nvSpPr>
          <p:cNvPr id="48538" name="Rectangle 410"/>
          <p:cNvSpPr>
            <a:spLocks noChangeArrowheads="1"/>
          </p:cNvSpPr>
          <p:nvPr/>
        </p:nvSpPr>
        <p:spPr bwMode="auto">
          <a:xfrm>
            <a:off x="971550" y="2900363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1F1A17"/>
                </a:solidFill>
                <a:latin typeface="Arial Narrow" pitchFamily="34" charset="0"/>
              </a:rPr>
              <a:t>pupila</a:t>
            </a:r>
            <a:endParaRPr lang="hu-HU" altLang="hu-HU" sz="2000" b="1">
              <a:latin typeface="Arial Narrow" pitchFamily="34" charset="0"/>
            </a:endParaRPr>
          </a:p>
        </p:txBody>
      </p:sp>
      <p:sp>
        <p:nvSpPr>
          <p:cNvPr id="48539" name="Rectangle 411"/>
          <p:cNvSpPr>
            <a:spLocks noChangeArrowheads="1"/>
          </p:cNvSpPr>
          <p:nvPr/>
        </p:nvSpPr>
        <p:spPr bwMode="auto">
          <a:xfrm>
            <a:off x="1593850" y="4365625"/>
            <a:ext cx="311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chemeClr val="accent2"/>
                </a:solidFill>
                <a:latin typeface="Arial Narrow" pitchFamily="34" charset="0"/>
              </a:rPr>
              <a:t>iris</a:t>
            </a:r>
          </a:p>
        </p:txBody>
      </p:sp>
      <p:sp>
        <p:nvSpPr>
          <p:cNvPr id="48540" name="Rectangle 412"/>
          <p:cNvSpPr>
            <a:spLocks noChangeArrowheads="1"/>
          </p:cNvSpPr>
          <p:nvPr/>
        </p:nvSpPr>
        <p:spPr bwMode="auto">
          <a:xfrm>
            <a:off x="1109663" y="3763963"/>
            <a:ext cx="682625" cy="3048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660066"/>
                </a:solidFill>
                <a:latin typeface="Arial Narrow" pitchFamily="34" charset="0"/>
              </a:rPr>
              <a:t>cornea</a:t>
            </a:r>
          </a:p>
        </p:txBody>
      </p:sp>
      <p:sp>
        <p:nvSpPr>
          <p:cNvPr id="48541" name="Rectangle 413"/>
          <p:cNvSpPr>
            <a:spLocks noChangeArrowheads="1"/>
          </p:cNvSpPr>
          <p:nvPr/>
        </p:nvSpPr>
        <p:spPr bwMode="auto">
          <a:xfrm>
            <a:off x="1509713" y="5557838"/>
            <a:ext cx="1154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chemeClr val="accent2"/>
                </a:solidFill>
                <a:latin typeface="Arial Narrow" pitchFamily="34" charset="0"/>
              </a:rPr>
              <a:t>ciliary body</a:t>
            </a:r>
          </a:p>
        </p:txBody>
      </p:sp>
      <p:sp>
        <p:nvSpPr>
          <p:cNvPr id="48542" name="Rectangle 414"/>
          <p:cNvSpPr>
            <a:spLocks noChangeArrowheads="1"/>
          </p:cNvSpPr>
          <p:nvPr/>
        </p:nvSpPr>
        <p:spPr bwMode="auto">
          <a:xfrm>
            <a:off x="5840413" y="6154738"/>
            <a:ext cx="601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 dirty="0" err="1">
                <a:solidFill>
                  <a:srgbClr val="660066"/>
                </a:solidFill>
                <a:latin typeface="Arial Narrow" pitchFamily="34" charset="0"/>
              </a:rPr>
              <a:t>sclera</a:t>
            </a:r>
            <a:endParaRPr lang="hu-HU" altLang="hu-HU" sz="2000" b="1" dirty="0">
              <a:solidFill>
                <a:srgbClr val="660066"/>
              </a:solidFill>
              <a:latin typeface="Arial Narrow" pitchFamily="34" charset="0"/>
            </a:endParaRPr>
          </a:p>
        </p:txBody>
      </p:sp>
      <p:sp>
        <p:nvSpPr>
          <p:cNvPr id="48543" name="Rectangle 415"/>
          <p:cNvSpPr>
            <a:spLocks noChangeArrowheads="1"/>
          </p:cNvSpPr>
          <p:nvPr/>
        </p:nvSpPr>
        <p:spPr bwMode="auto">
          <a:xfrm>
            <a:off x="6535738" y="560705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chemeClr val="accent2"/>
                </a:solidFill>
                <a:latin typeface="Arial Narrow" pitchFamily="34" charset="0"/>
              </a:rPr>
              <a:t>choroid</a:t>
            </a:r>
          </a:p>
        </p:txBody>
      </p:sp>
      <p:sp>
        <p:nvSpPr>
          <p:cNvPr id="48544" name="Rectangle 416"/>
          <p:cNvSpPr>
            <a:spLocks noChangeArrowheads="1"/>
          </p:cNvSpPr>
          <p:nvPr/>
        </p:nvSpPr>
        <p:spPr bwMode="auto">
          <a:xfrm>
            <a:off x="6950075" y="5053013"/>
            <a:ext cx="566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 dirty="0">
                <a:solidFill>
                  <a:srgbClr val="008000"/>
                </a:solidFill>
                <a:latin typeface="Arial Narrow" pitchFamily="34" charset="0"/>
              </a:rPr>
              <a:t>retina</a:t>
            </a:r>
          </a:p>
        </p:txBody>
      </p:sp>
      <p:sp>
        <p:nvSpPr>
          <p:cNvPr id="48545" name="Rectangle 417"/>
          <p:cNvSpPr>
            <a:spLocks noChangeArrowheads="1"/>
          </p:cNvSpPr>
          <p:nvPr/>
        </p:nvSpPr>
        <p:spPr bwMode="auto">
          <a:xfrm>
            <a:off x="7770813" y="4237038"/>
            <a:ext cx="1109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1F1A17"/>
                </a:solidFill>
                <a:latin typeface="Arial Narrow" pitchFamily="34" charset="0"/>
              </a:rPr>
              <a:t>optic nerve</a:t>
            </a:r>
            <a:endParaRPr lang="hu-HU" altLang="hu-HU" sz="2000" b="1">
              <a:latin typeface="Arial Narrow" pitchFamily="34" charset="0"/>
            </a:endParaRPr>
          </a:p>
        </p:txBody>
      </p:sp>
      <p:sp>
        <p:nvSpPr>
          <p:cNvPr id="48547" name="Rectangle 419"/>
          <p:cNvSpPr>
            <a:spLocks noChangeArrowheads="1"/>
          </p:cNvSpPr>
          <p:nvPr/>
        </p:nvSpPr>
        <p:spPr bwMode="auto">
          <a:xfrm>
            <a:off x="5580063" y="303213"/>
            <a:ext cx="1074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 dirty="0" err="1">
                <a:solidFill>
                  <a:srgbClr val="660066"/>
                </a:solidFill>
                <a:latin typeface="Arial Narrow" pitchFamily="34" charset="0"/>
              </a:rPr>
              <a:t>outer</a:t>
            </a:r>
            <a:r>
              <a:rPr lang="hu-HU" altLang="hu-HU" sz="2000" b="1" dirty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hu-HU" altLang="hu-HU" sz="2000" b="1" dirty="0" err="1">
                <a:solidFill>
                  <a:srgbClr val="660066"/>
                </a:solidFill>
                <a:latin typeface="Arial Narrow" pitchFamily="34" charset="0"/>
              </a:rPr>
              <a:t>tunic</a:t>
            </a:r>
            <a:endParaRPr lang="hu-HU" altLang="hu-HU" sz="2000" b="1" dirty="0">
              <a:solidFill>
                <a:srgbClr val="660066"/>
              </a:solidFill>
              <a:latin typeface="Arial Narrow" pitchFamily="34" charset="0"/>
            </a:endParaRPr>
          </a:p>
        </p:txBody>
      </p:sp>
      <p:sp>
        <p:nvSpPr>
          <p:cNvPr id="48549" name="Rectangle 421"/>
          <p:cNvSpPr>
            <a:spLocks noChangeArrowheads="1"/>
          </p:cNvSpPr>
          <p:nvPr/>
        </p:nvSpPr>
        <p:spPr bwMode="auto">
          <a:xfrm>
            <a:off x="6461125" y="1082675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chemeClr val="accent2"/>
                </a:solidFill>
                <a:latin typeface="Arial Narrow" pitchFamily="34" charset="0"/>
              </a:rPr>
              <a:t>middle tunic</a:t>
            </a:r>
          </a:p>
        </p:txBody>
      </p:sp>
      <p:sp>
        <p:nvSpPr>
          <p:cNvPr id="48551" name="Rectangle 423"/>
          <p:cNvSpPr>
            <a:spLocks noChangeArrowheads="1"/>
          </p:cNvSpPr>
          <p:nvPr/>
        </p:nvSpPr>
        <p:spPr bwMode="auto">
          <a:xfrm>
            <a:off x="7172325" y="1878013"/>
            <a:ext cx="1062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008000"/>
                </a:solidFill>
                <a:latin typeface="Arial Narrow" pitchFamily="34" charset="0"/>
              </a:rPr>
              <a:t>inner tunic</a:t>
            </a:r>
          </a:p>
        </p:txBody>
      </p:sp>
      <p:sp>
        <p:nvSpPr>
          <p:cNvPr id="48553" name="Rectangle 425"/>
          <p:cNvSpPr>
            <a:spLocks noChangeArrowheads="1"/>
          </p:cNvSpPr>
          <p:nvPr/>
        </p:nvSpPr>
        <p:spPr bwMode="auto">
          <a:xfrm>
            <a:off x="3854450" y="4549775"/>
            <a:ext cx="866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1F1A17"/>
                </a:solidFill>
                <a:latin typeface="Arial Narrow" pitchFamily="34" charset="0"/>
              </a:rPr>
              <a:t>vitreous </a:t>
            </a:r>
            <a:endParaRPr lang="hu-HU" altLang="hu-HU" sz="2000" b="1">
              <a:latin typeface="Arial Narrow" pitchFamily="34" charset="0"/>
            </a:endParaRPr>
          </a:p>
        </p:txBody>
      </p:sp>
      <p:sp>
        <p:nvSpPr>
          <p:cNvPr id="48554" name="Rectangle 426"/>
          <p:cNvSpPr>
            <a:spLocks noChangeArrowheads="1"/>
          </p:cNvSpPr>
          <p:nvPr/>
        </p:nvSpPr>
        <p:spPr bwMode="auto">
          <a:xfrm>
            <a:off x="3994150" y="4783138"/>
            <a:ext cx="496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1F1A17"/>
                </a:solidFill>
                <a:latin typeface="Arial Narrow" pitchFamily="34" charset="0"/>
              </a:rPr>
              <a:t>body</a:t>
            </a:r>
            <a:endParaRPr lang="hu-HU" altLang="hu-HU" sz="2000" b="1">
              <a:latin typeface="Arial Narrow" pitchFamily="34" charset="0"/>
            </a:endParaRPr>
          </a:p>
        </p:txBody>
      </p:sp>
      <p:sp>
        <p:nvSpPr>
          <p:cNvPr id="48555" name="Rectangle 427"/>
          <p:cNvSpPr>
            <a:spLocks noChangeArrowheads="1"/>
          </p:cNvSpPr>
          <p:nvPr/>
        </p:nvSpPr>
        <p:spPr bwMode="auto">
          <a:xfrm>
            <a:off x="1252538" y="2622550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1F1A17"/>
                </a:solidFill>
                <a:latin typeface="Arial Narrow" pitchFamily="34" charset="0"/>
              </a:rPr>
              <a:t>lens</a:t>
            </a:r>
            <a:endParaRPr lang="hu-HU" altLang="hu-HU" sz="2000" b="1">
              <a:latin typeface="Arial Narrow" pitchFamily="34" charset="0"/>
            </a:endParaRPr>
          </a:p>
        </p:txBody>
      </p:sp>
      <p:sp>
        <p:nvSpPr>
          <p:cNvPr id="48557" name="Rectangle 429"/>
          <p:cNvSpPr>
            <a:spLocks noChangeArrowheads="1"/>
          </p:cNvSpPr>
          <p:nvPr/>
        </p:nvSpPr>
        <p:spPr bwMode="auto">
          <a:xfrm>
            <a:off x="7666038" y="2835275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1F1A17"/>
                </a:solidFill>
                <a:latin typeface="Arial Narrow" pitchFamily="34" charset="0"/>
              </a:rPr>
              <a:t>visual axis</a:t>
            </a:r>
            <a:endParaRPr lang="hu-HU" altLang="hu-HU" sz="2000" b="1">
              <a:latin typeface="Arial Narrow" pitchFamily="34" charset="0"/>
            </a:endParaRPr>
          </a:p>
        </p:txBody>
      </p:sp>
      <p:sp>
        <p:nvSpPr>
          <p:cNvPr id="48558" name="Rectangle 430"/>
          <p:cNvSpPr>
            <a:spLocks noChangeArrowheads="1"/>
          </p:cNvSpPr>
          <p:nvPr/>
        </p:nvSpPr>
        <p:spPr bwMode="auto">
          <a:xfrm>
            <a:off x="3776663" y="2149475"/>
            <a:ext cx="116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1F1A17"/>
                </a:solidFill>
                <a:latin typeface="Arial Narrow" pitchFamily="34" charset="0"/>
              </a:rPr>
              <a:t>suspensory</a:t>
            </a:r>
            <a:endParaRPr lang="hu-HU" altLang="hu-HU" sz="2000" b="1">
              <a:latin typeface="Arial Narrow" pitchFamily="34" charset="0"/>
            </a:endParaRPr>
          </a:p>
        </p:txBody>
      </p:sp>
      <p:sp>
        <p:nvSpPr>
          <p:cNvPr id="48559" name="Rectangle 431"/>
          <p:cNvSpPr>
            <a:spLocks noChangeArrowheads="1"/>
          </p:cNvSpPr>
          <p:nvPr/>
        </p:nvSpPr>
        <p:spPr bwMode="auto">
          <a:xfrm>
            <a:off x="3776663" y="2384425"/>
            <a:ext cx="169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1F1A17"/>
                </a:solidFill>
                <a:latin typeface="Arial Narrow" pitchFamily="34" charset="0"/>
              </a:rPr>
              <a:t>ligaments of lens</a:t>
            </a:r>
            <a:endParaRPr lang="hu-HU" altLang="hu-HU" sz="2000" b="1">
              <a:latin typeface="Arial Narrow" pitchFamily="34" charset="0"/>
            </a:endParaRPr>
          </a:p>
        </p:txBody>
      </p:sp>
      <p:sp>
        <p:nvSpPr>
          <p:cNvPr id="48560" name="Rectangle 432"/>
          <p:cNvSpPr>
            <a:spLocks noChangeArrowheads="1"/>
          </p:cNvSpPr>
          <p:nvPr/>
        </p:nvSpPr>
        <p:spPr bwMode="auto">
          <a:xfrm>
            <a:off x="4597400" y="2782888"/>
            <a:ext cx="1457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1F1A17"/>
                </a:solidFill>
                <a:latin typeface="Arial Narrow" pitchFamily="34" charset="0"/>
              </a:rPr>
              <a:t>fovea centralis</a:t>
            </a:r>
            <a:endParaRPr lang="hu-HU" altLang="hu-HU" sz="2000" b="1">
              <a:latin typeface="Arial Narrow" pitchFamily="34" charset="0"/>
            </a:endParaRPr>
          </a:p>
        </p:txBody>
      </p:sp>
      <p:sp>
        <p:nvSpPr>
          <p:cNvPr id="48561" name="Rectangle 433"/>
          <p:cNvSpPr>
            <a:spLocks noChangeArrowheads="1"/>
          </p:cNvSpPr>
          <p:nvPr/>
        </p:nvSpPr>
        <p:spPr bwMode="auto">
          <a:xfrm>
            <a:off x="3086100" y="6334125"/>
            <a:ext cx="157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1F1A17"/>
                </a:solidFill>
                <a:latin typeface="Arial Narrow" pitchFamily="34" charset="0"/>
              </a:rPr>
              <a:t>external muscle</a:t>
            </a:r>
            <a:endParaRPr lang="hu-HU" altLang="hu-HU" sz="2000" b="1">
              <a:latin typeface="Arial Narrow" pitchFamily="34" charset="0"/>
            </a:endParaRPr>
          </a:p>
        </p:txBody>
      </p:sp>
      <p:sp>
        <p:nvSpPr>
          <p:cNvPr id="48563" name="Freeform 435"/>
          <p:cNvSpPr>
            <a:spLocks/>
          </p:cNvSpPr>
          <p:nvPr/>
        </p:nvSpPr>
        <p:spPr bwMode="auto">
          <a:xfrm>
            <a:off x="2344738" y="2106613"/>
            <a:ext cx="103187" cy="131762"/>
          </a:xfrm>
          <a:custGeom>
            <a:avLst/>
            <a:gdLst>
              <a:gd name="T0" fmla="*/ 195 w 195"/>
              <a:gd name="T1" fmla="*/ 0 h 251"/>
              <a:gd name="T2" fmla="*/ 192 w 195"/>
              <a:gd name="T3" fmla="*/ 2 h 251"/>
              <a:gd name="T4" fmla="*/ 187 w 195"/>
              <a:gd name="T5" fmla="*/ 7 h 251"/>
              <a:gd name="T6" fmla="*/ 182 w 195"/>
              <a:gd name="T7" fmla="*/ 11 h 251"/>
              <a:gd name="T8" fmla="*/ 176 w 195"/>
              <a:gd name="T9" fmla="*/ 15 h 251"/>
              <a:gd name="T10" fmla="*/ 171 w 195"/>
              <a:gd name="T11" fmla="*/ 19 h 251"/>
              <a:gd name="T12" fmla="*/ 164 w 195"/>
              <a:gd name="T13" fmla="*/ 23 h 251"/>
              <a:gd name="T14" fmla="*/ 159 w 195"/>
              <a:gd name="T15" fmla="*/ 26 h 251"/>
              <a:gd name="T16" fmla="*/ 154 w 195"/>
              <a:gd name="T17" fmla="*/ 29 h 251"/>
              <a:gd name="T18" fmla="*/ 148 w 195"/>
              <a:gd name="T19" fmla="*/ 31 h 251"/>
              <a:gd name="T20" fmla="*/ 142 w 195"/>
              <a:gd name="T21" fmla="*/ 35 h 251"/>
              <a:gd name="T22" fmla="*/ 136 w 195"/>
              <a:gd name="T23" fmla="*/ 37 h 251"/>
              <a:gd name="T24" fmla="*/ 131 w 195"/>
              <a:gd name="T25" fmla="*/ 40 h 251"/>
              <a:gd name="T26" fmla="*/ 124 w 195"/>
              <a:gd name="T27" fmla="*/ 42 h 251"/>
              <a:gd name="T28" fmla="*/ 119 w 195"/>
              <a:gd name="T29" fmla="*/ 44 h 251"/>
              <a:gd name="T30" fmla="*/ 112 w 195"/>
              <a:gd name="T31" fmla="*/ 46 h 251"/>
              <a:gd name="T32" fmla="*/ 106 w 195"/>
              <a:gd name="T33" fmla="*/ 48 h 251"/>
              <a:gd name="T34" fmla="*/ 101 w 195"/>
              <a:gd name="T35" fmla="*/ 49 h 251"/>
              <a:gd name="T36" fmla="*/ 94 w 195"/>
              <a:gd name="T37" fmla="*/ 50 h 251"/>
              <a:gd name="T38" fmla="*/ 88 w 195"/>
              <a:gd name="T39" fmla="*/ 51 h 251"/>
              <a:gd name="T40" fmla="*/ 82 w 195"/>
              <a:gd name="T41" fmla="*/ 52 h 251"/>
              <a:gd name="T42" fmla="*/ 76 w 195"/>
              <a:gd name="T43" fmla="*/ 53 h 251"/>
              <a:gd name="T44" fmla="*/ 69 w 195"/>
              <a:gd name="T45" fmla="*/ 53 h 251"/>
              <a:gd name="T46" fmla="*/ 63 w 195"/>
              <a:gd name="T47" fmla="*/ 54 h 251"/>
              <a:gd name="T48" fmla="*/ 56 w 195"/>
              <a:gd name="T49" fmla="*/ 54 h 251"/>
              <a:gd name="T50" fmla="*/ 50 w 195"/>
              <a:gd name="T51" fmla="*/ 54 h 251"/>
              <a:gd name="T52" fmla="*/ 43 w 195"/>
              <a:gd name="T53" fmla="*/ 54 h 251"/>
              <a:gd name="T54" fmla="*/ 37 w 195"/>
              <a:gd name="T55" fmla="*/ 53 h 251"/>
              <a:gd name="T56" fmla="*/ 30 w 195"/>
              <a:gd name="T57" fmla="*/ 53 h 251"/>
              <a:gd name="T58" fmla="*/ 24 w 195"/>
              <a:gd name="T59" fmla="*/ 52 h 251"/>
              <a:gd name="T60" fmla="*/ 17 w 195"/>
              <a:gd name="T61" fmla="*/ 51 h 251"/>
              <a:gd name="T62" fmla="*/ 11 w 195"/>
              <a:gd name="T63" fmla="*/ 50 h 251"/>
              <a:gd name="T64" fmla="*/ 3 w 195"/>
              <a:gd name="T65" fmla="*/ 49 h 251"/>
              <a:gd name="T66" fmla="*/ 152 w 195"/>
              <a:gd name="T67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5" h="251">
                <a:moveTo>
                  <a:pt x="152" y="251"/>
                </a:moveTo>
                <a:lnTo>
                  <a:pt x="195" y="0"/>
                </a:lnTo>
                <a:lnTo>
                  <a:pt x="195" y="0"/>
                </a:lnTo>
                <a:lnTo>
                  <a:pt x="192" y="2"/>
                </a:lnTo>
                <a:lnTo>
                  <a:pt x="189" y="4"/>
                </a:lnTo>
                <a:lnTo>
                  <a:pt x="187" y="7"/>
                </a:lnTo>
                <a:lnTo>
                  <a:pt x="184" y="9"/>
                </a:lnTo>
                <a:lnTo>
                  <a:pt x="182" y="11"/>
                </a:lnTo>
                <a:lnTo>
                  <a:pt x="178" y="13"/>
                </a:lnTo>
                <a:lnTo>
                  <a:pt x="176" y="15"/>
                </a:lnTo>
                <a:lnTo>
                  <a:pt x="173" y="17"/>
                </a:lnTo>
                <a:lnTo>
                  <a:pt x="171" y="19"/>
                </a:lnTo>
                <a:lnTo>
                  <a:pt x="168" y="21"/>
                </a:lnTo>
                <a:lnTo>
                  <a:pt x="164" y="23"/>
                </a:lnTo>
                <a:lnTo>
                  <a:pt x="162" y="24"/>
                </a:lnTo>
                <a:lnTo>
                  <a:pt x="159" y="26"/>
                </a:lnTo>
                <a:lnTo>
                  <a:pt x="157" y="27"/>
                </a:lnTo>
                <a:lnTo>
                  <a:pt x="154" y="29"/>
                </a:lnTo>
                <a:lnTo>
                  <a:pt x="150" y="30"/>
                </a:lnTo>
                <a:lnTo>
                  <a:pt x="148" y="31"/>
                </a:lnTo>
                <a:lnTo>
                  <a:pt x="145" y="34"/>
                </a:lnTo>
                <a:lnTo>
                  <a:pt x="142" y="35"/>
                </a:lnTo>
                <a:lnTo>
                  <a:pt x="139" y="36"/>
                </a:lnTo>
                <a:lnTo>
                  <a:pt x="136" y="37"/>
                </a:lnTo>
                <a:lnTo>
                  <a:pt x="133" y="39"/>
                </a:lnTo>
                <a:lnTo>
                  <a:pt x="131" y="40"/>
                </a:lnTo>
                <a:lnTo>
                  <a:pt x="128" y="41"/>
                </a:lnTo>
                <a:lnTo>
                  <a:pt x="124" y="42"/>
                </a:lnTo>
                <a:lnTo>
                  <a:pt x="121" y="43"/>
                </a:lnTo>
                <a:lnTo>
                  <a:pt x="119" y="44"/>
                </a:lnTo>
                <a:lnTo>
                  <a:pt x="116" y="44"/>
                </a:lnTo>
                <a:lnTo>
                  <a:pt x="112" y="46"/>
                </a:lnTo>
                <a:lnTo>
                  <a:pt x="109" y="47"/>
                </a:lnTo>
                <a:lnTo>
                  <a:pt x="106" y="48"/>
                </a:lnTo>
                <a:lnTo>
                  <a:pt x="104" y="49"/>
                </a:lnTo>
                <a:lnTo>
                  <a:pt x="101" y="49"/>
                </a:lnTo>
                <a:lnTo>
                  <a:pt x="97" y="50"/>
                </a:lnTo>
                <a:lnTo>
                  <a:pt x="94" y="50"/>
                </a:lnTo>
                <a:lnTo>
                  <a:pt x="91" y="51"/>
                </a:lnTo>
                <a:lnTo>
                  <a:pt x="88" y="51"/>
                </a:lnTo>
                <a:lnTo>
                  <a:pt x="85" y="52"/>
                </a:lnTo>
                <a:lnTo>
                  <a:pt x="82" y="52"/>
                </a:lnTo>
                <a:lnTo>
                  <a:pt x="79" y="53"/>
                </a:lnTo>
                <a:lnTo>
                  <a:pt x="76" y="53"/>
                </a:lnTo>
                <a:lnTo>
                  <a:pt x="73" y="53"/>
                </a:lnTo>
                <a:lnTo>
                  <a:pt x="69" y="53"/>
                </a:lnTo>
                <a:lnTo>
                  <a:pt x="66" y="54"/>
                </a:lnTo>
                <a:lnTo>
                  <a:pt x="63" y="54"/>
                </a:lnTo>
                <a:lnTo>
                  <a:pt x="60" y="54"/>
                </a:lnTo>
                <a:lnTo>
                  <a:pt x="56" y="54"/>
                </a:lnTo>
                <a:lnTo>
                  <a:pt x="53" y="54"/>
                </a:lnTo>
                <a:lnTo>
                  <a:pt x="50" y="54"/>
                </a:lnTo>
                <a:lnTo>
                  <a:pt x="47" y="54"/>
                </a:lnTo>
                <a:lnTo>
                  <a:pt x="43" y="54"/>
                </a:lnTo>
                <a:lnTo>
                  <a:pt x="40" y="53"/>
                </a:lnTo>
                <a:lnTo>
                  <a:pt x="37" y="53"/>
                </a:lnTo>
                <a:lnTo>
                  <a:pt x="34" y="53"/>
                </a:lnTo>
                <a:lnTo>
                  <a:pt x="30" y="53"/>
                </a:lnTo>
                <a:lnTo>
                  <a:pt x="27" y="52"/>
                </a:lnTo>
                <a:lnTo>
                  <a:pt x="24" y="52"/>
                </a:lnTo>
                <a:lnTo>
                  <a:pt x="21" y="51"/>
                </a:lnTo>
                <a:lnTo>
                  <a:pt x="17" y="51"/>
                </a:lnTo>
                <a:lnTo>
                  <a:pt x="14" y="50"/>
                </a:lnTo>
                <a:lnTo>
                  <a:pt x="11" y="50"/>
                </a:lnTo>
                <a:lnTo>
                  <a:pt x="8" y="49"/>
                </a:lnTo>
                <a:lnTo>
                  <a:pt x="3" y="49"/>
                </a:lnTo>
                <a:lnTo>
                  <a:pt x="0" y="48"/>
                </a:lnTo>
                <a:lnTo>
                  <a:pt x="152" y="251"/>
                </a:lnTo>
                <a:lnTo>
                  <a:pt x="152" y="25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64" name="Freeform 436"/>
          <p:cNvSpPr>
            <a:spLocks/>
          </p:cNvSpPr>
          <p:nvPr/>
        </p:nvSpPr>
        <p:spPr bwMode="auto">
          <a:xfrm>
            <a:off x="6216650" y="4527550"/>
            <a:ext cx="714375" cy="547688"/>
          </a:xfrm>
          <a:custGeom>
            <a:avLst/>
            <a:gdLst>
              <a:gd name="T0" fmla="*/ 0 w 1352"/>
              <a:gd name="T1" fmla="*/ 27 h 1033"/>
              <a:gd name="T2" fmla="*/ 1332 w 1352"/>
              <a:gd name="T3" fmla="*/ 1033 h 1033"/>
              <a:gd name="T4" fmla="*/ 1352 w 1352"/>
              <a:gd name="T5" fmla="*/ 1007 h 1033"/>
              <a:gd name="T6" fmla="*/ 21 w 1352"/>
              <a:gd name="T7" fmla="*/ 0 h 1033"/>
              <a:gd name="T8" fmla="*/ 0 w 1352"/>
              <a:gd name="T9" fmla="*/ 27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2" h="1033">
                <a:moveTo>
                  <a:pt x="0" y="27"/>
                </a:moveTo>
                <a:lnTo>
                  <a:pt x="1332" y="1033"/>
                </a:lnTo>
                <a:lnTo>
                  <a:pt x="1352" y="1007"/>
                </a:lnTo>
                <a:lnTo>
                  <a:pt x="21" y="0"/>
                </a:lnTo>
                <a:lnTo>
                  <a:pt x="0" y="2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65" name="Freeform 437"/>
          <p:cNvSpPr>
            <a:spLocks/>
          </p:cNvSpPr>
          <p:nvPr/>
        </p:nvSpPr>
        <p:spPr bwMode="auto">
          <a:xfrm>
            <a:off x="6172200" y="4497388"/>
            <a:ext cx="130175" cy="117475"/>
          </a:xfrm>
          <a:custGeom>
            <a:avLst/>
            <a:gdLst>
              <a:gd name="T0" fmla="*/ 126 w 246"/>
              <a:gd name="T1" fmla="*/ 221 h 221"/>
              <a:gd name="T2" fmla="*/ 126 w 246"/>
              <a:gd name="T3" fmla="*/ 218 h 221"/>
              <a:gd name="T4" fmla="*/ 129 w 246"/>
              <a:gd name="T5" fmla="*/ 211 h 221"/>
              <a:gd name="T6" fmla="*/ 130 w 246"/>
              <a:gd name="T7" fmla="*/ 205 h 221"/>
              <a:gd name="T8" fmla="*/ 132 w 246"/>
              <a:gd name="T9" fmla="*/ 197 h 221"/>
              <a:gd name="T10" fmla="*/ 133 w 246"/>
              <a:gd name="T11" fmla="*/ 192 h 221"/>
              <a:gd name="T12" fmla="*/ 135 w 246"/>
              <a:gd name="T13" fmla="*/ 185 h 221"/>
              <a:gd name="T14" fmla="*/ 137 w 246"/>
              <a:gd name="T15" fmla="*/ 179 h 221"/>
              <a:gd name="T16" fmla="*/ 139 w 246"/>
              <a:gd name="T17" fmla="*/ 172 h 221"/>
              <a:gd name="T18" fmla="*/ 143 w 246"/>
              <a:gd name="T19" fmla="*/ 167 h 221"/>
              <a:gd name="T20" fmla="*/ 145 w 246"/>
              <a:gd name="T21" fmla="*/ 161 h 221"/>
              <a:gd name="T22" fmla="*/ 148 w 246"/>
              <a:gd name="T23" fmla="*/ 155 h 221"/>
              <a:gd name="T24" fmla="*/ 151 w 246"/>
              <a:gd name="T25" fmla="*/ 149 h 221"/>
              <a:gd name="T26" fmla="*/ 154 w 246"/>
              <a:gd name="T27" fmla="*/ 144 h 221"/>
              <a:gd name="T28" fmla="*/ 158 w 246"/>
              <a:gd name="T29" fmla="*/ 139 h 221"/>
              <a:gd name="T30" fmla="*/ 161 w 246"/>
              <a:gd name="T31" fmla="*/ 133 h 221"/>
              <a:gd name="T32" fmla="*/ 164 w 246"/>
              <a:gd name="T33" fmla="*/ 129 h 221"/>
              <a:gd name="T34" fmla="*/ 168 w 246"/>
              <a:gd name="T35" fmla="*/ 124 h 221"/>
              <a:gd name="T36" fmla="*/ 172 w 246"/>
              <a:gd name="T37" fmla="*/ 118 h 221"/>
              <a:gd name="T38" fmla="*/ 176 w 246"/>
              <a:gd name="T39" fmla="*/ 114 h 221"/>
              <a:gd name="T40" fmla="*/ 180 w 246"/>
              <a:gd name="T41" fmla="*/ 110 h 221"/>
              <a:gd name="T42" fmla="*/ 185 w 246"/>
              <a:gd name="T43" fmla="*/ 105 h 221"/>
              <a:gd name="T44" fmla="*/ 189 w 246"/>
              <a:gd name="T45" fmla="*/ 101 h 221"/>
              <a:gd name="T46" fmla="*/ 194 w 246"/>
              <a:gd name="T47" fmla="*/ 97 h 221"/>
              <a:gd name="T48" fmla="*/ 199 w 246"/>
              <a:gd name="T49" fmla="*/ 92 h 221"/>
              <a:gd name="T50" fmla="*/ 204 w 246"/>
              <a:gd name="T51" fmla="*/ 88 h 221"/>
              <a:gd name="T52" fmla="*/ 210 w 246"/>
              <a:gd name="T53" fmla="*/ 84 h 221"/>
              <a:gd name="T54" fmla="*/ 215 w 246"/>
              <a:gd name="T55" fmla="*/ 80 h 221"/>
              <a:gd name="T56" fmla="*/ 220 w 246"/>
              <a:gd name="T57" fmla="*/ 76 h 221"/>
              <a:gd name="T58" fmla="*/ 226 w 246"/>
              <a:gd name="T59" fmla="*/ 73 h 221"/>
              <a:gd name="T60" fmla="*/ 231 w 246"/>
              <a:gd name="T61" fmla="*/ 70 h 221"/>
              <a:gd name="T62" fmla="*/ 238 w 246"/>
              <a:gd name="T63" fmla="*/ 66 h 221"/>
              <a:gd name="T64" fmla="*/ 243 w 246"/>
              <a:gd name="T65" fmla="*/ 63 h 221"/>
              <a:gd name="T66" fmla="*/ 0 w 246"/>
              <a:gd name="T6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6" h="221">
                <a:moveTo>
                  <a:pt x="0" y="0"/>
                </a:moveTo>
                <a:lnTo>
                  <a:pt x="126" y="221"/>
                </a:lnTo>
                <a:lnTo>
                  <a:pt x="126" y="221"/>
                </a:lnTo>
                <a:lnTo>
                  <a:pt x="126" y="218"/>
                </a:lnTo>
                <a:lnTo>
                  <a:pt x="127" y="214"/>
                </a:lnTo>
                <a:lnTo>
                  <a:pt x="129" y="211"/>
                </a:lnTo>
                <a:lnTo>
                  <a:pt x="129" y="208"/>
                </a:lnTo>
                <a:lnTo>
                  <a:pt x="130" y="205"/>
                </a:lnTo>
                <a:lnTo>
                  <a:pt x="131" y="200"/>
                </a:lnTo>
                <a:lnTo>
                  <a:pt x="132" y="197"/>
                </a:lnTo>
                <a:lnTo>
                  <a:pt x="132" y="195"/>
                </a:lnTo>
                <a:lnTo>
                  <a:pt x="133" y="192"/>
                </a:lnTo>
                <a:lnTo>
                  <a:pt x="134" y="188"/>
                </a:lnTo>
                <a:lnTo>
                  <a:pt x="135" y="185"/>
                </a:lnTo>
                <a:lnTo>
                  <a:pt x="136" y="182"/>
                </a:lnTo>
                <a:lnTo>
                  <a:pt x="137" y="179"/>
                </a:lnTo>
                <a:lnTo>
                  <a:pt x="138" y="175"/>
                </a:lnTo>
                <a:lnTo>
                  <a:pt x="139" y="172"/>
                </a:lnTo>
                <a:lnTo>
                  <a:pt x="141" y="170"/>
                </a:lnTo>
                <a:lnTo>
                  <a:pt x="143" y="167"/>
                </a:lnTo>
                <a:lnTo>
                  <a:pt x="144" y="164"/>
                </a:lnTo>
                <a:lnTo>
                  <a:pt x="145" y="161"/>
                </a:lnTo>
                <a:lnTo>
                  <a:pt x="147" y="158"/>
                </a:lnTo>
                <a:lnTo>
                  <a:pt x="148" y="155"/>
                </a:lnTo>
                <a:lnTo>
                  <a:pt x="149" y="153"/>
                </a:lnTo>
                <a:lnTo>
                  <a:pt x="151" y="149"/>
                </a:lnTo>
                <a:lnTo>
                  <a:pt x="152" y="147"/>
                </a:lnTo>
                <a:lnTo>
                  <a:pt x="154" y="144"/>
                </a:lnTo>
                <a:lnTo>
                  <a:pt x="156" y="142"/>
                </a:lnTo>
                <a:lnTo>
                  <a:pt x="158" y="139"/>
                </a:lnTo>
                <a:lnTo>
                  <a:pt x="159" y="137"/>
                </a:lnTo>
                <a:lnTo>
                  <a:pt x="161" y="133"/>
                </a:lnTo>
                <a:lnTo>
                  <a:pt x="163" y="131"/>
                </a:lnTo>
                <a:lnTo>
                  <a:pt x="164" y="129"/>
                </a:lnTo>
                <a:lnTo>
                  <a:pt x="166" y="126"/>
                </a:lnTo>
                <a:lnTo>
                  <a:pt x="168" y="124"/>
                </a:lnTo>
                <a:lnTo>
                  <a:pt x="171" y="121"/>
                </a:lnTo>
                <a:lnTo>
                  <a:pt x="172" y="118"/>
                </a:lnTo>
                <a:lnTo>
                  <a:pt x="174" y="116"/>
                </a:lnTo>
                <a:lnTo>
                  <a:pt x="176" y="114"/>
                </a:lnTo>
                <a:lnTo>
                  <a:pt x="178" y="112"/>
                </a:lnTo>
                <a:lnTo>
                  <a:pt x="180" y="110"/>
                </a:lnTo>
                <a:lnTo>
                  <a:pt x="183" y="107"/>
                </a:lnTo>
                <a:lnTo>
                  <a:pt x="185" y="105"/>
                </a:lnTo>
                <a:lnTo>
                  <a:pt x="187" y="103"/>
                </a:lnTo>
                <a:lnTo>
                  <a:pt x="189" y="101"/>
                </a:lnTo>
                <a:lnTo>
                  <a:pt x="192" y="99"/>
                </a:lnTo>
                <a:lnTo>
                  <a:pt x="194" y="97"/>
                </a:lnTo>
                <a:lnTo>
                  <a:pt x="197" y="94"/>
                </a:lnTo>
                <a:lnTo>
                  <a:pt x="199" y="92"/>
                </a:lnTo>
                <a:lnTo>
                  <a:pt x="202" y="90"/>
                </a:lnTo>
                <a:lnTo>
                  <a:pt x="204" y="88"/>
                </a:lnTo>
                <a:lnTo>
                  <a:pt x="206" y="86"/>
                </a:lnTo>
                <a:lnTo>
                  <a:pt x="210" y="84"/>
                </a:lnTo>
                <a:lnTo>
                  <a:pt x="212" y="83"/>
                </a:lnTo>
                <a:lnTo>
                  <a:pt x="215" y="80"/>
                </a:lnTo>
                <a:lnTo>
                  <a:pt x="217" y="78"/>
                </a:lnTo>
                <a:lnTo>
                  <a:pt x="220" y="76"/>
                </a:lnTo>
                <a:lnTo>
                  <a:pt x="222" y="75"/>
                </a:lnTo>
                <a:lnTo>
                  <a:pt x="226" y="73"/>
                </a:lnTo>
                <a:lnTo>
                  <a:pt x="229" y="71"/>
                </a:lnTo>
                <a:lnTo>
                  <a:pt x="231" y="70"/>
                </a:lnTo>
                <a:lnTo>
                  <a:pt x="234" y="67"/>
                </a:lnTo>
                <a:lnTo>
                  <a:pt x="238" y="66"/>
                </a:lnTo>
                <a:lnTo>
                  <a:pt x="241" y="64"/>
                </a:lnTo>
                <a:lnTo>
                  <a:pt x="243" y="63"/>
                </a:lnTo>
                <a:lnTo>
                  <a:pt x="246" y="6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66" name="Freeform 438"/>
          <p:cNvSpPr>
            <a:spLocks/>
          </p:cNvSpPr>
          <p:nvPr/>
        </p:nvSpPr>
        <p:spPr bwMode="auto">
          <a:xfrm>
            <a:off x="2308225" y="4575175"/>
            <a:ext cx="720725" cy="889000"/>
          </a:xfrm>
          <a:custGeom>
            <a:avLst/>
            <a:gdLst>
              <a:gd name="T0" fmla="*/ 1336 w 1362"/>
              <a:gd name="T1" fmla="*/ 0 h 1680"/>
              <a:gd name="T2" fmla="*/ 0 w 1362"/>
              <a:gd name="T3" fmla="*/ 1659 h 1680"/>
              <a:gd name="T4" fmla="*/ 26 w 1362"/>
              <a:gd name="T5" fmla="*/ 1680 h 1680"/>
              <a:gd name="T6" fmla="*/ 1362 w 1362"/>
              <a:gd name="T7" fmla="*/ 22 h 1680"/>
              <a:gd name="T8" fmla="*/ 1336 w 1362"/>
              <a:gd name="T9" fmla="*/ 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2" h="1680">
                <a:moveTo>
                  <a:pt x="1336" y="0"/>
                </a:moveTo>
                <a:lnTo>
                  <a:pt x="0" y="1659"/>
                </a:lnTo>
                <a:lnTo>
                  <a:pt x="26" y="1680"/>
                </a:lnTo>
                <a:lnTo>
                  <a:pt x="1362" y="22"/>
                </a:lnTo>
                <a:lnTo>
                  <a:pt x="1336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67" name="Freeform 439"/>
          <p:cNvSpPr>
            <a:spLocks/>
          </p:cNvSpPr>
          <p:nvPr/>
        </p:nvSpPr>
        <p:spPr bwMode="auto">
          <a:xfrm>
            <a:off x="2943225" y="4532313"/>
            <a:ext cx="119063" cy="130175"/>
          </a:xfrm>
          <a:custGeom>
            <a:avLst/>
            <a:gdLst>
              <a:gd name="T0" fmla="*/ 0 w 225"/>
              <a:gd name="T1" fmla="*/ 120 h 246"/>
              <a:gd name="T2" fmla="*/ 3 w 225"/>
              <a:gd name="T3" fmla="*/ 120 h 246"/>
              <a:gd name="T4" fmla="*/ 10 w 225"/>
              <a:gd name="T5" fmla="*/ 122 h 246"/>
              <a:gd name="T6" fmla="*/ 16 w 225"/>
              <a:gd name="T7" fmla="*/ 123 h 246"/>
              <a:gd name="T8" fmla="*/ 23 w 225"/>
              <a:gd name="T9" fmla="*/ 126 h 246"/>
              <a:gd name="T10" fmla="*/ 29 w 225"/>
              <a:gd name="T11" fmla="*/ 128 h 246"/>
              <a:gd name="T12" fmla="*/ 36 w 225"/>
              <a:gd name="T13" fmla="*/ 130 h 246"/>
              <a:gd name="T14" fmla="*/ 42 w 225"/>
              <a:gd name="T15" fmla="*/ 133 h 246"/>
              <a:gd name="T16" fmla="*/ 48 w 225"/>
              <a:gd name="T17" fmla="*/ 135 h 246"/>
              <a:gd name="T18" fmla="*/ 53 w 225"/>
              <a:gd name="T19" fmla="*/ 137 h 246"/>
              <a:gd name="T20" fmla="*/ 59 w 225"/>
              <a:gd name="T21" fmla="*/ 141 h 246"/>
              <a:gd name="T22" fmla="*/ 65 w 225"/>
              <a:gd name="T23" fmla="*/ 144 h 246"/>
              <a:gd name="T24" fmla="*/ 70 w 225"/>
              <a:gd name="T25" fmla="*/ 147 h 246"/>
              <a:gd name="T26" fmla="*/ 76 w 225"/>
              <a:gd name="T27" fmla="*/ 150 h 246"/>
              <a:gd name="T28" fmla="*/ 81 w 225"/>
              <a:gd name="T29" fmla="*/ 154 h 246"/>
              <a:gd name="T30" fmla="*/ 86 w 225"/>
              <a:gd name="T31" fmla="*/ 157 h 246"/>
              <a:gd name="T32" fmla="*/ 91 w 225"/>
              <a:gd name="T33" fmla="*/ 161 h 246"/>
              <a:gd name="T34" fmla="*/ 96 w 225"/>
              <a:gd name="T35" fmla="*/ 164 h 246"/>
              <a:gd name="T36" fmla="*/ 100 w 225"/>
              <a:gd name="T37" fmla="*/ 169 h 246"/>
              <a:gd name="T38" fmla="*/ 105 w 225"/>
              <a:gd name="T39" fmla="*/ 173 h 246"/>
              <a:gd name="T40" fmla="*/ 110 w 225"/>
              <a:gd name="T41" fmla="*/ 177 h 246"/>
              <a:gd name="T42" fmla="*/ 114 w 225"/>
              <a:gd name="T43" fmla="*/ 182 h 246"/>
              <a:gd name="T44" fmla="*/ 119 w 225"/>
              <a:gd name="T45" fmla="*/ 187 h 246"/>
              <a:gd name="T46" fmla="*/ 122 w 225"/>
              <a:gd name="T47" fmla="*/ 191 h 246"/>
              <a:gd name="T48" fmla="*/ 126 w 225"/>
              <a:gd name="T49" fmla="*/ 197 h 246"/>
              <a:gd name="T50" fmla="*/ 131 w 225"/>
              <a:gd name="T51" fmla="*/ 202 h 246"/>
              <a:gd name="T52" fmla="*/ 134 w 225"/>
              <a:gd name="T53" fmla="*/ 208 h 246"/>
              <a:gd name="T54" fmla="*/ 138 w 225"/>
              <a:gd name="T55" fmla="*/ 213 h 246"/>
              <a:gd name="T56" fmla="*/ 141 w 225"/>
              <a:gd name="T57" fmla="*/ 219 h 246"/>
              <a:gd name="T58" fmla="*/ 145 w 225"/>
              <a:gd name="T59" fmla="*/ 224 h 246"/>
              <a:gd name="T60" fmla="*/ 148 w 225"/>
              <a:gd name="T61" fmla="*/ 229 h 246"/>
              <a:gd name="T62" fmla="*/ 151 w 225"/>
              <a:gd name="T63" fmla="*/ 236 h 246"/>
              <a:gd name="T64" fmla="*/ 154 w 225"/>
              <a:gd name="T65" fmla="*/ 242 h 246"/>
              <a:gd name="T66" fmla="*/ 225 w 225"/>
              <a:gd name="T67" fmla="*/ 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5" h="246">
                <a:moveTo>
                  <a:pt x="225" y="0"/>
                </a:moveTo>
                <a:lnTo>
                  <a:pt x="0" y="120"/>
                </a:lnTo>
                <a:lnTo>
                  <a:pt x="0" y="120"/>
                </a:lnTo>
                <a:lnTo>
                  <a:pt x="3" y="120"/>
                </a:lnTo>
                <a:lnTo>
                  <a:pt x="6" y="121"/>
                </a:lnTo>
                <a:lnTo>
                  <a:pt x="10" y="122"/>
                </a:lnTo>
                <a:lnTo>
                  <a:pt x="13" y="123"/>
                </a:lnTo>
                <a:lnTo>
                  <a:pt x="16" y="123"/>
                </a:lnTo>
                <a:lnTo>
                  <a:pt x="19" y="125"/>
                </a:lnTo>
                <a:lnTo>
                  <a:pt x="23" y="126"/>
                </a:lnTo>
                <a:lnTo>
                  <a:pt x="26" y="127"/>
                </a:lnTo>
                <a:lnTo>
                  <a:pt x="29" y="128"/>
                </a:lnTo>
                <a:lnTo>
                  <a:pt x="32" y="129"/>
                </a:lnTo>
                <a:lnTo>
                  <a:pt x="36" y="130"/>
                </a:lnTo>
                <a:lnTo>
                  <a:pt x="39" y="131"/>
                </a:lnTo>
                <a:lnTo>
                  <a:pt x="42" y="133"/>
                </a:lnTo>
                <a:lnTo>
                  <a:pt x="44" y="134"/>
                </a:lnTo>
                <a:lnTo>
                  <a:pt x="48" y="135"/>
                </a:lnTo>
                <a:lnTo>
                  <a:pt x="51" y="136"/>
                </a:lnTo>
                <a:lnTo>
                  <a:pt x="53" y="137"/>
                </a:lnTo>
                <a:lnTo>
                  <a:pt x="56" y="140"/>
                </a:lnTo>
                <a:lnTo>
                  <a:pt x="59" y="141"/>
                </a:lnTo>
                <a:lnTo>
                  <a:pt x="62" y="142"/>
                </a:lnTo>
                <a:lnTo>
                  <a:pt x="65" y="144"/>
                </a:lnTo>
                <a:lnTo>
                  <a:pt x="68" y="145"/>
                </a:lnTo>
                <a:lnTo>
                  <a:pt x="70" y="147"/>
                </a:lnTo>
                <a:lnTo>
                  <a:pt x="73" y="148"/>
                </a:lnTo>
                <a:lnTo>
                  <a:pt x="76" y="150"/>
                </a:lnTo>
                <a:lnTo>
                  <a:pt x="78" y="152"/>
                </a:lnTo>
                <a:lnTo>
                  <a:pt x="81" y="154"/>
                </a:lnTo>
                <a:lnTo>
                  <a:pt x="83" y="156"/>
                </a:lnTo>
                <a:lnTo>
                  <a:pt x="86" y="157"/>
                </a:lnTo>
                <a:lnTo>
                  <a:pt x="89" y="159"/>
                </a:lnTo>
                <a:lnTo>
                  <a:pt x="91" y="161"/>
                </a:lnTo>
                <a:lnTo>
                  <a:pt x="93" y="163"/>
                </a:lnTo>
                <a:lnTo>
                  <a:pt x="96" y="164"/>
                </a:lnTo>
                <a:lnTo>
                  <a:pt x="98" y="167"/>
                </a:lnTo>
                <a:lnTo>
                  <a:pt x="100" y="169"/>
                </a:lnTo>
                <a:lnTo>
                  <a:pt x="103" y="171"/>
                </a:lnTo>
                <a:lnTo>
                  <a:pt x="105" y="173"/>
                </a:lnTo>
                <a:lnTo>
                  <a:pt x="107" y="175"/>
                </a:lnTo>
                <a:lnTo>
                  <a:pt x="110" y="177"/>
                </a:lnTo>
                <a:lnTo>
                  <a:pt x="112" y="180"/>
                </a:lnTo>
                <a:lnTo>
                  <a:pt x="114" y="182"/>
                </a:lnTo>
                <a:lnTo>
                  <a:pt x="117" y="185"/>
                </a:lnTo>
                <a:lnTo>
                  <a:pt x="119" y="187"/>
                </a:lnTo>
                <a:lnTo>
                  <a:pt x="120" y="189"/>
                </a:lnTo>
                <a:lnTo>
                  <a:pt x="122" y="191"/>
                </a:lnTo>
                <a:lnTo>
                  <a:pt x="124" y="195"/>
                </a:lnTo>
                <a:lnTo>
                  <a:pt x="126" y="197"/>
                </a:lnTo>
                <a:lnTo>
                  <a:pt x="129" y="199"/>
                </a:lnTo>
                <a:lnTo>
                  <a:pt x="131" y="202"/>
                </a:lnTo>
                <a:lnTo>
                  <a:pt x="132" y="204"/>
                </a:lnTo>
                <a:lnTo>
                  <a:pt x="134" y="208"/>
                </a:lnTo>
                <a:lnTo>
                  <a:pt x="136" y="210"/>
                </a:lnTo>
                <a:lnTo>
                  <a:pt x="138" y="213"/>
                </a:lnTo>
                <a:lnTo>
                  <a:pt x="139" y="215"/>
                </a:lnTo>
                <a:lnTo>
                  <a:pt x="141" y="219"/>
                </a:lnTo>
                <a:lnTo>
                  <a:pt x="143" y="221"/>
                </a:lnTo>
                <a:lnTo>
                  <a:pt x="145" y="224"/>
                </a:lnTo>
                <a:lnTo>
                  <a:pt x="146" y="227"/>
                </a:lnTo>
                <a:lnTo>
                  <a:pt x="148" y="229"/>
                </a:lnTo>
                <a:lnTo>
                  <a:pt x="149" y="233"/>
                </a:lnTo>
                <a:lnTo>
                  <a:pt x="151" y="236"/>
                </a:lnTo>
                <a:lnTo>
                  <a:pt x="152" y="239"/>
                </a:lnTo>
                <a:lnTo>
                  <a:pt x="154" y="242"/>
                </a:lnTo>
                <a:lnTo>
                  <a:pt x="156" y="246"/>
                </a:lnTo>
                <a:lnTo>
                  <a:pt x="225" y="0"/>
                </a:lnTo>
                <a:lnTo>
                  <a:pt x="225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68" name="Freeform 440"/>
          <p:cNvSpPr>
            <a:spLocks/>
          </p:cNvSpPr>
          <p:nvPr/>
        </p:nvSpPr>
        <p:spPr bwMode="auto">
          <a:xfrm>
            <a:off x="1825625" y="3846513"/>
            <a:ext cx="252413" cy="42862"/>
          </a:xfrm>
          <a:custGeom>
            <a:avLst/>
            <a:gdLst>
              <a:gd name="T0" fmla="*/ 475 w 478"/>
              <a:gd name="T1" fmla="*/ 0 h 81"/>
              <a:gd name="T2" fmla="*/ 0 w 478"/>
              <a:gd name="T3" fmla="*/ 48 h 81"/>
              <a:gd name="T4" fmla="*/ 3 w 478"/>
              <a:gd name="T5" fmla="*/ 81 h 81"/>
              <a:gd name="T6" fmla="*/ 478 w 478"/>
              <a:gd name="T7" fmla="*/ 34 h 81"/>
              <a:gd name="T8" fmla="*/ 475 w 478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81">
                <a:moveTo>
                  <a:pt x="475" y="0"/>
                </a:moveTo>
                <a:lnTo>
                  <a:pt x="0" y="48"/>
                </a:lnTo>
                <a:lnTo>
                  <a:pt x="3" y="81"/>
                </a:lnTo>
                <a:lnTo>
                  <a:pt x="478" y="34"/>
                </a:lnTo>
                <a:lnTo>
                  <a:pt x="475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69" name="Freeform 441"/>
          <p:cNvSpPr>
            <a:spLocks/>
          </p:cNvSpPr>
          <p:nvPr/>
        </p:nvSpPr>
        <p:spPr bwMode="auto">
          <a:xfrm>
            <a:off x="2011363" y="3808413"/>
            <a:ext cx="128587" cy="104775"/>
          </a:xfrm>
          <a:custGeom>
            <a:avLst/>
            <a:gdLst>
              <a:gd name="T0" fmla="*/ 0 w 242"/>
              <a:gd name="T1" fmla="*/ 0 h 199"/>
              <a:gd name="T2" fmla="*/ 2 w 242"/>
              <a:gd name="T3" fmla="*/ 3 h 199"/>
              <a:gd name="T4" fmla="*/ 5 w 242"/>
              <a:gd name="T5" fmla="*/ 8 h 199"/>
              <a:gd name="T6" fmla="*/ 8 w 242"/>
              <a:gd name="T7" fmla="*/ 15 h 199"/>
              <a:gd name="T8" fmla="*/ 11 w 242"/>
              <a:gd name="T9" fmla="*/ 20 h 199"/>
              <a:gd name="T10" fmla="*/ 15 w 242"/>
              <a:gd name="T11" fmla="*/ 27 h 199"/>
              <a:gd name="T12" fmla="*/ 17 w 242"/>
              <a:gd name="T13" fmla="*/ 33 h 199"/>
              <a:gd name="T14" fmla="*/ 19 w 242"/>
              <a:gd name="T15" fmla="*/ 39 h 199"/>
              <a:gd name="T16" fmla="*/ 22 w 242"/>
              <a:gd name="T17" fmla="*/ 45 h 199"/>
              <a:gd name="T18" fmla="*/ 24 w 242"/>
              <a:gd name="T19" fmla="*/ 51 h 199"/>
              <a:gd name="T20" fmla="*/ 27 w 242"/>
              <a:gd name="T21" fmla="*/ 57 h 199"/>
              <a:gd name="T22" fmla="*/ 28 w 242"/>
              <a:gd name="T23" fmla="*/ 64 h 199"/>
              <a:gd name="T24" fmla="*/ 30 w 242"/>
              <a:gd name="T25" fmla="*/ 69 h 199"/>
              <a:gd name="T26" fmla="*/ 31 w 242"/>
              <a:gd name="T27" fmla="*/ 75 h 199"/>
              <a:gd name="T28" fmla="*/ 32 w 242"/>
              <a:gd name="T29" fmla="*/ 82 h 199"/>
              <a:gd name="T30" fmla="*/ 33 w 242"/>
              <a:gd name="T31" fmla="*/ 87 h 199"/>
              <a:gd name="T32" fmla="*/ 34 w 242"/>
              <a:gd name="T33" fmla="*/ 94 h 199"/>
              <a:gd name="T34" fmla="*/ 34 w 242"/>
              <a:gd name="T35" fmla="*/ 100 h 199"/>
              <a:gd name="T36" fmla="*/ 35 w 242"/>
              <a:gd name="T37" fmla="*/ 107 h 199"/>
              <a:gd name="T38" fmla="*/ 35 w 242"/>
              <a:gd name="T39" fmla="*/ 112 h 199"/>
              <a:gd name="T40" fmla="*/ 35 w 242"/>
              <a:gd name="T41" fmla="*/ 119 h 199"/>
              <a:gd name="T42" fmla="*/ 35 w 242"/>
              <a:gd name="T43" fmla="*/ 125 h 199"/>
              <a:gd name="T44" fmla="*/ 34 w 242"/>
              <a:gd name="T45" fmla="*/ 132 h 199"/>
              <a:gd name="T46" fmla="*/ 34 w 242"/>
              <a:gd name="T47" fmla="*/ 138 h 199"/>
              <a:gd name="T48" fmla="*/ 33 w 242"/>
              <a:gd name="T49" fmla="*/ 145 h 199"/>
              <a:gd name="T50" fmla="*/ 32 w 242"/>
              <a:gd name="T51" fmla="*/ 151 h 199"/>
              <a:gd name="T52" fmla="*/ 31 w 242"/>
              <a:gd name="T53" fmla="*/ 157 h 199"/>
              <a:gd name="T54" fmla="*/ 30 w 242"/>
              <a:gd name="T55" fmla="*/ 163 h 199"/>
              <a:gd name="T56" fmla="*/ 29 w 242"/>
              <a:gd name="T57" fmla="*/ 169 h 199"/>
              <a:gd name="T58" fmla="*/ 27 w 242"/>
              <a:gd name="T59" fmla="*/ 176 h 199"/>
              <a:gd name="T60" fmla="*/ 24 w 242"/>
              <a:gd name="T61" fmla="*/ 182 h 199"/>
              <a:gd name="T62" fmla="*/ 22 w 242"/>
              <a:gd name="T63" fmla="*/ 189 h 199"/>
              <a:gd name="T64" fmla="*/ 20 w 242"/>
              <a:gd name="T65" fmla="*/ 195 h 199"/>
              <a:gd name="T66" fmla="*/ 242 w 242"/>
              <a:gd name="T67" fmla="*/ 7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2" h="199">
                <a:moveTo>
                  <a:pt x="242" y="76"/>
                </a:moveTo>
                <a:lnTo>
                  <a:pt x="0" y="0"/>
                </a:lnTo>
                <a:lnTo>
                  <a:pt x="0" y="0"/>
                </a:lnTo>
                <a:lnTo>
                  <a:pt x="2" y="3"/>
                </a:lnTo>
                <a:lnTo>
                  <a:pt x="3" y="6"/>
                </a:lnTo>
                <a:lnTo>
                  <a:pt x="5" y="8"/>
                </a:lnTo>
                <a:lnTo>
                  <a:pt x="6" y="12"/>
                </a:lnTo>
                <a:lnTo>
                  <a:pt x="8" y="15"/>
                </a:lnTo>
                <a:lnTo>
                  <a:pt x="9" y="18"/>
                </a:lnTo>
                <a:lnTo>
                  <a:pt x="11" y="20"/>
                </a:lnTo>
                <a:lnTo>
                  <a:pt x="13" y="24"/>
                </a:lnTo>
                <a:lnTo>
                  <a:pt x="15" y="27"/>
                </a:lnTo>
                <a:lnTo>
                  <a:pt x="16" y="30"/>
                </a:lnTo>
                <a:lnTo>
                  <a:pt x="17" y="33"/>
                </a:lnTo>
                <a:lnTo>
                  <a:pt x="18" y="35"/>
                </a:lnTo>
                <a:lnTo>
                  <a:pt x="19" y="39"/>
                </a:lnTo>
                <a:lnTo>
                  <a:pt x="21" y="42"/>
                </a:lnTo>
                <a:lnTo>
                  <a:pt x="22" y="45"/>
                </a:lnTo>
                <a:lnTo>
                  <a:pt x="23" y="48"/>
                </a:lnTo>
                <a:lnTo>
                  <a:pt x="24" y="51"/>
                </a:lnTo>
                <a:lnTo>
                  <a:pt x="26" y="54"/>
                </a:lnTo>
                <a:lnTo>
                  <a:pt x="27" y="57"/>
                </a:lnTo>
                <a:lnTo>
                  <a:pt x="27" y="60"/>
                </a:lnTo>
                <a:lnTo>
                  <a:pt x="28" y="64"/>
                </a:lnTo>
                <a:lnTo>
                  <a:pt x="29" y="66"/>
                </a:lnTo>
                <a:lnTo>
                  <a:pt x="30" y="69"/>
                </a:lnTo>
                <a:lnTo>
                  <a:pt x="30" y="72"/>
                </a:lnTo>
                <a:lnTo>
                  <a:pt x="31" y="75"/>
                </a:lnTo>
                <a:lnTo>
                  <a:pt x="32" y="79"/>
                </a:lnTo>
                <a:lnTo>
                  <a:pt x="32" y="82"/>
                </a:lnTo>
                <a:lnTo>
                  <a:pt x="33" y="85"/>
                </a:lnTo>
                <a:lnTo>
                  <a:pt x="33" y="87"/>
                </a:lnTo>
                <a:lnTo>
                  <a:pt x="33" y="91"/>
                </a:lnTo>
                <a:lnTo>
                  <a:pt x="34" y="94"/>
                </a:lnTo>
                <a:lnTo>
                  <a:pt x="34" y="97"/>
                </a:lnTo>
                <a:lnTo>
                  <a:pt x="34" y="100"/>
                </a:lnTo>
                <a:lnTo>
                  <a:pt x="35" y="103"/>
                </a:lnTo>
                <a:lnTo>
                  <a:pt x="35" y="107"/>
                </a:lnTo>
                <a:lnTo>
                  <a:pt x="35" y="110"/>
                </a:lnTo>
                <a:lnTo>
                  <a:pt x="35" y="112"/>
                </a:lnTo>
                <a:lnTo>
                  <a:pt x="35" y="115"/>
                </a:lnTo>
                <a:lnTo>
                  <a:pt x="35" y="119"/>
                </a:lnTo>
                <a:lnTo>
                  <a:pt x="35" y="122"/>
                </a:lnTo>
                <a:lnTo>
                  <a:pt x="35" y="125"/>
                </a:lnTo>
                <a:lnTo>
                  <a:pt x="35" y="128"/>
                </a:lnTo>
                <a:lnTo>
                  <a:pt x="34" y="132"/>
                </a:lnTo>
                <a:lnTo>
                  <a:pt x="34" y="135"/>
                </a:lnTo>
                <a:lnTo>
                  <a:pt x="34" y="138"/>
                </a:lnTo>
                <a:lnTo>
                  <a:pt x="34" y="141"/>
                </a:lnTo>
                <a:lnTo>
                  <a:pt x="33" y="145"/>
                </a:lnTo>
                <a:lnTo>
                  <a:pt x="33" y="148"/>
                </a:lnTo>
                <a:lnTo>
                  <a:pt x="32" y="151"/>
                </a:lnTo>
                <a:lnTo>
                  <a:pt x="32" y="154"/>
                </a:lnTo>
                <a:lnTo>
                  <a:pt x="31" y="157"/>
                </a:lnTo>
                <a:lnTo>
                  <a:pt x="31" y="160"/>
                </a:lnTo>
                <a:lnTo>
                  <a:pt x="30" y="163"/>
                </a:lnTo>
                <a:lnTo>
                  <a:pt x="29" y="166"/>
                </a:lnTo>
                <a:lnTo>
                  <a:pt x="29" y="169"/>
                </a:lnTo>
                <a:lnTo>
                  <a:pt x="28" y="173"/>
                </a:lnTo>
                <a:lnTo>
                  <a:pt x="27" y="176"/>
                </a:lnTo>
                <a:lnTo>
                  <a:pt x="26" y="179"/>
                </a:lnTo>
                <a:lnTo>
                  <a:pt x="24" y="182"/>
                </a:lnTo>
                <a:lnTo>
                  <a:pt x="23" y="186"/>
                </a:lnTo>
                <a:lnTo>
                  <a:pt x="22" y="189"/>
                </a:lnTo>
                <a:lnTo>
                  <a:pt x="21" y="192"/>
                </a:lnTo>
                <a:lnTo>
                  <a:pt x="20" y="195"/>
                </a:lnTo>
                <a:lnTo>
                  <a:pt x="19" y="199"/>
                </a:lnTo>
                <a:lnTo>
                  <a:pt x="242" y="76"/>
                </a:lnTo>
                <a:lnTo>
                  <a:pt x="242" y="7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70" name="Freeform 442"/>
          <p:cNvSpPr>
            <a:spLocks/>
          </p:cNvSpPr>
          <p:nvPr/>
        </p:nvSpPr>
        <p:spPr bwMode="auto">
          <a:xfrm>
            <a:off x="1981200" y="4019550"/>
            <a:ext cx="633413" cy="476250"/>
          </a:xfrm>
          <a:custGeom>
            <a:avLst/>
            <a:gdLst>
              <a:gd name="T0" fmla="*/ 1177 w 1196"/>
              <a:gd name="T1" fmla="*/ 0 h 901"/>
              <a:gd name="T2" fmla="*/ 0 w 1196"/>
              <a:gd name="T3" fmla="*/ 875 h 901"/>
              <a:gd name="T4" fmla="*/ 20 w 1196"/>
              <a:gd name="T5" fmla="*/ 901 h 901"/>
              <a:gd name="T6" fmla="*/ 1196 w 1196"/>
              <a:gd name="T7" fmla="*/ 26 h 901"/>
              <a:gd name="T8" fmla="*/ 1177 w 1196"/>
              <a:gd name="T9" fmla="*/ 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6" h="901">
                <a:moveTo>
                  <a:pt x="1177" y="0"/>
                </a:moveTo>
                <a:lnTo>
                  <a:pt x="0" y="875"/>
                </a:lnTo>
                <a:lnTo>
                  <a:pt x="20" y="901"/>
                </a:lnTo>
                <a:lnTo>
                  <a:pt x="1196" y="26"/>
                </a:lnTo>
                <a:lnTo>
                  <a:pt x="1177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71" name="Freeform 443"/>
          <p:cNvSpPr>
            <a:spLocks/>
          </p:cNvSpPr>
          <p:nvPr/>
        </p:nvSpPr>
        <p:spPr bwMode="auto">
          <a:xfrm>
            <a:off x="2528888" y="3989388"/>
            <a:ext cx="130175" cy="115887"/>
          </a:xfrm>
          <a:custGeom>
            <a:avLst/>
            <a:gdLst>
              <a:gd name="T0" fmla="*/ 0 w 246"/>
              <a:gd name="T1" fmla="*/ 60 h 219"/>
              <a:gd name="T2" fmla="*/ 3 w 246"/>
              <a:gd name="T3" fmla="*/ 61 h 219"/>
              <a:gd name="T4" fmla="*/ 9 w 246"/>
              <a:gd name="T5" fmla="*/ 64 h 219"/>
              <a:gd name="T6" fmla="*/ 15 w 246"/>
              <a:gd name="T7" fmla="*/ 67 h 219"/>
              <a:gd name="T8" fmla="*/ 21 w 246"/>
              <a:gd name="T9" fmla="*/ 71 h 219"/>
              <a:gd name="T10" fmla="*/ 26 w 246"/>
              <a:gd name="T11" fmla="*/ 75 h 219"/>
              <a:gd name="T12" fmla="*/ 31 w 246"/>
              <a:gd name="T13" fmla="*/ 78 h 219"/>
              <a:gd name="T14" fmla="*/ 37 w 246"/>
              <a:gd name="T15" fmla="*/ 82 h 219"/>
              <a:gd name="T16" fmla="*/ 42 w 246"/>
              <a:gd name="T17" fmla="*/ 87 h 219"/>
              <a:gd name="T18" fmla="*/ 48 w 246"/>
              <a:gd name="T19" fmla="*/ 90 h 219"/>
              <a:gd name="T20" fmla="*/ 52 w 246"/>
              <a:gd name="T21" fmla="*/ 94 h 219"/>
              <a:gd name="T22" fmla="*/ 56 w 246"/>
              <a:gd name="T23" fmla="*/ 98 h 219"/>
              <a:gd name="T24" fmla="*/ 62 w 246"/>
              <a:gd name="T25" fmla="*/ 103 h 219"/>
              <a:gd name="T26" fmla="*/ 66 w 246"/>
              <a:gd name="T27" fmla="*/ 108 h 219"/>
              <a:gd name="T28" fmla="*/ 70 w 246"/>
              <a:gd name="T29" fmla="*/ 113 h 219"/>
              <a:gd name="T30" fmla="*/ 73 w 246"/>
              <a:gd name="T31" fmla="*/ 117 h 219"/>
              <a:gd name="T32" fmla="*/ 78 w 246"/>
              <a:gd name="T33" fmla="*/ 122 h 219"/>
              <a:gd name="T34" fmla="*/ 81 w 246"/>
              <a:gd name="T35" fmla="*/ 128 h 219"/>
              <a:gd name="T36" fmla="*/ 85 w 246"/>
              <a:gd name="T37" fmla="*/ 132 h 219"/>
              <a:gd name="T38" fmla="*/ 89 w 246"/>
              <a:gd name="T39" fmla="*/ 137 h 219"/>
              <a:gd name="T40" fmla="*/ 92 w 246"/>
              <a:gd name="T41" fmla="*/ 143 h 219"/>
              <a:gd name="T42" fmla="*/ 95 w 246"/>
              <a:gd name="T43" fmla="*/ 148 h 219"/>
              <a:gd name="T44" fmla="*/ 97 w 246"/>
              <a:gd name="T45" fmla="*/ 154 h 219"/>
              <a:gd name="T46" fmla="*/ 100 w 246"/>
              <a:gd name="T47" fmla="*/ 160 h 219"/>
              <a:gd name="T48" fmla="*/ 103 w 246"/>
              <a:gd name="T49" fmla="*/ 165 h 219"/>
              <a:gd name="T50" fmla="*/ 106 w 246"/>
              <a:gd name="T51" fmla="*/ 172 h 219"/>
              <a:gd name="T52" fmla="*/ 108 w 246"/>
              <a:gd name="T53" fmla="*/ 177 h 219"/>
              <a:gd name="T54" fmla="*/ 110 w 246"/>
              <a:gd name="T55" fmla="*/ 184 h 219"/>
              <a:gd name="T56" fmla="*/ 112 w 246"/>
              <a:gd name="T57" fmla="*/ 190 h 219"/>
              <a:gd name="T58" fmla="*/ 113 w 246"/>
              <a:gd name="T59" fmla="*/ 197 h 219"/>
              <a:gd name="T60" fmla="*/ 116 w 246"/>
              <a:gd name="T61" fmla="*/ 203 h 219"/>
              <a:gd name="T62" fmla="*/ 117 w 246"/>
              <a:gd name="T63" fmla="*/ 210 h 219"/>
              <a:gd name="T64" fmla="*/ 119 w 246"/>
              <a:gd name="T65" fmla="*/ 216 h 219"/>
              <a:gd name="T66" fmla="*/ 246 w 246"/>
              <a:gd name="T6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6" h="219">
                <a:moveTo>
                  <a:pt x="246" y="0"/>
                </a:moveTo>
                <a:lnTo>
                  <a:pt x="0" y="60"/>
                </a:lnTo>
                <a:lnTo>
                  <a:pt x="0" y="60"/>
                </a:lnTo>
                <a:lnTo>
                  <a:pt x="3" y="61"/>
                </a:lnTo>
                <a:lnTo>
                  <a:pt x="5" y="63"/>
                </a:lnTo>
                <a:lnTo>
                  <a:pt x="9" y="64"/>
                </a:lnTo>
                <a:lnTo>
                  <a:pt x="12" y="66"/>
                </a:lnTo>
                <a:lnTo>
                  <a:pt x="15" y="67"/>
                </a:lnTo>
                <a:lnTo>
                  <a:pt x="17" y="69"/>
                </a:lnTo>
                <a:lnTo>
                  <a:pt x="21" y="71"/>
                </a:lnTo>
                <a:lnTo>
                  <a:pt x="24" y="73"/>
                </a:lnTo>
                <a:lnTo>
                  <a:pt x="26" y="75"/>
                </a:lnTo>
                <a:lnTo>
                  <a:pt x="29" y="77"/>
                </a:lnTo>
                <a:lnTo>
                  <a:pt x="31" y="78"/>
                </a:lnTo>
                <a:lnTo>
                  <a:pt x="35" y="80"/>
                </a:lnTo>
                <a:lnTo>
                  <a:pt x="37" y="82"/>
                </a:lnTo>
                <a:lnTo>
                  <a:pt x="40" y="84"/>
                </a:lnTo>
                <a:lnTo>
                  <a:pt x="42" y="87"/>
                </a:lnTo>
                <a:lnTo>
                  <a:pt x="44" y="88"/>
                </a:lnTo>
                <a:lnTo>
                  <a:pt x="48" y="90"/>
                </a:lnTo>
                <a:lnTo>
                  <a:pt x="50" y="92"/>
                </a:lnTo>
                <a:lnTo>
                  <a:pt x="52" y="94"/>
                </a:lnTo>
                <a:lnTo>
                  <a:pt x="54" y="96"/>
                </a:lnTo>
                <a:lnTo>
                  <a:pt x="56" y="98"/>
                </a:lnTo>
                <a:lnTo>
                  <a:pt x="59" y="101"/>
                </a:lnTo>
                <a:lnTo>
                  <a:pt x="62" y="103"/>
                </a:lnTo>
                <a:lnTo>
                  <a:pt x="64" y="105"/>
                </a:lnTo>
                <a:lnTo>
                  <a:pt x="66" y="108"/>
                </a:lnTo>
                <a:lnTo>
                  <a:pt x="68" y="110"/>
                </a:lnTo>
                <a:lnTo>
                  <a:pt x="70" y="113"/>
                </a:lnTo>
                <a:lnTo>
                  <a:pt x="71" y="115"/>
                </a:lnTo>
                <a:lnTo>
                  <a:pt x="73" y="117"/>
                </a:lnTo>
                <a:lnTo>
                  <a:pt x="76" y="120"/>
                </a:lnTo>
                <a:lnTo>
                  <a:pt x="78" y="122"/>
                </a:lnTo>
                <a:lnTo>
                  <a:pt x="80" y="124"/>
                </a:lnTo>
                <a:lnTo>
                  <a:pt x="81" y="128"/>
                </a:lnTo>
                <a:lnTo>
                  <a:pt x="83" y="130"/>
                </a:lnTo>
                <a:lnTo>
                  <a:pt x="85" y="132"/>
                </a:lnTo>
                <a:lnTo>
                  <a:pt x="86" y="135"/>
                </a:lnTo>
                <a:lnTo>
                  <a:pt x="89" y="137"/>
                </a:lnTo>
                <a:lnTo>
                  <a:pt x="90" y="141"/>
                </a:lnTo>
                <a:lnTo>
                  <a:pt x="92" y="143"/>
                </a:lnTo>
                <a:lnTo>
                  <a:pt x="93" y="146"/>
                </a:lnTo>
                <a:lnTo>
                  <a:pt x="95" y="148"/>
                </a:lnTo>
                <a:lnTo>
                  <a:pt x="96" y="151"/>
                </a:lnTo>
                <a:lnTo>
                  <a:pt x="97" y="154"/>
                </a:lnTo>
                <a:lnTo>
                  <a:pt x="99" y="157"/>
                </a:lnTo>
                <a:lnTo>
                  <a:pt x="100" y="160"/>
                </a:lnTo>
                <a:lnTo>
                  <a:pt x="102" y="162"/>
                </a:lnTo>
                <a:lnTo>
                  <a:pt x="103" y="165"/>
                </a:lnTo>
                <a:lnTo>
                  <a:pt x="105" y="169"/>
                </a:lnTo>
                <a:lnTo>
                  <a:pt x="106" y="172"/>
                </a:lnTo>
                <a:lnTo>
                  <a:pt x="107" y="174"/>
                </a:lnTo>
                <a:lnTo>
                  <a:pt x="108" y="177"/>
                </a:lnTo>
                <a:lnTo>
                  <a:pt x="109" y="181"/>
                </a:lnTo>
                <a:lnTo>
                  <a:pt x="110" y="184"/>
                </a:lnTo>
                <a:lnTo>
                  <a:pt x="111" y="187"/>
                </a:lnTo>
                <a:lnTo>
                  <a:pt x="112" y="190"/>
                </a:lnTo>
                <a:lnTo>
                  <a:pt x="113" y="194"/>
                </a:lnTo>
                <a:lnTo>
                  <a:pt x="113" y="197"/>
                </a:lnTo>
                <a:lnTo>
                  <a:pt x="114" y="200"/>
                </a:lnTo>
                <a:lnTo>
                  <a:pt x="116" y="203"/>
                </a:lnTo>
                <a:lnTo>
                  <a:pt x="117" y="206"/>
                </a:lnTo>
                <a:lnTo>
                  <a:pt x="117" y="210"/>
                </a:lnTo>
                <a:lnTo>
                  <a:pt x="118" y="213"/>
                </a:lnTo>
                <a:lnTo>
                  <a:pt x="119" y="216"/>
                </a:lnTo>
                <a:lnTo>
                  <a:pt x="119" y="219"/>
                </a:lnTo>
                <a:lnTo>
                  <a:pt x="246" y="0"/>
                </a:lnTo>
                <a:lnTo>
                  <a:pt x="246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72" name="Freeform 444"/>
          <p:cNvSpPr>
            <a:spLocks/>
          </p:cNvSpPr>
          <p:nvPr/>
        </p:nvSpPr>
        <p:spPr bwMode="auto">
          <a:xfrm>
            <a:off x="1671638" y="3059113"/>
            <a:ext cx="876300" cy="301625"/>
          </a:xfrm>
          <a:custGeom>
            <a:avLst/>
            <a:gdLst>
              <a:gd name="T0" fmla="*/ 1656 w 1656"/>
              <a:gd name="T1" fmla="*/ 539 h 570"/>
              <a:gd name="T2" fmla="*/ 10 w 1656"/>
              <a:gd name="T3" fmla="*/ 0 h 570"/>
              <a:gd name="T4" fmla="*/ 0 w 1656"/>
              <a:gd name="T5" fmla="*/ 31 h 570"/>
              <a:gd name="T6" fmla="*/ 1646 w 1656"/>
              <a:gd name="T7" fmla="*/ 570 h 570"/>
              <a:gd name="T8" fmla="*/ 1656 w 1656"/>
              <a:gd name="T9" fmla="*/ 539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6" h="570">
                <a:moveTo>
                  <a:pt x="1656" y="539"/>
                </a:moveTo>
                <a:lnTo>
                  <a:pt x="10" y="0"/>
                </a:lnTo>
                <a:lnTo>
                  <a:pt x="0" y="31"/>
                </a:lnTo>
                <a:lnTo>
                  <a:pt x="1646" y="570"/>
                </a:lnTo>
                <a:lnTo>
                  <a:pt x="1656" y="53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73" name="Freeform 445"/>
          <p:cNvSpPr>
            <a:spLocks/>
          </p:cNvSpPr>
          <p:nvPr/>
        </p:nvSpPr>
        <p:spPr bwMode="auto">
          <a:xfrm>
            <a:off x="2470150" y="3282950"/>
            <a:ext cx="134938" cy="100013"/>
          </a:xfrm>
          <a:custGeom>
            <a:avLst/>
            <a:gdLst>
              <a:gd name="T0" fmla="*/ 62 w 254"/>
              <a:gd name="T1" fmla="*/ 0 h 190"/>
              <a:gd name="T2" fmla="*/ 64 w 254"/>
              <a:gd name="T3" fmla="*/ 4 h 190"/>
              <a:gd name="T4" fmla="*/ 64 w 254"/>
              <a:gd name="T5" fmla="*/ 11 h 190"/>
              <a:gd name="T6" fmla="*/ 65 w 254"/>
              <a:gd name="T7" fmla="*/ 17 h 190"/>
              <a:gd name="T8" fmla="*/ 65 w 254"/>
              <a:gd name="T9" fmla="*/ 25 h 190"/>
              <a:gd name="T10" fmla="*/ 66 w 254"/>
              <a:gd name="T11" fmla="*/ 31 h 190"/>
              <a:gd name="T12" fmla="*/ 66 w 254"/>
              <a:gd name="T13" fmla="*/ 38 h 190"/>
              <a:gd name="T14" fmla="*/ 66 w 254"/>
              <a:gd name="T15" fmla="*/ 44 h 190"/>
              <a:gd name="T16" fmla="*/ 65 w 254"/>
              <a:gd name="T17" fmla="*/ 51 h 190"/>
              <a:gd name="T18" fmla="*/ 65 w 254"/>
              <a:gd name="T19" fmla="*/ 57 h 190"/>
              <a:gd name="T20" fmla="*/ 64 w 254"/>
              <a:gd name="T21" fmla="*/ 64 h 190"/>
              <a:gd name="T22" fmla="*/ 64 w 254"/>
              <a:gd name="T23" fmla="*/ 70 h 190"/>
              <a:gd name="T24" fmla="*/ 62 w 254"/>
              <a:gd name="T25" fmla="*/ 76 h 190"/>
              <a:gd name="T26" fmla="*/ 61 w 254"/>
              <a:gd name="T27" fmla="*/ 82 h 190"/>
              <a:gd name="T28" fmla="*/ 59 w 254"/>
              <a:gd name="T29" fmla="*/ 89 h 190"/>
              <a:gd name="T30" fmla="*/ 58 w 254"/>
              <a:gd name="T31" fmla="*/ 94 h 190"/>
              <a:gd name="T32" fmla="*/ 56 w 254"/>
              <a:gd name="T33" fmla="*/ 101 h 190"/>
              <a:gd name="T34" fmla="*/ 54 w 254"/>
              <a:gd name="T35" fmla="*/ 106 h 190"/>
              <a:gd name="T36" fmla="*/ 52 w 254"/>
              <a:gd name="T37" fmla="*/ 112 h 190"/>
              <a:gd name="T38" fmla="*/ 50 w 254"/>
              <a:gd name="T39" fmla="*/ 118 h 190"/>
              <a:gd name="T40" fmla="*/ 47 w 254"/>
              <a:gd name="T41" fmla="*/ 124 h 190"/>
              <a:gd name="T42" fmla="*/ 44 w 254"/>
              <a:gd name="T43" fmla="*/ 130 h 190"/>
              <a:gd name="T44" fmla="*/ 42 w 254"/>
              <a:gd name="T45" fmla="*/ 135 h 190"/>
              <a:gd name="T46" fmla="*/ 39 w 254"/>
              <a:gd name="T47" fmla="*/ 141 h 190"/>
              <a:gd name="T48" fmla="*/ 35 w 254"/>
              <a:gd name="T49" fmla="*/ 146 h 190"/>
              <a:gd name="T50" fmla="*/ 32 w 254"/>
              <a:gd name="T51" fmla="*/ 151 h 190"/>
              <a:gd name="T52" fmla="*/ 28 w 254"/>
              <a:gd name="T53" fmla="*/ 157 h 190"/>
              <a:gd name="T54" fmla="*/ 25 w 254"/>
              <a:gd name="T55" fmla="*/ 162 h 190"/>
              <a:gd name="T56" fmla="*/ 20 w 254"/>
              <a:gd name="T57" fmla="*/ 168 h 190"/>
              <a:gd name="T58" fmla="*/ 16 w 254"/>
              <a:gd name="T59" fmla="*/ 173 h 190"/>
              <a:gd name="T60" fmla="*/ 12 w 254"/>
              <a:gd name="T61" fmla="*/ 178 h 190"/>
              <a:gd name="T62" fmla="*/ 7 w 254"/>
              <a:gd name="T63" fmla="*/ 184 h 190"/>
              <a:gd name="T64" fmla="*/ 3 w 254"/>
              <a:gd name="T65" fmla="*/ 188 h 190"/>
              <a:gd name="T66" fmla="*/ 254 w 254"/>
              <a:gd name="T67" fmla="*/ 169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4" h="190">
                <a:moveTo>
                  <a:pt x="254" y="169"/>
                </a:moveTo>
                <a:lnTo>
                  <a:pt x="62" y="0"/>
                </a:lnTo>
                <a:lnTo>
                  <a:pt x="62" y="0"/>
                </a:lnTo>
                <a:lnTo>
                  <a:pt x="64" y="4"/>
                </a:lnTo>
                <a:lnTo>
                  <a:pt x="64" y="8"/>
                </a:lnTo>
                <a:lnTo>
                  <a:pt x="64" y="11"/>
                </a:lnTo>
                <a:lnTo>
                  <a:pt x="65" y="14"/>
                </a:lnTo>
                <a:lnTo>
                  <a:pt x="65" y="17"/>
                </a:lnTo>
                <a:lnTo>
                  <a:pt x="65" y="21"/>
                </a:lnTo>
                <a:lnTo>
                  <a:pt x="65" y="25"/>
                </a:lnTo>
                <a:lnTo>
                  <a:pt x="66" y="28"/>
                </a:lnTo>
                <a:lnTo>
                  <a:pt x="66" y="31"/>
                </a:lnTo>
                <a:lnTo>
                  <a:pt x="66" y="35"/>
                </a:lnTo>
                <a:lnTo>
                  <a:pt x="66" y="38"/>
                </a:lnTo>
                <a:lnTo>
                  <a:pt x="66" y="41"/>
                </a:lnTo>
                <a:lnTo>
                  <a:pt x="66" y="44"/>
                </a:lnTo>
                <a:lnTo>
                  <a:pt x="66" y="48"/>
                </a:lnTo>
                <a:lnTo>
                  <a:pt x="65" y="51"/>
                </a:lnTo>
                <a:lnTo>
                  <a:pt x="65" y="54"/>
                </a:lnTo>
                <a:lnTo>
                  <a:pt x="65" y="57"/>
                </a:lnTo>
                <a:lnTo>
                  <a:pt x="65" y="61"/>
                </a:lnTo>
                <a:lnTo>
                  <a:pt x="64" y="64"/>
                </a:lnTo>
                <a:lnTo>
                  <a:pt x="64" y="67"/>
                </a:lnTo>
                <a:lnTo>
                  <a:pt x="64" y="70"/>
                </a:lnTo>
                <a:lnTo>
                  <a:pt x="62" y="73"/>
                </a:lnTo>
                <a:lnTo>
                  <a:pt x="62" y="76"/>
                </a:lnTo>
                <a:lnTo>
                  <a:pt x="61" y="79"/>
                </a:lnTo>
                <a:lnTo>
                  <a:pt x="61" y="82"/>
                </a:lnTo>
                <a:lnTo>
                  <a:pt x="60" y="85"/>
                </a:lnTo>
                <a:lnTo>
                  <a:pt x="59" y="89"/>
                </a:lnTo>
                <a:lnTo>
                  <a:pt x="59" y="92"/>
                </a:lnTo>
                <a:lnTo>
                  <a:pt x="58" y="94"/>
                </a:lnTo>
                <a:lnTo>
                  <a:pt x="57" y="97"/>
                </a:lnTo>
                <a:lnTo>
                  <a:pt x="56" y="101"/>
                </a:lnTo>
                <a:lnTo>
                  <a:pt x="55" y="104"/>
                </a:lnTo>
                <a:lnTo>
                  <a:pt x="54" y="106"/>
                </a:lnTo>
                <a:lnTo>
                  <a:pt x="53" y="109"/>
                </a:lnTo>
                <a:lnTo>
                  <a:pt x="52" y="112"/>
                </a:lnTo>
                <a:lnTo>
                  <a:pt x="51" y="116"/>
                </a:lnTo>
                <a:lnTo>
                  <a:pt x="50" y="118"/>
                </a:lnTo>
                <a:lnTo>
                  <a:pt x="48" y="121"/>
                </a:lnTo>
                <a:lnTo>
                  <a:pt x="47" y="124"/>
                </a:lnTo>
                <a:lnTo>
                  <a:pt x="46" y="127"/>
                </a:lnTo>
                <a:lnTo>
                  <a:pt x="44" y="130"/>
                </a:lnTo>
                <a:lnTo>
                  <a:pt x="43" y="132"/>
                </a:lnTo>
                <a:lnTo>
                  <a:pt x="42" y="135"/>
                </a:lnTo>
                <a:lnTo>
                  <a:pt x="40" y="138"/>
                </a:lnTo>
                <a:lnTo>
                  <a:pt x="39" y="141"/>
                </a:lnTo>
                <a:lnTo>
                  <a:pt x="37" y="144"/>
                </a:lnTo>
                <a:lnTo>
                  <a:pt x="35" y="146"/>
                </a:lnTo>
                <a:lnTo>
                  <a:pt x="33" y="149"/>
                </a:lnTo>
                <a:lnTo>
                  <a:pt x="32" y="151"/>
                </a:lnTo>
                <a:lnTo>
                  <a:pt x="30" y="155"/>
                </a:lnTo>
                <a:lnTo>
                  <a:pt x="28" y="157"/>
                </a:lnTo>
                <a:lnTo>
                  <a:pt x="27" y="160"/>
                </a:lnTo>
                <a:lnTo>
                  <a:pt x="25" y="162"/>
                </a:lnTo>
                <a:lnTo>
                  <a:pt x="23" y="165"/>
                </a:lnTo>
                <a:lnTo>
                  <a:pt x="20" y="168"/>
                </a:lnTo>
                <a:lnTo>
                  <a:pt x="18" y="171"/>
                </a:lnTo>
                <a:lnTo>
                  <a:pt x="16" y="173"/>
                </a:lnTo>
                <a:lnTo>
                  <a:pt x="14" y="175"/>
                </a:lnTo>
                <a:lnTo>
                  <a:pt x="12" y="178"/>
                </a:lnTo>
                <a:lnTo>
                  <a:pt x="10" y="181"/>
                </a:lnTo>
                <a:lnTo>
                  <a:pt x="7" y="184"/>
                </a:lnTo>
                <a:lnTo>
                  <a:pt x="5" y="186"/>
                </a:lnTo>
                <a:lnTo>
                  <a:pt x="3" y="188"/>
                </a:lnTo>
                <a:lnTo>
                  <a:pt x="0" y="190"/>
                </a:lnTo>
                <a:lnTo>
                  <a:pt x="254" y="169"/>
                </a:lnTo>
                <a:lnTo>
                  <a:pt x="254" y="16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74" name="Freeform 446"/>
          <p:cNvSpPr>
            <a:spLocks/>
          </p:cNvSpPr>
          <p:nvPr/>
        </p:nvSpPr>
        <p:spPr bwMode="auto">
          <a:xfrm>
            <a:off x="1703388" y="2762250"/>
            <a:ext cx="1149350" cy="403225"/>
          </a:xfrm>
          <a:custGeom>
            <a:avLst/>
            <a:gdLst>
              <a:gd name="T0" fmla="*/ 2174 w 2174"/>
              <a:gd name="T1" fmla="*/ 731 h 763"/>
              <a:gd name="T2" fmla="*/ 11 w 2174"/>
              <a:gd name="T3" fmla="*/ 0 h 763"/>
              <a:gd name="T4" fmla="*/ 0 w 2174"/>
              <a:gd name="T5" fmla="*/ 31 h 763"/>
              <a:gd name="T6" fmla="*/ 2164 w 2174"/>
              <a:gd name="T7" fmla="*/ 763 h 763"/>
              <a:gd name="T8" fmla="*/ 2174 w 2174"/>
              <a:gd name="T9" fmla="*/ 731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4" h="763">
                <a:moveTo>
                  <a:pt x="2174" y="731"/>
                </a:moveTo>
                <a:lnTo>
                  <a:pt x="11" y="0"/>
                </a:lnTo>
                <a:lnTo>
                  <a:pt x="0" y="31"/>
                </a:lnTo>
                <a:lnTo>
                  <a:pt x="2164" y="763"/>
                </a:lnTo>
                <a:lnTo>
                  <a:pt x="2174" y="73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75" name="Freeform 447"/>
          <p:cNvSpPr>
            <a:spLocks/>
          </p:cNvSpPr>
          <p:nvPr/>
        </p:nvSpPr>
        <p:spPr bwMode="auto">
          <a:xfrm>
            <a:off x="2776538" y="3087688"/>
            <a:ext cx="133350" cy="100012"/>
          </a:xfrm>
          <a:custGeom>
            <a:avLst/>
            <a:gdLst>
              <a:gd name="T0" fmla="*/ 63 w 252"/>
              <a:gd name="T1" fmla="*/ 0 h 189"/>
              <a:gd name="T2" fmla="*/ 63 w 252"/>
              <a:gd name="T3" fmla="*/ 3 h 189"/>
              <a:gd name="T4" fmla="*/ 64 w 252"/>
              <a:gd name="T5" fmla="*/ 10 h 189"/>
              <a:gd name="T6" fmla="*/ 65 w 252"/>
              <a:gd name="T7" fmla="*/ 17 h 189"/>
              <a:gd name="T8" fmla="*/ 65 w 252"/>
              <a:gd name="T9" fmla="*/ 23 h 189"/>
              <a:gd name="T10" fmla="*/ 65 w 252"/>
              <a:gd name="T11" fmla="*/ 30 h 189"/>
              <a:gd name="T12" fmla="*/ 65 w 252"/>
              <a:gd name="T13" fmla="*/ 36 h 189"/>
              <a:gd name="T14" fmla="*/ 65 w 252"/>
              <a:gd name="T15" fmla="*/ 43 h 189"/>
              <a:gd name="T16" fmla="*/ 65 w 252"/>
              <a:gd name="T17" fmla="*/ 49 h 189"/>
              <a:gd name="T18" fmla="*/ 64 w 252"/>
              <a:gd name="T19" fmla="*/ 56 h 189"/>
              <a:gd name="T20" fmla="*/ 64 w 252"/>
              <a:gd name="T21" fmla="*/ 62 h 189"/>
              <a:gd name="T22" fmla="*/ 63 w 252"/>
              <a:gd name="T23" fmla="*/ 69 h 189"/>
              <a:gd name="T24" fmla="*/ 62 w 252"/>
              <a:gd name="T25" fmla="*/ 75 h 189"/>
              <a:gd name="T26" fmla="*/ 61 w 252"/>
              <a:gd name="T27" fmla="*/ 82 h 189"/>
              <a:gd name="T28" fmla="*/ 59 w 252"/>
              <a:gd name="T29" fmla="*/ 87 h 189"/>
              <a:gd name="T30" fmla="*/ 58 w 252"/>
              <a:gd name="T31" fmla="*/ 94 h 189"/>
              <a:gd name="T32" fmla="*/ 56 w 252"/>
              <a:gd name="T33" fmla="*/ 99 h 189"/>
              <a:gd name="T34" fmla="*/ 54 w 252"/>
              <a:gd name="T35" fmla="*/ 106 h 189"/>
              <a:gd name="T36" fmla="*/ 51 w 252"/>
              <a:gd name="T37" fmla="*/ 111 h 189"/>
              <a:gd name="T38" fmla="*/ 49 w 252"/>
              <a:gd name="T39" fmla="*/ 117 h 189"/>
              <a:gd name="T40" fmla="*/ 47 w 252"/>
              <a:gd name="T41" fmla="*/ 123 h 189"/>
              <a:gd name="T42" fmla="*/ 44 w 252"/>
              <a:gd name="T43" fmla="*/ 128 h 189"/>
              <a:gd name="T44" fmla="*/ 41 w 252"/>
              <a:gd name="T45" fmla="*/ 134 h 189"/>
              <a:gd name="T46" fmla="*/ 38 w 252"/>
              <a:gd name="T47" fmla="*/ 140 h 189"/>
              <a:gd name="T48" fmla="*/ 34 w 252"/>
              <a:gd name="T49" fmla="*/ 145 h 189"/>
              <a:gd name="T50" fmla="*/ 31 w 252"/>
              <a:gd name="T51" fmla="*/ 151 h 189"/>
              <a:gd name="T52" fmla="*/ 28 w 252"/>
              <a:gd name="T53" fmla="*/ 156 h 189"/>
              <a:gd name="T54" fmla="*/ 23 w 252"/>
              <a:gd name="T55" fmla="*/ 162 h 189"/>
              <a:gd name="T56" fmla="*/ 20 w 252"/>
              <a:gd name="T57" fmla="*/ 166 h 189"/>
              <a:gd name="T58" fmla="*/ 16 w 252"/>
              <a:gd name="T59" fmla="*/ 171 h 189"/>
              <a:gd name="T60" fmla="*/ 11 w 252"/>
              <a:gd name="T61" fmla="*/ 177 h 189"/>
              <a:gd name="T62" fmla="*/ 6 w 252"/>
              <a:gd name="T63" fmla="*/ 182 h 189"/>
              <a:gd name="T64" fmla="*/ 2 w 252"/>
              <a:gd name="T65" fmla="*/ 187 h 189"/>
              <a:gd name="T66" fmla="*/ 252 w 252"/>
              <a:gd name="T67" fmla="*/ 16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2" h="189">
                <a:moveTo>
                  <a:pt x="252" y="169"/>
                </a:moveTo>
                <a:lnTo>
                  <a:pt x="63" y="0"/>
                </a:lnTo>
                <a:lnTo>
                  <a:pt x="63" y="0"/>
                </a:lnTo>
                <a:lnTo>
                  <a:pt x="63" y="3"/>
                </a:lnTo>
                <a:lnTo>
                  <a:pt x="64" y="6"/>
                </a:lnTo>
                <a:lnTo>
                  <a:pt x="64" y="10"/>
                </a:lnTo>
                <a:lnTo>
                  <a:pt x="64" y="14"/>
                </a:lnTo>
                <a:lnTo>
                  <a:pt x="65" y="17"/>
                </a:lnTo>
                <a:lnTo>
                  <a:pt x="65" y="20"/>
                </a:lnTo>
                <a:lnTo>
                  <a:pt x="65" y="23"/>
                </a:lnTo>
                <a:lnTo>
                  <a:pt x="65" y="27"/>
                </a:lnTo>
                <a:lnTo>
                  <a:pt x="65" y="30"/>
                </a:lnTo>
                <a:lnTo>
                  <a:pt x="65" y="33"/>
                </a:lnTo>
                <a:lnTo>
                  <a:pt x="65" y="36"/>
                </a:lnTo>
                <a:lnTo>
                  <a:pt x="65" y="40"/>
                </a:lnTo>
                <a:lnTo>
                  <a:pt x="65" y="43"/>
                </a:lnTo>
                <a:lnTo>
                  <a:pt x="65" y="46"/>
                </a:lnTo>
                <a:lnTo>
                  <a:pt x="65" y="49"/>
                </a:lnTo>
                <a:lnTo>
                  <a:pt x="65" y="53"/>
                </a:lnTo>
                <a:lnTo>
                  <a:pt x="64" y="56"/>
                </a:lnTo>
                <a:lnTo>
                  <a:pt x="64" y="59"/>
                </a:lnTo>
                <a:lnTo>
                  <a:pt x="64" y="62"/>
                </a:lnTo>
                <a:lnTo>
                  <a:pt x="63" y="66"/>
                </a:lnTo>
                <a:lnTo>
                  <a:pt x="63" y="69"/>
                </a:lnTo>
                <a:lnTo>
                  <a:pt x="62" y="72"/>
                </a:lnTo>
                <a:lnTo>
                  <a:pt x="62" y="75"/>
                </a:lnTo>
                <a:lnTo>
                  <a:pt x="61" y="79"/>
                </a:lnTo>
                <a:lnTo>
                  <a:pt x="61" y="82"/>
                </a:lnTo>
                <a:lnTo>
                  <a:pt x="60" y="84"/>
                </a:lnTo>
                <a:lnTo>
                  <a:pt x="59" y="87"/>
                </a:lnTo>
                <a:lnTo>
                  <a:pt x="59" y="90"/>
                </a:lnTo>
                <a:lnTo>
                  <a:pt x="58" y="94"/>
                </a:lnTo>
                <a:lnTo>
                  <a:pt x="57" y="97"/>
                </a:lnTo>
                <a:lnTo>
                  <a:pt x="56" y="99"/>
                </a:lnTo>
                <a:lnTo>
                  <a:pt x="55" y="102"/>
                </a:lnTo>
                <a:lnTo>
                  <a:pt x="54" y="106"/>
                </a:lnTo>
                <a:lnTo>
                  <a:pt x="52" y="109"/>
                </a:lnTo>
                <a:lnTo>
                  <a:pt x="51" y="111"/>
                </a:lnTo>
                <a:lnTo>
                  <a:pt x="50" y="114"/>
                </a:lnTo>
                <a:lnTo>
                  <a:pt x="49" y="117"/>
                </a:lnTo>
                <a:lnTo>
                  <a:pt x="48" y="120"/>
                </a:lnTo>
                <a:lnTo>
                  <a:pt x="47" y="123"/>
                </a:lnTo>
                <a:lnTo>
                  <a:pt x="45" y="126"/>
                </a:lnTo>
                <a:lnTo>
                  <a:pt x="44" y="128"/>
                </a:lnTo>
                <a:lnTo>
                  <a:pt x="43" y="131"/>
                </a:lnTo>
                <a:lnTo>
                  <a:pt x="41" y="134"/>
                </a:lnTo>
                <a:lnTo>
                  <a:pt x="40" y="137"/>
                </a:lnTo>
                <a:lnTo>
                  <a:pt x="38" y="140"/>
                </a:lnTo>
                <a:lnTo>
                  <a:pt x="36" y="142"/>
                </a:lnTo>
                <a:lnTo>
                  <a:pt x="34" y="145"/>
                </a:lnTo>
                <a:lnTo>
                  <a:pt x="33" y="148"/>
                </a:lnTo>
                <a:lnTo>
                  <a:pt x="31" y="151"/>
                </a:lnTo>
                <a:lnTo>
                  <a:pt x="30" y="153"/>
                </a:lnTo>
                <a:lnTo>
                  <a:pt x="28" y="156"/>
                </a:lnTo>
                <a:lnTo>
                  <a:pt x="25" y="158"/>
                </a:lnTo>
                <a:lnTo>
                  <a:pt x="23" y="162"/>
                </a:lnTo>
                <a:lnTo>
                  <a:pt x="21" y="164"/>
                </a:lnTo>
                <a:lnTo>
                  <a:pt x="20" y="166"/>
                </a:lnTo>
                <a:lnTo>
                  <a:pt x="18" y="169"/>
                </a:lnTo>
                <a:lnTo>
                  <a:pt x="16" y="171"/>
                </a:lnTo>
                <a:lnTo>
                  <a:pt x="14" y="175"/>
                </a:lnTo>
                <a:lnTo>
                  <a:pt x="11" y="177"/>
                </a:lnTo>
                <a:lnTo>
                  <a:pt x="8" y="179"/>
                </a:lnTo>
                <a:lnTo>
                  <a:pt x="6" y="182"/>
                </a:lnTo>
                <a:lnTo>
                  <a:pt x="4" y="184"/>
                </a:lnTo>
                <a:lnTo>
                  <a:pt x="2" y="187"/>
                </a:lnTo>
                <a:lnTo>
                  <a:pt x="0" y="189"/>
                </a:lnTo>
                <a:lnTo>
                  <a:pt x="252" y="169"/>
                </a:lnTo>
                <a:lnTo>
                  <a:pt x="252" y="16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76" name="Freeform 448"/>
          <p:cNvSpPr>
            <a:spLocks/>
          </p:cNvSpPr>
          <p:nvPr/>
        </p:nvSpPr>
        <p:spPr bwMode="auto">
          <a:xfrm>
            <a:off x="1827213" y="2043113"/>
            <a:ext cx="577850" cy="311150"/>
          </a:xfrm>
          <a:custGeom>
            <a:avLst/>
            <a:gdLst>
              <a:gd name="T0" fmla="*/ 1092 w 1092"/>
              <a:gd name="T1" fmla="*/ 560 h 589"/>
              <a:gd name="T2" fmla="*/ 15 w 1092"/>
              <a:gd name="T3" fmla="*/ 0 h 589"/>
              <a:gd name="T4" fmla="*/ 0 w 1092"/>
              <a:gd name="T5" fmla="*/ 30 h 589"/>
              <a:gd name="T6" fmla="*/ 1077 w 1092"/>
              <a:gd name="T7" fmla="*/ 589 h 589"/>
              <a:gd name="T8" fmla="*/ 1092 w 1092"/>
              <a:gd name="T9" fmla="*/ 56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2" h="589">
                <a:moveTo>
                  <a:pt x="1092" y="560"/>
                </a:moveTo>
                <a:lnTo>
                  <a:pt x="15" y="0"/>
                </a:lnTo>
                <a:lnTo>
                  <a:pt x="0" y="30"/>
                </a:lnTo>
                <a:lnTo>
                  <a:pt x="1077" y="589"/>
                </a:lnTo>
                <a:lnTo>
                  <a:pt x="1092" y="56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77" name="Freeform 449"/>
          <p:cNvSpPr>
            <a:spLocks/>
          </p:cNvSpPr>
          <p:nvPr/>
        </p:nvSpPr>
        <p:spPr bwMode="auto">
          <a:xfrm>
            <a:off x="2322513" y="2271713"/>
            <a:ext cx="133350" cy="103187"/>
          </a:xfrm>
          <a:custGeom>
            <a:avLst/>
            <a:gdLst>
              <a:gd name="T0" fmla="*/ 93 w 254"/>
              <a:gd name="T1" fmla="*/ 0 h 196"/>
              <a:gd name="T2" fmla="*/ 93 w 254"/>
              <a:gd name="T3" fmla="*/ 4 h 196"/>
              <a:gd name="T4" fmla="*/ 92 w 254"/>
              <a:gd name="T5" fmla="*/ 10 h 196"/>
              <a:gd name="T6" fmla="*/ 92 w 254"/>
              <a:gd name="T7" fmla="*/ 18 h 196"/>
              <a:gd name="T8" fmla="*/ 91 w 254"/>
              <a:gd name="T9" fmla="*/ 24 h 196"/>
              <a:gd name="T10" fmla="*/ 91 w 254"/>
              <a:gd name="T11" fmla="*/ 31 h 196"/>
              <a:gd name="T12" fmla="*/ 90 w 254"/>
              <a:gd name="T13" fmla="*/ 37 h 196"/>
              <a:gd name="T14" fmla="*/ 89 w 254"/>
              <a:gd name="T15" fmla="*/ 44 h 196"/>
              <a:gd name="T16" fmla="*/ 86 w 254"/>
              <a:gd name="T17" fmla="*/ 50 h 196"/>
              <a:gd name="T18" fmla="*/ 85 w 254"/>
              <a:gd name="T19" fmla="*/ 57 h 196"/>
              <a:gd name="T20" fmla="*/ 83 w 254"/>
              <a:gd name="T21" fmla="*/ 62 h 196"/>
              <a:gd name="T22" fmla="*/ 82 w 254"/>
              <a:gd name="T23" fmla="*/ 68 h 196"/>
              <a:gd name="T24" fmla="*/ 80 w 254"/>
              <a:gd name="T25" fmla="*/ 75 h 196"/>
              <a:gd name="T26" fmla="*/ 78 w 254"/>
              <a:gd name="T27" fmla="*/ 80 h 196"/>
              <a:gd name="T28" fmla="*/ 76 w 254"/>
              <a:gd name="T29" fmla="*/ 86 h 196"/>
              <a:gd name="T30" fmla="*/ 72 w 254"/>
              <a:gd name="T31" fmla="*/ 92 h 196"/>
              <a:gd name="T32" fmla="*/ 70 w 254"/>
              <a:gd name="T33" fmla="*/ 98 h 196"/>
              <a:gd name="T34" fmla="*/ 67 w 254"/>
              <a:gd name="T35" fmla="*/ 103 h 196"/>
              <a:gd name="T36" fmla="*/ 64 w 254"/>
              <a:gd name="T37" fmla="*/ 108 h 196"/>
              <a:gd name="T38" fmla="*/ 61 w 254"/>
              <a:gd name="T39" fmla="*/ 114 h 196"/>
              <a:gd name="T40" fmla="*/ 57 w 254"/>
              <a:gd name="T41" fmla="*/ 119 h 196"/>
              <a:gd name="T42" fmla="*/ 54 w 254"/>
              <a:gd name="T43" fmla="*/ 125 h 196"/>
              <a:gd name="T44" fmla="*/ 50 w 254"/>
              <a:gd name="T45" fmla="*/ 129 h 196"/>
              <a:gd name="T46" fmla="*/ 46 w 254"/>
              <a:gd name="T47" fmla="*/ 134 h 196"/>
              <a:gd name="T48" fmla="*/ 42 w 254"/>
              <a:gd name="T49" fmla="*/ 140 h 196"/>
              <a:gd name="T50" fmla="*/ 38 w 254"/>
              <a:gd name="T51" fmla="*/ 144 h 196"/>
              <a:gd name="T52" fmla="*/ 34 w 254"/>
              <a:gd name="T53" fmla="*/ 149 h 196"/>
              <a:gd name="T54" fmla="*/ 29 w 254"/>
              <a:gd name="T55" fmla="*/ 154 h 196"/>
              <a:gd name="T56" fmla="*/ 24 w 254"/>
              <a:gd name="T57" fmla="*/ 158 h 196"/>
              <a:gd name="T58" fmla="*/ 19 w 254"/>
              <a:gd name="T59" fmla="*/ 162 h 196"/>
              <a:gd name="T60" fmla="*/ 14 w 254"/>
              <a:gd name="T61" fmla="*/ 167 h 196"/>
              <a:gd name="T62" fmla="*/ 9 w 254"/>
              <a:gd name="T63" fmla="*/ 171 h 196"/>
              <a:gd name="T64" fmla="*/ 3 w 254"/>
              <a:gd name="T65" fmla="*/ 175 h 196"/>
              <a:gd name="T66" fmla="*/ 254 w 254"/>
              <a:gd name="T6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4" h="196">
                <a:moveTo>
                  <a:pt x="254" y="196"/>
                </a:moveTo>
                <a:lnTo>
                  <a:pt x="93" y="0"/>
                </a:lnTo>
                <a:lnTo>
                  <a:pt x="93" y="0"/>
                </a:lnTo>
                <a:lnTo>
                  <a:pt x="93" y="4"/>
                </a:lnTo>
                <a:lnTo>
                  <a:pt x="92" y="7"/>
                </a:lnTo>
                <a:lnTo>
                  <a:pt x="92" y="10"/>
                </a:lnTo>
                <a:lnTo>
                  <a:pt x="92" y="13"/>
                </a:lnTo>
                <a:lnTo>
                  <a:pt x="92" y="18"/>
                </a:lnTo>
                <a:lnTo>
                  <a:pt x="92" y="21"/>
                </a:lnTo>
                <a:lnTo>
                  <a:pt x="91" y="24"/>
                </a:lnTo>
                <a:lnTo>
                  <a:pt x="91" y="27"/>
                </a:lnTo>
                <a:lnTo>
                  <a:pt x="91" y="31"/>
                </a:lnTo>
                <a:lnTo>
                  <a:pt x="90" y="34"/>
                </a:lnTo>
                <a:lnTo>
                  <a:pt x="90" y="37"/>
                </a:lnTo>
                <a:lnTo>
                  <a:pt x="89" y="40"/>
                </a:lnTo>
                <a:lnTo>
                  <a:pt x="89" y="44"/>
                </a:lnTo>
                <a:lnTo>
                  <a:pt x="88" y="47"/>
                </a:lnTo>
                <a:lnTo>
                  <a:pt x="86" y="50"/>
                </a:lnTo>
                <a:lnTo>
                  <a:pt x="86" y="53"/>
                </a:lnTo>
                <a:lnTo>
                  <a:pt x="85" y="57"/>
                </a:lnTo>
                <a:lnTo>
                  <a:pt x="84" y="60"/>
                </a:lnTo>
                <a:lnTo>
                  <a:pt x="83" y="62"/>
                </a:lnTo>
                <a:lnTo>
                  <a:pt x="83" y="65"/>
                </a:lnTo>
                <a:lnTo>
                  <a:pt x="82" y="68"/>
                </a:lnTo>
                <a:lnTo>
                  <a:pt x="81" y="72"/>
                </a:lnTo>
                <a:lnTo>
                  <a:pt x="80" y="75"/>
                </a:lnTo>
                <a:lnTo>
                  <a:pt x="79" y="77"/>
                </a:lnTo>
                <a:lnTo>
                  <a:pt x="78" y="80"/>
                </a:lnTo>
                <a:lnTo>
                  <a:pt x="77" y="84"/>
                </a:lnTo>
                <a:lnTo>
                  <a:pt x="76" y="86"/>
                </a:lnTo>
                <a:lnTo>
                  <a:pt x="75" y="89"/>
                </a:lnTo>
                <a:lnTo>
                  <a:pt x="72" y="92"/>
                </a:lnTo>
                <a:lnTo>
                  <a:pt x="71" y="94"/>
                </a:lnTo>
                <a:lnTo>
                  <a:pt x="70" y="98"/>
                </a:lnTo>
                <a:lnTo>
                  <a:pt x="69" y="100"/>
                </a:lnTo>
                <a:lnTo>
                  <a:pt x="67" y="103"/>
                </a:lnTo>
                <a:lnTo>
                  <a:pt x="66" y="106"/>
                </a:lnTo>
                <a:lnTo>
                  <a:pt x="64" y="108"/>
                </a:lnTo>
                <a:lnTo>
                  <a:pt x="63" y="112"/>
                </a:lnTo>
                <a:lnTo>
                  <a:pt x="61" y="114"/>
                </a:lnTo>
                <a:lnTo>
                  <a:pt x="59" y="117"/>
                </a:lnTo>
                <a:lnTo>
                  <a:pt x="57" y="119"/>
                </a:lnTo>
                <a:lnTo>
                  <a:pt x="56" y="121"/>
                </a:lnTo>
                <a:lnTo>
                  <a:pt x="54" y="125"/>
                </a:lnTo>
                <a:lnTo>
                  <a:pt x="52" y="127"/>
                </a:lnTo>
                <a:lnTo>
                  <a:pt x="50" y="129"/>
                </a:lnTo>
                <a:lnTo>
                  <a:pt x="49" y="132"/>
                </a:lnTo>
                <a:lnTo>
                  <a:pt x="46" y="134"/>
                </a:lnTo>
                <a:lnTo>
                  <a:pt x="44" y="136"/>
                </a:lnTo>
                <a:lnTo>
                  <a:pt x="42" y="140"/>
                </a:lnTo>
                <a:lnTo>
                  <a:pt x="40" y="142"/>
                </a:lnTo>
                <a:lnTo>
                  <a:pt x="38" y="144"/>
                </a:lnTo>
                <a:lnTo>
                  <a:pt x="36" y="146"/>
                </a:lnTo>
                <a:lnTo>
                  <a:pt x="34" y="149"/>
                </a:lnTo>
                <a:lnTo>
                  <a:pt x="31" y="152"/>
                </a:lnTo>
                <a:lnTo>
                  <a:pt x="29" y="154"/>
                </a:lnTo>
                <a:lnTo>
                  <a:pt x="26" y="156"/>
                </a:lnTo>
                <a:lnTo>
                  <a:pt x="24" y="158"/>
                </a:lnTo>
                <a:lnTo>
                  <a:pt x="22" y="160"/>
                </a:lnTo>
                <a:lnTo>
                  <a:pt x="19" y="162"/>
                </a:lnTo>
                <a:lnTo>
                  <a:pt x="16" y="165"/>
                </a:lnTo>
                <a:lnTo>
                  <a:pt x="14" y="167"/>
                </a:lnTo>
                <a:lnTo>
                  <a:pt x="11" y="169"/>
                </a:lnTo>
                <a:lnTo>
                  <a:pt x="9" y="171"/>
                </a:lnTo>
                <a:lnTo>
                  <a:pt x="5" y="173"/>
                </a:lnTo>
                <a:lnTo>
                  <a:pt x="3" y="175"/>
                </a:lnTo>
                <a:lnTo>
                  <a:pt x="0" y="178"/>
                </a:lnTo>
                <a:lnTo>
                  <a:pt x="254" y="196"/>
                </a:lnTo>
                <a:lnTo>
                  <a:pt x="254" y="19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78" name="Freeform 450"/>
          <p:cNvSpPr>
            <a:spLocks/>
          </p:cNvSpPr>
          <p:nvPr/>
        </p:nvSpPr>
        <p:spPr bwMode="auto">
          <a:xfrm>
            <a:off x="7299325" y="4303713"/>
            <a:ext cx="393700" cy="85725"/>
          </a:xfrm>
          <a:custGeom>
            <a:avLst/>
            <a:gdLst>
              <a:gd name="T0" fmla="*/ 0 w 746"/>
              <a:gd name="T1" fmla="*/ 33 h 161"/>
              <a:gd name="T2" fmla="*/ 741 w 746"/>
              <a:gd name="T3" fmla="*/ 161 h 161"/>
              <a:gd name="T4" fmla="*/ 746 w 746"/>
              <a:gd name="T5" fmla="*/ 129 h 161"/>
              <a:gd name="T6" fmla="*/ 5 w 746"/>
              <a:gd name="T7" fmla="*/ 0 h 161"/>
              <a:gd name="T8" fmla="*/ 0 w 746"/>
              <a:gd name="T9" fmla="*/ 3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161">
                <a:moveTo>
                  <a:pt x="0" y="33"/>
                </a:moveTo>
                <a:lnTo>
                  <a:pt x="741" y="161"/>
                </a:lnTo>
                <a:lnTo>
                  <a:pt x="746" y="129"/>
                </a:lnTo>
                <a:lnTo>
                  <a:pt x="5" y="0"/>
                </a:lnTo>
                <a:lnTo>
                  <a:pt x="0" y="3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79" name="Freeform 451"/>
          <p:cNvSpPr>
            <a:spLocks/>
          </p:cNvSpPr>
          <p:nvPr/>
        </p:nvSpPr>
        <p:spPr bwMode="auto">
          <a:xfrm>
            <a:off x="7239000" y="4270375"/>
            <a:ext cx="130175" cy="104775"/>
          </a:xfrm>
          <a:custGeom>
            <a:avLst/>
            <a:gdLst>
              <a:gd name="T0" fmla="*/ 213 w 247"/>
              <a:gd name="T1" fmla="*/ 197 h 197"/>
              <a:gd name="T2" fmla="*/ 212 w 247"/>
              <a:gd name="T3" fmla="*/ 194 h 197"/>
              <a:gd name="T4" fmla="*/ 210 w 247"/>
              <a:gd name="T5" fmla="*/ 188 h 197"/>
              <a:gd name="T6" fmla="*/ 209 w 247"/>
              <a:gd name="T7" fmla="*/ 181 h 197"/>
              <a:gd name="T8" fmla="*/ 207 w 247"/>
              <a:gd name="T9" fmla="*/ 174 h 197"/>
              <a:gd name="T10" fmla="*/ 206 w 247"/>
              <a:gd name="T11" fmla="*/ 167 h 197"/>
              <a:gd name="T12" fmla="*/ 204 w 247"/>
              <a:gd name="T13" fmla="*/ 161 h 197"/>
              <a:gd name="T14" fmla="*/ 203 w 247"/>
              <a:gd name="T15" fmla="*/ 154 h 197"/>
              <a:gd name="T16" fmla="*/ 203 w 247"/>
              <a:gd name="T17" fmla="*/ 148 h 197"/>
              <a:gd name="T18" fmla="*/ 202 w 247"/>
              <a:gd name="T19" fmla="*/ 141 h 197"/>
              <a:gd name="T20" fmla="*/ 202 w 247"/>
              <a:gd name="T21" fmla="*/ 135 h 197"/>
              <a:gd name="T22" fmla="*/ 202 w 247"/>
              <a:gd name="T23" fmla="*/ 129 h 197"/>
              <a:gd name="T24" fmla="*/ 202 w 247"/>
              <a:gd name="T25" fmla="*/ 123 h 197"/>
              <a:gd name="T26" fmla="*/ 202 w 247"/>
              <a:gd name="T27" fmla="*/ 116 h 197"/>
              <a:gd name="T28" fmla="*/ 203 w 247"/>
              <a:gd name="T29" fmla="*/ 110 h 197"/>
              <a:gd name="T30" fmla="*/ 203 w 247"/>
              <a:gd name="T31" fmla="*/ 103 h 197"/>
              <a:gd name="T32" fmla="*/ 204 w 247"/>
              <a:gd name="T33" fmla="*/ 98 h 197"/>
              <a:gd name="T34" fmla="*/ 206 w 247"/>
              <a:gd name="T35" fmla="*/ 91 h 197"/>
              <a:gd name="T36" fmla="*/ 207 w 247"/>
              <a:gd name="T37" fmla="*/ 85 h 197"/>
              <a:gd name="T38" fmla="*/ 209 w 247"/>
              <a:gd name="T39" fmla="*/ 80 h 197"/>
              <a:gd name="T40" fmla="*/ 210 w 247"/>
              <a:gd name="T41" fmla="*/ 73 h 197"/>
              <a:gd name="T42" fmla="*/ 212 w 247"/>
              <a:gd name="T43" fmla="*/ 67 h 197"/>
              <a:gd name="T44" fmla="*/ 214 w 247"/>
              <a:gd name="T45" fmla="*/ 61 h 197"/>
              <a:gd name="T46" fmla="*/ 216 w 247"/>
              <a:gd name="T47" fmla="*/ 55 h 197"/>
              <a:gd name="T48" fmla="*/ 219 w 247"/>
              <a:gd name="T49" fmla="*/ 49 h 197"/>
              <a:gd name="T50" fmla="*/ 221 w 247"/>
              <a:gd name="T51" fmla="*/ 43 h 197"/>
              <a:gd name="T52" fmla="*/ 224 w 247"/>
              <a:gd name="T53" fmla="*/ 37 h 197"/>
              <a:gd name="T54" fmla="*/ 227 w 247"/>
              <a:gd name="T55" fmla="*/ 32 h 197"/>
              <a:gd name="T56" fmla="*/ 230 w 247"/>
              <a:gd name="T57" fmla="*/ 26 h 197"/>
              <a:gd name="T58" fmla="*/ 234 w 247"/>
              <a:gd name="T59" fmla="*/ 20 h 197"/>
              <a:gd name="T60" fmla="*/ 237 w 247"/>
              <a:gd name="T61" fmla="*/ 15 h 197"/>
              <a:gd name="T62" fmla="*/ 241 w 247"/>
              <a:gd name="T63" fmla="*/ 8 h 197"/>
              <a:gd name="T64" fmla="*/ 244 w 247"/>
              <a:gd name="T65" fmla="*/ 3 h 197"/>
              <a:gd name="T66" fmla="*/ 0 w 247"/>
              <a:gd name="T67" fmla="*/ 5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7" h="197">
                <a:moveTo>
                  <a:pt x="0" y="59"/>
                </a:moveTo>
                <a:lnTo>
                  <a:pt x="213" y="197"/>
                </a:lnTo>
                <a:lnTo>
                  <a:pt x="213" y="197"/>
                </a:lnTo>
                <a:lnTo>
                  <a:pt x="212" y="194"/>
                </a:lnTo>
                <a:lnTo>
                  <a:pt x="211" y="191"/>
                </a:lnTo>
                <a:lnTo>
                  <a:pt x="210" y="188"/>
                </a:lnTo>
                <a:lnTo>
                  <a:pt x="209" y="184"/>
                </a:lnTo>
                <a:lnTo>
                  <a:pt x="209" y="181"/>
                </a:lnTo>
                <a:lnTo>
                  <a:pt x="208" y="177"/>
                </a:lnTo>
                <a:lnTo>
                  <a:pt x="207" y="174"/>
                </a:lnTo>
                <a:lnTo>
                  <a:pt x="207" y="170"/>
                </a:lnTo>
                <a:lnTo>
                  <a:pt x="206" y="167"/>
                </a:lnTo>
                <a:lnTo>
                  <a:pt x="206" y="164"/>
                </a:lnTo>
                <a:lnTo>
                  <a:pt x="204" y="161"/>
                </a:lnTo>
                <a:lnTo>
                  <a:pt x="204" y="157"/>
                </a:lnTo>
                <a:lnTo>
                  <a:pt x="203" y="154"/>
                </a:lnTo>
                <a:lnTo>
                  <a:pt x="203" y="151"/>
                </a:lnTo>
                <a:lnTo>
                  <a:pt x="203" y="148"/>
                </a:lnTo>
                <a:lnTo>
                  <a:pt x="203" y="144"/>
                </a:lnTo>
                <a:lnTo>
                  <a:pt x="202" y="141"/>
                </a:lnTo>
                <a:lnTo>
                  <a:pt x="202" y="138"/>
                </a:lnTo>
                <a:lnTo>
                  <a:pt x="202" y="135"/>
                </a:lnTo>
                <a:lnTo>
                  <a:pt x="202" y="132"/>
                </a:lnTo>
                <a:lnTo>
                  <a:pt x="202" y="129"/>
                </a:lnTo>
                <a:lnTo>
                  <a:pt x="202" y="126"/>
                </a:lnTo>
                <a:lnTo>
                  <a:pt x="202" y="123"/>
                </a:lnTo>
                <a:lnTo>
                  <a:pt x="202" y="120"/>
                </a:lnTo>
                <a:lnTo>
                  <a:pt x="202" y="116"/>
                </a:lnTo>
                <a:lnTo>
                  <a:pt x="203" y="113"/>
                </a:lnTo>
                <a:lnTo>
                  <a:pt x="203" y="110"/>
                </a:lnTo>
                <a:lnTo>
                  <a:pt x="203" y="107"/>
                </a:lnTo>
                <a:lnTo>
                  <a:pt x="203" y="103"/>
                </a:lnTo>
                <a:lnTo>
                  <a:pt x="204" y="100"/>
                </a:lnTo>
                <a:lnTo>
                  <a:pt x="204" y="98"/>
                </a:lnTo>
                <a:lnTo>
                  <a:pt x="206" y="95"/>
                </a:lnTo>
                <a:lnTo>
                  <a:pt x="206" y="91"/>
                </a:lnTo>
                <a:lnTo>
                  <a:pt x="207" y="88"/>
                </a:lnTo>
                <a:lnTo>
                  <a:pt x="207" y="85"/>
                </a:lnTo>
                <a:lnTo>
                  <a:pt x="208" y="82"/>
                </a:lnTo>
                <a:lnTo>
                  <a:pt x="209" y="80"/>
                </a:lnTo>
                <a:lnTo>
                  <a:pt x="209" y="76"/>
                </a:lnTo>
                <a:lnTo>
                  <a:pt x="210" y="73"/>
                </a:lnTo>
                <a:lnTo>
                  <a:pt x="211" y="70"/>
                </a:lnTo>
                <a:lnTo>
                  <a:pt x="212" y="67"/>
                </a:lnTo>
                <a:lnTo>
                  <a:pt x="213" y="64"/>
                </a:lnTo>
                <a:lnTo>
                  <a:pt x="214" y="61"/>
                </a:lnTo>
                <a:lnTo>
                  <a:pt x="215" y="58"/>
                </a:lnTo>
                <a:lnTo>
                  <a:pt x="216" y="55"/>
                </a:lnTo>
                <a:lnTo>
                  <a:pt x="217" y="53"/>
                </a:lnTo>
                <a:lnTo>
                  <a:pt x="219" y="49"/>
                </a:lnTo>
                <a:lnTo>
                  <a:pt x="220" y="46"/>
                </a:lnTo>
                <a:lnTo>
                  <a:pt x="221" y="43"/>
                </a:lnTo>
                <a:lnTo>
                  <a:pt x="223" y="41"/>
                </a:lnTo>
                <a:lnTo>
                  <a:pt x="224" y="37"/>
                </a:lnTo>
                <a:lnTo>
                  <a:pt x="225" y="34"/>
                </a:lnTo>
                <a:lnTo>
                  <a:pt x="227" y="32"/>
                </a:lnTo>
                <a:lnTo>
                  <a:pt x="228" y="29"/>
                </a:lnTo>
                <a:lnTo>
                  <a:pt x="230" y="26"/>
                </a:lnTo>
                <a:lnTo>
                  <a:pt x="231" y="23"/>
                </a:lnTo>
                <a:lnTo>
                  <a:pt x="234" y="20"/>
                </a:lnTo>
                <a:lnTo>
                  <a:pt x="236" y="17"/>
                </a:lnTo>
                <a:lnTo>
                  <a:pt x="237" y="15"/>
                </a:lnTo>
                <a:lnTo>
                  <a:pt x="239" y="11"/>
                </a:lnTo>
                <a:lnTo>
                  <a:pt x="241" y="8"/>
                </a:lnTo>
                <a:lnTo>
                  <a:pt x="242" y="6"/>
                </a:lnTo>
                <a:lnTo>
                  <a:pt x="244" y="3"/>
                </a:lnTo>
                <a:lnTo>
                  <a:pt x="247" y="0"/>
                </a:lnTo>
                <a:lnTo>
                  <a:pt x="0" y="59"/>
                </a:lnTo>
                <a:lnTo>
                  <a:pt x="0" y="5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81" name="Freeform 453"/>
          <p:cNvSpPr>
            <a:spLocks/>
          </p:cNvSpPr>
          <p:nvPr/>
        </p:nvSpPr>
        <p:spPr bwMode="auto">
          <a:xfrm>
            <a:off x="7316788" y="3694113"/>
            <a:ext cx="131762" cy="103187"/>
          </a:xfrm>
          <a:custGeom>
            <a:avLst/>
            <a:gdLst>
              <a:gd name="T0" fmla="*/ 212 w 249"/>
              <a:gd name="T1" fmla="*/ 196 h 196"/>
              <a:gd name="T2" fmla="*/ 211 w 249"/>
              <a:gd name="T3" fmla="*/ 193 h 196"/>
              <a:gd name="T4" fmla="*/ 210 w 249"/>
              <a:gd name="T5" fmla="*/ 187 h 196"/>
              <a:gd name="T6" fmla="*/ 208 w 249"/>
              <a:gd name="T7" fmla="*/ 180 h 196"/>
              <a:gd name="T8" fmla="*/ 207 w 249"/>
              <a:gd name="T9" fmla="*/ 174 h 196"/>
              <a:gd name="T10" fmla="*/ 205 w 249"/>
              <a:gd name="T11" fmla="*/ 167 h 196"/>
              <a:gd name="T12" fmla="*/ 204 w 249"/>
              <a:gd name="T13" fmla="*/ 161 h 196"/>
              <a:gd name="T14" fmla="*/ 203 w 249"/>
              <a:gd name="T15" fmla="*/ 154 h 196"/>
              <a:gd name="T16" fmla="*/ 203 w 249"/>
              <a:gd name="T17" fmla="*/ 148 h 196"/>
              <a:gd name="T18" fmla="*/ 202 w 249"/>
              <a:gd name="T19" fmla="*/ 141 h 196"/>
              <a:gd name="T20" fmla="*/ 202 w 249"/>
              <a:gd name="T21" fmla="*/ 135 h 196"/>
              <a:gd name="T22" fmla="*/ 202 w 249"/>
              <a:gd name="T23" fmla="*/ 128 h 196"/>
              <a:gd name="T24" fmla="*/ 202 w 249"/>
              <a:gd name="T25" fmla="*/ 122 h 196"/>
              <a:gd name="T26" fmla="*/ 202 w 249"/>
              <a:gd name="T27" fmla="*/ 115 h 196"/>
              <a:gd name="T28" fmla="*/ 203 w 249"/>
              <a:gd name="T29" fmla="*/ 109 h 196"/>
              <a:gd name="T30" fmla="*/ 204 w 249"/>
              <a:gd name="T31" fmla="*/ 103 h 196"/>
              <a:gd name="T32" fmla="*/ 205 w 249"/>
              <a:gd name="T33" fmla="*/ 97 h 196"/>
              <a:gd name="T34" fmla="*/ 207 w 249"/>
              <a:gd name="T35" fmla="*/ 90 h 196"/>
              <a:gd name="T36" fmla="*/ 208 w 249"/>
              <a:gd name="T37" fmla="*/ 85 h 196"/>
              <a:gd name="T38" fmla="*/ 209 w 249"/>
              <a:gd name="T39" fmla="*/ 79 h 196"/>
              <a:gd name="T40" fmla="*/ 211 w 249"/>
              <a:gd name="T41" fmla="*/ 72 h 196"/>
              <a:gd name="T42" fmla="*/ 213 w 249"/>
              <a:gd name="T43" fmla="*/ 67 h 196"/>
              <a:gd name="T44" fmla="*/ 214 w 249"/>
              <a:gd name="T45" fmla="*/ 60 h 196"/>
              <a:gd name="T46" fmla="*/ 217 w 249"/>
              <a:gd name="T47" fmla="*/ 55 h 196"/>
              <a:gd name="T48" fmla="*/ 219 w 249"/>
              <a:gd name="T49" fmla="*/ 48 h 196"/>
              <a:gd name="T50" fmla="*/ 222 w 249"/>
              <a:gd name="T51" fmla="*/ 43 h 196"/>
              <a:gd name="T52" fmla="*/ 225 w 249"/>
              <a:gd name="T53" fmla="*/ 36 h 196"/>
              <a:gd name="T54" fmla="*/ 228 w 249"/>
              <a:gd name="T55" fmla="*/ 31 h 196"/>
              <a:gd name="T56" fmla="*/ 231 w 249"/>
              <a:gd name="T57" fmla="*/ 26 h 196"/>
              <a:gd name="T58" fmla="*/ 235 w 249"/>
              <a:gd name="T59" fmla="*/ 19 h 196"/>
              <a:gd name="T60" fmla="*/ 238 w 249"/>
              <a:gd name="T61" fmla="*/ 14 h 196"/>
              <a:gd name="T62" fmla="*/ 242 w 249"/>
              <a:gd name="T63" fmla="*/ 8 h 196"/>
              <a:gd name="T64" fmla="*/ 246 w 249"/>
              <a:gd name="T65" fmla="*/ 3 h 196"/>
              <a:gd name="T66" fmla="*/ 0 w 249"/>
              <a:gd name="T67" fmla="*/ 5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9" h="196">
                <a:moveTo>
                  <a:pt x="0" y="56"/>
                </a:moveTo>
                <a:lnTo>
                  <a:pt x="212" y="196"/>
                </a:lnTo>
                <a:lnTo>
                  <a:pt x="212" y="196"/>
                </a:lnTo>
                <a:lnTo>
                  <a:pt x="211" y="193"/>
                </a:lnTo>
                <a:lnTo>
                  <a:pt x="210" y="190"/>
                </a:lnTo>
                <a:lnTo>
                  <a:pt x="210" y="187"/>
                </a:lnTo>
                <a:lnTo>
                  <a:pt x="209" y="183"/>
                </a:lnTo>
                <a:lnTo>
                  <a:pt x="208" y="180"/>
                </a:lnTo>
                <a:lnTo>
                  <a:pt x="207" y="177"/>
                </a:lnTo>
                <a:lnTo>
                  <a:pt x="207" y="174"/>
                </a:lnTo>
                <a:lnTo>
                  <a:pt x="205" y="170"/>
                </a:lnTo>
                <a:lnTo>
                  <a:pt x="205" y="167"/>
                </a:lnTo>
                <a:lnTo>
                  <a:pt x="204" y="164"/>
                </a:lnTo>
                <a:lnTo>
                  <a:pt x="204" y="161"/>
                </a:lnTo>
                <a:lnTo>
                  <a:pt x="203" y="157"/>
                </a:lnTo>
                <a:lnTo>
                  <a:pt x="203" y="154"/>
                </a:lnTo>
                <a:lnTo>
                  <a:pt x="203" y="151"/>
                </a:lnTo>
                <a:lnTo>
                  <a:pt x="203" y="148"/>
                </a:lnTo>
                <a:lnTo>
                  <a:pt x="202" y="144"/>
                </a:lnTo>
                <a:lnTo>
                  <a:pt x="202" y="141"/>
                </a:lnTo>
                <a:lnTo>
                  <a:pt x="202" y="138"/>
                </a:lnTo>
                <a:lnTo>
                  <a:pt x="202" y="135"/>
                </a:lnTo>
                <a:lnTo>
                  <a:pt x="202" y="132"/>
                </a:lnTo>
                <a:lnTo>
                  <a:pt x="202" y="128"/>
                </a:lnTo>
                <a:lnTo>
                  <a:pt x="202" y="125"/>
                </a:lnTo>
                <a:lnTo>
                  <a:pt x="202" y="122"/>
                </a:lnTo>
                <a:lnTo>
                  <a:pt x="202" y="119"/>
                </a:lnTo>
                <a:lnTo>
                  <a:pt x="202" y="115"/>
                </a:lnTo>
                <a:lnTo>
                  <a:pt x="203" y="112"/>
                </a:lnTo>
                <a:lnTo>
                  <a:pt x="203" y="109"/>
                </a:lnTo>
                <a:lnTo>
                  <a:pt x="203" y="106"/>
                </a:lnTo>
                <a:lnTo>
                  <a:pt x="204" y="103"/>
                </a:lnTo>
                <a:lnTo>
                  <a:pt x="204" y="100"/>
                </a:lnTo>
                <a:lnTo>
                  <a:pt x="205" y="97"/>
                </a:lnTo>
                <a:lnTo>
                  <a:pt x="205" y="94"/>
                </a:lnTo>
                <a:lnTo>
                  <a:pt x="207" y="90"/>
                </a:lnTo>
                <a:lnTo>
                  <a:pt x="207" y="87"/>
                </a:lnTo>
                <a:lnTo>
                  <a:pt x="208" y="85"/>
                </a:lnTo>
                <a:lnTo>
                  <a:pt x="208" y="82"/>
                </a:lnTo>
                <a:lnTo>
                  <a:pt x="209" y="79"/>
                </a:lnTo>
                <a:lnTo>
                  <a:pt x="210" y="75"/>
                </a:lnTo>
                <a:lnTo>
                  <a:pt x="211" y="72"/>
                </a:lnTo>
                <a:lnTo>
                  <a:pt x="212" y="70"/>
                </a:lnTo>
                <a:lnTo>
                  <a:pt x="213" y="67"/>
                </a:lnTo>
                <a:lnTo>
                  <a:pt x="213" y="63"/>
                </a:lnTo>
                <a:lnTo>
                  <a:pt x="214" y="60"/>
                </a:lnTo>
                <a:lnTo>
                  <a:pt x="216" y="57"/>
                </a:lnTo>
                <a:lnTo>
                  <a:pt x="217" y="55"/>
                </a:lnTo>
                <a:lnTo>
                  <a:pt x="218" y="52"/>
                </a:lnTo>
                <a:lnTo>
                  <a:pt x="219" y="48"/>
                </a:lnTo>
                <a:lnTo>
                  <a:pt x="221" y="46"/>
                </a:lnTo>
                <a:lnTo>
                  <a:pt x="222" y="43"/>
                </a:lnTo>
                <a:lnTo>
                  <a:pt x="224" y="40"/>
                </a:lnTo>
                <a:lnTo>
                  <a:pt x="225" y="36"/>
                </a:lnTo>
                <a:lnTo>
                  <a:pt x="226" y="34"/>
                </a:lnTo>
                <a:lnTo>
                  <a:pt x="228" y="31"/>
                </a:lnTo>
                <a:lnTo>
                  <a:pt x="229" y="28"/>
                </a:lnTo>
                <a:lnTo>
                  <a:pt x="231" y="26"/>
                </a:lnTo>
                <a:lnTo>
                  <a:pt x="232" y="22"/>
                </a:lnTo>
                <a:lnTo>
                  <a:pt x="235" y="19"/>
                </a:lnTo>
                <a:lnTo>
                  <a:pt x="237" y="17"/>
                </a:lnTo>
                <a:lnTo>
                  <a:pt x="238" y="14"/>
                </a:lnTo>
                <a:lnTo>
                  <a:pt x="240" y="12"/>
                </a:lnTo>
                <a:lnTo>
                  <a:pt x="242" y="8"/>
                </a:lnTo>
                <a:lnTo>
                  <a:pt x="244" y="5"/>
                </a:lnTo>
                <a:lnTo>
                  <a:pt x="246" y="3"/>
                </a:lnTo>
                <a:lnTo>
                  <a:pt x="249" y="0"/>
                </a:lnTo>
                <a:lnTo>
                  <a:pt x="0" y="56"/>
                </a:lnTo>
                <a:lnTo>
                  <a:pt x="0" y="5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82" name="Freeform 454"/>
          <p:cNvSpPr>
            <a:spLocks/>
          </p:cNvSpPr>
          <p:nvPr/>
        </p:nvSpPr>
        <p:spPr bwMode="auto">
          <a:xfrm>
            <a:off x="6516688" y="2282825"/>
            <a:ext cx="625475" cy="406400"/>
          </a:xfrm>
          <a:custGeom>
            <a:avLst/>
            <a:gdLst>
              <a:gd name="T0" fmla="*/ 18 w 1182"/>
              <a:gd name="T1" fmla="*/ 770 h 770"/>
              <a:gd name="T2" fmla="*/ 1182 w 1182"/>
              <a:gd name="T3" fmla="*/ 28 h 770"/>
              <a:gd name="T4" fmla="*/ 1164 w 1182"/>
              <a:gd name="T5" fmla="*/ 0 h 770"/>
              <a:gd name="T6" fmla="*/ 0 w 1182"/>
              <a:gd name="T7" fmla="*/ 742 h 770"/>
              <a:gd name="T8" fmla="*/ 18 w 1182"/>
              <a:gd name="T9" fmla="*/ 770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2" h="770">
                <a:moveTo>
                  <a:pt x="18" y="770"/>
                </a:moveTo>
                <a:lnTo>
                  <a:pt x="1182" y="28"/>
                </a:lnTo>
                <a:lnTo>
                  <a:pt x="1164" y="0"/>
                </a:lnTo>
                <a:lnTo>
                  <a:pt x="0" y="742"/>
                </a:lnTo>
                <a:lnTo>
                  <a:pt x="18" y="77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83" name="Freeform 455"/>
          <p:cNvSpPr>
            <a:spLocks/>
          </p:cNvSpPr>
          <p:nvPr/>
        </p:nvSpPr>
        <p:spPr bwMode="auto">
          <a:xfrm>
            <a:off x="6469063" y="2605088"/>
            <a:ext cx="133350" cy="111125"/>
          </a:xfrm>
          <a:custGeom>
            <a:avLst/>
            <a:gdLst>
              <a:gd name="T0" fmla="*/ 250 w 250"/>
              <a:gd name="T1" fmla="*/ 169 h 210"/>
              <a:gd name="T2" fmla="*/ 247 w 250"/>
              <a:gd name="T3" fmla="*/ 166 h 210"/>
              <a:gd name="T4" fmla="*/ 240 w 250"/>
              <a:gd name="T5" fmla="*/ 163 h 210"/>
              <a:gd name="T6" fmla="*/ 235 w 250"/>
              <a:gd name="T7" fmla="*/ 159 h 210"/>
              <a:gd name="T8" fmla="*/ 230 w 250"/>
              <a:gd name="T9" fmla="*/ 156 h 210"/>
              <a:gd name="T10" fmla="*/ 224 w 250"/>
              <a:gd name="T11" fmla="*/ 151 h 210"/>
              <a:gd name="T12" fmla="*/ 219 w 250"/>
              <a:gd name="T13" fmla="*/ 147 h 210"/>
              <a:gd name="T14" fmla="*/ 215 w 250"/>
              <a:gd name="T15" fmla="*/ 143 h 210"/>
              <a:gd name="T16" fmla="*/ 209 w 250"/>
              <a:gd name="T17" fmla="*/ 138 h 210"/>
              <a:gd name="T18" fmla="*/ 205 w 250"/>
              <a:gd name="T19" fmla="*/ 134 h 210"/>
              <a:gd name="T20" fmla="*/ 200 w 250"/>
              <a:gd name="T21" fmla="*/ 130 h 210"/>
              <a:gd name="T22" fmla="*/ 196 w 250"/>
              <a:gd name="T23" fmla="*/ 125 h 210"/>
              <a:gd name="T24" fmla="*/ 192 w 250"/>
              <a:gd name="T25" fmla="*/ 120 h 210"/>
              <a:gd name="T26" fmla="*/ 188 w 250"/>
              <a:gd name="T27" fmla="*/ 116 h 210"/>
              <a:gd name="T28" fmla="*/ 184 w 250"/>
              <a:gd name="T29" fmla="*/ 110 h 210"/>
              <a:gd name="T30" fmla="*/ 180 w 250"/>
              <a:gd name="T31" fmla="*/ 106 h 210"/>
              <a:gd name="T32" fmla="*/ 177 w 250"/>
              <a:gd name="T33" fmla="*/ 100 h 210"/>
              <a:gd name="T34" fmla="*/ 173 w 250"/>
              <a:gd name="T35" fmla="*/ 95 h 210"/>
              <a:gd name="T36" fmla="*/ 170 w 250"/>
              <a:gd name="T37" fmla="*/ 90 h 210"/>
              <a:gd name="T38" fmla="*/ 167 w 250"/>
              <a:gd name="T39" fmla="*/ 84 h 210"/>
              <a:gd name="T40" fmla="*/ 164 w 250"/>
              <a:gd name="T41" fmla="*/ 79 h 210"/>
              <a:gd name="T42" fmla="*/ 162 w 250"/>
              <a:gd name="T43" fmla="*/ 73 h 210"/>
              <a:gd name="T44" fmla="*/ 158 w 250"/>
              <a:gd name="T45" fmla="*/ 67 h 210"/>
              <a:gd name="T46" fmla="*/ 156 w 250"/>
              <a:gd name="T47" fmla="*/ 62 h 210"/>
              <a:gd name="T48" fmla="*/ 154 w 250"/>
              <a:gd name="T49" fmla="*/ 55 h 210"/>
              <a:gd name="T50" fmla="*/ 152 w 250"/>
              <a:gd name="T51" fmla="*/ 49 h 210"/>
              <a:gd name="T52" fmla="*/ 151 w 250"/>
              <a:gd name="T53" fmla="*/ 43 h 210"/>
              <a:gd name="T54" fmla="*/ 149 w 250"/>
              <a:gd name="T55" fmla="*/ 37 h 210"/>
              <a:gd name="T56" fmla="*/ 148 w 250"/>
              <a:gd name="T57" fmla="*/ 30 h 210"/>
              <a:gd name="T58" fmla="*/ 145 w 250"/>
              <a:gd name="T59" fmla="*/ 24 h 210"/>
              <a:gd name="T60" fmla="*/ 144 w 250"/>
              <a:gd name="T61" fmla="*/ 17 h 210"/>
              <a:gd name="T62" fmla="*/ 143 w 250"/>
              <a:gd name="T63" fmla="*/ 11 h 210"/>
              <a:gd name="T64" fmla="*/ 142 w 250"/>
              <a:gd name="T65" fmla="*/ 3 h 210"/>
              <a:gd name="T66" fmla="*/ 0 w 250"/>
              <a:gd name="T6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0" h="210">
                <a:moveTo>
                  <a:pt x="0" y="210"/>
                </a:moveTo>
                <a:lnTo>
                  <a:pt x="250" y="169"/>
                </a:lnTo>
                <a:lnTo>
                  <a:pt x="250" y="169"/>
                </a:lnTo>
                <a:lnTo>
                  <a:pt x="247" y="166"/>
                </a:lnTo>
                <a:lnTo>
                  <a:pt x="244" y="165"/>
                </a:lnTo>
                <a:lnTo>
                  <a:pt x="240" y="163"/>
                </a:lnTo>
                <a:lnTo>
                  <a:pt x="238" y="161"/>
                </a:lnTo>
                <a:lnTo>
                  <a:pt x="235" y="159"/>
                </a:lnTo>
                <a:lnTo>
                  <a:pt x="233" y="158"/>
                </a:lnTo>
                <a:lnTo>
                  <a:pt x="230" y="156"/>
                </a:lnTo>
                <a:lnTo>
                  <a:pt x="227" y="153"/>
                </a:lnTo>
                <a:lnTo>
                  <a:pt x="224" y="151"/>
                </a:lnTo>
                <a:lnTo>
                  <a:pt x="222" y="149"/>
                </a:lnTo>
                <a:lnTo>
                  <a:pt x="219" y="147"/>
                </a:lnTo>
                <a:lnTo>
                  <a:pt x="217" y="145"/>
                </a:lnTo>
                <a:lnTo>
                  <a:pt x="215" y="143"/>
                </a:lnTo>
                <a:lnTo>
                  <a:pt x="211" y="140"/>
                </a:lnTo>
                <a:lnTo>
                  <a:pt x="209" y="138"/>
                </a:lnTo>
                <a:lnTo>
                  <a:pt x="207" y="136"/>
                </a:lnTo>
                <a:lnTo>
                  <a:pt x="205" y="134"/>
                </a:lnTo>
                <a:lnTo>
                  <a:pt x="203" y="132"/>
                </a:lnTo>
                <a:lnTo>
                  <a:pt x="200" y="130"/>
                </a:lnTo>
                <a:lnTo>
                  <a:pt x="198" y="127"/>
                </a:lnTo>
                <a:lnTo>
                  <a:pt x="196" y="125"/>
                </a:lnTo>
                <a:lnTo>
                  <a:pt x="194" y="123"/>
                </a:lnTo>
                <a:lnTo>
                  <a:pt x="192" y="120"/>
                </a:lnTo>
                <a:lnTo>
                  <a:pt x="190" y="118"/>
                </a:lnTo>
                <a:lnTo>
                  <a:pt x="188" y="116"/>
                </a:lnTo>
                <a:lnTo>
                  <a:pt x="185" y="113"/>
                </a:lnTo>
                <a:lnTo>
                  <a:pt x="184" y="110"/>
                </a:lnTo>
                <a:lnTo>
                  <a:pt x="182" y="108"/>
                </a:lnTo>
                <a:lnTo>
                  <a:pt x="180" y="106"/>
                </a:lnTo>
                <a:lnTo>
                  <a:pt x="178" y="103"/>
                </a:lnTo>
                <a:lnTo>
                  <a:pt x="177" y="100"/>
                </a:lnTo>
                <a:lnTo>
                  <a:pt x="175" y="97"/>
                </a:lnTo>
                <a:lnTo>
                  <a:pt x="173" y="95"/>
                </a:lnTo>
                <a:lnTo>
                  <a:pt x="171" y="93"/>
                </a:lnTo>
                <a:lnTo>
                  <a:pt x="170" y="90"/>
                </a:lnTo>
                <a:lnTo>
                  <a:pt x="168" y="88"/>
                </a:lnTo>
                <a:lnTo>
                  <a:pt x="167" y="84"/>
                </a:lnTo>
                <a:lnTo>
                  <a:pt x="166" y="81"/>
                </a:lnTo>
                <a:lnTo>
                  <a:pt x="164" y="79"/>
                </a:lnTo>
                <a:lnTo>
                  <a:pt x="163" y="76"/>
                </a:lnTo>
                <a:lnTo>
                  <a:pt x="162" y="73"/>
                </a:lnTo>
                <a:lnTo>
                  <a:pt x="161" y="70"/>
                </a:lnTo>
                <a:lnTo>
                  <a:pt x="158" y="67"/>
                </a:lnTo>
                <a:lnTo>
                  <a:pt x="157" y="64"/>
                </a:lnTo>
                <a:lnTo>
                  <a:pt x="156" y="62"/>
                </a:lnTo>
                <a:lnTo>
                  <a:pt x="155" y="58"/>
                </a:lnTo>
                <a:lnTo>
                  <a:pt x="154" y="55"/>
                </a:lnTo>
                <a:lnTo>
                  <a:pt x="153" y="52"/>
                </a:lnTo>
                <a:lnTo>
                  <a:pt x="152" y="49"/>
                </a:lnTo>
                <a:lnTo>
                  <a:pt x="151" y="46"/>
                </a:lnTo>
                <a:lnTo>
                  <a:pt x="151" y="43"/>
                </a:lnTo>
                <a:lnTo>
                  <a:pt x="150" y="40"/>
                </a:lnTo>
                <a:lnTo>
                  <a:pt x="149" y="37"/>
                </a:lnTo>
                <a:lnTo>
                  <a:pt x="148" y="34"/>
                </a:lnTo>
                <a:lnTo>
                  <a:pt x="148" y="30"/>
                </a:lnTo>
                <a:lnTo>
                  <a:pt x="146" y="27"/>
                </a:lnTo>
                <a:lnTo>
                  <a:pt x="145" y="24"/>
                </a:lnTo>
                <a:lnTo>
                  <a:pt x="145" y="21"/>
                </a:lnTo>
                <a:lnTo>
                  <a:pt x="144" y="17"/>
                </a:lnTo>
                <a:lnTo>
                  <a:pt x="144" y="14"/>
                </a:lnTo>
                <a:lnTo>
                  <a:pt x="143" y="11"/>
                </a:lnTo>
                <a:lnTo>
                  <a:pt x="143" y="7"/>
                </a:lnTo>
                <a:lnTo>
                  <a:pt x="142" y="3"/>
                </a:lnTo>
                <a:lnTo>
                  <a:pt x="142" y="0"/>
                </a:lnTo>
                <a:lnTo>
                  <a:pt x="0" y="210"/>
                </a:lnTo>
                <a:lnTo>
                  <a:pt x="0" y="21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84" name="Freeform 456"/>
          <p:cNvSpPr>
            <a:spLocks/>
          </p:cNvSpPr>
          <p:nvPr/>
        </p:nvSpPr>
        <p:spPr bwMode="auto">
          <a:xfrm>
            <a:off x="6088063" y="1343025"/>
            <a:ext cx="268287" cy="469900"/>
          </a:xfrm>
          <a:custGeom>
            <a:avLst/>
            <a:gdLst>
              <a:gd name="T0" fmla="*/ 29 w 505"/>
              <a:gd name="T1" fmla="*/ 888 h 888"/>
              <a:gd name="T2" fmla="*/ 505 w 505"/>
              <a:gd name="T3" fmla="*/ 15 h 888"/>
              <a:gd name="T4" fmla="*/ 476 w 505"/>
              <a:gd name="T5" fmla="*/ 0 h 888"/>
              <a:gd name="T6" fmla="*/ 0 w 505"/>
              <a:gd name="T7" fmla="*/ 872 h 888"/>
              <a:gd name="T8" fmla="*/ 29 w 505"/>
              <a:gd name="T9" fmla="*/ 88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" h="888">
                <a:moveTo>
                  <a:pt x="29" y="888"/>
                </a:moveTo>
                <a:lnTo>
                  <a:pt x="505" y="15"/>
                </a:lnTo>
                <a:lnTo>
                  <a:pt x="476" y="0"/>
                </a:lnTo>
                <a:lnTo>
                  <a:pt x="0" y="872"/>
                </a:lnTo>
                <a:lnTo>
                  <a:pt x="29" y="88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85" name="Freeform 457"/>
          <p:cNvSpPr>
            <a:spLocks/>
          </p:cNvSpPr>
          <p:nvPr/>
        </p:nvSpPr>
        <p:spPr bwMode="auto">
          <a:xfrm>
            <a:off x="6065838" y="1730375"/>
            <a:ext cx="106362" cy="133350"/>
          </a:xfrm>
          <a:custGeom>
            <a:avLst/>
            <a:gdLst>
              <a:gd name="T0" fmla="*/ 200 w 200"/>
              <a:gd name="T1" fmla="*/ 95 h 253"/>
              <a:gd name="T2" fmla="*/ 197 w 200"/>
              <a:gd name="T3" fmla="*/ 95 h 253"/>
              <a:gd name="T4" fmla="*/ 190 w 200"/>
              <a:gd name="T5" fmla="*/ 95 h 253"/>
              <a:gd name="T6" fmla="*/ 183 w 200"/>
              <a:gd name="T7" fmla="*/ 94 h 253"/>
              <a:gd name="T8" fmla="*/ 176 w 200"/>
              <a:gd name="T9" fmla="*/ 94 h 253"/>
              <a:gd name="T10" fmla="*/ 170 w 200"/>
              <a:gd name="T11" fmla="*/ 93 h 253"/>
              <a:gd name="T12" fmla="*/ 163 w 200"/>
              <a:gd name="T13" fmla="*/ 92 h 253"/>
              <a:gd name="T14" fmla="*/ 157 w 200"/>
              <a:gd name="T15" fmla="*/ 90 h 253"/>
              <a:gd name="T16" fmla="*/ 150 w 200"/>
              <a:gd name="T17" fmla="*/ 89 h 253"/>
              <a:gd name="T18" fmla="*/ 144 w 200"/>
              <a:gd name="T19" fmla="*/ 88 h 253"/>
              <a:gd name="T20" fmla="*/ 138 w 200"/>
              <a:gd name="T21" fmla="*/ 86 h 253"/>
              <a:gd name="T22" fmla="*/ 132 w 200"/>
              <a:gd name="T23" fmla="*/ 84 h 253"/>
              <a:gd name="T24" fmla="*/ 127 w 200"/>
              <a:gd name="T25" fmla="*/ 81 h 253"/>
              <a:gd name="T26" fmla="*/ 120 w 200"/>
              <a:gd name="T27" fmla="*/ 79 h 253"/>
              <a:gd name="T28" fmla="*/ 115 w 200"/>
              <a:gd name="T29" fmla="*/ 77 h 253"/>
              <a:gd name="T30" fmla="*/ 108 w 200"/>
              <a:gd name="T31" fmla="*/ 74 h 253"/>
              <a:gd name="T32" fmla="*/ 103 w 200"/>
              <a:gd name="T33" fmla="*/ 72 h 253"/>
              <a:gd name="T34" fmla="*/ 97 w 200"/>
              <a:gd name="T35" fmla="*/ 68 h 253"/>
              <a:gd name="T36" fmla="*/ 92 w 200"/>
              <a:gd name="T37" fmla="*/ 65 h 253"/>
              <a:gd name="T38" fmla="*/ 87 w 200"/>
              <a:gd name="T39" fmla="*/ 62 h 253"/>
              <a:gd name="T40" fmla="*/ 82 w 200"/>
              <a:gd name="T41" fmla="*/ 59 h 253"/>
              <a:gd name="T42" fmla="*/ 77 w 200"/>
              <a:gd name="T43" fmla="*/ 54 h 253"/>
              <a:gd name="T44" fmla="*/ 71 w 200"/>
              <a:gd name="T45" fmla="*/ 51 h 253"/>
              <a:gd name="T46" fmla="*/ 67 w 200"/>
              <a:gd name="T47" fmla="*/ 47 h 253"/>
              <a:gd name="T48" fmla="*/ 62 w 200"/>
              <a:gd name="T49" fmla="*/ 43 h 253"/>
              <a:gd name="T50" fmla="*/ 57 w 200"/>
              <a:gd name="T51" fmla="*/ 38 h 253"/>
              <a:gd name="T52" fmla="*/ 52 w 200"/>
              <a:gd name="T53" fmla="*/ 34 h 253"/>
              <a:gd name="T54" fmla="*/ 48 w 200"/>
              <a:gd name="T55" fmla="*/ 29 h 253"/>
              <a:gd name="T56" fmla="*/ 43 w 200"/>
              <a:gd name="T57" fmla="*/ 24 h 253"/>
              <a:gd name="T58" fmla="*/ 39 w 200"/>
              <a:gd name="T59" fmla="*/ 19 h 253"/>
              <a:gd name="T60" fmla="*/ 35 w 200"/>
              <a:gd name="T61" fmla="*/ 13 h 253"/>
              <a:gd name="T62" fmla="*/ 30 w 200"/>
              <a:gd name="T63" fmla="*/ 8 h 253"/>
              <a:gd name="T64" fmla="*/ 26 w 200"/>
              <a:gd name="T65" fmla="*/ 3 h 253"/>
              <a:gd name="T66" fmla="*/ 0 w 200"/>
              <a:gd name="T67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0" h="253">
                <a:moveTo>
                  <a:pt x="0" y="253"/>
                </a:moveTo>
                <a:lnTo>
                  <a:pt x="200" y="95"/>
                </a:lnTo>
                <a:lnTo>
                  <a:pt x="200" y="95"/>
                </a:lnTo>
                <a:lnTo>
                  <a:pt x="197" y="95"/>
                </a:lnTo>
                <a:lnTo>
                  <a:pt x="194" y="95"/>
                </a:lnTo>
                <a:lnTo>
                  <a:pt x="190" y="95"/>
                </a:lnTo>
                <a:lnTo>
                  <a:pt x="186" y="95"/>
                </a:lnTo>
                <a:lnTo>
                  <a:pt x="183" y="94"/>
                </a:lnTo>
                <a:lnTo>
                  <a:pt x="179" y="94"/>
                </a:lnTo>
                <a:lnTo>
                  <a:pt x="176" y="94"/>
                </a:lnTo>
                <a:lnTo>
                  <a:pt x="173" y="93"/>
                </a:lnTo>
                <a:lnTo>
                  <a:pt x="170" y="93"/>
                </a:lnTo>
                <a:lnTo>
                  <a:pt x="167" y="92"/>
                </a:lnTo>
                <a:lnTo>
                  <a:pt x="163" y="92"/>
                </a:lnTo>
                <a:lnTo>
                  <a:pt x="160" y="91"/>
                </a:lnTo>
                <a:lnTo>
                  <a:pt x="157" y="90"/>
                </a:lnTo>
                <a:lnTo>
                  <a:pt x="154" y="90"/>
                </a:lnTo>
                <a:lnTo>
                  <a:pt x="150" y="89"/>
                </a:lnTo>
                <a:lnTo>
                  <a:pt x="147" y="88"/>
                </a:lnTo>
                <a:lnTo>
                  <a:pt x="144" y="88"/>
                </a:lnTo>
                <a:lnTo>
                  <a:pt x="141" y="87"/>
                </a:lnTo>
                <a:lnTo>
                  <a:pt x="138" y="86"/>
                </a:lnTo>
                <a:lnTo>
                  <a:pt x="135" y="85"/>
                </a:lnTo>
                <a:lnTo>
                  <a:pt x="132" y="84"/>
                </a:lnTo>
                <a:lnTo>
                  <a:pt x="129" y="83"/>
                </a:lnTo>
                <a:lnTo>
                  <a:pt x="127" y="81"/>
                </a:lnTo>
                <a:lnTo>
                  <a:pt x="123" y="80"/>
                </a:lnTo>
                <a:lnTo>
                  <a:pt x="120" y="79"/>
                </a:lnTo>
                <a:lnTo>
                  <a:pt x="117" y="78"/>
                </a:lnTo>
                <a:lnTo>
                  <a:pt x="115" y="77"/>
                </a:lnTo>
                <a:lnTo>
                  <a:pt x="111" y="76"/>
                </a:lnTo>
                <a:lnTo>
                  <a:pt x="108" y="74"/>
                </a:lnTo>
                <a:lnTo>
                  <a:pt x="106" y="73"/>
                </a:lnTo>
                <a:lnTo>
                  <a:pt x="103" y="72"/>
                </a:lnTo>
                <a:lnTo>
                  <a:pt x="101" y="70"/>
                </a:lnTo>
                <a:lnTo>
                  <a:pt x="97" y="68"/>
                </a:lnTo>
                <a:lnTo>
                  <a:pt x="95" y="66"/>
                </a:lnTo>
                <a:lnTo>
                  <a:pt x="92" y="65"/>
                </a:lnTo>
                <a:lnTo>
                  <a:pt x="90" y="63"/>
                </a:lnTo>
                <a:lnTo>
                  <a:pt x="87" y="62"/>
                </a:lnTo>
                <a:lnTo>
                  <a:pt x="84" y="60"/>
                </a:lnTo>
                <a:lnTo>
                  <a:pt x="82" y="59"/>
                </a:lnTo>
                <a:lnTo>
                  <a:pt x="79" y="57"/>
                </a:lnTo>
                <a:lnTo>
                  <a:pt x="77" y="54"/>
                </a:lnTo>
                <a:lnTo>
                  <a:pt x="74" y="52"/>
                </a:lnTo>
                <a:lnTo>
                  <a:pt x="71" y="51"/>
                </a:lnTo>
                <a:lnTo>
                  <a:pt x="69" y="49"/>
                </a:lnTo>
                <a:lnTo>
                  <a:pt x="67" y="47"/>
                </a:lnTo>
                <a:lnTo>
                  <a:pt x="64" y="45"/>
                </a:lnTo>
                <a:lnTo>
                  <a:pt x="62" y="43"/>
                </a:lnTo>
                <a:lnTo>
                  <a:pt x="60" y="40"/>
                </a:lnTo>
                <a:lnTo>
                  <a:pt x="57" y="38"/>
                </a:lnTo>
                <a:lnTo>
                  <a:pt x="55" y="36"/>
                </a:lnTo>
                <a:lnTo>
                  <a:pt x="52" y="34"/>
                </a:lnTo>
                <a:lnTo>
                  <a:pt x="50" y="32"/>
                </a:lnTo>
                <a:lnTo>
                  <a:pt x="48" y="29"/>
                </a:lnTo>
                <a:lnTo>
                  <a:pt x="46" y="26"/>
                </a:lnTo>
                <a:lnTo>
                  <a:pt x="43" y="24"/>
                </a:lnTo>
                <a:lnTo>
                  <a:pt x="41" y="22"/>
                </a:lnTo>
                <a:lnTo>
                  <a:pt x="39" y="19"/>
                </a:lnTo>
                <a:lnTo>
                  <a:pt x="37" y="17"/>
                </a:lnTo>
                <a:lnTo>
                  <a:pt x="35" y="13"/>
                </a:lnTo>
                <a:lnTo>
                  <a:pt x="33" y="11"/>
                </a:lnTo>
                <a:lnTo>
                  <a:pt x="30" y="8"/>
                </a:lnTo>
                <a:lnTo>
                  <a:pt x="28" y="6"/>
                </a:lnTo>
                <a:lnTo>
                  <a:pt x="26" y="3"/>
                </a:lnTo>
                <a:lnTo>
                  <a:pt x="25" y="0"/>
                </a:lnTo>
                <a:lnTo>
                  <a:pt x="0" y="253"/>
                </a:lnTo>
                <a:lnTo>
                  <a:pt x="0" y="25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86" name="Freeform 458"/>
          <p:cNvSpPr>
            <a:spLocks/>
          </p:cNvSpPr>
          <p:nvPr/>
        </p:nvSpPr>
        <p:spPr bwMode="auto">
          <a:xfrm>
            <a:off x="5164138" y="511175"/>
            <a:ext cx="390525" cy="633413"/>
          </a:xfrm>
          <a:custGeom>
            <a:avLst/>
            <a:gdLst>
              <a:gd name="T0" fmla="*/ 27 w 834"/>
              <a:gd name="T1" fmla="*/ 1220 h 1220"/>
              <a:gd name="T2" fmla="*/ 834 w 834"/>
              <a:gd name="T3" fmla="*/ 18 h 1220"/>
              <a:gd name="T4" fmla="*/ 806 w 834"/>
              <a:gd name="T5" fmla="*/ 0 h 1220"/>
              <a:gd name="T6" fmla="*/ 0 w 834"/>
              <a:gd name="T7" fmla="*/ 1202 h 1220"/>
              <a:gd name="T8" fmla="*/ 27 w 834"/>
              <a:gd name="T9" fmla="*/ 1220 h 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1220">
                <a:moveTo>
                  <a:pt x="27" y="1220"/>
                </a:moveTo>
                <a:lnTo>
                  <a:pt x="834" y="18"/>
                </a:lnTo>
                <a:lnTo>
                  <a:pt x="806" y="0"/>
                </a:lnTo>
                <a:lnTo>
                  <a:pt x="0" y="1202"/>
                </a:lnTo>
                <a:lnTo>
                  <a:pt x="27" y="122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87" name="Freeform 459"/>
          <p:cNvSpPr>
            <a:spLocks/>
          </p:cNvSpPr>
          <p:nvPr/>
        </p:nvSpPr>
        <p:spPr bwMode="auto">
          <a:xfrm>
            <a:off x="5137150" y="1058863"/>
            <a:ext cx="112713" cy="133350"/>
          </a:xfrm>
          <a:custGeom>
            <a:avLst/>
            <a:gdLst>
              <a:gd name="T0" fmla="*/ 213 w 213"/>
              <a:gd name="T1" fmla="*/ 112 h 250"/>
              <a:gd name="T2" fmla="*/ 210 w 213"/>
              <a:gd name="T3" fmla="*/ 111 h 250"/>
              <a:gd name="T4" fmla="*/ 203 w 213"/>
              <a:gd name="T5" fmla="*/ 110 h 250"/>
              <a:gd name="T6" fmla="*/ 197 w 213"/>
              <a:gd name="T7" fmla="*/ 108 h 250"/>
              <a:gd name="T8" fmla="*/ 190 w 213"/>
              <a:gd name="T9" fmla="*/ 107 h 250"/>
              <a:gd name="T10" fmla="*/ 184 w 213"/>
              <a:gd name="T11" fmla="*/ 106 h 250"/>
              <a:gd name="T12" fmla="*/ 177 w 213"/>
              <a:gd name="T13" fmla="*/ 104 h 250"/>
              <a:gd name="T14" fmla="*/ 171 w 213"/>
              <a:gd name="T15" fmla="*/ 102 h 250"/>
              <a:gd name="T16" fmla="*/ 164 w 213"/>
              <a:gd name="T17" fmla="*/ 100 h 250"/>
              <a:gd name="T18" fmla="*/ 158 w 213"/>
              <a:gd name="T19" fmla="*/ 98 h 250"/>
              <a:gd name="T20" fmla="*/ 152 w 213"/>
              <a:gd name="T21" fmla="*/ 95 h 250"/>
              <a:gd name="T22" fmla="*/ 147 w 213"/>
              <a:gd name="T23" fmla="*/ 93 h 250"/>
              <a:gd name="T24" fmla="*/ 140 w 213"/>
              <a:gd name="T25" fmla="*/ 90 h 250"/>
              <a:gd name="T26" fmla="*/ 135 w 213"/>
              <a:gd name="T27" fmla="*/ 88 h 250"/>
              <a:gd name="T28" fmla="*/ 130 w 213"/>
              <a:gd name="T29" fmla="*/ 85 h 250"/>
              <a:gd name="T30" fmla="*/ 124 w 213"/>
              <a:gd name="T31" fmla="*/ 81 h 250"/>
              <a:gd name="T32" fmla="*/ 119 w 213"/>
              <a:gd name="T33" fmla="*/ 78 h 250"/>
              <a:gd name="T34" fmla="*/ 113 w 213"/>
              <a:gd name="T35" fmla="*/ 75 h 250"/>
              <a:gd name="T36" fmla="*/ 109 w 213"/>
              <a:gd name="T37" fmla="*/ 71 h 250"/>
              <a:gd name="T38" fmla="*/ 104 w 213"/>
              <a:gd name="T39" fmla="*/ 67 h 250"/>
              <a:gd name="T40" fmla="*/ 98 w 213"/>
              <a:gd name="T41" fmla="*/ 63 h 250"/>
              <a:gd name="T42" fmla="*/ 94 w 213"/>
              <a:gd name="T43" fmla="*/ 59 h 250"/>
              <a:gd name="T44" fmla="*/ 90 w 213"/>
              <a:gd name="T45" fmla="*/ 54 h 250"/>
              <a:gd name="T46" fmla="*/ 84 w 213"/>
              <a:gd name="T47" fmla="*/ 50 h 250"/>
              <a:gd name="T48" fmla="*/ 80 w 213"/>
              <a:gd name="T49" fmla="*/ 46 h 250"/>
              <a:gd name="T50" fmla="*/ 76 w 213"/>
              <a:gd name="T51" fmla="*/ 41 h 250"/>
              <a:gd name="T52" fmla="*/ 71 w 213"/>
              <a:gd name="T53" fmla="*/ 36 h 250"/>
              <a:gd name="T54" fmla="*/ 68 w 213"/>
              <a:gd name="T55" fmla="*/ 31 h 250"/>
              <a:gd name="T56" fmla="*/ 64 w 213"/>
              <a:gd name="T57" fmla="*/ 25 h 250"/>
              <a:gd name="T58" fmla="*/ 59 w 213"/>
              <a:gd name="T59" fmla="*/ 20 h 250"/>
              <a:gd name="T60" fmla="*/ 56 w 213"/>
              <a:gd name="T61" fmla="*/ 14 h 250"/>
              <a:gd name="T62" fmla="*/ 52 w 213"/>
              <a:gd name="T63" fmla="*/ 9 h 250"/>
              <a:gd name="T64" fmla="*/ 49 w 213"/>
              <a:gd name="T65" fmla="*/ 3 h 250"/>
              <a:gd name="T66" fmla="*/ 0 w 213"/>
              <a:gd name="T67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3" h="250">
                <a:moveTo>
                  <a:pt x="0" y="250"/>
                </a:moveTo>
                <a:lnTo>
                  <a:pt x="213" y="112"/>
                </a:lnTo>
                <a:lnTo>
                  <a:pt x="213" y="112"/>
                </a:lnTo>
                <a:lnTo>
                  <a:pt x="210" y="111"/>
                </a:lnTo>
                <a:lnTo>
                  <a:pt x="206" y="111"/>
                </a:lnTo>
                <a:lnTo>
                  <a:pt x="203" y="110"/>
                </a:lnTo>
                <a:lnTo>
                  <a:pt x="200" y="110"/>
                </a:lnTo>
                <a:lnTo>
                  <a:pt x="197" y="108"/>
                </a:lnTo>
                <a:lnTo>
                  <a:pt x="193" y="108"/>
                </a:lnTo>
                <a:lnTo>
                  <a:pt x="190" y="107"/>
                </a:lnTo>
                <a:lnTo>
                  <a:pt x="187" y="106"/>
                </a:lnTo>
                <a:lnTo>
                  <a:pt x="184" y="106"/>
                </a:lnTo>
                <a:lnTo>
                  <a:pt x="180" y="105"/>
                </a:lnTo>
                <a:lnTo>
                  <a:pt x="177" y="104"/>
                </a:lnTo>
                <a:lnTo>
                  <a:pt x="174" y="103"/>
                </a:lnTo>
                <a:lnTo>
                  <a:pt x="171" y="102"/>
                </a:lnTo>
                <a:lnTo>
                  <a:pt x="167" y="101"/>
                </a:lnTo>
                <a:lnTo>
                  <a:pt x="164" y="100"/>
                </a:lnTo>
                <a:lnTo>
                  <a:pt x="161" y="99"/>
                </a:lnTo>
                <a:lnTo>
                  <a:pt x="158" y="98"/>
                </a:lnTo>
                <a:lnTo>
                  <a:pt x="156" y="97"/>
                </a:lnTo>
                <a:lnTo>
                  <a:pt x="152" y="95"/>
                </a:lnTo>
                <a:lnTo>
                  <a:pt x="149" y="94"/>
                </a:lnTo>
                <a:lnTo>
                  <a:pt x="147" y="93"/>
                </a:lnTo>
                <a:lnTo>
                  <a:pt x="144" y="92"/>
                </a:lnTo>
                <a:lnTo>
                  <a:pt x="140" y="90"/>
                </a:lnTo>
                <a:lnTo>
                  <a:pt x="138" y="89"/>
                </a:lnTo>
                <a:lnTo>
                  <a:pt x="135" y="88"/>
                </a:lnTo>
                <a:lnTo>
                  <a:pt x="132" y="86"/>
                </a:lnTo>
                <a:lnTo>
                  <a:pt x="130" y="85"/>
                </a:lnTo>
                <a:lnTo>
                  <a:pt x="126" y="84"/>
                </a:lnTo>
                <a:lnTo>
                  <a:pt x="124" y="81"/>
                </a:lnTo>
                <a:lnTo>
                  <a:pt x="121" y="80"/>
                </a:lnTo>
                <a:lnTo>
                  <a:pt x="119" y="78"/>
                </a:lnTo>
                <a:lnTo>
                  <a:pt x="117" y="76"/>
                </a:lnTo>
                <a:lnTo>
                  <a:pt x="113" y="75"/>
                </a:lnTo>
                <a:lnTo>
                  <a:pt x="111" y="73"/>
                </a:lnTo>
                <a:lnTo>
                  <a:pt x="109" y="71"/>
                </a:lnTo>
                <a:lnTo>
                  <a:pt x="106" y="70"/>
                </a:lnTo>
                <a:lnTo>
                  <a:pt x="104" y="67"/>
                </a:lnTo>
                <a:lnTo>
                  <a:pt x="102" y="65"/>
                </a:lnTo>
                <a:lnTo>
                  <a:pt x="98" y="63"/>
                </a:lnTo>
                <a:lnTo>
                  <a:pt x="96" y="61"/>
                </a:lnTo>
                <a:lnTo>
                  <a:pt x="94" y="59"/>
                </a:lnTo>
                <a:lnTo>
                  <a:pt x="92" y="57"/>
                </a:lnTo>
                <a:lnTo>
                  <a:pt x="90" y="54"/>
                </a:lnTo>
                <a:lnTo>
                  <a:pt x="88" y="52"/>
                </a:lnTo>
                <a:lnTo>
                  <a:pt x="84" y="50"/>
                </a:lnTo>
                <a:lnTo>
                  <a:pt x="82" y="48"/>
                </a:lnTo>
                <a:lnTo>
                  <a:pt x="80" y="46"/>
                </a:lnTo>
                <a:lnTo>
                  <a:pt x="78" y="44"/>
                </a:lnTo>
                <a:lnTo>
                  <a:pt x="76" y="41"/>
                </a:lnTo>
                <a:lnTo>
                  <a:pt x="73" y="38"/>
                </a:lnTo>
                <a:lnTo>
                  <a:pt x="71" y="36"/>
                </a:lnTo>
                <a:lnTo>
                  <a:pt x="70" y="34"/>
                </a:lnTo>
                <a:lnTo>
                  <a:pt x="68" y="31"/>
                </a:lnTo>
                <a:lnTo>
                  <a:pt x="66" y="29"/>
                </a:lnTo>
                <a:lnTo>
                  <a:pt x="64" y="25"/>
                </a:lnTo>
                <a:lnTo>
                  <a:pt x="62" y="23"/>
                </a:lnTo>
                <a:lnTo>
                  <a:pt x="59" y="20"/>
                </a:lnTo>
                <a:lnTo>
                  <a:pt x="58" y="18"/>
                </a:lnTo>
                <a:lnTo>
                  <a:pt x="56" y="14"/>
                </a:lnTo>
                <a:lnTo>
                  <a:pt x="54" y="12"/>
                </a:lnTo>
                <a:lnTo>
                  <a:pt x="52" y="9"/>
                </a:lnTo>
                <a:lnTo>
                  <a:pt x="51" y="6"/>
                </a:lnTo>
                <a:lnTo>
                  <a:pt x="49" y="3"/>
                </a:lnTo>
                <a:lnTo>
                  <a:pt x="48" y="0"/>
                </a:lnTo>
                <a:lnTo>
                  <a:pt x="0" y="250"/>
                </a:lnTo>
                <a:lnTo>
                  <a:pt x="0" y="25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88" name="Freeform 460"/>
          <p:cNvSpPr>
            <a:spLocks/>
          </p:cNvSpPr>
          <p:nvPr/>
        </p:nvSpPr>
        <p:spPr bwMode="auto">
          <a:xfrm>
            <a:off x="3181350" y="2495550"/>
            <a:ext cx="528638" cy="188913"/>
          </a:xfrm>
          <a:custGeom>
            <a:avLst/>
            <a:gdLst>
              <a:gd name="T0" fmla="*/ 10 w 999"/>
              <a:gd name="T1" fmla="*/ 357 h 357"/>
              <a:gd name="T2" fmla="*/ 999 w 999"/>
              <a:gd name="T3" fmla="*/ 31 h 357"/>
              <a:gd name="T4" fmla="*/ 988 w 999"/>
              <a:gd name="T5" fmla="*/ 0 h 357"/>
              <a:gd name="T6" fmla="*/ 0 w 999"/>
              <a:gd name="T7" fmla="*/ 326 h 357"/>
              <a:gd name="T8" fmla="*/ 10 w 999"/>
              <a:gd name="T9" fmla="*/ 35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9" h="357">
                <a:moveTo>
                  <a:pt x="10" y="357"/>
                </a:moveTo>
                <a:lnTo>
                  <a:pt x="999" y="31"/>
                </a:lnTo>
                <a:lnTo>
                  <a:pt x="988" y="0"/>
                </a:lnTo>
                <a:lnTo>
                  <a:pt x="0" y="326"/>
                </a:lnTo>
                <a:lnTo>
                  <a:pt x="10" y="35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89" name="Freeform 461"/>
          <p:cNvSpPr>
            <a:spLocks/>
          </p:cNvSpPr>
          <p:nvPr/>
        </p:nvSpPr>
        <p:spPr bwMode="auto">
          <a:xfrm>
            <a:off x="3124200" y="2606675"/>
            <a:ext cx="133350" cy="101600"/>
          </a:xfrm>
          <a:custGeom>
            <a:avLst/>
            <a:gdLst>
              <a:gd name="T0" fmla="*/ 253 w 253"/>
              <a:gd name="T1" fmla="*/ 191 h 191"/>
              <a:gd name="T2" fmla="*/ 251 w 253"/>
              <a:gd name="T3" fmla="*/ 187 h 191"/>
              <a:gd name="T4" fmla="*/ 247 w 253"/>
              <a:gd name="T5" fmla="*/ 183 h 191"/>
              <a:gd name="T6" fmla="*/ 241 w 253"/>
              <a:gd name="T7" fmla="*/ 178 h 191"/>
              <a:gd name="T8" fmla="*/ 237 w 253"/>
              <a:gd name="T9" fmla="*/ 172 h 191"/>
              <a:gd name="T10" fmla="*/ 234 w 253"/>
              <a:gd name="T11" fmla="*/ 167 h 191"/>
              <a:gd name="T12" fmla="*/ 229 w 253"/>
              <a:gd name="T13" fmla="*/ 161 h 191"/>
              <a:gd name="T14" fmla="*/ 225 w 253"/>
              <a:gd name="T15" fmla="*/ 156 h 191"/>
              <a:gd name="T16" fmla="*/ 222 w 253"/>
              <a:gd name="T17" fmla="*/ 151 h 191"/>
              <a:gd name="T18" fmla="*/ 219 w 253"/>
              <a:gd name="T19" fmla="*/ 145 h 191"/>
              <a:gd name="T20" fmla="*/ 215 w 253"/>
              <a:gd name="T21" fmla="*/ 140 h 191"/>
              <a:gd name="T22" fmla="*/ 212 w 253"/>
              <a:gd name="T23" fmla="*/ 134 h 191"/>
              <a:gd name="T24" fmla="*/ 209 w 253"/>
              <a:gd name="T25" fmla="*/ 129 h 191"/>
              <a:gd name="T26" fmla="*/ 207 w 253"/>
              <a:gd name="T27" fmla="*/ 124 h 191"/>
              <a:gd name="T28" fmla="*/ 203 w 253"/>
              <a:gd name="T29" fmla="*/ 117 h 191"/>
              <a:gd name="T30" fmla="*/ 201 w 253"/>
              <a:gd name="T31" fmla="*/ 112 h 191"/>
              <a:gd name="T32" fmla="*/ 199 w 253"/>
              <a:gd name="T33" fmla="*/ 106 h 191"/>
              <a:gd name="T34" fmla="*/ 197 w 253"/>
              <a:gd name="T35" fmla="*/ 100 h 191"/>
              <a:gd name="T36" fmla="*/ 196 w 253"/>
              <a:gd name="T37" fmla="*/ 93 h 191"/>
              <a:gd name="T38" fmla="*/ 194 w 253"/>
              <a:gd name="T39" fmla="*/ 88 h 191"/>
              <a:gd name="T40" fmla="*/ 193 w 253"/>
              <a:gd name="T41" fmla="*/ 81 h 191"/>
              <a:gd name="T42" fmla="*/ 192 w 253"/>
              <a:gd name="T43" fmla="*/ 76 h 191"/>
              <a:gd name="T44" fmla="*/ 190 w 253"/>
              <a:gd name="T45" fmla="*/ 70 h 191"/>
              <a:gd name="T46" fmla="*/ 189 w 253"/>
              <a:gd name="T47" fmla="*/ 63 h 191"/>
              <a:gd name="T48" fmla="*/ 189 w 253"/>
              <a:gd name="T49" fmla="*/ 57 h 191"/>
              <a:gd name="T50" fmla="*/ 188 w 253"/>
              <a:gd name="T51" fmla="*/ 50 h 191"/>
              <a:gd name="T52" fmla="*/ 188 w 253"/>
              <a:gd name="T53" fmla="*/ 44 h 191"/>
              <a:gd name="T54" fmla="*/ 188 w 253"/>
              <a:gd name="T55" fmla="*/ 37 h 191"/>
              <a:gd name="T56" fmla="*/ 188 w 253"/>
              <a:gd name="T57" fmla="*/ 31 h 191"/>
              <a:gd name="T58" fmla="*/ 188 w 253"/>
              <a:gd name="T59" fmla="*/ 24 h 191"/>
              <a:gd name="T60" fmla="*/ 189 w 253"/>
              <a:gd name="T61" fmla="*/ 17 h 191"/>
              <a:gd name="T62" fmla="*/ 189 w 253"/>
              <a:gd name="T63" fmla="*/ 10 h 191"/>
              <a:gd name="T64" fmla="*/ 190 w 253"/>
              <a:gd name="T65" fmla="*/ 4 h 191"/>
              <a:gd name="T66" fmla="*/ 0 w 253"/>
              <a:gd name="T67" fmla="*/ 16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3" h="191">
                <a:moveTo>
                  <a:pt x="0" y="168"/>
                </a:moveTo>
                <a:lnTo>
                  <a:pt x="253" y="191"/>
                </a:lnTo>
                <a:lnTo>
                  <a:pt x="253" y="191"/>
                </a:lnTo>
                <a:lnTo>
                  <a:pt x="251" y="187"/>
                </a:lnTo>
                <a:lnTo>
                  <a:pt x="249" y="185"/>
                </a:lnTo>
                <a:lnTo>
                  <a:pt x="247" y="183"/>
                </a:lnTo>
                <a:lnTo>
                  <a:pt x="244" y="180"/>
                </a:lnTo>
                <a:lnTo>
                  <a:pt x="241" y="178"/>
                </a:lnTo>
                <a:lnTo>
                  <a:pt x="239" y="174"/>
                </a:lnTo>
                <a:lnTo>
                  <a:pt x="237" y="172"/>
                </a:lnTo>
                <a:lnTo>
                  <a:pt x="235" y="170"/>
                </a:lnTo>
                <a:lnTo>
                  <a:pt x="234" y="167"/>
                </a:lnTo>
                <a:lnTo>
                  <a:pt x="231" y="165"/>
                </a:lnTo>
                <a:lnTo>
                  <a:pt x="229" y="161"/>
                </a:lnTo>
                <a:lnTo>
                  <a:pt x="227" y="159"/>
                </a:lnTo>
                <a:lnTo>
                  <a:pt x="225" y="156"/>
                </a:lnTo>
                <a:lnTo>
                  <a:pt x="224" y="154"/>
                </a:lnTo>
                <a:lnTo>
                  <a:pt x="222" y="151"/>
                </a:lnTo>
                <a:lnTo>
                  <a:pt x="220" y="148"/>
                </a:lnTo>
                <a:lnTo>
                  <a:pt x="219" y="145"/>
                </a:lnTo>
                <a:lnTo>
                  <a:pt x="216" y="143"/>
                </a:lnTo>
                <a:lnTo>
                  <a:pt x="215" y="140"/>
                </a:lnTo>
                <a:lnTo>
                  <a:pt x="213" y="138"/>
                </a:lnTo>
                <a:lnTo>
                  <a:pt x="212" y="134"/>
                </a:lnTo>
                <a:lnTo>
                  <a:pt x="211" y="132"/>
                </a:lnTo>
                <a:lnTo>
                  <a:pt x="209" y="129"/>
                </a:lnTo>
                <a:lnTo>
                  <a:pt x="208" y="126"/>
                </a:lnTo>
                <a:lnTo>
                  <a:pt x="207" y="124"/>
                </a:lnTo>
                <a:lnTo>
                  <a:pt x="206" y="120"/>
                </a:lnTo>
                <a:lnTo>
                  <a:pt x="203" y="117"/>
                </a:lnTo>
                <a:lnTo>
                  <a:pt x="202" y="115"/>
                </a:lnTo>
                <a:lnTo>
                  <a:pt x="201" y="112"/>
                </a:lnTo>
                <a:lnTo>
                  <a:pt x="200" y="108"/>
                </a:lnTo>
                <a:lnTo>
                  <a:pt x="199" y="106"/>
                </a:lnTo>
                <a:lnTo>
                  <a:pt x="198" y="103"/>
                </a:lnTo>
                <a:lnTo>
                  <a:pt x="197" y="100"/>
                </a:lnTo>
                <a:lnTo>
                  <a:pt x="197" y="97"/>
                </a:lnTo>
                <a:lnTo>
                  <a:pt x="196" y="93"/>
                </a:lnTo>
                <a:lnTo>
                  <a:pt x="195" y="91"/>
                </a:lnTo>
                <a:lnTo>
                  <a:pt x="194" y="88"/>
                </a:lnTo>
                <a:lnTo>
                  <a:pt x="194" y="85"/>
                </a:lnTo>
                <a:lnTo>
                  <a:pt x="193" y="81"/>
                </a:lnTo>
                <a:lnTo>
                  <a:pt x="193" y="78"/>
                </a:lnTo>
                <a:lnTo>
                  <a:pt x="192" y="76"/>
                </a:lnTo>
                <a:lnTo>
                  <a:pt x="190" y="73"/>
                </a:lnTo>
                <a:lnTo>
                  <a:pt x="190" y="70"/>
                </a:lnTo>
                <a:lnTo>
                  <a:pt x="190" y="66"/>
                </a:lnTo>
                <a:lnTo>
                  <a:pt x="189" y="63"/>
                </a:lnTo>
                <a:lnTo>
                  <a:pt x="189" y="60"/>
                </a:lnTo>
                <a:lnTo>
                  <a:pt x="189" y="57"/>
                </a:lnTo>
                <a:lnTo>
                  <a:pt x="188" y="53"/>
                </a:lnTo>
                <a:lnTo>
                  <a:pt x="188" y="50"/>
                </a:lnTo>
                <a:lnTo>
                  <a:pt x="188" y="47"/>
                </a:lnTo>
                <a:lnTo>
                  <a:pt x="188" y="44"/>
                </a:lnTo>
                <a:lnTo>
                  <a:pt x="188" y="40"/>
                </a:lnTo>
                <a:lnTo>
                  <a:pt x="188" y="37"/>
                </a:lnTo>
                <a:lnTo>
                  <a:pt x="188" y="34"/>
                </a:lnTo>
                <a:lnTo>
                  <a:pt x="188" y="31"/>
                </a:lnTo>
                <a:lnTo>
                  <a:pt x="188" y="27"/>
                </a:lnTo>
                <a:lnTo>
                  <a:pt x="188" y="24"/>
                </a:lnTo>
                <a:lnTo>
                  <a:pt x="188" y="21"/>
                </a:lnTo>
                <a:lnTo>
                  <a:pt x="189" y="17"/>
                </a:lnTo>
                <a:lnTo>
                  <a:pt x="189" y="13"/>
                </a:lnTo>
                <a:lnTo>
                  <a:pt x="189" y="10"/>
                </a:lnTo>
                <a:lnTo>
                  <a:pt x="190" y="7"/>
                </a:lnTo>
                <a:lnTo>
                  <a:pt x="190" y="4"/>
                </a:lnTo>
                <a:lnTo>
                  <a:pt x="190" y="0"/>
                </a:lnTo>
                <a:lnTo>
                  <a:pt x="0" y="168"/>
                </a:lnTo>
                <a:lnTo>
                  <a:pt x="0" y="16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90" name="Freeform 462"/>
          <p:cNvSpPr>
            <a:spLocks/>
          </p:cNvSpPr>
          <p:nvPr/>
        </p:nvSpPr>
        <p:spPr bwMode="auto">
          <a:xfrm>
            <a:off x="6010275" y="5022850"/>
            <a:ext cx="577850" cy="566738"/>
          </a:xfrm>
          <a:custGeom>
            <a:avLst/>
            <a:gdLst>
              <a:gd name="T0" fmla="*/ 0 w 1092"/>
              <a:gd name="T1" fmla="*/ 23 h 1071"/>
              <a:gd name="T2" fmla="*/ 1069 w 1092"/>
              <a:gd name="T3" fmla="*/ 1071 h 1071"/>
              <a:gd name="T4" fmla="*/ 1092 w 1092"/>
              <a:gd name="T5" fmla="*/ 1048 h 1071"/>
              <a:gd name="T6" fmla="*/ 24 w 1092"/>
              <a:gd name="T7" fmla="*/ 0 h 1071"/>
              <a:gd name="T8" fmla="*/ 0 w 1092"/>
              <a:gd name="T9" fmla="*/ 23 h 1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2" h="1071">
                <a:moveTo>
                  <a:pt x="0" y="23"/>
                </a:moveTo>
                <a:lnTo>
                  <a:pt x="1069" y="1071"/>
                </a:lnTo>
                <a:lnTo>
                  <a:pt x="1092" y="1048"/>
                </a:lnTo>
                <a:lnTo>
                  <a:pt x="24" y="0"/>
                </a:lnTo>
                <a:lnTo>
                  <a:pt x="0" y="2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91" name="Freeform 463"/>
          <p:cNvSpPr>
            <a:spLocks/>
          </p:cNvSpPr>
          <p:nvPr/>
        </p:nvSpPr>
        <p:spPr bwMode="auto">
          <a:xfrm>
            <a:off x="5972175" y="4986338"/>
            <a:ext cx="125413" cy="123825"/>
          </a:xfrm>
          <a:custGeom>
            <a:avLst/>
            <a:gdLst>
              <a:gd name="T0" fmla="*/ 97 w 237"/>
              <a:gd name="T1" fmla="*/ 234 h 234"/>
              <a:gd name="T2" fmla="*/ 98 w 237"/>
              <a:gd name="T3" fmla="*/ 231 h 234"/>
              <a:gd name="T4" fmla="*/ 101 w 237"/>
              <a:gd name="T5" fmla="*/ 225 h 234"/>
              <a:gd name="T6" fmla="*/ 103 w 237"/>
              <a:gd name="T7" fmla="*/ 218 h 234"/>
              <a:gd name="T8" fmla="*/ 105 w 237"/>
              <a:gd name="T9" fmla="*/ 212 h 234"/>
              <a:gd name="T10" fmla="*/ 108 w 237"/>
              <a:gd name="T11" fmla="*/ 205 h 234"/>
              <a:gd name="T12" fmla="*/ 111 w 237"/>
              <a:gd name="T13" fmla="*/ 200 h 234"/>
              <a:gd name="T14" fmla="*/ 113 w 237"/>
              <a:gd name="T15" fmla="*/ 194 h 234"/>
              <a:gd name="T16" fmla="*/ 117 w 237"/>
              <a:gd name="T17" fmla="*/ 188 h 234"/>
              <a:gd name="T18" fmla="*/ 120 w 237"/>
              <a:gd name="T19" fmla="*/ 182 h 234"/>
              <a:gd name="T20" fmla="*/ 123 w 237"/>
              <a:gd name="T21" fmla="*/ 177 h 234"/>
              <a:gd name="T22" fmla="*/ 128 w 237"/>
              <a:gd name="T23" fmla="*/ 172 h 234"/>
              <a:gd name="T24" fmla="*/ 131 w 237"/>
              <a:gd name="T25" fmla="*/ 166 h 234"/>
              <a:gd name="T26" fmla="*/ 135 w 237"/>
              <a:gd name="T27" fmla="*/ 162 h 234"/>
              <a:gd name="T28" fmla="*/ 138 w 237"/>
              <a:gd name="T29" fmla="*/ 157 h 234"/>
              <a:gd name="T30" fmla="*/ 143 w 237"/>
              <a:gd name="T31" fmla="*/ 152 h 234"/>
              <a:gd name="T32" fmla="*/ 147 w 237"/>
              <a:gd name="T33" fmla="*/ 148 h 234"/>
              <a:gd name="T34" fmla="*/ 151 w 237"/>
              <a:gd name="T35" fmla="*/ 144 h 234"/>
              <a:gd name="T36" fmla="*/ 156 w 237"/>
              <a:gd name="T37" fmla="*/ 139 h 234"/>
              <a:gd name="T38" fmla="*/ 161 w 237"/>
              <a:gd name="T39" fmla="*/ 135 h 234"/>
              <a:gd name="T40" fmla="*/ 165 w 237"/>
              <a:gd name="T41" fmla="*/ 131 h 234"/>
              <a:gd name="T42" fmla="*/ 171 w 237"/>
              <a:gd name="T43" fmla="*/ 126 h 234"/>
              <a:gd name="T44" fmla="*/ 175 w 237"/>
              <a:gd name="T45" fmla="*/ 123 h 234"/>
              <a:gd name="T46" fmla="*/ 180 w 237"/>
              <a:gd name="T47" fmla="*/ 119 h 234"/>
              <a:gd name="T48" fmla="*/ 186 w 237"/>
              <a:gd name="T49" fmla="*/ 116 h 234"/>
              <a:gd name="T50" fmla="*/ 191 w 237"/>
              <a:gd name="T51" fmla="*/ 112 h 234"/>
              <a:gd name="T52" fmla="*/ 197 w 237"/>
              <a:gd name="T53" fmla="*/ 109 h 234"/>
              <a:gd name="T54" fmla="*/ 203 w 237"/>
              <a:gd name="T55" fmla="*/ 106 h 234"/>
              <a:gd name="T56" fmla="*/ 209 w 237"/>
              <a:gd name="T57" fmla="*/ 103 h 234"/>
              <a:gd name="T58" fmla="*/ 215 w 237"/>
              <a:gd name="T59" fmla="*/ 100 h 234"/>
              <a:gd name="T60" fmla="*/ 221 w 237"/>
              <a:gd name="T61" fmla="*/ 97 h 234"/>
              <a:gd name="T62" fmla="*/ 227 w 237"/>
              <a:gd name="T63" fmla="*/ 95 h 234"/>
              <a:gd name="T64" fmla="*/ 233 w 237"/>
              <a:gd name="T65" fmla="*/ 93 h 234"/>
              <a:gd name="T66" fmla="*/ 0 w 237"/>
              <a:gd name="T67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7" h="234">
                <a:moveTo>
                  <a:pt x="0" y="0"/>
                </a:moveTo>
                <a:lnTo>
                  <a:pt x="97" y="234"/>
                </a:lnTo>
                <a:lnTo>
                  <a:pt x="97" y="234"/>
                </a:lnTo>
                <a:lnTo>
                  <a:pt x="98" y="231"/>
                </a:lnTo>
                <a:lnTo>
                  <a:pt x="99" y="228"/>
                </a:lnTo>
                <a:lnTo>
                  <a:pt x="101" y="225"/>
                </a:lnTo>
                <a:lnTo>
                  <a:pt x="102" y="221"/>
                </a:lnTo>
                <a:lnTo>
                  <a:pt x="103" y="218"/>
                </a:lnTo>
                <a:lnTo>
                  <a:pt x="104" y="215"/>
                </a:lnTo>
                <a:lnTo>
                  <a:pt x="105" y="212"/>
                </a:lnTo>
                <a:lnTo>
                  <a:pt x="107" y="208"/>
                </a:lnTo>
                <a:lnTo>
                  <a:pt x="108" y="205"/>
                </a:lnTo>
                <a:lnTo>
                  <a:pt x="109" y="203"/>
                </a:lnTo>
                <a:lnTo>
                  <a:pt x="111" y="200"/>
                </a:lnTo>
                <a:lnTo>
                  <a:pt x="112" y="197"/>
                </a:lnTo>
                <a:lnTo>
                  <a:pt x="113" y="194"/>
                </a:lnTo>
                <a:lnTo>
                  <a:pt x="116" y="191"/>
                </a:lnTo>
                <a:lnTo>
                  <a:pt x="117" y="188"/>
                </a:lnTo>
                <a:lnTo>
                  <a:pt x="119" y="186"/>
                </a:lnTo>
                <a:lnTo>
                  <a:pt x="120" y="182"/>
                </a:lnTo>
                <a:lnTo>
                  <a:pt x="122" y="180"/>
                </a:lnTo>
                <a:lnTo>
                  <a:pt x="123" y="177"/>
                </a:lnTo>
                <a:lnTo>
                  <a:pt x="125" y="175"/>
                </a:lnTo>
                <a:lnTo>
                  <a:pt x="128" y="172"/>
                </a:lnTo>
                <a:lnTo>
                  <a:pt x="129" y="170"/>
                </a:lnTo>
                <a:lnTo>
                  <a:pt x="131" y="166"/>
                </a:lnTo>
                <a:lnTo>
                  <a:pt x="133" y="164"/>
                </a:lnTo>
                <a:lnTo>
                  <a:pt x="135" y="162"/>
                </a:lnTo>
                <a:lnTo>
                  <a:pt x="136" y="160"/>
                </a:lnTo>
                <a:lnTo>
                  <a:pt x="138" y="157"/>
                </a:lnTo>
                <a:lnTo>
                  <a:pt x="140" y="154"/>
                </a:lnTo>
                <a:lnTo>
                  <a:pt x="143" y="152"/>
                </a:lnTo>
                <a:lnTo>
                  <a:pt x="145" y="150"/>
                </a:lnTo>
                <a:lnTo>
                  <a:pt x="147" y="148"/>
                </a:lnTo>
                <a:lnTo>
                  <a:pt x="149" y="146"/>
                </a:lnTo>
                <a:lnTo>
                  <a:pt x="151" y="144"/>
                </a:lnTo>
                <a:lnTo>
                  <a:pt x="153" y="140"/>
                </a:lnTo>
                <a:lnTo>
                  <a:pt x="156" y="139"/>
                </a:lnTo>
                <a:lnTo>
                  <a:pt x="158" y="137"/>
                </a:lnTo>
                <a:lnTo>
                  <a:pt x="161" y="135"/>
                </a:lnTo>
                <a:lnTo>
                  <a:pt x="163" y="133"/>
                </a:lnTo>
                <a:lnTo>
                  <a:pt x="165" y="131"/>
                </a:lnTo>
                <a:lnTo>
                  <a:pt x="167" y="128"/>
                </a:lnTo>
                <a:lnTo>
                  <a:pt x="171" y="126"/>
                </a:lnTo>
                <a:lnTo>
                  <a:pt x="173" y="124"/>
                </a:lnTo>
                <a:lnTo>
                  <a:pt x="175" y="123"/>
                </a:lnTo>
                <a:lnTo>
                  <a:pt x="178" y="121"/>
                </a:lnTo>
                <a:lnTo>
                  <a:pt x="180" y="119"/>
                </a:lnTo>
                <a:lnTo>
                  <a:pt x="184" y="118"/>
                </a:lnTo>
                <a:lnTo>
                  <a:pt x="186" y="116"/>
                </a:lnTo>
                <a:lnTo>
                  <a:pt x="189" y="114"/>
                </a:lnTo>
                <a:lnTo>
                  <a:pt x="191" y="112"/>
                </a:lnTo>
                <a:lnTo>
                  <a:pt x="194" y="111"/>
                </a:lnTo>
                <a:lnTo>
                  <a:pt x="197" y="109"/>
                </a:lnTo>
                <a:lnTo>
                  <a:pt x="200" y="108"/>
                </a:lnTo>
                <a:lnTo>
                  <a:pt x="203" y="106"/>
                </a:lnTo>
                <a:lnTo>
                  <a:pt x="205" y="105"/>
                </a:lnTo>
                <a:lnTo>
                  <a:pt x="209" y="103"/>
                </a:lnTo>
                <a:lnTo>
                  <a:pt x="212" y="101"/>
                </a:lnTo>
                <a:lnTo>
                  <a:pt x="215" y="100"/>
                </a:lnTo>
                <a:lnTo>
                  <a:pt x="218" y="99"/>
                </a:lnTo>
                <a:lnTo>
                  <a:pt x="221" y="97"/>
                </a:lnTo>
                <a:lnTo>
                  <a:pt x="224" y="96"/>
                </a:lnTo>
                <a:lnTo>
                  <a:pt x="227" y="95"/>
                </a:lnTo>
                <a:lnTo>
                  <a:pt x="230" y="94"/>
                </a:lnTo>
                <a:lnTo>
                  <a:pt x="233" y="93"/>
                </a:lnTo>
                <a:lnTo>
                  <a:pt x="237" y="9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92" name="Freeform 464"/>
          <p:cNvSpPr>
            <a:spLocks/>
          </p:cNvSpPr>
          <p:nvPr/>
        </p:nvSpPr>
        <p:spPr bwMode="auto">
          <a:xfrm>
            <a:off x="5500688" y="5502275"/>
            <a:ext cx="433387" cy="633413"/>
          </a:xfrm>
          <a:custGeom>
            <a:avLst/>
            <a:gdLst>
              <a:gd name="T0" fmla="*/ 0 w 819"/>
              <a:gd name="T1" fmla="*/ 19 h 1198"/>
              <a:gd name="T2" fmla="*/ 792 w 819"/>
              <a:gd name="T3" fmla="*/ 1198 h 1198"/>
              <a:gd name="T4" fmla="*/ 819 w 819"/>
              <a:gd name="T5" fmla="*/ 1180 h 1198"/>
              <a:gd name="T6" fmla="*/ 27 w 819"/>
              <a:gd name="T7" fmla="*/ 0 h 1198"/>
              <a:gd name="T8" fmla="*/ 0 w 819"/>
              <a:gd name="T9" fmla="*/ 19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9" h="1198">
                <a:moveTo>
                  <a:pt x="0" y="19"/>
                </a:moveTo>
                <a:lnTo>
                  <a:pt x="792" y="1198"/>
                </a:lnTo>
                <a:lnTo>
                  <a:pt x="819" y="1180"/>
                </a:lnTo>
                <a:lnTo>
                  <a:pt x="27" y="0"/>
                </a:lnTo>
                <a:lnTo>
                  <a:pt x="0" y="1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93" name="Freeform 465"/>
          <p:cNvSpPr>
            <a:spLocks/>
          </p:cNvSpPr>
          <p:nvPr/>
        </p:nvSpPr>
        <p:spPr bwMode="auto">
          <a:xfrm>
            <a:off x="5472113" y="5454650"/>
            <a:ext cx="112712" cy="131763"/>
          </a:xfrm>
          <a:custGeom>
            <a:avLst/>
            <a:gdLst>
              <a:gd name="T0" fmla="*/ 48 w 213"/>
              <a:gd name="T1" fmla="*/ 249 h 249"/>
              <a:gd name="T2" fmla="*/ 49 w 213"/>
              <a:gd name="T3" fmla="*/ 246 h 249"/>
              <a:gd name="T4" fmla="*/ 53 w 213"/>
              <a:gd name="T5" fmla="*/ 241 h 249"/>
              <a:gd name="T6" fmla="*/ 56 w 213"/>
              <a:gd name="T7" fmla="*/ 234 h 249"/>
              <a:gd name="T8" fmla="*/ 59 w 213"/>
              <a:gd name="T9" fmla="*/ 229 h 249"/>
              <a:gd name="T10" fmla="*/ 64 w 213"/>
              <a:gd name="T11" fmla="*/ 223 h 249"/>
              <a:gd name="T12" fmla="*/ 68 w 213"/>
              <a:gd name="T13" fmla="*/ 218 h 249"/>
              <a:gd name="T14" fmla="*/ 72 w 213"/>
              <a:gd name="T15" fmla="*/ 214 h 249"/>
              <a:gd name="T16" fmla="*/ 76 w 213"/>
              <a:gd name="T17" fmla="*/ 208 h 249"/>
              <a:gd name="T18" fmla="*/ 80 w 213"/>
              <a:gd name="T19" fmla="*/ 204 h 249"/>
              <a:gd name="T20" fmla="*/ 85 w 213"/>
              <a:gd name="T21" fmla="*/ 198 h 249"/>
              <a:gd name="T22" fmla="*/ 90 w 213"/>
              <a:gd name="T23" fmla="*/ 194 h 249"/>
              <a:gd name="T24" fmla="*/ 94 w 213"/>
              <a:gd name="T25" fmla="*/ 190 h 249"/>
              <a:gd name="T26" fmla="*/ 98 w 213"/>
              <a:gd name="T27" fmla="*/ 185 h 249"/>
              <a:gd name="T28" fmla="*/ 104 w 213"/>
              <a:gd name="T29" fmla="*/ 182 h 249"/>
              <a:gd name="T30" fmla="*/ 109 w 213"/>
              <a:gd name="T31" fmla="*/ 178 h 249"/>
              <a:gd name="T32" fmla="*/ 113 w 213"/>
              <a:gd name="T33" fmla="*/ 175 h 249"/>
              <a:gd name="T34" fmla="*/ 119 w 213"/>
              <a:gd name="T35" fmla="*/ 171 h 249"/>
              <a:gd name="T36" fmla="*/ 124 w 213"/>
              <a:gd name="T37" fmla="*/ 168 h 249"/>
              <a:gd name="T38" fmla="*/ 130 w 213"/>
              <a:gd name="T39" fmla="*/ 165 h 249"/>
              <a:gd name="T40" fmla="*/ 135 w 213"/>
              <a:gd name="T41" fmla="*/ 162 h 249"/>
              <a:gd name="T42" fmla="*/ 140 w 213"/>
              <a:gd name="T43" fmla="*/ 158 h 249"/>
              <a:gd name="T44" fmla="*/ 147 w 213"/>
              <a:gd name="T45" fmla="*/ 156 h 249"/>
              <a:gd name="T46" fmla="*/ 152 w 213"/>
              <a:gd name="T47" fmla="*/ 153 h 249"/>
              <a:gd name="T48" fmla="*/ 159 w 213"/>
              <a:gd name="T49" fmla="*/ 151 h 249"/>
              <a:gd name="T50" fmla="*/ 164 w 213"/>
              <a:gd name="T51" fmla="*/ 149 h 249"/>
              <a:gd name="T52" fmla="*/ 171 w 213"/>
              <a:gd name="T53" fmla="*/ 147 h 249"/>
              <a:gd name="T54" fmla="*/ 177 w 213"/>
              <a:gd name="T55" fmla="*/ 145 h 249"/>
              <a:gd name="T56" fmla="*/ 184 w 213"/>
              <a:gd name="T57" fmla="*/ 143 h 249"/>
              <a:gd name="T58" fmla="*/ 190 w 213"/>
              <a:gd name="T59" fmla="*/ 142 h 249"/>
              <a:gd name="T60" fmla="*/ 197 w 213"/>
              <a:gd name="T61" fmla="*/ 140 h 249"/>
              <a:gd name="T62" fmla="*/ 203 w 213"/>
              <a:gd name="T63" fmla="*/ 139 h 249"/>
              <a:gd name="T64" fmla="*/ 210 w 213"/>
              <a:gd name="T65" fmla="*/ 138 h 249"/>
              <a:gd name="T66" fmla="*/ 0 w 213"/>
              <a:gd name="T6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3" h="249">
                <a:moveTo>
                  <a:pt x="0" y="0"/>
                </a:moveTo>
                <a:lnTo>
                  <a:pt x="48" y="249"/>
                </a:lnTo>
                <a:lnTo>
                  <a:pt x="48" y="249"/>
                </a:lnTo>
                <a:lnTo>
                  <a:pt x="49" y="246"/>
                </a:lnTo>
                <a:lnTo>
                  <a:pt x="51" y="243"/>
                </a:lnTo>
                <a:lnTo>
                  <a:pt x="53" y="241"/>
                </a:lnTo>
                <a:lnTo>
                  <a:pt x="54" y="237"/>
                </a:lnTo>
                <a:lnTo>
                  <a:pt x="56" y="234"/>
                </a:lnTo>
                <a:lnTo>
                  <a:pt x="58" y="232"/>
                </a:lnTo>
                <a:lnTo>
                  <a:pt x="59" y="229"/>
                </a:lnTo>
                <a:lnTo>
                  <a:pt x="62" y="226"/>
                </a:lnTo>
                <a:lnTo>
                  <a:pt x="64" y="223"/>
                </a:lnTo>
                <a:lnTo>
                  <a:pt x="66" y="221"/>
                </a:lnTo>
                <a:lnTo>
                  <a:pt x="68" y="218"/>
                </a:lnTo>
                <a:lnTo>
                  <a:pt x="70" y="216"/>
                </a:lnTo>
                <a:lnTo>
                  <a:pt x="72" y="214"/>
                </a:lnTo>
                <a:lnTo>
                  <a:pt x="74" y="210"/>
                </a:lnTo>
                <a:lnTo>
                  <a:pt x="76" y="208"/>
                </a:lnTo>
                <a:lnTo>
                  <a:pt x="78" y="206"/>
                </a:lnTo>
                <a:lnTo>
                  <a:pt x="80" y="204"/>
                </a:lnTo>
                <a:lnTo>
                  <a:pt x="82" y="201"/>
                </a:lnTo>
                <a:lnTo>
                  <a:pt x="85" y="198"/>
                </a:lnTo>
                <a:lnTo>
                  <a:pt x="88" y="196"/>
                </a:lnTo>
                <a:lnTo>
                  <a:pt x="90" y="194"/>
                </a:lnTo>
                <a:lnTo>
                  <a:pt x="92" y="192"/>
                </a:lnTo>
                <a:lnTo>
                  <a:pt x="94" y="190"/>
                </a:lnTo>
                <a:lnTo>
                  <a:pt x="96" y="188"/>
                </a:lnTo>
                <a:lnTo>
                  <a:pt x="98" y="185"/>
                </a:lnTo>
                <a:lnTo>
                  <a:pt x="102" y="184"/>
                </a:lnTo>
                <a:lnTo>
                  <a:pt x="104" y="182"/>
                </a:lnTo>
                <a:lnTo>
                  <a:pt x="106" y="180"/>
                </a:lnTo>
                <a:lnTo>
                  <a:pt x="109" y="178"/>
                </a:lnTo>
                <a:lnTo>
                  <a:pt x="111" y="177"/>
                </a:lnTo>
                <a:lnTo>
                  <a:pt x="113" y="175"/>
                </a:lnTo>
                <a:lnTo>
                  <a:pt x="117" y="172"/>
                </a:lnTo>
                <a:lnTo>
                  <a:pt x="119" y="171"/>
                </a:lnTo>
                <a:lnTo>
                  <a:pt x="122" y="169"/>
                </a:lnTo>
                <a:lnTo>
                  <a:pt x="124" y="168"/>
                </a:lnTo>
                <a:lnTo>
                  <a:pt x="126" y="166"/>
                </a:lnTo>
                <a:lnTo>
                  <a:pt x="130" y="165"/>
                </a:lnTo>
                <a:lnTo>
                  <a:pt x="133" y="163"/>
                </a:lnTo>
                <a:lnTo>
                  <a:pt x="135" y="162"/>
                </a:lnTo>
                <a:lnTo>
                  <a:pt x="138" y="161"/>
                </a:lnTo>
                <a:lnTo>
                  <a:pt x="140" y="158"/>
                </a:lnTo>
                <a:lnTo>
                  <a:pt x="144" y="157"/>
                </a:lnTo>
                <a:lnTo>
                  <a:pt x="147" y="156"/>
                </a:lnTo>
                <a:lnTo>
                  <a:pt x="149" y="155"/>
                </a:lnTo>
                <a:lnTo>
                  <a:pt x="152" y="153"/>
                </a:lnTo>
                <a:lnTo>
                  <a:pt x="156" y="152"/>
                </a:lnTo>
                <a:lnTo>
                  <a:pt x="159" y="151"/>
                </a:lnTo>
                <a:lnTo>
                  <a:pt x="161" y="150"/>
                </a:lnTo>
                <a:lnTo>
                  <a:pt x="164" y="149"/>
                </a:lnTo>
                <a:lnTo>
                  <a:pt x="167" y="148"/>
                </a:lnTo>
                <a:lnTo>
                  <a:pt x="171" y="147"/>
                </a:lnTo>
                <a:lnTo>
                  <a:pt x="174" y="147"/>
                </a:lnTo>
                <a:lnTo>
                  <a:pt x="177" y="145"/>
                </a:lnTo>
                <a:lnTo>
                  <a:pt x="180" y="144"/>
                </a:lnTo>
                <a:lnTo>
                  <a:pt x="184" y="143"/>
                </a:lnTo>
                <a:lnTo>
                  <a:pt x="187" y="142"/>
                </a:lnTo>
                <a:lnTo>
                  <a:pt x="190" y="142"/>
                </a:lnTo>
                <a:lnTo>
                  <a:pt x="193" y="141"/>
                </a:lnTo>
                <a:lnTo>
                  <a:pt x="197" y="140"/>
                </a:lnTo>
                <a:lnTo>
                  <a:pt x="200" y="140"/>
                </a:lnTo>
                <a:lnTo>
                  <a:pt x="203" y="139"/>
                </a:lnTo>
                <a:lnTo>
                  <a:pt x="206" y="139"/>
                </a:lnTo>
                <a:lnTo>
                  <a:pt x="210" y="138"/>
                </a:lnTo>
                <a:lnTo>
                  <a:pt x="213" y="13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94" name="Freeform 466"/>
          <p:cNvSpPr>
            <a:spLocks/>
          </p:cNvSpPr>
          <p:nvPr/>
        </p:nvSpPr>
        <p:spPr bwMode="auto">
          <a:xfrm>
            <a:off x="6062663" y="2933700"/>
            <a:ext cx="376237" cy="220663"/>
          </a:xfrm>
          <a:custGeom>
            <a:avLst/>
            <a:gdLst>
              <a:gd name="T0" fmla="*/ 710 w 710"/>
              <a:gd name="T1" fmla="*/ 387 h 416"/>
              <a:gd name="T2" fmla="*/ 16 w 710"/>
              <a:gd name="T3" fmla="*/ 0 h 416"/>
              <a:gd name="T4" fmla="*/ 0 w 710"/>
              <a:gd name="T5" fmla="*/ 29 h 416"/>
              <a:gd name="T6" fmla="*/ 695 w 710"/>
              <a:gd name="T7" fmla="*/ 416 h 416"/>
              <a:gd name="T8" fmla="*/ 710 w 710"/>
              <a:gd name="T9" fmla="*/ 387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0" h="416">
                <a:moveTo>
                  <a:pt x="710" y="387"/>
                </a:moveTo>
                <a:lnTo>
                  <a:pt x="16" y="0"/>
                </a:lnTo>
                <a:lnTo>
                  <a:pt x="0" y="29"/>
                </a:lnTo>
                <a:lnTo>
                  <a:pt x="695" y="416"/>
                </a:lnTo>
                <a:lnTo>
                  <a:pt x="710" y="38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95" name="Freeform 467"/>
          <p:cNvSpPr>
            <a:spLocks/>
          </p:cNvSpPr>
          <p:nvPr/>
        </p:nvSpPr>
        <p:spPr bwMode="auto">
          <a:xfrm>
            <a:off x="6354763" y="3070225"/>
            <a:ext cx="133350" cy="106363"/>
          </a:xfrm>
          <a:custGeom>
            <a:avLst/>
            <a:gdLst>
              <a:gd name="T0" fmla="*/ 97 w 252"/>
              <a:gd name="T1" fmla="*/ 0 h 201"/>
              <a:gd name="T2" fmla="*/ 97 w 252"/>
              <a:gd name="T3" fmla="*/ 4 h 201"/>
              <a:gd name="T4" fmla="*/ 96 w 252"/>
              <a:gd name="T5" fmla="*/ 11 h 201"/>
              <a:gd name="T6" fmla="*/ 96 w 252"/>
              <a:gd name="T7" fmla="*/ 18 h 201"/>
              <a:gd name="T8" fmla="*/ 95 w 252"/>
              <a:gd name="T9" fmla="*/ 24 h 201"/>
              <a:gd name="T10" fmla="*/ 94 w 252"/>
              <a:gd name="T11" fmla="*/ 31 h 201"/>
              <a:gd name="T12" fmla="*/ 92 w 252"/>
              <a:gd name="T13" fmla="*/ 37 h 201"/>
              <a:gd name="T14" fmla="*/ 91 w 252"/>
              <a:gd name="T15" fmla="*/ 44 h 201"/>
              <a:gd name="T16" fmla="*/ 89 w 252"/>
              <a:gd name="T17" fmla="*/ 50 h 201"/>
              <a:gd name="T18" fmla="*/ 88 w 252"/>
              <a:gd name="T19" fmla="*/ 57 h 201"/>
              <a:gd name="T20" fmla="*/ 86 w 252"/>
              <a:gd name="T21" fmla="*/ 62 h 201"/>
              <a:gd name="T22" fmla="*/ 84 w 252"/>
              <a:gd name="T23" fmla="*/ 68 h 201"/>
              <a:gd name="T24" fmla="*/ 82 w 252"/>
              <a:gd name="T25" fmla="*/ 75 h 201"/>
              <a:gd name="T26" fmla="*/ 80 w 252"/>
              <a:gd name="T27" fmla="*/ 80 h 201"/>
              <a:gd name="T28" fmla="*/ 77 w 252"/>
              <a:gd name="T29" fmla="*/ 86 h 201"/>
              <a:gd name="T30" fmla="*/ 74 w 252"/>
              <a:gd name="T31" fmla="*/ 92 h 201"/>
              <a:gd name="T32" fmla="*/ 72 w 252"/>
              <a:gd name="T33" fmla="*/ 98 h 201"/>
              <a:gd name="T34" fmla="*/ 69 w 252"/>
              <a:gd name="T35" fmla="*/ 103 h 201"/>
              <a:gd name="T36" fmla="*/ 65 w 252"/>
              <a:gd name="T37" fmla="*/ 108 h 201"/>
              <a:gd name="T38" fmla="*/ 62 w 252"/>
              <a:gd name="T39" fmla="*/ 114 h 201"/>
              <a:gd name="T40" fmla="*/ 58 w 252"/>
              <a:gd name="T41" fmla="*/ 118 h 201"/>
              <a:gd name="T42" fmla="*/ 55 w 252"/>
              <a:gd name="T43" fmla="*/ 123 h 201"/>
              <a:gd name="T44" fmla="*/ 50 w 252"/>
              <a:gd name="T45" fmla="*/ 129 h 201"/>
              <a:gd name="T46" fmla="*/ 47 w 252"/>
              <a:gd name="T47" fmla="*/ 133 h 201"/>
              <a:gd name="T48" fmla="*/ 43 w 252"/>
              <a:gd name="T49" fmla="*/ 139 h 201"/>
              <a:gd name="T50" fmla="*/ 38 w 252"/>
              <a:gd name="T51" fmla="*/ 143 h 201"/>
              <a:gd name="T52" fmla="*/ 33 w 252"/>
              <a:gd name="T53" fmla="*/ 147 h 201"/>
              <a:gd name="T54" fmla="*/ 29 w 252"/>
              <a:gd name="T55" fmla="*/ 152 h 201"/>
              <a:gd name="T56" fmla="*/ 23 w 252"/>
              <a:gd name="T57" fmla="*/ 157 h 201"/>
              <a:gd name="T58" fmla="*/ 19 w 252"/>
              <a:gd name="T59" fmla="*/ 161 h 201"/>
              <a:gd name="T60" fmla="*/ 14 w 252"/>
              <a:gd name="T61" fmla="*/ 166 h 201"/>
              <a:gd name="T62" fmla="*/ 8 w 252"/>
              <a:gd name="T63" fmla="*/ 169 h 201"/>
              <a:gd name="T64" fmla="*/ 3 w 252"/>
              <a:gd name="T65" fmla="*/ 173 h 201"/>
              <a:gd name="T66" fmla="*/ 252 w 252"/>
              <a:gd name="T67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2" h="201">
                <a:moveTo>
                  <a:pt x="252" y="201"/>
                </a:moveTo>
                <a:lnTo>
                  <a:pt x="97" y="0"/>
                </a:lnTo>
                <a:lnTo>
                  <a:pt x="97" y="0"/>
                </a:lnTo>
                <a:lnTo>
                  <a:pt x="97" y="4"/>
                </a:lnTo>
                <a:lnTo>
                  <a:pt x="97" y="7"/>
                </a:lnTo>
                <a:lnTo>
                  <a:pt x="96" y="11"/>
                </a:lnTo>
                <a:lnTo>
                  <a:pt x="96" y="14"/>
                </a:lnTo>
                <a:lnTo>
                  <a:pt x="96" y="18"/>
                </a:lnTo>
                <a:lnTo>
                  <a:pt x="95" y="21"/>
                </a:lnTo>
                <a:lnTo>
                  <a:pt x="95" y="24"/>
                </a:lnTo>
                <a:lnTo>
                  <a:pt x="95" y="27"/>
                </a:lnTo>
                <a:lnTo>
                  <a:pt x="94" y="31"/>
                </a:lnTo>
                <a:lnTo>
                  <a:pt x="94" y="34"/>
                </a:lnTo>
                <a:lnTo>
                  <a:pt x="92" y="37"/>
                </a:lnTo>
                <a:lnTo>
                  <a:pt x="91" y="40"/>
                </a:lnTo>
                <a:lnTo>
                  <a:pt x="91" y="44"/>
                </a:lnTo>
                <a:lnTo>
                  <a:pt x="90" y="47"/>
                </a:lnTo>
                <a:lnTo>
                  <a:pt x="89" y="50"/>
                </a:lnTo>
                <a:lnTo>
                  <a:pt x="89" y="53"/>
                </a:lnTo>
                <a:lnTo>
                  <a:pt x="88" y="57"/>
                </a:lnTo>
                <a:lnTo>
                  <a:pt x="87" y="60"/>
                </a:lnTo>
                <a:lnTo>
                  <a:pt x="86" y="62"/>
                </a:lnTo>
                <a:lnTo>
                  <a:pt x="85" y="65"/>
                </a:lnTo>
                <a:lnTo>
                  <a:pt x="84" y="68"/>
                </a:lnTo>
                <a:lnTo>
                  <a:pt x="83" y="72"/>
                </a:lnTo>
                <a:lnTo>
                  <a:pt x="82" y="75"/>
                </a:lnTo>
                <a:lnTo>
                  <a:pt x="81" y="77"/>
                </a:lnTo>
                <a:lnTo>
                  <a:pt x="80" y="80"/>
                </a:lnTo>
                <a:lnTo>
                  <a:pt x="78" y="84"/>
                </a:lnTo>
                <a:lnTo>
                  <a:pt x="77" y="86"/>
                </a:lnTo>
                <a:lnTo>
                  <a:pt x="76" y="89"/>
                </a:lnTo>
                <a:lnTo>
                  <a:pt x="74" y="92"/>
                </a:lnTo>
                <a:lnTo>
                  <a:pt x="73" y="94"/>
                </a:lnTo>
                <a:lnTo>
                  <a:pt x="72" y="98"/>
                </a:lnTo>
                <a:lnTo>
                  <a:pt x="70" y="100"/>
                </a:lnTo>
                <a:lnTo>
                  <a:pt x="69" y="103"/>
                </a:lnTo>
                <a:lnTo>
                  <a:pt x="67" y="105"/>
                </a:lnTo>
                <a:lnTo>
                  <a:pt x="65" y="108"/>
                </a:lnTo>
                <a:lnTo>
                  <a:pt x="63" y="111"/>
                </a:lnTo>
                <a:lnTo>
                  <a:pt x="62" y="114"/>
                </a:lnTo>
                <a:lnTo>
                  <a:pt x="60" y="116"/>
                </a:lnTo>
                <a:lnTo>
                  <a:pt x="58" y="118"/>
                </a:lnTo>
                <a:lnTo>
                  <a:pt x="57" y="121"/>
                </a:lnTo>
                <a:lnTo>
                  <a:pt x="55" y="123"/>
                </a:lnTo>
                <a:lnTo>
                  <a:pt x="53" y="126"/>
                </a:lnTo>
                <a:lnTo>
                  <a:pt x="50" y="129"/>
                </a:lnTo>
                <a:lnTo>
                  <a:pt x="48" y="131"/>
                </a:lnTo>
                <a:lnTo>
                  <a:pt x="47" y="133"/>
                </a:lnTo>
                <a:lnTo>
                  <a:pt x="45" y="135"/>
                </a:lnTo>
                <a:lnTo>
                  <a:pt x="43" y="139"/>
                </a:lnTo>
                <a:lnTo>
                  <a:pt x="41" y="141"/>
                </a:lnTo>
                <a:lnTo>
                  <a:pt x="38" y="143"/>
                </a:lnTo>
                <a:lnTo>
                  <a:pt x="36" y="145"/>
                </a:lnTo>
                <a:lnTo>
                  <a:pt x="33" y="147"/>
                </a:lnTo>
                <a:lnTo>
                  <a:pt x="31" y="149"/>
                </a:lnTo>
                <a:lnTo>
                  <a:pt x="29" y="152"/>
                </a:lnTo>
                <a:lnTo>
                  <a:pt x="27" y="155"/>
                </a:lnTo>
                <a:lnTo>
                  <a:pt x="23" y="157"/>
                </a:lnTo>
                <a:lnTo>
                  <a:pt x="21" y="159"/>
                </a:lnTo>
                <a:lnTo>
                  <a:pt x="19" y="161"/>
                </a:lnTo>
                <a:lnTo>
                  <a:pt x="16" y="163"/>
                </a:lnTo>
                <a:lnTo>
                  <a:pt x="14" y="166"/>
                </a:lnTo>
                <a:lnTo>
                  <a:pt x="10" y="167"/>
                </a:lnTo>
                <a:lnTo>
                  <a:pt x="8" y="169"/>
                </a:lnTo>
                <a:lnTo>
                  <a:pt x="5" y="171"/>
                </a:lnTo>
                <a:lnTo>
                  <a:pt x="3" y="173"/>
                </a:lnTo>
                <a:lnTo>
                  <a:pt x="0" y="175"/>
                </a:lnTo>
                <a:lnTo>
                  <a:pt x="252" y="201"/>
                </a:lnTo>
                <a:lnTo>
                  <a:pt x="252" y="20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96" name="Rectangle 468"/>
          <p:cNvSpPr>
            <a:spLocks noChangeArrowheads="1"/>
          </p:cNvSpPr>
          <p:nvPr/>
        </p:nvSpPr>
        <p:spPr bwMode="auto">
          <a:xfrm>
            <a:off x="276225" y="2298700"/>
            <a:ext cx="170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1F1A17"/>
                </a:solidFill>
                <a:latin typeface="Arial Narrow" pitchFamily="34" charset="0"/>
              </a:rPr>
              <a:t>anterior chamber</a:t>
            </a:r>
            <a:endParaRPr lang="hu-HU" altLang="hu-HU" sz="2000" b="1">
              <a:latin typeface="Arial Narrow" pitchFamily="34" charset="0"/>
            </a:endParaRPr>
          </a:p>
        </p:txBody>
      </p:sp>
      <p:sp>
        <p:nvSpPr>
          <p:cNvPr id="48597" name="Freeform 469"/>
          <p:cNvSpPr>
            <a:spLocks/>
          </p:cNvSpPr>
          <p:nvPr/>
        </p:nvSpPr>
        <p:spPr bwMode="auto">
          <a:xfrm>
            <a:off x="1731963" y="4144963"/>
            <a:ext cx="1160462" cy="1031875"/>
          </a:xfrm>
          <a:custGeom>
            <a:avLst/>
            <a:gdLst>
              <a:gd name="T0" fmla="*/ 2172 w 2194"/>
              <a:gd name="T1" fmla="*/ 0 h 1948"/>
              <a:gd name="T2" fmla="*/ 0 w 2194"/>
              <a:gd name="T3" fmla="*/ 1923 h 1948"/>
              <a:gd name="T4" fmla="*/ 22 w 2194"/>
              <a:gd name="T5" fmla="*/ 1948 h 1948"/>
              <a:gd name="T6" fmla="*/ 2194 w 2194"/>
              <a:gd name="T7" fmla="*/ 24 h 1948"/>
              <a:gd name="T8" fmla="*/ 2172 w 2194"/>
              <a:gd name="T9" fmla="*/ 0 h 1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4" h="1948">
                <a:moveTo>
                  <a:pt x="2172" y="0"/>
                </a:moveTo>
                <a:lnTo>
                  <a:pt x="0" y="1923"/>
                </a:lnTo>
                <a:lnTo>
                  <a:pt x="22" y="1948"/>
                </a:lnTo>
                <a:lnTo>
                  <a:pt x="2194" y="24"/>
                </a:lnTo>
                <a:lnTo>
                  <a:pt x="2172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98" name="Freeform 470"/>
          <p:cNvSpPr>
            <a:spLocks/>
          </p:cNvSpPr>
          <p:nvPr/>
        </p:nvSpPr>
        <p:spPr bwMode="auto">
          <a:xfrm>
            <a:off x="2805113" y="4110038"/>
            <a:ext cx="128587" cy="122237"/>
          </a:xfrm>
          <a:custGeom>
            <a:avLst/>
            <a:gdLst>
              <a:gd name="T0" fmla="*/ 0 w 241"/>
              <a:gd name="T1" fmla="*/ 80 h 230"/>
              <a:gd name="T2" fmla="*/ 3 w 241"/>
              <a:gd name="T3" fmla="*/ 81 h 230"/>
              <a:gd name="T4" fmla="*/ 9 w 241"/>
              <a:gd name="T5" fmla="*/ 84 h 230"/>
              <a:gd name="T6" fmla="*/ 16 w 241"/>
              <a:gd name="T7" fmla="*/ 87 h 230"/>
              <a:gd name="T8" fmla="*/ 21 w 241"/>
              <a:gd name="T9" fmla="*/ 90 h 230"/>
              <a:gd name="T10" fmla="*/ 28 w 241"/>
              <a:gd name="T11" fmla="*/ 93 h 230"/>
              <a:gd name="T12" fmla="*/ 33 w 241"/>
              <a:gd name="T13" fmla="*/ 96 h 230"/>
              <a:gd name="T14" fmla="*/ 39 w 241"/>
              <a:gd name="T15" fmla="*/ 100 h 230"/>
              <a:gd name="T16" fmla="*/ 44 w 241"/>
              <a:gd name="T17" fmla="*/ 103 h 230"/>
              <a:gd name="T18" fmla="*/ 49 w 241"/>
              <a:gd name="T19" fmla="*/ 107 h 230"/>
              <a:gd name="T20" fmla="*/ 55 w 241"/>
              <a:gd name="T21" fmla="*/ 110 h 230"/>
              <a:gd name="T22" fmla="*/ 60 w 241"/>
              <a:gd name="T23" fmla="*/ 115 h 230"/>
              <a:gd name="T24" fmla="*/ 65 w 241"/>
              <a:gd name="T25" fmla="*/ 119 h 230"/>
              <a:gd name="T26" fmla="*/ 69 w 241"/>
              <a:gd name="T27" fmla="*/ 122 h 230"/>
              <a:gd name="T28" fmla="*/ 74 w 241"/>
              <a:gd name="T29" fmla="*/ 127 h 230"/>
              <a:gd name="T30" fmla="*/ 79 w 241"/>
              <a:gd name="T31" fmla="*/ 132 h 230"/>
              <a:gd name="T32" fmla="*/ 83 w 241"/>
              <a:gd name="T33" fmla="*/ 136 h 230"/>
              <a:gd name="T34" fmla="*/ 87 w 241"/>
              <a:gd name="T35" fmla="*/ 141 h 230"/>
              <a:gd name="T36" fmla="*/ 90 w 241"/>
              <a:gd name="T37" fmla="*/ 146 h 230"/>
              <a:gd name="T38" fmla="*/ 95 w 241"/>
              <a:gd name="T39" fmla="*/ 150 h 230"/>
              <a:gd name="T40" fmla="*/ 98 w 241"/>
              <a:gd name="T41" fmla="*/ 156 h 230"/>
              <a:gd name="T42" fmla="*/ 102 w 241"/>
              <a:gd name="T43" fmla="*/ 161 h 230"/>
              <a:gd name="T44" fmla="*/ 106 w 241"/>
              <a:gd name="T45" fmla="*/ 167 h 230"/>
              <a:gd name="T46" fmla="*/ 109 w 241"/>
              <a:gd name="T47" fmla="*/ 172 h 230"/>
              <a:gd name="T48" fmla="*/ 112 w 241"/>
              <a:gd name="T49" fmla="*/ 177 h 230"/>
              <a:gd name="T50" fmla="*/ 114 w 241"/>
              <a:gd name="T51" fmla="*/ 183 h 230"/>
              <a:gd name="T52" fmla="*/ 117 w 241"/>
              <a:gd name="T53" fmla="*/ 188 h 230"/>
              <a:gd name="T54" fmla="*/ 121 w 241"/>
              <a:gd name="T55" fmla="*/ 195 h 230"/>
              <a:gd name="T56" fmla="*/ 123 w 241"/>
              <a:gd name="T57" fmla="*/ 201 h 230"/>
              <a:gd name="T58" fmla="*/ 125 w 241"/>
              <a:gd name="T59" fmla="*/ 206 h 230"/>
              <a:gd name="T60" fmla="*/ 127 w 241"/>
              <a:gd name="T61" fmla="*/ 213 h 230"/>
              <a:gd name="T62" fmla="*/ 129 w 241"/>
              <a:gd name="T63" fmla="*/ 219 h 230"/>
              <a:gd name="T64" fmla="*/ 131 w 241"/>
              <a:gd name="T65" fmla="*/ 226 h 230"/>
              <a:gd name="T66" fmla="*/ 241 w 241"/>
              <a:gd name="T6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1" h="230">
                <a:moveTo>
                  <a:pt x="241" y="0"/>
                </a:moveTo>
                <a:lnTo>
                  <a:pt x="0" y="80"/>
                </a:lnTo>
                <a:lnTo>
                  <a:pt x="0" y="80"/>
                </a:lnTo>
                <a:lnTo>
                  <a:pt x="3" y="81"/>
                </a:lnTo>
                <a:lnTo>
                  <a:pt x="6" y="82"/>
                </a:lnTo>
                <a:lnTo>
                  <a:pt x="9" y="84"/>
                </a:lnTo>
                <a:lnTo>
                  <a:pt x="13" y="86"/>
                </a:lnTo>
                <a:lnTo>
                  <a:pt x="16" y="87"/>
                </a:lnTo>
                <a:lnTo>
                  <a:pt x="18" y="89"/>
                </a:lnTo>
                <a:lnTo>
                  <a:pt x="21" y="90"/>
                </a:lnTo>
                <a:lnTo>
                  <a:pt x="25" y="92"/>
                </a:lnTo>
                <a:lnTo>
                  <a:pt x="28" y="93"/>
                </a:lnTo>
                <a:lnTo>
                  <a:pt x="30" y="94"/>
                </a:lnTo>
                <a:lnTo>
                  <a:pt x="33" y="96"/>
                </a:lnTo>
                <a:lnTo>
                  <a:pt x="36" y="98"/>
                </a:lnTo>
                <a:lnTo>
                  <a:pt x="39" y="100"/>
                </a:lnTo>
                <a:lnTo>
                  <a:pt x="42" y="102"/>
                </a:lnTo>
                <a:lnTo>
                  <a:pt x="44" y="103"/>
                </a:lnTo>
                <a:lnTo>
                  <a:pt x="47" y="105"/>
                </a:lnTo>
                <a:lnTo>
                  <a:pt x="49" y="107"/>
                </a:lnTo>
                <a:lnTo>
                  <a:pt x="53" y="108"/>
                </a:lnTo>
                <a:lnTo>
                  <a:pt x="55" y="110"/>
                </a:lnTo>
                <a:lnTo>
                  <a:pt x="57" y="113"/>
                </a:lnTo>
                <a:lnTo>
                  <a:pt x="60" y="115"/>
                </a:lnTo>
                <a:lnTo>
                  <a:pt x="62" y="117"/>
                </a:lnTo>
                <a:lnTo>
                  <a:pt x="65" y="119"/>
                </a:lnTo>
                <a:lnTo>
                  <a:pt x="67" y="120"/>
                </a:lnTo>
                <a:lnTo>
                  <a:pt x="69" y="122"/>
                </a:lnTo>
                <a:lnTo>
                  <a:pt x="72" y="124"/>
                </a:lnTo>
                <a:lnTo>
                  <a:pt x="74" y="127"/>
                </a:lnTo>
                <a:lnTo>
                  <a:pt x="76" y="129"/>
                </a:lnTo>
                <a:lnTo>
                  <a:pt x="79" y="132"/>
                </a:lnTo>
                <a:lnTo>
                  <a:pt x="81" y="134"/>
                </a:lnTo>
                <a:lnTo>
                  <a:pt x="83" y="136"/>
                </a:lnTo>
                <a:lnTo>
                  <a:pt x="85" y="138"/>
                </a:lnTo>
                <a:lnTo>
                  <a:pt x="87" y="141"/>
                </a:lnTo>
                <a:lnTo>
                  <a:pt x="88" y="143"/>
                </a:lnTo>
                <a:lnTo>
                  <a:pt x="90" y="146"/>
                </a:lnTo>
                <a:lnTo>
                  <a:pt x="93" y="148"/>
                </a:lnTo>
                <a:lnTo>
                  <a:pt x="95" y="150"/>
                </a:lnTo>
                <a:lnTo>
                  <a:pt x="97" y="152"/>
                </a:lnTo>
                <a:lnTo>
                  <a:pt x="98" y="156"/>
                </a:lnTo>
                <a:lnTo>
                  <a:pt x="100" y="158"/>
                </a:lnTo>
                <a:lnTo>
                  <a:pt x="102" y="161"/>
                </a:lnTo>
                <a:lnTo>
                  <a:pt x="103" y="163"/>
                </a:lnTo>
                <a:lnTo>
                  <a:pt x="106" y="167"/>
                </a:lnTo>
                <a:lnTo>
                  <a:pt x="107" y="169"/>
                </a:lnTo>
                <a:lnTo>
                  <a:pt x="109" y="172"/>
                </a:lnTo>
                <a:lnTo>
                  <a:pt x="110" y="174"/>
                </a:lnTo>
                <a:lnTo>
                  <a:pt x="112" y="177"/>
                </a:lnTo>
                <a:lnTo>
                  <a:pt x="113" y="179"/>
                </a:lnTo>
                <a:lnTo>
                  <a:pt x="114" y="183"/>
                </a:lnTo>
                <a:lnTo>
                  <a:pt x="116" y="186"/>
                </a:lnTo>
                <a:lnTo>
                  <a:pt x="117" y="188"/>
                </a:lnTo>
                <a:lnTo>
                  <a:pt x="119" y="191"/>
                </a:lnTo>
                <a:lnTo>
                  <a:pt x="121" y="195"/>
                </a:lnTo>
                <a:lnTo>
                  <a:pt x="122" y="198"/>
                </a:lnTo>
                <a:lnTo>
                  <a:pt x="123" y="201"/>
                </a:lnTo>
                <a:lnTo>
                  <a:pt x="124" y="203"/>
                </a:lnTo>
                <a:lnTo>
                  <a:pt x="125" y="206"/>
                </a:lnTo>
                <a:lnTo>
                  <a:pt x="126" y="210"/>
                </a:lnTo>
                <a:lnTo>
                  <a:pt x="127" y="213"/>
                </a:lnTo>
                <a:lnTo>
                  <a:pt x="128" y="216"/>
                </a:lnTo>
                <a:lnTo>
                  <a:pt x="129" y="219"/>
                </a:lnTo>
                <a:lnTo>
                  <a:pt x="130" y="223"/>
                </a:lnTo>
                <a:lnTo>
                  <a:pt x="131" y="226"/>
                </a:lnTo>
                <a:lnTo>
                  <a:pt x="133" y="230"/>
                </a:lnTo>
                <a:lnTo>
                  <a:pt x="241" y="0"/>
                </a:lnTo>
                <a:lnTo>
                  <a:pt x="24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599" name="Rectangle 471"/>
          <p:cNvSpPr>
            <a:spLocks noChangeArrowheads="1"/>
          </p:cNvSpPr>
          <p:nvPr/>
        </p:nvSpPr>
        <p:spPr bwMode="auto">
          <a:xfrm>
            <a:off x="304800" y="5114925"/>
            <a:ext cx="1827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1F1A17"/>
                </a:solidFill>
                <a:latin typeface="Arial Narrow" pitchFamily="34" charset="0"/>
              </a:rPr>
              <a:t>posterior chamber</a:t>
            </a:r>
            <a:endParaRPr lang="hu-HU" altLang="hu-HU" sz="2000" b="1">
              <a:latin typeface="Arial Narrow" pitchFamily="34" charset="0"/>
            </a:endParaRPr>
          </a:p>
        </p:txBody>
      </p:sp>
      <p:sp>
        <p:nvSpPr>
          <p:cNvPr id="48600" name="Freeform 472"/>
          <p:cNvSpPr>
            <a:spLocks/>
          </p:cNvSpPr>
          <p:nvPr/>
        </p:nvSpPr>
        <p:spPr bwMode="auto">
          <a:xfrm>
            <a:off x="1912938" y="2465388"/>
            <a:ext cx="481012" cy="336550"/>
          </a:xfrm>
          <a:custGeom>
            <a:avLst/>
            <a:gdLst>
              <a:gd name="T0" fmla="*/ 910 w 910"/>
              <a:gd name="T1" fmla="*/ 607 h 634"/>
              <a:gd name="T2" fmla="*/ 18 w 910"/>
              <a:gd name="T3" fmla="*/ 0 h 634"/>
              <a:gd name="T4" fmla="*/ 0 w 910"/>
              <a:gd name="T5" fmla="*/ 28 h 634"/>
              <a:gd name="T6" fmla="*/ 892 w 910"/>
              <a:gd name="T7" fmla="*/ 634 h 634"/>
              <a:gd name="T8" fmla="*/ 910 w 910"/>
              <a:gd name="T9" fmla="*/ 607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0" h="634">
                <a:moveTo>
                  <a:pt x="910" y="607"/>
                </a:moveTo>
                <a:lnTo>
                  <a:pt x="18" y="0"/>
                </a:lnTo>
                <a:lnTo>
                  <a:pt x="0" y="28"/>
                </a:lnTo>
                <a:lnTo>
                  <a:pt x="892" y="634"/>
                </a:lnTo>
                <a:lnTo>
                  <a:pt x="910" y="60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601" name="Freeform 473"/>
          <p:cNvSpPr>
            <a:spLocks/>
          </p:cNvSpPr>
          <p:nvPr/>
        </p:nvSpPr>
        <p:spPr bwMode="auto">
          <a:xfrm>
            <a:off x="2308225" y="2716213"/>
            <a:ext cx="131763" cy="112712"/>
          </a:xfrm>
          <a:custGeom>
            <a:avLst/>
            <a:gdLst>
              <a:gd name="T0" fmla="*/ 113 w 249"/>
              <a:gd name="T1" fmla="*/ 0 h 213"/>
              <a:gd name="T2" fmla="*/ 111 w 249"/>
              <a:gd name="T3" fmla="*/ 3 h 213"/>
              <a:gd name="T4" fmla="*/ 110 w 249"/>
              <a:gd name="T5" fmla="*/ 10 h 213"/>
              <a:gd name="T6" fmla="*/ 109 w 249"/>
              <a:gd name="T7" fmla="*/ 17 h 213"/>
              <a:gd name="T8" fmla="*/ 108 w 249"/>
              <a:gd name="T9" fmla="*/ 23 h 213"/>
              <a:gd name="T10" fmla="*/ 106 w 249"/>
              <a:gd name="T11" fmla="*/ 30 h 213"/>
              <a:gd name="T12" fmla="*/ 105 w 249"/>
              <a:gd name="T13" fmla="*/ 36 h 213"/>
              <a:gd name="T14" fmla="*/ 103 w 249"/>
              <a:gd name="T15" fmla="*/ 43 h 213"/>
              <a:gd name="T16" fmla="*/ 101 w 249"/>
              <a:gd name="T17" fmla="*/ 48 h 213"/>
              <a:gd name="T18" fmla="*/ 98 w 249"/>
              <a:gd name="T19" fmla="*/ 55 h 213"/>
              <a:gd name="T20" fmla="*/ 96 w 249"/>
              <a:gd name="T21" fmla="*/ 61 h 213"/>
              <a:gd name="T22" fmla="*/ 93 w 249"/>
              <a:gd name="T23" fmla="*/ 67 h 213"/>
              <a:gd name="T24" fmla="*/ 91 w 249"/>
              <a:gd name="T25" fmla="*/ 72 h 213"/>
              <a:gd name="T26" fmla="*/ 88 w 249"/>
              <a:gd name="T27" fmla="*/ 77 h 213"/>
              <a:gd name="T28" fmla="*/ 84 w 249"/>
              <a:gd name="T29" fmla="*/ 84 h 213"/>
              <a:gd name="T30" fmla="*/ 82 w 249"/>
              <a:gd name="T31" fmla="*/ 89 h 213"/>
              <a:gd name="T32" fmla="*/ 78 w 249"/>
              <a:gd name="T33" fmla="*/ 94 h 213"/>
              <a:gd name="T34" fmla="*/ 75 w 249"/>
              <a:gd name="T35" fmla="*/ 99 h 213"/>
              <a:gd name="T36" fmla="*/ 71 w 249"/>
              <a:gd name="T37" fmla="*/ 104 h 213"/>
              <a:gd name="T38" fmla="*/ 67 w 249"/>
              <a:gd name="T39" fmla="*/ 109 h 213"/>
              <a:gd name="T40" fmla="*/ 64 w 249"/>
              <a:gd name="T41" fmla="*/ 114 h 213"/>
              <a:gd name="T42" fmla="*/ 60 w 249"/>
              <a:gd name="T43" fmla="*/ 118 h 213"/>
              <a:gd name="T44" fmla="*/ 55 w 249"/>
              <a:gd name="T45" fmla="*/ 124 h 213"/>
              <a:gd name="T46" fmla="*/ 51 w 249"/>
              <a:gd name="T47" fmla="*/ 128 h 213"/>
              <a:gd name="T48" fmla="*/ 46 w 249"/>
              <a:gd name="T49" fmla="*/ 132 h 213"/>
              <a:gd name="T50" fmla="*/ 41 w 249"/>
              <a:gd name="T51" fmla="*/ 137 h 213"/>
              <a:gd name="T52" fmla="*/ 36 w 249"/>
              <a:gd name="T53" fmla="*/ 141 h 213"/>
              <a:gd name="T54" fmla="*/ 30 w 249"/>
              <a:gd name="T55" fmla="*/ 144 h 213"/>
              <a:gd name="T56" fmla="*/ 26 w 249"/>
              <a:gd name="T57" fmla="*/ 149 h 213"/>
              <a:gd name="T58" fmla="*/ 20 w 249"/>
              <a:gd name="T59" fmla="*/ 153 h 213"/>
              <a:gd name="T60" fmla="*/ 14 w 249"/>
              <a:gd name="T61" fmla="*/ 156 h 213"/>
              <a:gd name="T62" fmla="*/ 9 w 249"/>
              <a:gd name="T63" fmla="*/ 161 h 213"/>
              <a:gd name="T64" fmla="*/ 2 w 249"/>
              <a:gd name="T65" fmla="*/ 164 h 213"/>
              <a:gd name="T66" fmla="*/ 249 w 249"/>
              <a:gd name="T6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9" h="213">
                <a:moveTo>
                  <a:pt x="249" y="213"/>
                </a:moveTo>
                <a:lnTo>
                  <a:pt x="113" y="0"/>
                </a:lnTo>
                <a:lnTo>
                  <a:pt x="113" y="0"/>
                </a:lnTo>
                <a:lnTo>
                  <a:pt x="111" y="3"/>
                </a:lnTo>
                <a:lnTo>
                  <a:pt x="111" y="7"/>
                </a:lnTo>
                <a:lnTo>
                  <a:pt x="110" y="10"/>
                </a:lnTo>
                <a:lnTo>
                  <a:pt x="110" y="14"/>
                </a:lnTo>
                <a:lnTo>
                  <a:pt x="109" y="17"/>
                </a:lnTo>
                <a:lnTo>
                  <a:pt x="108" y="20"/>
                </a:lnTo>
                <a:lnTo>
                  <a:pt x="108" y="23"/>
                </a:lnTo>
                <a:lnTo>
                  <a:pt x="107" y="27"/>
                </a:lnTo>
                <a:lnTo>
                  <a:pt x="106" y="30"/>
                </a:lnTo>
                <a:lnTo>
                  <a:pt x="106" y="33"/>
                </a:lnTo>
                <a:lnTo>
                  <a:pt x="105" y="36"/>
                </a:lnTo>
                <a:lnTo>
                  <a:pt x="104" y="40"/>
                </a:lnTo>
                <a:lnTo>
                  <a:pt x="103" y="43"/>
                </a:lnTo>
                <a:lnTo>
                  <a:pt x="102" y="46"/>
                </a:lnTo>
                <a:lnTo>
                  <a:pt x="101" y="48"/>
                </a:lnTo>
                <a:lnTo>
                  <a:pt x="100" y="51"/>
                </a:lnTo>
                <a:lnTo>
                  <a:pt x="98" y="55"/>
                </a:lnTo>
                <a:lnTo>
                  <a:pt x="97" y="58"/>
                </a:lnTo>
                <a:lnTo>
                  <a:pt x="96" y="61"/>
                </a:lnTo>
                <a:lnTo>
                  <a:pt x="95" y="63"/>
                </a:lnTo>
                <a:lnTo>
                  <a:pt x="93" y="67"/>
                </a:lnTo>
                <a:lnTo>
                  <a:pt x="92" y="70"/>
                </a:lnTo>
                <a:lnTo>
                  <a:pt x="91" y="72"/>
                </a:lnTo>
                <a:lnTo>
                  <a:pt x="90" y="75"/>
                </a:lnTo>
                <a:lnTo>
                  <a:pt x="88" y="77"/>
                </a:lnTo>
                <a:lnTo>
                  <a:pt x="87" y="81"/>
                </a:lnTo>
                <a:lnTo>
                  <a:pt x="84" y="84"/>
                </a:lnTo>
                <a:lnTo>
                  <a:pt x="83" y="86"/>
                </a:lnTo>
                <a:lnTo>
                  <a:pt x="82" y="89"/>
                </a:lnTo>
                <a:lnTo>
                  <a:pt x="80" y="91"/>
                </a:lnTo>
                <a:lnTo>
                  <a:pt x="78" y="94"/>
                </a:lnTo>
                <a:lnTo>
                  <a:pt x="77" y="97"/>
                </a:lnTo>
                <a:lnTo>
                  <a:pt x="75" y="99"/>
                </a:lnTo>
                <a:lnTo>
                  <a:pt x="73" y="102"/>
                </a:lnTo>
                <a:lnTo>
                  <a:pt x="71" y="104"/>
                </a:lnTo>
                <a:lnTo>
                  <a:pt x="69" y="107"/>
                </a:lnTo>
                <a:lnTo>
                  <a:pt x="67" y="109"/>
                </a:lnTo>
                <a:lnTo>
                  <a:pt x="65" y="112"/>
                </a:lnTo>
                <a:lnTo>
                  <a:pt x="64" y="114"/>
                </a:lnTo>
                <a:lnTo>
                  <a:pt x="62" y="116"/>
                </a:lnTo>
                <a:lnTo>
                  <a:pt x="60" y="118"/>
                </a:lnTo>
                <a:lnTo>
                  <a:pt x="57" y="121"/>
                </a:lnTo>
                <a:lnTo>
                  <a:pt x="55" y="124"/>
                </a:lnTo>
                <a:lnTo>
                  <a:pt x="53" y="126"/>
                </a:lnTo>
                <a:lnTo>
                  <a:pt x="51" y="128"/>
                </a:lnTo>
                <a:lnTo>
                  <a:pt x="48" y="130"/>
                </a:lnTo>
                <a:lnTo>
                  <a:pt x="46" y="132"/>
                </a:lnTo>
                <a:lnTo>
                  <a:pt x="43" y="135"/>
                </a:lnTo>
                <a:lnTo>
                  <a:pt x="41" y="137"/>
                </a:lnTo>
                <a:lnTo>
                  <a:pt x="38" y="139"/>
                </a:lnTo>
                <a:lnTo>
                  <a:pt x="36" y="141"/>
                </a:lnTo>
                <a:lnTo>
                  <a:pt x="34" y="143"/>
                </a:lnTo>
                <a:lnTo>
                  <a:pt x="30" y="144"/>
                </a:lnTo>
                <a:lnTo>
                  <a:pt x="28" y="146"/>
                </a:lnTo>
                <a:lnTo>
                  <a:pt x="26" y="149"/>
                </a:lnTo>
                <a:lnTo>
                  <a:pt x="23" y="151"/>
                </a:lnTo>
                <a:lnTo>
                  <a:pt x="20" y="153"/>
                </a:lnTo>
                <a:lnTo>
                  <a:pt x="17" y="154"/>
                </a:lnTo>
                <a:lnTo>
                  <a:pt x="14" y="156"/>
                </a:lnTo>
                <a:lnTo>
                  <a:pt x="12" y="158"/>
                </a:lnTo>
                <a:lnTo>
                  <a:pt x="9" y="161"/>
                </a:lnTo>
                <a:lnTo>
                  <a:pt x="6" y="162"/>
                </a:lnTo>
                <a:lnTo>
                  <a:pt x="2" y="164"/>
                </a:lnTo>
                <a:lnTo>
                  <a:pt x="0" y="165"/>
                </a:lnTo>
                <a:lnTo>
                  <a:pt x="249" y="213"/>
                </a:lnTo>
                <a:lnTo>
                  <a:pt x="249" y="21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48602" name="Group 474"/>
          <p:cNvGrpSpPr>
            <a:grpSpLocks/>
          </p:cNvGrpSpPr>
          <p:nvPr/>
        </p:nvGrpSpPr>
        <p:grpSpPr bwMode="auto">
          <a:xfrm>
            <a:off x="1092200" y="228600"/>
            <a:ext cx="5880100" cy="6261100"/>
            <a:chOff x="688" y="144"/>
            <a:chExt cx="3704" cy="3944"/>
          </a:xfrm>
        </p:grpSpPr>
        <p:sp>
          <p:nvSpPr>
            <p:cNvPr id="48603" name="Rectangle 475"/>
            <p:cNvSpPr>
              <a:spLocks noChangeArrowheads="1"/>
            </p:cNvSpPr>
            <p:nvPr/>
          </p:nvSpPr>
          <p:spPr bwMode="auto">
            <a:xfrm>
              <a:off x="3488" y="144"/>
              <a:ext cx="904" cy="392"/>
            </a:xfrm>
            <a:prstGeom prst="rect">
              <a:avLst/>
            </a:prstGeom>
            <a:noFill/>
            <a:ln w="57150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604" name="Rectangle 476"/>
            <p:cNvSpPr>
              <a:spLocks noChangeArrowheads="1"/>
            </p:cNvSpPr>
            <p:nvPr/>
          </p:nvSpPr>
          <p:spPr bwMode="auto">
            <a:xfrm>
              <a:off x="688" y="2352"/>
              <a:ext cx="44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605" name="Rectangle 477"/>
            <p:cNvSpPr>
              <a:spLocks noChangeArrowheads="1"/>
            </p:cNvSpPr>
            <p:nvPr/>
          </p:nvSpPr>
          <p:spPr bwMode="auto">
            <a:xfrm>
              <a:off x="3568" y="3848"/>
              <a:ext cx="584" cy="240"/>
            </a:xfrm>
            <a:prstGeom prst="rect">
              <a:avLst/>
            </a:prstGeom>
            <a:noFill/>
            <a:ln w="57150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8606" name="Group 478"/>
          <p:cNvGrpSpPr>
            <a:grpSpLocks/>
          </p:cNvGrpSpPr>
          <p:nvPr/>
        </p:nvGrpSpPr>
        <p:grpSpPr bwMode="auto">
          <a:xfrm>
            <a:off x="1409700" y="1041400"/>
            <a:ext cx="6756400" cy="4940300"/>
            <a:chOff x="888" y="656"/>
            <a:chExt cx="4256" cy="3112"/>
          </a:xfrm>
        </p:grpSpPr>
        <p:sp>
          <p:nvSpPr>
            <p:cNvPr id="48607" name="Rectangle 479"/>
            <p:cNvSpPr>
              <a:spLocks noChangeArrowheads="1"/>
            </p:cNvSpPr>
            <p:nvPr/>
          </p:nvSpPr>
          <p:spPr bwMode="auto">
            <a:xfrm>
              <a:off x="4024" y="656"/>
              <a:ext cx="1120" cy="392"/>
            </a:xfrm>
            <a:prstGeom prst="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608" name="Rectangle 480"/>
            <p:cNvSpPr>
              <a:spLocks noChangeArrowheads="1"/>
            </p:cNvSpPr>
            <p:nvPr/>
          </p:nvSpPr>
          <p:spPr bwMode="auto">
            <a:xfrm>
              <a:off x="888" y="3480"/>
              <a:ext cx="824" cy="240"/>
            </a:xfrm>
            <a:prstGeom prst="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609" name="Rectangle 481"/>
            <p:cNvSpPr>
              <a:spLocks noChangeArrowheads="1"/>
            </p:cNvSpPr>
            <p:nvPr/>
          </p:nvSpPr>
          <p:spPr bwMode="auto">
            <a:xfrm>
              <a:off x="960" y="2720"/>
              <a:ext cx="280" cy="240"/>
            </a:xfrm>
            <a:prstGeom prst="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610" name="Rectangle 482"/>
            <p:cNvSpPr>
              <a:spLocks noChangeArrowheads="1"/>
            </p:cNvSpPr>
            <p:nvPr/>
          </p:nvSpPr>
          <p:spPr bwMode="auto">
            <a:xfrm>
              <a:off x="3992" y="3528"/>
              <a:ext cx="648" cy="240"/>
            </a:xfrm>
            <a:prstGeom prst="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8611" name="Group 483"/>
          <p:cNvGrpSpPr>
            <a:grpSpLocks/>
          </p:cNvGrpSpPr>
          <p:nvPr/>
        </p:nvGrpSpPr>
        <p:grpSpPr bwMode="auto">
          <a:xfrm>
            <a:off x="6794500" y="1828800"/>
            <a:ext cx="1866900" cy="3606800"/>
            <a:chOff x="4280" y="1152"/>
            <a:chExt cx="1176" cy="2272"/>
          </a:xfrm>
        </p:grpSpPr>
        <p:sp>
          <p:nvSpPr>
            <p:cNvPr id="48612" name="Rectangle 484"/>
            <p:cNvSpPr>
              <a:spLocks noChangeArrowheads="1"/>
            </p:cNvSpPr>
            <p:nvPr/>
          </p:nvSpPr>
          <p:spPr bwMode="auto">
            <a:xfrm>
              <a:off x="4472" y="1152"/>
              <a:ext cx="984" cy="392"/>
            </a:xfrm>
            <a:prstGeom prst="rect">
              <a:avLst/>
            </a:prstGeom>
            <a:noFill/>
            <a:ln w="5715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613" name="Rectangle 485"/>
            <p:cNvSpPr>
              <a:spLocks noChangeArrowheads="1"/>
            </p:cNvSpPr>
            <p:nvPr/>
          </p:nvSpPr>
          <p:spPr bwMode="auto">
            <a:xfrm>
              <a:off x="4280" y="3184"/>
              <a:ext cx="480" cy="240"/>
            </a:xfrm>
            <a:prstGeom prst="rect">
              <a:avLst/>
            </a:prstGeom>
            <a:noFill/>
            <a:ln w="5715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8614" name="Text Box 486"/>
          <p:cNvSpPr txBox="1">
            <a:spLocks noChangeArrowheads="1"/>
          </p:cNvSpPr>
          <p:nvPr/>
        </p:nvSpPr>
        <p:spPr bwMode="auto">
          <a:xfrm>
            <a:off x="177800" y="203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hu-HU" sz="2400" dirty="0" err="1">
                <a:solidFill>
                  <a:srgbClr val="660066"/>
                </a:solidFill>
                <a:latin typeface="Times New Roman" pitchFamily="18" charset="0"/>
              </a:rPr>
              <a:t>Structure</a:t>
            </a:r>
            <a:r>
              <a:rPr lang="hu-HU" altLang="hu-HU" sz="2400" dirty="0">
                <a:solidFill>
                  <a:srgbClr val="660066"/>
                </a:solidFill>
                <a:latin typeface="Times New Roman" pitchFamily="18" charset="0"/>
              </a:rPr>
              <a:t> of </a:t>
            </a:r>
            <a:r>
              <a:rPr lang="hu-HU" altLang="hu-HU" sz="2400" dirty="0" err="1">
                <a:solidFill>
                  <a:srgbClr val="660066"/>
                </a:solidFill>
                <a:latin typeface="Times New Roman" pitchFamily="18" charset="0"/>
              </a:rPr>
              <a:t>eyebulb</a:t>
            </a:r>
            <a:endParaRPr lang="hu-HU" altLang="hu-HU" sz="2400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48615" name="Line 487"/>
          <p:cNvSpPr>
            <a:spLocks noChangeShapeType="1"/>
          </p:cNvSpPr>
          <p:nvPr/>
        </p:nvSpPr>
        <p:spPr bwMode="auto">
          <a:xfrm flipV="1">
            <a:off x="4051300" y="5918200"/>
            <a:ext cx="60960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5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993775" y="282575"/>
            <a:ext cx="8015288" cy="6462713"/>
            <a:chOff x="626" y="178"/>
            <a:chExt cx="5049" cy="4071"/>
          </a:xfrm>
        </p:grpSpPr>
        <p:sp>
          <p:nvSpPr>
            <p:cNvPr id="49155" name="Freeform 3"/>
            <p:cNvSpPr>
              <a:spLocks/>
            </p:cNvSpPr>
            <p:nvPr/>
          </p:nvSpPr>
          <p:spPr bwMode="auto">
            <a:xfrm>
              <a:off x="626" y="243"/>
              <a:ext cx="5049" cy="3416"/>
            </a:xfrm>
            <a:custGeom>
              <a:avLst/>
              <a:gdLst>
                <a:gd name="T0" fmla="*/ 7678 w 15148"/>
                <a:gd name="T1" fmla="*/ 3302 h 10248"/>
                <a:gd name="T2" fmla="*/ 9194 w 15148"/>
                <a:gd name="T3" fmla="*/ 2413 h 10248"/>
                <a:gd name="T4" fmla="*/ 10903 w 15148"/>
                <a:gd name="T5" fmla="*/ 1882 h 10248"/>
                <a:gd name="T6" fmla="*/ 12442 w 15148"/>
                <a:gd name="T7" fmla="*/ 1750 h 10248"/>
                <a:gd name="T8" fmla="*/ 12664 w 15148"/>
                <a:gd name="T9" fmla="*/ 4 h 10248"/>
                <a:gd name="T10" fmla="*/ 11443 w 15148"/>
                <a:gd name="T11" fmla="*/ 43 h 10248"/>
                <a:gd name="T12" fmla="*/ 8886 w 15148"/>
                <a:gd name="T13" fmla="*/ 651 h 10248"/>
                <a:gd name="T14" fmla="*/ 6644 w 15148"/>
                <a:gd name="T15" fmla="*/ 1897 h 10248"/>
                <a:gd name="T16" fmla="*/ 4822 w 15148"/>
                <a:gd name="T17" fmla="*/ 3676 h 10248"/>
                <a:gd name="T18" fmla="*/ 3009 w 15148"/>
                <a:gd name="T19" fmla="*/ 5018 h 10248"/>
                <a:gd name="T20" fmla="*/ 1466 w 15148"/>
                <a:gd name="T21" fmla="*/ 6581 h 10248"/>
                <a:gd name="T22" fmla="*/ 414 w 15148"/>
                <a:gd name="T23" fmla="*/ 8529 h 10248"/>
                <a:gd name="T24" fmla="*/ 4403 w 15148"/>
                <a:gd name="T25" fmla="*/ 10231 h 10248"/>
                <a:gd name="T26" fmla="*/ 4677 w 15148"/>
                <a:gd name="T27" fmla="*/ 10044 h 10248"/>
                <a:gd name="T28" fmla="*/ 4881 w 15148"/>
                <a:gd name="T29" fmla="*/ 9824 h 10248"/>
                <a:gd name="T30" fmla="*/ 4971 w 15148"/>
                <a:gd name="T31" fmla="*/ 9585 h 10248"/>
                <a:gd name="T32" fmla="*/ 4967 w 15148"/>
                <a:gd name="T33" fmla="*/ 9395 h 10248"/>
                <a:gd name="T34" fmla="*/ 5075 w 15148"/>
                <a:gd name="T35" fmla="*/ 9307 h 10248"/>
                <a:gd name="T36" fmla="*/ 5384 w 15148"/>
                <a:gd name="T37" fmla="*/ 9202 h 10248"/>
                <a:gd name="T38" fmla="*/ 5574 w 15148"/>
                <a:gd name="T39" fmla="*/ 9040 h 10248"/>
                <a:gd name="T40" fmla="*/ 5626 w 15148"/>
                <a:gd name="T41" fmla="*/ 8827 h 10248"/>
                <a:gd name="T42" fmla="*/ 5568 w 15148"/>
                <a:gd name="T43" fmla="*/ 8502 h 10248"/>
                <a:gd name="T44" fmla="*/ 5582 w 15148"/>
                <a:gd name="T45" fmla="*/ 8341 h 10248"/>
                <a:gd name="T46" fmla="*/ 5815 w 15148"/>
                <a:gd name="T47" fmla="*/ 8372 h 10248"/>
                <a:gd name="T48" fmla="*/ 6097 w 15148"/>
                <a:gd name="T49" fmla="*/ 8402 h 10248"/>
                <a:gd name="T50" fmla="*/ 6341 w 15148"/>
                <a:gd name="T51" fmla="*/ 8283 h 10248"/>
                <a:gd name="T52" fmla="*/ 6388 w 15148"/>
                <a:gd name="T53" fmla="*/ 8048 h 10248"/>
                <a:gd name="T54" fmla="*/ 6408 w 15148"/>
                <a:gd name="T55" fmla="*/ 7691 h 10248"/>
                <a:gd name="T56" fmla="*/ 6510 w 15148"/>
                <a:gd name="T57" fmla="*/ 7513 h 10248"/>
                <a:gd name="T58" fmla="*/ 6892 w 15148"/>
                <a:gd name="T59" fmla="*/ 7511 h 10248"/>
                <a:gd name="T60" fmla="*/ 7407 w 15148"/>
                <a:gd name="T61" fmla="*/ 7604 h 10248"/>
                <a:gd name="T62" fmla="*/ 7719 w 15148"/>
                <a:gd name="T63" fmla="*/ 7547 h 10248"/>
                <a:gd name="T64" fmla="*/ 7850 w 15148"/>
                <a:gd name="T65" fmla="*/ 7239 h 10248"/>
                <a:gd name="T66" fmla="*/ 7867 w 15148"/>
                <a:gd name="T67" fmla="*/ 6980 h 10248"/>
                <a:gd name="T68" fmla="*/ 7815 w 15148"/>
                <a:gd name="T69" fmla="*/ 6806 h 10248"/>
                <a:gd name="T70" fmla="*/ 7643 w 15148"/>
                <a:gd name="T71" fmla="*/ 6482 h 10248"/>
                <a:gd name="T72" fmla="*/ 7971 w 15148"/>
                <a:gd name="T73" fmla="*/ 6287 h 10248"/>
                <a:gd name="T74" fmla="*/ 8700 w 15148"/>
                <a:gd name="T75" fmla="*/ 6334 h 10248"/>
                <a:gd name="T76" fmla="*/ 9427 w 15148"/>
                <a:gd name="T77" fmla="*/ 6484 h 10248"/>
                <a:gd name="T78" fmla="*/ 10529 w 15148"/>
                <a:gd name="T79" fmla="*/ 6852 h 10248"/>
                <a:gd name="T80" fmla="*/ 11654 w 15148"/>
                <a:gd name="T81" fmla="*/ 7167 h 10248"/>
                <a:gd name="T82" fmla="*/ 12811 w 15148"/>
                <a:gd name="T83" fmla="*/ 7341 h 10248"/>
                <a:gd name="T84" fmla="*/ 13333 w 15148"/>
                <a:gd name="T85" fmla="*/ 7281 h 10248"/>
                <a:gd name="T86" fmla="*/ 13917 w 15148"/>
                <a:gd name="T87" fmla="*/ 7091 h 10248"/>
                <a:gd name="T88" fmla="*/ 14490 w 15148"/>
                <a:gd name="T89" fmla="*/ 6806 h 10248"/>
                <a:gd name="T90" fmla="*/ 14886 w 15148"/>
                <a:gd name="T91" fmla="*/ 6526 h 10248"/>
                <a:gd name="T92" fmla="*/ 15067 w 15148"/>
                <a:gd name="T93" fmla="*/ 6260 h 10248"/>
                <a:gd name="T94" fmla="*/ 15146 w 15148"/>
                <a:gd name="T95" fmla="*/ 5946 h 10248"/>
                <a:gd name="T96" fmla="*/ 15103 w 15148"/>
                <a:gd name="T97" fmla="*/ 5616 h 10248"/>
                <a:gd name="T98" fmla="*/ 14960 w 15148"/>
                <a:gd name="T99" fmla="*/ 5334 h 10248"/>
                <a:gd name="T100" fmla="*/ 14740 w 15148"/>
                <a:gd name="T101" fmla="*/ 5093 h 10248"/>
                <a:gd name="T102" fmla="*/ 14441 w 15148"/>
                <a:gd name="T103" fmla="*/ 4933 h 10248"/>
                <a:gd name="T104" fmla="*/ 6754 w 15148"/>
                <a:gd name="T105" fmla="*/ 4890 h 10248"/>
                <a:gd name="T106" fmla="*/ 6627 w 15148"/>
                <a:gd name="T107" fmla="*/ 4821 h 10248"/>
                <a:gd name="T108" fmla="*/ 6538 w 15148"/>
                <a:gd name="T109" fmla="*/ 4694 h 10248"/>
                <a:gd name="T110" fmla="*/ 6504 w 15148"/>
                <a:gd name="T111" fmla="*/ 4559 h 10248"/>
                <a:gd name="T112" fmla="*/ 6547 w 15148"/>
                <a:gd name="T113" fmla="*/ 4389 h 10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48" h="10248">
                  <a:moveTo>
                    <a:pt x="6669" y="4205"/>
                  </a:moveTo>
                  <a:lnTo>
                    <a:pt x="6664" y="4211"/>
                  </a:lnTo>
                  <a:lnTo>
                    <a:pt x="6799" y="4070"/>
                  </a:lnTo>
                  <a:lnTo>
                    <a:pt x="6937" y="3933"/>
                  </a:lnTo>
                  <a:lnTo>
                    <a:pt x="7078" y="3800"/>
                  </a:lnTo>
                  <a:lnTo>
                    <a:pt x="7223" y="3670"/>
                  </a:lnTo>
                  <a:lnTo>
                    <a:pt x="7372" y="3544"/>
                  </a:lnTo>
                  <a:lnTo>
                    <a:pt x="7523" y="3421"/>
                  </a:lnTo>
                  <a:lnTo>
                    <a:pt x="7678" y="3302"/>
                  </a:lnTo>
                  <a:lnTo>
                    <a:pt x="7834" y="3188"/>
                  </a:lnTo>
                  <a:lnTo>
                    <a:pt x="7995" y="3076"/>
                  </a:lnTo>
                  <a:lnTo>
                    <a:pt x="8158" y="2970"/>
                  </a:lnTo>
                  <a:lnTo>
                    <a:pt x="8325" y="2866"/>
                  </a:lnTo>
                  <a:lnTo>
                    <a:pt x="8493" y="2768"/>
                  </a:lnTo>
                  <a:lnTo>
                    <a:pt x="8665" y="2672"/>
                  </a:lnTo>
                  <a:lnTo>
                    <a:pt x="8839" y="2582"/>
                  </a:lnTo>
                  <a:lnTo>
                    <a:pt x="9015" y="2495"/>
                  </a:lnTo>
                  <a:lnTo>
                    <a:pt x="9194" y="2413"/>
                  </a:lnTo>
                  <a:lnTo>
                    <a:pt x="9376" y="2336"/>
                  </a:lnTo>
                  <a:lnTo>
                    <a:pt x="9559" y="2262"/>
                  </a:lnTo>
                  <a:lnTo>
                    <a:pt x="9745" y="2194"/>
                  </a:lnTo>
                  <a:lnTo>
                    <a:pt x="9933" y="2130"/>
                  </a:lnTo>
                  <a:lnTo>
                    <a:pt x="10123" y="2071"/>
                  </a:lnTo>
                  <a:lnTo>
                    <a:pt x="10315" y="2016"/>
                  </a:lnTo>
                  <a:lnTo>
                    <a:pt x="10509" y="1966"/>
                  </a:lnTo>
                  <a:lnTo>
                    <a:pt x="10705" y="1922"/>
                  </a:lnTo>
                  <a:lnTo>
                    <a:pt x="10903" y="1882"/>
                  </a:lnTo>
                  <a:lnTo>
                    <a:pt x="11101" y="1847"/>
                  </a:lnTo>
                  <a:lnTo>
                    <a:pt x="11303" y="1818"/>
                  </a:lnTo>
                  <a:lnTo>
                    <a:pt x="11505" y="1794"/>
                  </a:lnTo>
                  <a:lnTo>
                    <a:pt x="11711" y="1775"/>
                  </a:lnTo>
                  <a:lnTo>
                    <a:pt x="11916" y="1761"/>
                  </a:lnTo>
                  <a:lnTo>
                    <a:pt x="12123" y="1753"/>
                  </a:lnTo>
                  <a:lnTo>
                    <a:pt x="12332" y="1750"/>
                  </a:lnTo>
                  <a:lnTo>
                    <a:pt x="12387" y="1750"/>
                  </a:lnTo>
                  <a:lnTo>
                    <a:pt x="12442" y="1750"/>
                  </a:lnTo>
                  <a:lnTo>
                    <a:pt x="12496" y="1750"/>
                  </a:lnTo>
                  <a:lnTo>
                    <a:pt x="12551" y="1751"/>
                  </a:lnTo>
                  <a:lnTo>
                    <a:pt x="12606" y="1752"/>
                  </a:lnTo>
                  <a:lnTo>
                    <a:pt x="12660" y="1753"/>
                  </a:lnTo>
                  <a:lnTo>
                    <a:pt x="12715" y="1756"/>
                  </a:lnTo>
                  <a:lnTo>
                    <a:pt x="12769" y="1758"/>
                  </a:lnTo>
                  <a:lnTo>
                    <a:pt x="12769" y="8"/>
                  </a:lnTo>
                  <a:lnTo>
                    <a:pt x="12716" y="6"/>
                  </a:lnTo>
                  <a:lnTo>
                    <a:pt x="12664" y="4"/>
                  </a:lnTo>
                  <a:lnTo>
                    <a:pt x="12611" y="3"/>
                  </a:lnTo>
                  <a:lnTo>
                    <a:pt x="12558" y="1"/>
                  </a:lnTo>
                  <a:lnTo>
                    <a:pt x="12507" y="0"/>
                  </a:lnTo>
                  <a:lnTo>
                    <a:pt x="12454" y="0"/>
                  </a:lnTo>
                  <a:lnTo>
                    <a:pt x="12401" y="0"/>
                  </a:lnTo>
                  <a:lnTo>
                    <a:pt x="12348" y="0"/>
                  </a:lnTo>
                  <a:lnTo>
                    <a:pt x="12043" y="5"/>
                  </a:lnTo>
                  <a:lnTo>
                    <a:pt x="11742" y="20"/>
                  </a:lnTo>
                  <a:lnTo>
                    <a:pt x="11443" y="43"/>
                  </a:lnTo>
                  <a:lnTo>
                    <a:pt x="11147" y="76"/>
                  </a:lnTo>
                  <a:lnTo>
                    <a:pt x="10853" y="117"/>
                  </a:lnTo>
                  <a:lnTo>
                    <a:pt x="10563" y="168"/>
                  </a:lnTo>
                  <a:lnTo>
                    <a:pt x="10274" y="227"/>
                  </a:lnTo>
                  <a:lnTo>
                    <a:pt x="9990" y="295"/>
                  </a:lnTo>
                  <a:lnTo>
                    <a:pt x="9708" y="372"/>
                  </a:lnTo>
                  <a:lnTo>
                    <a:pt x="9431" y="456"/>
                  </a:lnTo>
                  <a:lnTo>
                    <a:pt x="9156" y="549"/>
                  </a:lnTo>
                  <a:lnTo>
                    <a:pt x="8886" y="651"/>
                  </a:lnTo>
                  <a:lnTo>
                    <a:pt x="8620" y="760"/>
                  </a:lnTo>
                  <a:lnTo>
                    <a:pt x="8357" y="876"/>
                  </a:lnTo>
                  <a:lnTo>
                    <a:pt x="8099" y="1001"/>
                  </a:lnTo>
                  <a:lnTo>
                    <a:pt x="7844" y="1131"/>
                  </a:lnTo>
                  <a:lnTo>
                    <a:pt x="7595" y="1271"/>
                  </a:lnTo>
                  <a:lnTo>
                    <a:pt x="7350" y="1416"/>
                  </a:lnTo>
                  <a:lnTo>
                    <a:pt x="7110" y="1570"/>
                  </a:lnTo>
                  <a:lnTo>
                    <a:pt x="6874" y="1730"/>
                  </a:lnTo>
                  <a:lnTo>
                    <a:pt x="6644" y="1897"/>
                  </a:lnTo>
                  <a:lnTo>
                    <a:pt x="6420" y="2070"/>
                  </a:lnTo>
                  <a:lnTo>
                    <a:pt x="6199" y="2250"/>
                  </a:lnTo>
                  <a:lnTo>
                    <a:pt x="5985" y="2436"/>
                  </a:lnTo>
                  <a:lnTo>
                    <a:pt x="5776" y="2628"/>
                  </a:lnTo>
                  <a:lnTo>
                    <a:pt x="5574" y="2826"/>
                  </a:lnTo>
                  <a:lnTo>
                    <a:pt x="5376" y="3030"/>
                  </a:lnTo>
                  <a:lnTo>
                    <a:pt x="5185" y="3241"/>
                  </a:lnTo>
                  <a:lnTo>
                    <a:pt x="5001" y="3456"/>
                  </a:lnTo>
                  <a:lnTo>
                    <a:pt x="4822" y="3676"/>
                  </a:lnTo>
                  <a:lnTo>
                    <a:pt x="4651" y="3903"/>
                  </a:lnTo>
                  <a:lnTo>
                    <a:pt x="4485" y="4134"/>
                  </a:lnTo>
                  <a:lnTo>
                    <a:pt x="4262" y="4241"/>
                  </a:lnTo>
                  <a:lnTo>
                    <a:pt x="4043" y="4354"/>
                  </a:lnTo>
                  <a:lnTo>
                    <a:pt x="3827" y="4474"/>
                  </a:lnTo>
                  <a:lnTo>
                    <a:pt x="3616" y="4600"/>
                  </a:lnTo>
                  <a:lnTo>
                    <a:pt x="3409" y="4734"/>
                  </a:lnTo>
                  <a:lnTo>
                    <a:pt x="3207" y="4874"/>
                  </a:lnTo>
                  <a:lnTo>
                    <a:pt x="3009" y="5018"/>
                  </a:lnTo>
                  <a:lnTo>
                    <a:pt x="2817" y="5171"/>
                  </a:lnTo>
                  <a:lnTo>
                    <a:pt x="2629" y="5327"/>
                  </a:lnTo>
                  <a:lnTo>
                    <a:pt x="2446" y="5490"/>
                  </a:lnTo>
                  <a:lnTo>
                    <a:pt x="2269" y="5660"/>
                  </a:lnTo>
                  <a:lnTo>
                    <a:pt x="2097" y="5834"/>
                  </a:lnTo>
                  <a:lnTo>
                    <a:pt x="1930" y="6013"/>
                  </a:lnTo>
                  <a:lnTo>
                    <a:pt x="1769" y="6198"/>
                  </a:lnTo>
                  <a:lnTo>
                    <a:pt x="1615" y="6387"/>
                  </a:lnTo>
                  <a:lnTo>
                    <a:pt x="1466" y="6581"/>
                  </a:lnTo>
                  <a:lnTo>
                    <a:pt x="1322" y="6781"/>
                  </a:lnTo>
                  <a:lnTo>
                    <a:pt x="1186" y="6985"/>
                  </a:lnTo>
                  <a:lnTo>
                    <a:pt x="1055" y="7193"/>
                  </a:lnTo>
                  <a:lnTo>
                    <a:pt x="931" y="7405"/>
                  </a:lnTo>
                  <a:lnTo>
                    <a:pt x="813" y="7622"/>
                  </a:lnTo>
                  <a:lnTo>
                    <a:pt x="703" y="7843"/>
                  </a:lnTo>
                  <a:lnTo>
                    <a:pt x="600" y="8067"/>
                  </a:lnTo>
                  <a:lnTo>
                    <a:pt x="502" y="8296"/>
                  </a:lnTo>
                  <a:lnTo>
                    <a:pt x="414" y="8529"/>
                  </a:lnTo>
                  <a:lnTo>
                    <a:pt x="332" y="8764"/>
                  </a:lnTo>
                  <a:lnTo>
                    <a:pt x="256" y="9003"/>
                  </a:lnTo>
                  <a:lnTo>
                    <a:pt x="189" y="9245"/>
                  </a:lnTo>
                  <a:lnTo>
                    <a:pt x="130" y="9490"/>
                  </a:lnTo>
                  <a:lnTo>
                    <a:pt x="79" y="9738"/>
                  </a:lnTo>
                  <a:lnTo>
                    <a:pt x="36" y="9989"/>
                  </a:lnTo>
                  <a:lnTo>
                    <a:pt x="0" y="10243"/>
                  </a:lnTo>
                  <a:lnTo>
                    <a:pt x="4371" y="10248"/>
                  </a:lnTo>
                  <a:lnTo>
                    <a:pt x="4403" y="10231"/>
                  </a:lnTo>
                  <a:lnTo>
                    <a:pt x="4436" y="10211"/>
                  </a:lnTo>
                  <a:lnTo>
                    <a:pt x="4467" y="10192"/>
                  </a:lnTo>
                  <a:lnTo>
                    <a:pt x="4499" y="10173"/>
                  </a:lnTo>
                  <a:lnTo>
                    <a:pt x="4530" y="10152"/>
                  </a:lnTo>
                  <a:lnTo>
                    <a:pt x="4561" y="10131"/>
                  </a:lnTo>
                  <a:lnTo>
                    <a:pt x="4590" y="10110"/>
                  </a:lnTo>
                  <a:lnTo>
                    <a:pt x="4619" y="10088"/>
                  </a:lnTo>
                  <a:lnTo>
                    <a:pt x="4648" y="10067"/>
                  </a:lnTo>
                  <a:lnTo>
                    <a:pt x="4677" y="10044"/>
                  </a:lnTo>
                  <a:lnTo>
                    <a:pt x="4704" y="10020"/>
                  </a:lnTo>
                  <a:lnTo>
                    <a:pt x="4729" y="9998"/>
                  </a:lnTo>
                  <a:lnTo>
                    <a:pt x="4754" y="9974"/>
                  </a:lnTo>
                  <a:lnTo>
                    <a:pt x="4778" y="9949"/>
                  </a:lnTo>
                  <a:lnTo>
                    <a:pt x="4801" y="9925"/>
                  </a:lnTo>
                  <a:lnTo>
                    <a:pt x="4823" y="9900"/>
                  </a:lnTo>
                  <a:lnTo>
                    <a:pt x="4844" y="9874"/>
                  </a:lnTo>
                  <a:lnTo>
                    <a:pt x="4863" y="9850"/>
                  </a:lnTo>
                  <a:lnTo>
                    <a:pt x="4881" y="9824"/>
                  </a:lnTo>
                  <a:lnTo>
                    <a:pt x="4898" y="9798"/>
                  </a:lnTo>
                  <a:lnTo>
                    <a:pt x="4912" y="9772"/>
                  </a:lnTo>
                  <a:lnTo>
                    <a:pt x="4926" y="9746"/>
                  </a:lnTo>
                  <a:lnTo>
                    <a:pt x="4938" y="9719"/>
                  </a:lnTo>
                  <a:lnTo>
                    <a:pt x="4949" y="9693"/>
                  </a:lnTo>
                  <a:lnTo>
                    <a:pt x="4957" y="9666"/>
                  </a:lnTo>
                  <a:lnTo>
                    <a:pt x="4964" y="9639"/>
                  </a:lnTo>
                  <a:lnTo>
                    <a:pt x="4969" y="9612"/>
                  </a:lnTo>
                  <a:lnTo>
                    <a:pt x="4971" y="9585"/>
                  </a:lnTo>
                  <a:lnTo>
                    <a:pt x="4972" y="9558"/>
                  </a:lnTo>
                  <a:lnTo>
                    <a:pt x="4972" y="9531"/>
                  </a:lnTo>
                  <a:lnTo>
                    <a:pt x="4969" y="9503"/>
                  </a:lnTo>
                  <a:lnTo>
                    <a:pt x="4964" y="9476"/>
                  </a:lnTo>
                  <a:lnTo>
                    <a:pt x="4961" y="9458"/>
                  </a:lnTo>
                  <a:lnTo>
                    <a:pt x="4959" y="9439"/>
                  </a:lnTo>
                  <a:lnTo>
                    <a:pt x="4959" y="9423"/>
                  </a:lnTo>
                  <a:lnTo>
                    <a:pt x="4963" y="9408"/>
                  </a:lnTo>
                  <a:lnTo>
                    <a:pt x="4967" y="9395"/>
                  </a:lnTo>
                  <a:lnTo>
                    <a:pt x="4974" y="9382"/>
                  </a:lnTo>
                  <a:lnTo>
                    <a:pt x="4981" y="9370"/>
                  </a:lnTo>
                  <a:lnTo>
                    <a:pt x="4991" y="9358"/>
                  </a:lnTo>
                  <a:lnTo>
                    <a:pt x="5002" y="9348"/>
                  </a:lnTo>
                  <a:lnTo>
                    <a:pt x="5015" y="9339"/>
                  </a:lnTo>
                  <a:lnTo>
                    <a:pt x="5028" y="9330"/>
                  </a:lnTo>
                  <a:lnTo>
                    <a:pt x="5043" y="9322"/>
                  </a:lnTo>
                  <a:lnTo>
                    <a:pt x="5058" y="9315"/>
                  </a:lnTo>
                  <a:lnTo>
                    <a:pt x="5075" y="9307"/>
                  </a:lnTo>
                  <a:lnTo>
                    <a:pt x="5092" y="9301"/>
                  </a:lnTo>
                  <a:lnTo>
                    <a:pt x="5112" y="9294"/>
                  </a:lnTo>
                  <a:lnTo>
                    <a:pt x="5192" y="9270"/>
                  </a:lnTo>
                  <a:lnTo>
                    <a:pt x="5278" y="9244"/>
                  </a:lnTo>
                  <a:lnTo>
                    <a:pt x="5300" y="9236"/>
                  </a:lnTo>
                  <a:lnTo>
                    <a:pt x="5321" y="9229"/>
                  </a:lnTo>
                  <a:lnTo>
                    <a:pt x="5343" y="9220"/>
                  </a:lnTo>
                  <a:lnTo>
                    <a:pt x="5363" y="9211"/>
                  </a:lnTo>
                  <a:lnTo>
                    <a:pt x="5384" y="9202"/>
                  </a:lnTo>
                  <a:lnTo>
                    <a:pt x="5404" y="9192"/>
                  </a:lnTo>
                  <a:lnTo>
                    <a:pt x="5424" y="9180"/>
                  </a:lnTo>
                  <a:lnTo>
                    <a:pt x="5443" y="9168"/>
                  </a:lnTo>
                  <a:lnTo>
                    <a:pt x="5471" y="9148"/>
                  </a:lnTo>
                  <a:lnTo>
                    <a:pt x="5497" y="9127"/>
                  </a:lnTo>
                  <a:lnTo>
                    <a:pt x="5520" y="9105"/>
                  </a:lnTo>
                  <a:lnTo>
                    <a:pt x="5541" y="9084"/>
                  </a:lnTo>
                  <a:lnTo>
                    <a:pt x="5559" y="9062"/>
                  </a:lnTo>
                  <a:lnTo>
                    <a:pt x="5574" y="9040"/>
                  </a:lnTo>
                  <a:lnTo>
                    <a:pt x="5587" y="9017"/>
                  </a:lnTo>
                  <a:lnTo>
                    <a:pt x="5598" y="8994"/>
                  </a:lnTo>
                  <a:lnTo>
                    <a:pt x="5607" y="8970"/>
                  </a:lnTo>
                  <a:lnTo>
                    <a:pt x="5614" y="8948"/>
                  </a:lnTo>
                  <a:lnTo>
                    <a:pt x="5619" y="8924"/>
                  </a:lnTo>
                  <a:lnTo>
                    <a:pt x="5624" y="8899"/>
                  </a:lnTo>
                  <a:lnTo>
                    <a:pt x="5626" y="8875"/>
                  </a:lnTo>
                  <a:lnTo>
                    <a:pt x="5627" y="8852"/>
                  </a:lnTo>
                  <a:lnTo>
                    <a:pt x="5626" y="8827"/>
                  </a:lnTo>
                  <a:lnTo>
                    <a:pt x="5625" y="8802"/>
                  </a:lnTo>
                  <a:lnTo>
                    <a:pt x="5623" y="8777"/>
                  </a:lnTo>
                  <a:lnTo>
                    <a:pt x="5619" y="8752"/>
                  </a:lnTo>
                  <a:lnTo>
                    <a:pt x="5615" y="8727"/>
                  </a:lnTo>
                  <a:lnTo>
                    <a:pt x="5611" y="8703"/>
                  </a:lnTo>
                  <a:lnTo>
                    <a:pt x="5600" y="8653"/>
                  </a:lnTo>
                  <a:lnTo>
                    <a:pt x="5588" y="8602"/>
                  </a:lnTo>
                  <a:lnTo>
                    <a:pt x="5577" y="8552"/>
                  </a:lnTo>
                  <a:lnTo>
                    <a:pt x="5568" y="8502"/>
                  </a:lnTo>
                  <a:lnTo>
                    <a:pt x="5563" y="8477"/>
                  </a:lnTo>
                  <a:lnTo>
                    <a:pt x="5559" y="8452"/>
                  </a:lnTo>
                  <a:lnTo>
                    <a:pt x="5557" y="8427"/>
                  </a:lnTo>
                  <a:lnTo>
                    <a:pt x="5555" y="8403"/>
                  </a:lnTo>
                  <a:lnTo>
                    <a:pt x="5555" y="8384"/>
                  </a:lnTo>
                  <a:lnTo>
                    <a:pt x="5558" y="8369"/>
                  </a:lnTo>
                  <a:lnTo>
                    <a:pt x="5563" y="8357"/>
                  </a:lnTo>
                  <a:lnTo>
                    <a:pt x="5571" y="8347"/>
                  </a:lnTo>
                  <a:lnTo>
                    <a:pt x="5582" y="8341"/>
                  </a:lnTo>
                  <a:lnTo>
                    <a:pt x="5593" y="8336"/>
                  </a:lnTo>
                  <a:lnTo>
                    <a:pt x="5609" y="8334"/>
                  </a:lnTo>
                  <a:lnTo>
                    <a:pt x="5625" y="8333"/>
                  </a:lnTo>
                  <a:lnTo>
                    <a:pt x="5643" y="8335"/>
                  </a:lnTo>
                  <a:lnTo>
                    <a:pt x="5664" y="8337"/>
                  </a:lnTo>
                  <a:lnTo>
                    <a:pt x="5685" y="8342"/>
                  </a:lnTo>
                  <a:lnTo>
                    <a:pt x="5709" y="8346"/>
                  </a:lnTo>
                  <a:lnTo>
                    <a:pt x="5759" y="8359"/>
                  </a:lnTo>
                  <a:lnTo>
                    <a:pt x="5815" y="8372"/>
                  </a:lnTo>
                  <a:lnTo>
                    <a:pt x="5844" y="8380"/>
                  </a:lnTo>
                  <a:lnTo>
                    <a:pt x="5874" y="8386"/>
                  </a:lnTo>
                  <a:lnTo>
                    <a:pt x="5904" y="8391"/>
                  </a:lnTo>
                  <a:lnTo>
                    <a:pt x="5936" y="8397"/>
                  </a:lnTo>
                  <a:lnTo>
                    <a:pt x="5967" y="8400"/>
                  </a:lnTo>
                  <a:lnTo>
                    <a:pt x="6000" y="8403"/>
                  </a:lnTo>
                  <a:lnTo>
                    <a:pt x="6032" y="8404"/>
                  </a:lnTo>
                  <a:lnTo>
                    <a:pt x="6064" y="8404"/>
                  </a:lnTo>
                  <a:lnTo>
                    <a:pt x="6097" y="8402"/>
                  </a:lnTo>
                  <a:lnTo>
                    <a:pt x="6129" y="8397"/>
                  </a:lnTo>
                  <a:lnTo>
                    <a:pt x="6162" y="8390"/>
                  </a:lnTo>
                  <a:lnTo>
                    <a:pt x="6194" y="8381"/>
                  </a:lnTo>
                  <a:lnTo>
                    <a:pt x="6225" y="8369"/>
                  </a:lnTo>
                  <a:lnTo>
                    <a:pt x="6257" y="8354"/>
                  </a:lnTo>
                  <a:lnTo>
                    <a:pt x="6287" y="8334"/>
                  </a:lnTo>
                  <a:lnTo>
                    <a:pt x="6316" y="8313"/>
                  </a:lnTo>
                  <a:lnTo>
                    <a:pt x="6329" y="8300"/>
                  </a:lnTo>
                  <a:lnTo>
                    <a:pt x="6341" y="8283"/>
                  </a:lnTo>
                  <a:lnTo>
                    <a:pt x="6351" y="8265"/>
                  </a:lnTo>
                  <a:lnTo>
                    <a:pt x="6359" y="8244"/>
                  </a:lnTo>
                  <a:lnTo>
                    <a:pt x="6367" y="8221"/>
                  </a:lnTo>
                  <a:lnTo>
                    <a:pt x="6372" y="8196"/>
                  </a:lnTo>
                  <a:lnTo>
                    <a:pt x="6378" y="8169"/>
                  </a:lnTo>
                  <a:lnTo>
                    <a:pt x="6382" y="8140"/>
                  </a:lnTo>
                  <a:lnTo>
                    <a:pt x="6384" y="8111"/>
                  </a:lnTo>
                  <a:lnTo>
                    <a:pt x="6386" y="8079"/>
                  </a:lnTo>
                  <a:lnTo>
                    <a:pt x="6388" y="8048"/>
                  </a:lnTo>
                  <a:lnTo>
                    <a:pt x="6389" y="8016"/>
                  </a:lnTo>
                  <a:lnTo>
                    <a:pt x="6392" y="7949"/>
                  </a:lnTo>
                  <a:lnTo>
                    <a:pt x="6393" y="7881"/>
                  </a:lnTo>
                  <a:lnTo>
                    <a:pt x="6395" y="7847"/>
                  </a:lnTo>
                  <a:lnTo>
                    <a:pt x="6396" y="7815"/>
                  </a:lnTo>
                  <a:lnTo>
                    <a:pt x="6398" y="7782"/>
                  </a:lnTo>
                  <a:lnTo>
                    <a:pt x="6400" y="7751"/>
                  </a:lnTo>
                  <a:lnTo>
                    <a:pt x="6403" y="7720"/>
                  </a:lnTo>
                  <a:lnTo>
                    <a:pt x="6408" y="7691"/>
                  </a:lnTo>
                  <a:lnTo>
                    <a:pt x="6413" y="7662"/>
                  </a:lnTo>
                  <a:lnTo>
                    <a:pt x="6420" y="7637"/>
                  </a:lnTo>
                  <a:lnTo>
                    <a:pt x="6428" y="7612"/>
                  </a:lnTo>
                  <a:lnTo>
                    <a:pt x="6437" y="7589"/>
                  </a:lnTo>
                  <a:lnTo>
                    <a:pt x="6448" y="7568"/>
                  </a:lnTo>
                  <a:lnTo>
                    <a:pt x="6461" y="7550"/>
                  </a:lnTo>
                  <a:lnTo>
                    <a:pt x="6475" y="7535"/>
                  </a:lnTo>
                  <a:lnTo>
                    <a:pt x="6492" y="7523"/>
                  </a:lnTo>
                  <a:lnTo>
                    <a:pt x="6510" y="7513"/>
                  </a:lnTo>
                  <a:lnTo>
                    <a:pt x="6531" y="7507"/>
                  </a:lnTo>
                  <a:lnTo>
                    <a:pt x="6572" y="7499"/>
                  </a:lnTo>
                  <a:lnTo>
                    <a:pt x="6615" y="7495"/>
                  </a:lnTo>
                  <a:lnTo>
                    <a:pt x="6658" y="7493"/>
                  </a:lnTo>
                  <a:lnTo>
                    <a:pt x="6704" y="7493"/>
                  </a:lnTo>
                  <a:lnTo>
                    <a:pt x="6749" y="7495"/>
                  </a:lnTo>
                  <a:lnTo>
                    <a:pt x="6797" y="7499"/>
                  </a:lnTo>
                  <a:lnTo>
                    <a:pt x="6843" y="7505"/>
                  </a:lnTo>
                  <a:lnTo>
                    <a:pt x="6892" y="7511"/>
                  </a:lnTo>
                  <a:lnTo>
                    <a:pt x="6939" y="7520"/>
                  </a:lnTo>
                  <a:lnTo>
                    <a:pt x="6988" y="7528"/>
                  </a:lnTo>
                  <a:lnTo>
                    <a:pt x="7036" y="7538"/>
                  </a:lnTo>
                  <a:lnTo>
                    <a:pt x="7085" y="7548"/>
                  </a:lnTo>
                  <a:lnTo>
                    <a:pt x="7180" y="7567"/>
                  </a:lnTo>
                  <a:lnTo>
                    <a:pt x="7273" y="7585"/>
                  </a:lnTo>
                  <a:lnTo>
                    <a:pt x="7319" y="7592"/>
                  </a:lnTo>
                  <a:lnTo>
                    <a:pt x="7364" y="7599"/>
                  </a:lnTo>
                  <a:lnTo>
                    <a:pt x="7407" y="7604"/>
                  </a:lnTo>
                  <a:lnTo>
                    <a:pt x="7449" y="7607"/>
                  </a:lnTo>
                  <a:lnTo>
                    <a:pt x="7489" y="7608"/>
                  </a:lnTo>
                  <a:lnTo>
                    <a:pt x="7528" y="7608"/>
                  </a:lnTo>
                  <a:lnTo>
                    <a:pt x="7564" y="7605"/>
                  </a:lnTo>
                  <a:lnTo>
                    <a:pt x="7600" y="7600"/>
                  </a:lnTo>
                  <a:lnTo>
                    <a:pt x="7634" y="7591"/>
                  </a:lnTo>
                  <a:lnTo>
                    <a:pt x="7664" y="7580"/>
                  </a:lnTo>
                  <a:lnTo>
                    <a:pt x="7693" y="7565"/>
                  </a:lnTo>
                  <a:lnTo>
                    <a:pt x="7719" y="7547"/>
                  </a:lnTo>
                  <a:lnTo>
                    <a:pt x="7743" y="7524"/>
                  </a:lnTo>
                  <a:lnTo>
                    <a:pt x="7763" y="7498"/>
                  </a:lnTo>
                  <a:lnTo>
                    <a:pt x="7780" y="7467"/>
                  </a:lnTo>
                  <a:lnTo>
                    <a:pt x="7796" y="7432"/>
                  </a:lnTo>
                  <a:lnTo>
                    <a:pt x="7810" y="7390"/>
                  </a:lnTo>
                  <a:lnTo>
                    <a:pt x="7821" y="7350"/>
                  </a:lnTo>
                  <a:lnTo>
                    <a:pt x="7832" y="7311"/>
                  </a:lnTo>
                  <a:lnTo>
                    <a:pt x="7842" y="7275"/>
                  </a:lnTo>
                  <a:lnTo>
                    <a:pt x="7850" y="7239"/>
                  </a:lnTo>
                  <a:lnTo>
                    <a:pt x="7856" y="7206"/>
                  </a:lnTo>
                  <a:lnTo>
                    <a:pt x="7861" y="7172"/>
                  </a:lnTo>
                  <a:lnTo>
                    <a:pt x="7866" y="7141"/>
                  </a:lnTo>
                  <a:lnTo>
                    <a:pt x="7868" y="7112"/>
                  </a:lnTo>
                  <a:lnTo>
                    <a:pt x="7870" y="7082"/>
                  </a:lnTo>
                  <a:lnTo>
                    <a:pt x="7871" y="7055"/>
                  </a:lnTo>
                  <a:lnTo>
                    <a:pt x="7870" y="7030"/>
                  </a:lnTo>
                  <a:lnTo>
                    <a:pt x="7869" y="7005"/>
                  </a:lnTo>
                  <a:lnTo>
                    <a:pt x="7867" y="6980"/>
                  </a:lnTo>
                  <a:lnTo>
                    <a:pt x="7864" y="6957"/>
                  </a:lnTo>
                  <a:lnTo>
                    <a:pt x="7860" y="6936"/>
                  </a:lnTo>
                  <a:lnTo>
                    <a:pt x="7855" y="6914"/>
                  </a:lnTo>
                  <a:lnTo>
                    <a:pt x="7850" y="6894"/>
                  </a:lnTo>
                  <a:lnTo>
                    <a:pt x="7844" y="6875"/>
                  </a:lnTo>
                  <a:lnTo>
                    <a:pt x="7838" y="6857"/>
                  </a:lnTo>
                  <a:lnTo>
                    <a:pt x="7830" y="6838"/>
                  </a:lnTo>
                  <a:lnTo>
                    <a:pt x="7823" y="6822"/>
                  </a:lnTo>
                  <a:lnTo>
                    <a:pt x="7815" y="6806"/>
                  </a:lnTo>
                  <a:lnTo>
                    <a:pt x="7806" y="6790"/>
                  </a:lnTo>
                  <a:lnTo>
                    <a:pt x="7789" y="6759"/>
                  </a:lnTo>
                  <a:lnTo>
                    <a:pt x="7771" y="6732"/>
                  </a:lnTo>
                  <a:lnTo>
                    <a:pt x="7751" y="6705"/>
                  </a:lnTo>
                  <a:lnTo>
                    <a:pt x="7733" y="6681"/>
                  </a:lnTo>
                  <a:lnTo>
                    <a:pt x="7694" y="6623"/>
                  </a:lnTo>
                  <a:lnTo>
                    <a:pt x="7666" y="6572"/>
                  </a:lnTo>
                  <a:lnTo>
                    <a:pt x="7650" y="6524"/>
                  </a:lnTo>
                  <a:lnTo>
                    <a:pt x="7643" y="6482"/>
                  </a:lnTo>
                  <a:lnTo>
                    <a:pt x="7648" y="6444"/>
                  </a:lnTo>
                  <a:lnTo>
                    <a:pt x="7661" y="6411"/>
                  </a:lnTo>
                  <a:lnTo>
                    <a:pt x="7683" y="6383"/>
                  </a:lnTo>
                  <a:lnTo>
                    <a:pt x="7713" y="6358"/>
                  </a:lnTo>
                  <a:lnTo>
                    <a:pt x="7751" y="6336"/>
                  </a:lnTo>
                  <a:lnTo>
                    <a:pt x="7797" y="6319"/>
                  </a:lnTo>
                  <a:lnTo>
                    <a:pt x="7848" y="6306"/>
                  </a:lnTo>
                  <a:lnTo>
                    <a:pt x="7907" y="6295"/>
                  </a:lnTo>
                  <a:lnTo>
                    <a:pt x="7971" y="6287"/>
                  </a:lnTo>
                  <a:lnTo>
                    <a:pt x="8039" y="6284"/>
                  </a:lnTo>
                  <a:lnTo>
                    <a:pt x="8112" y="6282"/>
                  </a:lnTo>
                  <a:lnTo>
                    <a:pt x="8189" y="6283"/>
                  </a:lnTo>
                  <a:lnTo>
                    <a:pt x="8269" y="6287"/>
                  </a:lnTo>
                  <a:lnTo>
                    <a:pt x="8351" y="6293"/>
                  </a:lnTo>
                  <a:lnTo>
                    <a:pt x="8436" y="6300"/>
                  </a:lnTo>
                  <a:lnTo>
                    <a:pt x="8523" y="6310"/>
                  </a:lnTo>
                  <a:lnTo>
                    <a:pt x="8611" y="6321"/>
                  </a:lnTo>
                  <a:lnTo>
                    <a:pt x="8700" y="6334"/>
                  </a:lnTo>
                  <a:lnTo>
                    <a:pt x="8787" y="6348"/>
                  </a:lnTo>
                  <a:lnTo>
                    <a:pt x="8876" y="6363"/>
                  </a:lnTo>
                  <a:lnTo>
                    <a:pt x="8962" y="6379"/>
                  </a:lnTo>
                  <a:lnTo>
                    <a:pt x="9047" y="6396"/>
                  </a:lnTo>
                  <a:lnTo>
                    <a:pt x="9129" y="6413"/>
                  </a:lnTo>
                  <a:lnTo>
                    <a:pt x="9210" y="6431"/>
                  </a:lnTo>
                  <a:lnTo>
                    <a:pt x="9287" y="6448"/>
                  </a:lnTo>
                  <a:lnTo>
                    <a:pt x="9359" y="6466"/>
                  </a:lnTo>
                  <a:lnTo>
                    <a:pt x="9427" y="6484"/>
                  </a:lnTo>
                  <a:lnTo>
                    <a:pt x="9491" y="6500"/>
                  </a:lnTo>
                  <a:lnTo>
                    <a:pt x="9555" y="6521"/>
                  </a:lnTo>
                  <a:lnTo>
                    <a:pt x="9651" y="6553"/>
                  </a:lnTo>
                  <a:lnTo>
                    <a:pt x="9778" y="6599"/>
                  </a:lnTo>
                  <a:lnTo>
                    <a:pt x="9932" y="6653"/>
                  </a:lnTo>
                  <a:lnTo>
                    <a:pt x="10111" y="6714"/>
                  </a:lnTo>
                  <a:lnTo>
                    <a:pt x="10311" y="6781"/>
                  </a:lnTo>
                  <a:lnTo>
                    <a:pt x="10418" y="6817"/>
                  </a:lnTo>
                  <a:lnTo>
                    <a:pt x="10529" y="6852"/>
                  </a:lnTo>
                  <a:lnTo>
                    <a:pt x="10644" y="6889"/>
                  </a:lnTo>
                  <a:lnTo>
                    <a:pt x="10762" y="6926"/>
                  </a:lnTo>
                  <a:lnTo>
                    <a:pt x="10883" y="6961"/>
                  </a:lnTo>
                  <a:lnTo>
                    <a:pt x="11007" y="6998"/>
                  </a:lnTo>
                  <a:lnTo>
                    <a:pt x="11134" y="7034"/>
                  </a:lnTo>
                  <a:lnTo>
                    <a:pt x="11262" y="7068"/>
                  </a:lnTo>
                  <a:lnTo>
                    <a:pt x="11392" y="7103"/>
                  </a:lnTo>
                  <a:lnTo>
                    <a:pt x="11523" y="7135"/>
                  </a:lnTo>
                  <a:lnTo>
                    <a:pt x="11654" y="7167"/>
                  </a:lnTo>
                  <a:lnTo>
                    <a:pt x="11786" y="7196"/>
                  </a:lnTo>
                  <a:lnTo>
                    <a:pt x="11918" y="7223"/>
                  </a:lnTo>
                  <a:lnTo>
                    <a:pt x="12050" y="7249"/>
                  </a:lnTo>
                  <a:lnTo>
                    <a:pt x="12181" y="7271"/>
                  </a:lnTo>
                  <a:lnTo>
                    <a:pt x="12311" y="7292"/>
                  </a:lnTo>
                  <a:lnTo>
                    <a:pt x="12438" y="7308"/>
                  </a:lnTo>
                  <a:lnTo>
                    <a:pt x="12565" y="7322"/>
                  </a:lnTo>
                  <a:lnTo>
                    <a:pt x="12689" y="7333"/>
                  </a:lnTo>
                  <a:lnTo>
                    <a:pt x="12811" y="7341"/>
                  </a:lnTo>
                  <a:lnTo>
                    <a:pt x="12863" y="7342"/>
                  </a:lnTo>
                  <a:lnTo>
                    <a:pt x="12918" y="7341"/>
                  </a:lnTo>
                  <a:lnTo>
                    <a:pt x="12973" y="7337"/>
                  </a:lnTo>
                  <a:lnTo>
                    <a:pt x="13030" y="7333"/>
                  </a:lnTo>
                  <a:lnTo>
                    <a:pt x="13089" y="7327"/>
                  </a:lnTo>
                  <a:lnTo>
                    <a:pt x="13148" y="7318"/>
                  </a:lnTo>
                  <a:lnTo>
                    <a:pt x="13209" y="7307"/>
                  </a:lnTo>
                  <a:lnTo>
                    <a:pt x="13270" y="7295"/>
                  </a:lnTo>
                  <a:lnTo>
                    <a:pt x="13333" y="7281"/>
                  </a:lnTo>
                  <a:lnTo>
                    <a:pt x="13396" y="7266"/>
                  </a:lnTo>
                  <a:lnTo>
                    <a:pt x="13460" y="7250"/>
                  </a:lnTo>
                  <a:lnTo>
                    <a:pt x="13525" y="7231"/>
                  </a:lnTo>
                  <a:lnTo>
                    <a:pt x="13590" y="7211"/>
                  </a:lnTo>
                  <a:lnTo>
                    <a:pt x="13655" y="7190"/>
                  </a:lnTo>
                  <a:lnTo>
                    <a:pt x="13720" y="7168"/>
                  </a:lnTo>
                  <a:lnTo>
                    <a:pt x="13786" y="7143"/>
                  </a:lnTo>
                  <a:lnTo>
                    <a:pt x="13852" y="7118"/>
                  </a:lnTo>
                  <a:lnTo>
                    <a:pt x="13917" y="7091"/>
                  </a:lnTo>
                  <a:lnTo>
                    <a:pt x="13983" y="7064"/>
                  </a:lnTo>
                  <a:lnTo>
                    <a:pt x="14049" y="7035"/>
                  </a:lnTo>
                  <a:lnTo>
                    <a:pt x="14114" y="7006"/>
                  </a:lnTo>
                  <a:lnTo>
                    <a:pt x="14178" y="6974"/>
                  </a:lnTo>
                  <a:lnTo>
                    <a:pt x="14242" y="6942"/>
                  </a:lnTo>
                  <a:lnTo>
                    <a:pt x="14306" y="6910"/>
                  </a:lnTo>
                  <a:lnTo>
                    <a:pt x="14368" y="6876"/>
                  </a:lnTo>
                  <a:lnTo>
                    <a:pt x="14430" y="6842"/>
                  </a:lnTo>
                  <a:lnTo>
                    <a:pt x="14490" y="6806"/>
                  </a:lnTo>
                  <a:lnTo>
                    <a:pt x="14550" y="6770"/>
                  </a:lnTo>
                  <a:lnTo>
                    <a:pt x="14609" y="6734"/>
                  </a:lnTo>
                  <a:lnTo>
                    <a:pt x="14667" y="6696"/>
                  </a:lnTo>
                  <a:lnTo>
                    <a:pt x="14723" y="6658"/>
                  </a:lnTo>
                  <a:lnTo>
                    <a:pt x="14777" y="6620"/>
                  </a:lnTo>
                  <a:lnTo>
                    <a:pt x="14806" y="6599"/>
                  </a:lnTo>
                  <a:lnTo>
                    <a:pt x="14833" y="6576"/>
                  </a:lnTo>
                  <a:lnTo>
                    <a:pt x="14860" y="6551"/>
                  </a:lnTo>
                  <a:lnTo>
                    <a:pt x="14886" y="6526"/>
                  </a:lnTo>
                  <a:lnTo>
                    <a:pt x="14911" y="6500"/>
                  </a:lnTo>
                  <a:lnTo>
                    <a:pt x="14934" y="6473"/>
                  </a:lnTo>
                  <a:lnTo>
                    <a:pt x="14957" y="6445"/>
                  </a:lnTo>
                  <a:lnTo>
                    <a:pt x="14979" y="6416"/>
                  </a:lnTo>
                  <a:lnTo>
                    <a:pt x="14998" y="6387"/>
                  </a:lnTo>
                  <a:lnTo>
                    <a:pt x="15018" y="6357"/>
                  </a:lnTo>
                  <a:lnTo>
                    <a:pt x="15036" y="6325"/>
                  </a:lnTo>
                  <a:lnTo>
                    <a:pt x="15052" y="6293"/>
                  </a:lnTo>
                  <a:lnTo>
                    <a:pt x="15067" y="6260"/>
                  </a:lnTo>
                  <a:lnTo>
                    <a:pt x="15082" y="6227"/>
                  </a:lnTo>
                  <a:lnTo>
                    <a:pt x="15094" y="6194"/>
                  </a:lnTo>
                  <a:lnTo>
                    <a:pt x="15106" y="6159"/>
                  </a:lnTo>
                  <a:lnTo>
                    <a:pt x="15117" y="6124"/>
                  </a:lnTo>
                  <a:lnTo>
                    <a:pt x="15126" y="6090"/>
                  </a:lnTo>
                  <a:lnTo>
                    <a:pt x="15133" y="6054"/>
                  </a:lnTo>
                  <a:lnTo>
                    <a:pt x="15138" y="6019"/>
                  </a:lnTo>
                  <a:lnTo>
                    <a:pt x="15143" y="5982"/>
                  </a:lnTo>
                  <a:lnTo>
                    <a:pt x="15146" y="5946"/>
                  </a:lnTo>
                  <a:lnTo>
                    <a:pt x="15148" y="5909"/>
                  </a:lnTo>
                  <a:lnTo>
                    <a:pt x="15148" y="5873"/>
                  </a:lnTo>
                  <a:lnTo>
                    <a:pt x="15146" y="5836"/>
                  </a:lnTo>
                  <a:lnTo>
                    <a:pt x="15143" y="5798"/>
                  </a:lnTo>
                  <a:lnTo>
                    <a:pt x="15138" y="5762"/>
                  </a:lnTo>
                  <a:lnTo>
                    <a:pt x="15132" y="5725"/>
                  </a:lnTo>
                  <a:lnTo>
                    <a:pt x="15124" y="5688"/>
                  </a:lnTo>
                  <a:lnTo>
                    <a:pt x="15115" y="5651"/>
                  </a:lnTo>
                  <a:lnTo>
                    <a:pt x="15103" y="5616"/>
                  </a:lnTo>
                  <a:lnTo>
                    <a:pt x="15090" y="5579"/>
                  </a:lnTo>
                  <a:lnTo>
                    <a:pt x="15077" y="5548"/>
                  </a:lnTo>
                  <a:lnTo>
                    <a:pt x="15064" y="5516"/>
                  </a:lnTo>
                  <a:lnTo>
                    <a:pt x="15049" y="5486"/>
                  </a:lnTo>
                  <a:lnTo>
                    <a:pt x="15034" y="5455"/>
                  </a:lnTo>
                  <a:lnTo>
                    <a:pt x="15016" y="5423"/>
                  </a:lnTo>
                  <a:lnTo>
                    <a:pt x="14999" y="5393"/>
                  </a:lnTo>
                  <a:lnTo>
                    <a:pt x="14981" y="5363"/>
                  </a:lnTo>
                  <a:lnTo>
                    <a:pt x="14960" y="5334"/>
                  </a:lnTo>
                  <a:lnTo>
                    <a:pt x="14940" y="5305"/>
                  </a:lnTo>
                  <a:lnTo>
                    <a:pt x="14918" y="5275"/>
                  </a:lnTo>
                  <a:lnTo>
                    <a:pt x="14895" y="5247"/>
                  </a:lnTo>
                  <a:lnTo>
                    <a:pt x="14873" y="5219"/>
                  </a:lnTo>
                  <a:lnTo>
                    <a:pt x="14848" y="5192"/>
                  </a:lnTo>
                  <a:lnTo>
                    <a:pt x="14822" y="5166"/>
                  </a:lnTo>
                  <a:lnTo>
                    <a:pt x="14796" y="5142"/>
                  </a:lnTo>
                  <a:lnTo>
                    <a:pt x="14768" y="5117"/>
                  </a:lnTo>
                  <a:lnTo>
                    <a:pt x="14740" y="5093"/>
                  </a:lnTo>
                  <a:lnTo>
                    <a:pt x="14711" y="5070"/>
                  </a:lnTo>
                  <a:lnTo>
                    <a:pt x="14681" y="5050"/>
                  </a:lnTo>
                  <a:lnTo>
                    <a:pt x="14649" y="5029"/>
                  </a:lnTo>
                  <a:lnTo>
                    <a:pt x="14617" y="5010"/>
                  </a:lnTo>
                  <a:lnTo>
                    <a:pt x="14583" y="4991"/>
                  </a:lnTo>
                  <a:lnTo>
                    <a:pt x="14549" y="4975"/>
                  </a:lnTo>
                  <a:lnTo>
                    <a:pt x="14514" y="4960"/>
                  </a:lnTo>
                  <a:lnTo>
                    <a:pt x="14478" y="4946"/>
                  </a:lnTo>
                  <a:lnTo>
                    <a:pt x="14441" y="4933"/>
                  </a:lnTo>
                  <a:lnTo>
                    <a:pt x="14403" y="4922"/>
                  </a:lnTo>
                  <a:lnTo>
                    <a:pt x="14364" y="4913"/>
                  </a:lnTo>
                  <a:lnTo>
                    <a:pt x="14324" y="4905"/>
                  </a:lnTo>
                  <a:lnTo>
                    <a:pt x="14283" y="4899"/>
                  </a:lnTo>
                  <a:lnTo>
                    <a:pt x="14242" y="4894"/>
                  </a:lnTo>
                  <a:lnTo>
                    <a:pt x="14199" y="4892"/>
                  </a:lnTo>
                  <a:lnTo>
                    <a:pt x="6787" y="4892"/>
                  </a:lnTo>
                  <a:lnTo>
                    <a:pt x="6771" y="4892"/>
                  </a:lnTo>
                  <a:lnTo>
                    <a:pt x="6754" y="4890"/>
                  </a:lnTo>
                  <a:lnTo>
                    <a:pt x="6739" y="4887"/>
                  </a:lnTo>
                  <a:lnTo>
                    <a:pt x="6723" y="4881"/>
                  </a:lnTo>
                  <a:lnTo>
                    <a:pt x="6709" y="4876"/>
                  </a:lnTo>
                  <a:lnTo>
                    <a:pt x="6694" y="4869"/>
                  </a:lnTo>
                  <a:lnTo>
                    <a:pt x="6680" y="4861"/>
                  </a:lnTo>
                  <a:lnTo>
                    <a:pt x="6666" y="4852"/>
                  </a:lnTo>
                  <a:lnTo>
                    <a:pt x="6653" y="4842"/>
                  </a:lnTo>
                  <a:lnTo>
                    <a:pt x="6640" y="4832"/>
                  </a:lnTo>
                  <a:lnTo>
                    <a:pt x="6627" y="4821"/>
                  </a:lnTo>
                  <a:lnTo>
                    <a:pt x="6615" y="4809"/>
                  </a:lnTo>
                  <a:lnTo>
                    <a:pt x="6603" y="4796"/>
                  </a:lnTo>
                  <a:lnTo>
                    <a:pt x="6592" y="4783"/>
                  </a:lnTo>
                  <a:lnTo>
                    <a:pt x="6582" y="4769"/>
                  </a:lnTo>
                  <a:lnTo>
                    <a:pt x="6572" y="4755"/>
                  </a:lnTo>
                  <a:lnTo>
                    <a:pt x="6563" y="4740"/>
                  </a:lnTo>
                  <a:lnTo>
                    <a:pt x="6554" y="4726"/>
                  </a:lnTo>
                  <a:lnTo>
                    <a:pt x="6546" y="4710"/>
                  </a:lnTo>
                  <a:lnTo>
                    <a:pt x="6538" y="4694"/>
                  </a:lnTo>
                  <a:lnTo>
                    <a:pt x="6532" y="4679"/>
                  </a:lnTo>
                  <a:lnTo>
                    <a:pt x="6525" y="4664"/>
                  </a:lnTo>
                  <a:lnTo>
                    <a:pt x="6520" y="4648"/>
                  </a:lnTo>
                  <a:lnTo>
                    <a:pt x="6516" y="4633"/>
                  </a:lnTo>
                  <a:lnTo>
                    <a:pt x="6511" y="4618"/>
                  </a:lnTo>
                  <a:lnTo>
                    <a:pt x="6508" y="4603"/>
                  </a:lnTo>
                  <a:lnTo>
                    <a:pt x="6506" y="4587"/>
                  </a:lnTo>
                  <a:lnTo>
                    <a:pt x="6504" y="4573"/>
                  </a:lnTo>
                  <a:lnTo>
                    <a:pt x="6504" y="4559"/>
                  </a:lnTo>
                  <a:lnTo>
                    <a:pt x="6504" y="4545"/>
                  </a:lnTo>
                  <a:lnTo>
                    <a:pt x="6504" y="4532"/>
                  </a:lnTo>
                  <a:lnTo>
                    <a:pt x="6506" y="4519"/>
                  </a:lnTo>
                  <a:lnTo>
                    <a:pt x="6510" y="4497"/>
                  </a:lnTo>
                  <a:lnTo>
                    <a:pt x="6516" y="4474"/>
                  </a:lnTo>
                  <a:lnTo>
                    <a:pt x="6522" y="4452"/>
                  </a:lnTo>
                  <a:lnTo>
                    <a:pt x="6530" y="4431"/>
                  </a:lnTo>
                  <a:lnTo>
                    <a:pt x="6538" y="4409"/>
                  </a:lnTo>
                  <a:lnTo>
                    <a:pt x="6547" y="4389"/>
                  </a:lnTo>
                  <a:lnTo>
                    <a:pt x="6557" y="4369"/>
                  </a:lnTo>
                  <a:lnTo>
                    <a:pt x="6567" y="4349"/>
                  </a:lnTo>
                  <a:lnTo>
                    <a:pt x="6578" y="4330"/>
                  </a:lnTo>
                  <a:lnTo>
                    <a:pt x="6589" y="4311"/>
                  </a:lnTo>
                  <a:lnTo>
                    <a:pt x="6602" y="4293"/>
                  </a:lnTo>
                  <a:lnTo>
                    <a:pt x="6614" y="4274"/>
                  </a:lnTo>
                  <a:lnTo>
                    <a:pt x="6641" y="4239"/>
                  </a:lnTo>
                  <a:lnTo>
                    <a:pt x="6669" y="4205"/>
                  </a:lnTo>
                  <a:close/>
                </a:path>
              </a:pathLst>
            </a:custGeom>
            <a:solidFill>
              <a:srgbClr val="716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auto">
            <a:xfrm>
              <a:off x="626" y="243"/>
              <a:ext cx="5049" cy="3416"/>
            </a:xfrm>
            <a:custGeom>
              <a:avLst/>
              <a:gdLst>
                <a:gd name="T0" fmla="*/ 7678 w 15148"/>
                <a:gd name="T1" fmla="*/ 3302 h 10248"/>
                <a:gd name="T2" fmla="*/ 9194 w 15148"/>
                <a:gd name="T3" fmla="*/ 2413 h 10248"/>
                <a:gd name="T4" fmla="*/ 10903 w 15148"/>
                <a:gd name="T5" fmla="*/ 1882 h 10248"/>
                <a:gd name="T6" fmla="*/ 12442 w 15148"/>
                <a:gd name="T7" fmla="*/ 1750 h 10248"/>
                <a:gd name="T8" fmla="*/ 12664 w 15148"/>
                <a:gd name="T9" fmla="*/ 4 h 10248"/>
                <a:gd name="T10" fmla="*/ 11443 w 15148"/>
                <a:gd name="T11" fmla="*/ 43 h 10248"/>
                <a:gd name="T12" fmla="*/ 8886 w 15148"/>
                <a:gd name="T13" fmla="*/ 651 h 10248"/>
                <a:gd name="T14" fmla="*/ 6644 w 15148"/>
                <a:gd name="T15" fmla="*/ 1897 h 10248"/>
                <a:gd name="T16" fmla="*/ 4822 w 15148"/>
                <a:gd name="T17" fmla="*/ 3676 h 10248"/>
                <a:gd name="T18" fmla="*/ 3009 w 15148"/>
                <a:gd name="T19" fmla="*/ 5018 h 10248"/>
                <a:gd name="T20" fmla="*/ 1466 w 15148"/>
                <a:gd name="T21" fmla="*/ 6581 h 10248"/>
                <a:gd name="T22" fmla="*/ 414 w 15148"/>
                <a:gd name="T23" fmla="*/ 8529 h 10248"/>
                <a:gd name="T24" fmla="*/ 4403 w 15148"/>
                <a:gd name="T25" fmla="*/ 10231 h 10248"/>
                <a:gd name="T26" fmla="*/ 4677 w 15148"/>
                <a:gd name="T27" fmla="*/ 10044 h 10248"/>
                <a:gd name="T28" fmla="*/ 4881 w 15148"/>
                <a:gd name="T29" fmla="*/ 9824 h 10248"/>
                <a:gd name="T30" fmla="*/ 4971 w 15148"/>
                <a:gd name="T31" fmla="*/ 9585 h 10248"/>
                <a:gd name="T32" fmla="*/ 4967 w 15148"/>
                <a:gd name="T33" fmla="*/ 9395 h 10248"/>
                <a:gd name="T34" fmla="*/ 5075 w 15148"/>
                <a:gd name="T35" fmla="*/ 9307 h 10248"/>
                <a:gd name="T36" fmla="*/ 5384 w 15148"/>
                <a:gd name="T37" fmla="*/ 9202 h 10248"/>
                <a:gd name="T38" fmla="*/ 5574 w 15148"/>
                <a:gd name="T39" fmla="*/ 9040 h 10248"/>
                <a:gd name="T40" fmla="*/ 5626 w 15148"/>
                <a:gd name="T41" fmla="*/ 8827 h 10248"/>
                <a:gd name="T42" fmla="*/ 5568 w 15148"/>
                <a:gd name="T43" fmla="*/ 8502 h 10248"/>
                <a:gd name="T44" fmla="*/ 5582 w 15148"/>
                <a:gd name="T45" fmla="*/ 8341 h 10248"/>
                <a:gd name="T46" fmla="*/ 5815 w 15148"/>
                <a:gd name="T47" fmla="*/ 8372 h 10248"/>
                <a:gd name="T48" fmla="*/ 6097 w 15148"/>
                <a:gd name="T49" fmla="*/ 8402 h 10248"/>
                <a:gd name="T50" fmla="*/ 6341 w 15148"/>
                <a:gd name="T51" fmla="*/ 8283 h 10248"/>
                <a:gd name="T52" fmla="*/ 6388 w 15148"/>
                <a:gd name="T53" fmla="*/ 8048 h 10248"/>
                <a:gd name="T54" fmla="*/ 6408 w 15148"/>
                <a:gd name="T55" fmla="*/ 7691 h 10248"/>
                <a:gd name="T56" fmla="*/ 6510 w 15148"/>
                <a:gd name="T57" fmla="*/ 7513 h 10248"/>
                <a:gd name="T58" fmla="*/ 6892 w 15148"/>
                <a:gd name="T59" fmla="*/ 7511 h 10248"/>
                <a:gd name="T60" fmla="*/ 7407 w 15148"/>
                <a:gd name="T61" fmla="*/ 7604 h 10248"/>
                <a:gd name="T62" fmla="*/ 7719 w 15148"/>
                <a:gd name="T63" fmla="*/ 7547 h 10248"/>
                <a:gd name="T64" fmla="*/ 7850 w 15148"/>
                <a:gd name="T65" fmla="*/ 7239 h 10248"/>
                <a:gd name="T66" fmla="*/ 7867 w 15148"/>
                <a:gd name="T67" fmla="*/ 6980 h 10248"/>
                <a:gd name="T68" fmla="*/ 7815 w 15148"/>
                <a:gd name="T69" fmla="*/ 6806 h 10248"/>
                <a:gd name="T70" fmla="*/ 7643 w 15148"/>
                <a:gd name="T71" fmla="*/ 6482 h 10248"/>
                <a:gd name="T72" fmla="*/ 7971 w 15148"/>
                <a:gd name="T73" fmla="*/ 6287 h 10248"/>
                <a:gd name="T74" fmla="*/ 8700 w 15148"/>
                <a:gd name="T75" fmla="*/ 6334 h 10248"/>
                <a:gd name="T76" fmla="*/ 9427 w 15148"/>
                <a:gd name="T77" fmla="*/ 6484 h 10248"/>
                <a:gd name="T78" fmla="*/ 10529 w 15148"/>
                <a:gd name="T79" fmla="*/ 6852 h 10248"/>
                <a:gd name="T80" fmla="*/ 11654 w 15148"/>
                <a:gd name="T81" fmla="*/ 7167 h 10248"/>
                <a:gd name="T82" fmla="*/ 12811 w 15148"/>
                <a:gd name="T83" fmla="*/ 7341 h 10248"/>
                <a:gd name="T84" fmla="*/ 13333 w 15148"/>
                <a:gd name="T85" fmla="*/ 7281 h 10248"/>
                <a:gd name="T86" fmla="*/ 13917 w 15148"/>
                <a:gd name="T87" fmla="*/ 7091 h 10248"/>
                <a:gd name="T88" fmla="*/ 14490 w 15148"/>
                <a:gd name="T89" fmla="*/ 6806 h 10248"/>
                <a:gd name="T90" fmla="*/ 14886 w 15148"/>
                <a:gd name="T91" fmla="*/ 6526 h 10248"/>
                <a:gd name="T92" fmla="*/ 15067 w 15148"/>
                <a:gd name="T93" fmla="*/ 6260 h 10248"/>
                <a:gd name="T94" fmla="*/ 15146 w 15148"/>
                <a:gd name="T95" fmla="*/ 5946 h 10248"/>
                <a:gd name="T96" fmla="*/ 15103 w 15148"/>
                <a:gd name="T97" fmla="*/ 5616 h 10248"/>
                <a:gd name="T98" fmla="*/ 14960 w 15148"/>
                <a:gd name="T99" fmla="*/ 5334 h 10248"/>
                <a:gd name="T100" fmla="*/ 14740 w 15148"/>
                <a:gd name="T101" fmla="*/ 5093 h 10248"/>
                <a:gd name="T102" fmla="*/ 14441 w 15148"/>
                <a:gd name="T103" fmla="*/ 4933 h 10248"/>
                <a:gd name="T104" fmla="*/ 6754 w 15148"/>
                <a:gd name="T105" fmla="*/ 4890 h 10248"/>
                <a:gd name="T106" fmla="*/ 6627 w 15148"/>
                <a:gd name="T107" fmla="*/ 4821 h 10248"/>
                <a:gd name="T108" fmla="*/ 6538 w 15148"/>
                <a:gd name="T109" fmla="*/ 4694 h 10248"/>
                <a:gd name="T110" fmla="*/ 6504 w 15148"/>
                <a:gd name="T111" fmla="*/ 4559 h 10248"/>
                <a:gd name="T112" fmla="*/ 6547 w 15148"/>
                <a:gd name="T113" fmla="*/ 4389 h 10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48" h="10248">
                  <a:moveTo>
                    <a:pt x="6669" y="4205"/>
                  </a:moveTo>
                  <a:lnTo>
                    <a:pt x="6664" y="4211"/>
                  </a:lnTo>
                  <a:lnTo>
                    <a:pt x="6799" y="4070"/>
                  </a:lnTo>
                  <a:lnTo>
                    <a:pt x="6937" y="3933"/>
                  </a:lnTo>
                  <a:lnTo>
                    <a:pt x="7078" y="3800"/>
                  </a:lnTo>
                  <a:lnTo>
                    <a:pt x="7223" y="3670"/>
                  </a:lnTo>
                  <a:lnTo>
                    <a:pt x="7372" y="3544"/>
                  </a:lnTo>
                  <a:lnTo>
                    <a:pt x="7523" y="3421"/>
                  </a:lnTo>
                  <a:lnTo>
                    <a:pt x="7678" y="3302"/>
                  </a:lnTo>
                  <a:lnTo>
                    <a:pt x="7834" y="3188"/>
                  </a:lnTo>
                  <a:lnTo>
                    <a:pt x="7995" y="3076"/>
                  </a:lnTo>
                  <a:lnTo>
                    <a:pt x="8158" y="2970"/>
                  </a:lnTo>
                  <a:lnTo>
                    <a:pt x="8325" y="2866"/>
                  </a:lnTo>
                  <a:lnTo>
                    <a:pt x="8493" y="2768"/>
                  </a:lnTo>
                  <a:lnTo>
                    <a:pt x="8665" y="2672"/>
                  </a:lnTo>
                  <a:lnTo>
                    <a:pt x="8839" y="2582"/>
                  </a:lnTo>
                  <a:lnTo>
                    <a:pt x="9015" y="2495"/>
                  </a:lnTo>
                  <a:lnTo>
                    <a:pt x="9194" y="2413"/>
                  </a:lnTo>
                  <a:lnTo>
                    <a:pt x="9376" y="2336"/>
                  </a:lnTo>
                  <a:lnTo>
                    <a:pt x="9559" y="2262"/>
                  </a:lnTo>
                  <a:lnTo>
                    <a:pt x="9745" y="2194"/>
                  </a:lnTo>
                  <a:lnTo>
                    <a:pt x="9933" y="2130"/>
                  </a:lnTo>
                  <a:lnTo>
                    <a:pt x="10123" y="2071"/>
                  </a:lnTo>
                  <a:lnTo>
                    <a:pt x="10315" y="2016"/>
                  </a:lnTo>
                  <a:lnTo>
                    <a:pt x="10509" y="1966"/>
                  </a:lnTo>
                  <a:lnTo>
                    <a:pt x="10705" y="1922"/>
                  </a:lnTo>
                  <a:lnTo>
                    <a:pt x="10903" y="1882"/>
                  </a:lnTo>
                  <a:lnTo>
                    <a:pt x="11101" y="1847"/>
                  </a:lnTo>
                  <a:lnTo>
                    <a:pt x="11303" y="1818"/>
                  </a:lnTo>
                  <a:lnTo>
                    <a:pt x="11505" y="1794"/>
                  </a:lnTo>
                  <a:lnTo>
                    <a:pt x="11711" y="1775"/>
                  </a:lnTo>
                  <a:lnTo>
                    <a:pt x="11916" y="1761"/>
                  </a:lnTo>
                  <a:lnTo>
                    <a:pt x="12123" y="1753"/>
                  </a:lnTo>
                  <a:lnTo>
                    <a:pt x="12332" y="1750"/>
                  </a:lnTo>
                  <a:lnTo>
                    <a:pt x="12387" y="1750"/>
                  </a:lnTo>
                  <a:lnTo>
                    <a:pt x="12442" y="1750"/>
                  </a:lnTo>
                  <a:lnTo>
                    <a:pt x="12496" y="1750"/>
                  </a:lnTo>
                  <a:lnTo>
                    <a:pt x="12551" y="1751"/>
                  </a:lnTo>
                  <a:lnTo>
                    <a:pt x="12606" y="1752"/>
                  </a:lnTo>
                  <a:lnTo>
                    <a:pt x="12660" y="1753"/>
                  </a:lnTo>
                  <a:lnTo>
                    <a:pt x="12715" y="1756"/>
                  </a:lnTo>
                  <a:lnTo>
                    <a:pt x="12769" y="1758"/>
                  </a:lnTo>
                  <a:lnTo>
                    <a:pt x="12769" y="8"/>
                  </a:lnTo>
                  <a:lnTo>
                    <a:pt x="12716" y="6"/>
                  </a:lnTo>
                  <a:lnTo>
                    <a:pt x="12664" y="4"/>
                  </a:lnTo>
                  <a:lnTo>
                    <a:pt x="12611" y="3"/>
                  </a:lnTo>
                  <a:lnTo>
                    <a:pt x="12558" y="1"/>
                  </a:lnTo>
                  <a:lnTo>
                    <a:pt x="12507" y="0"/>
                  </a:lnTo>
                  <a:lnTo>
                    <a:pt x="12454" y="0"/>
                  </a:lnTo>
                  <a:lnTo>
                    <a:pt x="12401" y="0"/>
                  </a:lnTo>
                  <a:lnTo>
                    <a:pt x="12348" y="0"/>
                  </a:lnTo>
                  <a:lnTo>
                    <a:pt x="12043" y="5"/>
                  </a:lnTo>
                  <a:lnTo>
                    <a:pt x="11742" y="20"/>
                  </a:lnTo>
                  <a:lnTo>
                    <a:pt x="11443" y="43"/>
                  </a:lnTo>
                  <a:lnTo>
                    <a:pt x="11147" y="76"/>
                  </a:lnTo>
                  <a:lnTo>
                    <a:pt x="10853" y="117"/>
                  </a:lnTo>
                  <a:lnTo>
                    <a:pt x="10563" y="168"/>
                  </a:lnTo>
                  <a:lnTo>
                    <a:pt x="10274" y="227"/>
                  </a:lnTo>
                  <a:lnTo>
                    <a:pt x="9990" y="295"/>
                  </a:lnTo>
                  <a:lnTo>
                    <a:pt x="9708" y="372"/>
                  </a:lnTo>
                  <a:lnTo>
                    <a:pt x="9431" y="456"/>
                  </a:lnTo>
                  <a:lnTo>
                    <a:pt x="9156" y="549"/>
                  </a:lnTo>
                  <a:lnTo>
                    <a:pt x="8886" y="651"/>
                  </a:lnTo>
                  <a:lnTo>
                    <a:pt x="8620" y="760"/>
                  </a:lnTo>
                  <a:lnTo>
                    <a:pt x="8357" y="876"/>
                  </a:lnTo>
                  <a:lnTo>
                    <a:pt x="8099" y="1001"/>
                  </a:lnTo>
                  <a:lnTo>
                    <a:pt x="7844" y="1131"/>
                  </a:lnTo>
                  <a:lnTo>
                    <a:pt x="7595" y="1271"/>
                  </a:lnTo>
                  <a:lnTo>
                    <a:pt x="7350" y="1416"/>
                  </a:lnTo>
                  <a:lnTo>
                    <a:pt x="7110" y="1570"/>
                  </a:lnTo>
                  <a:lnTo>
                    <a:pt x="6874" y="1730"/>
                  </a:lnTo>
                  <a:lnTo>
                    <a:pt x="6644" y="1897"/>
                  </a:lnTo>
                  <a:lnTo>
                    <a:pt x="6420" y="2070"/>
                  </a:lnTo>
                  <a:lnTo>
                    <a:pt x="6199" y="2250"/>
                  </a:lnTo>
                  <a:lnTo>
                    <a:pt x="5985" y="2436"/>
                  </a:lnTo>
                  <a:lnTo>
                    <a:pt x="5776" y="2628"/>
                  </a:lnTo>
                  <a:lnTo>
                    <a:pt x="5574" y="2826"/>
                  </a:lnTo>
                  <a:lnTo>
                    <a:pt x="5376" y="3030"/>
                  </a:lnTo>
                  <a:lnTo>
                    <a:pt x="5185" y="3241"/>
                  </a:lnTo>
                  <a:lnTo>
                    <a:pt x="5001" y="3456"/>
                  </a:lnTo>
                  <a:lnTo>
                    <a:pt x="4822" y="3676"/>
                  </a:lnTo>
                  <a:lnTo>
                    <a:pt x="4651" y="3903"/>
                  </a:lnTo>
                  <a:lnTo>
                    <a:pt x="4485" y="4134"/>
                  </a:lnTo>
                  <a:lnTo>
                    <a:pt x="4262" y="4241"/>
                  </a:lnTo>
                  <a:lnTo>
                    <a:pt x="4043" y="4354"/>
                  </a:lnTo>
                  <a:lnTo>
                    <a:pt x="3827" y="4474"/>
                  </a:lnTo>
                  <a:lnTo>
                    <a:pt x="3616" y="4600"/>
                  </a:lnTo>
                  <a:lnTo>
                    <a:pt x="3409" y="4734"/>
                  </a:lnTo>
                  <a:lnTo>
                    <a:pt x="3207" y="4874"/>
                  </a:lnTo>
                  <a:lnTo>
                    <a:pt x="3009" y="5018"/>
                  </a:lnTo>
                  <a:lnTo>
                    <a:pt x="2817" y="5171"/>
                  </a:lnTo>
                  <a:lnTo>
                    <a:pt x="2629" y="5327"/>
                  </a:lnTo>
                  <a:lnTo>
                    <a:pt x="2446" y="5490"/>
                  </a:lnTo>
                  <a:lnTo>
                    <a:pt x="2269" y="5660"/>
                  </a:lnTo>
                  <a:lnTo>
                    <a:pt x="2097" y="5834"/>
                  </a:lnTo>
                  <a:lnTo>
                    <a:pt x="1930" y="6013"/>
                  </a:lnTo>
                  <a:lnTo>
                    <a:pt x="1769" y="6198"/>
                  </a:lnTo>
                  <a:lnTo>
                    <a:pt x="1615" y="6387"/>
                  </a:lnTo>
                  <a:lnTo>
                    <a:pt x="1466" y="6581"/>
                  </a:lnTo>
                  <a:lnTo>
                    <a:pt x="1322" y="6781"/>
                  </a:lnTo>
                  <a:lnTo>
                    <a:pt x="1186" y="6985"/>
                  </a:lnTo>
                  <a:lnTo>
                    <a:pt x="1055" y="7193"/>
                  </a:lnTo>
                  <a:lnTo>
                    <a:pt x="931" y="7405"/>
                  </a:lnTo>
                  <a:lnTo>
                    <a:pt x="813" y="7622"/>
                  </a:lnTo>
                  <a:lnTo>
                    <a:pt x="703" y="7843"/>
                  </a:lnTo>
                  <a:lnTo>
                    <a:pt x="600" y="8067"/>
                  </a:lnTo>
                  <a:lnTo>
                    <a:pt x="502" y="8296"/>
                  </a:lnTo>
                  <a:lnTo>
                    <a:pt x="414" y="8529"/>
                  </a:lnTo>
                  <a:lnTo>
                    <a:pt x="332" y="8764"/>
                  </a:lnTo>
                  <a:lnTo>
                    <a:pt x="256" y="9003"/>
                  </a:lnTo>
                  <a:lnTo>
                    <a:pt x="189" y="9245"/>
                  </a:lnTo>
                  <a:lnTo>
                    <a:pt x="130" y="9490"/>
                  </a:lnTo>
                  <a:lnTo>
                    <a:pt x="79" y="9738"/>
                  </a:lnTo>
                  <a:lnTo>
                    <a:pt x="36" y="9989"/>
                  </a:lnTo>
                  <a:lnTo>
                    <a:pt x="0" y="10243"/>
                  </a:lnTo>
                  <a:lnTo>
                    <a:pt x="4371" y="10248"/>
                  </a:lnTo>
                  <a:lnTo>
                    <a:pt x="4403" y="10231"/>
                  </a:lnTo>
                  <a:lnTo>
                    <a:pt x="4436" y="10211"/>
                  </a:lnTo>
                  <a:lnTo>
                    <a:pt x="4467" y="10192"/>
                  </a:lnTo>
                  <a:lnTo>
                    <a:pt x="4499" y="10173"/>
                  </a:lnTo>
                  <a:lnTo>
                    <a:pt x="4530" y="10152"/>
                  </a:lnTo>
                  <a:lnTo>
                    <a:pt x="4561" y="10131"/>
                  </a:lnTo>
                  <a:lnTo>
                    <a:pt x="4590" y="10110"/>
                  </a:lnTo>
                  <a:lnTo>
                    <a:pt x="4619" y="10088"/>
                  </a:lnTo>
                  <a:lnTo>
                    <a:pt x="4648" y="10067"/>
                  </a:lnTo>
                  <a:lnTo>
                    <a:pt x="4677" y="10044"/>
                  </a:lnTo>
                  <a:lnTo>
                    <a:pt x="4704" y="10020"/>
                  </a:lnTo>
                  <a:lnTo>
                    <a:pt x="4729" y="9998"/>
                  </a:lnTo>
                  <a:lnTo>
                    <a:pt x="4754" y="9974"/>
                  </a:lnTo>
                  <a:lnTo>
                    <a:pt x="4778" y="9949"/>
                  </a:lnTo>
                  <a:lnTo>
                    <a:pt x="4801" y="9925"/>
                  </a:lnTo>
                  <a:lnTo>
                    <a:pt x="4823" y="9900"/>
                  </a:lnTo>
                  <a:lnTo>
                    <a:pt x="4844" y="9874"/>
                  </a:lnTo>
                  <a:lnTo>
                    <a:pt x="4863" y="9850"/>
                  </a:lnTo>
                  <a:lnTo>
                    <a:pt x="4881" y="9824"/>
                  </a:lnTo>
                  <a:lnTo>
                    <a:pt x="4898" y="9798"/>
                  </a:lnTo>
                  <a:lnTo>
                    <a:pt x="4912" y="9772"/>
                  </a:lnTo>
                  <a:lnTo>
                    <a:pt x="4926" y="9746"/>
                  </a:lnTo>
                  <a:lnTo>
                    <a:pt x="4938" y="9719"/>
                  </a:lnTo>
                  <a:lnTo>
                    <a:pt x="4949" y="9693"/>
                  </a:lnTo>
                  <a:lnTo>
                    <a:pt x="4957" y="9666"/>
                  </a:lnTo>
                  <a:lnTo>
                    <a:pt x="4964" y="9639"/>
                  </a:lnTo>
                  <a:lnTo>
                    <a:pt x="4969" y="9612"/>
                  </a:lnTo>
                  <a:lnTo>
                    <a:pt x="4971" y="9585"/>
                  </a:lnTo>
                  <a:lnTo>
                    <a:pt x="4972" y="9558"/>
                  </a:lnTo>
                  <a:lnTo>
                    <a:pt x="4972" y="9531"/>
                  </a:lnTo>
                  <a:lnTo>
                    <a:pt x="4969" y="9503"/>
                  </a:lnTo>
                  <a:lnTo>
                    <a:pt x="4964" y="9476"/>
                  </a:lnTo>
                  <a:lnTo>
                    <a:pt x="4961" y="9458"/>
                  </a:lnTo>
                  <a:lnTo>
                    <a:pt x="4959" y="9439"/>
                  </a:lnTo>
                  <a:lnTo>
                    <a:pt x="4959" y="9423"/>
                  </a:lnTo>
                  <a:lnTo>
                    <a:pt x="4963" y="9408"/>
                  </a:lnTo>
                  <a:lnTo>
                    <a:pt x="4967" y="9395"/>
                  </a:lnTo>
                  <a:lnTo>
                    <a:pt x="4974" y="9382"/>
                  </a:lnTo>
                  <a:lnTo>
                    <a:pt x="4981" y="9370"/>
                  </a:lnTo>
                  <a:lnTo>
                    <a:pt x="4991" y="9358"/>
                  </a:lnTo>
                  <a:lnTo>
                    <a:pt x="5002" y="9348"/>
                  </a:lnTo>
                  <a:lnTo>
                    <a:pt x="5015" y="9339"/>
                  </a:lnTo>
                  <a:lnTo>
                    <a:pt x="5028" y="9330"/>
                  </a:lnTo>
                  <a:lnTo>
                    <a:pt x="5043" y="9322"/>
                  </a:lnTo>
                  <a:lnTo>
                    <a:pt x="5058" y="9315"/>
                  </a:lnTo>
                  <a:lnTo>
                    <a:pt x="5075" y="9307"/>
                  </a:lnTo>
                  <a:lnTo>
                    <a:pt x="5092" y="9301"/>
                  </a:lnTo>
                  <a:lnTo>
                    <a:pt x="5112" y="9294"/>
                  </a:lnTo>
                  <a:lnTo>
                    <a:pt x="5192" y="9270"/>
                  </a:lnTo>
                  <a:lnTo>
                    <a:pt x="5278" y="9244"/>
                  </a:lnTo>
                  <a:lnTo>
                    <a:pt x="5300" y="9236"/>
                  </a:lnTo>
                  <a:lnTo>
                    <a:pt x="5321" y="9229"/>
                  </a:lnTo>
                  <a:lnTo>
                    <a:pt x="5343" y="9220"/>
                  </a:lnTo>
                  <a:lnTo>
                    <a:pt x="5363" y="9211"/>
                  </a:lnTo>
                  <a:lnTo>
                    <a:pt x="5384" y="9202"/>
                  </a:lnTo>
                  <a:lnTo>
                    <a:pt x="5404" y="9192"/>
                  </a:lnTo>
                  <a:lnTo>
                    <a:pt x="5424" y="9180"/>
                  </a:lnTo>
                  <a:lnTo>
                    <a:pt x="5443" y="9168"/>
                  </a:lnTo>
                  <a:lnTo>
                    <a:pt x="5471" y="9148"/>
                  </a:lnTo>
                  <a:lnTo>
                    <a:pt x="5497" y="9127"/>
                  </a:lnTo>
                  <a:lnTo>
                    <a:pt x="5520" y="9105"/>
                  </a:lnTo>
                  <a:lnTo>
                    <a:pt x="5541" y="9084"/>
                  </a:lnTo>
                  <a:lnTo>
                    <a:pt x="5559" y="9062"/>
                  </a:lnTo>
                  <a:lnTo>
                    <a:pt x="5574" y="9040"/>
                  </a:lnTo>
                  <a:lnTo>
                    <a:pt x="5587" y="9017"/>
                  </a:lnTo>
                  <a:lnTo>
                    <a:pt x="5598" y="8994"/>
                  </a:lnTo>
                  <a:lnTo>
                    <a:pt x="5607" y="8970"/>
                  </a:lnTo>
                  <a:lnTo>
                    <a:pt x="5614" y="8948"/>
                  </a:lnTo>
                  <a:lnTo>
                    <a:pt x="5619" y="8924"/>
                  </a:lnTo>
                  <a:lnTo>
                    <a:pt x="5624" y="8899"/>
                  </a:lnTo>
                  <a:lnTo>
                    <a:pt x="5626" y="8875"/>
                  </a:lnTo>
                  <a:lnTo>
                    <a:pt x="5627" y="8852"/>
                  </a:lnTo>
                  <a:lnTo>
                    <a:pt x="5626" y="8827"/>
                  </a:lnTo>
                  <a:lnTo>
                    <a:pt x="5625" y="8802"/>
                  </a:lnTo>
                  <a:lnTo>
                    <a:pt x="5623" y="8777"/>
                  </a:lnTo>
                  <a:lnTo>
                    <a:pt x="5619" y="8752"/>
                  </a:lnTo>
                  <a:lnTo>
                    <a:pt x="5615" y="8727"/>
                  </a:lnTo>
                  <a:lnTo>
                    <a:pt x="5611" y="8703"/>
                  </a:lnTo>
                  <a:lnTo>
                    <a:pt x="5600" y="8653"/>
                  </a:lnTo>
                  <a:lnTo>
                    <a:pt x="5588" y="8602"/>
                  </a:lnTo>
                  <a:lnTo>
                    <a:pt x="5577" y="8552"/>
                  </a:lnTo>
                  <a:lnTo>
                    <a:pt x="5568" y="8502"/>
                  </a:lnTo>
                  <a:lnTo>
                    <a:pt x="5563" y="8477"/>
                  </a:lnTo>
                  <a:lnTo>
                    <a:pt x="5559" y="8452"/>
                  </a:lnTo>
                  <a:lnTo>
                    <a:pt x="5557" y="8427"/>
                  </a:lnTo>
                  <a:lnTo>
                    <a:pt x="5555" y="8403"/>
                  </a:lnTo>
                  <a:lnTo>
                    <a:pt x="5555" y="8384"/>
                  </a:lnTo>
                  <a:lnTo>
                    <a:pt x="5558" y="8369"/>
                  </a:lnTo>
                  <a:lnTo>
                    <a:pt x="5563" y="8357"/>
                  </a:lnTo>
                  <a:lnTo>
                    <a:pt x="5571" y="8347"/>
                  </a:lnTo>
                  <a:lnTo>
                    <a:pt x="5582" y="8341"/>
                  </a:lnTo>
                  <a:lnTo>
                    <a:pt x="5593" y="8336"/>
                  </a:lnTo>
                  <a:lnTo>
                    <a:pt x="5609" y="8334"/>
                  </a:lnTo>
                  <a:lnTo>
                    <a:pt x="5625" y="8333"/>
                  </a:lnTo>
                  <a:lnTo>
                    <a:pt x="5643" y="8335"/>
                  </a:lnTo>
                  <a:lnTo>
                    <a:pt x="5664" y="8337"/>
                  </a:lnTo>
                  <a:lnTo>
                    <a:pt x="5685" y="8342"/>
                  </a:lnTo>
                  <a:lnTo>
                    <a:pt x="5709" y="8346"/>
                  </a:lnTo>
                  <a:lnTo>
                    <a:pt x="5759" y="8359"/>
                  </a:lnTo>
                  <a:lnTo>
                    <a:pt x="5815" y="8372"/>
                  </a:lnTo>
                  <a:lnTo>
                    <a:pt x="5844" y="8380"/>
                  </a:lnTo>
                  <a:lnTo>
                    <a:pt x="5874" y="8386"/>
                  </a:lnTo>
                  <a:lnTo>
                    <a:pt x="5904" y="8391"/>
                  </a:lnTo>
                  <a:lnTo>
                    <a:pt x="5936" y="8397"/>
                  </a:lnTo>
                  <a:lnTo>
                    <a:pt x="5967" y="8400"/>
                  </a:lnTo>
                  <a:lnTo>
                    <a:pt x="6000" y="8403"/>
                  </a:lnTo>
                  <a:lnTo>
                    <a:pt x="6032" y="8404"/>
                  </a:lnTo>
                  <a:lnTo>
                    <a:pt x="6064" y="8404"/>
                  </a:lnTo>
                  <a:lnTo>
                    <a:pt x="6097" y="8402"/>
                  </a:lnTo>
                  <a:lnTo>
                    <a:pt x="6129" y="8397"/>
                  </a:lnTo>
                  <a:lnTo>
                    <a:pt x="6162" y="8390"/>
                  </a:lnTo>
                  <a:lnTo>
                    <a:pt x="6194" y="8381"/>
                  </a:lnTo>
                  <a:lnTo>
                    <a:pt x="6225" y="8369"/>
                  </a:lnTo>
                  <a:lnTo>
                    <a:pt x="6257" y="8354"/>
                  </a:lnTo>
                  <a:lnTo>
                    <a:pt x="6287" y="8334"/>
                  </a:lnTo>
                  <a:lnTo>
                    <a:pt x="6316" y="8313"/>
                  </a:lnTo>
                  <a:lnTo>
                    <a:pt x="6329" y="8300"/>
                  </a:lnTo>
                  <a:lnTo>
                    <a:pt x="6341" y="8283"/>
                  </a:lnTo>
                  <a:lnTo>
                    <a:pt x="6351" y="8265"/>
                  </a:lnTo>
                  <a:lnTo>
                    <a:pt x="6359" y="8244"/>
                  </a:lnTo>
                  <a:lnTo>
                    <a:pt x="6367" y="8221"/>
                  </a:lnTo>
                  <a:lnTo>
                    <a:pt x="6372" y="8196"/>
                  </a:lnTo>
                  <a:lnTo>
                    <a:pt x="6378" y="8169"/>
                  </a:lnTo>
                  <a:lnTo>
                    <a:pt x="6382" y="8140"/>
                  </a:lnTo>
                  <a:lnTo>
                    <a:pt x="6384" y="8111"/>
                  </a:lnTo>
                  <a:lnTo>
                    <a:pt x="6386" y="8079"/>
                  </a:lnTo>
                  <a:lnTo>
                    <a:pt x="6388" y="8048"/>
                  </a:lnTo>
                  <a:lnTo>
                    <a:pt x="6389" y="8016"/>
                  </a:lnTo>
                  <a:lnTo>
                    <a:pt x="6392" y="7949"/>
                  </a:lnTo>
                  <a:lnTo>
                    <a:pt x="6393" y="7881"/>
                  </a:lnTo>
                  <a:lnTo>
                    <a:pt x="6395" y="7847"/>
                  </a:lnTo>
                  <a:lnTo>
                    <a:pt x="6396" y="7815"/>
                  </a:lnTo>
                  <a:lnTo>
                    <a:pt x="6398" y="7782"/>
                  </a:lnTo>
                  <a:lnTo>
                    <a:pt x="6400" y="7751"/>
                  </a:lnTo>
                  <a:lnTo>
                    <a:pt x="6403" y="7720"/>
                  </a:lnTo>
                  <a:lnTo>
                    <a:pt x="6408" y="7691"/>
                  </a:lnTo>
                  <a:lnTo>
                    <a:pt x="6413" y="7662"/>
                  </a:lnTo>
                  <a:lnTo>
                    <a:pt x="6420" y="7637"/>
                  </a:lnTo>
                  <a:lnTo>
                    <a:pt x="6428" y="7612"/>
                  </a:lnTo>
                  <a:lnTo>
                    <a:pt x="6437" y="7589"/>
                  </a:lnTo>
                  <a:lnTo>
                    <a:pt x="6448" y="7568"/>
                  </a:lnTo>
                  <a:lnTo>
                    <a:pt x="6461" y="7550"/>
                  </a:lnTo>
                  <a:lnTo>
                    <a:pt x="6475" y="7535"/>
                  </a:lnTo>
                  <a:lnTo>
                    <a:pt x="6492" y="7523"/>
                  </a:lnTo>
                  <a:lnTo>
                    <a:pt x="6510" y="7513"/>
                  </a:lnTo>
                  <a:lnTo>
                    <a:pt x="6531" y="7507"/>
                  </a:lnTo>
                  <a:lnTo>
                    <a:pt x="6572" y="7499"/>
                  </a:lnTo>
                  <a:lnTo>
                    <a:pt x="6615" y="7495"/>
                  </a:lnTo>
                  <a:lnTo>
                    <a:pt x="6658" y="7493"/>
                  </a:lnTo>
                  <a:lnTo>
                    <a:pt x="6704" y="7493"/>
                  </a:lnTo>
                  <a:lnTo>
                    <a:pt x="6749" y="7495"/>
                  </a:lnTo>
                  <a:lnTo>
                    <a:pt x="6797" y="7499"/>
                  </a:lnTo>
                  <a:lnTo>
                    <a:pt x="6843" y="7505"/>
                  </a:lnTo>
                  <a:lnTo>
                    <a:pt x="6892" y="7511"/>
                  </a:lnTo>
                  <a:lnTo>
                    <a:pt x="6939" y="7520"/>
                  </a:lnTo>
                  <a:lnTo>
                    <a:pt x="6988" y="7528"/>
                  </a:lnTo>
                  <a:lnTo>
                    <a:pt x="7036" y="7538"/>
                  </a:lnTo>
                  <a:lnTo>
                    <a:pt x="7085" y="7548"/>
                  </a:lnTo>
                  <a:lnTo>
                    <a:pt x="7180" y="7567"/>
                  </a:lnTo>
                  <a:lnTo>
                    <a:pt x="7273" y="7585"/>
                  </a:lnTo>
                  <a:lnTo>
                    <a:pt x="7319" y="7592"/>
                  </a:lnTo>
                  <a:lnTo>
                    <a:pt x="7364" y="7599"/>
                  </a:lnTo>
                  <a:lnTo>
                    <a:pt x="7407" y="7604"/>
                  </a:lnTo>
                  <a:lnTo>
                    <a:pt x="7449" y="7607"/>
                  </a:lnTo>
                  <a:lnTo>
                    <a:pt x="7489" y="7608"/>
                  </a:lnTo>
                  <a:lnTo>
                    <a:pt x="7528" y="7608"/>
                  </a:lnTo>
                  <a:lnTo>
                    <a:pt x="7564" y="7605"/>
                  </a:lnTo>
                  <a:lnTo>
                    <a:pt x="7600" y="7600"/>
                  </a:lnTo>
                  <a:lnTo>
                    <a:pt x="7634" y="7591"/>
                  </a:lnTo>
                  <a:lnTo>
                    <a:pt x="7664" y="7580"/>
                  </a:lnTo>
                  <a:lnTo>
                    <a:pt x="7693" y="7565"/>
                  </a:lnTo>
                  <a:lnTo>
                    <a:pt x="7719" y="7547"/>
                  </a:lnTo>
                  <a:lnTo>
                    <a:pt x="7743" y="7524"/>
                  </a:lnTo>
                  <a:lnTo>
                    <a:pt x="7763" y="7498"/>
                  </a:lnTo>
                  <a:lnTo>
                    <a:pt x="7780" y="7467"/>
                  </a:lnTo>
                  <a:lnTo>
                    <a:pt x="7796" y="7432"/>
                  </a:lnTo>
                  <a:lnTo>
                    <a:pt x="7810" y="7390"/>
                  </a:lnTo>
                  <a:lnTo>
                    <a:pt x="7821" y="7350"/>
                  </a:lnTo>
                  <a:lnTo>
                    <a:pt x="7832" y="7311"/>
                  </a:lnTo>
                  <a:lnTo>
                    <a:pt x="7842" y="7275"/>
                  </a:lnTo>
                  <a:lnTo>
                    <a:pt x="7850" y="7239"/>
                  </a:lnTo>
                  <a:lnTo>
                    <a:pt x="7856" y="7206"/>
                  </a:lnTo>
                  <a:lnTo>
                    <a:pt x="7861" y="7172"/>
                  </a:lnTo>
                  <a:lnTo>
                    <a:pt x="7866" y="7141"/>
                  </a:lnTo>
                  <a:lnTo>
                    <a:pt x="7868" y="7112"/>
                  </a:lnTo>
                  <a:lnTo>
                    <a:pt x="7870" y="7082"/>
                  </a:lnTo>
                  <a:lnTo>
                    <a:pt x="7871" y="7055"/>
                  </a:lnTo>
                  <a:lnTo>
                    <a:pt x="7870" y="7030"/>
                  </a:lnTo>
                  <a:lnTo>
                    <a:pt x="7869" y="7005"/>
                  </a:lnTo>
                  <a:lnTo>
                    <a:pt x="7867" y="6980"/>
                  </a:lnTo>
                  <a:lnTo>
                    <a:pt x="7864" y="6957"/>
                  </a:lnTo>
                  <a:lnTo>
                    <a:pt x="7860" y="6936"/>
                  </a:lnTo>
                  <a:lnTo>
                    <a:pt x="7855" y="6914"/>
                  </a:lnTo>
                  <a:lnTo>
                    <a:pt x="7850" y="6894"/>
                  </a:lnTo>
                  <a:lnTo>
                    <a:pt x="7844" y="6875"/>
                  </a:lnTo>
                  <a:lnTo>
                    <a:pt x="7838" y="6857"/>
                  </a:lnTo>
                  <a:lnTo>
                    <a:pt x="7830" y="6838"/>
                  </a:lnTo>
                  <a:lnTo>
                    <a:pt x="7823" y="6822"/>
                  </a:lnTo>
                  <a:lnTo>
                    <a:pt x="7815" y="6806"/>
                  </a:lnTo>
                  <a:lnTo>
                    <a:pt x="7806" y="6790"/>
                  </a:lnTo>
                  <a:lnTo>
                    <a:pt x="7789" y="6759"/>
                  </a:lnTo>
                  <a:lnTo>
                    <a:pt x="7771" y="6732"/>
                  </a:lnTo>
                  <a:lnTo>
                    <a:pt x="7751" y="6705"/>
                  </a:lnTo>
                  <a:lnTo>
                    <a:pt x="7733" y="6681"/>
                  </a:lnTo>
                  <a:lnTo>
                    <a:pt x="7694" y="6623"/>
                  </a:lnTo>
                  <a:lnTo>
                    <a:pt x="7666" y="6572"/>
                  </a:lnTo>
                  <a:lnTo>
                    <a:pt x="7650" y="6524"/>
                  </a:lnTo>
                  <a:lnTo>
                    <a:pt x="7643" y="6482"/>
                  </a:lnTo>
                  <a:lnTo>
                    <a:pt x="7648" y="6444"/>
                  </a:lnTo>
                  <a:lnTo>
                    <a:pt x="7661" y="6411"/>
                  </a:lnTo>
                  <a:lnTo>
                    <a:pt x="7683" y="6383"/>
                  </a:lnTo>
                  <a:lnTo>
                    <a:pt x="7713" y="6358"/>
                  </a:lnTo>
                  <a:lnTo>
                    <a:pt x="7751" y="6336"/>
                  </a:lnTo>
                  <a:lnTo>
                    <a:pt x="7797" y="6319"/>
                  </a:lnTo>
                  <a:lnTo>
                    <a:pt x="7848" y="6306"/>
                  </a:lnTo>
                  <a:lnTo>
                    <a:pt x="7907" y="6295"/>
                  </a:lnTo>
                  <a:lnTo>
                    <a:pt x="7971" y="6287"/>
                  </a:lnTo>
                  <a:lnTo>
                    <a:pt x="8039" y="6284"/>
                  </a:lnTo>
                  <a:lnTo>
                    <a:pt x="8112" y="6282"/>
                  </a:lnTo>
                  <a:lnTo>
                    <a:pt x="8189" y="6283"/>
                  </a:lnTo>
                  <a:lnTo>
                    <a:pt x="8269" y="6287"/>
                  </a:lnTo>
                  <a:lnTo>
                    <a:pt x="8351" y="6293"/>
                  </a:lnTo>
                  <a:lnTo>
                    <a:pt x="8436" y="6300"/>
                  </a:lnTo>
                  <a:lnTo>
                    <a:pt x="8523" y="6310"/>
                  </a:lnTo>
                  <a:lnTo>
                    <a:pt x="8611" y="6321"/>
                  </a:lnTo>
                  <a:lnTo>
                    <a:pt x="8700" y="6334"/>
                  </a:lnTo>
                  <a:lnTo>
                    <a:pt x="8787" y="6348"/>
                  </a:lnTo>
                  <a:lnTo>
                    <a:pt x="8876" y="6363"/>
                  </a:lnTo>
                  <a:lnTo>
                    <a:pt x="8962" y="6379"/>
                  </a:lnTo>
                  <a:lnTo>
                    <a:pt x="9047" y="6396"/>
                  </a:lnTo>
                  <a:lnTo>
                    <a:pt x="9129" y="6413"/>
                  </a:lnTo>
                  <a:lnTo>
                    <a:pt x="9210" y="6431"/>
                  </a:lnTo>
                  <a:lnTo>
                    <a:pt x="9287" y="6448"/>
                  </a:lnTo>
                  <a:lnTo>
                    <a:pt x="9359" y="6466"/>
                  </a:lnTo>
                  <a:lnTo>
                    <a:pt x="9427" y="6484"/>
                  </a:lnTo>
                  <a:lnTo>
                    <a:pt x="9491" y="6500"/>
                  </a:lnTo>
                  <a:lnTo>
                    <a:pt x="9555" y="6521"/>
                  </a:lnTo>
                  <a:lnTo>
                    <a:pt x="9651" y="6553"/>
                  </a:lnTo>
                  <a:lnTo>
                    <a:pt x="9778" y="6599"/>
                  </a:lnTo>
                  <a:lnTo>
                    <a:pt x="9932" y="6653"/>
                  </a:lnTo>
                  <a:lnTo>
                    <a:pt x="10111" y="6714"/>
                  </a:lnTo>
                  <a:lnTo>
                    <a:pt x="10311" y="6781"/>
                  </a:lnTo>
                  <a:lnTo>
                    <a:pt x="10418" y="6817"/>
                  </a:lnTo>
                  <a:lnTo>
                    <a:pt x="10529" y="6852"/>
                  </a:lnTo>
                  <a:lnTo>
                    <a:pt x="10644" y="6889"/>
                  </a:lnTo>
                  <a:lnTo>
                    <a:pt x="10762" y="6926"/>
                  </a:lnTo>
                  <a:lnTo>
                    <a:pt x="10883" y="6961"/>
                  </a:lnTo>
                  <a:lnTo>
                    <a:pt x="11007" y="6998"/>
                  </a:lnTo>
                  <a:lnTo>
                    <a:pt x="11134" y="7034"/>
                  </a:lnTo>
                  <a:lnTo>
                    <a:pt x="11262" y="7068"/>
                  </a:lnTo>
                  <a:lnTo>
                    <a:pt x="11392" y="7103"/>
                  </a:lnTo>
                  <a:lnTo>
                    <a:pt x="11523" y="7135"/>
                  </a:lnTo>
                  <a:lnTo>
                    <a:pt x="11654" y="7167"/>
                  </a:lnTo>
                  <a:lnTo>
                    <a:pt x="11786" y="7196"/>
                  </a:lnTo>
                  <a:lnTo>
                    <a:pt x="11918" y="7223"/>
                  </a:lnTo>
                  <a:lnTo>
                    <a:pt x="12050" y="7249"/>
                  </a:lnTo>
                  <a:lnTo>
                    <a:pt x="12181" y="7271"/>
                  </a:lnTo>
                  <a:lnTo>
                    <a:pt x="12311" y="7292"/>
                  </a:lnTo>
                  <a:lnTo>
                    <a:pt x="12438" y="7308"/>
                  </a:lnTo>
                  <a:lnTo>
                    <a:pt x="12565" y="7322"/>
                  </a:lnTo>
                  <a:lnTo>
                    <a:pt x="12689" y="7333"/>
                  </a:lnTo>
                  <a:lnTo>
                    <a:pt x="12811" y="7341"/>
                  </a:lnTo>
                  <a:lnTo>
                    <a:pt x="12863" y="7342"/>
                  </a:lnTo>
                  <a:lnTo>
                    <a:pt x="12918" y="7341"/>
                  </a:lnTo>
                  <a:lnTo>
                    <a:pt x="12973" y="7337"/>
                  </a:lnTo>
                  <a:lnTo>
                    <a:pt x="13030" y="7333"/>
                  </a:lnTo>
                  <a:lnTo>
                    <a:pt x="13089" y="7327"/>
                  </a:lnTo>
                  <a:lnTo>
                    <a:pt x="13148" y="7318"/>
                  </a:lnTo>
                  <a:lnTo>
                    <a:pt x="13209" y="7307"/>
                  </a:lnTo>
                  <a:lnTo>
                    <a:pt x="13270" y="7295"/>
                  </a:lnTo>
                  <a:lnTo>
                    <a:pt x="13333" y="7281"/>
                  </a:lnTo>
                  <a:lnTo>
                    <a:pt x="13396" y="7266"/>
                  </a:lnTo>
                  <a:lnTo>
                    <a:pt x="13460" y="7250"/>
                  </a:lnTo>
                  <a:lnTo>
                    <a:pt x="13525" y="7231"/>
                  </a:lnTo>
                  <a:lnTo>
                    <a:pt x="13590" y="7211"/>
                  </a:lnTo>
                  <a:lnTo>
                    <a:pt x="13655" y="7190"/>
                  </a:lnTo>
                  <a:lnTo>
                    <a:pt x="13720" y="7168"/>
                  </a:lnTo>
                  <a:lnTo>
                    <a:pt x="13786" y="7143"/>
                  </a:lnTo>
                  <a:lnTo>
                    <a:pt x="13852" y="7118"/>
                  </a:lnTo>
                  <a:lnTo>
                    <a:pt x="13917" y="7091"/>
                  </a:lnTo>
                  <a:lnTo>
                    <a:pt x="13983" y="7064"/>
                  </a:lnTo>
                  <a:lnTo>
                    <a:pt x="14049" y="7035"/>
                  </a:lnTo>
                  <a:lnTo>
                    <a:pt x="14114" y="7006"/>
                  </a:lnTo>
                  <a:lnTo>
                    <a:pt x="14178" y="6974"/>
                  </a:lnTo>
                  <a:lnTo>
                    <a:pt x="14242" y="6942"/>
                  </a:lnTo>
                  <a:lnTo>
                    <a:pt x="14306" y="6910"/>
                  </a:lnTo>
                  <a:lnTo>
                    <a:pt x="14368" y="6876"/>
                  </a:lnTo>
                  <a:lnTo>
                    <a:pt x="14430" y="6842"/>
                  </a:lnTo>
                  <a:lnTo>
                    <a:pt x="14490" y="6806"/>
                  </a:lnTo>
                  <a:lnTo>
                    <a:pt x="14550" y="6770"/>
                  </a:lnTo>
                  <a:lnTo>
                    <a:pt x="14609" y="6734"/>
                  </a:lnTo>
                  <a:lnTo>
                    <a:pt x="14667" y="6696"/>
                  </a:lnTo>
                  <a:lnTo>
                    <a:pt x="14723" y="6658"/>
                  </a:lnTo>
                  <a:lnTo>
                    <a:pt x="14777" y="6620"/>
                  </a:lnTo>
                  <a:lnTo>
                    <a:pt x="14806" y="6599"/>
                  </a:lnTo>
                  <a:lnTo>
                    <a:pt x="14833" y="6576"/>
                  </a:lnTo>
                  <a:lnTo>
                    <a:pt x="14860" y="6551"/>
                  </a:lnTo>
                  <a:lnTo>
                    <a:pt x="14886" y="6526"/>
                  </a:lnTo>
                  <a:lnTo>
                    <a:pt x="14911" y="6500"/>
                  </a:lnTo>
                  <a:lnTo>
                    <a:pt x="14934" y="6473"/>
                  </a:lnTo>
                  <a:lnTo>
                    <a:pt x="14957" y="6445"/>
                  </a:lnTo>
                  <a:lnTo>
                    <a:pt x="14979" y="6416"/>
                  </a:lnTo>
                  <a:lnTo>
                    <a:pt x="14998" y="6387"/>
                  </a:lnTo>
                  <a:lnTo>
                    <a:pt x="15018" y="6357"/>
                  </a:lnTo>
                  <a:lnTo>
                    <a:pt x="15036" y="6325"/>
                  </a:lnTo>
                  <a:lnTo>
                    <a:pt x="15052" y="6293"/>
                  </a:lnTo>
                  <a:lnTo>
                    <a:pt x="15067" y="6260"/>
                  </a:lnTo>
                  <a:lnTo>
                    <a:pt x="15082" y="6227"/>
                  </a:lnTo>
                  <a:lnTo>
                    <a:pt x="15094" y="6194"/>
                  </a:lnTo>
                  <a:lnTo>
                    <a:pt x="15106" y="6159"/>
                  </a:lnTo>
                  <a:lnTo>
                    <a:pt x="15117" y="6124"/>
                  </a:lnTo>
                  <a:lnTo>
                    <a:pt x="15126" y="6090"/>
                  </a:lnTo>
                  <a:lnTo>
                    <a:pt x="15133" y="6054"/>
                  </a:lnTo>
                  <a:lnTo>
                    <a:pt x="15138" y="6019"/>
                  </a:lnTo>
                  <a:lnTo>
                    <a:pt x="15143" y="5982"/>
                  </a:lnTo>
                  <a:lnTo>
                    <a:pt x="15146" y="5946"/>
                  </a:lnTo>
                  <a:lnTo>
                    <a:pt x="15148" y="5909"/>
                  </a:lnTo>
                  <a:lnTo>
                    <a:pt x="15148" y="5873"/>
                  </a:lnTo>
                  <a:lnTo>
                    <a:pt x="15146" y="5836"/>
                  </a:lnTo>
                  <a:lnTo>
                    <a:pt x="15143" y="5798"/>
                  </a:lnTo>
                  <a:lnTo>
                    <a:pt x="15138" y="5762"/>
                  </a:lnTo>
                  <a:lnTo>
                    <a:pt x="15132" y="5725"/>
                  </a:lnTo>
                  <a:lnTo>
                    <a:pt x="15124" y="5688"/>
                  </a:lnTo>
                  <a:lnTo>
                    <a:pt x="15115" y="5651"/>
                  </a:lnTo>
                  <a:lnTo>
                    <a:pt x="15103" y="5616"/>
                  </a:lnTo>
                  <a:lnTo>
                    <a:pt x="15090" y="5579"/>
                  </a:lnTo>
                  <a:lnTo>
                    <a:pt x="15077" y="5548"/>
                  </a:lnTo>
                  <a:lnTo>
                    <a:pt x="15064" y="5516"/>
                  </a:lnTo>
                  <a:lnTo>
                    <a:pt x="15049" y="5486"/>
                  </a:lnTo>
                  <a:lnTo>
                    <a:pt x="15034" y="5455"/>
                  </a:lnTo>
                  <a:lnTo>
                    <a:pt x="15016" y="5423"/>
                  </a:lnTo>
                  <a:lnTo>
                    <a:pt x="14999" y="5393"/>
                  </a:lnTo>
                  <a:lnTo>
                    <a:pt x="14981" y="5363"/>
                  </a:lnTo>
                  <a:lnTo>
                    <a:pt x="14960" y="5334"/>
                  </a:lnTo>
                  <a:lnTo>
                    <a:pt x="14940" y="5305"/>
                  </a:lnTo>
                  <a:lnTo>
                    <a:pt x="14918" y="5275"/>
                  </a:lnTo>
                  <a:lnTo>
                    <a:pt x="14895" y="5247"/>
                  </a:lnTo>
                  <a:lnTo>
                    <a:pt x="14873" y="5219"/>
                  </a:lnTo>
                  <a:lnTo>
                    <a:pt x="14848" y="5192"/>
                  </a:lnTo>
                  <a:lnTo>
                    <a:pt x="14822" y="5166"/>
                  </a:lnTo>
                  <a:lnTo>
                    <a:pt x="14796" y="5142"/>
                  </a:lnTo>
                  <a:lnTo>
                    <a:pt x="14768" y="5117"/>
                  </a:lnTo>
                  <a:lnTo>
                    <a:pt x="14740" y="5093"/>
                  </a:lnTo>
                  <a:lnTo>
                    <a:pt x="14711" y="5070"/>
                  </a:lnTo>
                  <a:lnTo>
                    <a:pt x="14681" y="5050"/>
                  </a:lnTo>
                  <a:lnTo>
                    <a:pt x="14649" y="5029"/>
                  </a:lnTo>
                  <a:lnTo>
                    <a:pt x="14617" y="5010"/>
                  </a:lnTo>
                  <a:lnTo>
                    <a:pt x="14583" y="4991"/>
                  </a:lnTo>
                  <a:lnTo>
                    <a:pt x="14549" y="4975"/>
                  </a:lnTo>
                  <a:lnTo>
                    <a:pt x="14514" y="4960"/>
                  </a:lnTo>
                  <a:lnTo>
                    <a:pt x="14478" y="4946"/>
                  </a:lnTo>
                  <a:lnTo>
                    <a:pt x="14441" y="4933"/>
                  </a:lnTo>
                  <a:lnTo>
                    <a:pt x="14403" y="4922"/>
                  </a:lnTo>
                  <a:lnTo>
                    <a:pt x="14364" y="4913"/>
                  </a:lnTo>
                  <a:lnTo>
                    <a:pt x="14324" y="4905"/>
                  </a:lnTo>
                  <a:lnTo>
                    <a:pt x="14283" y="4899"/>
                  </a:lnTo>
                  <a:lnTo>
                    <a:pt x="14242" y="4894"/>
                  </a:lnTo>
                  <a:lnTo>
                    <a:pt x="14199" y="4892"/>
                  </a:lnTo>
                  <a:lnTo>
                    <a:pt x="6787" y="4892"/>
                  </a:lnTo>
                  <a:lnTo>
                    <a:pt x="6771" y="4892"/>
                  </a:lnTo>
                  <a:lnTo>
                    <a:pt x="6754" y="4890"/>
                  </a:lnTo>
                  <a:lnTo>
                    <a:pt x="6739" y="4887"/>
                  </a:lnTo>
                  <a:lnTo>
                    <a:pt x="6723" y="4881"/>
                  </a:lnTo>
                  <a:lnTo>
                    <a:pt x="6709" y="4876"/>
                  </a:lnTo>
                  <a:lnTo>
                    <a:pt x="6694" y="4869"/>
                  </a:lnTo>
                  <a:lnTo>
                    <a:pt x="6680" y="4861"/>
                  </a:lnTo>
                  <a:lnTo>
                    <a:pt x="6666" y="4852"/>
                  </a:lnTo>
                  <a:lnTo>
                    <a:pt x="6653" y="4842"/>
                  </a:lnTo>
                  <a:lnTo>
                    <a:pt x="6640" y="4832"/>
                  </a:lnTo>
                  <a:lnTo>
                    <a:pt x="6627" y="4821"/>
                  </a:lnTo>
                  <a:lnTo>
                    <a:pt x="6615" y="4809"/>
                  </a:lnTo>
                  <a:lnTo>
                    <a:pt x="6603" y="4796"/>
                  </a:lnTo>
                  <a:lnTo>
                    <a:pt x="6592" y="4783"/>
                  </a:lnTo>
                  <a:lnTo>
                    <a:pt x="6582" y="4769"/>
                  </a:lnTo>
                  <a:lnTo>
                    <a:pt x="6572" y="4755"/>
                  </a:lnTo>
                  <a:lnTo>
                    <a:pt x="6563" y="4740"/>
                  </a:lnTo>
                  <a:lnTo>
                    <a:pt x="6554" y="4726"/>
                  </a:lnTo>
                  <a:lnTo>
                    <a:pt x="6546" y="4710"/>
                  </a:lnTo>
                  <a:lnTo>
                    <a:pt x="6538" y="4694"/>
                  </a:lnTo>
                  <a:lnTo>
                    <a:pt x="6532" y="4679"/>
                  </a:lnTo>
                  <a:lnTo>
                    <a:pt x="6525" y="4664"/>
                  </a:lnTo>
                  <a:lnTo>
                    <a:pt x="6520" y="4648"/>
                  </a:lnTo>
                  <a:lnTo>
                    <a:pt x="6516" y="4633"/>
                  </a:lnTo>
                  <a:lnTo>
                    <a:pt x="6511" y="4618"/>
                  </a:lnTo>
                  <a:lnTo>
                    <a:pt x="6508" y="4603"/>
                  </a:lnTo>
                  <a:lnTo>
                    <a:pt x="6506" y="4587"/>
                  </a:lnTo>
                  <a:lnTo>
                    <a:pt x="6504" y="4573"/>
                  </a:lnTo>
                  <a:lnTo>
                    <a:pt x="6504" y="4559"/>
                  </a:lnTo>
                  <a:lnTo>
                    <a:pt x="6504" y="4545"/>
                  </a:lnTo>
                  <a:lnTo>
                    <a:pt x="6504" y="4532"/>
                  </a:lnTo>
                  <a:lnTo>
                    <a:pt x="6506" y="4519"/>
                  </a:lnTo>
                  <a:lnTo>
                    <a:pt x="6510" y="4497"/>
                  </a:lnTo>
                  <a:lnTo>
                    <a:pt x="6516" y="4474"/>
                  </a:lnTo>
                  <a:lnTo>
                    <a:pt x="6522" y="4452"/>
                  </a:lnTo>
                  <a:lnTo>
                    <a:pt x="6530" y="4431"/>
                  </a:lnTo>
                  <a:lnTo>
                    <a:pt x="6538" y="4409"/>
                  </a:lnTo>
                  <a:lnTo>
                    <a:pt x="6547" y="4389"/>
                  </a:lnTo>
                  <a:lnTo>
                    <a:pt x="6557" y="4369"/>
                  </a:lnTo>
                  <a:lnTo>
                    <a:pt x="6567" y="4349"/>
                  </a:lnTo>
                  <a:lnTo>
                    <a:pt x="6578" y="4330"/>
                  </a:lnTo>
                  <a:lnTo>
                    <a:pt x="6589" y="4311"/>
                  </a:lnTo>
                  <a:lnTo>
                    <a:pt x="6602" y="4293"/>
                  </a:lnTo>
                  <a:lnTo>
                    <a:pt x="6614" y="4274"/>
                  </a:lnTo>
                  <a:lnTo>
                    <a:pt x="6641" y="4239"/>
                  </a:lnTo>
                  <a:lnTo>
                    <a:pt x="6669" y="4205"/>
                  </a:lnTo>
                </a:path>
              </a:pathLst>
            </a:custGeom>
            <a:noFill/>
            <a:ln w="4763">
              <a:solidFill>
                <a:srgbClr val="7163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auto">
            <a:xfrm>
              <a:off x="2019" y="1635"/>
              <a:ext cx="3608" cy="2025"/>
            </a:xfrm>
            <a:custGeom>
              <a:avLst/>
              <a:gdLst>
                <a:gd name="T0" fmla="*/ 2212 w 10822"/>
                <a:gd name="T1" fmla="*/ 124 h 6074"/>
                <a:gd name="T2" fmla="*/ 2150 w 10822"/>
                <a:gd name="T3" fmla="*/ 287 h 6074"/>
                <a:gd name="T4" fmla="*/ 2138 w 10822"/>
                <a:gd name="T5" fmla="*/ 435 h 6074"/>
                <a:gd name="T6" fmla="*/ 2163 w 10822"/>
                <a:gd name="T7" fmla="*/ 576 h 6074"/>
                <a:gd name="T8" fmla="*/ 2221 w 10822"/>
                <a:gd name="T9" fmla="*/ 701 h 6074"/>
                <a:gd name="T10" fmla="*/ 2313 w 10822"/>
                <a:gd name="T11" fmla="*/ 796 h 6074"/>
                <a:gd name="T12" fmla="*/ 2437 w 10822"/>
                <a:gd name="T13" fmla="*/ 847 h 6074"/>
                <a:gd name="T14" fmla="*/ 10277 w 10822"/>
                <a:gd name="T15" fmla="*/ 926 h 6074"/>
                <a:gd name="T16" fmla="*/ 10476 w 10822"/>
                <a:gd name="T17" fmla="*/ 1063 h 6074"/>
                <a:gd name="T18" fmla="*/ 10653 w 10822"/>
                <a:gd name="T19" fmla="*/ 1270 h 6074"/>
                <a:gd name="T20" fmla="*/ 10778 w 10822"/>
                <a:gd name="T21" fmla="*/ 1517 h 6074"/>
                <a:gd name="T22" fmla="*/ 10822 w 10822"/>
                <a:gd name="T23" fmla="*/ 1768 h 6074"/>
                <a:gd name="T24" fmla="*/ 10773 w 10822"/>
                <a:gd name="T25" fmla="*/ 1971 h 6074"/>
                <a:gd name="T26" fmla="*/ 10652 w 10822"/>
                <a:gd name="T27" fmla="*/ 2150 h 6074"/>
                <a:gd name="T28" fmla="*/ 10485 w 10822"/>
                <a:gd name="T29" fmla="*/ 2308 h 6074"/>
                <a:gd name="T30" fmla="*/ 10064 w 10822"/>
                <a:gd name="T31" fmla="*/ 2582 h 6074"/>
                <a:gd name="T32" fmla="*/ 9755 w 10822"/>
                <a:gd name="T33" fmla="*/ 2738 h 6074"/>
                <a:gd name="T34" fmla="*/ 9441 w 10822"/>
                <a:gd name="T35" fmla="*/ 2859 h 6074"/>
                <a:gd name="T36" fmla="*/ 9118 w 10822"/>
                <a:gd name="T37" fmla="*/ 2941 h 6074"/>
                <a:gd name="T38" fmla="*/ 8782 w 10822"/>
                <a:gd name="T39" fmla="*/ 2980 h 6074"/>
                <a:gd name="T40" fmla="*/ 7870 w 10822"/>
                <a:gd name="T41" fmla="*/ 2911 h 6074"/>
                <a:gd name="T42" fmla="*/ 6941 w 10822"/>
                <a:gd name="T43" fmla="*/ 2691 h 6074"/>
                <a:gd name="T44" fmla="*/ 6027 w 10822"/>
                <a:gd name="T45" fmla="*/ 2391 h 6074"/>
                <a:gd name="T46" fmla="*/ 5391 w 10822"/>
                <a:gd name="T47" fmla="*/ 2165 h 6074"/>
                <a:gd name="T48" fmla="*/ 4812 w 10822"/>
                <a:gd name="T49" fmla="*/ 2066 h 6074"/>
                <a:gd name="T50" fmla="*/ 4127 w 10822"/>
                <a:gd name="T51" fmla="*/ 1999 h 6074"/>
                <a:gd name="T52" fmla="*/ 3528 w 10822"/>
                <a:gd name="T53" fmla="*/ 2021 h 6074"/>
                <a:gd name="T54" fmla="*/ 3206 w 10822"/>
                <a:gd name="T55" fmla="*/ 2187 h 6074"/>
                <a:gd name="T56" fmla="*/ 3259 w 10822"/>
                <a:gd name="T57" fmla="*/ 2441 h 6074"/>
                <a:gd name="T58" fmla="*/ 3437 w 10822"/>
                <a:gd name="T59" fmla="*/ 2709 h 6074"/>
                <a:gd name="T60" fmla="*/ 3501 w 10822"/>
                <a:gd name="T61" fmla="*/ 2852 h 6074"/>
                <a:gd name="T62" fmla="*/ 3505 w 10822"/>
                <a:gd name="T63" fmla="*/ 3021 h 6074"/>
                <a:gd name="T64" fmla="*/ 3384 w 10822"/>
                <a:gd name="T65" fmla="*/ 3211 h 6074"/>
                <a:gd name="T66" fmla="*/ 3111 w 10822"/>
                <a:gd name="T67" fmla="*/ 3236 h 6074"/>
                <a:gd name="T68" fmla="*/ 2658 w 10822"/>
                <a:gd name="T69" fmla="*/ 3148 h 6074"/>
                <a:gd name="T70" fmla="*/ 2314 w 10822"/>
                <a:gd name="T71" fmla="*/ 3130 h 6074"/>
                <a:gd name="T72" fmla="*/ 2100 w 10822"/>
                <a:gd name="T73" fmla="*/ 3236 h 6074"/>
                <a:gd name="T74" fmla="*/ 2054 w 10822"/>
                <a:gd name="T75" fmla="*/ 3399 h 6074"/>
                <a:gd name="T76" fmla="*/ 2077 w 10822"/>
                <a:gd name="T77" fmla="*/ 3710 h 6074"/>
                <a:gd name="T78" fmla="*/ 2053 w 10822"/>
                <a:gd name="T79" fmla="*/ 3884 h 6074"/>
                <a:gd name="T80" fmla="*/ 1930 w 10822"/>
                <a:gd name="T81" fmla="*/ 3992 h 6074"/>
                <a:gd name="T82" fmla="*/ 1736 w 10822"/>
                <a:gd name="T83" fmla="*/ 4003 h 6074"/>
                <a:gd name="T84" fmla="*/ 1400 w 10822"/>
                <a:gd name="T85" fmla="*/ 3940 h 6074"/>
                <a:gd name="T86" fmla="*/ 1218 w 10822"/>
                <a:gd name="T87" fmla="*/ 3948 h 6074"/>
                <a:gd name="T88" fmla="*/ 1110 w 10822"/>
                <a:gd name="T89" fmla="*/ 4045 h 6074"/>
                <a:gd name="T90" fmla="*/ 1102 w 10822"/>
                <a:gd name="T91" fmla="*/ 4171 h 6074"/>
                <a:gd name="T92" fmla="*/ 1199 w 10822"/>
                <a:gd name="T93" fmla="*/ 4422 h 6074"/>
                <a:gd name="T94" fmla="*/ 1244 w 10822"/>
                <a:gd name="T95" fmla="*/ 4610 h 6074"/>
                <a:gd name="T96" fmla="*/ 1208 w 10822"/>
                <a:gd name="T97" fmla="*/ 4754 h 6074"/>
                <a:gd name="T98" fmla="*/ 1091 w 10822"/>
                <a:gd name="T99" fmla="*/ 4837 h 6074"/>
                <a:gd name="T100" fmla="*/ 855 w 10822"/>
                <a:gd name="T101" fmla="*/ 4913 h 6074"/>
                <a:gd name="T102" fmla="*/ 677 w 10822"/>
                <a:gd name="T103" fmla="*/ 5004 h 6074"/>
                <a:gd name="T104" fmla="*/ 598 w 10822"/>
                <a:gd name="T105" fmla="*/ 5119 h 6074"/>
                <a:gd name="T106" fmla="*/ 585 w 10822"/>
                <a:gd name="T107" fmla="*/ 5255 h 6074"/>
                <a:gd name="T108" fmla="*/ 594 w 10822"/>
                <a:gd name="T109" fmla="*/ 5480 h 6074"/>
                <a:gd name="T110" fmla="*/ 556 w 10822"/>
                <a:gd name="T111" fmla="*/ 5608 h 6074"/>
                <a:gd name="T112" fmla="*/ 443 w 10822"/>
                <a:gd name="T113" fmla="*/ 5709 h 6074"/>
                <a:gd name="T114" fmla="*/ 144 w 10822"/>
                <a:gd name="T115" fmla="*/ 5887 h 6074"/>
                <a:gd name="T116" fmla="*/ 34 w 10822"/>
                <a:gd name="T117" fmla="*/ 6007 h 6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22" h="6074">
                  <a:moveTo>
                    <a:pt x="2288" y="0"/>
                  </a:moveTo>
                  <a:lnTo>
                    <a:pt x="2274" y="18"/>
                  </a:lnTo>
                  <a:lnTo>
                    <a:pt x="2261" y="38"/>
                  </a:lnTo>
                  <a:lnTo>
                    <a:pt x="2248" y="58"/>
                  </a:lnTo>
                  <a:lnTo>
                    <a:pt x="2235" y="80"/>
                  </a:lnTo>
                  <a:lnTo>
                    <a:pt x="2223" y="101"/>
                  </a:lnTo>
                  <a:lnTo>
                    <a:pt x="2212" y="124"/>
                  </a:lnTo>
                  <a:lnTo>
                    <a:pt x="2200" y="148"/>
                  </a:lnTo>
                  <a:lnTo>
                    <a:pt x="2190" y="171"/>
                  </a:lnTo>
                  <a:lnTo>
                    <a:pt x="2180" y="194"/>
                  </a:lnTo>
                  <a:lnTo>
                    <a:pt x="2172" y="218"/>
                  </a:lnTo>
                  <a:lnTo>
                    <a:pt x="2163" y="241"/>
                  </a:lnTo>
                  <a:lnTo>
                    <a:pt x="2156" y="265"/>
                  </a:lnTo>
                  <a:lnTo>
                    <a:pt x="2150" y="287"/>
                  </a:lnTo>
                  <a:lnTo>
                    <a:pt x="2146" y="310"/>
                  </a:lnTo>
                  <a:lnTo>
                    <a:pt x="2141" y="332"/>
                  </a:lnTo>
                  <a:lnTo>
                    <a:pt x="2139" y="353"/>
                  </a:lnTo>
                  <a:lnTo>
                    <a:pt x="2138" y="373"/>
                  </a:lnTo>
                  <a:lnTo>
                    <a:pt x="2137" y="393"/>
                  </a:lnTo>
                  <a:lnTo>
                    <a:pt x="2137" y="415"/>
                  </a:lnTo>
                  <a:lnTo>
                    <a:pt x="2138" y="435"/>
                  </a:lnTo>
                  <a:lnTo>
                    <a:pt x="2139" y="456"/>
                  </a:lnTo>
                  <a:lnTo>
                    <a:pt x="2141" y="476"/>
                  </a:lnTo>
                  <a:lnTo>
                    <a:pt x="2145" y="496"/>
                  </a:lnTo>
                  <a:lnTo>
                    <a:pt x="2148" y="516"/>
                  </a:lnTo>
                  <a:lnTo>
                    <a:pt x="2152" y="537"/>
                  </a:lnTo>
                  <a:lnTo>
                    <a:pt x="2158" y="556"/>
                  </a:lnTo>
                  <a:lnTo>
                    <a:pt x="2163" y="576"/>
                  </a:lnTo>
                  <a:lnTo>
                    <a:pt x="2169" y="595"/>
                  </a:lnTo>
                  <a:lnTo>
                    <a:pt x="2176" y="613"/>
                  </a:lnTo>
                  <a:lnTo>
                    <a:pt x="2183" y="632"/>
                  </a:lnTo>
                  <a:lnTo>
                    <a:pt x="2192" y="650"/>
                  </a:lnTo>
                  <a:lnTo>
                    <a:pt x="2201" y="667"/>
                  </a:lnTo>
                  <a:lnTo>
                    <a:pt x="2210" y="685"/>
                  </a:lnTo>
                  <a:lnTo>
                    <a:pt x="2221" y="701"/>
                  </a:lnTo>
                  <a:lnTo>
                    <a:pt x="2232" y="717"/>
                  </a:lnTo>
                  <a:lnTo>
                    <a:pt x="2244" y="732"/>
                  </a:lnTo>
                  <a:lnTo>
                    <a:pt x="2256" y="746"/>
                  </a:lnTo>
                  <a:lnTo>
                    <a:pt x="2270" y="760"/>
                  </a:lnTo>
                  <a:lnTo>
                    <a:pt x="2283" y="773"/>
                  </a:lnTo>
                  <a:lnTo>
                    <a:pt x="2298" y="785"/>
                  </a:lnTo>
                  <a:lnTo>
                    <a:pt x="2313" y="796"/>
                  </a:lnTo>
                  <a:lnTo>
                    <a:pt x="2328" y="807"/>
                  </a:lnTo>
                  <a:lnTo>
                    <a:pt x="2345" y="815"/>
                  </a:lnTo>
                  <a:lnTo>
                    <a:pt x="2363" y="824"/>
                  </a:lnTo>
                  <a:lnTo>
                    <a:pt x="2380" y="832"/>
                  </a:lnTo>
                  <a:lnTo>
                    <a:pt x="2398" y="837"/>
                  </a:lnTo>
                  <a:lnTo>
                    <a:pt x="2418" y="842"/>
                  </a:lnTo>
                  <a:lnTo>
                    <a:pt x="2437" y="847"/>
                  </a:lnTo>
                  <a:lnTo>
                    <a:pt x="10112" y="885"/>
                  </a:lnTo>
                  <a:lnTo>
                    <a:pt x="10138" y="886"/>
                  </a:lnTo>
                  <a:lnTo>
                    <a:pt x="10165" y="889"/>
                  </a:lnTo>
                  <a:lnTo>
                    <a:pt x="10193" y="895"/>
                  </a:lnTo>
                  <a:lnTo>
                    <a:pt x="10220" y="903"/>
                  </a:lnTo>
                  <a:lnTo>
                    <a:pt x="10248" y="914"/>
                  </a:lnTo>
                  <a:lnTo>
                    <a:pt x="10277" y="926"/>
                  </a:lnTo>
                  <a:lnTo>
                    <a:pt x="10305" y="941"/>
                  </a:lnTo>
                  <a:lnTo>
                    <a:pt x="10334" y="957"/>
                  </a:lnTo>
                  <a:lnTo>
                    <a:pt x="10362" y="974"/>
                  </a:lnTo>
                  <a:lnTo>
                    <a:pt x="10391" y="995"/>
                  </a:lnTo>
                  <a:lnTo>
                    <a:pt x="10420" y="1015"/>
                  </a:lnTo>
                  <a:lnTo>
                    <a:pt x="10448" y="1039"/>
                  </a:lnTo>
                  <a:lnTo>
                    <a:pt x="10476" y="1063"/>
                  </a:lnTo>
                  <a:lnTo>
                    <a:pt x="10503" y="1089"/>
                  </a:lnTo>
                  <a:lnTo>
                    <a:pt x="10530" y="1117"/>
                  </a:lnTo>
                  <a:lnTo>
                    <a:pt x="10556" y="1145"/>
                  </a:lnTo>
                  <a:lnTo>
                    <a:pt x="10582" y="1174"/>
                  </a:lnTo>
                  <a:lnTo>
                    <a:pt x="10605" y="1205"/>
                  </a:lnTo>
                  <a:lnTo>
                    <a:pt x="10629" y="1237"/>
                  </a:lnTo>
                  <a:lnTo>
                    <a:pt x="10653" y="1270"/>
                  </a:lnTo>
                  <a:lnTo>
                    <a:pt x="10674" y="1304"/>
                  </a:lnTo>
                  <a:lnTo>
                    <a:pt x="10695" y="1337"/>
                  </a:lnTo>
                  <a:lnTo>
                    <a:pt x="10714" y="1373"/>
                  </a:lnTo>
                  <a:lnTo>
                    <a:pt x="10733" y="1408"/>
                  </a:lnTo>
                  <a:lnTo>
                    <a:pt x="10749" y="1444"/>
                  </a:lnTo>
                  <a:lnTo>
                    <a:pt x="10764" y="1481"/>
                  </a:lnTo>
                  <a:lnTo>
                    <a:pt x="10778" y="1517"/>
                  </a:lnTo>
                  <a:lnTo>
                    <a:pt x="10790" y="1555"/>
                  </a:lnTo>
                  <a:lnTo>
                    <a:pt x="10801" y="1593"/>
                  </a:lnTo>
                  <a:lnTo>
                    <a:pt x="10809" y="1631"/>
                  </a:lnTo>
                  <a:lnTo>
                    <a:pt x="10816" y="1669"/>
                  </a:lnTo>
                  <a:lnTo>
                    <a:pt x="10820" y="1705"/>
                  </a:lnTo>
                  <a:lnTo>
                    <a:pt x="10822" y="1737"/>
                  </a:lnTo>
                  <a:lnTo>
                    <a:pt x="10822" y="1768"/>
                  </a:lnTo>
                  <a:lnTo>
                    <a:pt x="10820" y="1798"/>
                  </a:lnTo>
                  <a:lnTo>
                    <a:pt x="10816" y="1829"/>
                  </a:lnTo>
                  <a:lnTo>
                    <a:pt x="10811" y="1858"/>
                  </a:lnTo>
                  <a:lnTo>
                    <a:pt x="10804" y="1887"/>
                  </a:lnTo>
                  <a:lnTo>
                    <a:pt x="10794" y="1915"/>
                  </a:lnTo>
                  <a:lnTo>
                    <a:pt x="10785" y="1943"/>
                  </a:lnTo>
                  <a:lnTo>
                    <a:pt x="10773" y="1971"/>
                  </a:lnTo>
                  <a:lnTo>
                    <a:pt x="10759" y="1998"/>
                  </a:lnTo>
                  <a:lnTo>
                    <a:pt x="10745" y="2024"/>
                  </a:lnTo>
                  <a:lnTo>
                    <a:pt x="10728" y="2051"/>
                  </a:lnTo>
                  <a:lnTo>
                    <a:pt x="10711" y="2076"/>
                  </a:lnTo>
                  <a:lnTo>
                    <a:pt x="10693" y="2102"/>
                  </a:lnTo>
                  <a:lnTo>
                    <a:pt x="10672" y="2127"/>
                  </a:lnTo>
                  <a:lnTo>
                    <a:pt x="10652" y="2150"/>
                  </a:lnTo>
                  <a:lnTo>
                    <a:pt x="10630" y="2174"/>
                  </a:lnTo>
                  <a:lnTo>
                    <a:pt x="10609" y="2198"/>
                  </a:lnTo>
                  <a:lnTo>
                    <a:pt x="10585" y="2221"/>
                  </a:lnTo>
                  <a:lnTo>
                    <a:pt x="10561" y="2243"/>
                  </a:lnTo>
                  <a:lnTo>
                    <a:pt x="10536" y="2266"/>
                  </a:lnTo>
                  <a:lnTo>
                    <a:pt x="10511" y="2288"/>
                  </a:lnTo>
                  <a:lnTo>
                    <a:pt x="10485" y="2308"/>
                  </a:lnTo>
                  <a:lnTo>
                    <a:pt x="10458" y="2330"/>
                  </a:lnTo>
                  <a:lnTo>
                    <a:pt x="10406" y="2370"/>
                  </a:lnTo>
                  <a:lnTo>
                    <a:pt x="10350" y="2407"/>
                  </a:lnTo>
                  <a:lnTo>
                    <a:pt x="10294" y="2444"/>
                  </a:lnTo>
                  <a:lnTo>
                    <a:pt x="10239" y="2480"/>
                  </a:lnTo>
                  <a:lnTo>
                    <a:pt x="10152" y="2532"/>
                  </a:lnTo>
                  <a:lnTo>
                    <a:pt x="10064" y="2582"/>
                  </a:lnTo>
                  <a:lnTo>
                    <a:pt x="10020" y="2606"/>
                  </a:lnTo>
                  <a:lnTo>
                    <a:pt x="9977" y="2630"/>
                  </a:lnTo>
                  <a:lnTo>
                    <a:pt x="9932" y="2653"/>
                  </a:lnTo>
                  <a:lnTo>
                    <a:pt x="9888" y="2675"/>
                  </a:lnTo>
                  <a:lnTo>
                    <a:pt x="9844" y="2697"/>
                  </a:lnTo>
                  <a:lnTo>
                    <a:pt x="9800" y="2717"/>
                  </a:lnTo>
                  <a:lnTo>
                    <a:pt x="9755" y="2738"/>
                  </a:lnTo>
                  <a:lnTo>
                    <a:pt x="9711" y="2757"/>
                  </a:lnTo>
                  <a:lnTo>
                    <a:pt x="9667" y="2776"/>
                  </a:lnTo>
                  <a:lnTo>
                    <a:pt x="9621" y="2794"/>
                  </a:lnTo>
                  <a:lnTo>
                    <a:pt x="9577" y="2811"/>
                  </a:lnTo>
                  <a:lnTo>
                    <a:pt x="9532" y="2828"/>
                  </a:lnTo>
                  <a:lnTo>
                    <a:pt x="9486" y="2844"/>
                  </a:lnTo>
                  <a:lnTo>
                    <a:pt x="9441" y="2859"/>
                  </a:lnTo>
                  <a:lnTo>
                    <a:pt x="9396" y="2873"/>
                  </a:lnTo>
                  <a:lnTo>
                    <a:pt x="9350" y="2886"/>
                  </a:lnTo>
                  <a:lnTo>
                    <a:pt x="9304" y="2899"/>
                  </a:lnTo>
                  <a:lnTo>
                    <a:pt x="9257" y="2911"/>
                  </a:lnTo>
                  <a:lnTo>
                    <a:pt x="9211" y="2922"/>
                  </a:lnTo>
                  <a:lnTo>
                    <a:pt x="9165" y="2931"/>
                  </a:lnTo>
                  <a:lnTo>
                    <a:pt x="9118" y="2941"/>
                  </a:lnTo>
                  <a:lnTo>
                    <a:pt x="9071" y="2950"/>
                  </a:lnTo>
                  <a:lnTo>
                    <a:pt x="9023" y="2957"/>
                  </a:lnTo>
                  <a:lnTo>
                    <a:pt x="8976" y="2964"/>
                  </a:lnTo>
                  <a:lnTo>
                    <a:pt x="8928" y="2969"/>
                  </a:lnTo>
                  <a:lnTo>
                    <a:pt x="8879" y="2973"/>
                  </a:lnTo>
                  <a:lnTo>
                    <a:pt x="8832" y="2978"/>
                  </a:lnTo>
                  <a:lnTo>
                    <a:pt x="8782" y="2980"/>
                  </a:lnTo>
                  <a:lnTo>
                    <a:pt x="8658" y="2983"/>
                  </a:lnTo>
                  <a:lnTo>
                    <a:pt x="8532" y="2982"/>
                  </a:lnTo>
                  <a:lnTo>
                    <a:pt x="8402" y="2976"/>
                  </a:lnTo>
                  <a:lnTo>
                    <a:pt x="8270" y="2965"/>
                  </a:lnTo>
                  <a:lnTo>
                    <a:pt x="8139" y="2951"/>
                  </a:lnTo>
                  <a:lnTo>
                    <a:pt x="8005" y="2932"/>
                  </a:lnTo>
                  <a:lnTo>
                    <a:pt x="7870" y="2911"/>
                  </a:lnTo>
                  <a:lnTo>
                    <a:pt x="7736" y="2887"/>
                  </a:lnTo>
                  <a:lnTo>
                    <a:pt x="7601" y="2859"/>
                  </a:lnTo>
                  <a:lnTo>
                    <a:pt x="7467" y="2830"/>
                  </a:lnTo>
                  <a:lnTo>
                    <a:pt x="7333" y="2797"/>
                  </a:lnTo>
                  <a:lnTo>
                    <a:pt x="7200" y="2764"/>
                  </a:lnTo>
                  <a:lnTo>
                    <a:pt x="7069" y="2728"/>
                  </a:lnTo>
                  <a:lnTo>
                    <a:pt x="6941" y="2691"/>
                  </a:lnTo>
                  <a:lnTo>
                    <a:pt x="6815" y="2655"/>
                  </a:lnTo>
                  <a:lnTo>
                    <a:pt x="6691" y="2616"/>
                  </a:lnTo>
                  <a:lnTo>
                    <a:pt x="6570" y="2578"/>
                  </a:lnTo>
                  <a:lnTo>
                    <a:pt x="6454" y="2539"/>
                  </a:lnTo>
                  <a:lnTo>
                    <a:pt x="6340" y="2501"/>
                  </a:lnTo>
                  <a:lnTo>
                    <a:pt x="6231" y="2464"/>
                  </a:lnTo>
                  <a:lnTo>
                    <a:pt x="6027" y="2391"/>
                  </a:lnTo>
                  <a:lnTo>
                    <a:pt x="5845" y="2324"/>
                  </a:lnTo>
                  <a:lnTo>
                    <a:pt x="5687" y="2266"/>
                  </a:lnTo>
                  <a:lnTo>
                    <a:pt x="5556" y="2218"/>
                  </a:lnTo>
                  <a:lnTo>
                    <a:pt x="5502" y="2199"/>
                  </a:lnTo>
                  <a:lnTo>
                    <a:pt x="5457" y="2184"/>
                  </a:lnTo>
                  <a:lnTo>
                    <a:pt x="5419" y="2173"/>
                  </a:lnTo>
                  <a:lnTo>
                    <a:pt x="5391" y="2165"/>
                  </a:lnTo>
                  <a:lnTo>
                    <a:pt x="5322" y="2151"/>
                  </a:lnTo>
                  <a:lnTo>
                    <a:pt x="5247" y="2137"/>
                  </a:lnTo>
                  <a:lnTo>
                    <a:pt x="5169" y="2122"/>
                  </a:lnTo>
                  <a:lnTo>
                    <a:pt x="5084" y="2108"/>
                  </a:lnTo>
                  <a:lnTo>
                    <a:pt x="4997" y="2094"/>
                  </a:lnTo>
                  <a:lnTo>
                    <a:pt x="4906" y="2080"/>
                  </a:lnTo>
                  <a:lnTo>
                    <a:pt x="4812" y="2066"/>
                  </a:lnTo>
                  <a:lnTo>
                    <a:pt x="4716" y="2053"/>
                  </a:lnTo>
                  <a:lnTo>
                    <a:pt x="4619" y="2041"/>
                  </a:lnTo>
                  <a:lnTo>
                    <a:pt x="4521" y="2030"/>
                  </a:lnTo>
                  <a:lnTo>
                    <a:pt x="4421" y="2021"/>
                  </a:lnTo>
                  <a:lnTo>
                    <a:pt x="4323" y="2012"/>
                  </a:lnTo>
                  <a:lnTo>
                    <a:pt x="4225" y="2005"/>
                  </a:lnTo>
                  <a:lnTo>
                    <a:pt x="4127" y="1999"/>
                  </a:lnTo>
                  <a:lnTo>
                    <a:pt x="4032" y="1996"/>
                  </a:lnTo>
                  <a:lnTo>
                    <a:pt x="3938" y="1994"/>
                  </a:lnTo>
                  <a:lnTo>
                    <a:pt x="3849" y="1994"/>
                  </a:lnTo>
                  <a:lnTo>
                    <a:pt x="3762" y="1997"/>
                  </a:lnTo>
                  <a:lnTo>
                    <a:pt x="3679" y="2002"/>
                  </a:lnTo>
                  <a:lnTo>
                    <a:pt x="3602" y="2010"/>
                  </a:lnTo>
                  <a:lnTo>
                    <a:pt x="3528" y="2021"/>
                  </a:lnTo>
                  <a:lnTo>
                    <a:pt x="3461" y="2034"/>
                  </a:lnTo>
                  <a:lnTo>
                    <a:pt x="3400" y="2051"/>
                  </a:lnTo>
                  <a:lnTo>
                    <a:pt x="3346" y="2070"/>
                  </a:lnTo>
                  <a:lnTo>
                    <a:pt x="3298" y="2094"/>
                  </a:lnTo>
                  <a:lnTo>
                    <a:pt x="3259" y="2121"/>
                  </a:lnTo>
                  <a:lnTo>
                    <a:pt x="3229" y="2153"/>
                  </a:lnTo>
                  <a:lnTo>
                    <a:pt x="3206" y="2187"/>
                  </a:lnTo>
                  <a:lnTo>
                    <a:pt x="3194" y="2226"/>
                  </a:lnTo>
                  <a:lnTo>
                    <a:pt x="3192" y="2269"/>
                  </a:lnTo>
                  <a:lnTo>
                    <a:pt x="3202" y="2317"/>
                  </a:lnTo>
                  <a:lnTo>
                    <a:pt x="3221" y="2370"/>
                  </a:lnTo>
                  <a:lnTo>
                    <a:pt x="3233" y="2393"/>
                  </a:lnTo>
                  <a:lnTo>
                    <a:pt x="3246" y="2418"/>
                  </a:lnTo>
                  <a:lnTo>
                    <a:pt x="3259" y="2441"/>
                  </a:lnTo>
                  <a:lnTo>
                    <a:pt x="3273" y="2464"/>
                  </a:lnTo>
                  <a:lnTo>
                    <a:pt x="3301" y="2508"/>
                  </a:lnTo>
                  <a:lnTo>
                    <a:pt x="3329" y="2549"/>
                  </a:lnTo>
                  <a:lnTo>
                    <a:pt x="3359" y="2590"/>
                  </a:lnTo>
                  <a:lnTo>
                    <a:pt x="3387" y="2630"/>
                  </a:lnTo>
                  <a:lnTo>
                    <a:pt x="3413" y="2669"/>
                  </a:lnTo>
                  <a:lnTo>
                    <a:pt x="3437" y="2709"/>
                  </a:lnTo>
                  <a:lnTo>
                    <a:pt x="3449" y="2728"/>
                  </a:lnTo>
                  <a:lnTo>
                    <a:pt x="3460" y="2749"/>
                  </a:lnTo>
                  <a:lnTo>
                    <a:pt x="3470" y="2769"/>
                  </a:lnTo>
                  <a:lnTo>
                    <a:pt x="3479" y="2790"/>
                  </a:lnTo>
                  <a:lnTo>
                    <a:pt x="3487" y="2810"/>
                  </a:lnTo>
                  <a:lnTo>
                    <a:pt x="3495" y="2831"/>
                  </a:lnTo>
                  <a:lnTo>
                    <a:pt x="3501" y="2852"/>
                  </a:lnTo>
                  <a:lnTo>
                    <a:pt x="3505" y="2875"/>
                  </a:lnTo>
                  <a:lnTo>
                    <a:pt x="3509" y="2898"/>
                  </a:lnTo>
                  <a:lnTo>
                    <a:pt x="3511" y="2920"/>
                  </a:lnTo>
                  <a:lnTo>
                    <a:pt x="3512" y="2945"/>
                  </a:lnTo>
                  <a:lnTo>
                    <a:pt x="3511" y="2969"/>
                  </a:lnTo>
                  <a:lnTo>
                    <a:pt x="3509" y="2995"/>
                  </a:lnTo>
                  <a:lnTo>
                    <a:pt x="3505" y="3021"/>
                  </a:lnTo>
                  <a:lnTo>
                    <a:pt x="3499" y="3048"/>
                  </a:lnTo>
                  <a:lnTo>
                    <a:pt x="3491" y="3076"/>
                  </a:lnTo>
                  <a:lnTo>
                    <a:pt x="3477" y="3114"/>
                  </a:lnTo>
                  <a:lnTo>
                    <a:pt x="3460" y="3145"/>
                  </a:lnTo>
                  <a:lnTo>
                    <a:pt x="3438" y="3172"/>
                  </a:lnTo>
                  <a:lnTo>
                    <a:pt x="3413" y="3194"/>
                  </a:lnTo>
                  <a:lnTo>
                    <a:pt x="3384" y="3211"/>
                  </a:lnTo>
                  <a:lnTo>
                    <a:pt x="3353" y="3225"/>
                  </a:lnTo>
                  <a:lnTo>
                    <a:pt x="3319" y="3235"/>
                  </a:lnTo>
                  <a:lnTo>
                    <a:pt x="3282" y="3240"/>
                  </a:lnTo>
                  <a:lnTo>
                    <a:pt x="3242" y="3243"/>
                  </a:lnTo>
                  <a:lnTo>
                    <a:pt x="3201" y="3243"/>
                  </a:lnTo>
                  <a:lnTo>
                    <a:pt x="3157" y="3240"/>
                  </a:lnTo>
                  <a:lnTo>
                    <a:pt x="3111" y="3236"/>
                  </a:lnTo>
                  <a:lnTo>
                    <a:pt x="3065" y="3229"/>
                  </a:lnTo>
                  <a:lnTo>
                    <a:pt x="3016" y="3221"/>
                  </a:lnTo>
                  <a:lnTo>
                    <a:pt x="2966" y="3212"/>
                  </a:lnTo>
                  <a:lnTo>
                    <a:pt x="2917" y="3201"/>
                  </a:lnTo>
                  <a:lnTo>
                    <a:pt x="2813" y="3180"/>
                  </a:lnTo>
                  <a:lnTo>
                    <a:pt x="2709" y="3158"/>
                  </a:lnTo>
                  <a:lnTo>
                    <a:pt x="2658" y="3148"/>
                  </a:lnTo>
                  <a:lnTo>
                    <a:pt x="2606" y="3140"/>
                  </a:lnTo>
                  <a:lnTo>
                    <a:pt x="2555" y="3133"/>
                  </a:lnTo>
                  <a:lnTo>
                    <a:pt x="2504" y="3128"/>
                  </a:lnTo>
                  <a:lnTo>
                    <a:pt x="2455" y="3125"/>
                  </a:lnTo>
                  <a:lnTo>
                    <a:pt x="2407" y="3124"/>
                  </a:lnTo>
                  <a:lnTo>
                    <a:pt x="2360" y="3125"/>
                  </a:lnTo>
                  <a:lnTo>
                    <a:pt x="2314" y="3130"/>
                  </a:lnTo>
                  <a:lnTo>
                    <a:pt x="2271" y="3138"/>
                  </a:lnTo>
                  <a:lnTo>
                    <a:pt x="2230" y="3149"/>
                  </a:lnTo>
                  <a:lnTo>
                    <a:pt x="2191" y="3166"/>
                  </a:lnTo>
                  <a:lnTo>
                    <a:pt x="2154" y="3186"/>
                  </a:lnTo>
                  <a:lnTo>
                    <a:pt x="2133" y="3200"/>
                  </a:lnTo>
                  <a:lnTo>
                    <a:pt x="2115" y="3217"/>
                  </a:lnTo>
                  <a:lnTo>
                    <a:pt x="2100" y="3236"/>
                  </a:lnTo>
                  <a:lnTo>
                    <a:pt x="2087" y="3255"/>
                  </a:lnTo>
                  <a:lnTo>
                    <a:pt x="2078" y="3277"/>
                  </a:lnTo>
                  <a:lnTo>
                    <a:pt x="2069" y="3300"/>
                  </a:lnTo>
                  <a:lnTo>
                    <a:pt x="2063" y="3322"/>
                  </a:lnTo>
                  <a:lnTo>
                    <a:pt x="2058" y="3347"/>
                  </a:lnTo>
                  <a:lnTo>
                    <a:pt x="2055" y="3373"/>
                  </a:lnTo>
                  <a:lnTo>
                    <a:pt x="2054" y="3399"/>
                  </a:lnTo>
                  <a:lnTo>
                    <a:pt x="2054" y="3426"/>
                  </a:lnTo>
                  <a:lnTo>
                    <a:pt x="2055" y="3454"/>
                  </a:lnTo>
                  <a:lnTo>
                    <a:pt x="2058" y="3510"/>
                  </a:lnTo>
                  <a:lnTo>
                    <a:pt x="2064" y="3567"/>
                  </a:lnTo>
                  <a:lnTo>
                    <a:pt x="2070" y="3626"/>
                  </a:lnTo>
                  <a:lnTo>
                    <a:pt x="2074" y="3682"/>
                  </a:lnTo>
                  <a:lnTo>
                    <a:pt x="2077" y="3710"/>
                  </a:lnTo>
                  <a:lnTo>
                    <a:pt x="2077" y="3737"/>
                  </a:lnTo>
                  <a:lnTo>
                    <a:pt x="2077" y="3764"/>
                  </a:lnTo>
                  <a:lnTo>
                    <a:pt x="2075" y="3790"/>
                  </a:lnTo>
                  <a:lnTo>
                    <a:pt x="2072" y="3815"/>
                  </a:lnTo>
                  <a:lnTo>
                    <a:pt x="2068" y="3840"/>
                  </a:lnTo>
                  <a:lnTo>
                    <a:pt x="2061" y="3862"/>
                  </a:lnTo>
                  <a:lnTo>
                    <a:pt x="2053" y="3884"/>
                  </a:lnTo>
                  <a:lnTo>
                    <a:pt x="2043" y="3904"/>
                  </a:lnTo>
                  <a:lnTo>
                    <a:pt x="2030" y="3924"/>
                  </a:lnTo>
                  <a:lnTo>
                    <a:pt x="2015" y="3941"/>
                  </a:lnTo>
                  <a:lnTo>
                    <a:pt x="1997" y="3957"/>
                  </a:lnTo>
                  <a:lnTo>
                    <a:pt x="1975" y="3971"/>
                  </a:lnTo>
                  <a:lnTo>
                    <a:pt x="1953" y="3983"/>
                  </a:lnTo>
                  <a:lnTo>
                    <a:pt x="1930" y="3992"/>
                  </a:lnTo>
                  <a:lnTo>
                    <a:pt x="1905" y="3999"/>
                  </a:lnTo>
                  <a:lnTo>
                    <a:pt x="1879" y="4004"/>
                  </a:lnTo>
                  <a:lnTo>
                    <a:pt x="1852" y="4007"/>
                  </a:lnTo>
                  <a:lnTo>
                    <a:pt x="1824" y="4008"/>
                  </a:lnTo>
                  <a:lnTo>
                    <a:pt x="1796" y="4007"/>
                  </a:lnTo>
                  <a:lnTo>
                    <a:pt x="1767" y="4006"/>
                  </a:lnTo>
                  <a:lnTo>
                    <a:pt x="1736" y="4003"/>
                  </a:lnTo>
                  <a:lnTo>
                    <a:pt x="1706" y="3998"/>
                  </a:lnTo>
                  <a:lnTo>
                    <a:pt x="1676" y="3993"/>
                  </a:lnTo>
                  <a:lnTo>
                    <a:pt x="1614" y="3981"/>
                  </a:lnTo>
                  <a:lnTo>
                    <a:pt x="1552" y="3968"/>
                  </a:lnTo>
                  <a:lnTo>
                    <a:pt x="1490" y="3956"/>
                  </a:lnTo>
                  <a:lnTo>
                    <a:pt x="1430" y="3944"/>
                  </a:lnTo>
                  <a:lnTo>
                    <a:pt x="1400" y="3940"/>
                  </a:lnTo>
                  <a:lnTo>
                    <a:pt x="1371" y="3937"/>
                  </a:lnTo>
                  <a:lnTo>
                    <a:pt x="1343" y="3935"/>
                  </a:lnTo>
                  <a:lnTo>
                    <a:pt x="1316" y="3934"/>
                  </a:lnTo>
                  <a:lnTo>
                    <a:pt x="1290" y="3935"/>
                  </a:lnTo>
                  <a:lnTo>
                    <a:pt x="1265" y="3937"/>
                  </a:lnTo>
                  <a:lnTo>
                    <a:pt x="1241" y="3941"/>
                  </a:lnTo>
                  <a:lnTo>
                    <a:pt x="1218" y="3948"/>
                  </a:lnTo>
                  <a:lnTo>
                    <a:pt x="1196" y="3956"/>
                  </a:lnTo>
                  <a:lnTo>
                    <a:pt x="1177" y="3967"/>
                  </a:lnTo>
                  <a:lnTo>
                    <a:pt x="1157" y="3980"/>
                  </a:lnTo>
                  <a:lnTo>
                    <a:pt x="1141" y="3997"/>
                  </a:lnTo>
                  <a:lnTo>
                    <a:pt x="1128" y="4012"/>
                  </a:lnTo>
                  <a:lnTo>
                    <a:pt x="1118" y="4029"/>
                  </a:lnTo>
                  <a:lnTo>
                    <a:pt x="1110" y="4045"/>
                  </a:lnTo>
                  <a:lnTo>
                    <a:pt x="1103" y="4062"/>
                  </a:lnTo>
                  <a:lnTo>
                    <a:pt x="1099" y="4079"/>
                  </a:lnTo>
                  <a:lnTo>
                    <a:pt x="1097" y="4097"/>
                  </a:lnTo>
                  <a:lnTo>
                    <a:pt x="1096" y="4115"/>
                  </a:lnTo>
                  <a:lnTo>
                    <a:pt x="1097" y="4133"/>
                  </a:lnTo>
                  <a:lnTo>
                    <a:pt x="1099" y="4152"/>
                  </a:lnTo>
                  <a:lnTo>
                    <a:pt x="1102" y="4171"/>
                  </a:lnTo>
                  <a:lnTo>
                    <a:pt x="1107" y="4191"/>
                  </a:lnTo>
                  <a:lnTo>
                    <a:pt x="1113" y="4210"/>
                  </a:lnTo>
                  <a:lnTo>
                    <a:pt x="1127" y="4250"/>
                  </a:lnTo>
                  <a:lnTo>
                    <a:pt x="1143" y="4291"/>
                  </a:lnTo>
                  <a:lnTo>
                    <a:pt x="1162" y="4334"/>
                  </a:lnTo>
                  <a:lnTo>
                    <a:pt x="1180" y="4377"/>
                  </a:lnTo>
                  <a:lnTo>
                    <a:pt x="1199" y="4422"/>
                  </a:lnTo>
                  <a:lnTo>
                    <a:pt x="1215" y="4467"/>
                  </a:lnTo>
                  <a:lnTo>
                    <a:pt x="1222" y="4491"/>
                  </a:lnTo>
                  <a:lnTo>
                    <a:pt x="1229" y="4514"/>
                  </a:lnTo>
                  <a:lnTo>
                    <a:pt x="1234" y="4537"/>
                  </a:lnTo>
                  <a:lnTo>
                    <a:pt x="1238" y="4561"/>
                  </a:lnTo>
                  <a:lnTo>
                    <a:pt x="1242" y="4586"/>
                  </a:lnTo>
                  <a:lnTo>
                    <a:pt x="1244" y="4610"/>
                  </a:lnTo>
                  <a:lnTo>
                    <a:pt x="1244" y="4635"/>
                  </a:lnTo>
                  <a:lnTo>
                    <a:pt x="1244" y="4658"/>
                  </a:lnTo>
                  <a:lnTo>
                    <a:pt x="1241" y="4681"/>
                  </a:lnTo>
                  <a:lnTo>
                    <a:pt x="1235" y="4702"/>
                  </a:lnTo>
                  <a:lnTo>
                    <a:pt x="1229" y="4721"/>
                  </a:lnTo>
                  <a:lnTo>
                    <a:pt x="1219" y="4738"/>
                  </a:lnTo>
                  <a:lnTo>
                    <a:pt x="1208" y="4754"/>
                  </a:lnTo>
                  <a:lnTo>
                    <a:pt x="1196" y="4770"/>
                  </a:lnTo>
                  <a:lnTo>
                    <a:pt x="1182" y="4784"/>
                  </a:lnTo>
                  <a:lnTo>
                    <a:pt x="1166" y="4795"/>
                  </a:lnTo>
                  <a:lnTo>
                    <a:pt x="1149" y="4807"/>
                  </a:lnTo>
                  <a:lnTo>
                    <a:pt x="1130" y="4818"/>
                  </a:lnTo>
                  <a:lnTo>
                    <a:pt x="1111" y="4828"/>
                  </a:lnTo>
                  <a:lnTo>
                    <a:pt x="1091" y="4837"/>
                  </a:lnTo>
                  <a:lnTo>
                    <a:pt x="1070" y="4845"/>
                  </a:lnTo>
                  <a:lnTo>
                    <a:pt x="1047" y="4853"/>
                  </a:lnTo>
                  <a:lnTo>
                    <a:pt x="1025" y="4861"/>
                  </a:lnTo>
                  <a:lnTo>
                    <a:pt x="1001" y="4868"/>
                  </a:lnTo>
                  <a:lnTo>
                    <a:pt x="953" y="4883"/>
                  </a:lnTo>
                  <a:lnTo>
                    <a:pt x="904" y="4897"/>
                  </a:lnTo>
                  <a:lnTo>
                    <a:pt x="855" y="4913"/>
                  </a:lnTo>
                  <a:lnTo>
                    <a:pt x="806" y="4930"/>
                  </a:lnTo>
                  <a:lnTo>
                    <a:pt x="784" y="4940"/>
                  </a:lnTo>
                  <a:lnTo>
                    <a:pt x="760" y="4951"/>
                  </a:lnTo>
                  <a:lnTo>
                    <a:pt x="738" y="4963"/>
                  </a:lnTo>
                  <a:lnTo>
                    <a:pt x="717" y="4975"/>
                  </a:lnTo>
                  <a:lnTo>
                    <a:pt x="696" y="4989"/>
                  </a:lnTo>
                  <a:lnTo>
                    <a:pt x="677" y="5004"/>
                  </a:lnTo>
                  <a:lnTo>
                    <a:pt x="660" y="5020"/>
                  </a:lnTo>
                  <a:lnTo>
                    <a:pt x="642" y="5037"/>
                  </a:lnTo>
                  <a:lnTo>
                    <a:pt x="630" y="5053"/>
                  </a:lnTo>
                  <a:lnTo>
                    <a:pt x="620" y="5068"/>
                  </a:lnTo>
                  <a:lnTo>
                    <a:pt x="611" y="5085"/>
                  </a:lnTo>
                  <a:lnTo>
                    <a:pt x="603" y="5101"/>
                  </a:lnTo>
                  <a:lnTo>
                    <a:pt x="598" y="5119"/>
                  </a:lnTo>
                  <a:lnTo>
                    <a:pt x="594" y="5137"/>
                  </a:lnTo>
                  <a:lnTo>
                    <a:pt x="589" y="5156"/>
                  </a:lnTo>
                  <a:lnTo>
                    <a:pt x="587" y="5175"/>
                  </a:lnTo>
                  <a:lnTo>
                    <a:pt x="586" y="5194"/>
                  </a:lnTo>
                  <a:lnTo>
                    <a:pt x="585" y="5215"/>
                  </a:lnTo>
                  <a:lnTo>
                    <a:pt x="585" y="5234"/>
                  </a:lnTo>
                  <a:lnTo>
                    <a:pt x="585" y="5255"/>
                  </a:lnTo>
                  <a:lnTo>
                    <a:pt x="588" y="5296"/>
                  </a:lnTo>
                  <a:lnTo>
                    <a:pt x="590" y="5338"/>
                  </a:lnTo>
                  <a:lnTo>
                    <a:pt x="594" y="5379"/>
                  </a:lnTo>
                  <a:lnTo>
                    <a:pt x="596" y="5421"/>
                  </a:lnTo>
                  <a:lnTo>
                    <a:pt x="596" y="5440"/>
                  </a:lnTo>
                  <a:lnTo>
                    <a:pt x="596" y="5461"/>
                  </a:lnTo>
                  <a:lnTo>
                    <a:pt x="594" y="5480"/>
                  </a:lnTo>
                  <a:lnTo>
                    <a:pt x="593" y="5500"/>
                  </a:lnTo>
                  <a:lnTo>
                    <a:pt x="589" y="5519"/>
                  </a:lnTo>
                  <a:lnTo>
                    <a:pt x="585" y="5539"/>
                  </a:lnTo>
                  <a:lnTo>
                    <a:pt x="580" y="5556"/>
                  </a:lnTo>
                  <a:lnTo>
                    <a:pt x="573" y="5574"/>
                  </a:lnTo>
                  <a:lnTo>
                    <a:pt x="566" y="5591"/>
                  </a:lnTo>
                  <a:lnTo>
                    <a:pt x="556" y="5608"/>
                  </a:lnTo>
                  <a:lnTo>
                    <a:pt x="544" y="5624"/>
                  </a:lnTo>
                  <a:lnTo>
                    <a:pt x="531" y="5639"/>
                  </a:lnTo>
                  <a:lnTo>
                    <a:pt x="518" y="5652"/>
                  </a:lnTo>
                  <a:lnTo>
                    <a:pt x="505" y="5664"/>
                  </a:lnTo>
                  <a:lnTo>
                    <a:pt x="490" y="5676"/>
                  </a:lnTo>
                  <a:lnTo>
                    <a:pt x="475" y="5687"/>
                  </a:lnTo>
                  <a:lnTo>
                    <a:pt x="443" y="5709"/>
                  </a:lnTo>
                  <a:lnTo>
                    <a:pt x="407" y="5730"/>
                  </a:lnTo>
                  <a:lnTo>
                    <a:pt x="333" y="5770"/>
                  </a:lnTo>
                  <a:lnTo>
                    <a:pt x="256" y="5813"/>
                  </a:lnTo>
                  <a:lnTo>
                    <a:pt x="218" y="5836"/>
                  </a:lnTo>
                  <a:lnTo>
                    <a:pt x="180" y="5860"/>
                  </a:lnTo>
                  <a:lnTo>
                    <a:pt x="162" y="5873"/>
                  </a:lnTo>
                  <a:lnTo>
                    <a:pt x="144" y="5887"/>
                  </a:lnTo>
                  <a:lnTo>
                    <a:pt x="126" y="5901"/>
                  </a:lnTo>
                  <a:lnTo>
                    <a:pt x="110" y="5917"/>
                  </a:lnTo>
                  <a:lnTo>
                    <a:pt x="93" y="5933"/>
                  </a:lnTo>
                  <a:lnTo>
                    <a:pt x="77" y="5950"/>
                  </a:lnTo>
                  <a:lnTo>
                    <a:pt x="62" y="5968"/>
                  </a:lnTo>
                  <a:lnTo>
                    <a:pt x="48" y="5987"/>
                  </a:lnTo>
                  <a:lnTo>
                    <a:pt x="34" y="6007"/>
                  </a:lnTo>
                  <a:lnTo>
                    <a:pt x="22" y="6028"/>
                  </a:lnTo>
                  <a:lnTo>
                    <a:pt x="11" y="6051"/>
                  </a:lnTo>
                  <a:lnTo>
                    <a:pt x="0" y="6074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58" name="Freeform 6"/>
            <p:cNvSpPr>
              <a:spLocks/>
            </p:cNvSpPr>
            <p:nvPr/>
          </p:nvSpPr>
          <p:spPr bwMode="auto">
            <a:xfrm>
              <a:off x="1161" y="781"/>
              <a:ext cx="3739" cy="2885"/>
            </a:xfrm>
            <a:custGeom>
              <a:avLst/>
              <a:gdLst>
                <a:gd name="T0" fmla="*/ 33 w 11218"/>
                <a:gd name="T1" fmla="*/ 8437 h 8654"/>
                <a:gd name="T2" fmla="*/ 124 w 11218"/>
                <a:gd name="T3" fmla="*/ 8010 h 8654"/>
                <a:gd name="T4" fmla="*/ 242 w 11218"/>
                <a:gd name="T5" fmla="*/ 7594 h 8654"/>
                <a:gd name="T6" fmla="*/ 388 w 11218"/>
                <a:gd name="T7" fmla="*/ 7189 h 8654"/>
                <a:gd name="T8" fmla="*/ 559 w 11218"/>
                <a:gd name="T9" fmla="*/ 6799 h 8654"/>
                <a:gd name="T10" fmla="*/ 757 w 11218"/>
                <a:gd name="T11" fmla="*/ 6422 h 8654"/>
                <a:gd name="T12" fmla="*/ 977 w 11218"/>
                <a:gd name="T13" fmla="*/ 6060 h 8654"/>
                <a:gd name="T14" fmla="*/ 1221 w 11218"/>
                <a:gd name="T15" fmla="*/ 5716 h 8654"/>
                <a:gd name="T16" fmla="*/ 1487 w 11218"/>
                <a:gd name="T17" fmla="*/ 5388 h 8654"/>
                <a:gd name="T18" fmla="*/ 1774 w 11218"/>
                <a:gd name="T19" fmla="*/ 5079 h 8654"/>
                <a:gd name="T20" fmla="*/ 2080 w 11218"/>
                <a:gd name="T21" fmla="*/ 4789 h 8654"/>
                <a:gd name="T22" fmla="*/ 2405 w 11218"/>
                <a:gd name="T23" fmla="*/ 4519 h 8654"/>
                <a:gd name="T24" fmla="*/ 2748 w 11218"/>
                <a:gd name="T25" fmla="*/ 4272 h 8654"/>
                <a:gd name="T26" fmla="*/ 3107 w 11218"/>
                <a:gd name="T27" fmla="*/ 4047 h 8654"/>
                <a:gd name="T28" fmla="*/ 3481 w 11218"/>
                <a:gd name="T29" fmla="*/ 3846 h 8654"/>
                <a:gd name="T30" fmla="*/ 3870 w 11218"/>
                <a:gd name="T31" fmla="*/ 3671 h 8654"/>
                <a:gd name="T32" fmla="*/ 4202 w 11218"/>
                <a:gd name="T33" fmla="*/ 3393 h 8654"/>
                <a:gd name="T34" fmla="*/ 4485 w 11218"/>
                <a:gd name="T35" fmla="*/ 3005 h 8654"/>
                <a:gd name="T36" fmla="*/ 4792 w 11218"/>
                <a:gd name="T37" fmla="*/ 2637 h 8654"/>
                <a:gd name="T38" fmla="*/ 5119 w 11218"/>
                <a:gd name="T39" fmla="*/ 2288 h 8654"/>
                <a:gd name="T40" fmla="*/ 5468 w 11218"/>
                <a:gd name="T41" fmla="*/ 1959 h 8654"/>
                <a:gd name="T42" fmla="*/ 5836 w 11218"/>
                <a:gd name="T43" fmla="*/ 1653 h 8654"/>
                <a:gd name="T44" fmla="*/ 6223 w 11218"/>
                <a:gd name="T45" fmla="*/ 1369 h 8654"/>
                <a:gd name="T46" fmla="*/ 6627 w 11218"/>
                <a:gd name="T47" fmla="*/ 1108 h 8654"/>
                <a:gd name="T48" fmla="*/ 7047 w 11218"/>
                <a:gd name="T49" fmla="*/ 872 h 8654"/>
                <a:gd name="T50" fmla="*/ 7483 w 11218"/>
                <a:gd name="T51" fmla="*/ 662 h 8654"/>
                <a:gd name="T52" fmla="*/ 7934 w 11218"/>
                <a:gd name="T53" fmla="*/ 480 h 8654"/>
                <a:gd name="T54" fmla="*/ 8397 w 11218"/>
                <a:gd name="T55" fmla="*/ 324 h 8654"/>
                <a:gd name="T56" fmla="*/ 8873 w 11218"/>
                <a:gd name="T57" fmla="*/ 198 h 8654"/>
                <a:gd name="T58" fmla="*/ 9360 w 11218"/>
                <a:gd name="T59" fmla="*/ 102 h 8654"/>
                <a:gd name="T60" fmla="*/ 9858 w 11218"/>
                <a:gd name="T61" fmla="*/ 37 h 8654"/>
                <a:gd name="T62" fmla="*/ 10365 w 11218"/>
                <a:gd name="T63" fmla="*/ 3 h 8654"/>
                <a:gd name="T64" fmla="*/ 10696 w 11218"/>
                <a:gd name="T65" fmla="*/ 0 h 8654"/>
                <a:gd name="T66" fmla="*/ 10846 w 11218"/>
                <a:gd name="T67" fmla="*/ 3 h 8654"/>
                <a:gd name="T68" fmla="*/ 10995 w 11218"/>
                <a:gd name="T69" fmla="*/ 9 h 8654"/>
                <a:gd name="T70" fmla="*/ 11145 w 11218"/>
                <a:gd name="T71" fmla="*/ 17 h 8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18" h="8654">
                  <a:moveTo>
                    <a:pt x="0" y="8654"/>
                  </a:moveTo>
                  <a:lnTo>
                    <a:pt x="33" y="8437"/>
                  </a:lnTo>
                  <a:lnTo>
                    <a:pt x="76" y="8222"/>
                  </a:lnTo>
                  <a:lnTo>
                    <a:pt x="124" y="8010"/>
                  </a:lnTo>
                  <a:lnTo>
                    <a:pt x="179" y="7800"/>
                  </a:lnTo>
                  <a:lnTo>
                    <a:pt x="242" y="7594"/>
                  </a:lnTo>
                  <a:lnTo>
                    <a:pt x="312" y="7390"/>
                  </a:lnTo>
                  <a:lnTo>
                    <a:pt x="388" y="7189"/>
                  </a:lnTo>
                  <a:lnTo>
                    <a:pt x="471" y="6992"/>
                  </a:lnTo>
                  <a:lnTo>
                    <a:pt x="559" y="6799"/>
                  </a:lnTo>
                  <a:lnTo>
                    <a:pt x="656" y="6608"/>
                  </a:lnTo>
                  <a:lnTo>
                    <a:pt x="757" y="6422"/>
                  </a:lnTo>
                  <a:lnTo>
                    <a:pt x="864" y="6240"/>
                  </a:lnTo>
                  <a:lnTo>
                    <a:pt x="977" y="6060"/>
                  </a:lnTo>
                  <a:lnTo>
                    <a:pt x="1097" y="5885"/>
                  </a:lnTo>
                  <a:lnTo>
                    <a:pt x="1221" y="5716"/>
                  </a:lnTo>
                  <a:lnTo>
                    <a:pt x="1352" y="5550"/>
                  </a:lnTo>
                  <a:lnTo>
                    <a:pt x="1487" y="5388"/>
                  </a:lnTo>
                  <a:lnTo>
                    <a:pt x="1629" y="5231"/>
                  </a:lnTo>
                  <a:lnTo>
                    <a:pt x="1774" y="5079"/>
                  </a:lnTo>
                  <a:lnTo>
                    <a:pt x="1925" y="4931"/>
                  </a:lnTo>
                  <a:lnTo>
                    <a:pt x="2080" y="4789"/>
                  </a:lnTo>
                  <a:lnTo>
                    <a:pt x="2241" y="4651"/>
                  </a:lnTo>
                  <a:lnTo>
                    <a:pt x="2405" y="4519"/>
                  </a:lnTo>
                  <a:lnTo>
                    <a:pt x="2575" y="4393"/>
                  </a:lnTo>
                  <a:lnTo>
                    <a:pt x="2748" y="4272"/>
                  </a:lnTo>
                  <a:lnTo>
                    <a:pt x="2926" y="4157"/>
                  </a:lnTo>
                  <a:lnTo>
                    <a:pt x="3107" y="4047"/>
                  </a:lnTo>
                  <a:lnTo>
                    <a:pt x="3292" y="3945"/>
                  </a:lnTo>
                  <a:lnTo>
                    <a:pt x="3481" y="3846"/>
                  </a:lnTo>
                  <a:lnTo>
                    <a:pt x="3674" y="3756"/>
                  </a:lnTo>
                  <a:lnTo>
                    <a:pt x="3870" y="3671"/>
                  </a:lnTo>
                  <a:lnTo>
                    <a:pt x="4069" y="3592"/>
                  </a:lnTo>
                  <a:lnTo>
                    <a:pt x="4202" y="3393"/>
                  </a:lnTo>
                  <a:lnTo>
                    <a:pt x="4342" y="3196"/>
                  </a:lnTo>
                  <a:lnTo>
                    <a:pt x="4485" y="3005"/>
                  </a:lnTo>
                  <a:lnTo>
                    <a:pt x="4636" y="2818"/>
                  </a:lnTo>
                  <a:lnTo>
                    <a:pt x="4792" y="2637"/>
                  </a:lnTo>
                  <a:lnTo>
                    <a:pt x="4953" y="2459"/>
                  </a:lnTo>
                  <a:lnTo>
                    <a:pt x="5119" y="2288"/>
                  </a:lnTo>
                  <a:lnTo>
                    <a:pt x="5291" y="2120"/>
                  </a:lnTo>
                  <a:lnTo>
                    <a:pt x="5468" y="1959"/>
                  </a:lnTo>
                  <a:lnTo>
                    <a:pt x="5649" y="1803"/>
                  </a:lnTo>
                  <a:lnTo>
                    <a:pt x="5836" y="1653"/>
                  </a:lnTo>
                  <a:lnTo>
                    <a:pt x="6027" y="1507"/>
                  </a:lnTo>
                  <a:lnTo>
                    <a:pt x="6223" y="1369"/>
                  </a:lnTo>
                  <a:lnTo>
                    <a:pt x="6423" y="1235"/>
                  </a:lnTo>
                  <a:lnTo>
                    <a:pt x="6627" y="1108"/>
                  </a:lnTo>
                  <a:lnTo>
                    <a:pt x="6835" y="987"/>
                  </a:lnTo>
                  <a:lnTo>
                    <a:pt x="7047" y="872"/>
                  </a:lnTo>
                  <a:lnTo>
                    <a:pt x="7264" y="764"/>
                  </a:lnTo>
                  <a:lnTo>
                    <a:pt x="7483" y="662"/>
                  </a:lnTo>
                  <a:lnTo>
                    <a:pt x="7707" y="567"/>
                  </a:lnTo>
                  <a:lnTo>
                    <a:pt x="7934" y="480"/>
                  </a:lnTo>
                  <a:lnTo>
                    <a:pt x="8164" y="399"/>
                  </a:lnTo>
                  <a:lnTo>
                    <a:pt x="8397" y="324"/>
                  </a:lnTo>
                  <a:lnTo>
                    <a:pt x="8634" y="257"/>
                  </a:lnTo>
                  <a:lnTo>
                    <a:pt x="8873" y="198"/>
                  </a:lnTo>
                  <a:lnTo>
                    <a:pt x="9115" y="146"/>
                  </a:lnTo>
                  <a:lnTo>
                    <a:pt x="9360" y="102"/>
                  </a:lnTo>
                  <a:lnTo>
                    <a:pt x="9608" y="66"/>
                  </a:lnTo>
                  <a:lnTo>
                    <a:pt x="9858" y="37"/>
                  </a:lnTo>
                  <a:lnTo>
                    <a:pt x="10110" y="16"/>
                  </a:lnTo>
                  <a:lnTo>
                    <a:pt x="10365" y="3"/>
                  </a:lnTo>
                  <a:lnTo>
                    <a:pt x="10621" y="0"/>
                  </a:lnTo>
                  <a:lnTo>
                    <a:pt x="10696" y="0"/>
                  </a:lnTo>
                  <a:lnTo>
                    <a:pt x="10771" y="1"/>
                  </a:lnTo>
                  <a:lnTo>
                    <a:pt x="10846" y="3"/>
                  </a:lnTo>
                  <a:lnTo>
                    <a:pt x="10921" y="6"/>
                  </a:lnTo>
                  <a:lnTo>
                    <a:pt x="10995" y="9"/>
                  </a:lnTo>
                  <a:lnTo>
                    <a:pt x="11070" y="12"/>
                  </a:lnTo>
                  <a:lnTo>
                    <a:pt x="11145" y="17"/>
                  </a:lnTo>
                  <a:lnTo>
                    <a:pt x="11218" y="23"/>
                  </a:lnTo>
                </a:path>
              </a:pathLst>
            </a:custGeom>
            <a:noFill/>
            <a:ln w="4763">
              <a:solidFill>
                <a:srgbClr val="7163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auto">
            <a:xfrm>
              <a:off x="696" y="178"/>
              <a:ext cx="4187" cy="2582"/>
            </a:xfrm>
            <a:custGeom>
              <a:avLst/>
              <a:gdLst>
                <a:gd name="T0" fmla="*/ 12191 w 12562"/>
                <a:gd name="T1" fmla="*/ 196 h 7746"/>
                <a:gd name="T2" fmla="*/ 10064 w 12562"/>
                <a:gd name="T3" fmla="*/ 423 h 7746"/>
                <a:gd name="T4" fmla="*/ 7889 w 12562"/>
                <a:gd name="T5" fmla="*/ 1197 h 7746"/>
                <a:gd name="T6" fmla="*/ 5989 w 12562"/>
                <a:gd name="T7" fmla="*/ 2446 h 7746"/>
                <a:gd name="T8" fmla="*/ 4441 w 12562"/>
                <a:gd name="T9" fmla="*/ 4099 h 7746"/>
                <a:gd name="T10" fmla="*/ 3333 w 12562"/>
                <a:gd name="T11" fmla="*/ 4846 h 7746"/>
                <a:gd name="T12" fmla="*/ 2359 w 12562"/>
                <a:gd name="T13" fmla="*/ 5584 h 7746"/>
                <a:gd name="T14" fmla="*/ 1513 w 12562"/>
                <a:gd name="T15" fmla="*/ 6461 h 7746"/>
                <a:gd name="T16" fmla="*/ 811 w 12562"/>
                <a:gd name="T17" fmla="*/ 7462 h 7746"/>
                <a:gd name="T18" fmla="*/ 677 w 12562"/>
                <a:gd name="T19" fmla="*/ 7661 h 7746"/>
                <a:gd name="T20" fmla="*/ 504 w 12562"/>
                <a:gd name="T21" fmla="*/ 7739 h 7746"/>
                <a:gd name="T22" fmla="*/ 326 w 12562"/>
                <a:gd name="T23" fmla="*/ 7734 h 7746"/>
                <a:gd name="T24" fmla="*/ 191 w 12562"/>
                <a:gd name="T25" fmla="*/ 7681 h 7746"/>
                <a:gd name="T26" fmla="*/ 81 w 12562"/>
                <a:gd name="T27" fmla="*/ 7592 h 7746"/>
                <a:gd name="T28" fmla="*/ 13 w 12562"/>
                <a:gd name="T29" fmla="*/ 7473 h 7746"/>
                <a:gd name="T30" fmla="*/ 2 w 12562"/>
                <a:gd name="T31" fmla="*/ 7315 h 7746"/>
                <a:gd name="T32" fmla="*/ 104 w 12562"/>
                <a:gd name="T33" fmla="*/ 7065 h 7746"/>
                <a:gd name="T34" fmla="*/ 674 w 12562"/>
                <a:gd name="T35" fmla="*/ 5942 h 7746"/>
                <a:gd name="T36" fmla="*/ 1028 w 12562"/>
                <a:gd name="T37" fmla="*/ 5338 h 7746"/>
                <a:gd name="T38" fmla="*/ 1351 w 12562"/>
                <a:gd name="T39" fmla="*/ 4906 h 7746"/>
                <a:gd name="T40" fmla="*/ 1665 w 12562"/>
                <a:gd name="T41" fmla="*/ 4633 h 7746"/>
                <a:gd name="T42" fmla="*/ 2179 w 12562"/>
                <a:gd name="T43" fmla="*/ 4266 h 7746"/>
                <a:gd name="T44" fmla="*/ 2488 w 12562"/>
                <a:gd name="T45" fmla="*/ 3986 h 7746"/>
                <a:gd name="T46" fmla="*/ 2732 w 12562"/>
                <a:gd name="T47" fmla="*/ 3654 h 7746"/>
                <a:gd name="T48" fmla="*/ 3005 w 12562"/>
                <a:gd name="T49" fmla="*/ 3153 h 7746"/>
                <a:gd name="T50" fmla="*/ 3316 w 12562"/>
                <a:gd name="T51" fmla="*/ 2553 h 7746"/>
                <a:gd name="T52" fmla="*/ 3566 w 12562"/>
                <a:gd name="T53" fmla="*/ 2136 h 7746"/>
                <a:gd name="T54" fmla="*/ 3847 w 12562"/>
                <a:gd name="T55" fmla="*/ 1728 h 7746"/>
                <a:gd name="T56" fmla="*/ 4153 w 12562"/>
                <a:gd name="T57" fmla="*/ 1392 h 7746"/>
                <a:gd name="T58" fmla="*/ 4489 w 12562"/>
                <a:gd name="T59" fmla="*/ 1114 h 7746"/>
                <a:gd name="T60" fmla="*/ 4430 w 12562"/>
                <a:gd name="T61" fmla="*/ 1338 h 7746"/>
                <a:gd name="T62" fmla="*/ 4110 w 12562"/>
                <a:gd name="T63" fmla="*/ 1647 h 7746"/>
                <a:gd name="T64" fmla="*/ 3816 w 12562"/>
                <a:gd name="T65" fmla="*/ 2031 h 7746"/>
                <a:gd name="T66" fmla="*/ 3557 w 12562"/>
                <a:gd name="T67" fmla="*/ 2455 h 7746"/>
                <a:gd name="T68" fmla="*/ 3295 w 12562"/>
                <a:gd name="T69" fmla="*/ 2926 h 7746"/>
                <a:gd name="T70" fmla="*/ 2962 w 12562"/>
                <a:gd name="T71" fmla="*/ 3574 h 7746"/>
                <a:gd name="T72" fmla="*/ 2737 w 12562"/>
                <a:gd name="T73" fmla="*/ 3918 h 7746"/>
                <a:gd name="T74" fmla="*/ 2452 w 12562"/>
                <a:gd name="T75" fmla="*/ 4220 h 7746"/>
                <a:gd name="T76" fmla="*/ 2030 w 12562"/>
                <a:gd name="T77" fmla="*/ 4533 h 7746"/>
                <a:gd name="T78" fmla="*/ 1613 w 12562"/>
                <a:gd name="T79" fmla="*/ 4850 h 7746"/>
                <a:gd name="T80" fmla="*/ 1309 w 12562"/>
                <a:gd name="T81" fmla="*/ 5200 h 7746"/>
                <a:gd name="T82" fmla="*/ 978 w 12562"/>
                <a:gd name="T83" fmla="*/ 5723 h 7746"/>
                <a:gd name="T84" fmla="*/ 473 w 12562"/>
                <a:gd name="T85" fmla="*/ 6700 h 7746"/>
                <a:gd name="T86" fmla="*/ 168 w 12562"/>
                <a:gd name="T87" fmla="*/ 7298 h 7746"/>
                <a:gd name="T88" fmla="*/ 175 w 12562"/>
                <a:gd name="T89" fmla="*/ 7411 h 7746"/>
                <a:gd name="T90" fmla="*/ 264 w 12562"/>
                <a:gd name="T91" fmla="*/ 7531 h 7746"/>
                <a:gd name="T92" fmla="*/ 368 w 12562"/>
                <a:gd name="T93" fmla="*/ 7569 h 7746"/>
                <a:gd name="T94" fmla="*/ 509 w 12562"/>
                <a:gd name="T95" fmla="*/ 7557 h 7746"/>
                <a:gd name="T96" fmla="*/ 601 w 12562"/>
                <a:gd name="T97" fmla="*/ 7502 h 7746"/>
                <a:gd name="T98" fmla="*/ 745 w 12562"/>
                <a:gd name="T99" fmla="*/ 7269 h 7746"/>
                <a:gd name="T100" fmla="*/ 1773 w 12562"/>
                <a:gd name="T101" fmla="*/ 5916 h 7746"/>
                <a:gd name="T102" fmla="*/ 2811 w 12562"/>
                <a:gd name="T103" fmla="*/ 5020 h 7746"/>
                <a:gd name="T104" fmla="*/ 3673 w 12562"/>
                <a:gd name="T105" fmla="*/ 4483 h 7746"/>
                <a:gd name="T106" fmla="*/ 4518 w 12562"/>
                <a:gd name="T107" fmla="*/ 3743 h 7746"/>
                <a:gd name="T108" fmla="*/ 6159 w 12562"/>
                <a:gd name="T109" fmla="*/ 2107 h 7746"/>
                <a:gd name="T110" fmla="*/ 8144 w 12562"/>
                <a:gd name="T111" fmla="*/ 891 h 7746"/>
                <a:gd name="T112" fmla="*/ 10401 w 12562"/>
                <a:gd name="T113" fmla="*/ 170 h 7746"/>
                <a:gd name="T114" fmla="*/ 12291 w 12562"/>
                <a:gd name="T115" fmla="*/ 1 h 7746"/>
                <a:gd name="T116" fmla="*/ 12559 w 12562"/>
                <a:gd name="T117" fmla="*/ 205 h 7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62" h="7746">
                  <a:moveTo>
                    <a:pt x="12559" y="205"/>
                  </a:moveTo>
                  <a:lnTo>
                    <a:pt x="12507" y="203"/>
                  </a:lnTo>
                  <a:lnTo>
                    <a:pt x="12454" y="202"/>
                  </a:lnTo>
                  <a:lnTo>
                    <a:pt x="12401" y="200"/>
                  </a:lnTo>
                  <a:lnTo>
                    <a:pt x="12349" y="199"/>
                  </a:lnTo>
                  <a:lnTo>
                    <a:pt x="12297" y="197"/>
                  </a:lnTo>
                  <a:lnTo>
                    <a:pt x="12244" y="196"/>
                  </a:lnTo>
                  <a:lnTo>
                    <a:pt x="12191" y="196"/>
                  </a:lnTo>
                  <a:lnTo>
                    <a:pt x="12138" y="196"/>
                  </a:lnTo>
                  <a:lnTo>
                    <a:pt x="11833" y="201"/>
                  </a:lnTo>
                  <a:lnTo>
                    <a:pt x="11532" y="216"/>
                  </a:lnTo>
                  <a:lnTo>
                    <a:pt x="11233" y="239"/>
                  </a:lnTo>
                  <a:lnTo>
                    <a:pt x="10937" y="272"/>
                  </a:lnTo>
                  <a:lnTo>
                    <a:pt x="10643" y="313"/>
                  </a:lnTo>
                  <a:lnTo>
                    <a:pt x="10353" y="364"/>
                  </a:lnTo>
                  <a:lnTo>
                    <a:pt x="10064" y="423"/>
                  </a:lnTo>
                  <a:lnTo>
                    <a:pt x="9780" y="491"/>
                  </a:lnTo>
                  <a:lnTo>
                    <a:pt x="9498" y="568"/>
                  </a:lnTo>
                  <a:lnTo>
                    <a:pt x="9221" y="652"/>
                  </a:lnTo>
                  <a:lnTo>
                    <a:pt x="8946" y="745"/>
                  </a:lnTo>
                  <a:lnTo>
                    <a:pt x="8676" y="847"/>
                  </a:lnTo>
                  <a:lnTo>
                    <a:pt x="8410" y="956"/>
                  </a:lnTo>
                  <a:lnTo>
                    <a:pt x="8147" y="1072"/>
                  </a:lnTo>
                  <a:lnTo>
                    <a:pt x="7889" y="1197"/>
                  </a:lnTo>
                  <a:lnTo>
                    <a:pt x="7634" y="1327"/>
                  </a:lnTo>
                  <a:lnTo>
                    <a:pt x="7385" y="1467"/>
                  </a:lnTo>
                  <a:lnTo>
                    <a:pt x="7140" y="1612"/>
                  </a:lnTo>
                  <a:lnTo>
                    <a:pt x="6900" y="1766"/>
                  </a:lnTo>
                  <a:lnTo>
                    <a:pt x="6664" y="1926"/>
                  </a:lnTo>
                  <a:lnTo>
                    <a:pt x="6434" y="2093"/>
                  </a:lnTo>
                  <a:lnTo>
                    <a:pt x="6210" y="2266"/>
                  </a:lnTo>
                  <a:lnTo>
                    <a:pt x="5989" y="2446"/>
                  </a:lnTo>
                  <a:lnTo>
                    <a:pt x="5775" y="2632"/>
                  </a:lnTo>
                  <a:lnTo>
                    <a:pt x="5566" y="2824"/>
                  </a:lnTo>
                  <a:lnTo>
                    <a:pt x="5364" y="3022"/>
                  </a:lnTo>
                  <a:lnTo>
                    <a:pt x="5166" y="3226"/>
                  </a:lnTo>
                  <a:lnTo>
                    <a:pt x="4975" y="3437"/>
                  </a:lnTo>
                  <a:lnTo>
                    <a:pt x="4791" y="3652"/>
                  </a:lnTo>
                  <a:lnTo>
                    <a:pt x="4612" y="3872"/>
                  </a:lnTo>
                  <a:lnTo>
                    <a:pt x="4441" y="4099"/>
                  </a:lnTo>
                  <a:lnTo>
                    <a:pt x="4275" y="4330"/>
                  </a:lnTo>
                  <a:lnTo>
                    <a:pt x="4136" y="4396"/>
                  </a:lnTo>
                  <a:lnTo>
                    <a:pt x="3998" y="4465"/>
                  </a:lnTo>
                  <a:lnTo>
                    <a:pt x="3862" y="4536"/>
                  </a:lnTo>
                  <a:lnTo>
                    <a:pt x="3727" y="4610"/>
                  </a:lnTo>
                  <a:lnTo>
                    <a:pt x="3594" y="4686"/>
                  </a:lnTo>
                  <a:lnTo>
                    <a:pt x="3462" y="4765"/>
                  </a:lnTo>
                  <a:lnTo>
                    <a:pt x="3333" y="4846"/>
                  </a:lnTo>
                  <a:lnTo>
                    <a:pt x="3204" y="4930"/>
                  </a:lnTo>
                  <a:lnTo>
                    <a:pt x="3078" y="5017"/>
                  </a:lnTo>
                  <a:lnTo>
                    <a:pt x="2953" y="5105"/>
                  </a:lnTo>
                  <a:lnTo>
                    <a:pt x="2831" y="5196"/>
                  </a:lnTo>
                  <a:lnTo>
                    <a:pt x="2710" y="5290"/>
                  </a:lnTo>
                  <a:lnTo>
                    <a:pt x="2592" y="5385"/>
                  </a:lnTo>
                  <a:lnTo>
                    <a:pt x="2474" y="5483"/>
                  </a:lnTo>
                  <a:lnTo>
                    <a:pt x="2359" y="5584"/>
                  </a:lnTo>
                  <a:lnTo>
                    <a:pt x="2246" y="5685"/>
                  </a:lnTo>
                  <a:lnTo>
                    <a:pt x="2135" y="5790"/>
                  </a:lnTo>
                  <a:lnTo>
                    <a:pt x="2026" y="5897"/>
                  </a:lnTo>
                  <a:lnTo>
                    <a:pt x="1919" y="6006"/>
                  </a:lnTo>
                  <a:lnTo>
                    <a:pt x="1814" y="6116"/>
                  </a:lnTo>
                  <a:lnTo>
                    <a:pt x="1711" y="6230"/>
                  </a:lnTo>
                  <a:lnTo>
                    <a:pt x="1611" y="6344"/>
                  </a:lnTo>
                  <a:lnTo>
                    <a:pt x="1513" y="6461"/>
                  </a:lnTo>
                  <a:lnTo>
                    <a:pt x="1417" y="6580"/>
                  </a:lnTo>
                  <a:lnTo>
                    <a:pt x="1323" y="6701"/>
                  </a:lnTo>
                  <a:lnTo>
                    <a:pt x="1232" y="6823"/>
                  </a:lnTo>
                  <a:lnTo>
                    <a:pt x="1142" y="6947"/>
                  </a:lnTo>
                  <a:lnTo>
                    <a:pt x="1056" y="7073"/>
                  </a:lnTo>
                  <a:lnTo>
                    <a:pt x="972" y="7201"/>
                  </a:lnTo>
                  <a:lnTo>
                    <a:pt x="891" y="7330"/>
                  </a:lnTo>
                  <a:lnTo>
                    <a:pt x="811" y="7462"/>
                  </a:lnTo>
                  <a:lnTo>
                    <a:pt x="734" y="7595"/>
                  </a:lnTo>
                  <a:lnTo>
                    <a:pt x="728" y="7606"/>
                  </a:lnTo>
                  <a:lnTo>
                    <a:pt x="720" y="7615"/>
                  </a:lnTo>
                  <a:lnTo>
                    <a:pt x="712" y="7625"/>
                  </a:lnTo>
                  <a:lnTo>
                    <a:pt x="704" y="7635"/>
                  </a:lnTo>
                  <a:lnTo>
                    <a:pt x="695" y="7643"/>
                  </a:lnTo>
                  <a:lnTo>
                    <a:pt x="685" y="7653"/>
                  </a:lnTo>
                  <a:lnTo>
                    <a:pt x="677" y="7661"/>
                  </a:lnTo>
                  <a:lnTo>
                    <a:pt x="667" y="7669"/>
                  </a:lnTo>
                  <a:lnTo>
                    <a:pt x="647" y="7683"/>
                  </a:lnTo>
                  <a:lnTo>
                    <a:pt x="624" y="7696"/>
                  </a:lnTo>
                  <a:lnTo>
                    <a:pt x="601" y="7708"/>
                  </a:lnTo>
                  <a:lnTo>
                    <a:pt x="579" y="7718"/>
                  </a:lnTo>
                  <a:lnTo>
                    <a:pt x="554" y="7727"/>
                  </a:lnTo>
                  <a:lnTo>
                    <a:pt x="529" y="7733"/>
                  </a:lnTo>
                  <a:lnTo>
                    <a:pt x="504" y="7739"/>
                  </a:lnTo>
                  <a:lnTo>
                    <a:pt x="479" y="7743"/>
                  </a:lnTo>
                  <a:lnTo>
                    <a:pt x="453" y="7745"/>
                  </a:lnTo>
                  <a:lnTo>
                    <a:pt x="428" y="7746"/>
                  </a:lnTo>
                  <a:lnTo>
                    <a:pt x="404" y="7745"/>
                  </a:lnTo>
                  <a:lnTo>
                    <a:pt x="380" y="7743"/>
                  </a:lnTo>
                  <a:lnTo>
                    <a:pt x="361" y="7741"/>
                  </a:lnTo>
                  <a:lnTo>
                    <a:pt x="344" y="7737"/>
                  </a:lnTo>
                  <a:lnTo>
                    <a:pt x="326" y="7734"/>
                  </a:lnTo>
                  <a:lnTo>
                    <a:pt x="309" y="7729"/>
                  </a:lnTo>
                  <a:lnTo>
                    <a:pt x="290" y="7724"/>
                  </a:lnTo>
                  <a:lnTo>
                    <a:pt x="273" y="7718"/>
                  </a:lnTo>
                  <a:lnTo>
                    <a:pt x="257" y="7713"/>
                  </a:lnTo>
                  <a:lnTo>
                    <a:pt x="239" y="7705"/>
                  </a:lnTo>
                  <a:lnTo>
                    <a:pt x="223" y="7697"/>
                  </a:lnTo>
                  <a:lnTo>
                    <a:pt x="207" y="7690"/>
                  </a:lnTo>
                  <a:lnTo>
                    <a:pt x="191" y="7681"/>
                  </a:lnTo>
                  <a:lnTo>
                    <a:pt x="176" y="7672"/>
                  </a:lnTo>
                  <a:lnTo>
                    <a:pt x="161" y="7662"/>
                  </a:lnTo>
                  <a:lnTo>
                    <a:pt x="145" y="7651"/>
                  </a:lnTo>
                  <a:lnTo>
                    <a:pt x="131" y="7640"/>
                  </a:lnTo>
                  <a:lnTo>
                    <a:pt x="117" y="7629"/>
                  </a:lnTo>
                  <a:lnTo>
                    <a:pt x="104" y="7618"/>
                  </a:lnTo>
                  <a:lnTo>
                    <a:pt x="93" y="7605"/>
                  </a:lnTo>
                  <a:lnTo>
                    <a:pt x="81" y="7592"/>
                  </a:lnTo>
                  <a:lnTo>
                    <a:pt x="70" y="7579"/>
                  </a:lnTo>
                  <a:lnTo>
                    <a:pt x="59" y="7565"/>
                  </a:lnTo>
                  <a:lnTo>
                    <a:pt x="49" y="7551"/>
                  </a:lnTo>
                  <a:lnTo>
                    <a:pt x="41" y="7535"/>
                  </a:lnTo>
                  <a:lnTo>
                    <a:pt x="32" y="7520"/>
                  </a:lnTo>
                  <a:lnTo>
                    <a:pt x="24" y="7505"/>
                  </a:lnTo>
                  <a:lnTo>
                    <a:pt x="18" y="7489"/>
                  </a:lnTo>
                  <a:lnTo>
                    <a:pt x="13" y="7473"/>
                  </a:lnTo>
                  <a:lnTo>
                    <a:pt x="8" y="7456"/>
                  </a:lnTo>
                  <a:lnTo>
                    <a:pt x="4" y="7439"/>
                  </a:lnTo>
                  <a:lnTo>
                    <a:pt x="2" y="7421"/>
                  </a:lnTo>
                  <a:lnTo>
                    <a:pt x="0" y="7404"/>
                  </a:lnTo>
                  <a:lnTo>
                    <a:pt x="0" y="7385"/>
                  </a:lnTo>
                  <a:lnTo>
                    <a:pt x="0" y="7363"/>
                  </a:lnTo>
                  <a:lnTo>
                    <a:pt x="1" y="7340"/>
                  </a:lnTo>
                  <a:lnTo>
                    <a:pt x="2" y="7315"/>
                  </a:lnTo>
                  <a:lnTo>
                    <a:pt x="5" y="7291"/>
                  </a:lnTo>
                  <a:lnTo>
                    <a:pt x="9" y="7269"/>
                  </a:lnTo>
                  <a:lnTo>
                    <a:pt x="15" y="7245"/>
                  </a:lnTo>
                  <a:lnTo>
                    <a:pt x="19" y="7234"/>
                  </a:lnTo>
                  <a:lnTo>
                    <a:pt x="22" y="7223"/>
                  </a:lnTo>
                  <a:lnTo>
                    <a:pt x="27" y="7214"/>
                  </a:lnTo>
                  <a:lnTo>
                    <a:pt x="32" y="7204"/>
                  </a:lnTo>
                  <a:lnTo>
                    <a:pt x="104" y="7065"/>
                  </a:lnTo>
                  <a:lnTo>
                    <a:pt x="176" y="6925"/>
                  </a:lnTo>
                  <a:lnTo>
                    <a:pt x="247" y="6785"/>
                  </a:lnTo>
                  <a:lnTo>
                    <a:pt x="317" y="6644"/>
                  </a:lnTo>
                  <a:lnTo>
                    <a:pt x="387" y="6503"/>
                  </a:lnTo>
                  <a:lnTo>
                    <a:pt x="458" y="6361"/>
                  </a:lnTo>
                  <a:lnTo>
                    <a:pt x="529" y="6221"/>
                  </a:lnTo>
                  <a:lnTo>
                    <a:pt x="600" y="6082"/>
                  </a:lnTo>
                  <a:lnTo>
                    <a:pt x="674" y="5942"/>
                  </a:lnTo>
                  <a:lnTo>
                    <a:pt x="748" y="5804"/>
                  </a:lnTo>
                  <a:lnTo>
                    <a:pt x="787" y="5736"/>
                  </a:lnTo>
                  <a:lnTo>
                    <a:pt x="825" y="5669"/>
                  </a:lnTo>
                  <a:lnTo>
                    <a:pt x="865" y="5601"/>
                  </a:lnTo>
                  <a:lnTo>
                    <a:pt x="904" y="5534"/>
                  </a:lnTo>
                  <a:lnTo>
                    <a:pt x="945" y="5468"/>
                  </a:lnTo>
                  <a:lnTo>
                    <a:pt x="986" y="5402"/>
                  </a:lnTo>
                  <a:lnTo>
                    <a:pt x="1028" y="5338"/>
                  </a:lnTo>
                  <a:lnTo>
                    <a:pt x="1070" y="5274"/>
                  </a:lnTo>
                  <a:lnTo>
                    <a:pt x="1113" y="5210"/>
                  </a:lnTo>
                  <a:lnTo>
                    <a:pt x="1158" y="5147"/>
                  </a:lnTo>
                  <a:lnTo>
                    <a:pt x="1203" y="5085"/>
                  </a:lnTo>
                  <a:lnTo>
                    <a:pt x="1249" y="5024"/>
                  </a:lnTo>
                  <a:lnTo>
                    <a:pt x="1282" y="4983"/>
                  </a:lnTo>
                  <a:lnTo>
                    <a:pt x="1315" y="4944"/>
                  </a:lnTo>
                  <a:lnTo>
                    <a:pt x="1351" y="4906"/>
                  </a:lnTo>
                  <a:lnTo>
                    <a:pt x="1386" y="4869"/>
                  </a:lnTo>
                  <a:lnTo>
                    <a:pt x="1424" y="4833"/>
                  </a:lnTo>
                  <a:lnTo>
                    <a:pt x="1462" y="4798"/>
                  </a:lnTo>
                  <a:lnTo>
                    <a:pt x="1501" y="4763"/>
                  </a:lnTo>
                  <a:lnTo>
                    <a:pt x="1541" y="4729"/>
                  </a:lnTo>
                  <a:lnTo>
                    <a:pt x="1582" y="4697"/>
                  </a:lnTo>
                  <a:lnTo>
                    <a:pt x="1623" y="4665"/>
                  </a:lnTo>
                  <a:lnTo>
                    <a:pt x="1665" y="4633"/>
                  </a:lnTo>
                  <a:lnTo>
                    <a:pt x="1707" y="4602"/>
                  </a:lnTo>
                  <a:lnTo>
                    <a:pt x="1792" y="4540"/>
                  </a:lnTo>
                  <a:lnTo>
                    <a:pt x="1879" y="4480"/>
                  </a:lnTo>
                  <a:lnTo>
                    <a:pt x="1966" y="4421"/>
                  </a:lnTo>
                  <a:lnTo>
                    <a:pt x="2053" y="4359"/>
                  </a:lnTo>
                  <a:lnTo>
                    <a:pt x="2095" y="4329"/>
                  </a:lnTo>
                  <a:lnTo>
                    <a:pt x="2138" y="4297"/>
                  </a:lnTo>
                  <a:lnTo>
                    <a:pt x="2179" y="4266"/>
                  </a:lnTo>
                  <a:lnTo>
                    <a:pt x="2221" y="4234"/>
                  </a:lnTo>
                  <a:lnTo>
                    <a:pt x="2261" y="4200"/>
                  </a:lnTo>
                  <a:lnTo>
                    <a:pt x="2301" y="4167"/>
                  </a:lnTo>
                  <a:lnTo>
                    <a:pt x="2341" y="4133"/>
                  </a:lnTo>
                  <a:lnTo>
                    <a:pt x="2379" y="4098"/>
                  </a:lnTo>
                  <a:lnTo>
                    <a:pt x="2417" y="4062"/>
                  </a:lnTo>
                  <a:lnTo>
                    <a:pt x="2453" y="4024"/>
                  </a:lnTo>
                  <a:lnTo>
                    <a:pt x="2488" y="3986"/>
                  </a:lnTo>
                  <a:lnTo>
                    <a:pt x="2523" y="3947"/>
                  </a:lnTo>
                  <a:lnTo>
                    <a:pt x="2555" y="3906"/>
                  </a:lnTo>
                  <a:lnTo>
                    <a:pt x="2586" y="3866"/>
                  </a:lnTo>
                  <a:lnTo>
                    <a:pt x="2618" y="3824"/>
                  </a:lnTo>
                  <a:lnTo>
                    <a:pt x="2647" y="3782"/>
                  </a:lnTo>
                  <a:lnTo>
                    <a:pt x="2676" y="3740"/>
                  </a:lnTo>
                  <a:lnTo>
                    <a:pt x="2705" y="3697"/>
                  </a:lnTo>
                  <a:lnTo>
                    <a:pt x="2732" y="3654"/>
                  </a:lnTo>
                  <a:lnTo>
                    <a:pt x="2759" y="3609"/>
                  </a:lnTo>
                  <a:lnTo>
                    <a:pt x="2786" y="3565"/>
                  </a:lnTo>
                  <a:lnTo>
                    <a:pt x="2812" y="3521"/>
                  </a:lnTo>
                  <a:lnTo>
                    <a:pt x="2837" y="3475"/>
                  </a:lnTo>
                  <a:lnTo>
                    <a:pt x="2862" y="3430"/>
                  </a:lnTo>
                  <a:lnTo>
                    <a:pt x="2911" y="3338"/>
                  </a:lnTo>
                  <a:lnTo>
                    <a:pt x="2959" y="3245"/>
                  </a:lnTo>
                  <a:lnTo>
                    <a:pt x="3005" y="3153"/>
                  </a:lnTo>
                  <a:lnTo>
                    <a:pt x="3052" y="3060"/>
                  </a:lnTo>
                  <a:lnTo>
                    <a:pt x="3098" y="2966"/>
                  </a:lnTo>
                  <a:lnTo>
                    <a:pt x="3145" y="2873"/>
                  </a:lnTo>
                  <a:lnTo>
                    <a:pt x="3192" y="2780"/>
                  </a:lnTo>
                  <a:lnTo>
                    <a:pt x="3241" y="2688"/>
                  </a:lnTo>
                  <a:lnTo>
                    <a:pt x="3266" y="2643"/>
                  </a:lnTo>
                  <a:lnTo>
                    <a:pt x="3290" y="2597"/>
                  </a:lnTo>
                  <a:lnTo>
                    <a:pt x="3316" y="2553"/>
                  </a:lnTo>
                  <a:lnTo>
                    <a:pt x="3343" y="2509"/>
                  </a:lnTo>
                  <a:lnTo>
                    <a:pt x="3375" y="2455"/>
                  </a:lnTo>
                  <a:lnTo>
                    <a:pt x="3407" y="2402"/>
                  </a:lnTo>
                  <a:lnTo>
                    <a:pt x="3438" y="2349"/>
                  </a:lnTo>
                  <a:lnTo>
                    <a:pt x="3470" y="2295"/>
                  </a:lnTo>
                  <a:lnTo>
                    <a:pt x="3502" y="2242"/>
                  </a:lnTo>
                  <a:lnTo>
                    <a:pt x="3533" y="2189"/>
                  </a:lnTo>
                  <a:lnTo>
                    <a:pt x="3566" y="2136"/>
                  </a:lnTo>
                  <a:lnTo>
                    <a:pt x="3599" y="2083"/>
                  </a:lnTo>
                  <a:lnTo>
                    <a:pt x="3633" y="2031"/>
                  </a:lnTo>
                  <a:lnTo>
                    <a:pt x="3666" y="1980"/>
                  </a:lnTo>
                  <a:lnTo>
                    <a:pt x="3701" y="1928"/>
                  </a:lnTo>
                  <a:lnTo>
                    <a:pt x="3735" y="1877"/>
                  </a:lnTo>
                  <a:lnTo>
                    <a:pt x="3772" y="1826"/>
                  </a:lnTo>
                  <a:lnTo>
                    <a:pt x="3809" y="1777"/>
                  </a:lnTo>
                  <a:lnTo>
                    <a:pt x="3847" y="1728"/>
                  </a:lnTo>
                  <a:lnTo>
                    <a:pt x="3885" y="1679"/>
                  </a:lnTo>
                  <a:lnTo>
                    <a:pt x="3922" y="1636"/>
                  </a:lnTo>
                  <a:lnTo>
                    <a:pt x="3959" y="1594"/>
                  </a:lnTo>
                  <a:lnTo>
                    <a:pt x="3997" y="1552"/>
                  </a:lnTo>
                  <a:lnTo>
                    <a:pt x="4035" y="1511"/>
                  </a:lnTo>
                  <a:lnTo>
                    <a:pt x="4073" y="1470"/>
                  </a:lnTo>
                  <a:lnTo>
                    <a:pt x="4113" y="1431"/>
                  </a:lnTo>
                  <a:lnTo>
                    <a:pt x="4153" y="1392"/>
                  </a:lnTo>
                  <a:lnTo>
                    <a:pt x="4193" y="1354"/>
                  </a:lnTo>
                  <a:lnTo>
                    <a:pt x="4234" y="1318"/>
                  </a:lnTo>
                  <a:lnTo>
                    <a:pt x="4275" y="1281"/>
                  </a:lnTo>
                  <a:lnTo>
                    <a:pt x="4317" y="1246"/>
                  </a:lnTo>
                  <a:lnTo>
                    <a:pt x="4360" y="1212"/>
                  </a:lnTo>
                  <a:lnTo>
                    <a:pt x="4402" y="1178"/>
                  </a:lnTo>
                  <a:lnTo>
                    <a:pt x="4445" y="1146"/>
                  </a:lnTo>
                  <a:lnTo>
                    <a:pt x="4489" y="1114"/>
                  </a:lnTo>
                  <a:lnTo>
                    <a:pt x="4533" y="1085"/>
                  </a:lnTo>
                  <a:lnTo>
                    <a:pt x="4691" y="1145"/>
                  </a:lnTo>
                  <a:lnTo>
                    <a:pt x="4647" y="1175"/>
                  </a:lnTo>
                  <a:lnTo>
                    <a:pt x="4603" y="1205"/>
                  </a:lnTo>
                  <a:lnTo>
                    <a:pt x="4558" y="1238"/>
                  </a:lnTo>
                  <a:lnTo>
                    <a:pt x="4515" y="1270"/>
                  </a:lnTo>
                  <a:lnTo>
                    <a:pt x="4473" y="1303"/>
                  </a:lnTo>
                  <a:lnTo>
                    <a:pt x="4430" y="1338"/>
                  </a:lnTo>
                  <a:lnTo>
                    <a:pt x="4388" y="1374"/>
                  </a:lnTo>
                  <a:lnTo>
                    <a:pt x="4347" y="1409"/>
                  </a:lnTo>
                  <a:lnTo>
                    <a:pt x="4306" y="1447"/>
                  </a:lnTo>
                  <a:lnTo>
                    <a:pt x="4266" y="1485"/>
                  </a:lnTo>
                  <a:lnTo>
                    <a:pt x="4226" y="1524"/>
                  </a:lnTo>
                  <a:lnTo>
                    <a:pt x="4187" y="1564"/>
                  </a:lnTo>
                  <a:lnTo>
                    <a:pt x="4148" y="1605"/>
                  </a:lnTo>
                  <a:lnTo>
                    <a:pt x="4110" y="1647"/>
                  </a:lnTo>
                  <a:lnTo>
                    <a:pt x="4072" y="1689"/>
                  </a:lnTo>
                  <a:lnTo>
                    <a:pt x="4036" y="1732"/>
                  </a:lnTo>
                  <a:lnTo>
                    <a:pt x="3997" y="1781"/>
                  </a:lnTo>
                  <a:lnTo>
                    <a:pt x="3959" y="1829"/>
                  </a:lnTo>
                  <a:lnTo>
                    <a:pt x="3922" y="1879"/>
                  </a:lnTo>
                  <a:lnTo>
                    <a:pt x="3887" y="1930"/>
                  </a:lnTo>
                  <a:lnTo>
                    <a:pt x="3851" y="1981"/>
                  </a:lnTo>
                  <a:lnTo>
                    <a:pt x="3816" y="2031"/>
                  </a:lnTo>
                  <a:lnTo>
                    <a:pt x="3783" y="2083"/>
                  </a:lnTo>
                  <a:lnTo>
                    <a:pt x="3749" y="2136"/>
                  </a:lnTo>
                  <a:lnTo>
                    <a:pt x="3717" y="2189"/>
                  </a:lnTo>
                  <a:lnTo>
                    <a:pt x="3685" y="2242"/>
                  </a:lnTo>
                  <a:lnTo>
                    <a:pt x="3652" y="2295"/>
                  </a:lnTo>
                  <a:lnTo>
                    <a:pt x="3621" y="2348"/>
                  </a:lnTo>
                  <a:lnTo>
                    <a:pt x="3588" y="2402"/>
                  </a:lnTo>
                  <a:lnTo>
                    <a:pt x="3557" y="2455"/>
                  </a:lnTo>
                  <a:lnTo>
                    <a:pt x="3526" y="2508"/>
                  </a:lnTo>
                  <a:lnTo>
                    <a:pt x="3493" y="2561"/>
                  </a:lnTo>
                  <a:lnTo>
                    <a:pt x="3468" y="2606"/>
                  </a:lnTo>
                  <a:lnTo>
                    <a:pt x="3442" y="2650"/>
                  </a:lnTo>
                  <a:lnTo>
                    <a:pt x="3416" y="2696"/>
                  </a:lnTo>
                  <a:lnTo>
                    <a:pt x="3391" y="2741"/>
                  </a:lnTo>
                  <a:lnTo>
                    <a:pt x="3342" y="2833"/>
                  </a:lnTo>
                  <a:lnTo>
                    <a:pt x="3295" y="2926"/>
                  </a:lnTo>
                  <a:lnTo>
                    <a:pt x="3248" y="3019"/>
                  </a:lnTo>
                  <a:lnTo>
                    <a:pt x="3202" y="3113"/>
                  </a:lnTo>
                  <a:lnTo>
                    <a:pt x="3155" y="3205"/>
                  </a:lnTo>
                  <a:lnTo>
                    <a:pt x="3109" y="3298"/>
                  </a:lnTo>
                  <a:lnTo>
                    <a:pt x="3061" y="3391"/>
                  </a:lnTo>
                  <a:lnTo>
                    <a:pt x="3013" y="3483"/>
                  </a:lnTo>
                  <a:lnTo>
                    <a:pt x="2988" y="3528"/>
                  </a:lnTo>
                  <a:lnTo>
                    <a:pt x="2962" y="3574"/>
                  </a:lnTo>
                  <a:lnTo>
                    <a:pt x="2936" y="3618"/>
                  </a:lnTo>
                  <a:lnTo>
                    <a:pt x="2910" y="3662"/>
                  </a:lnTo>
                  <a:lnTo>
                    <a:pt x="2883" y="3707"/>
                  </a:lnTo>
                  <a:lnTo>
                    <a:pt x="2855" y="3750"/>
                  </a:lnTo>
                  <a:lnTo>
                    <a:pt x="2827" y="3793"/>
                  </a:lnTo>
                  <a:lnTo>
                    <a:pt x="2798" y="3835"/>
                  </a:lnTo>
                  <a:lnTo>
                    <a:pt x="2768" y="3877"/>
                  </a:lnTo>
                  <a:lnTo>
                    <a:pt x="2737" y="3918"/>
                  </a:lnTo>
                  <a:lnTo>
                    <a:pt x="2705" y="3959"/>
                  </a:lnTo>
                  <a:lnTo>
                    <a:pt x="2673" y="3999"/>
                  </a:lnTo>
                  <a:lnTo>
                    <a:pt x="2639" y="4039"/>
                  </a:lnTo>
                  <a:lnTo>
                    <a:pt x="2604" y="4077"/>
                  </a:lnTo>
                  <a:lnTo>
                    <a:pt x="2567" y="4115"/>
                  </a:lnTo>
                  <a:lnTo>
                    <a:pt x="2530" y="4151"/>
                  </a:lnTo>
                  <a:lnTo>
                    <a:pt x="2491" y="4186"/>
                  </a:lnTo>
                  <a:lnTo>
                    <a:pt x="2452" y="4220"/>
                  </a:lnTo>
                  <a:lnTo>
                    <a:pt x="2412" y="4253"/>
                  </a:lnTo>
                  <a:lnTo>
                    <a:pt x="2371" y="4287"/>
                  </a:lnTo>
                  <a:lnTo>
                    <a:pt x="2330" y="4318"/>
                  </a:lnTo>
                  <a:lnTo>
                    <a:pt x="2288" y="4350"/>
                  </a:lnTo>
                  <a:lnTo>
                    <a:pt x="2246" y="4382"/>
                  </a:lnTo>
                  <a:lnTo>
                    <a:pt x="2203" y="4412"/>
                  </a:lnTo>
                  <a:lnTo>
                    <a:pt x="2116" y="4472"/>
                  </a:lnTo>
                  <a:lnTo>
                    <a:pt x="2030" y="4533"/>
                  </a:lnTo>
                  <a:lnTo>
                    <a:pt x="1944" y="4593"/>
                  </a:lnTo>
                  <a:lnTo>
                    <a:pt x="1857" y="4655"/>
                  </a:lnTo>
                  <a:lnTo>
                    <a:pt x="1815" y="4686"/>
                  </a:lnTo>
                  <a:lnTo>
                    <a:pt x="1774" y="4718"/>
                  </a:lnTo>
                  <a:lnTo>
                    <a:pt x="1732" y="4750"/>
                  </a:lnTo>
                  <a:lnTo>
                    <a:pt x="1692" y="4782"/>
                  </a:lnTo>
                  <a:lnTo>
                    <a:pt x="1652" y="4816"/>
                  </a:lnTo>
                  <a:lnTo>
                    <a:pt x="1613" y="4850"/>
                  </a:lnTo>
                  <a:lnTo>
                    <a:pt x="1574" y="4885"/>
                  </a:lnTo>
                  <a:lnTo>
                    <a:pt x="1538" y="4922"/>
                  </a:lnTo>
                  <a:lnTo>
                    <a:pt x="1501" y="4958"/>
                  </a:lnTo>
                  <a:lnTo>
                    <a:pt x="1466" y="4996"/>
                  </a:lnTo>
                  <a:lnTo>
                    <a:pt x="1433" y="5036"/>
                  </a:lnTo>
                  <a:lnTo>
                    <a:pt x="1400" y="5077"/>
                  </a:lnTo>
                  <a:lnTo>
                    <a:pt x="1354" y="5138"/>
                  </a:lnTo>
                  <a:lnTo>
                    <a:pt x="1309" y="5200"/>
                  </a:lnTo>
                  <a:lnTo>
                    <a:pt x="1264" y="5263"/>
                  </a:lnTo>
                  <a:lnTo>
                    <a:pt x="1221" y="5327"/>
                  </a:lnTo>
                  <a:lnTo>
                    <a:pt x="1179" y="5392"/>
                  </a:lnTo>
                  <a:lnTo>
                    <a:pt x="1137" y="5456"/>
                  </a:lnTo>
                  <a:lnTo>
                    <a:pt x="1097" y="5522"/>
                  </a:lnTo>
                  <a:lnTo>
                    <a:pt x="1057" y="5588"/>
                  </a:lnTo>
                  <a:lnTo>
                    <a:pt x="1017" y="5655"/>
                  </a:lnTo>
                  <a:lnTo>
                    <a:pt x="978" y="5723"/>
                  </a:lnTo>
                  <a:lnTo>
                    <a:pt x="940" y="5791"/>
                  </a:lnTo>
                  <a:lnTo>
                    <a:pt x="903" y="5859"/>
                  </a:lnTo>
                  <a:lnTo>
                    <a:pt x="828" y="5997"/>
                  </a:lnTo>
                  <a:lnTo>
                    <a:pt x="756" y="6137"/>
                  </a:lnTo>
                  <a:lnTo>
                    <a:pt x="684" y="6277"/>
                  </a:lnTo>
                  <a:lnTo>
                    <a:pt x="614" y="6418"/>
                  </a:lnTo>
                  <a:lnTo>
                    <a:pt x="543" y="6559"/>
                  </a:lnTo>
                  <a:lnTo>
                    <a:pt x="473" y="6700"/>
                  </a:lnTo>
                  <a:lnTo>
                    <a:pt x="402" y="6840"/>
                  </a:lnTo>
                  <a:lnTo>
                    <a:pt x="330" y="6980"/>
                  </a:lnTo>
                  <a:lnTo>
                    <a:pt x="258" y="7119"/>
                  </a:lnTo>
                  <a:lnTo>
                    <a:pt x="182" y="7256"/>
                  </a:lnTo>
                  <a:lnTo>
                    <a:pt x="178" y="7265"/>
                  </a:lnTo>
                  <a:lnTo>
                    <a:pt x="174" y="7276"/>
                  </a:lnTo>
                  <a:lnTo>
                    <a:pt x="170" y="7287"/>
                  </a:lnTo>
                  <a:lnTo>
                    <a:pt x="168" y="7298"/>
                  </a:lnTo>
                  <a:lnTo>
                    <a:pt x="166" y="7321"/>
                  </a:lnTo>
                  <a:lnTo>
                    <a:pt x="165" y="7344"/>
                  </a:lnTo>
                  <a:lnTo>
                    <a:pt x="165" y="7355"/>
                  </a:lnTo>
                  <a:lnTo>
                    <a:pt x="166" y="7367"/>
                  </a:lnTo>
                  <a:lnTo>
                    <a:pt x="167" y="7378"/>
                  </a:lnTo>
                  <a:lnTo>
                    <a:pt x="169" y="7390"/>
                  </a:lnTo>
                  <a:lnTo>
                    <a:pt x="172" y="7400"/>
                  </a:lnTo>
                  <a:lnTo>
                    <a:pt x="175" y="7411"/>
                  </a:lnTo>
                  <a:lnTo>
                    <a:pt x="179" y="7421"/>
                  </a:lnTo>
                  <a:lnTo>
                    <a:pt x="182" y="7432"/>
                  </a:lnTo>
                  <a:lnTo>
                    <a:pt x="192" y="7451"/>
                  </a:lnTo>
                  <a:lnTo>
                    <a:pt x="204" y="7470"/>
                  </a:lnTo>
                  <a:lnTo>
                    <a:pt x="217" y="7488"/>
                  </a:lnTo>
                  <a:lnTo>
                    <a:pt x="231" y="7503"/>
                  </a:lnTo>
                  <a:lnTo>
                    <a:pt x="247" y="7518"/>
                  </a:lnTo>
                  <a:lnTo>
                    <a:pt x="264" y="7531"/>
                  </a:lnTo>
                  <a:lnTo>
                    <a:pt x="284" y="7543"/>
                  </a:lnTo>
                  <a:lnTo>
                    <a:pt x="303" y="7552"/>
                  </a:lnTo>
                  <a:lnTo>
                    <a:pt x="313" y="7556"/>
                  </a:lnTo>
                  <a:lnTo>
                    <a:pt x="324" y="7559"/>
                  </a:lnTo>
                  <a:lnTo>
                    <a:pt x="334" y="7562"/>
                  </a:lnTo>
                  <a:lnTo>
                    <a:pt x="345" y="7566"/>
                  </a:lnTo>
                  <a:lnTo>
                    <a:pt x="356" y="7567"/>
                  </a:lnTo>
                  <a:lnTo>
                    <a:pt x="368" y="7569"/>
                  </a:lnTo>
                  <a:lnTo>
                    <a:pt x="379" y="7570"/>
                  </a:lnTo>
                  <a:lnTo>
                    <a:pt x="391" y="7570"/>
                  </a:lnTo>
                  <a:lnTo>
                    <a:pt x="421" y="7569"/>
                  </a:lnTo>
                  <a:lnTo>
                    <a:pt x="451" y="7567"/>
                  </a:lnTo>
                  <a:lnTo>
                    <a:pt x="465" y="7566"/>
                  </a:lnTo>
                  <a:lnTo>
                    <a:pt x="480" y="7564"/>
                  </a:lnTo>
                  <a:lnTo>
                    <a:pt x="495" y="7560"/>
                  </a:lnTo>
                  <a:lnTo>
                    <a:pt x="509" y="7557"/>
                  </a:lnTo>
                  <a:lnTo>
                    <a:pt x="523" y="7553"/>
                  </a:lnTo>
                  <a:lnTo>
                    <a:pt x="536" y="7548"/>
                  </a:lnTo>
                  <a:lnTo>
                    <a:pt x="549" y="7543"/>
                  </a:lnTo>
                  <a:lnTo>
                    <a:pt x="561" y="7537"/>
                  </a:lnTo>
                  <a:lnTo>
                    <a:pt x="573" y="7529"/>
                  </a:lnTo>
                  <a:lnTo>
                    <a:pt x="584" y="7521"/>
                  </a:lnTo>
                  <a:lnTo>
                    <a:pt x="594" y="7512"/>
                  </a:lnTo>
                  <a:lnTo>
                    <a:pt x="601" y="7502"/>
                  </a:lnTo>
                  <a:lnTo>
                    <a:pt x="622" y="7474"/>
                  </a:lnTo>
                  <a:lnTo>
                    <a:pt x="641" y="7446"/>
                  </a:lnTo>
                  <a:lnTo>
                    <a:pt x="658" y="7417"/>
                  </a:lnTo>
                  <a:lnTo>
                    <a:pt x="676" y="7388"/>
                  </a:lnTo>
                  <a:lnTo>
                    <a:pt x="693" y="7357"/>
                  </a:lnTo>
                  <a:lnTo>
                    <a:pt x="710" y="7328"/>
                  </a:lnTo>
                  <a:lnTo>
                    <a:pt x="728" y="7298"/>
                  </a:lnTo>
                  <a:lnTo>
                    <a:pt x="745" y="7269"/>
                  </a:lnTo>
                  <a:lnTo>
                    <a:pt x="866" y="7071"/>
                  </a:lnTo>
                  <a:lnTo>
                    <a:pt x="991" y="6882"/>
                  </a:lnTo>
                  <a:lnTo>
                    <a:pt x="1117" y="6702"/>
                  </a:lnTo>
                  <a:lnTo>
                    <a:pt x="1246" y="6529"/>
                  </a:lnTo>
                  <a:lnTo>
                    <a:pt x="1376" y="6365"/>
                  </a:lnTo>
                  <a:lnTo>
                    <a:pt x="1507" y="6208"/>
                  </a:lnTo>
                  <a:lnTo>
                    <a:pt x="1640" y="6058"/>
                  </a:lnTo>
                  <a:lnTo>
                    <a:pt x="1773" y="5916"/>
                  </a:lnTo>
                  <a:lnTo>
                    <a:pt x="1906" y="5781"/>
                  </a:lnTo>
                  <a:lnTo>
                    <a:pt x="2039" y="5653"/>
                  </a:lnTo>
                  <a:lnTo>
                    <a:pt x="2170" y="5532"/>
                  </a:lnTo>
                  <a:lnTo>
                    <a:pt x="2302" y="5417"/>
                  </a:lnTo>
                  <a:lnTo>
                    <a:pt x="2432" y="5308"/>
                  </a:lnTo>
                  <a:lnTo>
                    <a:pt x="2560" y="5207"/>
                  </a:lnTo>
                  <a:lnTo>
                    <a:pt x="2687" y="5111"/>
                  </a:lnTo>
                  <a:lnTo>
                    <a:pt x="2811" y="5020"/>
                  </a:lnTo>
                  <a:lnTo>
                    <a:pt x="2932" y="4935"/>
                  </a:lnTo>
                  <a:lnTo>
                    <a:pt x="3050" y="4856"/>
                  </a:lnTo>
                  <a:lnTo>
                    <a:pt x="3164" y="4781"/>
                  </a:lnTo>
                  <a:lnTo>
                    <a:pt x="3275" y="4713"/>
                  </a:lnTo>
                  <a:lnTo>
                    <a:pt x="3381" y="4648"/>
                  </a:lnTo>
                  <a:lnTo>
                    <a:pt x="3484" y="4589"/>
                  </a:lnTo>
                  <a:lnTo>
                    <a:pt x="3581" y="4534"/>
                  </a:lnTo>
                  <a:lnTo>
                    <a:pt x="3673" y="4483"/>
                  </a:lnTo>
                  <a:lnTo>
                    <a:pt x="3838" y="4394"/>
                  </a:lnTo>
                  <a:lnTo>
                    <a:pt x="3978" y="4319"/>
                  </a:lnTo>
                  <a:lnTo>
                    <a:pt x="4039" y="4288"/>
                  </a:lnTo>
                  <a:lnTo>
                    <a:pt x="4091" y="4259"/>
                  </a:lnTo>
                  <a:lnTo>
                    <a:pt x="4135" y="4233"/>
                  </a:lnTo>
                  <a:lnTo>
                    <a:pt x="4171" y="4209"/>
                  </a:lnTo>
                  <a:lnTo>
                    <a:pt x="4341" y="3973"/>
                  </a:lnTo>
                  <a:lnTo>
                    <a:pt x="4518" y="3743"/>
                  </a:lnTo>
                  <a:lnTo>
                    <a:pt x="4702" y="3519"/>
                  </a:lnTo>
                  <a:lnTo>
                    <a:pt x="4892" y="3298"/>
                  </a:lnTo>
                  <a:lnTo>
                    <a:pt x="5089" y="3085"/>
                  </a:lnTo>
                  <a:lnTo>
                    <a:pt x="5291" y="2877"/>
                  </a:lnTo>
                  <a:lnTo>
                    <a:pt x="5499" y="2675"/>
                  </a:lnTo>
                  <a:lnTo>
                    <a:pt x="5713" y="2480"/>
                  </a:lnTo>
                  <a:lnTo>
                    <a:pt x="5933" y="2290"/>
                  </a:lnTo>
                  <a:lnTo>
                    <a:pt x="6159" y="2107"/>
                  </a:lnTo>
                  <a:lnTo>
                    <a:pt x="6389" y="1930"/>
                  </a:lnTo>
                  <a:lnTo>
                    <a:pt x="6625" y="1760"/>
                  </a:lnTo>
                  <a:lnTo>
                    <a:pt x="6866" y="1597"/>
                  </a:lnTo>
                  <a:lnTo>
                    <a:pt x="7113" y="1442"/>
                  </a:lnTo>
                  <a:lnTo>
                    <a:pt x="7364" y="1293"/>
                  </a:lnTo>
                  <a:lnTo>
                    <a:pt x="7620" y="1151"/>
                  </a:lnTo>
                  <a:lnTo>
                    <a:pt x="7879" y="1017"/>
                  </a:lnTo>
                  <a:lnTo>
                    <a:pt x="8144" y="891"/>
                  </a:lnTo>
                  <a:lnTo>
                    <a:pt x="8413" y="772"/>
                  </a:lnTo>
                  <a:lnTo>
                    <a:pt x="8686" y="662"/>
                  </a:lnTo>
                  <a:lnTo>
                    <a:pt x="8963" y="559"/>
                  </a:lnTo>
                  <a:lnTo>
                    <a:pt x="9243" y="464"/>
                  </a:lnTo>
                  <a:lnTo>
                    <a:pt x="9528" y="378"/>
                  </a:lnTo>
                  <a:lnTo>
                    <a:pt x="9816" y="300"/>
                  </a:lnTo>
                  <a:lnTo>
                    <a:pt x="10107" y="231"/>
                  </a:lnTo>
                  <a:lnTo>
                    <a:pt x="10401" y="170"/>
                  </a:lnTo>
                  <a:lnTo>
                    <a:pt x="10699" y="120"/>
                  </a:lnTo>
                  <a:lnTo>
                    <a:pt x="10999" y="77"/>
                  </a:lnTo>
                  <a:lnTo>
                    <a:pt x="11303" y="43"/>
                  </a:lnTo>
                  <a:lnTo>
                    <a:pt x="11609" y="19"/>
                  </a:lnTo>
                  <a:lnTo>
                    <a:pt x="11917" y="5"/>
                  </a:lnTo>
                  <a:lnTo>
                    <a:pt x="12227" y="0"/>
                  </a:lnTo>
                  <a:lnTo>
                    <a:pt x="12260" y="0"/>
                  </a:lnTo>
                  <a:lnTo>
                    <a:pt x="12291" y="1"/>
                  </a:lnTo>
                  <a:lnTo>
                    <a:pt x="12324" y="1"/>
                  </a:lnTo>
                  <a:lnTo>
                    <a:pt x="12355" y="1"/>
                  </a:lnTo>
                  <a:lnTo>
                    <a:pt x="12386" y="2"/>
                  </a:lnTo>
                  <a:lnTo>
                    <a:pt x="12417" y="2"/>
                  </a:lnTo>
                  <a:lnTo>
                    <a:pt x="12450" y="3"/>
                  </a:lnTo>
                  <a:lnTo>
                    <a:pt x="12481" y="4"/>
                  </a:lnTo>
                  <a:lnTo>
                    <a:pt x="12562" y="4"/>
                  </a:lnTo>
                  <a:lnTo>
                    <a:pt x="12559" y="205"/>
                  </a:lnTo>
                  <a:close/>
                </a:path>
              </a:pathLst>
            </a:custGeom>
            <a:solidFill>
              <a:srgbClr val="994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60" name="Freeform 8"/>
            <p:cNvSpPr>
              <a:spLocks/>
            </p:cNvSpPr>
            <p:nvPr/>
          </p:nvSpPr>
          <p:spPr bwMode="auto">
            <a:xfrm>
              <a:off x="696" y="178"/>
              <a:ext cx="4187" cy="2582"/>
            </a:xfrm>
            <a:custGeom>
              <a:avLst/>
              <a:gdLst>
                <a:gd name="T0" fmla="*/ 12191 w 12562"/>
                <a:gd name="T1" fmla="*/ 196 h 7746"/>
                <a:gd name="T2" fmla="*/ 10064 w 12562"/>
                <a:gd name="T3" fmla="*/ 423 h 7746"/>
                <a:gd name="T4" fmla="*/ 7889 w 12562"/>
                <a:gd name="T5" fmla="*/ 1197 h 7746"/>
                <a:gd name="T6" fmla="*/ 5989 w 12562"/>
                <a:gd name="T7" fmla="*/ 2446 h 7746"/>
                <a:gd name="T8" fmla="*/ 4441 w 12562"/>
                <a:gd name="T9" fmla="*/ 4099 h 7746"/>
                <a:gd name="T10" fmla="*/ 3333 w 12562"/>
                <a:gd name="T11" fmla="*/ 4846 h 7746"/>
                <a:gd name="T12" fmla="*/ 2359 w 12562"/>
                <a:gd name="T13" fmla="*/ 5584 h 7746"/>
                <a:gd name="T14" fmla="*/ 1513 w 12562"/>
                <a:gd name="T15" fmla="*/ 6461 h 7746"/>
                <a:gd name="T16" fmla="*/ 811 w 12562"/>
                <a:gd name="T17" fmla="*/ 7462 h 7746"/>
                <a:gd name="T18" fmla="*/ 677 w 12562"/>
                <a:gd name="T19" fmla="*/ 7661 h 7746"/>
                <a:gd name="T20" fmla="*/ 504 w 12562"/>
                <a:gd name="T21" fmla="*/ 7739 h 7746"/>
                <a:gd name="T22" fmla="*/ 326 w 12562"/>
                <a:gd name="T23" fmla="*/ 7734 h 7746"/>
                <a:gd name="T24" fmla="*/ 191 w 12562"/>
                <a:gd name="T25" fmla="*/ 7681 h 7746"/>
                <a:gd name="T26" fmla="*/ 81 w 12562"/>
                <a:gd name="T27" fmla="*/ 7592 h 7746"/>
                <a:gd name="T28" fmla="*/ 13 w 12562"/>
                <a:gd name="T29" fmla="*/ 7473 h 7746"/>
                <a:gd name="T30" fmla="*/ 2 w 12562"/>
                <a:gd name="T31" fmla="*/ 7315 h 7746"/>
                <a:gd name="T32" fmla="*/ 104 w 12562"/>
                <a:gd name="T33" fmla="*/ 7065 h 7746"/>
                <a:gd name="T34" fmla="*/ 674 w 12562"/>
                <a:gd name="T35" fmla="*/ 5942 h 7746"/>
                <a:gd name="T36" fmla="*/ 1028 w 12562"/>
                <a:gd name="T37" fmla="*/ 5338 h 7746"/>
                <a:gd name="T38" fmla="*/ 1351 w 12562"/>
                <a:gd name="T39" fmla="*/ 4906 h 7746"/>
                <a:gd name="T40" fmla="*/ 1665 w 12562"/>
                <a:gd name="T41" fmla="*/ 4633 h 7746"/>
                <a:gd name="T42" fmla="*/ 2179 w 12562"/>
                <a:gd name="T43" fmla="*/ 4266 h 7746"/>
                <a:gd name="T44" fmla="*/ 2488 w 12562"/>
                <a:gd name="T45" fmla="*/ 3986 h 7746"/>
                <a:gd name="T46" fmla="*/ 2732 w 12562"/>
                <a:gd name="T47" fmla="*/ 3654 h 7746"/>
                <a:gd name="T48" fmla="*/ 3005 w 12562"/>
                <a:gd name="T49" fmla="*/ 3153 h 7746"/>
                <a:gd name="T50" fmla="*/ 3316 w 12562"/>
                <a:gd name="T51" fmla="*/ 2553 h 7746"/>
                <a:gd name="T52" fmla="*/ 3566 w 12562"/>
                <a:gd name="T53" fmla="*/ 2136 h 7746"/>
                <a:gd name="T54" fmla="*/ 3847 w 12562"/>
                <a:gd name="T55" fmla="*/ 1728 h 7746"/>
                <a:gd name="T56" fmla="*/ 4153 w 12562"/>
                <a:gd name="T57" fmla="*/ 1392 h 7746"/>
                <a:gd name="T58" fmla="*/ 4489 w 12562"/>
                <a:gd name="T59" fmla="*/ 1114 h 7746"/>
                <a:gd name="T60" fmla="*/ 4430 w 12562"/>
                <a:gd name="T61" fmla="*/ 1338 h 7746"/>
                <a:gd name="T62" fmla="*/ 4110 w 12562"/>
                <a:gd name="T63" fmla="*/ 1647 h 7746"/>
                <a:gd name="T64" fmla="*/ 3816 w 12562"/>
                <a:gd name="T65" fmla="*/ 2031 h 7746"/>
                <a:gd name="T66" fmla="*/ 3557 w 12562"/>
                <a:gd name="T67" fmla="*/ 2455 h 7746"/>
                <a:gd name="T68" fmla="*/ 3295 w 12562"/>
                <a:gd name="T69" fmla="*/ 2926 h 7746"/>
                <a:gd name="T70" fmla="*/ 2962 w 12562"/>
                <a:gd name="T71" fmla="*/ 3574 h 7746"/>
                <a:gd name="T72" fmla="*/ 2737 w 12562"/>
                <a:gd name="T73" fmla="*/ 3918 h 7746"/>
                <a:gd name="T74" fmla="*/ 2452 w 12562"/>
                <a:gd name="T75" fmla="*/ 4220 h 7746"/>
                <a:gd name="T76" fmla="*/ 2030 w 12562"/>
                <a:gd name="T77" fmla="*/ 4533 h 7746"/>
                <a:gd name="T78" fmla="*/ 1613 w 12562"/>
                <a:gd name="T79" fmla="*/ 4850 h 7746"/>
                <a:gd name="T80" fmla="*/ 1309 w 12562"/>
                <a:gd name="T81" fmla="*/ 5200 h 7746"/>
                <a:gd name="T82" fmla="*/ 978 w 12562"/>
                <a:gd name="T83" fmla="*/ 5723 h 7746"/>
                <a:gd name="T84" fmla="*/ 473 w 12562"/>
                <a:gd name="T85" fmla="*/ 6700 h 7746"/>
                <a:gd name="T86" fmla="*/ 168 w 12562"/>
                <a:gd name="T87" fmla="*/ 7298 h 7746"/>
                <a:gd name="T88" fmla="*/ 175 w 12562"/>
                <a:gd name="T89" fmla="*/ 7411 h 7746"/>
                <a:gd name="T90" fmla="*/ 264 w 12562"/>
                <a:gd name="T91" fmla="*/ 7531 h 7746"/>
                <a:gd name="T92" fmla="*/ 368 w 12562"/>
                <a:gd name="T93" fmla="*/ 7569 h 7746"/>
                <a:gd name="T94" fmla="*/ 509 w 12562"/>
                <a:gd name="T95" fmla="*/ 7557 h 7746"/>
                <a:gd name="T96" fmla="*/ 601 w 12562"/>
                <a:gd name="T97" fmla="*/ 7502 h 7746"/>
                <a:gd name="T98" fmla="*/ 745 w 12562"/>
                <a:gd name="T99" fmla="*/ 7269 h 7746"/>
                <a:gd name="T100" fmla="*/ 1773 w 12562"/>
                <a:gd name="T101" fmla="*/ 5916 h 7746"/>
                <a:gd name="T102" fmla="*/ 2811 w 12562"/>
                <a:gd name="T103" fmla="*/ 5020 h 7746"/>
                <a:gd name="T104" fmla="*/ 3673 w 12562"/>
                <a:gd name="T105" fmla="*/ 4483 h 7746"/>
                <a:gd name="T106" fmla="*/ 4518 w 12562"/>
                <a:gd name="T107" fmla="*/ 3743 h 7746"/>
                <a:gd name="T108" fmla="*/ 6159 w 12562"/>
                <a:gd name="T109" fmla="*/ 2107 h 7746"/>
                <a:gd name="T110" fmla="*/ 8144 w 12562"/>
                <a:gd name="T111" fmla="*/ 891 h 7746"/>
                <a:gd name="T112" fmla="*/ 10401 w 12562"/>
                <a:gd name="T113" fmla="*/ 170 h 7746"/>
                <a:gd name="T114" fmla="*/ 12291 w 12562"/>
                <a:gd name="T115" fmla="*/ 1 h 7746"/>
                <a:gd name="T116" fmla="*/ 12559 w 12562"/>
                <a:gd name="T117" fmla="*/ 205 h 7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62" h="7746">
                  <a:moveTo>
                    <a:pt x="12559" y="205"/>
                  </a:moveTo>
                  <a:lnTo>
                    <a:pt x="12507" y="203"/>
                  </a:lnTo>
                  <a:lnTo>
                    <a:pt x="12454" y="202"/>
                  </a:lnTo>
                  <a:lnTo>
                    <a:pt x="12401" y="200"/>
                  </a:lnTo>
                  <a:lnTo>
                    <a:pt x="12349" y="199"/>
                  </a:lnTo>
                  <a:lnTo>
                    <a:pt x="12297" y="197"/>
                  </a:lnTo>
                  <a:lnTo>
                    <a:pt x="12244" y="196"/>
                  </a:lnTo>
                  <a:lnTo>
                    <a:pt x="12191" y="196"/>
                  </a:lnTo>
                  <a:lnTo>
                    <a:pt x="12138" y="196"/>
                  </a:lnTo>
                  <a:lnTo>
                    <a:pt x="11833" y="201"/>
                  </a:lnTo>
                  <a:lnTo>
                    <a:pt x="11532" y="216"/>
                  </a:lnTo>
                  <a:lnTo>
                    <a:pt x="11233" y="239"/>
                  </a:lnTo>
                  <a:lnTo>
                    <a:pt x="10937" y="272"/>
                  </a:lnTo>
                  <a:lnTo>
                    <a:pt x="10643" y="313"/>
                  </a:lnTo>
                  <a:lnTo>
                    <a:pt x="10353" y="364"/>
                  </a:lnTo>
                  <a:lnTo>
                    <a:pt x="10064" y="423"/>
                  </a:lnTo>
                  <a:lnTo>
                    <a:pt x="9780" y="491"/>
                  </a:lnTo>
                  <a:lnTo>
                    <a:pt x="9498" y="568"/>
                  </a:lnTo>
                  <a:lnTo>
                    <a:pt x="9221" y="652"/>
                  </a:lnTo>
                  <a:lnTo>
                    <a:pt x="8946" y="745"/>
                  </a:lnTo>
                  <a:lnTo>
                    <a:pt x="8676" y="847"/>
                  </a:lnTo>
                  <a:lnTo>
                    <a:pt x="8410" y="956"/>
                  </a:lnTo>
                  <a:lnTo>
                    <a:pt x="8147" y="1072"/>
                  </a:lnTo>
                  <a:lnTo>
                    <a:pt x="7889" y="1197"/>
                  </a:lnTo>
                  <a:lnTo>
                    <a:pt x="7634" y="1327"/>
                  </a:lnTo>
                  <a:lnTo>
                    <a:pt x="7385" y="1467"/>
                  </a:lnTo>
                  <a:lnTo>
                    <a:pt x="7140" y="1612"/>
                  </a:lnTo>
                  <a:lnTo>
                    <a:pt x="6900" y="1766"/>
                  </a:lnTo>
                  <a:lnTo>
                    <a:pt x="6664" y="1926"/>
                  </a:lnTo>
                  <a:lnTo>
                    <a:pt x="6434" y="2093"/>
                  </a:lnTo>
                  <a:lnTo>
                    <a:pt x="6210" y="2266"/>
                  </a:lnTo>
                  <a:lnTo>
                    <a:pt x="5989" y="2446"/>
                  </a:lnTo>
                  <a:lnTo>
                    <a:pt x="5775" y="2632"/>
                  </a:lnTo>
                  <a:lnTo>
                    <a:pt x="5566" y="2824"/>
                  </a:lnTo>
                  <a:lnTo>
                    <a:pt x="5364" y="3022"/>
                  </a:lnTo>
                  <a:lnTo>
                    <a:pt x="5166" y="3226"/>
                  </a:lnTo>
                  <a:lnTo>
                    <a:pt x="4975" y="3437"/>
                  </a:lnTo>
                  <a:lnTo>
                    <a:pt x="4791" y="3652"/>
                  </a:lnTo>
                  <a:lnTo>
                    <a:pt x="4612" y="3872"/>
                  </a:lnTo>
                  <a:lnTo>
                    <a:pt x="4441" y="4099"/>
                  </a:lnTo>
                  <a:lnTo>
                    <a:pt x="4275" y="4330"/>
                  </a:lnTo>
                  <a:lnTo>
                    <a:pt x="4136" y="4396"/>
                  </a:lnTo>
                  <a:lnTo>
                    <a:pt x="3998" y="4465"/>
                  </a:lnTo>
                  <a:lnTo>
                    <a:pt x="3862" y="4536"/>
                  </a:lnTo>
                  <a:lnTo>
                    <a:pt x="3727" y="4610"/>
                  </a:lnTo>
                  <a:lnTo>
                    <a:pt x="3594" y="4686"/>
                  </a:lnTo>
                  <a:lnTo>
                    <a:pt x="3462" y="4765"/>
                  </a:lnTo>
                  <a:lnTo>
                    <a:pt x="3333" y="4846"/>
                  </a:lnTo>
                  <a:lnTo>
                    <a:pt x="3204" y="4930"/>
                  </a:lnTo>
                  <a:lnTo>
                    <a:pt x="3078" y="5017"/>
                  </a:lnTo>
                  <a:lnTo>
                    <a:pt x="2953" y="5105"/>
                  </a:lnTo>
                  <a:lnTo>
                    <a:pt x="2831" y="5196"/>
                  </a:lnTo>
                  <a:lnTo>
                    <a:pt x="2710" y="5290"/>
                  </a:lnTo>
                  <a:lnTo>
                    <a:pt x="2592" y="5385"/>
                  </a:lnTo>
                  <a:lnTo>
                    <a:pt x="2474" y="5483"/>
                  </a:lnTo>
                  <a:lnTo>
                    <a:pt x="2359" y="5584"/>
                  </a:lnTo>
                  <a:lnTo>
                    <a:pt x="2246" y="5685"/>
                  </a:lnTo>
                  <a:lnTo>
                    <a:pt x="2135" y="5790"/>
                  </a:lnTo>
                  <a:lnTo>
                    <a:pt x="2026" y="5897"/>
                  </a:lnTo>
                  <a:lnTo>
                    <a:pt x="1919" y="6006"/>
                  </a:lnTo>
                  <a:lnTo>
                    <a:pt x="1814" y="6116"/>
                  </a:lnTo>
                  <a:lnTo>
                    <a:pt x="1711" y="6230"/>
                  </a:lnTo>
                  <a:lnTo>
                    <a:pt x="1611" y="6344"/>
                  </a:lnTo>
                  <a:lnTo>
                    <a:pt x="1513" y="6461"/>
                  </a:lnTo>
                  <a:lnTo>
                    <a:pt x="1417" y="6580"/>
                  </a:lnTo>
                  <a:lnTo>
                    <a:pt x="1323" y="6701"/>
                  </a:lnTo>
                  <a:lnTo>
                    <a:pt x="1232" y="6823"/>
                  </a:lnTo>
                  <a:lnTo>
                    <a:pt x="1142" y="6947"/>
                  </a:lnTo>
                  <a:lnTo>
                    <a:pt x="1056" y="7073"/>
                  </a:lnTo>
                  <a:lnTo>
                    <a:pt x="972" y="7201"/>
                  </a:lnTo>
                  <a:lnTo>
                    <a:pt x="891" y="7330"/>
                  </a:lnTo>
                  <a:lnTo>
                    <a:pt x="811" y="7462"/>
                  </a:lnTo>
                  <a:lnTo>
                    <a:pt x="734" y="7595"/>
                  </a:lnTo>
                  <a:lnTo>
                    <a:pt x="728" y="7606"/>
                  </a:lnTo>
                  <a:lnTo>
                    <a:pt x="720" y="7615"/>
                  </a:lnTo>
                  <a:lnTo>
                    <a:pt x="712" y="7625"/>
                  </a:lnTo>
                  <a:lnTo>
                    <a:pt x="704" y="7635"/>
                  </a:lnTo>
                  <a:lnTo>
                    <a:pt x="695" y="7643"/>
                  </a:lnTo>
                  <a:lnTo>
                    <a:pt x="685" y="7653"/>
                  </a:lnTo>
                  <a:lnTo>
                    <a:pt x="677" y="7661"/>
                  </a:lnTo>
                  <a:lnTo>
                    <a:pt x="667" y="7669"/>
                  </a:lnTo>
                  <a:lnTo>
                    <a:pt x="647" y="7683"/>
                  </a:lnTo>
                  <a:lnTo>
                    <a:pt x="624" y="7696"/>
                  </a:lnTo>
                  <a:lnTo>
                    <a:pt x="601" y="7708"/>
                  </a:lnTo>
                  <a:lnTo>
                    <a:pt x="579" y="7718"/>
                  </a:lnTo>
                  <a:lnTo>
                    <a:pt x="554" y="7727"/>
                  </a:lnTo>
                  <a:lnTo>
                    <a:pt x="529" y="7733"/>
                  </a:lnTo>
                  <a:lnTo>
                    <a:pt x="504" y="7739"/>
                  </a:lnTo>
                  <a:lnTo>
                    <a:pt x="479" y="7743"/>
                  </a:lnTo>
                  <a:lnTo>
                    <a:pt x="453" y="7745"/>
                  </a:lnTo>
                  <a:lnTo>
                    <a:pt x="428" y="7746"/>
                  </a:lnTo>
                  <a:lnTo>
                    <a:pt x="404" y="7745"/>
                  </a:lnTo>
                  <a:lnTo>
                    <a:pt x="380" y="7743"/>
                  </a:lnTo>
                  <a:lnTo>
                    <a:pt x="361" y="7741"/>
                  </a:lnTo>
                  <a:lnTo>
                    <a:pt x="344" y="7737"/>
                  </a:lnTo>
                  <a:lnTo>
                    <a:pt x="326" y="7734"/>
                  </a:lnTo>
                  <a:lnTo>
                    <a:pt x="309" y="7729"/>
                  </a:lnTo>
                  <a:lnTo>
                    <a:pt x="290" y="7724"/>
                  </a:lnTo>
                  <a:lnTo>
                    <a:pt x="273" y="7718"/>
                  </a:lnTo>
                  <a:lnTo>
                    <a:pt x="257" y="7713"/>
                  </a:lnTo>
                  <a:lnTo>
                    <a:pt x="239" y="7705"/>
                  </a:lnTo>
                  <a:lnTo>
                    <a:pt x="223" y="7697"/>
                  </a:lnTo>
                  <a:lnTo>
                    <a:pt x="207" y="7690"/>
                  </a:lnTo>
                  <a:lnTo>
                    <a:pt x="191" y="7681"/>
                  </a:lnTo>
                  <a:lnTo>
                    <a:pt x="176" y="7672"/>
                  </a:lnTo>
                  <a:lnTo>
                    <a:pt x="161" y="7662"/>
                  </a:lnTo>
                  <a:lnTo>
                    <a:pt x="145" y="7651"/>
                  </a:lnTo>
                  <a:lnTo>
                    <a:pt x="131" y="7640"/>
                  </a:lnTo>
                  <a:lnTo>
                    <a:pt x="117" y="7629"/>
                  </a:lnTo>
                  <a:lnTo>
                    <a:pt x="104" y="7618"/>
                  </a:lnTo>
                  <a:lnTo>
                    <a:pt x="93" y="7605"/>
                  </a:lnTo>
                  <a:lnTo>
                    <a:pt x="81" y="7592"/>
                  </a:lnTo>
                  <a:lnTo>
                    <a:pt x="70" y="7579"/>
                  </a:lnTo>
                  <a:lnTo>
                    <a:pt x="59" y="7565"/>
                  </a:lnTo>
                  <a:lnTo>
                    <a:pt x="49" y="7551"/>
                  </a:lnTo>
                  <a:lnTo>
                    <a:pt x="41" y="7535"/>
                  </a:lnTo>
                  <a:lnTo>
                    <a:pt x="32" y="7520"/>
                  </a:lnTo>
                  <a:lnTo>
                    <a:pt x="24" y="7505"/>
                  </a:lnTo>
                  <a:lnTo>
                    <a:pt x="18" y="7489"/>
                  </a:lnTo>
                  <a:lnTo>
                    <a:pt x="13" y="7473"/>
                  </a:lnTo>
                  <a:lnTo>
                    <a:pt x="8" y="7456"/>
                  </a:lnTo>
                  <a:lnTo>
                    <a:pt x="4" y="7439"/>
                  </a:lnTo>
                  <a:lnTo>
                    <a:pt x="2" y="7421"/>
                  </a:lnTo>
                  <a:lnTo>
                    <a:pt x="0" y="7404"/>
                  </a:lnTo>
                  <a:lnTo>
                    <a:pt x="0" y="7385"/>
                  </a:lnTo>
                  <a:lnTo>
                    <a:pt x="0" y="7363"/>
                  </a:lnTo>
                  <a:lnTo>
                    <a:pt x="1" y="7340"/>
                  </a:lnTo>
                  <a:lnTo>
                    <a:pt x="2" y="7315"/>
                  </a:lnTo>
                  <a:lnTo>
                    <a:pt x="5" y="7291"/>
                  </a:lnTo>
                  <a:lnTo>
                    <a:pt x="9" y="7269"/>
                  </a:lnTo>
                  <a:lnTo>
                    <a:pt x="15" y="7245"/>
                  </a:lnTo>
                  <a:lnTo>
                    <a:pt x="19" y="7234"/>
                  </a:lnTo>
                  <a:lnTo>
                    <a:pt x="22" y="7223"/>
                  </a:lnTo>
                  <a:lnTo>
                    <a:pt x="27" y="7214"/>
                  </a:lnTo>
                  <a:lnTo>
                    <a:pt x="32" y="7204"/>
                  </a:lnTo>
                  <a:lnTo>
                    <a:pt x="104" y="7065"/>
                  </a:lnTo>
                  <a:lnTo>
                    <a:pt x="176" y="6925"/>
                  </a:lnTo>
                  <a:lnTo>
                    <a:pt x="247" y="6785"/>
                  </a:lnTo>
                  <a:lnTo>
                    <a:pt x="317" y="6644"/>
                  </a:lnTo>
                  <a:lnTo>
                    <a:pt x="387" y="6503"/>
                  </a:lnTo>
                  <a:lnTo>
                    <a:pt x="458" y="6361"/>
                  </a:lnTo>
                  <a:lnTo>
                    <a:pt x="529" y="6221"/>
                  </a:lnTo>
                  <a:lnTo>
                    <a:pt x="600" y="6082"/>
                  </a:lnTo>
                  <a:lnTo>
                    <a:pt x="674" y="5942"/>
                  </a:lnTo>
                  <a:lnTo>
                    <a:pt x="748" y="5804"/>
                  </a:lnTo>
                  <a:lnTo>
                    <a:pt x="787" y="5736"/>
                  </a:lnTo>
                  <a:lnTo>
                    <a:pt x="825" y="5669"/>
                  </a:lnTo>
                  <a:lnTo>
                    <a:pt x="865" y="5601"/>
                  </a:lnTo>
                  <a:lnTo>
                    <a:pt x="904" y="5534"/>
                  </a:lnTo>
                  <a:lnTo>
                    <a:pt x="945" y="5468"/>
                  </a:lnTo>
                  <a:lnTo>
                    <a:pt x="986" y="5402"/>
                  </a:lnTo>
                  <a:lnTo>
                    <a:pt x="1028" y="5338"/>
                  </a:lnTo>
                  <a:lnTo>
                    <a:pt x="1070" y="5274"/>
                  </a:lnTo>
                  <a:lnTo>
                    <a:pt x="1113" y="5210"/>
                  </a:lnTo>
                  <a:lnTo>
                    <a:pt x="1158" y="5147"/>
                  </a:lnTo>
                  <a:lnTo>
                    <a:pt x="1203" y="5085"/>
                  </a:lnTo>
                  <a:lnTo>
                    <a:pt x="1249" y="5024"/>
                  </a:lnTo>
                  <a:lnTo>
                    <a:pt x="1282" y="4983"/>
                  </a:lnTo>
                  <a:lnTo>
                    <a:pt x="1315" y="4944"/>
                  </a:lnTo>
                  <a:lnTo>
                    <a:pt x="1351" y="4906"/>
                  </a:lnTo>
                  <a:lnTo>
                    <a:pt x="1386" y="4869"/>
                  </a:lnTo>
                  <a:lnTo>
                    <a:pt x="1424" y="4833"/>
                  </a:lnTo>
                  <a:lnTo>
                    <a:pt x="1462" y="4798"/>
                  </a:lnTo>
                  <a:lnTo>
                    <a:pt x="1501" y="4763"/>
                  </a:lnTo>
                  <a:lnTo>
                    <a:pt x="1541" y="4729"/>
                  </a:lnTo>
                  <a:lnTo>
                    <a:pt x="1582" y="4697"/>
                  </a:lnTo>
                  <a:lnTo>
                    <a:pt x="1623" y="4665"/>
                  </a:lnTo>
                  <a:lnTo>
                    <a:pt x="1665" y="4633"/>
                  </a:lnTo>
                  <a:lnTo>
                    <a:pt x="1707" y="4602"/>
                  </a:lnTo>
                  <a:lnTo>
                    <a:pt x="1792" y="4540"/>
                  </a:lnTo>
                  <a:lnTo>
                    <a:pt x="1879" y="4480"/>
                  </a:lnTo>
                  <a:lnTo>
                    <a:pt x="1966" y="4421"/>
                  </a:lnTo>
                  <a:lnTo>
                    <a:pt x="2053" y="4359"/>
                  </a:lnTo>
                  <a:lnTo>
                    <a:pt x="2095" y="4329"/>
                  </a:lnTo>
                  <a:lnTo>
                    <a:pt x="2138" y="4297"/>
                  </a:lnTo>
                  <a:lnTo>
                    <a:pt x="2179" y="4266"/>
                  </a:lnTo>
                  <a:lnTo>
                    <a:pt x="2221" y="4234"/>
                  </a:lnTo>
                  <a:lnTo>
                    <a:pt x="2261" y="4200"/>
                  </a:lnTo>
                  <a:lnTo>
                    <a:pt x="2301" y="4167"/>
                  </a:lnTo>
                  <a:lnTo>
                    <a:pt x="2341" y="4133"/>
                  </a:lnTo>
                  <a:lnTo>
                    <a:pt x="2379" y="4098"/>
                  </a:lnTo>
                  <a:lnTo>
                    <a:pt x="2417" y="4062"/>
                  </a:lnTo>
                  <a:lnTo>
                    <a:pt x="2453" y="4024"/>
                  </a:lnTo>
                  <a:lnTo>
                    <a:pt x="2488" y="3986"/>
                  </a:lnTo>
                  <a:lnTo>
                    <a:pt x="2523" y="3947"/>
                  </a:lnTo>
                  <a:lnTo>
                    <a:pt x="2555" y="3906"/>
                  </a:lnTo>
                  <a:lnTo>
                    <a:pt x="2586" y="3866"/>
                  </a:lnTo>
                  <a:lnTo>
                    <a:pt x="2618" y="3824"/>
                  </a:lnTo>
                  <a:lnTo>
                    <a:pt x="2647" y="3782"/>
                  </a:lnTo>
                  <a:lnTo>
                    <a:pt x="2676" y="3740"/>
                  </a:lnTo>
                  <a:lnTo>
                    <a:pt x="2705" y="3697"/>
                  </a:lnTo>
                  <a:lnTo>
                    <a:pt x="2732" y="3654"/>
                  </a:lnTo>
                  <a:lnTo>
                    <a:pt x="2759" y="3609"/>
                  </a:lnTo>
                  <a:lnTo>
                    <a:pt x="2786" y="3565"/>
                  </a:lnTo>
                  <a:lnTo>
                    <a:pt x="2812" y="3521"/>
                  </a:lnTo>
                  <a:lnTo>
                    <a:pt x="2837" y="3475"/>
                  </a:lnTo>
                  <a:lnTo>
                    <a:pt x="2862" y="3430"/>
                  </a:lnTo>
                  <a:lnTo>
                    <a:pt x="2911" y="3338"/>
                  </a:lnTo>
                  <a:lnTo>
                    <a:pt x="2959" y="3245"/>
                  </a:lnTo>
                  <a:lnTo>
                    <a:pt x="3005" y="3153"/>
                  </a:lnTo>
                  <a:lnTo>
                    <a:pt x="3052" y="3060"/>
                  </a:lnTo>
                  <a:lnTo>
                    <a:pt x="3098" y="2966"/>
                  </a:lnTo>
                  <a:lnTo>
                    <a:pt x="3145" y="2873"/>
                  </a:lnTo>
                  <a:lnTo>
                    <a:pt x="3192" y="2780"/>
                  </a:lnTo>
                  <a:lnTo>
                    <a:pt x="3241" y="2688"/>
                  </a:lnTo>
                  <a:lnTo>
                    <a:pt x="3266" y="2643"/>
                  </a:lnTo>
                  <a:lnTo>
                    <a:pt x="3290" y="2597"/>
                  </a:lnTo>
                  <a:lnTo>
                    <a:pt x="3316" y="2553"/>
                  </a:lnTo>
                  <a:lnTo>
                    <a:pt x="3343" y="2509"/>
                  </a:lnTo>
                  <a:lnTo>
                    <a:pt x="3375" y="2455"/>
                  </a:lnTo>
                  <a:lnTo>
                    <a:pt x="3407" y="2402"/>
                  </a:lnTo>
                  <a:lnTo>
                    <a:pt x="3438" y="2349"/>
                  </a:lnTo>
                  <a:lnTo>
                    <a:pt x="3470" y="2295"/>
                  </a:lnTo>
                  <a:lnTo>
                    <a:pt x="3502" y="2242"/>
                  </a:lnTo>
                  <a:lnTo>
                    <a:pt x="3533" y="2189"/>
                  </a:lnTo>
                  <a:lnTo>
                    <a:pt x="3566" y="2136"/>
                  </a:lnTo>
                  <a:lnTo>
                    <a:pt x="3599" y="2083"/>
                  </a:lnTo>
                  <a:lnTo>
                    <a:pt x="3633" y="2031"/>
                  </a:lnTo>
                  <a:lnTo>
                    <a:pt x="3666" y="1980"/>
                  </a:lnTo>
                  <a:lnTo>
                    <a:pt x="3701" y="1928"/>
                  </a:lnTo>
                  <a:lnTo>
                    <a:pt x="3735" y="1877"/>
                  </a:lnTo>
                  <a:lnTo>
                    <a:pt x="3772" y="1826"/>
                  </a:lnTo>
                  <a:lnTo>
                    <a:pt x="3809" y="1777"/>
                  </a:lnTo>
                  <a:lnTo>
                    <a:pt x="3847" y="1728"/>
                  </a:lnTo>
                  <a:lnTo>
                    <a:pt x="3885" y="1679"/>
                  </a:lnTo>
                  <a:lnTo>
                    <a:pt x="3922" y="1636"/>
                  </a:lnTo>
                  <a:lnTo>
                    <a:pt x="3959" y="1594"/>
                  </a:lnTo>
                  <a:lnTo>
                    <a:pt x="3997" y="1552"/>
                  </a:lnTo>
                  <a:lnTo>
                    <a:pt x="4035" y="1511"/>
                  </a:lnTo>
                  <a:lnTo>
                    <a:pt x="4073" y="1470"/>
                  </a:lnTo>
                  <a:lnTo>
                    <a:pt x="4113" y="1431"/>
                  </a:lnTo>
                  <a:lnTo>
                    <a:pt x="4153" y="1392"/>
                  </a:lnTo>
                  <a:lnTo>
                    <a:pt x="4193" y="1354"/>
                  </a:lnTo>
                  <a:lnTo>
                    <a:pt x="4234" y="1318"/>
                  </a:lnTo>
                  <a:lnTo>
                    <a:pt x="4275" y="1281"/>
                  </a:lnTo>
                  <a:lnTo>
                    <a:pt x="4317" y="1246"/>
                  </a:lnTo>
                  <a:lnTo>
                    <a:pt x="4360" y="1212"/>
                  </a:lnTo>
                  <a:lnTo>
                    <a:pt x="4402" y="1178"/>
                  </a:lnTo>
                  <a:lnTo>
                    <a:pt x="4445" y="1146"/>
                  </a:lnTo>
                  <a:lnTo>
                    <a:pt x="4489" y="1114"/>
                  </a:lnTo>
                  <a:lnTo>
                    <a:pt x="4533" y="1085"/>
                  </a:lnTo>
                  <a:lnTo>
                    <a:pt x="4691" y="1145"/>
                  </a:lnTo>
                  <a:lnTo>
                    <a:pt x="4647" y="1175"/>
                  </a:lnTo>
                  <a:lnTo>
                    <a:pt x="4603" y="1205"/>
                  </a:lnTo>
                  <a:lnTo>
                    <a:pt x="4558" y="1238"/>
                  </a:lnTo>
                  <a:lnTo>
                    <a:pt x="4515" y="1270"/>
                  </a:lnTo>
                  <a:lnTo>
                    <a:pt x="4473" y="1303"/>
                  </a:lnTo>
                  <a:lnTo>
                    <a:pt x="4430" y="1338"/>
                  </a:lnTo>
                  <a:lnTo>
                    <a:pt x="4388" y="1374"/>
                  </a:lnTo>
                  <a:lnTo>
                    <a:pt x="4347" y="1409"/>
                  </a:lnTo>
                  <a:lnTo>
                    <a:pt x="4306" y="1447"/>
                  </a:lnTo>
                  <a:lnTo>
                    <a:pt x="4266" y="1485"/>
                  </a:lnTo>
                  <a:lnTo>
                    <a:pt x="4226" y="1524"/>
                  </a:lnTo>
                  <a:lnTo>
                    <a:pt x="4187" y="1564"/>
                  </a:lnTo>
                  <a:lnTo>
                    <a:pt x="4148" y="1605"/>
                  </a:lnTo>
                  <a:lnTo>
                    <a:pt x="4110" y="1647"/>
                  </a:lnTo>
                  <a:lnTo>
                    <a:pt x="4072" y="1689"/>
                  </a:lnTo>
                  <a:lnTo>
                    <a:pt x="4036" y="1732"/>
                  </a:lnTo>
                  <a:lnTo>
                    <a:pt x="3997" y="1781"/>
                  </a:lnTo>
                  <a:lnTo>
                    <a:pt x="3959" y="1829"/>
                  </a:lnTo>
                  <a:lnTo>
                    <a:pt x="3922" y="1879"/>
                  </a:lnTo>
                  <a:lnTo>
                    <a:pt x="3887" y="1930"/>
                  </a:lnTo>
                  <a:lnTo>
                    <a:pt x="3851" y="1981"/>
                  </a:lnTo>
                  <a:lnTo>
                    <a:pt x="3816" y="2031"/>
                  </a:lnTo>
                  <a:lnTo>
                    <a:pt x="3783" y="2083"/>
                  </a:lnTo>
                  <a:lnTo>
                    <a:pt x="3749" y="2136"/>
                  </a:lnTo>
                  <a:lnTo>
                    <a:pt x="3717" y="2189"/>
                  </a:lnTo>
                  <a:lnTo>
                    <a:pt x="3685" y="2242"/>
                  </a:lnTo>
                  <a:lnTo>
                    <a:pt x="3652" y="2295"/>
                  </a:lnTo>
                  <a:lnTo>
                    <a:pt x="3621" y="2348"/>
                  </a:lnTo>
                  <a:lnTo>
                    <a:pt x="3588" y="2402"/>
                  </a:lnTo>
                  <a:lnTo>
                    <a:pt x="3557" y="2455"/>
                  </a:lnTo>
                  <a:lnTo>
                    <a:pt x="3526" y="2508"/>
                  </a:lnTo>
                  <a:lnTo>
                    <a:pt x="3493" y="2561"/>
                  </a:lnTo>
                  <a:lnTo>
                    <a:pt x="3468" y="2606"/>
                  </a:lnTo>
                  <a:lnTo>
                    <a:pt x="3442" y="2650"/>
                  </a:lnTo>
                  <a:lnTo>
                    <a:pt x="3416" y="2696"/>
                  </a:lnTo>
                  <a:lnTo>
                    <a:pt x="3391" y="2741"/>
                  </a:lnTo>
                  <a:lnTo>
                    <a:pt x="3342" y="2833"/>
                  </a:lnTo>
                  <a:lnTo>
                    <a:pt x="3295" y="2926"/>
                  </a:lnTo>
                  <a:lnTo>
                    <a:pt x="3248" y="3019"/>
                  </a:lnTo>
                  <a:lnTo>
                    <a:pt x="3202" y="3113"/>
                  </a:lnTo>
                  <a:lnTo>
                    <a:pt x="3155" y="3205"/>
                  </a:lnTo>
                  <a:lnTo>
                    <a:pt x="3109" y="3298"/>
                  </a:lnTo>
                  <a:lnTo>
                    <a:pt x="3061" y="3391"/>
                  </a:lnTo>
                  <a:lnTo>
                    <a:pt x="3013" y="3483"/>
                  </a:lnTo>
                  <a:lnTo>
                    <a:pt x="2988" y="3528"/>
                  </a:lnTo>
                  <a:lnTo>
                    <a:pt x="2962" y="3574"/>
                  </a:lnTo>
                  <a:lnTo>
                    <a:pt x="2936" y="3618"/>
                  </a:lnTo>
                  <a:lnTo>
                    <a:pt x="2910" y="3662"/>
                  </a:lnTo>
                  <a:lnTo>
                    <a:pt x="2883" y="3707"/>
                  </a:lnTo>
                  <a:lnTo>
                    <a:pt x="2855" y="3750"/>
                  </a:lnTo>
                  <a:lnTo>
                    <a:pt x="2827" y="3793"/>
                  </a:lnTo>
                  <a:lnTo>
                    <a:pt x="2798" y="3835"/>
                  </a:lnTo>
                  <a:lnTo>
                    <a:pt x="2768" y="3877"/>
                  </a:lnTo>
                  <a:lnTo>
                    <a:pt x="2737" y="3918"/>
                  </a:lnTo>
                  <a:lnTo>
                    <a:pt x="2705" y="3959"/>
                  </a:lnTo>
                  <a:lnTo>
                    <a:pt x="2673" y="3999"/>
                  </a:lnTo>
                  <a:lnTo>
                    <a:pt x="2639" y="4039"/>
                  </a:lnTo>
                  <a:lnTo>
                    <a:pt x="2604" y="4077"/>
                  </a:lnTo>
                  <a:lnTo>
                    <a:pt x="2567" y="4115"/>
                  </a:lnTo>
                  <a:lnTo>
                    <a:pt x="2530" y="4151"/>
                  </a:lnTo>
                  <a:lnTo>
                    <a:pt x="2491" y="4186"/>
                  </a:lnTo>
                  <a:lnTo>
                    <a:pt x="2452" y="4220"/>
                  </a:lnTo>
                  <a:lnTo>
                    <a:pt x="2412" y="4253"/>
                  </a:lnTo>
                  <a:lnTo>
                    <a:pt x="2371" y="4287"/>
                  </a:lnTo>
                  <a:lnTo>
                    <a:pt x="2330" y="4318"/>
                  </a:lnTo>
                  <a:lnTo>
                    <a:pt x="2288" y="4350"/>
                  </a:lnTo>
                  <a:lnTo>
                    <a:pt x="2246" y="4382"/>
                  </a:lnTo>
                  <a:lnTo>
                    <a:pt x="2203" y="4412"/>
                  </a:lnTo>
                  <a:lnTo>
                    <a:pt x="2116" y="4472"/>
                  </a:lnTo>
                  <a:lnTo>
                    <a:pt x="2030" y="4533"/>
                  </a:lnTo>
                  <a:lnTo>
                    <a:pt x="1944" y="4593"/>
                  </a:lnTo>
                  <a:lnTo>
                    <a:pt x="1857" y="4655"/>
                  </a:lnTo>
                  <a:lnTo>
                    <a:pt x="1815" y="4686"/>
                  </a:lnTo>
                  <a:lnTo>
                    <a:pt x="1774" y="4718"/>
                  </a:lnTo>
                  <a:lnTo>
                    <a:pt x="1732" y="4750"/>
                  </a:lnTo>
                  <a:lnTo>
                    <a:pt x="1692" y="4782"/>
                  </a:lnTo>
                  <a:lnTo>
                    <a:pt x="1652" y="4816"/>
                  </a:lnTo>
                  <a:lnTo>
                    <a:pt x="1613" y="4850"/>
                  </a:lnTo>
                  <a:lnTo>
                    <a:pt x="1574" y="4885"/>
                  </a:lnTo>
                  <a:lnTo>
                    <a:pt x="1538" y="4922"/>
                  </a:lnTo>
                  <a:lnTo>
                    <a:pt x="1501" y="4958"/>
                  </a:lnTo>
                  <a:lnTo>
                    <a:pt x="1466" y="4996"/>
                  </a:lnTo>
                  <a:lnTo>
                    <a:pt x="1433" y="5036"/>
                  </a:lnTo>
                  <a:lnTo>
                    <a:pt x="1400" y="5077"/>
                  </a:lnTo>
                  <a:lnTo>
                    <a:pt x="1354" y="5138"/>
                  </a:lnTo>
                  <a:lnTo>
                    <a:pt x="1309" y="5200"/>
                  </a:lnTo>
                  <a:lnTo>
                    <a:pt x="1264" y="5263"/>
                  </a:lnTo>
                  <a:lnTo>
                    <a:pt x="1221" y="5327"/>
                  </a:lnTo>
                  <a:lnTo>
                    <a:pt x="1179" y="5392"/>
                  </a:lnTo>
                  <a:lnTo>
                    <a:pt x="1137" y="5456"/>
                  </a:lnTo>
                  <a:lnTo>
                    <a:pt x="1097" y="5522"/>
                  </a:lnTo>
                  <a:lnTo>
                    <a:pt x="1057" y="5588"/>
                  </a:lnTo>
                  <a:lnTo>
                    <a:pt x="1017" y="5655"/>
                  </a:lnTo>
                  <a:lnTo>
                    <a:pt x="978" y="5723"/>
                  </a:lnTo>
                  <a:lnTo>
                    <a:pt x="940" y="5791"/>
                  </a:lnTo>
                  <a:lnTo>
                    <a:pt x="903" y="5859"/>
                  </a:lnTo>
                  <a:lnTo>
                    <a:pt x="828" y="5997"/>
                  </a:lnTo>
                  <a:lnTo>
                    <a:pt x="756" y="6137"/>
                  </a:lnTo>
                  <a:lnTo>
                    <a:pt x="684" y="6277"/>
                  </a:lnTo>
                  <a:lnTo>
                    <a:pt x="614" y="6418"/>
                  </a:lnTo>
                  <a:lnTo>
                    <a:pt x="543" y="6559"/>
                  </a:lnTo>
                  <a:lnTo>
                    <a:pt x="473" y="6700"/>
                  </a:lnTo>
                  <a:lnTo>
                    <a:pt x="402" y="6840"/>
                  </a:lnTo>
                  <a:lnTo>
                    <a:pt x="330" y="6980"/>
                  </a:lnTo>
                  <a:lnTo>
                    <a:pt x="258" y="7119"/>
                  </a:lnTo>
                  <a:lnTo>
                    <a:pt x="182" y="7256"/>
                  </a:lnTo>
                  <a:lnTo>
                    <a:pt x="178" y="7265"/>
                  </a:lnTo>
                  <a:lnTo>
                    <a:pt x="174" y="7276"/>
                  </a:lnTo>
                  <a:lnTo>
                    <a:pt x="170" y="7287"/>
                  </a:lnTo>
                  <a:lnTo>
                    <a:pt x="168" y="7298"/>
                  </a:lnTo>
                  <a:lnTo>
                    <a:pt x="166" y="7321"/>
                  </a:lnTo>
                  <a:lnTo>
                    <a:pt x="165" y="7344"/>
                  </a:lnTo>
                  <a:lnTo>
                    <a:pt x="165" y="7355"/>
                  </a:lnTo>
                  <a:lnTo>
                    <a:pt x="166" y="7367"/>
                  </a:lnTo>
                  <a:lnTo>
                    <a:pt x="167" y="7378"/>
                  </a:lnTo>
                  <a:lnTo>
                    <a:pt x="169" y="7390"/>
                  </a:lnTo>
                  <a:lnTo>
                    <a:pt x="172" y="7400"/>
                  </a:lnTo>
                  <a:lnTo>
                    <a:pt x="175" y="7411"/>
                  </a:lnTo>
                  <a:lnTo>
                    <a:pt x="179" y="7421"/>
                  </a:lnTo>
                  <a:lnTo>
                    <a:pt x="182" y="7432"/>
                  </a:lnTo>
                  <a:lnTo>
                    <a:pt x="192" y="7451"/>
                  </a:lnTo>
                  <a:lnTo>
                    <a:pt x="204" y="7470"/>
                  </a:lnTo>
                  <a:lnTo>
                    <a:pt x="217" y="7488"/>
                  </a:lnTo>
                  <a:lnTo>
                    <a:pt x="231" y="7503"/>
                  </a:lnTo>
                  <a:lnTo>
                    <a:pt x="247" y="7518"/>
                  </a:lnTo>
                  <a:lnTo>
                    <a:pt x="264" y="7531"/>
                  </a:lnTo>
                  <a:lnTo>
                    <a:pt x="284" y="7543"/>
                  </a:lnTo>
                  <a:lnTo>
                    <a:pt x="303" y="7552"/>
                  </a:lnTo>
                  <a:lnTo>
                    <a:pt x="313" y="7556"/>
                  </a:lnTo>
                  <a:lnTo>
                    <a:pt x="324" y="7559"/>
                  </a:lnTo>
                  <a:lnTo>
                    <a:pt x="334" y="7562"/>
                  </a:lnTo>
                  <a:lnTo>
                    <a:pt x="345" y="7566"/>
                  </a:lnTo>
                  <a:lnTo>
                    <a:pt x="356" y="7567"/>
                  </a:lnTo>
                  <a:lnTo>
                    <a:pt x="368" y="7569"/>
                  </a:lnTo>
                  <a:lnTo>
                    <a:pt x="379" y="7570"/>
                  </a:lnTo>
                  <a:lnTo>
                    <a:pt x="391" y="7570"/>
                  </a:lnTo>
                  <a:lnTo>
                    <a:pt x="421" y="7569"/>
                  </a:lnTo>
                  <a:lnTo>
                    <a:pt x="451" y="7567"/>
                  </a:lnTo>
                  <a:lnTo>
                    <a:pt x="465" y="7566"/>
                  </a:lnTo>
                  <a:lnTo>
                    <a:pt x="480" y="7564"/>
                  </a:lnTo>
                  <a:lnTo>
                    <a:pt x="495" y="7560"/>
                  </a:lnTo>
                  <a:lnTo>
                    <a:pt x="509" y="7557"/>
                  </a:lnTo>
                  <a:lnTo>
                    <a:pt x="523" y="7553"/>
                  </a:lnTo>
                  <a:lnTo>
                    <a:pt x="536" y="7548"/>
                  </a:lnTo>
                  <a:lnTo>
                    <a:pt x="549" y="7543"/>
                  </a:lnTo>
                  <a:lnTo>
                    <a:pt x="561" y="7537"/>
                  </a:lnTo>
                  <a:lnTo>
                    <a:pt x="573" y="7529"/>
                  </a:lnTo>
                  <a:lnTo>
                    <a:pt x="584" y="7521"/>
                  </a:lnTo>
                  <a:lnTo>
                    <a:pt x="594" y="7512"/>
                  </a:lnTo>
                  <a:lnTo>
                    <a:pt x="601" y="7502"/>
                  </a:lnTo>
                  <a:lnTo>
                    <a:pt x="622" y="7474"/>
                  </a:lnTo>
                  <a:lnTo>
                    <a:pt x="641" y="7446"/>
                  </a:lnTo>
                  <a:lnTo>
                    <a:pt x="658" y="7417"/>
                  </a:lnTo>
                  <a:lnTo>
                    <a:pt x="676" y="7388"/>
                  </a:lnTo>
                  <a:lnTo>
                    <a:pt x="693" y="7357"/>
                  </a:lnTo>
                  <a:lnTo>
                    <a:pt x="710" y="7328"/>
                  </a:lnTo>
                  <a:lnTo>
                    <a:pt x="728" y="7298"/>
                  </a:lnTo>
                  <a:lnTo>
                    <a:pt x="745" y="7269"/>
                  </a:lnTo>
                  <a:lnTo>
                    <a:pt x="866" y="7071"/>
                  </a:lnTo>
                  <a:lnTo>
                    <a:pt x="991" y="6882"/>
                  </a:lnTo>
                  <a:lnTo>
                    <a:pt x="1117" y="6702"/>
                  </a:lnTo>
                  <a:lnTo>
                    <a:pt x="1246" y="6529"/>
                  </a:lnTo>
                  <a:lnTo>
                    <a:pt x="1376" y="6365"/>
                  </a:lnTo>
                  <a:lnTo>
                    <a:pt x="1507" y="6208"/>
                  </a:lnTo>
                  <a:lnTo>
                    <a:pt x="1640" y="6058"/>
                  </a:lnTo>
                  <a:lnTo>
                    <a:pt x="1773" y="5916"/>
                  </a:lnTo>
                  <a:lnTo>
                    <a:pt x="1906" y="5781"/>
                  </a:lnTo>
                  <a:lnTo>
                    <a:pt x="2039" y="5653"/>
                  </a:lnTo>
                  <a:lnTo>
                    <a:pt x="2170" y="5532"/>
                  </a:lnTo>
                  <a:lnTo>
                    <a:pt x="2302" y="5417"/>
                  </a:lnTo>
                  <a:lnTo>
                    <a:pt x="2432" y="5308"/>
                  </a:lnTo>
                  <a:lnTo>
                    <a:pt x="2560" y="5207"/>
                  </a:lnTo>
                  <a:lnTo>
                    <a:pt x="2687" y="5111"/>
                  </a:lnTo>
                  <a:lnTo>
                    <a:pt x="2811" y="5020"/>
                  </a:lnTo>
                  <a:lnTo>
                    <a:pt x="2932" y="4935"/>
                  </a:lnTo>
                  <a:lnTo>
                    <a:pt x="3050" y="4856"/>
                  </a:lnTo>
                  <a:lnTo>
                    <a:pt x="3164" y="4781"/>
                  </a:lnTo>
                  <a:lnTo>
                    <a:pt x="3275" y="4713"/>
                  </a:lnTo>
                  <a:lnTo>
                    <a:pt x="3381" y="4648"/>
                  </a:lnTo>
                  <a:lnTo>
                    <a:pt x="3484" y="4589"/>
                  </a:lnTo>
                  <a:lnTo>
                    <a:pt x="3581" y="4534"/>
                  </a:lnTo>
                  <a:lnTo>
                    <a:pt x="3673" y="4483"/>
                  </a:lnTo>
                  <a:lnTo>
                    <a:pt x="3838" y="4394"/>
                  </a:lnTo>
                  <a:lnTo>
                    <a:pt x="3978" y="4319"/>
                  </a:lnTo>
                  <a:lnTo>
                    <a:pt x="4039" y="4288"/>
                  </a:lnTo>
                  <a:lnTo>
                    <a:pt x="4091" y="4259"/>
                  </a:lnTo>
                  <a:lnTo>
                    <a:pt x="4135" y="4233"/>
                  </a:lnTo>
                  <a:lnTo>
                    <a:pt x="4171" y="4209"/>
                  </a:lnTo>
                  <a:lnTo>
                    <a:pt x="4341" y="3973"/>
                  </a:lnTo>
                  <a:lnTo>
                    <a:pt x="4518" y="3743"/>
                  </a:lnTo>
                  <a:lnTo>
                    <a:pt x="4702" y="3519"/>
                  </a:lnTo>
                  <a:lnTo>
                    <a:pt x="4892" y="3298"/>
                  </a:lnTo>
                  <a:lnTo>
                    <a:pt x="5089" y="3085"/>
                  </a:lnTo>
                  <a:lnTo>
                    <a:pt x="5291" y="2877"/>
                  </a:lnTo>
                  <a:lnTo>
                    <a:pt x="5499" y="2675"/>
                  </a:lnTo>
                  <a:lnTo>
                    <a:pt x="5713" y="2480"/>
                  </a:lnTo>
                  <a:lnTo>
                    <a:pt x="5933" y="2290"/>
                  </a:lnTo>
                  <a:lnTo>
                    <a:pt x="6159" y="2107"/>
                  </a:lnTo>
                  <a:lnTo>
                    <a:pt x="6389" y="1930"/>
                  </a:lnTo>
                  <a:lnTo>
                    <a:pt x="6625" y="1760"/>
                  </a:lnTo>
                  <a:lnTo>
                    <a:pt x="6866" y="1597"/>
                  </a:lnTo>
                  <a:lnTo>
                    <a:pt x="7113" y="1442"/>
                  </a:lnTo>
                  <a:lnTo>
                    <a:pt x="7364" y="1293"/>
                  </a:lnTo>
                  <a:lnTo>
                    <a:pt x="7620" y="1151"/>
                  </a:lnTo>
                  <a:lnTo>
                    <a:pt x="7879" y="1017"/>
                  </a:lnTo>
                  <a:lnTo>
                    <a:pt x="8144" y="891"/>
                  </a:lnTo>
                  <a:lnTo>
                    <a:pt x="8413" y="772"/>
                  </a:lnTo>
                  <a:lnTo>
                    <a:pt x="8686" y="662"/>
                  </a:lnTo>
                  <a:lnTo>
                    <a:pt x="8963" y="559"/>
                  </a:lnTo>
                  <a:lnTo>
                    <a:pt x="9243" y="464"/>
                  </a:lnTo>
                  <a:lnTo>
                    <a:pt x="9528" y="378"/>
                  </a:lnTo>
                  <a:lnTo>
                    <a:pt x="9816" y="300"/>
                  </a:lnTo>
                  <a:lnTo>
                    <a:pt x="10107" y="231"/>
                  </a:lnTo>
                  <a:lnTo>
                    <a:pt x="10401" y="170"/>
                  </a:lnTo>
                  <a:lnTo>
                    <a:pt x="10699" y="120"/>
                  </a:lnTo>
                  <a:lnTo>
                    <a:pt x="10999" y="77"/>
                  </a:lnTo>
                  <a:lnTo>
                    <a:pt x="11303" y="43"/>
                  </a:lnTo>
                  <a:lnTo>
                    <a:pt x="11609" y="19"/>
                  </a:lnTo>
                  <a:lnTo>
                    <a:pt x="11917" y="5"/>
                  </a:lnTo>
                  <a:lnTo>
                    <a:pt x="12227" y="0"/>
                  </a:lnTo>
                  <a:lnTo>
                    <a:pt x="12260" y="0"/>
                  </a:lnTo>
                  <a:lnTo>
                    <a:pt x="12291" y="1"/>
                  </a:lnTo>
                  <a:lnTo>
                    <a:pt x="12324" y="1"/>
                  </a:lnTo>
                  <a:lnTo>
                    <a:pt x="12355" y="1"/>
                  </a:lnTo>
                  <a:lnTo>
                    <a:pt x="12386" y="2"/>
                  </a:lnTo>
                  <a:lnTo>
                    <a:pt x="12417" y="2"/>
                  </a:lnTo>
                  <a:lnTo>
                    <a:pt x="12450" y="3"/>
                  </a:lnTo>
                  <a:lnTo>
                    <a:pt x="12481" y="4"/>
                  </a:lnTo>
                  <a:lnTo>
                    <a:pt x="12562" y="4"/>
                  </a:lnTo>
                  <a:lnTo>
                    <a:pt x="12559" y="205"/>
                  </a:lnTo>
                  <a:close/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61" name="Freeform 9"/>
            <p:cNvSpPr>
              <a:spLocks/>
            </p:cNvSpPr>
            <p:nvPr/>
          </p:nvSpPr>
          <p:spPr bwMode="auto">
            <a:xfrm>
              <a:off x="4525" y="2118"/>
              <a:ext cx="1056" cy="161"/>
            </a:xfrm>
            <a:custGeom>
              <a:avLst/>
              <a:gdLst>
                <a:gd name="T0" fmla="*/ 501 w 3168"/>
                <a:gd name="T1" fmla="*/ 17 h 483"/>
                <a:gd name="T2" fmla="*/ 637 w 3168"/>
                <a:gd name="T3" fmla="*/ 47 h 483"/>
                <a:gd name="T4" fmla="*/ 787 w 3168"/>
                <a:gd name="T5" fmla="*/ 5 h 483"/>
                <a:gd name="T6" fmla="*/ 955 w 3168"/>
                <a:gd name="T7" fmla="*/ 10 h 483"/>
                <a:gd name="T8" fmla="*/ 1098 w 3168"/>
                <a:gd name="T9" fmla="*/ 61 h 483"/>
                <a:gd name="T10" fmla="*/ 1241 w 3168"/>
                <a:gd name="T11" fmla="*/ 10 h 483"/>
                <a:gd name="T12" fmla="*/ 1409 w 3168"/>
                <a:gd name="T13" fmla="*/ 5 h 483"/>
                <a:gd name="T14" fmla="*/ 1558 w 3168"/>
                <a:gd name="T15" fmla="*/ 47 h 483"/>
                <a:gd name="T16" fmla="*/ 1695 w 3168"/>
                <a:gd name="T17" fmla="*/ 17 h 483"/>
                <a:gd name="T18" fmla="*/ 1862 w 3168"/>
                <a:gd name="T19" fmla="*/ 2 h 483"/>
                <a:gd name="T20" fmla="*/ 2018 w 3168"/>
                <a:gd name="T21" fmla="*/ 35 h 483"/>
                <a:gd name="T22" fmla="*/ 2151 w 3168"/>
                <a:gd name="T23" fmla="*/ 25 h 483"/>
                <a:gd name="T24" fmla="*/ 2313 w 3168"/>
                <a:gd name="T25" fmla="*/ 0 h 483"/>
                <a:gd name="T26" fmla="*/ 2475 w 3168"/>
                <a:gd name="T27" fmla="*/ 25 h 483"/>
                <a:gd name="T28" fmla="*/ 2609 w 3168"/>
                <a:gd name="T29" fmla="*/ 35 h 483"/>
                <a:gd name="T30" fmla="*/ 2764 w 3168"/>
                <a:gd name="T31" fmla="*/ 2 h 483"/>
                <a:gd name="T32" fmla="*/ 2873 w 3168"/>
                <a:gd name="T33" fmla="*/ 6 h 483"/>
                <a:gd name="T34" fmla="*/ 2959 w 3168"/>
                <a:gd name="T35" fmla="*/ 24 h 483"/>
                <a:gd name="T36" fmla="*/ 3034 w 3168"/>
                <a:gd name="T37" fmla="*/ 56 h 483"/>
                <a:gd name="T38" fmla="*/ 3095 w 3168"/>
                <a:gd name="T39" fmla="*/ 98 h 483"/>
                <a:gd name="T40" fmla="*/ 3139 w 3168"/>
                <a:gd name="T41" fmla="*/ 148 h 483"/>
                <a:gd name="T42" fmla="*/ 3164 w 3168"/>
                <a:gd name="T43" fmla="*/ 206 h 483"/>
                <a:gd name="T44" fmla="*/ 3166 w 3168"/>
                <a:gd name="T45" fmla="*/ 266 h 483"/>
                <a:gd name="T46" fmla="*/ 3146 w 3168"/>
                <a:gd name="T47" fmla="*/ 325 h 483"/>
                <a:gd name="T48" fmla="*/ 3106 w 3168"/>
                <a:gd name="T49" fmla="*/ 376 h 483"/>
                <a:gd name="T50" fmla="*/ 3047 w 3168"/>
                <a:gd name="T51" fmla="*/ 421 h 483"/>
                <a:gd name="T52" fmla="*/ 2975 w 3168"/>
                <a:gd name="T53" fmla="*/ 454 h 483"/>
                <a:gd name="T54" fmla="*/ 2892 w 3168"/>
                <a:gd name="T55" fmla="*/ 476 h 483"/>
                <a:gd name="T56" fmla="*/ 2799 w 3168"/>
                <a:gd name="T57" fmla="*/ 483 h 483"/>
                <a:gd name="T58" fmla="*/ 2637 w 3168"/>
                <a:gd name="T59" fmla="*/ 458 h 483"/>
                <a:gd name="T60" fmla="*/ 2504 w 3168"/>
                <a:gd name="T61" fmla="*/ 448 h 483"/>
                <a:gd name="T62" fmla="*/ 2348 w 3168"/>
                <a:gd name="T63" fmla="*/ 482 h 483"/>
                <a:gd name="T64" fmla="*/ 2181 w 3168"/>
                <a:gd name="T65" fmla="*/ 467 h 483"/>
                <a:gd name="T66" fmla="*/ 2045 w 3168"/>
                <a:gd name="T67" fmla="*/ 437 h 483"/>
                <a:gd name="T68" fmla="*/ 1895 w 3168"/>
                <a:gd name="T69" fmla="*/ 479 h 483"/>
                <a:gd name="T70" fmla="*/ 1727 w 3168"/>
                <a:gd name="T71" fmla="*/ 474 h 483"/>
                <a:gd name="T72" fmla="*/ 1584 w 3168"/>
                <a:gd name="T73" fmla="*/ 423 h 483"/>
                <a:gd name="T74" fmla="*/ 1441 w 3168"/>
                <a:gd name="T75" fmla="*/ 474 h 483"/>
                <a:gd name="T76" fmla="*/ 1273 w 3168"/>
                <a:gd name="T77" fmla="*/ 479 h 483"/>
                <a:gd name="T78" fmla="*/ 1123 w 3168"/>
                <a:gd name="T79" fmla="*/ 437 h 483"/>
                <a:gd name="T80" fmla="*/ 987 w 3168"/>
                <a:gd name="T81" fmla="*/ 467 h 483"/>
                <a:gd name="T82" fmla="*/ 820 w 3168"/>
                <a:gd name="T83" fmla="*/ 482 h 483"/>
                <a:gd name="T84" fmla="*/ 664 w 3168"/>
                <a:gd name="T85" fmla="*/ 448 h 483"/>
                <a:gd name="T86" fmla="*/ 531 w 3168"/>
                <a:gd name="T87" fmla="*/ 458 h 483"/>
                <a:gd name="T88" fmla="*/ 369 w 3168"/>
                <a:gd name="T89" fmla="*/ 483 h 483"/>
                <a:gd name="T90" fmla="*/ 276 w 3168"/>
                <a:gd name="T91" fmla="*/ 476 h 483"/>
                <a:gd name="T92" fmla="*/ 193 w 3168"/>
                <a:gd name="T93" fmla="*/ 454 h 483"/>
                <a:gd name="T94" fmla="*/ 121 w 3168"/>
                <a:gd name="T95" fmla="*/ 421 h 483"/>
                <a:gd name="T96" fmla="*/ 62 w 3168"/>
                <a:gd name="T97" fmla="*/ 376 h 483"/>
                <a:gd name="T98" fmla="*/ 22 w 3168"/>
                <a:gd name="T99" fmla="*/ 325 h 483"/>
                <a:gd name="T100" fmla="*/ 1 w 3168"/>
                <a:gd name="T101" fmla="*/ 266 h 483"/>
                <a:gd name="T102" fmla="*/ 4 w 3168"/>
                <a:gd name="T103" fmla="*/ 206 h 483"/>
                <a:gd name="T104" fmla="*/ 29 w 3168"/>
                <a:gd name="T105" fmla="*/ 148 h 483"/>
                <a:gd name="T106" fmla="*/ 73 w 3168"/>
                <a:gd name="T107" fmla="*/ 98 h 483"/>
                <a:gd name="T108" fmla="*/ 134 w 3168"/>
                <a:gd name="T109" fmla="*/ 56 h 483"/>
                <a:gd name="T110" fmla="*/ 209 w 3168"/>
                <a:gd name="T111" fmla="*/ 24 h 483"/>
                <a:gd name="T112" fmla="*/ 294 w 3168"/>
                <a:gd name="T113" fmla="*/ 6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68" h="483">
                  <a:moveTo>
                    <a:pt x="369" y="0"/>
                  </a:moveTo>
                  <a:lnTo>
                    <a:pt x="404" y="2"/>
                  </a:lnTo>
                  <a:lnTo>
                    <a:pt x="437" y="5"/>
                  </a:lnTo>
                  <a:lnTo>
                    <a:pt x="469" y="10"/>
                  </a:lnTo>
                  <a:lnTo>
                    <a:pt x="501" y="17"/>
                  </a:lnTo>
                  <a:lnTo>
                    <a:pt x="531" y="25"/>
                  </a:lnTo>
                  <a:lnTo>
                    <a:pt x="559" y="35"/>
                  </a:lnTo>
                  <a:lnTo>
                    <a:pt x="586" y="47"/>
                  </a:lnTo>
                  <a:lnTo>
                    <a:pt x="612" y="61"/>
                  </a:lnTo>
                  <a:lnTo>
                    <a:pt x="637" y="47"/>
                  </a:lnTo>
                  <a:lnTo>
                    <a:pt x="664" y="35"/>
                  </a:lnTo>
                  <a:lnTo>
                    <a:pt x="693" y="25"/>
                  </a:lnTo>
                  <a:lnTo>
                    <a:pt x="723" y="17"/>
                  </a:lnTo>
                  <a:lnTo>
                    <a:pt x="755" y="10"/>
                  </a:lnTo>
                  <a:lnTo>
                    <a:pt x="787" y="5"/>
                  </a:lnTo>
                  <a:lnTo>
                    <a:pt x="820" y="2"/>
                  </a:lnTo>
                  <a:lnTo>
                    <a:pt x="855" y="0"/>
                  </a:lnTo>
                  <a:lnTo>
                    <a:pt x="890" y="2"/>
                  </a:lnTo>
                  <a:lnTo>
                    <a:pt x="923" y="5"/>
                  </a:lnTo>
                  <a:lnTo>
                    <a:pt x="955" y="10"/>
                  </a:lnTo>
                  <a:lnTo>
                    <a:pt x="987" y="17"/>
                  </a:lnTo>
                  <a:lnTo>
                    <a:pt x="1017" y="25"/>
                  </a:lnTo>
                  <a:lnTo>
                    <a:pt x="1045" y="35"/>
                  </a:lnTo>
                  <a:lnTo>
                    <a:pt x="1072" y="47"/>
                  </a:lnTo>
                  <a:lnTo>
                    <a:pt x="1098" y="61"/>
                  </a:lnTo>
                  <a:lnTo>
                    <a:pt x="1123" y="47"/>
                  </a:lnTo>
                  <a:lnTo>
                    <a:pt x="1150" y="35"/>
                  </a:lnTo>
                  <a:lnTo>
                    <a:pt x="1179" y="25"/>
                  </a:lnTo>
                  <a:lnTo>
                    <a:pt x="1209" y="17"/>
                  </a:lnTo>
                  <a:lnTo>
                    <a:pt x="1241" y="10"/>
                  </a:lnTo>
                  <a:lnTo>
                    <a:pt x="1273" y="5"/>
                  </a:lnTo>
                  <a:lnTo>
                    <a:pt x="1306" y="2"/>
                  </a:lnTo>
                  <a:lnTo>
                    <a:pt x="1341" y="0"/>
                  </a:lnTo>
                  <a:lnTo>
                    <a:pt x="1376" y="2"/>
                  </a:lnTo>
                  <a:lnTo>
                    <a:pt x="1409" y="5"/>
                  </a:lnTo>
                  <a:lnTo>
                    <a:pt x="1441" y="10"/>
                  </a:lnTo>
                  <a:lnTo>
                    <a:pt x="1473" y="17"/>
                  </a:lnTo>
                  <a:lnTo>
                    <a:pt x="1503" y="25"/>
                  </a:lnTo>
                  <a:lnTo>
                    <a:pt x="1531" y="35"/>
                  </a:lnTo>
                  <a:lnTo>
                    <a:pt x="1558" y="47"/>
                  </a:lnTo>
                  <a:lnTo>
                    <a:pt x="1584" y="61"/>
                  </a:lnTo>
                  <a:lnTo>
                    <a:pt x="1609" y="47"/>
                  </a:lnTo>
                  <a:lnTo>
                    <a:pt x="1636" y="35"/>
                  </a:lnTo>
                  <a:lnTo>
                    <a:pt x="1665" y="25"/>
                  </a:lnTo>
                  <a:lnTo>
                    <a:pt x="1695" y="17"/>
                  </a:lnTo>
                  <a:lnTo>
                    <a:pt x="1727" y="10"/>
                  </a:lnTo>
                  <a:lnTo>
                    <a:pt x="1759" y="5"/>
                  </a:lnTo>
                  <a:lnTo>
                    <a:pt x="1792" y="2"/>
                  </a:lnTo>
                  <a:lnTo>
                    <a:pt x="1827" y="0"/>
                  </a:lnTo>
                  <a:lnTo>
                    <a:pt x="1862" y="2"/>
                  </a:lnTo>
                  <a:lnTo>
                    <a:pt x="1895" y="5"/>
                  </a:lnTo>
                  <a:lnTo>
                    <a:pt x="1927" y="10"/>
                  </a:lnTo>
                  <a:lnTo>
                    <a:pt x="1959" y="17"/>
                  </a:lnTo>
                  <a:lnTo>
                    <a:pt x="1989" y="25"/>
                  </a:lnTo>
                  <a:lnTo>
                    <a:pt x="2018" y="35"/>
                  </a:lnTo>
                  <a:lnTo>
                    <a:pt x="2045" y="47"/>
                  </a:lnTo>
                  <a:lnTo>
                    <a:pt x="2070" y="61"/>
                  </a:lnTo>
                  <a:lnTo>
                    <a:pt x="2095" y="47"/>
                  </a:lnTo>
                  <a:lnTo>
                    <a:pt x="2123" y="35"/>
                  </a:lnTo>
                  <a:lnTo>
                    <a:pt x="2151" y="25"/>
                  </a:lnTo>
                  <a:lnTo>
                    <a:pt x="2181" y="17"/>
                  </a:lnTo>
                  <a:lnTo>
                    <a:pt x="2213" y="10"/>
                  </a:lnTo>
                  <a:lnTo>
                    <a:pt x="2245" y="5"/>
                  </a:lnTo>
                  <a:lnTo>
                    <a:pt x="2278" y="2"/>
                  </a:lnTo>
                  <a:lnTo>
                    <a:pt x="2313" y="0"/>
                  </a:lnTo>
                  <a:lnTo>
                    <a:pt x="2348" y="2"/>
                  </a:lnTo>
                  <a:lnTo>
                    <a:pt x="2381" y="5"/>
                  </a:lnTo>
                  <a:lnTo>
                    <a:pt x="2413" y="10"/>
                  </a:lnTo>
                  <a:lnTo>
                    <a:pt x="2445" y="17"/>
                  </a:lnTo>
                  <a:lnTo>
                    <a:pt x="2475" y="25"/>
                  </a:lnTo>
                  <a:lnTo>
                    <a:pt x="2504" y="35"/>
                  </a:lnTo>
                  <a:lnTo>
                    <a:pt x="2531" y="47"/>
                  </a:lnTo>
                  <a:lnTo>
                    <a:pt x="2556" y="61"/>
                  </a:lnTo>
                  <a:lnTo>
                    <a:pt x="2582" y="47"/>
                  </a:lnTo>
                  <a:lnTo>
                    <a:pt x="2609" y="35"/>
                  </a:lnTo>
                  <a:lnTo>
                    <a:pt x="2637" y="25"/>
                  </a:lnTo>
                  <a:lnTo>
                    <a:pt x="2667" y="17"/>
                  </a:lnTo>
                  <a:lnTo>
                    <a:pt x="2699" y="10"/>
                  </a:lnTo>
                  <a:lnTo>
                    <a:pt x="2731" y="5"/>
                  </a:lnTo>
                  <a:lnTo>
                    <a:pt x="2764" y="2"/>
                  </a:lnTo>
                  <a:lnTo>
                    <a:pt x="2799" y="0"/>
                  </a:lnTo>
                  <a:lnTo>
                    <a:pt x="2818" y="0"/>
                  </a:lnTo>
                  <a:lnTo>
                    <a:pt x="2837" y="2"/>
                  </a:lnTo>
                  <a:lnTo>
                    <a:pt x="2855" y="4"/>
                  </a:lnTo>
                  <a:lnTo>
                    <a:pt x="2873" y="6"/>
                  </a:lnTo>
                  <a:lnTo>
                    <a:pt x="2892" y="8"/>
                  </a:lnTo>
                  <a:lnTo>
                    <a:pt x="2909" y="11"/>
                  </a:lnTo>
                  <a:lnTo>
                    <a:pt x="2926" y="16"/>
                  </a:lnTo>
                  <a:lnTo>
                    <a:pt x="2943" y="20"/>
                  </a:lnTo>
                  <a:lnTo>
                    <a:pt x="2959" y="24"/>
                  </a:lnTo>
                  <a:lnTo>
                    <a:pt x="2975" y="30"/>
                  </a:lnTo>
                  <a:lnTo>
                    <a:pt x="2990" y="36"/>
                  </a:lnTo>
                  <a:lnTo>
                    <a:pt x="3005" y="42"/>
                  </a:lnTo>
                  <a:lnTo>
                    <a:pt x="3020" y="49"/>
                  </a:lnTo>
                  <a:lnTo>
                    <a:pt x="3034" y="56"/>
                  </a:lnTo>
                  <a:lnTo>
                    <a:pt x="3047" y="63"/>
                  </a:lnTo>
                  <a:lnTo>
                    <a:pt x="3060" y="72"/>
                  </a:lnTo>
                  <a:lnTo>
                    <a:pt x="3072" y="79"/>
                  </a:lnTo>
                  <a:lnTo>
                    <a:pt x="3084" y="89"/>
                  </a:lnTo>
                  <a:lnTo>
                    <a:pt x="3095" y="98"/>
                  </a:lnTo>
                  <a:lnTo>
                    <a:pt x="3106" y="107"/>
                  </a:lnTo>
                  <a:lnTo>
                    <a:pt x="3115" y="117"/>
                  </a:lnTo>
                  <a:lnTo>
                    <a:pt x="3124" y="127"/>
                  </a:lnTo>
                  <a:lnTo>
                    <a:pt x="3132" y="138"/>
                  </a:lnTo>
                  <a:lnTo>
                    <a:pt x="3139" y="148"/>
                  </a:lnTo>
                  <a:lnTo>
                    <a:pt x="3146" y="159"/>
                  </a:lnTo>
                  <a:lnTo>
                    <a:pt x="3152" y="170"/>
                  </a:lnTo>
                  <a:lnTo>
                    <a:pt x="3156" y="182"/>
                  </a:lnTo>
                  <a:lnTo>
                    <a:pt x="3161" y="194"/>
                  </a:lnTo>
                  <a:lnTo>
                    <a:pt x="3164" y="206"/>
                  </a:lnTo>
                  <a:lnTo>
                    <a:pt x="3166" y="218"/>
                  </a:lnTo>
                  <a:lnTo>
                    <a:pt x="3168" y="229"/>
                  </a:lnTo>
                  <a:lnTo>
                    <a:pt x="3168" y="241"/>
                  </a:lnTo>
                  <a:lnTo>
                    <a:pt x="3168" y="254"/>
                  </a:lnTo>
                  <a:lnTo>
                    <a:pt x="3166" y="266"/>
                  </a:lnTo>
                  <a:lnTo>
                    <a:pt x="3164" y="278"/>
                  </a:lnTo>
                  <a:lnTo>
                    <a:pt x="3161" y="290"/>
                  </a:lnTo>
                  <a:lnTo>
                    <a:pt x="3156" y="302"/>
                  </a:lnTo>
                  <a:lnTo>
                    <a:pt x="3152" y="314"/>
                  </a:lnTo>
                  <a:lnTo>
                    <a:pt x="3146" y="325"/>
                  </a:lnTo>
                  <a:lnTo>
                    <a:pt x="3139" y="335"/>
                  </a:lnTo>
                  <a:lnTo>
                    <a:pt x="3132" y="346"/>
                  </a:lnTo>
                  <a:lnTo>
                    <a:pt x="3124" y="357"/>
                  </a:lnTo>
                  <a:lnTo>
                    <a:pt x="3115" y="367"/>
                  </a:lnTo>
                  <a:lnTo>
                    <a:pt x="3106" y="376"/>
                  </a:lnTo>
                  <a:lnTo>
                    <a:pt x="3095" y="386"/>
                  </a:lnTo>
                  <a:lnTo>
                    <a:pt x="3084" y="395"/>
                  </a:lnTo>
                  <a:lnTo>
                    <a:pt x="3072" y="403"/>
                  </a:lnTo>
                  <a:lnTo>
                    <a:pt x="3060" y="412"/>
                  </a:lnTo>
                  <a:lnTo>
                    <a:pt x="3047" y="421"/>
                  </a:lnTo>
                  <a:lnTo>
                    <a:pt x="3034" y="428"/>
                  </a:lnTo>
                  <a:lnTo>
                    <a:pt x="3020" y="435"/>
                  </a:lnTo>
                  <a:lnTo>
                    <a:pt x="3005" y="442"/>
                  </a:lnTo>
                  <a:lnTo>
                    <a:pt x="2990" y="448"/>
                  </a:lnTo>
                  <a:lnTo>
                    <a:pt x="2975" y="454"/>
                  </a:lnTo>
                  <a:lnTo>
                    <a:pt x="2959" y="460"/>
                  </a:lnTo>
                  <a:lnTo>
                    <a:pt x="2943" y="464"/>
                  </a:lnTo>
                  <a:lnTo>
                    <a:pt x="2926" y="468"/>
                  </a:lnTo>
                  <a:lnTo>
                    <a:pt x="2909" y="472"/>
                  </a:lnTo>
                  <a:lnTo>
                    <a:pt x="2892" y="476"/>
                  </a:lnTo>
                  <a:lnTo>
                    <a:pt x="2873" y="478"/>
                  </a:lnTo>
                  <a:lnTo>
                    <a:pt x="2855" y="480"/>
                  </a:lnTo>
                  <a:lnTo>
                    <a:pt x="2837" y="482"/>
                  </a:lnTo>
                  <a:lnTo>
                    <a:pt x="2818" y="482"/>
                  </a:lnTo>
                  <a:lnTo>
                    <a:pt x="2799" y="483"/>
                  </a:lnTo>
                  <a:lnTo>
                    <a:pt x="2764" y="482"/>
                  </a:lnTo>
                  <a:lnTo>
                    <a:pt x="2731" y="479"/>
                  </a:lnTo>
                  <a:lnTo>
                    <a:pt x="2699" y="474"/>
                  </a:lnTo>
                  <a:lnTo>
                    <a:pt x="2667" y="467"/>
                  </a:lnTo>
                  <a:lnTo>
                    <a:pt x="2637" y="458"/>
                  </a:lnTo>
                  <a:lnTo>
                    <a:pt x="2609" y="448"/>
                  </a:lnTo>
                  <a:lnTo>
                    <a:pt x="2582" y="437"/>
                  </a:lnTo>
                  <a:lnTo>
                    <a:pt x="2556" y="423"/>
                  </a:lnTo>
                  <a:lnTo>
                    <a:pt x="2531" y="437"/>
                  </a:lnTo>
                  <a:lnTo>
                    <a:pt x="2504" y="448"/>
                  </a:lnTo>
                  <a:lnTo>
                    <a:pt x="2475" y="458"/>
                  </a:lnTo>
                  <a:lnTo>
                    <a:pt x="2445" y="467"/>
                  </a:lnTo>
                  <a:lnTo>
                    <a:pt x="2413" y="474"/>
                  </a:lnTo>
                  <a:lnTo>
                    <a:pt x="2381" y="479"/>
                  </a:lnTo>
                  <a:lnTo>
                    <a:pt x="2348" y="482"/>
                  </a:lnTo>
                  <a:lnTo>
                    <a:pt x="2313" y="483"/>
                  </a:lnTo>
                  <a:lnTo>
                    <a:pt x="2278" y="482"/>
                  </a:lnTo>
                  <a:lnTo>
                    <a:pt x="2245" y="479"/>
                  </a:lnTo>
                  <a:lnTo>
                    <a:pt x="2213" y="474"/>
                  </a:lnTo>
                  <a:lnTo>
                    <a:pt x="2181" y="467"/>
                  </a:lnTo>
                  <a:lnTo>
                    <a:pt x="2151" y="458"/>
                  </a:lnTo>
                  <a:lnTo>
                    <a:pt x="2123" y="448"/>
                  </a:lnTo>
                  <a:lnTo>
                    <a:pt x="2095" y="437"/>
                  </a:lnTo>
                  <a:lnTo>
                    <a:pt x="2070" y="423"/>
                  </a:lnTo>
                  <a:lnTo>
                    <a:pt x="2045" y="437"/>
                  </a:lnTo>
                  <a:lnTo>
                    <a:pt x="2018" y="448"/>
                  </a:lnTo>
                  <a:lnTo>
                    <a:pt x="1989" y="458"/>
                  </a:lnTo>
                  <a:lnTo>
                    <a:pt x="1959" y="467"/>
                  </a:lnTo>
                  <a:lnTo>
                    <a:pt x="1927" y="474"/>
                  </a:lnTo>
                  <a:lnTo>
                    <a:pt x="1895" y="479"/>
                  </a:lnTo>
                  <a:lnTo>
                    <a:pt x="1862" y="482"/>
                  </a:lnTo>
                  <a:lnTo>
                    <a:pt x="1827" y="483"/>
                  </a:lnTo>
                  <a:lnTo>
                    <a:pt x="1792" y="482"/>
                  </a:lnTo>
                  <a:lnTo>
                    <a:pt x="1759" y="479"/>
                  </a:lnTo>
                  <a:lnTo>
                    <a:pt x="1727" y="474"/>
                  </a:lnTo>
                  <a:lnTo>
                    <a:pt x="1695" y="467"/>
                  </a:lnTo>
                  <a:lnTo>
                    <a:pt x="1665" y="458"/>
                  </a:lnTo>
                  <a:lnTo>
                    <a:pt x="1636" y="448"/>
                  </a:lnTo>
                  <a:lnTo>
                    <a:pt x="1609" y="437"/>
                  </a:lnTo>
                  <a:lnTo>
                    <a:pt x="1584" y="423"/>
                  </a:lnTo>
                  <a:lnTo>
                    <a:pt x="1558" y="437"/>
                  </a:lnTo>
                  <a:lnTo>
                    <a:pt x="1531" y="448"/>
                  </a:lnTo>
                  <a:lnTo>
                    <a:pt x="1503" y="458"/>
                  </a:lnTo>
                  <a:lnTo>
                    <a:pt x="1473" y="467"/>
                  </a:lnTo>
                  <a:lnTo>
                    <a:pt x="1441" y="474"/>
                  </a:lnTo>
                  <a:lnTo>
                    <a:pt x="1409" y="479"/>
                  </a:lnTo>
                  <a:lnTo>
                    <a:pt x="1376" y="482"/>
                  </a:lnTo>
                  <a:lnTo>
                    <a:pt x="1341" y="483"/>
                  </a:lnTo>
                  <a:lnTo>
                    <a:pt x="1306" y="482"/>
                  </a:lnTo>
                  <a:lnTo>
                    <a:pt x="1273" y="479"/>
                  </a:lnTo>
                  <a:lnTo>
                    <a:pt x="1241" y="474"/>
                  </a:lnTo>
                  <a:lnTo>
                    <a:pt x="1209" y="467"/>
                  </a:lnTo>
                  <a:lnTo>
                    <a:pt x="1179" y="458"/>
                  </a:lnTo>
                  <a:lnTo>
                    <a:pt x="1150" y="448"/>
                  </a:lnTo>
                  <a:lnTo>
                    <a:pt x="1123" y="437"/>
                  </a:lnTo>
                  <a:lnTo>
                    <a:pt x="1098" y="423"/>
                  </a:lnTo>
                  <a:lnTo>
                    <a:pt x="1072" y="437"/>
                  </a:lnTo>
                  <a:lnTo>
                    <a:pt x="1045" y="448"/>
                  </a:lnTo>
                  <a:lnTo>
                    <a:pt x="1017" y="458"/>
                  </a:lnTo>
                  <a:lnTo>
                    <a:pt x="987" y="467"/>
                  </a:lnTo>
                  <a:lnTo>
                    <a:pt x="955" y="474"/>
                  </a:lnTo>
                  <a:lnTo>
                    <a:pt x="923" y="479"/>
                  </a:lnTo>
                  <a:lnTo>
                    <a:pt x="890" y="482"/>
                  </a:lnTo>
                  <a:lnTo>
                    <a:pt x="855" y="483"/>
                  </a:lnTo>
                  <a:lnTo>
                    <a:pt x="820" y="482"/>
                  </a:lnTo>
                  <a:lnTo>
                    <a:pt x="787" y="479"/>
                  </a:lnTo>
                  <a:lnTo>
                    <a:pt x="755" y="474"/>
                  </a:lnTo>
                  <a:lnTo>
                    <a:pt x="723" y="467"/>
                  </a:lnTo>
                  <a:lnTo>
                    <a:pt x="693" y="458"/>
                  </a:lnTo>
                  <a:lnTo>
                    <a:pt x="664" y="448"/>
                  </a:lnTo>
                  <a:lnTo>
                    <a:pt x="637" y="437"/>
                  </a:lnTo>
                  <a:lnTo>
                    <a:pt x="612" y="423"/>
                  </a:lnTo>
                  <a:lnTo>
                    <a:pt x="586" y="437"/>
                  </a:lnTo>
                  <a:lnTo>
                    <a:pt x="559" y="448"/>
                  </a:lnTo>
                  <a:lnTo>
                    <a:pt x="531" y="458"/>
                  </a:lnTo>
                  <a:lnTo>
                    <a:pt x="501" y="467"/>
                  </a:lnTo>
                  <a:lnTo>
                    <a:pt x="469" y="474"/>
                  </a:lnTo>
                  <a:lnTo>
                    <a:pt x="437" y="479"/>
                  </a:lnTo>
                  <a:lnTo>
                    <a:pt x="404" y="482"/>
                  </a:lnTo>
                  <a:lnTo>
                    <a:pt x="369" y="483"/>
                  </a:lnTo>
                  <a:lnTo>
                    <a:pt x="350" y="482"/>
                  </a:lnTo>
                  <a:lnTo>
                    <a:pt x="331" y="482"/>
                  </a:lnTo>
                  <a:lnTo>
                    <a:pt x="313" y="480"/>
                  </a:lnTo>
                  <a:lnTo>
                    <a:pt x="294" y="478"/>
                  </a:lnTo>
                  <a:lnTo>
                    <a:pt x="276" y="476"/>
                  </a:lnTo>
                  <a:lnTo>
                    <a:pt x="259" y="472"/>
                  </a:lnTo>
                  <a:lnTo>
                    <a:pt x="242" y="468"/>
                  </a:lnTo>
                  <a:lnTo>
                    <a:pt x="225" y="464"/>
                  </a:lnTo>
                  <a:lnTo>
                    <a:pt x="209" y="460"/>
                  </a:lnTo>
                  <a:lnTo>
                    <a:pt x="193" y="454"/>
                  </a:lnTo>
                  <a:lnTo>
                    <a:pt x="178" y="448"/>
                  </a:lnTo>
                  <a:lnTo>
                    <a:pt x="163" y="442"/>
                  </a:lnTo>
                  <a:lnTo>
                    <a:pt x="148" y="435"/>
                  </a:lnTo>
                  <a:lnTo>
                    <a:pt x="134" y="428"/>
                  </a:lnTo>
                  <a:lnTo>
                    <a:pt x="121" y="421"/>
                  </a:lnTo>
                  <a:lnTo>
                    <a:pt x="108" y="412"/>
                  </a:lnTo>
                  <a:lnTo>
                    <a:pt x="96" y="403"/>
                  </a:lnTo>
                  <a:lnTo>
                    <a:pt x="84" y="395"/>
                  </a:lnTo>
                  <a:lnTo>
                    <a:pt x="73" y="386"/>
                  </a:lnTo>
                  <a:lnTo>
                    <a:pt x="62" y="376"/>
                  </a:lnTo>
                  <a:lnTo>
                    <a:pt x="53" y="367"/>
                  </a:lnTo>
                  <a:lnTo>
                    <a:pt x="44" y="357"/>
                  </a:lnTo>
                  <a:lnTo>
                    <a:pt x="36" y="346"/>
                  </a:lnTo>
                  <a:lnTo>
                    <a:pt x="29" y="335"/>
                  </a:lnTo>
                  <a:lnTo>
                    <a:pt x="22" y="325"/>
                  </a:lnTo>
                  <a:lnTo>
                    <a:pt x="16" y="314"/>
                  </a:lnTo>
                  <a:lnTo>
                    <a:pt x="11" y="302"/>
                  </a:lnTo>
                  <a:lnTo>
                    <a:pt x="7" y="290"/>
                  </a:lnTo>
                  <a:lnTo>
                    <a:pt x="4" y="278"/>
                  </a:lnTo>
                  <a:lnTo>
                    <a:pt x="1" y="266"/>
                  </a:lnTo>
                  <a:lnTo>
                    <a:pt x="0" y="254"/>
                  </a:lnTo>
                  <a:lnTo>
                    <a:pt x="0" y="241"/>
                  </a:lnTo>
                  <a:lnTo>
                    <a:pt x="0" y="229"/>
                  </a:lnTo>
                  <a:lnTo>
                    <a:pt x="1" y="218"/>
                  </a:lnTo>
                  <a:lnTo>
                    <a:pt x="4" y="206"/>
                  </a:lnTo>
                  <a:lnTo>
                    <a:pt x="7" y="194"/>
                  </a:lnTo>
                  <a:lnTo>
                    <a:pt x="11" y="182"/>
                  </a:lnTo>
                  <a:lnTo>
                    <a:pt x="16" y="170"/>
                  </a:lnTo>
                  <a:lnTo>
                    <a:pt x="22" y="159"/>
                  </a:lnTo>
                  <a:lnTo>
                    <a:pt x="29" y="148"/>
                  </a:lnTo>
                  <a:lnTo>
                    <a:pt x="36" y="138"/>
                  </a:lnTo>
                  <a:lnTo>
                    <a:pt x="44" y="127"/>
                  </a:lnTo>
                  <a:lnTo>
                    <a:pt x="53" y="117"/>
                  </a:lnTo>
                  <a:lnTo>
                    <a:pt x="62" y="107"/>
                  </a:lnTo>
                  <a:lnTo>
                    <a:pt x="73" y="98"/>
                  </a:lnTo>
                  <a:lnTo>
                    <a:pt x="84" y="89"/>
                  </a:lnTo>
                  <a:lnTo>
                    <a:pt x="96" y="79"/>
                  </a:lnTo>
                  <a:lnTo>
                    <a:pt x="108" y="72"/>
                  </a:lnTo>
                  <a:lnTo>
                    <a:pt x="121" y="63"/>
                  </a:lnTo>
                  <a:lnTo>
                    <a:pt x="134" y="56"/>
                  </a:lnTo>
                  <a:lnTo>
                    <a:pt x="148" y="49"/>
                  </a:lnTo>
                  <a:lnTo>
                    <a:pt x="163" y="42"/>
                  </a:lnTo>
                  <a:lnTo>
                    <a:pt x="178" y="36"/>
                  </a:lnTo>
                  <a:lnTo>
                    <a:pt x="193" y="30"/>
                  </a:lnTo>
                  <a:lnTo>
                    <a:pt x="209" y="24"/>
                  </a:lnTo>
                  <a:lnTo>
                    <a:pt x="225" y="20"/>
                  </a:lnTo>
                  <a:lnTo>
                    <a:pt x="242" y="16"/>
                  </a:lnTo>
                  <a:lnTo>
                    <a:pt x="259" y="11"/>
                  </a:lnTo>
                  <a:lnTo>
                    <a:pt x="276" y="8"/>
                  </a:lnTo>
                  <a:lnTo>
                    <a:pt x="294" y="6"/>
                  </a:lnTo>
                  <a:lnTo>
                    <a:pt x="313" y="4"/>
                  </a:lnTo>
                  <a:lnTo>
                    <a:pt x="331" y="2"/>
                  </a:lnTo>
                  <a:lnTo>
                    <a:pt x="350" y="0"/>
                  </a:lnTo>
                  <a:lnTo>
                    <a:pt x="369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62" name="Freeform 10"/>
            <p:cNvSpPr>
              <a:spLocks/>
            </p:cNvSpPr>
            <p:nvPr/>
          </p:nvSpPr>
          <p:spPr bwMode="auto">
            <a:xfrm>
              <a:off x="626" y="243"/>
              <a:ext cx="5001" cy="3417"/>
            </a:xfrm>
            <a:custGeom>
              <a:avLst/>
              <a:gdLst>
                <a:gd name="T0" fmla="*/ 7497 w 15002"/>
                <a:gd name="T1" fmla="*/ 3223 h 10250"/>
                <a:gd name="T2" fmla="*/ 9033 w 15002"/>
                <a:gd name="T3" fmla="*/ 2302 h 10250"/>
                <a:gd name="T4" fmla="*/ 10770 w 15002"/>
                <a:gd name="T5" fmla="*/ 1751 h 10250"/>
                <a:gd name="T6" fmla="*/ 12363 w 15002"/>
                <a:gd name="T7" fmla="*/ 1616 h 10250"/>
                <a:gd name="T8" fmla="*/ 12664 w 15002"/>
                <a:gd name="T9" fmla="*/ 4 h 10250"/>
                <a:gd name="T10" fmla="*/ 11443 w 15002"/>
                <a:gd name="T11" fmla="*/ 43 h 10250"/>
                <a:gd name="T12" fmla="*/ 8886 w 15002"/>
                <a:gd name="T13" fmla="*/ 651 h 10250"/>
                <a:gd name="T14" fmla="*/ 6644 w 15002"/>
                <a:gd name="T15" fmla="*/ 1897 h 10250"/>
                <a:gd name="T16" fmla="*/ 4822 w 15002"/>
                <a:gd name="T17" fmla="*/ 3676 h 10250"/>
                <a:gd name="T18" fmla="*/ 3009 w 15002"/>
                <a:gd name="T19" fmla="*/ 5018 h 10250"/>
                <a:gd name="T20" fmla="*/ 1466 w 15002"/>
                <a:gd name="T21" fmla="*/ 6581 h 10250"/>
                <a:gd name="T22" fmla="*/ 414 w 15002"/>
                <a:gd name="T23" fmla="*/ 8529 h 10250"/>
                <a:gd name="T24" fmla="*/ 4191 w 15002"/>
                <a:gd name="T25" fmla="*/ 10227 h 10250"/>
                <a:gd name="T26" fmla="*/ 4324 w 15002"/>
                <a:gd name="T27" fmla="*/ 10063 h 10250"/>
                <a:gd name="T28" fmla="*/ 4670 w 15002"/>
                <a:gd name="T29" fmla="*/ 9852 h 10250"/>
                <a:gd name="T30" fmla="*/ 4765 w 15002"/>
                <a:gd name="T31" fmla="*/ 9715 h 10250"/>
                <a:gd name="T32" fmla="*/ 4768 w 15002"/>
                <a:gd name="T33" fmla="*/ 9472 h 10250"/>
                <a:gd name="T34" fmla="*/ 4783 w 15002"/>
                <a:gd name="T35" fmla="*/ 9277 h 10250"/>
                <a:gd name="T36" fmla="*/ 4918 w 15002"/>
                <a:gd name="T37" fmla="*/ 9139 h 10250"/>
                <a:gd name="T38" fmla="*/ 5227 w 15002"/>
                <a:gd name="T39" fmla="*/ 9029 h 10250"/>
                <a:gd name="T40" fmla="*/ 5388 w 15002"/>
                <a:gd name="T41" fmla="*/ 8930 h 10250"/>
                <a:gd name="T42" fmla="*/ 5418 w 15002"/>
                <a:gd name="T43" fmla="*/ 8737 h 10250"/>
                <a:gd name="T44" fmla="*/ 5307 w 15002"/>
                <a:gd name="T45" fmla="*/ 8426 h 10250"/>
                <a:gd name="T46" fmla="*/ 5283 w 15002"/>
                <a:gd name="T47" fmla="*/ 8238 h 10250"/>
                <a:gd name="T48" fmla="*/ 5421 w 15002"/>
                <a:gd name="T49" fmla="*/ 8117 h 10250"/>
                <a:gd name="T50" fmla="*/ 5732 w 15002"/>
                <a:gd name="T51" fmla="*/ 8144 h 10250"/>
                <a:gd name="T52" fmla="*/ 6059 w 15002"/>
                <a:gd name="T53" fmla="*/ 8180 h 10250"/>
                <a:gd name="T54" fmla="*/ 6233 w 15002"/>
                <a:gd name="T55" fmla="*/ 8060 h 10250"/>
                <a:gd name="T56" fmla="*/ 6250 w 15002"/>
                <a:gd name="T57" fmla="*/ 7802 h 10250"/>
                <a:gd name="T58" fmla="*/ 6249 w 15002"/>
                <a:gd name="T59" fmla="*/ 7476 h 10250"/>
                <a:gd name="T60" fmla="*/ 6451 w 15002"/>
                <a:gd name="T61" fmla="*/ 7314 h 10250"/>
                <a:gd name="T62" fmla="*/ 6889 w 15002"/>
                <a:gd name="T63" fmla="*/ 7334 h 10250"/>
                <a:gd name="T64" fmla="*/ 7422 w 15002"/>
                <a:gd name="T65" fmla="*/ 7419 h 10250"/>
                <a:gd name="T66" fmla="*/ 7671 w 15002"/>
                <a:gd name="T67" fmla="*/ 7252 h 10250"/>
                <a:gd name="T68" fmla="*/ 7681 w 15002"/>
                <a:gd name="T69" fmla="*/ 7028 h 10250"/>
                <a:gd name="T70" fmla="*/ 7567 w 15002"/>
                <a:gd name="T71" fmla="*/ 6806 h 10250"/>
                <a:gd name="T72" fmla="*/ 7382 w 15002"/>
                <a:gd name="T73" fmla="*/ 6493 h 10250"/>
                <a:gd name="T74" fmla="*/ 7641 w 15002"/>
                <a:gd name="T75" fmla="*/ 6210 h 10250"/>
                <a:gd name="T76" fmla="*/ 8405 w 15002"/>
                <a:gd name="T77" fmla="*/ 6181 h 10250"/>
                <a:gd name="T78" fmla="*/ 9264 w 15002"/>
                <a:gd name="T79" fmla="*/ 6284 h 10250"/>
                <a:gd name="T80" fmla="*/ 9867 w 15002"/>
                <a:gd name="T81" fmla="*/ 6442 h 10250"/>
                <a:gd name="T82" fmla="*/ 11121 w 15002"/>
                <a:gd name="T83" fmla="*/ 6867 h 10250"/>
                <a:gd name="T84" fmla="*/ 12319 w 15002"/>
                <a:gd name="T85" fmla="*/ 7127 h 10250"/>
                <a:gd name="T86" fmla="*/ 13156 w 15002"/>
                <a:gd name="T87" fmla="*/ 7140 h 10250"/>
                <a:gd name="T88" fmla="*/ 13576 w 15002"/>
                <a:gd name="T89" fmla="*/ 7049 h 10250"/>
                <a:gd name="T90" fmla="*/ 13980 w 15002"/>
                <a:gd name="T91" fmla="*/ 6893 h 10250"/>
                <a:gd name="T92" fmla="*/ 14474 w 15002"/>
                <a:gd name="T93" fmla="*/ 6620 h 10250"/>
                <a:gd name="T94" fmla="*/ 14789 w 15002"/>
                <a:gd name="T95" fmla="*/ 6374 h 10250"/>
                <a:gd name="T96" fmla="*/ 14953 w 15002"/>
                <a:gd name="T97" fmla="*/ 6147 h 10250"/>
                <a:gd name="T98" fmla="*/ 15000 w 15002"/>
                <a:gd name="T99" fmla="*/ 5881 h 10250"/>
                <a:gd name="T100" fmla="*/ 14894 w 15002"/>
                <a:gd name="T101" fmla="*/ 5549 h 10250"/>
                <a:gd name="T102" fmla="*/ 14683 w 15002"/>
                <a:gd name="T103" fmla="*/ 5265 h 10250"/>
                <a:gd name="T104" fmla="*/ 14428 w 15002"/>
                <a:gd name="T105" fmla="*/ 5090 h 10250"/>
                <a:gd name="T106" fmla="*/ 6560 w 15002"/>
                <a:gd name="T107" fmla="*/ 5008 h 10250"/>
                <a:gd name="T108" fmla="*/ 6424 w 15002"/>
                <a:gd name="T109" fmla="*/ 4908 h 10250"/>
                <a:gd name="T110" fmla="*/ 6343 w 15002"/>
                <a:gd name="T111" fmla="*/ 4752 h 10250"/>
                <a:gd name="T112" fmla="*/ 6317 w 15002"/>
                <a:gd name="T113" fmla="*/ 4569 h 10250"/>
                <a:gd name="T114" fmla="*/ 6360 w 15002"/>
                <a:gd name="T115" fmla="*/ 4370 h 10250"/>
                <a:gd name="T116" fmla="*/ 6468 w 15002"/>
                <a:gd name="T117" fmla="*/ 4176 h 10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02" h="10250">
                  <a:moveTo>
                    <a:pt x="6468" y="4176"/>
                  </a:moveTo>
                  <a:lnTo>
                    <a:pt x="6477" y="4162"/>
                  </a:lnTo>
                  <a:lnTo>
                    <a:pt x="6612" y="4017"/>
                  </a:lnTo>
                  <a:lnTo>
                    <a:pt x="6751" y="3876"/>
                  </a:lnTo>
                  <a:lnTo>
                    <a:pt x="6894" y="3739"/>
                  </a:lnTo>
                  <a:lnTo>
                    <a:pt x="7040" y="3604"/>
                  </a:lnTo>
                  <a:lnTo>
                    <a:pt x="7189" y="3474"/>
                  </a:lnTo>
                  <a:lnTo>
                    <a:pt x="7342" y="3346"/>
                  </a:lnTo>
                  <a:lnTo>
                    <a:pt x="7497" y="3223"/>
                  </a:lnTo>
                  <a:lnTo>
                    <a:pt x="7656" y="3105"/>
                  </a:lnTo>
                  <a:lnTo>
                    <a:pt x="7818" y="2990"/>
                  </a:lnTo>
                  <a:lnTo>
                    <a:pt x="7983" y="2879"/>
                  </a:lnTo>
                  <a:lnTo>
                    <a:pt x="8152" y="2772"/>
                  </a:lnTo>
                  <a:lnTo>
                    <a:pt x="8323" y="2669"/>
                  </a:lnTo>
                  <a:lnTo>
                    <a:pt x="8496" y="2571"/>
                  </a:lnTo>
                  <a:lnTo>
                    <a:pt x="8673" y="2477"/>
                  </a:lnTo>
                  <a:lnTo>
                    <a:pt x="8852" y="2387"/>
                  </a:lnTo>
                  <a:lnTo>
                    <a:pt x="9033" y="2302"/>
                  </a:lnTo>
                  <a:lnTo>
                    <a:pt x="9217" y="2222"/>
                  </a:lnTo>
                  <a:lnTo>
                    <a:pt x="9404" y="2145"/>
                  </a:lnTo>
                  <a:lnTo>
                    <a:pt x="9593" y="2075"/>
                  </a:lnTo>
                  <a:lnTo>
                    <a:pt x="9784" y="2008"/>
                  </a:lnTo>
                  <a:lnTo>
                    <a:pt x="9977" y="1947"/>
                  </a:lnTo>
                  <a:lnTo>
                    <a:pt x="10172" y="1891"/>
                  </a:lnTo>
                  <a:lnTo>
                    <a:pt x="10369" y="1839"/>
                  </a:lnTo>
                  <a:lnTo>
                    <a:pt x="10569" y="1793"/>
                  </a:lnTo>
                  <a:lnTo>
                    <a:pt x="10770" y="1751"/>
                  </a:lnTo>
                  <a:lnTo>
                    <a:pt x="10973" y="1716"/>
                  </a:lnTo>
                  <a:lnTo>
                    <a:pt x="11178" y="1685"/>
                  </a:lnTo>
                  <a:lnTo>
                    <a:pt x="11384" y="1660"/>
                  </a:lnTo>
                  <a:lnTo>
                    <a:pt x="11593" y="1640"/>
                  </a:lnTo>
                  <a:lnTo>
                    <a:pt x="11802" y="1626"/>
                  </a:lnTo>
                  <a:lnTo>
                    <a:pt x="12014" y="1617"/>
                  </a:lnTo>
                  <a:lnTo>
                    <a:pt x="12226" y="1615"/>
                  </a:lnTo>
                  <a:lnTo>
                    <a:pt x="12295" y="1615"/>
                  </a:lnTo>
                  <a:lnTo>
                    <a:pt x="12363" y="1616"/>
                  </a:lnTo>
                  <a:lnTo>
                    <a:pt x="12431" y="1617"/>
                  </a:lnTo>
                  <a:lnTo>
                    <a:pt x="12499" y="1619"/>
                  </a:lnTo>
                  <a:lnTo>
                    <a:pt x="12566" y="1622"/>
                  </a:lnTo>
                  <a:lnTo>
                    <a:pt x="12634" y="1625"/>
                  </a:lnTo>
                  <a:lnTo>
                    <a:pt x="12701" y="1628"/>
                  </a:lnTo>
                  <a:lnTo>
                    <a:pt x="12769" y="1632"/>
                  </a:lnTo>
                  <a:lnTo>
                    <a:pt x="12769" y="8"/>
                  </a:lnTo>
                  <a:lnTo>
                    <a:pt x="12716" y="6"/>
                  </a:lnTo>
                  <a:lnTo>
                    <a:pt x="12664" y="4"/>
                  </a:lnTo>
                  <a:lnTo>
                    <a:pt x="12611" y="3"/>
                  </a:lnTo>
                  <a:lnTo>
                    <a:pt x="12558" y="1"/>
                  </a:lnTo>
                  <a:lnTo>
                    <a:pt x="12507" y="0"/>
                  </a:lnTo>
                  <a:lnTo>
                    <a:pt x="12454" y="0"/>
                  </a:lnTo>
                  <a:lnTo>
                    <a:pt x="12401" y="0"/>
                  </a:lnTo>
                  <a:lnTo>
                    <a:pt x="12348" y="0"/>
                  </a:lnTo>
                  <a:lnTo>
                    <a:pt x="12043" y="5"/>
                  </a:lnTo>
                  <a:lnTo>
                    <a:pt x="11742" y="20"/>
                  </a:lnTo>
                  <a:lnTo>
                    <a:pt x="11443" y="43"/>
                  </a:lnTo>
                  <a:lnTo>
                    <a:pt x="11147" y="76"/>
                  </a:lnTo>
                  <a:lnTo>
                    <a:pt x="10853" y="117"/>
                  </a:lnTo>
                  <a:lnTo>
                    <a:pt x="10563" y="168"/>
                  </a:lnTo>
                  <a:lnTo>
                    <a:pt x="10274" y="227"/>
                  </a:lnTo>
                  <a:lnTo>
                    <a:pt x="9990" y="295"/>
                  </a:lnTo>
                  <a:lnTo>
                    <a:pt x="9708" y="372"/>
                  </a:lnTo>
                  <a:lnTo>
                    <a:pt x="9431" y="456"/>
                  </a:lnTo>
                  <a:lnTo>
                    <a:pt x="9156" y="549"/>
                  </a:lnTo>
                  <a:lnTo>
                    <a:pt x="8886" y="651"/>
                  </a:lnTo>
                  <a:lnTo>
                    <a:pt x="8620" y="760"/>
                  </a:lnTo>
                  <a:lnTo>
                    <a:pt x="8357" y="876"/>
                  </a:lnTo>
                  <a:lnTo>
                    <a:pt x="8099" y="1001"/>
                  </a:lnTo>
                  <a:lnTo>
                    <a:pt x="7844" y="1131"/>
                  </a:lnTo>
                  <a:lnTo>
                    <a:pt x="7595" y="1271"/>
                  </a:lnTo>
                  <a:lnTo>
                    <a:pt x="7350" y="1416"/>
                  </a:lnTo>
                  <a:lnTo>
                    <a:pt x="7110" y="1570"/>
                  </a:lnTo>
                  <a:lnTo>
                    <a:pt x="6874" y="1730"/>
                  </a:lnTo>
                  <a:lnTo>
                    <a:pt x="6644" y="1897"/>
                  </a:lnTo>
                  <a:lnTo>
                    <a:pt x="6420" y="2070"/>
                  </a:lnTo>
                  <a:lnTo>
                    <a:pt x="6199" y="2250"/>
                  </a:lnTo>
                  <a:lnTo>
                    <a:pt x="5985" y="2436"/>
                  </a:lnTo>
                  <a:lnTo>
                    <a:pt x="5776" y="2628"/>
                  </a:lnTo>
                  <a:lnTo>
                    <a:pt x="5574" y="2826"/>
                  </a:lnTo>
                  <a:lnTo>
                    <a:pt x="5376" y="3030"/>
                  </a:lnTo>
                  <a:lnTo>
                    <a:pt x="5185" y="3241"/>
                  </a:lnTo>
                  <a:lnTo>
                    <a:pt x="5001" y="3456"/>
                  </a:lnTo>
                  <a:lnTo>
                    <a:pt x="4822" y="3676"/>
                  </a:lnTo>
                  <a:lnTo>
                    <a:pt x="4651" y="3903"/>
                  </a:lnTo>
                  <a:lnTo>
                    <a:pt x="4485" y="4134"/>
                  </a:lnTo>
                  <a:lnTo>
                    <a:pt x="4262" y="4241"/>
                  </a:lnTo>
                  <a:lnTo>
                    <a:pt x="4043" y="4354"/>
                  </a:lnTo>
                  <a:lnTo>
                    <a:pt x="3827" y="4474"/>
                  </a:lnTo>
                  <a:lnTo>
                    <a:pt x="3616" y="4600"/>
                  </a:lnTo>
                  <a:lnTo>
                    <a:pt x="3409" y="4734"/>
                  </a:lnTo>
                  <a:lnTo>
                    <a:pt x="3207" y="4874"/>
                  </a:lnTo>
                  <a:lnTo>
                    <a:pt x="3009" y="5018"/>
                  </a:lnTo>
                  <a:lnTo>
                    <a:pt x="2817" y="5171"/>
                  </a:lnTo>
                  <a:lnTo>
                    <a:pt x="2629" y="5327"/>
                  </a:lnTo>
                  <a:lnTo>
                    <a:pt x="2446" y="5490"/>
                  </a:lnTo>
                  <a:lnTo>
                    <a:pt x="2269" y="5660"/>
                  </a:lnTo>
                  <a:lnTo>
                    <a:pt x="2097" y="5834"/>
                  </a:lnTo>
                  <a:lnTo>
                    <a:pt x="1930" y="6013"/>
                  </a:lnTo>
                  <a:lnTo>
                    <a:pt x="1769" y="6198"/>
                  </a:lnTo>
                  <a:lnTo>
                    <a:pt x="1615" y="6387"/>
                  </a:lnTo>
                  <a:lnTo>
                    <a:pt x="1466" y="6581"/>
                  </a:lnTo>
                  <a:lnTo>
                    <a:pt x="1322" y="6781"/>
                  </a:lnTo>
                  <a:lnTo>
                    <a:pt x="1186" y="6985"/>
                  </a:lnTo>
                  <a:lnTo>
                    <a:pt x="1055" y="7193"/>
                  </a:lnTo>
                  <a:lnTo>
                    <a:pt x="931" y="7405"/>
                  </a:lnTo>
                  <a:lnTo>
                    <a:pt x="813" y="7622"/>
                  </a:lnTo>
                  <a:lnTo>
                    <a:pt x="703" y="7843"/>
                  </a:lnTo>
                  <a:lnTo>
                    <a:pt x="600" y="8067"/>
                  </a:lnTo>
                  <a:lnTo>
                    <a:pt x="502" y="8296"/>
                  </a:lnTo>
                  <a:lnTo>
                    <a:pt x="414" y="8529"/>
                  </a:lnTo>
                  <a:lnTo>
                    <a:pt x="332" y="8764"/>
                  </a:lnTo>
                  <a:lnTo>
                    <a:pt x="256" y="9003"/>
                  </a:lnTo>
                  <a:lnTo>
                    <a:pt x="189" y="9245"/>
                  </a:lnTo>
                  <a:lnTo>
                    <a:pt x="130" y="9490"/>
                  </a:lnTo>
                  <a:lnTo>
                    <a:pt x="79" y="9738"/>
                  </a:lnTo>
                  <a:lnTo>
                    <a:pt x="36" y="9989"/>
                  </a:lnTo>
                  <a:lnTo>
                    <a:pt x="0" y="10243"/>
                  </a:lnTo>
                  <a:lnTo>
                    <a:pt x="4180" y="10250"/>
                  </a:lnTo>
                  <a:lnTo>
                    <a:pt x="4191" y="10227"/>
                  </a:lnTo>
                  <a:lnTo>
                    <a:pt x="4202" y="10204"/>
                  </a:lnTo>
                  <a:lnTo>
                    <a:pt x="4214" y="10183"/>
                  </a:lnTo>
                  <a:lnTo>
                    <a:pt x="4228" y="10163"/>
                  </a:lnTo>
                  <a:lnTo>
                    <a:pt x="4242" y="10144"/>
                  </a:lnTo>
                  <a:lnTo>
                    <a:pt x="4257" y="10126"/>
                  </a:lnTo>
                  <a:lnTo>
                    <a:pt x="4273" y="10109"/>
                  </a:lnTo>
                  <a:lnTo>
                    <a:pt x="4290" y="10093"/>
                  </a:lnTo>
                  <a:lnTo>
                    <a:pt x="4306" y="10077"/>
                  </a:lnTo>
                  <a:lnTo>
                    <a:pt x="4324" y="10063"/>
                  </a:lnTo>
                  <a:lnTo>
                    <a:pt x="4342" y="10049"/>
                  </a:lnTo>
                  <a:lnTo>
                    <a:pt x="4360" y="10036"/>
                  </a:lnTo>
                  <a:lnTo>
                    <a:pt x="4398" y="10012"/>
                  </a:lnTo>
                  <a:lnTo>
                    <a:pt x="4436" y="9989"/>
                  </a:lnTo>
                  <a:lnTo>
                    <a:pt x="4513" y="9946"/>
                  </a:lnTo>
                  <a:lnTo>
                    <a:pt x="4587" y="9906"/>
                  </a:lnTo>
                  <a:lnTo>
                    <a:pt x="4623" y="9885"/>
                  </a:lnTo>
                  <a:lnTo>
                    <a:pt x="4655" y="9863"/>
                  </a:lnTo>
                  <a:lnTo>
                    <a:pt x="4670" y="9852"/>
                  </a:lnTo>
                  <a:lnTo>
                    <a:pt x="4685" y="9840"/>
                  </a:lnTo>
                  <a:lnTo>
                    <a:pt x="4698" y="9828"/>
                  </a:lnTo>
                  <a:lnTo>
                    <a:pt x="4711" y="9815"/>
                  </a:lnTo>
                  <a:lnTo>
                    <a:pt x="4724" y="9800"/>
                  </a:lnTo>
                  <a:lnTo>
                    <a:pt x="4736" y="9784"/>
                  </a:lnTo>
                  <a:lnTo>
                    <a:pt x="4746" y="9767"/>
                  </a:lnTo>
                  <a:lnTo>
                    <a:pt x="4753" y="9750"/>
                  </a:lnTo>
                  <a:lnTo>
                    <a:pt x="4760" y="9732"/>
                  </a:lnTo>
                  <a:lnTo>
                    <a:pt x="4765" y="9715"/>
                  </a:lnTo>
                  <a:lnTo>
                    <a:pt x="4769" y="9695"/>
                  </a:lnTo>
                  <a:lnTo>
                    <a:pt x="4773" y="9676"/>
                  </a:lnTo>
                  <a:lnTo>
                    <a:pt x="4774" y="9656"/>
                  </a:lnTo>
                  <a:lnTo>
                    <a:pt x="4776" y="9637"/>
                  </a:lnTo>
                  <a:lnTo>
                    <a:pt x="4776" y="9616"/>
                  </a:lnTo>
                  <a:lnTo>
                    <a:pt x="4776" y="9597"/>
                  </a:lnTo>
                  <a:lnTo>
                    <a:pt x="4774" y="9555"/>
                  </a:lnTo>
                  <a:lnTo>
                    <a:pt x="4770" y="9514"/>
                  </a:lnTo>
                  <a:lnTo>
                    <a:pt x="4768" y="9472"/>
                  </a:lnTo>
                  <a:lnTo>
                    <a:pt x="4765" y="9431"/>
                  </a:lnTo>
                  <a:lnTo>
                    <a:pt x="4765" y="9410"/>
                  </a:lnTo>
                  <a:lnTo>
                    <a:pt x="4765" y="9391"/>
                  </a:lnTo>
                  <a:lnTo>
                    <a:pt x="4766" y="9370"/>
                  </a:lnTo>
                  <a:lnTo>
                    <a:pt x="4767" y="9351"/>
                  </a:lnTo>
                  <a:lnTo>
                    <a:pt x="4769" y="9332"/>
                  </a:lnTo>
                  <a:lnTo>
                    <a:pt x="4774" y="9313"/>
                  </a:lnTo>
                  <a:lnTo>
                    <a:pt x="4778" y="9295"/>
                  </a:lnTo>
                  <a:lnTo>
                    <a:pt x="4783" y="9277"/>
                  </a:lnTo>
                  <a:lnTo>
                    <a:pt x="4791" y="9261"/>
                  </a:lnTo>
                  <a:lnTo>
                    <a:pt x="4800" y="9244"/>
                  </a:lnTo>
                  <a:lnTo>
                    <a:pt x="4810" y="9229"/>
                  </a:lnTo>
                  <a:lnTo>
                    <a:pt x="4822" y="9213"/>
                  </a:lnTo>
                  <a:lnTo>
                    <a:pt x="4840" y="9196"/>
                  </a:lnTo>
                  <a:lnTo>
                    <a:pt x="4857" y="9180"/>
                  </a:lnTo>
                  <a:lnTo>
                    <a:pt x="4876" y="9165"/>
                  </a:lnTo>
                  <a:lnTo>
                    <a:pt x="4897" y="9151"/>
                  </a:lnTo>
                  <a:lnTo>
                    <a:pt x="4918" y="9139"/>
                  </a:lnTo>
                  <a:lnTo>
                    <a:pt x="4940" y="9127"/>
                  </a:lnTo>
                  <a:lnTo>
                    <a:pt x="4964" y="9116"/>
                  </a:lnTo>
                  <a:lnTo>
                    <a:pt x="4986" y="9106"/>
                  </a:lnTo>
                  <a:lnTo>
                    <a:pt x="5035" y="9089"/>
                  </a:lnTo>
                  <a:lnTo>
                    <a:pt x="5084" y="9073"/>
                  </a:lnTo>
                  <a:lnTo>
                    <a:pt x="5133" y="9059"/>
                  </a:lnTo>
                  <a:lnTo>
                    <a:pt x="5181" y="9044"/>
                  </a:lnTo>
                  <a:lnTo>
                    <a:pt x="5205" y="9037"/>
                  </a:lnTo>
                  <a:lnTo>
                    <a:pt x="5227" y="9029"/>
                  </a:lnTo>
                  <a:lnTo>
                    <a:pt x="5250" y="9021"/>
                  </a:lnTo>
                  <a:lnTo>
                    <a:pt x="5271" y="9013"/>
                  </a:lnTo>
                  <a:lnTo>
                    <a:pt x="5291" y="9004"/>
                  </a:lnTo>
                  <a:lnTo>
                    <a:pt x="5310" y="8994"/>
                  </a:lnTo>
                  <a:lnTo>
                    <a:pt x="5329" y="8983"/>
                  </a:lnTo>
                  <a:lnTo>
                    <a:pt x="5346" y="8971"/>
                  </a:lnTo>
                  <a:lnTo>
                    <a:pt x="5362" y="8960"/>
                  </a:lnTo>
                  <a:lnTo>
                    <a:pt x="5376" y="8946"/>
                  </a:lnTo>
                  <a:lnTo>
                    <a:pt x="5388" y="8930"/>
                  </a:lnTo>
                  <a:lnTo>
                    <a:pt x="5399" y="8914"/>
                  </a:lnTo>
                  <a:lnTo>
                    <a:pt x="5409" y="8897"/>
                  </a:lnTo>
                  <a:lnTo>
                    <a:pt x="5415" y="8878"/>
                  </a:lnTo>
                  <a:lnTo>
                    <a:pt x="5421" y="8857"/>
                  </a:lnTo>
                  <a:lnTo>
                    <a:pt x="5424" y="8834"/>
                  </a:lnTo>
                  <a:lnTo>
                    <a:pt x="5424" y="8811"/>
                  </a:lnTo>
                  <a:lnTo>
                    <a:pt x="5424" y="8786"/>
                  </a:lnTo>
                  <a:lnTo>
                    <a:pt x="5422" y="8762"/>
                  </a:lnTo>
                  <a:lnTo>
                    <a:pt x="5418" y="8737"/>
                  </a:lnTo>
                  <a:lnTo>
                    <a:pt x="5414" y="8713"/>
                  </a:lnTo>
                  <a:lnTo>
                    <a:pt x="5409" y="8690"/>
                  </a:lnTo>
                  <a:lnTo>
                    <a:pt x="5402" y="8667"/>
                  </a:lnTo>
                  <a:lnTo>
                    <a:pt x="5395" y="8643"/>
                  </a:lnTo>
                  <a:lnTo>
                    <a:pt x="5379" y="8598"/>
                  </a:lnTo>
                  <a:lnTo>
                    <a:pt x="5360" y="8553"/>
                  </a:lnTo>
                  <a:lnTo>
                    <a:pt x="5342" y="8510"/>
                  </a:lnTo>
                  <a:lnTo>
                    <a:pt x="5323" y="8467"/>
                  </a:lnTo>
                  <a:lnTo>
                    <a:pt x="5307" y="8426"/>
                  </a:lnTo>
                  <a:lnTo>
                    <a:pt x="5293" y="8386"/>
                  </a:lnTo>
                  <a:lnTo>
                    <a:pt x="5287" y="8367"/>
                  </a:lnTo>
                  <a:lnTo>
                    <a:pt x="5282" y="8347"/>
                  </a:lnTo>
                  <a:lnTo>
                    <a:pt x="5279" y="8328"/>
                  </a:lnTo>
                  <a:lnTo>
                    <a:pt x="5277" y="8309"/>
                  </a:lnTo>
                  <a:lnTo>
                    <a:pt x="5276" y="8291"/>
                  </a:lnTo>
                  <a:lnTo>
                    <a:pt x="5277" y="8273"/>
                  </a:lnTo>
                  <a:lnTo>
                    <a:pt x="5279" y="8255"/>
                  </a:lnTo>
                  <a:lnTo>
                    <a:pt x="5283" y="8238"/>
                  </a:lnTo>
                  <a:lnTo>
                    <a:pt x="5290" y="8221"/>
                  </a:lnTo>
                  <a:lnTo>
                    <a:pt x="5298" y="8205"/>
                  </a:lnTo>
                  <a:lnTo>
                    <a:pt x="5308" y="8188"/>
                  </a:lnTo>
                  <a:lnTo>
                    <a:pt x="5321" y="8173"/>
                  </a:lnTo>
                  <a:lnTo>
                    <a:pt x="5337" y="8156"/>
                  </a:lnTo>
                  <a:lnTo>
                    <a:pt x="5357" y="8143"/>
                  </a:lnTo>
                  <a:lnTo>
                    <a:pt x="5376" y="8132"/>
                  </a:lnTo>
                  <a:lnTo>
                    <a:pt x="5398" y="8124"/>
                  </a:lnTo>
                  <a:lnTo>
                    <a:pt x="5421" y="8117"/>
                  </a:lnTo>
                  <a:lnTo>
                    <a:pt x="5445" y="8113"/>
                  </a:lnTo>
                  <a:lnTo>
                    <a:pt x="5470" y="8111"/>
                  </a:lnTo>
                  <a:lnTo>
                    <a:pt x="5496" y="8110"/>
                  </a:lnTo>
                  <a:lnTo>
                    <a:pt x="5523" y="8111"/>
                  </a:lnTo>
                  <a:lnTo>
                    <a:pt x="5551" y="8113"/>
                  </a:lnTo>
                  <a:lnTo>
                    <a:pt x="5580" y="8116"/>
                  </a:lnTo>
                  <a:lnTo>
                    <a:pt x="5610" y="8120"/>
                  </a:lnTo>
                  <a:lnTo>
                    <a:pt x="5670" y="8132"/>
                  </a:lnTo>
                  <a:lnTo>
                    <a:pt x="5732" y="8144"/>
                  </a:lnTo>
                  <a:lnTo>
                    <a:pt x="5794" y="8157"/>
                  </a:lnTo>
                  <a:lnTo>
                    <a:pt x="5856" y="8169"/>
                  </a:lnTo>
                  <a:lnTo>
                    <a:pt x="5886" y="8174"/>
                  </a:lnTo>
                  <a:lnTo>
                    <a:pt x="5916" y="8179"/>
                  </a:lnTo>
                  <a:lnTo>
                    <a:pt x="5947" y="8182"/>
                  </a:lnTo>
                  <a:lnTo>
                    <a:pt x="5976" y="8183"/>
                  </a:lnTo>
                  <a:lnTo>
                    <a:pt x="6004" y="8184"/>
                  </a:lnTo>
                  <a:lnTo>
                    <a:pt x="6032" y="8183"/>
                  </a:lnTo>
                  <a:lnTo>
                    <a:pt x="6059" y="8180"/>
                  </a:lnTo>
                  <a:lnTo>
                    <a:pt x="6085" y="8175"/>
                  </a:lnTo>
                  <a:lnTo>
                    <a:pt x="6110" y="8168"/>
                  </a:lnTo>
                  <a:lnTo>
                    <a:pt x="6133" y="8159"/>
                  </a:lnTo>
                  <a:lnTo>
                    <a:pt x="6155" y="8147"/>
                  </a:lnTo>
                  <a:lnTo>
                    <a:pt x="6177" y="8133"/>
                  </a:lnTo>
                  <a:lnTo>
                    <a:pt x="6195" y="8117"/>
                  </a:lnTo>
                  <a:lnTo>
                    <a:pt x="6210" y="8100"/>
                  </a:lnTo>
                  <a:lnTo>
                    <a:pt x="6223" y="8080"/>
                  </a:lnTo>
                  <a:lnTo>
                    <a:pt x="6233" y="8060"/>
                  </a:lnTo>
                  <a:lnTo>
                    <a:pt x="6241" y="8038"/>
                  </a:lnTo>
                  <a:lnTo>
                    <a:pt x="6248" y="8016"/>
                  </a:lnTo>
                  <a:lnTo>
                    <a:pt x="6252" y="7991"/>
                  </a:lnTo>
                  <a:lnTo>
                    <a:pt x="6255" y="7966"/>
                  </a:lnTo>
                  <a:lnTo>
                    <a:pt x="6257" y="7940"/>
                  </a:lnTo>
                  <a:lnTo>
                    <a:pt x="6257" y="7913"/>
                  </a:lnTo>
                  <a:lnTo>
                    <a:pt x="6257" y="7886"/>
                  </a:lnTo>
                  <a:lnTo>
                    <a:pt x="6254" y="7858"/>
                  </a:lnTo>
                  <a:lnTo>
                    <a:pt x="6250" y="7802"/>
                  </a:lnTo>
                  <a:lnTo>
                    <a:pt x="6244" y="7743"/>
                  </a:lnTo>
                  <a:lnTo>
                    <a:pt x="6238" y="7686"/>
                  </a:lnTo>
                  <a:lnTo>
                    <a:pt x="6235" y="7630"/>
                  </a:lnTo>
                  <a:lnTo>
                    <a:pt x="6234" y="7602"/>
                  </a:lnTo>
                  <a:lnTo>
                    <a:pt x="6234" y="7575"/>
                  </a:lnTo>
                  <a:lnTo>
                    <a:pt x="6235" y="7549"/>
                  </a:lnTo>
                  <a:lnTo>
                    <a:pt x="6238" y="7523"/>
                  </a:lnTo>
                  <a:lnTo>
                    <a:pt x="6243" y="7498"/>
                  </a:lnTo>
                  <a:lnTo>
                    <a:pt x="6249" y="7476"/>
                  </a:lnTo>
                  <a:lnTo>
                    <a:pt x="6258" y="7453"/>
                  </a:lnTo>
                  <a:lnTo>
                    <a:pt x="6267" y="7431"/>
                  </a:lnTo>
                  <a:lnTo>
                    <a:pt x="6280" y="7412"/>
                  </a:lnTo>
                  <a:lnTo>
                    <a:pt x="6295" y="7393"/>
                  </a:lnTo>
                  <a:lnTo>
                    <a:pt x="6313" y="7376"/>
                  </a:lnTo>
                  <a:lnTo>
                    <a:pt x="6334" y="7362"/>
                  </a:lnTo>
                  <a:lnTo>
                    <a:pt x="6371" y="7342"/>
                  </a:lnTo>
                  <a:lnTo>
                    <a:pt x="6410" y="7325"/>
                  </a:lnTo>
                  <a:lnTo>
                    <a:pt x="6451" y="7314"/>
                  </a:lnTo>
                  <a:lnTo>
                    <a:pt x="6494" y="7306"/>
                  </a:lnTo>
                  <a:lnTo>
                    <a:pt x="6540" y="7301"/>
                  </a:lnTo>
                  <a:lnTo>
                    <a:pt x="6587" y="7300"/>
                  </a:lnTo>
                  <a:lnTo>
                    <a:pt x="6635" y="7301"/>
                  </a:lnTo>
                  <a:lnTo>
                    <a:pt x="6684" y="7304"/>
                  </a:lnTo>
                  <a:lnTo>
                    <a:pt x="6735" y="7309"/>
                  </a:lnTo>
                  <a:lnTo>
                    <a:pt x="6786" y="7316"/>
                  </a:lnTo>
                  <a:lnTo>
                    <a:pt x="6838" y="7324"/>
                  </a:lnTo>
                  <a:lnTo>
                    <a:pt x="6889" y="7334"/>
                  </a:lnTo>
                  <a:lnTo>
                    <a:pt x="6993" y="7356"/>
                  </a:lnTo>
                  <a:lnTo>
                    <a:pt x="7097" y="7377"/>
                  </a:lnTo>
                  <a:lnTo>
                    <a:pt x="7146" y="7388"/>
                  </a:lnTo>
                  <a:lnTo>
                    <a:pt x="7196" y="7397"/>
                  </a:lnTo>
                  <a:lnTo>
                    <a:pt x="7245" y="7405"/>
                  </a:lnTo>
                  <a:lnTo>
                    <a:pt x="7291" y="7412"/>
                  </a:lnTo>
                  <a:lnTo>
                    <a:pt x="7337" y="7416"/>
                  </a:lnTo>
                  <a:lnTo>
                    <a:pt x="7381" y="7419"/>
                  </a:lnTo>
                  <a:lnTo>
                    <a:pt x="7422" y="7419"/>
                  </a:lnTo>
                  <a:lnTo>
                    <a:pt x="7462" y="7416"/>
                  </a:lnTo>
                  <a:lnTo>
                    <a:pt x="7499" y="7411"/>
                  </a:lnTo>
                  <a:lnTo>
                    <a:pt x="7533" y="7401"/>
                  </a:lnTo>
                  <a:lnTo>
                    <a:pt x="7564" y="7387"/>
                  </a:lnTo>
                  <a:lnTo>
                    <a:pt x="7593" y="7370"/>
                  </a:lnTo>
                  <a:lnTo>
                    <a:pt x="7618" y="7348"/>
                  </a:lnTo>
                  <a:lnTo>
                    <a:pt x="7640" y="7321"/>
                  </a:lnTo>
                  <a:lnTo>
                    <a:pt x="7657" y="7290"/>
                  </a:lnTo>
                  <a:lnTo>
                    <a:pt x="7671" y="7252"/>
                  </a:lnTo>
                  <a:lnTo>
                    <a:pt x="7679" y="7224"/>
                  </a:lnTo>
                  <a:lnTo>
                    <a:pt x="7685" y="7197"/>
                  </a:lnTo>
                  <a:lnTo>
                    <a:pt x="7689" y="7171"/>
                  </a:lnTo>
                  <a:lnTo>
                    <a:pt x="7691" y="7145"/>
                  </a:lnTo>
                  <a:lnTo>
                    <a:pt x="7692" y="7121"/>
                  </a:lnTo>
                  <a:lnTo>
                    <a:pt x="7691" y="7096"/>
                  </a:lnTo>
                  <a:lnTo>
                    <a:pt x="7689" y="7074"/>
                  </a:lnTo>
                  <a:lnTo>
                    <a:pt x="7685" y="7051"/>
                  </a:lnTo>
                  <a:lnTo>
                    <a:pt x="7681" y="7028"/>
                  </a:lnTo>
                  <a:lnTo>
                    <a:pt x="7675" y="7007"/>
                  </a:lnTo>
                  <a:lnTo>
                    <a:pt x="7667" y="6986"/>
                  </a:lnTo>
                  <a:lnTo>
                    <a:pt x="7659" y="6966"/>
                  </a:lnTo>
                  <a:lnTo>
                    <a:pt x="7650" y="6945"/>
                  </a:lnTo>
                  <a:lnTo>
                    <a:pt x="7640" y="6925"/>
                  </a:lnTo>
                  <a:lnTo>
                    <a:pt x="7629" y="6904"/>
                  </a:lnTo>
                  <a:lnTo>
                    <a:pt x="7617" y="6885"/>
                  </a:lnTo>
                  <a:lnTo>
                    <a:pt x="7593" y="6845"/>
                  </a:lnTo>
                  <a:lnTo>
                    <a:pt x="7567" y="6806"/>
                  </a:lnTo>
                  <a:lnTo>
                    <a:pt x="7539" y="6766"/>
                  </a:lnTo>
                  <a:lnTo>
                    <a:pt x="7509" y="6725"/>
                  </a:lnTo>
                  <a:lnTo>
                    <a:pt x="7481" y="6684"/>
                  </a:lnTo>
                  <a:lnTo>
                    <a:pt x="7453" y="6640"/>
                  </a:lnTo>
                  <a:lnTo>
                    <a:pt x="7439" y="6617"/>
                  </a:lnTo>
                  <a:lnTo>
                    <a:pt x="7426" y="6594"/>
                  </a:lnTo>
                  <a:lnTo>
                    <a:pt x="7413" y="6569"/>
                  </a:lnTo>
                  <a:lnTo>
                    <a:pt x="7401" y="6546"/>
                  </a:lnTo>
                  <a:lnTo>
                    <a:pt x="7382" y="6493"/>
                  </a:lnTo>
                  <a:lnTo>
                    <a:pt x="7372" y="6445"/>
                  </a:lnTo>
                  <a:lnTo>
                    <a:pt x="7374" y="6402"/>
                  </a:lnTo>
                  <a:lnTo>
                    <a:pt x="7386" y="6363"/>
                  </a:lnTo>
                  <a:lnTo>
                    <a:pt x="7409" y="6329"/>
                  </a:lnTo>
                  <a:lnTo>
                    <a:pt x="7439" y="6297"/>
                  </a:lnTo>
                  <a:lnTo>
                    <a:pt x="7478" y="6270"/>
                  </a:lnTo>
                  <a:lnTo>
                    <a:pt x="7526" y="6246"/>
                  </a:lnTo>
                  <a:lnTo>
                    <a:pt x="7580" y="6227"/>
                  </a:lnTo>
                  <a:lnTo>
                    <a:pt x="7641" y="6210"/>
                  </a:lnTo>
                  <a:lnTo>
                    <a:pt x="7708" y="6197"/>
                  </a:lnTo>
                  <a:lnTo>
                    <a:pt x="7782" y="6186"/>
                  </a:lnTo>
                  <a:lnTo>
                    <a:pt x="7859" y="6178"/>
                  </a:lnTo>
                  <a:lnTo>
                    <a:pt x="7942" y="6173"/>
                  </a:lnTo>
                  <a:lnTo>
                    <a:pt x="8029" y="6170"/>
                  </a:lnTo>
                  <a:lnTo>
                    <a:pt x="8118" y="6170"/>
                  </a:lnTo>
                  <a:lnTo>
                    <a:pt x="8212" y="6172"/>
                  </a:lnTo>
                  <a:lnTo>
                    <a:pt x="8307" y="6175"/>
                  </a:lnTo>
                  <a:lnTo>
                    <a:pt x="8405" y="6181"/>
                  </a:lnTo>
                  <a:lnTo>
                    <a:pt x="8503" y="6188"/>
                  </a:lnTo>
                  <a:lnTo>
                    <a:pt x="8601" y="6197"/>
                  </a:lnTo>
                  <a:lnTo>
                    <a:pt x="8701" y="6206"/>
                  </a:lnTo>
                  <a:lnTo>
                    <a:pt x="8799" y="6217"/>
                  </a:lnTo>
                  <a:lnTo>
                    <a:pt x="8896" y="6229"/>
                  </a:lnTo>
                  <a:lnTo>
                    <a:pt x="8992" y="6242"/>
                  </a:lnTo>
                  <a:lnTo>
                    <a:pt x="9086" y="6256"/>
                  </a:lnTo>
                  <a:lnTo>
                    <a:pt x="9177" y="6270"/>
                  </a:lnTo>
                  <a:lnTo>
                    <a:pt x="9264" y="6284"/>
                  </a:lnTo>
                  <a:lnTo>
                    <a:pt x="9349" y="6298"/>
                  </a:lnTo>
                  <a:lnTo>
                    <a:pt x="9427" y="6313"/>
                  </a:lnTo>
                  <a:lnTo>
                    <a:pt x="9502" y="6327"/>
                  </a:lnTo>
                  <a:lnTo>
                    <a:pt x="9571" y="6341"/>
                  </a:lnTo>
                  <a:lnTo>
                    <a:pt x="9599" y="6349"/>
                  </a:lnTo>
                  <a:lnTo>
                    <a:pt x="9637" y="6360"/>
                  </a:lnTo>
                  <a:lnTo>
                    <a:pt x="9682" y="6375"/>
                  </a:lnTo>
                  <a:lnTo>
                    <a:pt x="9736" y="6394"/>
                  </a:lnTo>
                  <a:lnTo>
                    <a:pt x="9867" y="6442"/>
                  </a:lnTo>
                  <a:lnTo>
                    <a:pt x="10025" y="6500"/>
                  </a:lnTo>
                  <a:lnTo>
                    <a:pt x="10207" y="6567"/>
                  </a:lnTo>
                  <a:lnTo>
                    <a:pt x="10411" y="6640"/>
                  </a:lnTo>
                  <a:lnTo>
                    <a:pt x="10520" y="6677"/>
                  </a:lnTo>
                  <a:lnTo>
                    <a:pt x="10634" y="6715"/>
                  </a:lnTo>
                  <a:lnTo>
                    <a:pt x="10750" y="6754"/>
                  </a:lnTo>
                  <a:lnTo>
                    <a:pt x="10871" y="6792"/>
                  </a:lnTo>
                  <a:lnTo>
                    <a:pt x="10995" y="6831"/>
                  </a:lnTo>
                  <a:lnTo>
                    <a:pt x="11121" y="6867"/>
                  </a:lnTo>
                  <a:lnTo>
                    <a:pt x="11249" y="6904"/>
                  </a:lnTo>
                  <a:lnTo>
                    <a:pt x="11380" y="6940"/>
                  </a:lnTo>
                  <a:lnTo>
                    <a:pt x="11513" y="6973"/>
                  </a:lnTo>
                  <a:lnTo>
                    <a:pt x="11647" y="7006"/>
                  </a:lnTo>
                  <a:lnTo>
                    <a:pt x="11781" y="7035"/>
                  </a:lnTo>
                  <a:lnTo>
                    <a:pt x="11916" y="7063"/>
                  </a:lnTo>
                  <a:lnTo>
                    <a:pt x="12050" y="7087"/>
                  </a:lnTo>
                  <a:lnTo>
                    <a:pt x="12185" y="7108"/>
                  </a:lnTo>
                  <a:lnTo>
                    <a:pt x="12319" y="7127"/>
                  </a:lnTo>
                  <a:lnTo>
                    <a:pt x="12450" y="7141"/>
                  </a:lnTo>
                  <a:lnTo>
                    <a:pt x="12582" y="7152"/>
                  </a:lnTo>
                  <a:lnTo>
                    <a:pt x="12712" y="7158"/>
                  </a:lnTo>
                  <a:lnTo>
                    <a:pt x="12838" y="7159"/>
                  </a:lnTo>
                  <a:lnTo>
                    <a:pt x="12962" y="7156"/>
                  </a:lnTo>
                  <a:lnTo>
                    <a:pt x="13012" y="7154"/>
                  </a:lnTo>
                  <a:lnTo>
                    <a:pt x="13059" y="7149"/>
                  </a:lnTo>
                  <a:lnTo>
                    <a:pt x="13108" y="7145"/>
                  </a:lnTo>
                  <a:lnTo>
                    <a:pt x="13156" y="7140"/>
                  </a:lnTo>
                  <a:lnTo>
                    <a:pt x="13203" y="7133"/>
                  </a:lnTo>
                  <a:lnTo>
                    <a:pt x="13251" y="7126"/>
                  </a:lnTo>
                  <a:lnTo>
                    <a:pt x="13298" y="7117"/>
                  </a:lnTo>
                  <a:lnTo>
                    <a:pt x="13345" y="7107"/>
                  </a:lnTo>
                  <a:lnTo>
                    <a:pt x="13391" y="7098"/>
                  </a:lnTo>
                  <a:lnTo>
                    <a:pt x="13437" y="7087"/>
                  </a:lnTo>
                  <a:lnTo>
                    <a:pt x="13484" y="7075"/>
                  </a:lnTo>
                  <a:lnTo>
                    <a:pt x="13530" y="7062"/>
                  </a:lnTo>
                  <a:lnTo>
                    <a:pt x="13576" y="7049"/>
                  </a:lnTo>
                  <a:lnTo>
                    <a:pt x="13621" y="7035"/>
                  </a:lnTo>
                  <a:lnTo>
                    <a:pt x="13666" y="7020"/>
                  </a:lnTo>
                  <a:lnTo>
                    <a:pt x="13712" y="7004"/>
                  </a:lnTo>
                  <a:lnTo>
                    <a:pt x="13757" y="6987"/>
                  </a:lnTo>
                  <a:lnTo>
                    <a:pt x="13801" y="6970"/>
                  </a:lnTo>
                  <a:lnTo>
                    <a:pt x="13847" y="6952"/>
                  </a:lnTo>
                  <a:lnTo>
                    <a:pt x="13891" y="6933"/>
                  </a:lnTo>
                  <a:lnTo>
                    <a:pt x="13935" y="6914"/>
                  </a:lnTo>
                  <a:lnTo>
                    <a:pt x="13980" y="6893"/>
                  </a:lnTo>
                  <a:lnTo>
                    <a:pt x="14024" y="6873"/>
                  </a:lnTo>
                  <a:lnTo>
                    <a:pt x="14068" y="6851"/>
                  </a:lnTo>
                  <a:lnTo>
                    <a:pt x="14112" y="6829"/>
                  </a:lnTo>
                  <a:lnTo>
                    <a:pt x="14157" y="6806"/>
                  </a:lnTo>
                  <a:lnTo>
                    <a:pt x="14200" y="6782"/>
                  </a:lnTo>
                  <a:lnTo>
                    <a:pt x="14244" y="6758"/>
                  </a:lnTo>
                  <a:lnTo>
                    <a:pt x="14332" y="6708"/>
                  </a:lnTo>
                  <a:lnTo>
                    <a:pt x="14419" y="6656"/>
                  </a:lnTo>
                  <a:lnTo>
                    <a:pt x="14474" y="6620"/>
                  </a:lnTo>
                  <a:lnTo>
                    <a:pt x="14530" y="6583"/>
                  </a:lnTo>
                  <a:lnTo>
                    <a:pt x="14586" y="6546"/>
                  </a:lnTo>
                  <a:lnTo>
                    <a:pt x="14638" y="6506"/>
                  </a:lnTo>
                  <a:lnTo>
                    <a:pt x="14665" y="6484"/>
                  </a:lnTo>
                  <a:lnTo>
                    <a:pt x="14691" y="6464"/>
                  </a:lnTo>
                  <a:lnTo>
                    <a:pt x="14716" y="6442"/>
                  </a:lnTo>
                  <a:lnTo>
                    <a:pt x="14741" y="6419"/>
                  </a:lnTo>
                  <a:lnTo>
                    <a:pt x="14765" y="6397"/>
                  </a:lnTo>
                  <a:lnTo>
                    <a:pt x="14789" y="6374"/>
                  </a:lnTo>
                  <a:lnTo>
                    <a:pt x="14810" y="6350"/>
                  </a:lnTo>
                  <a:lnTo>
                    <a:pt x="14832" y="6326"/>
                  </a:lnTo>
                  <a:lnTo>
                    <a:pt x="14852" y="6303"/>
                  </a:lnTo>
                  <a:lnTo>
                    <a:pt x="14873" y="6278"/>
                  </a:lnTo>
                  <a:lnTo>
                    <a:pt x="14891" y="6252"/>
                  </a:lnTo>
                  <a:lnTo>
                    <a:pt x="14908" y="6227"/>
                  </a:lnTo>
                  <a:lnTo>
                    <a:pt x="14925" y="6200"/>
                  </a:lnTo>
                  <a:lnTo>
                    <a:pt x="14939" y="6174"/>
                  </a:lnTo>
                  <a:lnTo>
                    <a:pt x="14953" y="6147"/>
                  </a:lnTo>
                  <a:lnTo>
                    <a:pt x="14965" y="6119"/>
                  </a:lnTo>
                  <a:lnTo>
                    <a:pt x="14974" y="6091"/>
                  </a:lnTo>
                  <a:lnTo>
                    <a:pt x="14984" y="6063"/>
                  </a:lnTo>
                  <a:lnTo>
                    <a:pt x="14991" y="6034"/>
                  </a:lnTo>
                  <a:lnTo>
                    <a:pt x="14996" y="6005"/>
                  </a:lnTo>
                  <a:lnTo>
                    <a:pt x="15000" y="5974"/>
                  </a:lnTo>
                  <a:lnTo>
                    <a:pt x="15002" y="5944"/>
                  </a:lnTo>
                  <a:lnTo>
                    <a:pt x="15002" y="5913"/>
                  </a:lnTo>
                  <a:lnTo>
                    <a:pt x="15000" y="5881"/>
                  </a:lnTo>
                  <a:lnTo>
                    <a:pt x="14996" y="5845"/>
                  </a:lnTo>
                  <a:lnTo>
                    <a:pt x="14989" y="5807"/>
                  </a:lnTo>
                  <a:lnTo>
                    <a:pt x="14981" y="5769"/>
                  </a:lnTo>
                  <a:lnTo>
                    <a:pt x="14970" y="5731"/>
                  </a:lnTo>
                  <a:lnTo>
                    <a:pt x="14958" y="5693"/>
                  </a:lnTo>
                  <a:lnTo>
                    <a:pt x="14944" y="5657"/>
                  </a:lnTo>
                  <a:lnTo>
                    <a:pt x="14929" y="5620"/>
                  </a:lnTo>
                  <a:lnTo>
                    <a:pt x="14913" y="5584"/>
                  </a:lnTo>
                  <a:lnTo>
                    <a:pt x="14894" y="5549"/>
                  </a:lnTo>
                  <a:lnTo>
                    <a:pt x="14875" y="5513"/>
                  </a:lnTo>
                  <a:lnTo>
                    <a:pt x="14854" y="5480"/>
                  </a:lnTo>
                  <a:lnTo>
                    <a:pt x="14833" y="5446"/>
                  </a:lnTo>
                  <a:lnTo>
                    <a:pt x="14809" y="5413"/>
                  </a:lnTo>
                  <a:lnTo>
                    <a:pt x="14785" y="5381"/>
                  </a:lnTo>
                  <a:lnTo>
                    <a:pt x="14762" y="5350"/>
                  </a:lnTo>
                  <a:lnTo>
                    <a:pt x="14736" y="5321"/>
                  </a:lnTo>
                  <a:lnTo>
                    <a:pt x="14710" y="5293"/>
                  </a:lnTo>
                  <a:lnTo>
                    <a:pt x="14683" y="5265"/>
                  </a:lnTo>
                  <a:lnTo>
                    <a:pt x="14656" y="5239"/>
                  </a:lnTo>
                  <a:lnTo>
                    <a:pt x="14628" y="5215"/>
                  </a:lnTo>
                  <a:lnTo>
                    <a:pt x="14600" y="5191"/>
                  </a:lnTo>
                  <a:lnTo>
                    <a:pt x="14571" y="5171"/>
                  </a:lnTo>
                  <a:lnTo>
                    <a:pt x="14542" y="5150"/>
                  </a:lnTo>
                  <a:lnTo>
                    <a:pt x="14514" y="5133"/>
                  </a:lnTo>
                  <a:lnTo>
                    <a:pt x="14485" y="5117"/>
                  </a:lnTo>
                  <a:lnTo>
                    <a:pt x="14457" y="5102"/>
                  </a:lnTo>
                  <a:lnTo>
                    <a:pt x="14428" y="5090"/>
                  </a:lnTo>
                  <a:lnTo>
                    <a:pt x="14400" y="5079"/>
                  </a:lnTo>
                  <a:lnTo>
                    <a:pt x="14373" y="5071"/>
                  </a:lnTo>
                  <a:lnTo>
                    <a:pt x="14345" y="5065"/>
                  </a:lnTo>
                  <a:lnTo>
                    <a:pt x="14318" y="5062"/>
                  </a:lnTo>
                  <a:lnTo>
                    <a:pt x="14292" y="5061"/>
                  </a:lnTo>
                  <a:lnTo>
                    <a:pt x="6617" y="5023"/>
                  </a:lnTo>
                  <a:lnTo>
                    <a:pt x="6598" y="5018"/>
                  </a:lnTo>
                  <a:lnTo>
                    <a:pt x="6578" y="5013"/>
                  </a:lnTo>
                  <a:lnTo>
                    <a:pt x="6560" y="5008"/>
                  </a:lnTo>
                  <a:lnTo>
                    <a:pt x="6543" y="5000"/>
                  </a:lnTo>
                  <a:lnTo>
                    <a:pt x="6525" y="4991"/>
                  </a:lnTo>
                  <a:lnTo>
                    <a:pt x="6508" y="4983"/>
                  </a:lnTo>
                  <a:lnTo>
                    <a:pt x="6493" y="4972"/>
                  </a:lnTo>
                  <a:lnTo>
                    <a:pt x="6478" y="4961"/>
                  </a:lnTo>
                  <a:lnTo>
                    <a:pt x="6463" y="4949"/>
                  </a:lnTo>
                  <a:lnTo>
                    <a:pt x="6450" y="4936"/>
                  </a:lnTo>
                  <a:lnTo>
                    <a:pt x="6436" y="4922"/>
                  </a:lnTo>
                  <a:lnTo>
                    <a:pt x="6424" y="4908"/>
                  </a:lnTo>
                  <a:lnTo>
                    <a:pt x="6412" y="4893"/>
                  </a:lnTo>
                  <a:lnTo>
                    <a:pt x="6401" y="4877"/>
                  </a:lnTo>
                  <a:lnTo>
                    <a:pt x="6390" y="4861"/>
                  </a:lnTo>
                  <a:lnTo>
                    <a:pt x="6381" y="4843"/>
                  </a:lnTo>
                  <a:lnTo>
                    <a:pt x="6372" y="4826"/>
                  </a:lnTo>
                  <a:lnTo>
                    <a:pt x="6363" y="4808"/>
                  </a:lnTo>
                  <a:lnTo>
                    <a:pt x="6356" y="4789"/>
                  </a:lnTo>
                  <a:lnTo>
                    <a:pt x="6349" y="4771"/>
                  </a:lnTo>
                  <a:lnTo>
                    <a:pt x="6343" y="4752"/>
                  </a:lnTo>
                  <a:lnTo>
                    <a:pt x="6338" y="4732"/>
                  </a:lnTo>
                  <a:lnTo>
                    <a:pt x="6332" y="4713"/>
                  </a:lnTo>
                  <a:lnTo>
                    <a:pt x="6328" y="4692"/>
                  </a:lnTo>
                  <a:lnTo>
                    <a:pt x="6325" y="4672"/>
                  </a:lnTo>
                  <a:lnTo>
                    <a:pt x="6321" y="4652"/>
                  </a:lnTo>
                  <a:lnTo>
                    <a:pt x="6319" y="4632"/>
                  </a:lnTo>
                  <a:lnTo>
                    <a:pt x="6318" y="4611"/>
                  </a:lnTo>
                  <a:lnTo>
                    <a:pt x="6317" y="4591"/>
                  </a:lnTo>
                  <a:lnTo>
                    <a:pt x="6317" y="4569"/>
                  </a:lnTo>
                  <a:lnTo>
                    <a:pt x="6318" y="4549"/>
                  </a:lnTo>
                  <a:lnTo>
                    <a:pt x="6319" y="4529"/>
                  </a:lnTo>
                  <a:lnTo>
                    <a:pt x="6321" y="4508"/>
                  </a:lnTo>
                  <a:lnTo>
                    <a:pt x="6326" y="4486"/>
                  </a:lnTo>
                  <a:lnTo>
                    <a:pt x="6330" y="4463"/>
                  </a:lnTo>
                  <a:lnTo>
                    <a:pt x="6336" y="4441"/>
                  </a:lnTo>
                  <a:lnTo>
                    <a:pt x="6343" y="4417"/>
                  </a:lnTo>
                  <a:lnTo>
                    <a:pt x="6352" y="4394"/>
                  </a:lnTo>
                  <a:lnTo>
                    <a:pt x="6360" y="4370"/>
                  </a:lnTo>
                  <a:lnTo>
                    <a:pt x="6370" y="4347"/>
                  </a:lnTo>
                  <a:lnTo>
                    <a:pt x="6380" y="4324"/>
                  </a:lnTo>
                  <a:lnTo>
                    <a:pt x="6392" y="4300"/>
                  </a:lnTo>
                  <a:lnTo>
                    <a:pt x="6403" y="4277"/>
                  </a:lnTo>
                  <a:lnTo>
                    <a:pt x="6415" y="4256"/>
                  </a:lnTo>
                  <a:lnTo>
                    <a:pt x="6428" y="4234"/>
                  </a:lnTo>
                  <a:lnTo>
                    <a:pt x="6441" y="4214"/>
                  </a:lnTo>
                  <a:lnTo>
                    <a:pt x="6454" y="4194"/>
                  </a:lnTo>
                  <a:lnTo>
                    <a:pt x="6468" y="4176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63" name="Freeform 11"/>
            <p:cNvSpPr>
              <a:spLocks/>
            </p:cNvSpPr>
            <p:nvPr/>
          </p:nvSpPr>
          <p:spPr bwMode="auto">
            <a:xfrm>
              <a:off x="626" y="243"/>
              <a:ext cx="5001" cy="3417"/>
            </a:xfrm>
            <a:custGeom>
              <a:avLst/>
              <a:gdLst>
                <a:gd name="T0" fmla="*/ 7497 w 15002"/>
                <a:gd name="T1" fmla="*/ 3223 h 10250"/>
                <a:gd name="T2" fmla="*/ 9033 w 15002"/>
                <a:gd name="T3" fmla="*/ 2302 h 10250"/>
                <a:gd name="T4" fmla="*/ 10770 w 15002"/>
                <a:gd name="T5" fmla="*/ 1751 h 10250"/>
                <a:gd name="T6" fmla="*/ 12363 w 15002"/>
                <a:gd name="T7" fmla="*/ 1616 h 10250"/>
                <a:gd name="T8" fmla="*/ 12664 w 15002"/>
                <a:gd name="T9" fmla="*/ 4 h 10250"/>
                <a:gd name="T10" fmla="*/ 11443 w 15002"/>
                <a:gd name="T11" fmla="*/ 43 h 10250"/>
                <a:gd name="T12" fmla="*/ 8886 w 15002"/>
                <a:gd name="T13" fmla="*/ 651 h 10250"/>
                <a:gd name="T14" fmla="*/ 6644 w 15002"/>
                <a:gd name="T15" fmla="*/ 1897 h 10250"/>
                <a:gd name="T16" fmla="*/ 4822 w 15002"/>
                <a:gd name="T17" fmla="*/ 3676 h 10250"/>
                <a:gd name="T18" fmla="*/ 3009 w 15002"/>
                <a:gd name="T19" fmla="*/ 5018 h 10250"/>
                <a:gd name="T20" fmla="*/ 1466 w 15002"/>
                <a:gd name="T21" fmla="*/ 6581 h 10250"/>
                <a:gd name="T22" fmla="*/ 414 w 15002"/>
                <a:gd name="T23" fmla="*/ 8529 h 10250"/>
                <a:gd name="T24" fmla="*/ 4191 w 15002"/>
                <a:gd name="T25" fmla="*/ 10227 h 10250"/>
                <a:gd name="T26" fmla="*/ 4324 w 15002"/>
                <a:gd name="T27" fmla="*/ 10063 h 10250"/>
                <a:gd name="T28" fmla="*/ 4670 w 15002"/>
                <a:gd name="T29" fmla="*/ 9852 h 10250"/>
                <a:gd name="T30" fmla="*/ 4765 w 15002"/>
                <a:gd name="T31" fmla="*/ 9715 h 10250"/>
                <a:gd name="T32" fmla="*/ 4768 w 15002"/>
                <a:gd name="T33" fmla="*/ 9472 h 10250"/>
                <a:gd name="T34" fmla="*/ 4783 w 15002"/>
                <a:gd name="T35" fmla="*/ 9277 h 10250"/>
                <a:gd name="T36" fmla="*/ 4918 w 15002"/>
                <a:gd name="T37" fmla="*/ 9139 h 10250"/>
                <a:gd name="T38" fmla="*/ 5227 w 15002"/>
                <a:gd name="T39" fmla="*/ 9029 h 10250"/>
                <a:gd name="T40" fmla="*/ 5388 w 15002"/>
                <a:gd name="T41" fmla="*/ 8930 h 10250"/>
                <a:gd name="T42" fmla="*/ 5418 w 15002"/>
                <a:gd name="T43" fmla="*/ 8737 h 10250"/>
                <a:gd name="T44" fmla="*/ 5307 w 15002"/>
                <a:gd name="T45" fmla="*/ 8426 h 10250"/>
                <a:gd name="T46" fmla="*/ 5283 w 15002"/>
                <a:gd name="T47" fmla="*/ 8238 h 10250"/>
                <a:gd name="T48" fmla="*/ 5421 w 15002"/>
                <a:gd name="T49" fmla="*/ 8117 h 10250"/>
                <a:gd name="T50" fmla="*/ 5732 w 15002"/>
                <a:gd name="T51" fmla="*/ 8144 h 10250"/>
                <a:gd name="T52" fmla="*/ 6059 w 15002"/>
                <a:gd name="T53" fmla="*/ 8180 h 10250"/>
                <a:gd name="T54" fmla="*/ 6233 w 15002"/>
                <a:gd name="T55" fmla="*/ 8060 h 10250"/>
                <a:gd name="T56" fmla="*/ 6250 w 15002"/>
                <a:gd name="T57" fmla="*/ 7802 h 10250"/>
                <a:gd name="T58" fmla="*/ 6249 w 15002"/>
                <a:gd name="T59" fmla="*/ 7476 h 10250"/>
                <a:gd name="T60" fmla="*/ 6451 w 15002"/>
                <a:gd name="T61" fmla="*/ 7314 h 10250"/>
                <a:gd name="T62" fmla="*/ 6889 w 15002"/>
                <a:gd name="T63" fmla="*/ 7334 h 10250"/>
                <a:gd name="T64" fmla="*/ 7422 w 15002"/>
                <a:gd name="T65" fmla="*/ 7419 h 10250"/>
                <a:gd name="T66" fmla="*/ 7671 w 15002"/>
                <a:gd name="T67" fmla="*/ 7252 h 10250"/>
                <a:gd name="T68" fmla="*/ 7681 w 15002"/>
                <a:gd name="T69" fmla="*/ 7028 h 10250"/>
                <a:gd name="T70" fmla="*/ 7567 w 15002"/>
                <a:gd name="T71" fmla="*/ 6806 h 10250"/>
                <a:gd name="T72" fmla="*/ 7382 w 15002"/>
                <a:gd name="T73" fmla="*/ 6493 h 10250"/>
                <a:gd name="T74" fmla="*/ 7641 w 15002"/>
                <a:gd name="T75" fmla="*/ 6210 h 10250"/>
                <a:gd name="T76" fmla="*/ 8405 w 15002"/>
                <a:gd name="T77" fmla="*/ 6181 h 10250"/>
                <a:gd name="T78" fmla="*/ 9264 w 15002"/>
                <a:gd name="T79" fmla="*/ 6284 h 10250"/>
                <a:gd name="T80" fmla="*/ 9867 w 15002"/>
                <a:gd name="T81" fmla="*/ 6442 h 10250"/>
                <a:gd name="T82" fmla="*/ 11121 w 15002"/>
                <a:gd name="T83" fmla="*/ 6867 h 10250"/>
                <a:gd name="T84" fmla="*/ 12319 w 15002"/>
                <a:gd name="T85" fmla="*/ 7127 h 10250"/>
                <a:gd name="T86" fmla="*/ 13156 w 15002"/>
                <a:gd name="T87" fmla="*/ 7140 h 10250"/>
                <a:gd name="T88" fmla="*/ 13576 w 15002"/>
                <a:gd name="T89" fmla="*/ 7049 h 10250"/>
                <a:gd name="T90" fmla="*/ 13980 w 15002"/>
                <a:gd name="T91" fmla="*/ 6893 h 10250"/>
                <a:gd name="T92" fmla="*/ 14474 w 15002"/>
                <a:gd name="T93" fmla="*/ 6620 h 10250"/>
                <a:gd name="T94" fmla="*/ 14789 w 15002"/>
                <a:gd name="T95" fmla="*/ 6374 h 10250"/>
                <a:gd name="T96" fmla="*/ 14953 w 15002"/>
                <a:gd name="T97" fmla="*/ 6147 h 10250"/>
                <a:gd name="T98" fmla="*/ 15000 w 15002"/>
                <a:gd name="T99" fmla="*/ 5881 h 10250"/>
                <a:gd name="T100" fmla="*/ 14894 w 15002"/>
                <a:gd name="T101" fmla="*/ 5549 h 10250"/>
                <a:gd name="T102" fmla="*/ 14683 w 15002"/>
                <a:gd name="T103" fmla="*/ 5265 h 10250"/>
                <a:gd name="T104" fmla="*/ 14428 w 15002"/>
                <a:gd name="T105" fmla="*/ 5090 h 10250"/>
                <a:gd name="T106" fmla="*/ 6560 w 15002"/>
                <a:gd name="T107" fmla="*/ 5008 h 10250"/>
                <a:gd name="T108" fmla="*/ 6424 w 15002"/>
                <a:gd name="T109" fmla="*/ 4908 h 10250"/>
                <a:gd name="T110" fmla="*/ 6343 w 15002"/>
                <a:gd name="T111" fmla="*/ 4752 h 10250"/>
                <a:gd name="T112" fmla="*/ 6317 w 15002"/>
                <a:gd name="T113" fmla="*/ 4569 h 10250"/>
                <a:gd name="T114" fmla="*/ 6360 w 15002"/>
                <a:gd name="T115" fmla="*/ 4370 h 10250"/>
                <a:gd name="T116" fmla="*/ 6468 w 15002"/>
                <a:gd name="T117" fmla="*/ 4176 h 10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02" h="10250">
                  <a:moveTo>
                    <a:pt x="6468" y="4176"/>
                  </a:moveTo>
                  <a:lnTo>
                    <a:pt x="6477" y="4162"/>
                  </a:lnTo>
                  <a:lnTo>
                    <a:pt x="6612" y="4017"/>
                  </a:lnTo>
                  <a:lnTo>
                    <a:pt x="6751" y="3876"/>
                  </a:lnTo>
                  <a:lnTo>
                    <a:pt x="6894" y="3739"/>
                  </a:lnTo>
                  <a:lnTo>
                    <a:pt x="7040" y="3604"/>
                  </a:lnTo>
                  <a:lnTo>
                    <a:pt x="7189" y="3474"/>
                  </a:lnTo>
                  <a:lnTo>
                    <a:pt x="7342" y="3346"/>
                  </a:lnTo>
                  <a:lnTo>
                    <a:pt x="7497" y="3223"/>
                  </a:lnTo>
                  <a:lnTo>
                    <a:pt x="7656" y="3105"/>
                  </a:lnTo>
                  <a:lnTo>
                    <a:pt x="7818" y="2990"/>
                  </a:lnTo>
                  <a:lnTo>
                    <a:pt x="7983" y="2879"/>
                  </a:lnTo>
                  <a:lnTo>
                    <a:pt x="8152" y="2772"/>
                  </a:lnTo>
                  <a:lnTo>
                    <a:pt x="8323" y="2669"/>
                  </a:lnTo>
                  <a:lnTo>
                    <a:pt x="8496" y="2571"/>
                  </a:lnTo>
                  <a:lnTo>
                    <a:pt x="8673" y="2477"/>
                  </a:lnTo>
                  <a:lnTo>
                    <a:pt x="8852" y="2387"/>
                  </a:lnTo>
                  <a:lnTo>
                    <a:pt x="9033" y="2302"/>
                  </a:lnTo>
                  <a:lnTo>
                    <a:pt x="9217" y="2222"/>
                  </a:lnTo>
                  <a:lnTo>
                    <a:pt x="9404" y="2145"/>
                  </a:lnTo>
                  <a:lnTo>
                    <a:pt x="9593" y="2075"/>
                  </a:lnTo>
                  <a:lnTo>
                    <a:pt x="9784" y="2008"/>
                  </a:lnTo>
                  <a:lnTo>
                    <a:pt x="9977" y="1947"/>
                  </a:lnTo>
                  <a:lnTo>
                    <a:pt x="10172" y="1891"/>
                  </a:lnTo>
                  <a:lnTo>
                    <a:pt x="10369" y="1839"/>
                  </a:lnTo>
                  <a:lnTo>
                    <a:pt x="10569" y="1793"/>
                  </a:lnTo>
                  <a:lnTo>
                    <a:pt x="10770" y="1751"/>
                  </a:lnTo>
                  <a:lnTo>
                    <a:pt x="10973" y="1716"/>
                  </a:lnTo>
                  <a:lnTo>
                    <a:pt x="11178" y="1685"/>
                  </a:lnTo>
                  <a:lnTo>
                    <a:pt x="11384" y="1660"/>
                  </a:lnTo>
                  <a:lnTo>
                    <a:pt x="11593" y="1640"/>
                  </a:lnTo>
                  <a:lnTo>
                    <a:pt x="11802" y="1626"/>
                  </a:lnTo>
                  <a:lnTo>
                    <a:pt x="12014" y="1617"/>
                  </a:lnTo>
                  <a:lnTo>
                    <a:pt x="12226" y="1615"/>
                  </a:lnTo>
                  <a:lnTo>
                    <a:pt x="12295" y="1615"/>
                  </a:lnTo>
                  <a:lnTo>
                    <a:pt x="12363" y="1616"/>
                  </a:lnTo>
                  <a:lnTo>
                    <a:pt x="12431" y="1617"/>
                  </a:lnTo>
                  <a:lnTo>
                    <a:pt x="12499" y="1619"/>
                  </a:lnTo>
                  <a:lnTo>
                    <a:pt x="12566" y="1622"/>
                  </a:lnTo>
                  <a:lnTo>
                    <a:pt x="12634" y="1625"/>
                  </a:lnTo>
                  <a:lnTo>
                    <a:pt x="12701" y="1628"/>
                  </a:lnTo>
                  <a:lnTo>
                    <a:pt x="12769" y="1632"/>
                  </a:lnTo>
                  <a:lnTo>
                    <a:pt x="12769" y="8"/>
                  </a:lnTo>
                  <a:lnTo>
                    <a:pt x="12716" y="6"/>
                  </a:lnTo>
                  <a:lnTo>
                    <a:pt x="12664" y="4"/>
                  </a:lnTo>
                  <a:lnTo>
                    <a:pt x="12611" y="3"/>
                  </a:lnTo>
                  <a:lnTo>
                    <a:pt x="12558" y="1"/>
                  </a:lnTo>
                  <a:lnTo>
                    <a:pt x="12507" y="0"/>
                  </a:lnTo>
                  <a:lnTo>
                    <a:pt x="12454" y="0"/>
                  </a:lnTo>
                  <a:lnTo>
                    <a:pt x="12401" y="0"/>
                  </a:lnTo>
                  <a:lnTo>
                    <a:pt x="12348" y="0"/>
                  </a:lnTo>
                  <a:lnTo>
                    <a:pt x="12043" y="5"/>
                  </a:lnTo>
                  <a:lnTo>
                    <a:pt x="11742" y="20"/>
                  </a:lnTo>
                  <a:lnTo>
                    <a:pt x="11443" y="43"/>
                  </a:lnTo>
                  <a:lnTo>
                    <a:pt x="11147" y="76"/>
                  </a:lnTo>
                  <a:lnTo>
                    <a:pt x="10853" y="117"/>
                  </a:lnTo>
                  <a:lnTo>
                    <a:pt x="10563" y="168"/>
                  </a:lnTo>
                  <a:lnTo>
                    <a:pt x="10274" y="227"/>
                  </a:lnTo>
                  <a:lnTo>
                    <a:pt x="9990" y="295"/>
                  </a:lnTo>
                  <a:lnTo>
                    <a:pt x="9708" y="372"/>
                  </a:lnTo>
                  <a:lnTo>
                    <a:pt x="9431" y="456"/>
                  </a:lnTo>
                  <a:lnTo>
                    <a:pt x="9156" y="549"/>
                  </a:lnTo>
                  <a:lnTo>
                    <a:pt x="8886" y="651"/>
                  </a:lnTo>
                  <a:lnTo>
                    <a:pt x="8620" y="760"/>
                  </a:lnTo>
                  <a:lnTo>
                    <a:pt x="8357" y="876"/>
                  </a:lnTo>
                  <a:lnTo>
                    <a:pt x="8099" y="1001"/>
                  </a:lnTo>
                  <a:lnTo>
                    <a:pt x="7844" y="1131"/>
                  </a:lnTo>
                  <a:lnTo>
                    <a:pt x="7595" y="1271"/>
                  </a:lnTo>
                  <a:lnTo>
                    <a:pt x="7350" y="1416"/>
                  </a:lnTo>
                  <a:lnTo>
                    <a:pt x="7110" y="1570"/>
                  </a:lnTo>
                  <a:lnTo>
                    <a:pt x="6874" y="1730"/>
                  </a:lnTo>
                  <a:lnTo>
                    <a:pt x="6644" y="1897"/>
                  </a:lnTo>
                  <a:lnTo>
                    <a:pt x="6420" y="2070"/>
                  </a:lnTo>
                  <a:lnTo>
                    <a:pt x="6199" y="2250"/>
                  </a:lnTo>
                  <a:lnTo>
                    <a:pt x="5985" y="2436"/>
                  </a:lnTo>
                  <a:lnTo>
                    <a:pt x="5776" y="2628"/>
                  </a:lnTo>
                  <a:lnTo>
                    <a:pt x="5574" y="2826"/>
                  </a:lnTo>
                  <a:lnTo>
                    <a:pt x="5376" y="3030"/>
                  </a:lnTo>
                  <a:lnTo>
                    <a:pt x="5185" y="3241"/>
                  </a:lnTo>
                  <a:lnTo>
                    <a:pt x="5001" y="3456"/>
                  </a:lnTo>
                  <a:lnTo>
                    <a:pt x="4822" y="3676"/>
                  </a:lnTo>
                  <a:lnTo>
                    <a:pt x="4651" y="3903"/>
                  </a:lnTo>
                  <a:lnTo>
                    <a:pt x="4485" y="4134"/>
                  </a:lnTo>
                  <a:lnTo>
                    <a:pt x="4262" y="4241"/>
                  </a:lnTo>
                  <a:lnTo>
                    <a:pt x="4043" y="4354"/>
                  </a:lnTo>
                  <a:lnTo>
                    <a:pt x="3827" y="4474"/>
                  </a:lnTo>
                  <a:lnTo>
                    <a:pt x="3616" y="4600"/>
                  </a:lnTo>
                  <a:lnTo>
                    <a:pt x="3409" y="4734"/>
                  </a:lnTo>
                  <a:lnTo>
                    <a:pt x="3207" y="4874"/>
                  </a:lnTo>
                  <a:lnTo>
                    <a:pt x="3009" y="5018"/>
                  </a:lnTo>
                  <a:lnTo>
                    <a:pt x="2817" y="5171"/>
                  </a:lnTo>
                  <a:lnTo>
                    <a:pt x="2629" y="5327"/>
                  </a:lnTo>
                  <a:lnTo>
                    <a:pt x="2446" y="5490"/>
                  </a:lnTo>
                  <a:lnTo>
                    <a:pt x="2269" y="5660"/>
                  </a:lnTo>
                  <a:lnTo>
                    <a:pt x="2097" y="5834"/>
                  </a:lnTo>
                  <a:lnTo>
                    <a:pt x="1930" y="6013"/>
                  </a:lnTo>
                  <a:lnTo>
                    <a:pt x="1769" y="6198"/>
                  </a:lnTo>
                  <a:lnTo>
                    <a:pt x="1615" y="6387"/>
                  </a:lnTo>
                  <a:lnTo>
                    <a:pt x="1466" y="6581"/>
                  </a:lnTo>
                  <a:lnTo>
                    <a:pt x="1322" y="6781"/>
                  </a:lnTo>
                  <a:lnTo>
                    <a:pt x="1186" y="6985"/>
                  </a:lnTo>
                  <a:lnTo>
                    <a:pt x="1055" y="7193"/>
                  </a:lnTo>
                  <a:lnTo>
                    <a:pt x="931" y="7405"/>
                  </a:lnTo>
                  <a:lnTo>
                    <a:pt x="813" y="7622"/>
                  </a:lnTo>
                  <a:lnTo>
                    <a:pt x="703" y="7843"/>
                  </a:lnTo>
                  <a:lnTo>
                    <a:pt x="600" y="8067"/>
                  </a:lnTo>
                  <a:lnTo>
                    <a:pt x="502" y="8296"/>
                  </a:lnTo>
                  <a:lnTo>
                    <a:pt x="414" y="8529"/>
                  </a:lnTo>
                  <a:lnTo>
                    <a:pt x="332" y="8764"/>
                  </a:lnTo>
                  <a:lnTo>
                    <a:pt x="256" y="9003"/>
                  </a:lnTo>
                  <a:lnTo>
                    <a:pt x="189" y="9245"/>
                  </a:lnTo>
                  <a:lnTo>
                    <a:pt x="130" y="9490"/>
                  </a:lnTo>
                  <a:lnTo>
                    <a:pt x="79" y="9738"/>
                  </a:lnTo>
                  <a:lnTo>
                    <a:pt x="36" y="9989"/>
                  </a:lnTo>
                  <a:lnTo>
                    <a:pt x="0" y="10243"/>
                  </a:lnTo>
                  <a:lnTo>
                    <a:pt x="4180" y="10250"/>
                  </a:lnTo>
                  <a:lnTo>
                    <a:pt x="4191" y="10227"/>
                  </a:lnTo>
                  <a:lnTo>
                    <a:pt x="4202" y="10204"/>
                  </a:lnTo>
                  <a:lnTo>
                    <a:pt x="4214" y="10183"/>
                  </a:lnTo>
                  <a:lnTo>
                    <a:pt x="4228" y="10163"/>
                  </a:lnTo>
                  <a:lnTo>
                    <a:pt x="4242" y="10144"/>
                  </a:lnTo>
                  <a:lnTo>
                    <a:pt x="4257" y="10126"/>
                  </a:lnTo>
                  <a:lnTo>
                    <a:pt x="4273" y="10109"/>
                  </a:lnTo>
                  <a:lnTo>
                    <a:pt x="4290" y="10093"/>
                  </a:lnTo>
                  <a:lnTo>
                    <a:pt x="4306" y="10077"/>
                  </a:lnTo>
                  <a:lnTo>
                    <a:pt x="4324" y="10063"/>
                  </a:lnTo>
                  <a:lnTo>
                    <a:pt x="4342" y="10049"/>
                  </a:lnTo>
                  <a:lnTo>
                    <a:pt x="4360" y="10036"/>
                  </a:lnTo>
                  <a:lnTo>
                    <a:pt x="4398" y="10012"/>
                  </a:lnTo>
                  <a:lnTo>
                    <a:pt x="4436" y="9989"/>
                  </a:lnTo>
                  <a:lnTo>
                    <a:pt x="4513" y="9946"/>
                  </a:lnTo>
                  <a:lnTo>
                    <a:pt x="4587" y="9906"/>
                  </a:lnTo>
                  <a:lnTo>
                    <a:pt x="4623" y="9885"/>
                  </a:lnTo>
                  <a:lnTo>
                    <a:pt x="4655" y="9863"/>
                  </a:lnTo>
                  <a:lnTo>
                    <a:pt x="4670" y="9852"/>
                  </a:lnTo>
                  <a:lnTo>
                    <a:pt x="4685" y="9840"/>
                  </a:lnTo>
                  <a:lnTo>
                    <a:pt x="4698" y="9828"/>
                  </a:lnTo>
                  <a:lnTo>
                    <a:pt x="4711" y="9815"/>
                  </a:lnTo>
                  <a:lnTo>
                    <a:pt x="4724" y="9800"/>
                  </a:lnTo>
                  <a:lnTo>
                    <a:pt x="4736" y="9784"/>
                  </a:lnTo>
                  <a:lnTo>
                    <a:pt x="4746" y="9767"/>
                  </a:lnTo>
                  <a:lnTo>
                    <a:pt x="4753" y="9750"/>
                  </a:lnTo>
                  <a:lnTo>
                    <a:pt x="4760" y="9732"/>
                  </a:lnTo>
                  <a:lnTo>
                    <a:pt x="4765" y="9715"/>
                  </a:lnTo>
                  <a:lnTo>
                    <a:pt x="4769" y="9695"/>
                  </a:lnTo>
                  <a:lnTo>
                    <a:pt x="4773" y="9676"/>
                  </a:lnTo>
                  <a:lnTo>
                    <a:pt x="4774" y="9656"/>
                  </a:lnTo>
                  <a:lnTo>
                    <a:pt x="4776" y="9637"/>
                  </a:lnTo>
                  <a:lnTo>
                    <a:pt x="4776" y="9616"/>
                  </a:lnTo>
                  <a:lnTo>
                    <a:pt x="4776" y="9597"/>
                  </a:lnTo>
                  <a:lnTo>
                    <a:pt x="4774" y="9555"/>
                  </a:lnTo>
                  <a:lnTo>
                    <a:pt x="4770" y="9514"/>
                  </a:lnTo>
                  <a:lnTo>
                    <a:pt x="4768" y="9472"/>
                  </a:lnTo>
                  <a:lnTo>
                    <a:pt x="4765" y="9431"/>
                  </a:lnTo>
                  <a:lnTo>
                    <a:pt x="4765" y="9410"/>
                  </a:lnTo>
                  <a:lnTo>
                    <a:pt x="4765" y="9391"/>
                  </a:lnTo>
                  <a:lnTo>
                    <a:pt x="4766" y="9370"/>
                  </a:lnTo>
                  <a:lnTo>
                    <a:pt x="4767" y="9351"/>
                  </a:lnTo>
                  <a:lnTo>
                    <a:pt x="4769" y="9332"/>
                  </a:lnTo>
                  <a:lnTo>
                    <a:pt x="4774" y="9313"/>
                  </a:lnTo>
                  <a:lnTo>
                    <a:pt x="4778" y="9295"/>
                  </a:lnTo>
                  <a:lnTo>
                    <a:pt x="4783" y="9277"/>
                  </a:lnTo>
                  <a:lnTo>
                    <a:pt x="4791" y="9261"/>
                  </a:lnTo>
                  <a:lnTo>
                    <a:pt x="4800" y="9244"/>
                  </a:lnTo>
                  <a:lnTo>
                    <a:pt x="4810" y="9229"/>
                  </a:lnTo>
                  <a:lnTo>
                    <a:pt x="4822" y="9213"/>
                  </a:lnTo>
                  <a:lnTo>
                    <a:pt x="4840" y="9196"/>
                  </a:lnTo>
                  <a:lnTo>
                    <a:pt x="4857" y="9180"/>
                  </a:lnTo>
                  <a:lnTo>
                    <a:pt x="4876" y="9165"/>
                  </a:lnTo>
                  <a:lnTo>
                    <a:pt x="4897" y="9151"/>
                  </a:lnTo>
                  <a:lnTo>
                    <a:pt x="4918" y="9139"/>
                  </a:lnTo>
                  <a:lnTo>
                    <a:pt x="4940" y="9127"/>
                  </a:lnTo>
                  <a:lnTo>
                    <a:pt x="4964" y="9116"/>
                  </a:lnTo>
                  <a:lnTo>
                    <a:pt x="4986" y="9106"/>
                  </a:lnTo>
                  <a:lnTo>
                    <a:pt x="5035" y="9089"/>
                  </a:lnTo>
                  <a:lnTo>
                    <a:pt x="5084" y="9073"/>
                  </a:lnTo>
                  <a:lnTo>
                    <a:pt x="5133" y="9059"/>
                  </a:lnTo>
                  <a:lnTo>
                    <a:pt x="5181" y="9044"/>
                  </a:lnTo>
                  <a:lnTo>
                    <a:pt x="5205" y="9037"/>
                  </a:lnTo>
                  <a:lnTo>
                    <a:pt x="5227" y="9029"/>
                  </a:lnTo>
                  <a:lnTo>
                    <a:pt x="5250" y="9021"/>
                  </a:lnTo>
                  <a:lnTo>
                    <a:pt x="5271" y="9013"/>
                  </a:lnTo>
                  <a:lnTo>
                    <a:pt x="5291" y="9004"/>
                  </a:lnTo>
                  <a:lnTo>
                    <a:pt x="5310" y="8994"/>
                  </a:lnTo>
                  <a:lnTo>
                    <a:pt x="5329" y="8983"/>
                  </a:lnTo>
                  <a:lnTo>
                    <a:pt x="5346" y="8971"/>
                  </a:lnTo>
                  <a:lnTo>
                    <a:pt x="5362" y="8960"/>
                  </a:lnTo>
                  <a:lnTo>
                    <a:pt x="5376" y="8946"/>
                  </a:lnTo>
                  <a:lnTo>
                    <a:pt x="5388" y="8930"/>
                  </a:lnTo>
                  <a:lnTo>
                    <a:pt x="5399" y="8914"/>
                  </a:lnTo>
                  <a:lnTo>
                    <a:pt x="5409" y="8897"/>
                  </a:lnTo>
                  <a:lnTo>
                    <a:pt x="5415" y="8878"/>
                  </a:lnTo>
                  <a:lnTo>
                    <a:pt x="5421" y="8857"/>
                  </a:lnTo>
                  <a:lnTo>
                    <a:pt x="5424" y="8834"/>
                  </a:lnTo>
                  <a:lnTo>
                    <a:pt x="5424" y="8811"/>
                  </a:lnTo>
                  <a:lnTo>
                    <a:pt x="5424" y="8786"/>
                  </a:lnTo>
                  <a:lnTo>
                    <a:pt x="5422" y="8762"/>
                  </a:lnTo>
                  <a:lnTo>
                    <a:pt x="5418" y="8737"/>
                  </a:lnTo>
                  <a:lnTo>
                    <a:pt x="5414" y="8713"/>
                  </a:lnTo>
                  <a:lnTo>
                    <a:pt x="5409" y="8690"/>
                  </a:lnTo>
                  <a:lnTo>
                    <a:pt x="5402" y="8667"/>
                  </a:lnTo>
                  <a:lnTo>
                    <a:pt x="5395" y="8643"/>
                  </a:lnTo>
                  <a:lnTo>
                    <a:pt x="5379" y="8598"/>
                  </a:lnTo>
                  <a:lnTo>
                    <a:pt x="5360" y="8553"/>
                  </a:lnTo>
                  <a:lnTo>
                    <a:pt x="5342" y="8510"/>
                  </a:lnTo>
                  <a:lnTo>
                    <a:pt x="5323" y="8467"/>
                  </a:lnTo>
                  <a:lnTo>
                    <a:pt x="5307" y="8426"/>
                  </a:lnTo>
                  <a:lnTo>
                    <a:pt x="5293" y="8386"/>
                  </a:lnTo>
                  <a:lnTo>
                    <a:pt x="5287" y="8367"/>
                  </a:lnTo>
                  <a:lnTo>
                    <a:pt x="5282" y="8347"/>
                  </a:lnTo>
                  <a:lnTo>
                    <a:pt x="5279" y="8328"/>
                  </a:lnTo>
                  <a:lnTo>
                    <a:pt x="5277" y="8309"/>
                  </a:lnTo>
                  <a:lnTo>
                    <a:pt x="5276" y="8291"/>
                  </a:lnTo>
                  <a:lnTo>
                    <a:pt x="5277" y="8273"/>
                  </a:lnTo>
                  <a:lnTo>
                    <a:pt x="5279" y="8255"/>
                  </a:lnTo>
                  <a:lnTo>
                    <a:pt x="5283" y="8238"/>
                  </a:lnTo>
                  <a:lnTo>
                    <a:pt x="5290" y="8221"/>
                  </a:lnTo>
                  <a:lnTo>
                    <a:pt x="5298" y="8205"/>
                  </a:lnTo>
                  <a:lnTo>
                    <a:pt x="5308" y="8188"/>
                  </a:lnTo>
                  <a:lnTo>
                    <a:pt x="5321" y="8173"/>
                  </a:lnTo>
                  <a:lnTo>
                    <a:pt x="5337" y="8156"/>
                  </a:lnTo>
                  <a:lnTo>
                    <a:pt x="5357" y="8143"/>
                  </a:lnTo>
                  <a:lnTo>
                    <a:pt x="5376" y="8132"/>
                  </a:lnTo>
                  <a:lnTo>
                    <a:pt x="5398" y="8124"/>
                  </a:lnTo>
                  <a:lnTo>
                    <a:pt x="5421" y="8117"/>
                  </a:lnTo>
                  <a:lnTo>
                    <a:pt x="5445" y="8113"/>
                  </a:lnTo>
                  <a:lnTo>
                    <a:pt x="5470" y="8111"/>
                  </a:lnTo>
                  <a:lnTo>
                    <a:pt x="5496" y="8110"/>
                  </a:lnTo>
                  <a:lnTo>
                    <a:pt x="5523" y="8111"/>
                  </a:lnTo>
                  <a:lnTo>
                    <a:pt x="5551" y="8113"/>
                  </a:lnTo>
                  <a:lnTo>
                    <a:pt x="5580" y="8116"/>
                  </a:lnTo>
                  <a:lnTo>
                    <a:pt x="5610" y="8120"/>
                  </a:lnTo>
                  <a:lnTo>
                    <a:pt x="5670" y="8132"/>
                  </a:lnTo>
                  <a:lnTo>
                    <a:pt x="5732" y="8144"/>
                  </a:lnTo>
                  <a:lnTo>
                    <a:pt x="5794" y="8157"/>
                  </a:lnTo>
                  <a:lnTo>
                    <a:pt x="5856" y="8169"/>
                  </a:lnTo>
                  <a:lnTo>
                    <a:pt x="5886" y="8174"/>
                  </a:lnTo>
                  <a:lnTo>
                    <a:pt x="5916" y="8179"/>
                  </a:lnTo>
                  <a:lnTo>
                    <a:pt x="5947" y="8182"/>
                  </a:lnTo>
                  <a:lnTo>
                    <a:pt x="5976" y="8183"/>
                  </a:lnTo>
                  <a:lnTo>
                    <a:pt x="6004" y="8184"/>
                  </a:lnTo>
                  <a:lnTo>
                    <a:pt x="6032" y="8183"/>
                  </a:lnTo>
                  <a:lnTo>
                    <a:pt x="6059" y="8180"/>
                  </a:lnTo>
                  <a:lnTo>
                    <a:pt x="6085" y="8175"/>
                  </a:lnTo>
                  <a:lnTo>
                    <a:pt x="6110" y="8168"/>
                  </a:lnTo>
                  <a:lnTo>
                    <a:pt x="6133" y="8159"/>
                  </a:lnTo>
                  <a:lnTo>
                    <a:pt x="6155" y="8147"/>
                  </a:lnTo>
                  <a:lnTo>
                    <a:pt x="6177" y="8133"/>
                  </a:lnTo>
                  <a:lnTo>
                    <a:pt x="6195" y="8117"/>
                  </a:lnTo>
                  <a:lnTo>
                    <a:pt x="6210" y="8100"/>
                  </a:lnTo>
                  <a:lnTo>
                    <a:pt x="6223" y="8080"/>
                  </a:lnTo>
                  <a:lnTo>
                    <a:pt x="6233" y="8060"/>
                  </a:lnTo>
                  <a:lnTo>
                    <a:pt x="6241" y="8038"/>
                  </a:lnTo>
                  <a:lnTo>
                    <a:pt x="6248" y="8016"/>
                  </a:lnTo>
                  <a:lnTo>
                    <a:pt x="6252" y="7991"/>
                  </a:lnTo>
                  <a:lnTo>
                    <a:pt x="6255" y="7966"/>
                  </a:lnTo>
                  <a:lnTo>
                    <a:pt x="6257" y="7940"/>
                  </a:lnTo>
                  <a:lnTo>
                    <a:pt x="6257" y="7913"/>
                  </a:lnTo>
                  <a:lnTo>
                    <a:pt x="6257" y="7886"/>
                  </a:lnTo>
                  <a:lnTo>
                    <a:pt x="6254" y="7858"/>
                  </a:lnTo>
                  <a:lnTo>
                    <a:pt x="6250" y="7802"/>
                  </a:lnTo>
                  <a:lnTo>
                    <a:pt x="6244" y="7743"/>
                  </a:lnTo>
                  <a:lnTo>
                    <a:pt x="6238" y="7686"/>
                  </a:lnTo>
                  <a:lnTo>
                    <a:pt x="6235" y="7630"/>
                  </a:lnTo>
                  <a:lnTo>
                    <a:pt x="6234" y="7602"/>
                  </a:lnTo>
                  <a:lnTo>
                    <a:pt x="6234" y="7575"/>
                  </a:lnTo>
                  <a:lnTo>
                    <a:pt x="6235" y="7549"/>
                  </a:lnTo>
                  <a:lnTo>
                    <a:pt x="6238" y="7523"/>
                  </a:lnTo>
                  <a:lnTo>
                    <a:pt x="6243" y="7498"/>
                  </a:lnTo>
                  <a:lnTo>
                    <a:pt x="6249" y="7476"/>
                  </a:lnTo>
                  <a:lnTo>
                    <a:pt x="6258" y="7453"/>
                  </a:lnTo>
                  <a:lnTo>
                    <a:pt x="6267" y="7431"/>
                  </a:lnTo>
                  <a:lnTo>
                    <a:pt x="6280" y="7412"/>
                  </a:lnTo>
                  <a:lnTo>
                    <a:pt x="6295" y="7393"/>
                  </a:lnTo>
                  <a:lnTo>
                    <a:pt x="6313" y="7376"/>
                  </a:lnTo>
                  <a:lnTo>
                    <a:pt x="6334" y="7362"/>
                  </a:lnTo>
                  <a:lnTo>
                    <a:pt x="6371" y="7342"/>
                  </a:lnTo>
                  <a:lnTo>
                    <a:pt x="6410" y="7325"/>
                  </a:lnTo>
                  <a:lnTo>
                    <a:pt x="6451" y="7314"/>
                  </a:lnTo>
                  <a:lnTo>
                    <a:pt x="6494" y="7306"/>
                  </a:lnTo>
                  <a:lnTo>
                    <a:pt x="6540" y="7301"/>
                  </a:lnTo>
                  <a:lnTo>
                    <a:pt x="6587" y="7300"/>
                  </a:lnTo>
                  <a:lnTo>
                    <a:pt x="6635" y="7301"/>
                  </a:lnTo>
                  <a:lnTo>
                    <a:pt x="6684" y="7304"/>
                  </a:lnTo>
                  <a:lnTo>
                    <a:pt x="6735" y="7309"/>
                  </a:lnTo>
                  <a:lnTo>
                    <a:pt x="6786" y="7316"/>
                  </a:lnTo>
                  <a:lnTo>
                    <a:pt x="6838" y="7324"/>
                  </a:lnTo>
                  <a:lnTo>
                    <a:pt x="6889" y="7334"/>
                  </a:lnTo>
                  <a:lnTo>
                    <a:pt x="6993" y="7356"/>
                  </a:lnTo>
                  <a:lnTo>
                    <a:pt x="7097" y="7377"/>
                  </a:lnTo>
                  <a:lnTo>
                    <a:pt x="7146" y="7388"/>
                  </a:lnTo>
                  <a:lnTo>
                    <a:pt x="7196" y="7397"/>
                  </a:lnTo>
                  <a:lnTo>
                    <a:pt x="7245" y="7405"/>
                  </a:lnTo>
                  <a:lnTo>
                    <a:pt x="7291" y="7412"/>
                  </a:lnTo>
                  <a:lnTo>
                    <a:pt x="7337" y="7416"/>
                  </a:lnTo>
                  <a:lnTo>
                    <a:pt x="7381" y="7419"/>
                  </a:lnTo>
                  <a:lnTo>
                    <a:pt x="7422" y="7419"/>
                  </a:lnTo>
                  <a:lnTo>
                    <a:pt x="7462" y="7416"/>
                  </a:lnTo>
                  <a:lnTo>
                    <a:pt x="7499" y="7411"/>
                  </a:lnTo>
                  <a:lnTo>
                    <a:pt x="7533" y="7401"/>
                  </a:lnTo>
                  <a:lnTo>
                    <a:pt x="7564" y="7387"/>
                  </a:lnTo>
                  <a:lnTo>
                    <a:pt x="7593" y="7370"/>
                  </a:lnTo>
                  <a:lnTo>
                    <a:pt x="7618" y="7348"/>
                  </a:lnTo>
                  <a:lnTo>
                    <a:pt x="7640" y="7321"/>
                  </a:lnTo>
                  <a:lnTo>
                    <a:pt x="7657" y="7290"/>
                  </a:lnTo>
                  <a:lnTo>
                    <a:pt x="7671" y="7252"/>
                  </a:lnTo>
                  <a:lnTo>
                    <a:pt x="7679" y="7224"/>
                  </a:lnTo>
                  <a:lnTo>
                    <a:pt x="7685" y="7197"/>
                  </a:lnTo>
                  <a:lnTo>
                    <a:pt x="7689" y="7171"/>
                  </a:lnTo>
                  <a:lnTo>
                    <a:pt x="7691" y="7145"/>
                  </a:lnTo>
                  <a:lnTo>
                    <a:pt x="7692" y="7121"/>
                  </a:lnTo>
                  <a:lnTo>
                    <a:pt x="7691" y="7096"/>
                  </a:lnTo>
                  <a:lnTo>
                    <a:pt x="7689" y="7074"/>
                  </a:lnTo>
                  <a:lnTo>
                    <a:pt x="7685" y="7051"/>
                  </a:lnTo>
                  <a:lnTo>
                    <a:pt x="7681" y="7028"/>
                  </a:lnTo>
                  <a:lnTo>
                    <a:pt x="7675" y="7007"/>
                  </a:lnTo>
                  <a:lnTo>
                    <a:pt x="7667" y="6986"/>
                  </a:lnTo>
                  <a:lnTo>
                    <a:pt x="7659" y="6966"/>
                  </a:lnTo>
                  <a:lnTo>
                    <a:pt x="7650" y="6945"/>
                  </a:lnTo>
                  <a:lnTo>
                    <a:pt x="7640" y="6925"/>
                  </a:lnTo>
                  <a:lnTo>
                    <a:pt x="7629" y="6904"/>
                  </a:lnTo>
                  <a:lnTo>
                    <a:pt x="7617" y="6885"/>
                  </a:lnTo>
                  <a:lnTo>
                    <a:pt x="7593" y="6845"/>
                  </a:lnTo>
                  <a:lnTo>
                    <a:pt x="7567" y="6806"/>
                  </a:lnTo>
                  <a:lnTo>
                    <a:pt x="7539" y="6766"/>
                  </a:lnTo>
                  <a:lnTo>
                    <a:pt x="7509" y="6725"/>
                  </a:lnTo>
                  <a:lnTo>
                    <a:pt x="7481" y="6684"/>
                  </a:lnTo>
                  <a:lnTo>
                    <a:pt x="7453" y="6640"/>
                  </a:lnTo>
                  <a:lnTo>
                    <a:pt x="7439" y="6617"/>
                  </a:lnTo>
                  <a:lnTo>
                    <a:pt x="7426" y="6594"/>
                  </a:lnTo>
                  <a:lnTo>
                    <a:pt x="7413" y="6569"/>
                  </a:lnTo>
                  <a:lnTo>
                    <a:pt x="7401" y="6546"/>
                  </a:lnTo>
                  <a:lnTo>
                    <a:pt x="7382" y="6493"/>
                  </a:lnTo>
                  <a:lnTo>
                    <a:pt x="7372" y="6445"/>
                  </a:lnTo>
                  <a:lnTo>
                    <a:pt x="7374" y="6402"/>
                  </a:lnTo>
                  <a:lnTo>
                    <a:pt x="7386" y="6363"/>
                  </a:lnTo>
                  <a:lnTo>
                    <a:pt x="7409" y="6329"/>
                  </a:lnTo>
                  <a:lnTo>
                    <a:pt x="7439" y="6297"/>
                  </a:lnTo>
                  <a:lnTo>
                    <a:pt x="7478" y="6270"/>
                  </a:lnTo>
                  <a:lnTo>
                    <a:pt x="7526" y="6246"/>
                  </a:lnTo>
                  <a:lnTo>
                    <a:pt x="7580" y="6227"/>
                  </a:lnTo>
                  <a:lnTo>
                    <a:pt x="7641" y="6210"/>
                  </a:lnTo>
                  <a:lnTo>
                    <a:pt x="7708" y="6197"/>
                  </a:lnTo>
                  <a:lnTo>
                    <a:pt x="7782" y="6186"/>
                  </a:lnTo>
                  <a:lnTo>
                    <a:pt x="7859" y="6178"/>
                  </a:lnTo>
                  <a:lnTo>
                    <a:pt x="7942" y="6173"/>
                  </a:lnTo>
                  <a:lnTo>
                    <a:pt x="8029" y="6170"/>
                  </a:lnTo>
                  <a:lnTo>
                    <a:pt x="8118" y="6170"/>
                  </a:lnTo>
                  <a:lnTo>
                    <a:pt x="8212" y="6172"/>
                  </a:lnTo>
                  <a:lnTo>
                    <a:pt x="8307" y="6175"/>
                  </a:lnTo>
                  <a:lnTo>
                    <a:pt x="8405" y="6181"/>
                  </a:lnTo>
                  <a:lnTo>
                    <a:pt x="8503" y="6188"/>
                  </a:lnTo>
                  <a:lnTo>
                    <a:pt x="8601" y="6197"/>
                  </a:lnTo>
                  <a:lnTo>
                    <a:pt x="8701" y="6206"/>
                  </a:lnTo>
                  <a:lnTo>
                    <a:pt x="8799" y="6217"/>
                  </a:lnTo>
                  <a:lnTo>
                    <a:pt x="8896" y="6229"/>
                  </a:lnTo>
                  <a:lnTo>
                    <a:pt x="8992" y="6242"/>
                  </a:lnTo>
                  <a:lnTo>
                    <a:pt x="9086" y="6256"/>
                  </a:lnTo>
                  <a:lnTo>
                    <a:pt x="9177" y="6270"/>
                  </a:lnTo>
                  <a:lnTo>
                    <a:pt x="9264" y="6284"/>
                  </a:lnTo>
                  <a:lnTo>
                    <a:pt x="9349" y="6298"/>
                  </a:lnTo>
                  <a:lnTo>
                    <a:pt x="9427" y="6313"/>
                  </a:lnTo>
                  <a:lnTo>
                    <a:pt x="9502" y="6327"/>
                  </a:lnTo>
                  <a:lnTo>
                    <a:pt x="9571" y="6341"/>
                  </a:lnTo>
                  <a:lnTo>
                    <a:pt x="9599" y="6349"/>
                  </a:lnTo>
                  <a:lnTo>
                    <a:pt x="9637" y="6360"/>
                  </a:lnTo>
                  <a:lnTo>
                    <a:pt x="9682" y="6375"/>
                  </a:lnTo>
                  <a:lnTo>
                    <a:pt x="9736" y="6394"/>
                  </a:lnTo>
                  <a:lnTo>
                    <a:pt x="9867" y="6442"/>
                  </a:lnTo>
                  <a:lnTo>
                    <a:pt x="10025" y="6500"/>
                  </a:lnTo>
                  <a:lnTo>
                    <a:pt x="10207" y="6567"/>
                  </a:lnTo>
                  <a:lnTo>
                    <a:pt x="10411" y="6640"/>
                  </a:lnTo>
                  <a:lnTo>
                    <a:pt x="10520" y="6677"/>
                  </a:lnTo>
                  <a:lnTo>
                    <a:pt x="10634" y="6715"/>
                  </a:lnTo>
                  <a:lnTo>
                    <a:pt x="10750" y="6754"/>
                  </a:lnTo>
                  <a:lnTo>
                    <a:pt x="10871" y="6792"/>
                  </a:lnTo>
                  <a:lnTo>
                    <a:pt x="10995" y="6831"/>
                  </a:lnTo>
                  <a:lnTo>
                    <a:pt x="11121" y="6867"/>
                  </a:lnTo>
                  <a:lnTo>
                    <a:pt x="11249" y="6904"/>
                  </a:lnTo>
                  <a:lnTo>
                    <a:pt x="11380" y="6940"/>
                  </a:lnTo>
                  <a:lnTo>
                    <a:pt x="11513" y="6973"/>
                  </a:lnTo>
                  <a:lnTo>
                    <a:pt x="11647" y="7006"/>
                  </a:lnTo>
                  <a:lnTo>
                    <a:pt x="11781" y="7035"/>
                  </a:lnTo>
                  <a:lnTo>
                    <a:pt x="11916" y="7063"/>
                  </a:lnTo>
                  <a:lnTo>
                    <a:pt x="12050" y="7087"/>
                  </a:lnTo>
                  <a:lnTo>
                    <a:pt x="12185" y="7108"/>
                  </a:lnTo>
                  <a:lnTo>
                    <a:pt x="12319" y="7127"/>
                  </a:lnTo>
                  <a:lnTo>
                    <a:pt x="12450" y="7141"/>
                  </a:lnTo>
                  <a:lnTo>
                    <a:pt x="12582" y="7152"/>
                  </a:lnTo>
                  <a:lnTo>
                    <a:pt x="12712" y="7158"/>
                  </a:lnTo>
                  <a:lnTo>
                    <a:pt x="12838" y="7159"/>
                  </a:lnTo>
                  <a:lnTo>
                    <a:pt x="12962" y="7156"/>
                  </a:lnTo>
                  <a:lnTo>
                    <a:pt x="13012" y="7154"/>
                  </a:lnTo>
                  <a:lnTo>
                    <a:pt x="13059" y="7149"/>
                  </a:lnTo>
                  <a:lnTo>
                    <a:pt x="13108" y="7145"/>
                  </a:lnTo>
                  <a:lnTo>
                    <a:pt x="13156" y="7140"/>
                  </a:lnTo>
                  <a:lnTo>
                    <a:pt x="13203" y="7133"/>
                  </a:lnTo>
                  <a:lnTo>
                    <a:pt x="13251" y="7126"/>
                  </a:lnTo>
                  <a:lnTo>
                    <a:pt x="13298" y="7117"/>
                  </a:lnTo>
                  <a:lnTo>
                    <a:pt x="13345" y="7107"/>
                  </a:lnTo>
                  <a:lnTo>
                    <a:pt x="13391" y="7098"/>
                  </a:lnTo>
                  <a:lnTo>
                    <a:pt x="13437" y="7087"/>
                  </a:lnTo>
                  <a:lnTo>
                    <a:pt x="13484" y="7075"/>
                  </a:lnTo>
                  <a:lnTo>
                    <a:pt x="13530" y="7062"/>
                  </a:lnTo>
                  <a:lnTo>
                    <a:pt x="13576" y="7049"/>
                  </a:lnTo>
                  <a:lnTo>
                    <a:pt x="13621" y="7035"/>
                  </a:lnTo>
                  <a:lnTo>
                    <a:pt x="13666" y="7020"/>
                  </a:lnTo>
                  <a:lnTo>
                    <a:pt x="13712" y="7004"/>
                  </a:lnTo>
                  <a:lnTo>
                    <a:pt x="13757" y="6987"/>
                  </a:lnTo>
                  <a:lnTo>
                    <a:pt x="13801" y="6970"/>
                  </a:lnTo>
                  <a:lnTo>
                    <a:pt x="13847" y="6952"/>
                  </a:lnTo>
                  <a:lnTo>
                    <a:pt x="13891" y="6933"/>
                  </a:lnTo>
                  <a:lnTo>
                    <a:pt x="13935" y="6914"/>
                  </a:lnTo>
                  <a:lnTo>
                    <a:pt x="13980" y="6893"/>
                  </a:lnTo>
                  <a:lnTo>
                    <a:pt x="14024" y="6873"/>
                  </a:lnTo>
                  <a:lnTo>
                    <a:pt x="14068" y="6851"/>
                  </a:lnTo>
                  <a:lnTo>
                    <a:pt x="14112" y="6829"/>
                  </a:lnTo>
                  <a:lnTo>
                    <a:pt x="14157" y="6806"/>
                  </a:lnTo>
                  <a:lnTo>
                    <a:pt x="14200" y="6782"/>
                  </a:lnTo>
                  <a:lnTo>
                    <a:pt x="14244" y="6758"/>
                  </a:lnTo>
                  <a:lnTo>
                    <a:pt x="14332" y="6708"/>
                  </a:lnTo>
                  <a:lnTo>
                    <a:pt x="14419" y="6656"/>
                  </a:lnTo>
                  <a:lnTo>
                    <a:pt x="14474" y="6620"/>
                  </a:lnTo>
                  <a:lnTo>
                    <a:pt x="14530" y="6583"/>
                  </a:lnTo>
                  <a:lnTo>
                    <a:pt x="14586" y="6546"/>
                  </a:lnTo>
                  <a:lnTo>
                    <a:pt x="14638" y="6506"/>
                  </a:lnTo>
                  <a:lnTo>
                    <a:pt x="14665" y="6484"/>
                  </a:lnTo>
                  <a:lnTo>
                    <a:pt x="14691" y="6464"/>
                  </a:lnTo>
                  <a:lnTo>
                    <a:pt x="14716" y="6442"/>
                  </a:lnTo>
                  <a:lnTo>
                    <a:pt x="14741" y="6419"/>
                  </a:lnTo>
                  <a:lnTo>
                    <a:pt x="14765" y="6397"/>
                  </a:lnTo>
                  <a:lnTo>
                    <a:pt x="14789" y="6374"/>
                  </a:lnTo>
                  <a:lnTo>
                    <a:pt x="14810" y="6350"/>
                  </a:lnTo>
                  <a:lnTo>
                    <a:pt x="14832" y="6326"/>
                  </a:lnTo>
                  <a:lnTo>
                    <a:pt x="14852" y="6303"/>
                  </a:lnTo>
                  <a:lnTo>
                    <a:pt x="14873" y="6278"/>
                  </a:lnTo>
                  <a:lnTo>
                    <a:pt x="14891" y="6252"/>
                  </a:lnTo>
                  <a:lnTo>
                    <a:pt x="14908" y="6227"/>
                  </a:lnTo>
                  <a:lnTo>
                    <a:pt x="14925" y="6200"/>
                  </a:lnTo>
                  <a:lnTo>
                    <a:pt x="14939" y="6174"/>
                  </a:lnTo>
                  <a:lnTo>
                    <a:pt x="14953" y="6147"/>
                  </a:lnTo>
                  <a:lnTo>
                    <a:pt x="14965" y="6119"/>
                  </a:lnTo>
                  <a:lnTo>
                    <a:pt x="14974" y="6091"/>
                  </a:lnTo>
                  <a:lnTo>
                    <a:pt x="14984" y="6063"/>
                  </a:lnTo>
                  <a:lnTo>
                    <a:pt x="14991" y="6034"/>
                  </a:lnTo>
                  <a:lnTo>
                    <a:pt x="14996" y="6005"/>
                  </a:lnTo>
                  <a:lnTo>
                    <a:pt x="15000" y="5974"/>
                  </a:lnTo>
                  <a:lnTo>
                    <a:pt x="15002" y="5944"/>
                  </a:lnTo>
                  <a:lnTo>
                    <a:pt x="15002" y="5913"/>
                  </a:lnTo>
                  <a:lnTo>
                    <a:pt x="15000" y="5881"/>
                  </a:lnTo>
                  <a:lnTo>
                    <a:pt x="14996" y="5845"/>
                  </a:lnTo>
                  <a:lnTo>
                    <a:pt x="14989" y="5807"/>
                  </a:lnTo>
                  <a:lnTo>
                    <a:pt x="14981" y="5769"/>
                  </a:lnTo>
                  <a:lnTo>
                    <a:pt x="14970" y="5731"/>
                  </a:lnTo>
                  <a:lnTo>
                    <a:pt x="14958" y="5693"/>
                  </a:lnTo>
                  <a:lnTo>
                    <a:pt x="14944" y="5657"/>
                  </a:lnTo>
                  <a:lnTo>
                    <a:pt x="14929" y="5620"/>
                  </a:lnTo>
                  <a:lnTo>
                    <a:pt x="14913" y="5584"/>
                  </a:lnTo>
                  <a:lnTo>
                    <a:pt x="14894" y="5549"/>
                  </a:lnTo>
                  <a:lnTo>
                    <a:pt x="14875" y="5513"/>
                  </a:lnTo>
                  <a:lnTo>
                    <a:pt x="14854" y="5480"/>
                  </a:lnTo>
                  <a:lnTo>
                    <a:pt x="14833" y="5446"/>
                  </a:lnTo>
                  <a:lnTo>
                    <a:pt x="14809" y="5413"/>
                  </a:lnTo>
                  <a:lnTo>
                    <a:pt x="14785" y="5381"/>
                  </a:lnTo>
                  <a:lnTo>
                    <a:pt x="14762" y="5350"/>
                  </a:lnTo>
                  <a:lnTo>
                    <a:pt x="14736" y="5321"/>
                  </a:lnTo>
                  <a:lnTo>
                    <a:pt x="14710" y="5293"/>
                  </a:lnTo>
                  <a:lnTo>
                    <a:pt x="14683" y="5265"/>
                  </a:lnTo>
                  <a:lnTo>
                    <a:pt x="14656" y="5239"/>
                  </a:lnTo>
                  <a:lnTo>
                    <a:pt x="14628" y="5215"/>
                  </a:lnTo>
                  <a:lnTo>
                    <a:pt x="14600" y="5191"/>
                  </a:lnTo>
                  <a:lnTo>
                    <a:pt x="14571" y="5171"/>
                  </a:lnTo>
                  <a:lnTo>
                    <a:pt x="14542" y="5150"/>
                  </a:lnTo>
                  <a:lnTo>
                    <a:pt x="14514" y="5133"/>
                  </a:lnTo>
                  <a:lnTo>
                    <a:pt x="14485" y="5117"/>
                  </a:lnTo>
                  <a:lnTo>
                    <a:pt x="14457" y="5102"/>
                  </a:lnTo>
                  <a:lnTo>
                    <a:pt x="14428" y="5090"/>
                  </a:lnTo>
                  <a:lnTo>
                    <a:pt x="14400" y="5079"/>
                  </a:lnTo>
                  <a:lnTo>
                    <a:pt x="14373" y="5071"/>
                  </a:lnTo>
                  <a:lnTo>
                    <a:pt x="14345" y="5065"/>
                  </a:lnTo>
                  <a:lnTo>
                    <a:pt x="14318" y="5062"/>
                  </a:lnTo>
                  <a:lnTo>
                    <a:pt x="14292" y="5061"/>
                  </a:lnTo>
                  <a:lnTo>
                    <a:pt x="6617" y="5023"/>
                  </a:lnTo>
                  <a:lnTo>
                    <a:pt x="6598" y="5018"/>
                  </a:lnTo>
                  <a:lnTo>
                    <a:pt x="6578" y="5013"/>
                  </a:lnTo>
                  <a:lnTo>
                    <a:pt x="6560" y="5008"/>
                  </a:lnTo>
                  <a:lnTo>
                    <a:pt x="6543" y="5000"/>
                  </a:lnTo>
                  <a:lnTo>
                    <a:pt x="6525" y="4991"/>
                  </a:lnTo>
                  <a:lnTo>
                    <a:pt x="6508" y="4983"/>
                  </a:lnTo>
                  <a:lnTo>
                    <a:pt x="6493" y="4972"/>
                  </a:lnTo>
                  <a:lnTo>
                    <a:pt x="6478" y="4961"/>
                  </a:lnTo>
                  <a:lnTo>
                    <a:pt x="6463" y="4949"/>
                  </a:lnTo>
                  <a:lnTo>
                    <a:pt x="6450" y="4936"/>
                  </a:lnTo>
                  <a:lnTo>
                    <a:pt x="6436" y="4922"/>
                  </a:lnTo>
                  <a:lnTo>
                    <a:pt x="6424" y="4908"/>
                  </a:lnTo>
                  <a:lnTo>
                    <a:pt x="6412" y="4893"/>
                  </a:lnTo>
                  <a:lnTo>
                    <a:pt x="6401" y="4877"/>
                  </a:lnTo>
                  <a:lnTo>
                    <a:pt x="6390" y="4861"/>
                  </a:lnTo>
                  <a:lnTo>
                    <a:pt x="6381" y="4843"/>
                  </a:lnTo>
                  <a:lnTo>
                    <a:pt x="6372" y="4826"/>
                  </a:lnTo>
                  <a:lnTo>
                    <a:pt x="6363" y="4808"/>
                  </a:lnTo>
                  <a:lnTo>
                    <a:pt x="6356" y="4789"/>
                  </a:lnTo>
                  <a:lnTo>
                    <a:pt x="6349" y="4771"/>
                  </a:lnTo>
                  <a:lnTo>
                    <a:pt x="6343" y="4752"/>
                  </a:lnTo>
                  <a:lnTo>
                    <a:pt x="6338" y="4732"/>
                  </a:lnTo>
                  <a:lnTo>
                    <a:pt x="6332" y="4713"/>
                  </a:lnTo>
                  <a:lnTo>
                    <a:pt x="6328" y="4692"/>
                  </a:lnTo>
                  <a:lnTo>
                    <a:pt x="6325" y="4672"/>
                  </a:lnTo>
                  <a:lnTo>
                    <a:pt x="6321" y="4652"/>
                  </a:lnTo>
                  <a:lnTo>
                    <a:pt x="6319" y="4632"/>
                  </a:lnTo>
                  <a:lnTo>
                    <a:pt x="6318" y="4611"/>
                  </a:lnTo>
                  <a:lnTo>
                    <a:pt x="6317" y="4591"/>
                  </a:lnTo>
                  <a:lnTo>
                    <a:pt x="6317" y="4569"/>
                  </a:lnTo>
                  <a:lnTo>
                    <a:pt x="6318" y="4549"/>
                  </a:lnTo>
                  <a:lnTo>
                    <a:pt x="6319" y="4529"/>
                  </a:lnTo>
                  <a:lnTo>
                    <a:pt x="6321" y="4508"/>
                  </a:lnTo>
                  <a:lnTo>
                    <a:pt x="6326" y="4486"/>
                  </a:lnTo>
                  <a:lnTo>
                    <a:pt x="6330" y="4463"/>
                  </a:lnTo>
                  <a:lnTo>
                    <a:pt x="6336" y="4441"/>
                  </a:lnTo>
                  <a:lnTo>
                    <a:pt x="6343" y="4417"/>
                  </a:lnTo>
                  <a:lnTo>
                    <a:pt x="6352" y="4394"/>
                  </a:lnTo>
                  <a:lnTo>
                    <a:pt x="6360" y="4370"/>
                  </a:lnTo>
                  <a:lnTo>
                    <a:pt x="6370" y="4347"/>
                  </a:lnTo>
                  <a:lnTo>
                    <a:pt x="6380" y="4324"/>
                  </a:lnTo>
                  <a:lnTo>
                    <a:pt x="6392" y="4300"/>
                  </a:lnTo>
                  <a:lnTo>
                    <a:pt x="6403" y="4277"/>
                  </a:lnTo>
                  <a:lnTo>
                    <a:pt x="6415" y="4256"/>
                  </a:lnTo>
                  <a:lnTo>
                    <a:pt x="6428" y="4234"/>
                  </a:lnTo>
                  <a:lnTo>
                    <a:pt x="6441" y="4214"/>
                  </a:lnTo>
                  <a:lnTo>
                    <a:pt x="6454" y="4194"/>
                  </a:lnTo>
                  <a:lnTo>
                    <a:pt x="6468" y="4176"/>
                  </a:lnTo>
                  <a:close/>
                </a:path>
              </a:pathLst>
            </a:custGeom>
            <a:noFill/>
            <a:ln w="4763">
              <a:solidFill>
                <a:srgbClr val="DA25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auto">
            <a:xfrm>
              <a:off x="696" y="178"/>
              <a:ext cx="4187" cy="2582"/>
            </a:xfrm>
            <a:custGeom>
              <a:avLst/>
              <a:gdLst>
                <a:gd name="T0" fmla="*/ 12191 w 12562"/>
                <a:gd name="T1" fmla="*/ 196 h 7746"/>
                <a:gd name="T2" fmla="*/ 10064 w 12562"/>
                <a:gd name="T3" fmla="*/ 423 h 7746"/>
                <a:gd name="T4" fmla="*/ 7889 w 12562"/>
                <a:gd name="T5" fmla="*/ 1197 h 7746"/>
                <a:gd name="T6" fmla="*/ 5989 w 12562"/>
                <a:gd name="T7" fmla="*/ 2446 h 7746"/>
                <a:gd name="T8" fmla="*/ 4441 w 12562"/>
                <a:gd name="T9" fmla="*/ 4099 h 7746"/>
                <a:gd name="T10" fmla="*/ 3333 w 12562"/>
                <a:gd name="T11" fmla="*/ 4846 h 7746"/>
                <a:gd name="T12" fmla="*/ 2359 w 12562"/>
                <a:gd name="T13" fmla="*/ 5584 h 7746"/>
                <a:gd name="T14" fmla="*/ 1513 w 12562"/>
                <a:gd name="T15" fmla="*/ 6461 h 7746"/>
                <a:gd name="T16" fmla="*/ 811 w 12562"/>
                <a:gd name="T17" fmla="*/ 7462 h 7746"/>
                <a:gd name="T18" fmla="*/ 677 w 12562"/>
                <a:gd name="T19" fmla="*/ 7661 h 7746"/>
                <a:gd name="T20" fmla="*/ 504 w 12562"/>
                <a:gd name="T21" fmla="*/ 7739 h 7746"/>
                <a:gd name="T22" fmla="*/ 326 w 12562"/>
                <a:gd name="T23" fmla="*/ 7734 h 7746"/>
                <a:gd name="T24" fmla="*/ 191 w 12562"/>
                <a:gd name="T25" fmla="*/ 7681 h 7746"/>
                <a:gd name="T26" fmla="*/ 81 w 12562"/>
                <a:gd name="T27" fmla="*/ 7592 h 7746"/>
                <a:gd name="T28" fmla="*/ 13 w 12562"/>
                <a:gd name="T29" fmla="*/ 7473 h 7746"/>
                <a:gd name="T30" fmla="*/ 2 w 12562"/>
                <a:gd name="T31" fmla="*/ 7315 h 7746"/>
                <a:gd name="T32" fmla="*/ 104 w 12562"/>
                <a:gd name="T33" fmla="*/ 7065 h 7746"/>
                <a:gd name="T34" fmla="*/ 674 w 12562"/>
                <a:gd name="T35" fmla="*/ 5942 h 7746"/>
                <a:gd name="T36" fmla="*/ 1028 w 12562"/>
                <a:gd name="T37" fmla="*/ 5338 h 7746"/>
                <a:gd name="T38" fmla="*/ 1351 w 12562"/>
                <a:gd name="T39" fmla="*/ 4906 h 7746"/>
                <a:gd name="T40" fmla="*/ 1665 w 12562"/>
                <a:gd name="T41" fmla="*/ 4633 h 7746"/>
                <a:gd name="T42" fmla="*/ 2179 w 12562"/>
                <a:gd name="T43" fmla="*/ 4266 h 7746"/>
                <a:gd name="T44" fmla="*/ 2488 w 12562"/>
                <a:gd name="T45" fmla="*/ 3986 h 7746"/>
                <a:gd name="T46" fmla="*/ 2732 w 12562"/>
                <a:gd name="T47" fmla="*/ 3654 h 7746"/>
                <a:gd name="T48" fmla="*/ 3005 w 12562"/>
                <a:gd name="T49" fmla="*/ 3153 h 7746"/>
                <a:gd name="T50" fmla="*/ 3316 w 12562"/>
                <a:gd name="T51" fmla="*/ 2553 h 7746"/>
                <a:gd name="T52" fmla="*/ 3566 w 12562"/>
                <a:gd name="T53" fmla="*/ 2136 h 7746"/>
                <a:gd name="T54" fmla="*/ 3847 w 12562"/>
                <a:gd name="T55" fmla="*/ 1728 h 7746"/>
                <a:gd name="T56" fmla="*/ 4153 w 12562"/>
                <a:gd name="T57" fmla="*/ 1392 h 7746"/>
                <a:gd name="T58" fmla="*/ 4489 w 12562"/>
                <a:gd name="T59" fmla="*/ 1114 h 7746"/>
                <a:gd name="T60" fmla="*/ 4430 w 12562"/>
                <a:gd name="T61" fmla="*/ 1338 h 7746"/>
                <a:gd name="T62" fmla="*/ 4110 w 12562"/>
                <a:gd name="T63" fmla="*/ 1647 h 7746"/>
                <a:gd name="T64" fmla="*/ 3816 w 12562"/>
                <a:gd name="T65" fmla="*/ 2031 h 7746"/>
                <a:gd name="T66" fmla="*/ 3557 w 12562"/>
                <a:gd name="T67" fmla="*/ 2455 h 7746"/>
                <a:gd name="T68" fmla="*/ 3295 w 12562"/>
                <a:gd name="T69" fmla="*/ 2926 h 7746"/>
                <a:gd name="T70" fmla="*/ 2962 w 12562"/>
                <a:gd name="T71" fmla="*/ 3574 h 7746"/>
                <a:gd name="T72" fmla="*/ 2737 w 12562"/>
                <a:gd name="T73" fmla="*/ 3918 h 7746"/>
                <a:gd name="T74" fmla="*/ 2452 w 12562"/>
                <a:gd name="T75" fmla="*/ 4220 h 7746"/>
                <a:gd name="T76" fmla="*/ 2030 w 12562"/>
                <a:gd name="T77" fmla="*/ 4533 h 7746"/>
                <a:gd name="T78" fmla="*/ 1613 w 12562"/>
                <a:gd name="T79" fmla="*/ 4850 h 7746"/>
                <a:gd name="T80" fmla="*/ 1309 w 12562"/>
                <a:gd name="T81" fmla="*/ 5200 h 7746"/>
                <a:gd name="T82" fmla="*/ 978 w 12562"/>
                <a:gd name="T83" fmla="*/ 5723 h 7746"/>
                <a:gd name="T84" fmla="*/ 473 w 12562"/>
                <a:gd name="T85" fmla="*/ 6700 h 7746"/>
                <a:gd name="T86" fmla="*/ 168 w 12562"/>
                <a:gd name="T87" fmla="*/ 7298 h 7746"/>
                <a:gd name="T88" fmla="*/ 175 w 12562"/>
                <a:gd name="T89" fmla="*/ 7411 h 7746"/>
                <a:gd name="T90" fmla="*/ 264 w 12562"/>
                <a:gd name="T91" fmla="*/ 7531 h 7746"/>
                <a:gd name="T92" fmla="*/ 368 w 12562"/>
                <a:gd name="T93" fmla="*/ 7569 h 7746"/>
                <a:gd name="T94" fmla="*/ 509 w 12562"/>
                <a:gd name="T95" fmla="*/ 7557 h 7746"/>
                <a:gd name="T96" fmla="*/ 601 w 12562"/>
                <a:gd name="T97" fmla="*/ 7502 h 7746"/>
                <a:gd name="T98" fmla="*/ 745 w 12562"/>
                <a:gd name="T99" fmla="*/ 7269 h 7746"/>
                <a:gd name="T100" fmla="*/ 1773 w 12562"/>
                <a:gd name="T101" fmla="*/ 5916 h 7746"/>
                <a:gd name="T102" fmla="*/ 2811 w 12562"/>
                <a:gd name="T103" fmla="*/ 5020 h 7746"/>
                <a:gd name="T104" fmla="*/ 3673 w 12562"/>
                <a:gd name="T105" fmla="*/ 4483 h 7746"/>
                <a:gd name="T106" fmla="*/ 4518 w 12562"/>
                <a:gd name="T107" fmla="*/ 3743 h 7746"/>
                <a:gd name="T108" fmla="*/ 6159 w 12562"/>
                <a:gd name="T109" fmla="*/ 2107 h 7746"/>
                <a:gd name="T110" fmla="*/ 8144 w 12562"/>
                <a:gd name="T111" fmla="*/ 891 h 7746"/>
                <a:gd name="T112" fmla="*/ 10401 w 12562"/>
                <a:gd name="T113" fmla="*/ 170 h 7746"/>
                <a:gd name="T114" fmla="*/ 12291 w 12562"/>
                <a:gd name="T115" fmla="*/ 1 h 7746"/>
                <a:gd name="T116" fmla="*/ 12559 w 12562"/>
                <a:gd name="T117" fmla="*/ 205 h 7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62" h="7746">
                  <a:moveTo>
                    <a:pt x="12559" y="205"/>
                  </a:moveTo>
                  <a:lnTo>
                    <a:pt x="12507" y="203"/>
                  </a:lnTo>
                  <a:lnTo>
                    <a:pt x="12454" y="202"/>
                  </a:lnTo>
                  <a:lnTo>
                    <a:pt x="12401" y="200"/>
                  </a:lnTo>
                  <a:lnTo>
                    <a:pt x="12349" y="199"/>
                  </a:lnTo>
                  <a:lnTo>
                    <a:pt x="12297" y="197"/>
                  </a:lnTo>
                  <a:lnTo>
                    <a:pt x="12244" y="196"/>
                  </a:lnTo>
                  <a:lnTo>
                    <a:pt x="12191" y="196"/>
                  </a:lnTo>
                  <a:lnTo>
                    <a:pt x="12138" y="196"/>
                  </a:lnTo>
                  <a:lnTo>
                    <a:pt x="11833" y="201"/>
                  </a:lnTo>
                  <a:lnTo>
                    <a:pt x="11532" y="216"/>
                  </a:lnTo>
                  <a:lnTo>
                    <a:pt x="11233" y="239"/>
                  </a:lnTo>
                  <a:lnTo>
                    <a:pt x="10937" y="272"/>
                  </a:lnTo>
                  <a:lnTo>
                    <a:pt x="10643" y="313"/>
                  </a:lnTo>
                  <a:lnTo>
                    <a:pt x="10353" y="364"/>
                  </a:lnTo>
                  <a:lnTo>
                    <a:pt x="10064" y="423"/>
                  </a:lnTo>
                  <a:lnTo>
                    <a:pt x="9780" y="491"/>
                  </a:lnTo>
                  <a:lnTo>
                    <a:pt x="9498" y="568"/>
                  </a:lnTo>
                  <a:lnTo>
                    <a:pt x="9221" y="652"/>
                  </a:lnTo>
                  <a:lnTo>
                    <a:pt x="8946" y="745"/>
                  </a:lnTo>
                  <a:lnTo>
                    <a:pt x="8676" y="847"/>
                  </a:lnTo>
                  <a:lnTo>
                    <a:pt x="8410" y="956"/>
                  </a:lnTo>
                  <a:lnTo>
                    <a:pt x="8147" y="1072"/>
                  </a:lnTo>
                  <a:lnTo>
                    <a:pt x="7889" y="1197"/>
                  </a:lnTo>
                  <a:lnTo>
                    <a:pt x="7634" y="1327"/>
                  </a:lnTo>
                  <a:lnTo>
                    <a:pt x="7385" y="1467"/>
                  </a:lnTo>
                  <a:lnTo>
                    <a:pt x="7140" y="1612"/>
                  </a:lnTo>
                  <a:lnTo>
                    <a:pt x="6900" y="1766"/>
                  </a:lnTo>
                  <a:lnTo>
                    <a:pt x="6664" y="1926"/>
                  </a:lnTo>
                  <a:lnTo>
                    <a:pt x="6434" y="2093"/>
                  </a:lnTo>
                  <a:lnTo>
                    <a:pt x="6210" y="2266"/>
                  </a:lnTo>
                  <a:lnTo>
                    <a:pt x="5989" y="2446"/>
                  </a:lnTo>
                  <a:lnTo>
                    <a:pt x="5775" y="2632"/>
                  </a:lnTo>
                  <a:lnTo>
                    <a:pt x="5566" y="2824"/>
                  </a:lnTo>
                  <a:lnTo>
                    <a:pt x="5364" y="3022"/>
                  </a:lnTo>
                  <a:lnTo>
                    <a:pt x="5166" y="3226"/>
                  </a:lnTo>
                  <a:lnTo>
                    <a:pt x="4975" y="3437"/>
                  </a:lnTo>
                  <a:lnTo>
                    <a:pt x="4791" y="3652"/>
                  </a:lnTo>
                  <a:lnTo>
                    <a:pt x="4612" y="3872"/>
                  </a:lnTo>
                  <a:lnTo>
                    <a:pt x="4441" y="4099"/>
                  </a:lnTo>
                  <a:lnTo>
                    <a:pt x="4275" y="4330"/>
                  </a:lnTo>
                  <a:lnTo>
                    <a:pt x="4136" y="4396"/>
                  </a:lnTo>
                  <a:lnTo>
                    <a:pt x="3998" y="4465"/>
                  </a:lnTo>
                  <a:lnTo>
                    <a:pt x="3862" y="4536"/>
                  </a:lnTo>
                  <a:lnTo>
                    <a:pt x="3727" y="4610"/>
                  </a:lnTo>
                  <a:lnTo>
                    <a:pt x="3594" y="4686"/>
                  </a:lnTo>
                  <a:lnTo>
                    <a:pt x="3462" y="4765"/>
                  </a:lnTo>
                  <a:lnTo>
                    <a:pt x="3333" y="4846"/>
                  </a:lnTo>
                  <a:lnTo>
                    <a:pt x="3204" y="4930"/>
                  </a:lnTo>
                  <a:lnTo>
                    <a:pt x="3078" y="5017"/>
                  </a:lnTo>
                  <a:lnTo>
                    <a:pt x="2953" y="5105"/>
                  </a:lnTo>
                  <a:lnTo>
                    <a:pt x="2831" y="5196"/>
                  </a:lnTo>
                  <a:lnTo>
                    <a:pt x="2710" y="5290"/>
                  </a:lnTo>
                  <a:lnTo>
                    <a:pt x="2592" y="5385"/>
                  </a:lnTo>
                  <a:lnTo>
                    <a:pt x="2474" y="5483"/>
                  </a:lnTo>
                  <a:lnTo>
                    <a:pt x="2359" y="5584"/>
                  </a:lnTo>
                  <a:lnTo>
                    <a:pt x="2246" y="5685"/>
                  </a:lnTo>
                  <a:lnTo>
                    <a:pt x="2135" y="5790"/>
                  </a:lnTo>
                  <a:lnTo>
                    <a:pt x="2026" y="5897"/>
                  </a:lnTo>
                  <a:lnTo>
                    <a:pt x="1919" y="6006"/>
                  </a:lnTo>
                  <a:lnTo>
                    <a:pt x="1814" y="6116"/>
                  </a:lnTo>
                  <a:lnTo>
                    <a:pt x="1711" y="6230"/>
                  </a:lnTo>
                  <a:lnTo>
                    <a:pt x="1611" y="6344"/>
                  </a:lnTo>
                  <a:lnTo>
                    <a:pt x="1513" y="6461"/>
                  </a:lnTo>
                  <a:lnTo>
                    <a:pt x="1417" y="6580"/>
                  </a:lnTo>
                  <a:lnTo>
                    <a:pt x="1323" y="6701"/>
                  </a:lnTo>
                  <a:lnTo>
                    <a:pt x="1232" y="6823"/>
                  </a:lnTo>
                  <a:lnTo>
                    <a:pt x="1142" y="6947"/>
                  </a:lnTo>
                  <a:lnTo>
                    <a:pt x="1056" y="7073"/>
                  </a:lnTo>
                  <a:lnTo>
                    <a:pt x="972" y="7201"/>
                  </a:lnTo>
                  <a:lnTo>
                    <a:pt x="891" y="7330"/>
                  </a:lnTo>
                  <a:lnTo>
                    <a:pt x="811" y="7462"/>
                  </a:lnTo>
                  <a:lnTo>
                    <a:pt x="734" y="7595"/>
                  </a:lnTo>
                  <a:lnTo>
                    <a:pt x="728" y="7606"/>
                  </a:lnTo>
                  <a:lnTo>
                    <a:pt x="720" y="7615"/>
                  </a:lnTo>
                  <a:lnTo>
                    <a:pt x="712" y="7625"/>
                  </a:lnTo>
                  <a:lnTo>
                    <a:pt x="704" y="7635"/>
                  </a:lnTo>
                  <a:lnTo>
                    <a:pt x="695" y="7643"/>
                  </a:lnTo>
                  <a:lnTo>
                    <a:pt x="685" y="7653"/>
                  </a:lnTo>
                  <a:lnTo>
                    <a:pt x="677" y="7661"/>
                  </a:lnTo>
                  <a:lnTo>
                    <a:pt x="667" y="7669"/>
                  </a:lnTo>
                  <a:lnTo>
                    <a:pt x="647" y="7683"/>
                  </a:lnTo>
                  <a:lnTo>
                    <a:pt x="624" y="7696"/>
                  </a:lnTo>
                  <a:lnTo>
                    <a:pt x="601" y="7708"/>
                  </a:lnTo>
                  <a:lnTo>
                    <a:pt x="579" y="7718"/>
                  </a:lnTo>
                  <a:lnTo>
                    <a:pt x="554" y="7727"/>
                  </a:lnTo>
                  <a:lnTo>
                    <a:pt x="529" y="7733"/>
                  </a:lnTo>
                  <a:lnTo>
                    <a:pt x="504" y="7739"/>
                  </a:lnTo>
                  <a:lnTo>
                    <a:pt x="479" y="7743"/>
                  </a:lnTo>
                  <a:lnTo>
                    <a:pt x="453" y="7745"/>
                  </a:lnTo>
                  <a:lnTo>
                    <a:pt x="428" y="7746"/>
                  </a:lnTo>
                  <a:lnTo>
                    <a:pt x="404" y="7745"/>
                  </a:lnTo>
                  <a:lnTo>
                    <a:pt x="380" y="7743"/>
                  </a:lnTo>
                  <a:lnTo>
                    <a:pt x="361" y="7741"/>
                  </a:lnTo>
                  <a:lnTo>
                    <a:pt x="344" y="7737"/>
                  </a:lnTo>
                  <a:lnTo>
                    <a:pt x="326" y="7734"/>
                  </a:lnTo>
                  <a:lnTo>
                    <a:pt x="309" y="7729"/>
                  </a:lnTo>
                  <a:lnTo>
                    <a:pt x="290" y="7724"/>
                  </a:lnTo>
                  <a:lnTo>
                    <a:pt x="273" y="7718"/>
                  </a:lnTo>
                  <a:lnTo>
                    <a:pt x="257" y="7713"/>
                  </a:lnTo>
                  <a:lnTo>
                    <a:pt x="239" y="7705"/>
                  </a:lnTo>
                  <a:lnTo>
                    <a:pt x="223" y="7697"/>
                  </a:lnTo>
                  <a:lnTo>
                    <a:pt x="207" y="7690"/>
                  </a:lnTo>
                  <a:lnTo>
                    <a:pt x="191" y="7681"/>
                  </a:lnTo>
                  <a:lnTo>
                    <a:pt x="176" y="7672"/>
                  </a:lnTo>
                  <a:lnTo>
                    <a:pt x="161" y="7662"/>
                  </a:lnTo>
                  <a:lnTo>
                    <a:pt x="145" y="7651"/>
                  </a:lnTo>
                  <a:lnTo>
                    <a:pt x="131" y="7640"/>
                  </a:lnTo>
                  <a:lnTo>
                    <a:pt x="117" y="7629"/>
                  </a:lnTo>
                  <a:lnTo>
                    <a:pt x="104" y="7618"/>
                  </a:lnTo>
                  <a:lnTo>
                    <a:pt x="93" y="7605"/>
                  </a:lnTo>
                  <a:lnTo>
                    <a:pt x="81" y="7592"/>
                  </a:lnTo>
                  <a:lnTo>
                    <a:pt x="70" y="7579"/>
                  </a:lnTo>
                  <a:lnTo>
                    <a:pt x="59" y="7565"/>
                  </a:lnTo>
                  <a:lnTo>
                    <a:pt x="49" y="7551"/>
                  </a:lnTo>
                  <a:lnTo>
                    <a:pt x="41" y="7535"/>
                  </a:lnTo>
                  <a:lnTo>
                    <a:pt x="32" y="7520"/>
                  </a:lnTo>
                  <a:lnTo>
                    <a:pt x="24" y="7505"/>
                  </a:lnTo>
                  <a:lnTo>
                    <a:pt x="18" y="7489"/>
                  </a:lnTo>
                  <a:lnTo>
                    <a:pt x="13" y="7473"/>
                  </a:lnTo>
                  <a:lnTo>
                    <a:pt x="8" y="7456"/>
                  </a:lnTo>
                  <a:lnTo>
                    <a:pt x="4" y="7439"/>
                  </a:lnTo>
                  <a:lnTo>
                    <a:pt x="2" y="7421"/>
                  </a:lnTo>
                  <a:lnTo>
                    <a:pt x="0" y="7404"/>
                  </a:lnTo>
                  <a:lnTo>
                    <a:pt x="0" y="7385"/>
                  </a:lnTo>
                  <a:lnTo>
                    <a:pt x="0" y="7363"/>
                  </a:lnTo>
                  <a:lnTo>
                    <a:pt x="1" y="7340"/>
                  </a:lnTo>
                  <a:lnTo>
                    <a:pt x="2" y="7315"/>
                  </a:lnTo>
                  <a:lnTo>
                    <a:pt x="5" y="7291"/>
                  </a:lnTo>
                  <a:lnTo>
                    <a:pt x="9" y="7269"/>
                  </a:lnTo>
                  <a:lnTo>
                    <a:pt x="15" y="7245"/>
                  </a:lnTo>
                  <a:lnTo>
                    <a:pt x="19" y="7234"/>
                  </a:lnTo>
                  <a:lnTo>
                    <a:pt x="22" y="7223"/>
                  </a:lnTo>
                  <a:lnTo>
                    <a:pt x="27" y="7214"/>
                  </a:lnTo>
                  <a:lnTo>
                    <a:pt x="32" y="7204"/>
                  </a:lnTo>
                  <a:lnTo>
                    <a:pt x="104" y="7065"/>
                  </a:lnTo>
                  <a:lnTo>
                    <a:pt x="176" y="6925"/>
                  </a:lnTo>
                  <a:lnTo>
                    <a:pt x="247" y="6785"/>
                  </a:lnTo>
                  <a:lnTo>
                    <a:pt x="317" y="6644"/>
                  </a:lnTo>
                  <a:lnTo>
                    <a:pt x="387" y="6503"/>
                  </a:lnTo>
                  <a:lnTo>
                    <a:pt x="458" y="6361"/>
                  </a:lnTo>
                  <a:lnTo>
                    <a:pt x="529" y="6221"/>
                  </a:lnTo>
                  <a:lnTo>
                    <a:pt x="600" y="6082"/>
                  </a:lnTo>
                  <a:lnTo>
                    <a:pt x="674" y="5942"/>
                  </a:lnTo>
                  <a:lnTo>
                    <a:pt x="748" y="5804"/>
                  </a:lnTo>
                  <a:lnTo>
                    <a:pt x="787" y="5736"/>
                  </a:lnTo>
                  <a:lnTo>
                    <a:pt x="825" y="5669"/>
                  </a:lnTo>
                  <a:lnTo>
                    <a:pt x="865" y="5601"/>
                  </a:lnTo>
                  <a:lnTo>
                    <a:pt x="904" y="5534"/>
                  </a:lnTo>
                  <a:lnTo>
                    <a:pt x="945" y="5468"/>
                  </a:lnTo>
                  <a:lnTo>
                    <a:pt x="986" y="5402"/>
                  </a:lnTo>
                  <a:lnTo>
                    <a:pt x="1028" y="5338"/>
                  </a:lnTo>
                  <a:lnTo>
                    <a:pt x="1070" y="5274"/>
                  </a:lnTo>
                  <a:lnTo>
                    <a:pt x="1113" y="5210"/>
                  </a:lnTo>
                  <a:lnTo>
                    <a:pt x="1158" y="5147"/>
                  </a:lnTo>
                  <a:lnTo>
                    <a:pt x="1203" y="5085"/>
                  </a:lnTo>
                  <a:lnTo>
                    <a:pt x="1249" y="5024"/>
                  </a:lnTo>
                  <a:lnTo>
                    <a:pt x="1282" y="4983"/>
                  </a:lnTo>
                  <a:lnTo>
                    <a:pt x="1315" y="4944"/>
                  </a:lnTo>
                  <a:lnTo>
                    <a:pt x="1351" y="4906"/>
                  </a:lnTo>
                  <a:lnTo>
                    <a:pt x="1386" y="4869"/>
                  </a:lnTo>
                  <a:lnTo>
                    <a:pt x="1424" y="4833"/>
                  </a:lnTo>
                  <a:lnTo>
                    <a:pt x="1462" y="4798"/>
                  </a:lnTo>
                  <a:lnTo>
                    <a:pt x="1501" y="4763"/>
                  </a:lnTo>
                  <a:lnTo>
                    <a:pt x="1541" y="4729"/>
                  </a:lnTo>
                  <a:lnTo>
                    <a:pt x="1582" y="4697"/>
                  </a:lnTo>
                  <a:lnTo>
                    <a:pt x="1623" y="4665"/>
                  </a:lnTo>
                  <a:lnTo>
                    <a:pt x="1665" y="4633"/>
                  </a:lnTo>
                  <a:lnTo>
                    <a:pt x="1707" y="4602"/>
                  </a:lnTo>
                  <a:lnTo>
                    <a:pt x="1792" y="4540"/>
                  </a:lnTo>
                  <a:lnTo>
                    <a:pt x="1879" y="4480"/>
                  </a:lnTo>
                  <a:lnTo>
                    <a:pt x="1966" y="4421"/>
                  </a:lnTo>
                  <a:lnTo>
                    <a:pt x="2053" y="4359"/>
                  </a:lnTo>
                  <a:lnTo>
                    <a:pt x="2095" y="4329"/>
                  </a:lnTo>
                  <a:lnTo>
                    <a:pt x="2138" y="4297"/>
                  </a:lnTo>
                  <a:lnTo>
                    <a:pt x="2179" y="4266"/>
                  </a:lnTo>
                  <a:lnTo>
                    <a:pt x="2221" y="4234"/>
                  </a:lnTo>
                  <a:lnTo>
                    <a:pt x="2261" y="4200"/>
                  </a:lnTo>
                  <a:lnTo>
                    <a:pt x="2301" y="4167"/>
                  </a:lnTo>
                  <a:lnTo>
                    <a:pt x="2341" y="4133"/>
                  </a:lnTo>
                  <a:lnTo>
                    <a:pt x="2379" y="4098"/>
                  </a:lnTo>
                  <a:lnTo>
                    <a:pt x="2417" y="4062"/>
                  </a:lnTo>
                  <a:lnTo>
                    <a:pt x="2453" y="4024"/>
                  </a:lnTo>
                  <a:lnTo>
                    <a:pt x="2488" y="3986"/>
                  </a:lnTo>
                  <a:lnTo>
                    <a:pt x="2523" y="3947"/>
                  </a:lnTo>
                  <a:lnTo>
                    <a:pt x="2555" y="3906"/>
                  </a:lnTo>
                  <a:lnTo>
                    <a:pt x="2586" y="3866"/>
                  </a:lnTo>
                  <a:lnTo>
                    <a:pt x="2618" y="3824"/>
                  </a:lnTo>
                  <a:lnTo>
                    <a:pt x="2647" y="3782"/>
                  </a:lnTo>
                  <a:lnTo>
                    <a:pt x="2676" y="3740"/>
                  </a:lnTo>
                  <a:lnTo>
                    <a:pt x="2705" y="3697"/>
                  </a:lnTo>
                  <a:lnTo>
                    <a:pt x="2732" y="3654"/>
                  </a:lnTo>
                  <a:lnTo>
                    <a:pt x="2759" y="3609"/>
                  </a:lnTo>
                  <a:lnTo>
                    <a:pt x="2786" y="3565"/>
                  </a:lnTo>
                  <a:lnTo>
                    <a:pt x="2812" y="3521"/>
                  </a:lnTo>
                  <a:lnTo>
                    <a:pt x="2837" y="3475"/>
                  </a:lnTo>
                  <a:lnTo>
                    <a:pt x="2862" y="3430"/>
                  </a:lnTo>
                  <a:lnTo>
                    <a:pt x="2911" y="3338"/>
                  </a:lnTo>
                  <a:lnTo>
                    <a:pt x="2959" y="3245"/>
                  </a:lnTo>
                  <a:lnTo>
                    <a:pt x="3005" y="3153"/>
                  </a:lnTo>
                  <a:lnTo>
                    <a:pt x="3052" y="3060"/>
                  </a:lnTo>
                  <a:lnTo>
                    <a:pt x="3098" y="2966"/>
                  </a:lnTo>
                  <a:lnTo>
                    <a:pt x="3145" y="2873"/>
                  </a:lnTo>
                  <a:lnTo>
                    <a:pt x="3192" y="2780"/>
                  </a:lnTo>
                  <a:lnTo>
                    <a:pt x="3241" y="2688"/>
                  </a:lnTo>
                  <a:lnTo>
                    <a:pt x="3266" y="2643"/>
                  </a:lnTo>
                  <a:lnTo>
                    <a:pt x="3290" y="2597"/>
                  </a:lnTo>
                  <a:lnTo>
                    <a:pt x="3316" y="2553"/>
                  </a:lnTo>
                  <a:lnTo>
                    <a:pt x="3343" y="2509"/>
                  </a:lnTo>
                  <a:lnTo>
                    <a:pt x="3375" y="2455"/>
                  </a:lnTo>
                  <a:lnTo>
                    <a:pt x="3407" y="2402"/>
                  </a:lnTo>
                  <a:lnTo>
                    <a:pt x="3438" y="2349"/>
                  </a:lnTo>
                  <a:lnTo>
                    <a:pt x="3470" y="2295"/>
                  </a:lnTo>
                  <a:lnTo>
                    <a:pt x="3502" y="2242"/>
                  </a:lnTo>
                  <a:lnTo>
                    <a:pt x="3533" y="2189"/>
                  </a:lnTo>
                  <a:lnTo>
                    <a:pt x="3566" y="2136"/>
                  </a:lnTo>
                  <a:lnTo>
                    <a:pt x="3599" y="2083"/>
                  </a:lnTo>
                  <a:lnTo>
                    <a:pt x="3633" y="2031"/>
                  </a:lnTo>
                  <a:lnTo>
                    <a:pt x="3666" y="1980"/>
                  </a:lnTo>
                  <a:lnTo>
                    <a:pt x="3701" y="1928"/>
                  </a:lnTo>
                  <a:lnTo>
                    <a:pt x="3735" y="1877"/>
                  </a:lnTo>
                  <a:lnTo>
                    <a:pt x="3772" y="1826"/>
                  </a:lnTo>
                  <a:lnTo>
                    <a:pt x="3809" y="1777"/>
                  </a:lnTo>
                  <a:lnTo>
                    <a:pt x="3847" y="1728"/>
                  </a:lnTo>
                  <a:lnTo>
                    <a:pt x="3885" y="1679"/>
                  </a:lnTo>
                  <a:lnTo>
                    <a:pt x="3922" y="1636"/>
                  </a:lnTo>
                  <a:lnTo>
                    <a:pt x="3959" y="1594"/>
                  </a:lnTo>
                  <a:lnTo>
                    <a:pt x="3997" y="1552"/>
                  </a:lnTo>
                  <a:lnTo>
                    <a:pt x="4035" y="1511"/>
                  </a:lnTo>
                  <a:lnTo>
                    <a:pt x="4073" y="1470"/>
                  </a:lnTo>
                  <a:lnTo>
                    <a:pt x="4113" y="1431"/>
                  </a:lnTo>
                  <a:lnTo>
                    <a:pt x="4153" y="1392"/>
                  </a:lnTo>
                  <a:lnTo>
                    <a:pt x="4193" y="1354"/>
                  </a:lnTo>
                  <a:lnTo>
                    <a:pt x="4234" y="1318"/>
                  </a:lnTo>
                  <a:lnTo>
                    <a:pt x="4275" y="1281"/>
                  </a:lnTo>
                  <a:lnTo>
                    <a:pt x="4317" y="1246"/>
                  </a:lnTo>
                  <a:lnTo>
                    <a:pt x="4360" y="1212"/>
                  </a:lnTo>
                  <a:lnTo>
                    <a:pt x="4402" y="1178"/>
                  </a:lnTo>
                  <a:lnTo>
                    <a:pt x="4445" y="1146"/>
                  </a:lnTo>
                  <a:lnTo>
                    <a:pt x="4489" y="1114"/>
                  </a:lnTo>
                  <a:lnTo>
                    <a:pt x="4533" y="1085"/>
                  </a:lnTo>
                  <a:lnTo>
                    <a:pt x="4691" y="1145"/>
                  </a:lnTo>
                  <a:lnTo>
                    <a:pt x="4647" y="1175"/>
                  </a:lnTo>
                  <a:lnTo>
                    <a:pt x="4603" y="1205"/>
                  </a:lnTo>
                  <a:lnTo>
                    <a:pt x="4558" y="1238"/>
                  </a:lnTo>
                  <a:lnTo>
                    <a:pt x="4515" y="1270"/>
                  </a:lnTo>
                  <a:lnTo>
                    <a:pt x="4473" y="1303"/>
                  </a:lnTo>
                  <a:lnTo>
                    <a:pt x="4430" y="1338"/>
                  </a:lnTo>
                  <a:lnTo>
                    <a:pt x="4388" y="1374"/>
                  </a:lnTo>
                  <a:lnTo>
                    <a:pt x="4347" y="1409"/>
                  </a:lnTo>
                  <a:lnTo>
                    <a:pt x="4306" y="1447"/>
                  </a:lnTo>
                  <a:lnTo>
                    <a:pt x="4266" y="1485"/>
                  </a:lnTo>
                  <a:lnTo>
                    <a:pt x="4226" y="1524"/>
                  </a:lnTo>
                  <a:lnTo>
                    <a:pt x="4187" y="1564"/>
                  </a:lnTo>
                  <a:lnTo>
                    <a:pt x="4148" y="1605"/>
                  </a:lnTo>
                  <a:lnTo>
                    <a:pt x="4110" y="1647"/>
                  </a:lnTo>
                  <a:lnTo>
                    <a:pt x="4072" y="1689"/>
                  </a:lnTo>
                  <a:lnTo>
                    <a:pt x="4036" y="1732"/>
                  </a:lnTo>
                  <a:lnTo>
                    <a:pt x="3997" y="1781"/>
                  </a:lnTo>
                  <a:lnTo>
                    <a:pt x="3959" y="1829"/>
                  </a:lnTo>
                  <a:lnTo>
                    <a:pt x="3922" y="1879"/>
                  </a:lnTo>
                  <a:lnTo>
                    <a:pt x="3887" y="1930"/>
                  </a:lnTo>
                  <a:lnTo>
                    <a:pt x="3851" y="1981"/>
                  </a:lnTo>
                  <a:lnTo>
                    <a:pt x="3816" y="2031"/>
                  </a:lnTo>
                  <a:lnTo>
                    <a:pt x="3783" y="2083"/>
                  </a:lnTo>
                  <a:lnTo>
                    <a:pt x="3749" y="2136"/>
                  </a:lnTo>
                  <a:lnTo>
                    <a:pt x="3717" y="2189"/>
                  </a:lnTo>
                  <a:lnTo>
                    <a:pt x="3685" y="2242"/>
                  </a:lnTo>
                  <a:lnTo>
                    <a:pt x="3652" y="2295"/>
                  </a:lnTo>
                  <a:lnTo>
                    <a:pt x="3621" y="2348"/>
                  </a:lnTo>
                  <a:lnTo>
                    <a:pt x="3588" y="2402"/>
                  </a:lnTo>
                  <a:lnTo>
                    <a:pt x="3557" y="2455"/>
                  </a:lnTo>
                  <a:lnTo>
                    <a:pt x="3526" y="2508"/>
                  </a:lnTo>
                  <a:lnTo>
                    <a:pt x="3493" y="2561"/>
                  </a:lnTo>
                  <a:lnTo>
                    <a:pt x="3468" y="2606"/>
                  </a:lnTo>
                  <a:lnTo>
                    <a:pt x="3442" y="2650"/>
                  </a:lnTo>
                  <a:lnTo>
                    <a:pt x="3416" y="2696"/>
                  </a:lnTo>
                  <a:lnTo>
                    <a:pt x="3391" y="2741"/>
                  </a:lnTo>
                  <a:lnTo>
                    <a:pt x="3342" y="2833"/>
                  </a:lnTo>
                  <a:lnTo>
                    <a:pt x="3295" y="2926"/>
                  </a:lnTo>
                  <a:lnTo>
                    <a:pt x="3248" y="3019"/>
                  </a:lnTo>
                  <a:lnTo>
                    <a:pt x="3202" y="3113"/>
                  </a:lnTo>
                  <a:lnTo>
                    <a:pt x="3155" y="3205"/>
                  </a:lnTo>
                  <a:lnTo>
                    <a:pt x="3109" y="3298"/>
                  </a:lnTo>
                  <a:lnTo>
                    <a:pt x="3061" y="3391"/>
                  </a:lnTo>
                  <a:lnTo>
                    <a:pt x="3013" y="3483"/>
                  </a:lnTo>
                  <a:lnTo>
                    <a:pt x="2988" y="3528"/>
                  </a:lnTo>
                  <a:lnTo>
                    <a:pt x="2962" y="3574"/>
                  </a:lnTo>
                  <a:lnTo>
                    <a:pt x="2936" y="3618"/>
                  </a:lnTo>
                  <a:lnTo>
                    <a:pt x="2910" y="3662"/>
                  </a:lnTo>
                  <a:lnTo>
                    <a:pt x="2883" y="3707"/>
                  </a:lnTo>
                  <a:lnTo>
                    <a:pt x="2855" y="3750"/>
                  </a:lnTo>
                  <a:lnTo>
                    <a:pt x="2827" y="3793"/>
                  </a:lnTo>
                  <a:lnTo>
                    <a:pt x="2798" y="3835"/>
                  </a:lnTo>
                  <a:lnTo>
                    <a:pt x="2768" y="3877"/>
                  </a:lnTo>
                  <a:lnTo>
                    <a:pt x="2737" y="3918"/>
                  </a:lnTo>
                  <a:lnTo>
                    <a:pt x="2705" y="3959"/>
                  </a:lnTo>
                  <a:lnTo>
                    <a:pt x="2673" y="3999"/>
                  </a:lnTo>
                  <a:lnTo>
                    <a:pt x="2639" y="4039"/>
                  </a:lnTo>
                  <a:lnTo>
                    <a:pt x="2604" y="4077"/>
                  </a:lnTo>
                  <a:lnTo>
                    <a:pt x="2567" y="4115"/>
                  </a:lnTo>
                  <a:lnTo>
                    <a:pt x="2530" y="4151"/>
                  </a:lnTo>
                  <a:lnTo>
                    <a:pt x="2491" y="4186"/>
                  </a:lnTo>
                  <a:lnTo>
                    <a:pt x="2452" y="4220"/>
                  </a:lnTo>
                  <a:lnTo>
                    <a:pt x="2412" y="4253"/>
                  </a:lnTo>
                  <a:lnTo>
                    <a:pt x="2371" y="4287"/>
                  </a:lnTo>
                  <a:lnTo>
                    <a:pt x="2330" y="4318"/>
                  </a:lnTo>
                  <a:lnTo>
                    <a:pt x="2288" y="4350"/>
                  </a:lnTo>
                  <a:lnTo>
                    <a:pt x="2246" y="4382"/>
                  </a:lnTo>
                  <a:lnTo>
                    <a:pt x="2203" y="4412"/>
                  </a:lnTo>
                  <a:lnTo>
                    <a:pt x="2116" y="4472"/>
                  </a:lnTo>
                  <a:lnTo>
                    <a:pt x="2030" y="4533"/>
                  </a:lnTo>
                  <a:lnTo>
                    <a:pt x="1944" y="4593"/>
                  </a:lnTo>
                  <a:lnTo>
                    <a:pt x="1857" y="4655"/>
                  </a:lnTo>
                  <a:lnTo>
                    <a:pt x="1815" y="4686"/>
                  </a:lnTo>
                  <a:lnTo>
                    <a:pt x="1774" y="4718"/>
                  </a:lnTo>
                  <a:lnTo>
                    <a:pt x="1732" y="4750"/>
                  </a:lnTo>
                  <a:lnTo>
                    <a:pt x="1692" y="4782"/>
                  </a:lnTo>
                  <a:lnTo>
                    <a:pt x="1652" y="4816"/>
                  </a:lnTo>
                  <a:lnTo>
                    <a:pt x="1613" y="4850"/>
                  </a:lnTo>
                  <a:lnTo>
                    <a:pt x="1574" y="4885"/>
                  </a:lnTo>
                  <a:lnTo>
                    <a:pt x="1538" y="4922"/>
                  </a:lnTo>
                  <a:lnTo>
                    <a:pt x="1501" y="4958"/>
                  </a:lnTo>
                  <a:lnTo>
                    <a:pt x="1466" y="4996"/>
                  </a:lnTo>
                  <a:lnTo>
                    <a:pt x="1433" y="5036"/>
                  </a:lnTo>
                  <a:lnTo>
                    <a:pt x="1400" y="5077"/>
                  </a:lnTo>
                  <a:lnTo>
                    <a:pt x="1354" y="5138"/>
                  </a:lnTo>
                  <a:lnTo>
                    <a:pt x="1309" y="5200"/>
                  </a:lnTo>
                  <a:lnTo>
                    <a:pt x="1264" y="5263"/>
                  </a:lnTo>
                  <a:lnTo>
                    <a:pt x="1221" y="5327"/>
                  </a:lnTo>
                  <a:lnTo>
                    <a:pt x="1179" y="5392"/>
                  </a:lnTo>
                  <a:lnTo>
                    <a:pt x="1137" y="5456"/>
                  </a:lnTo>
                  <a:lnTo>
                    <a:pt x="1097" y="5522"/>
                  </a:lnTo>
                  <a:lnTo>
                    <a:pt x="1057" y="5588"/>
                  </a:lnTo>
                  <a:lnTo>
                    <a:pt x="1017" y="5655"/>
                  </a:lnTo>
                  <a:lnTo>
                    <a:pt x="978" y="5723"/>
                  </a:lnTo>
                  <a:lnTo>
                    <a:pt x="940" y="5791"/>
                  </a:lnTo>
                  <a:lnTo>
                    <a:pt x="903" y="5859"/>
                  </a:lnTo>
                  <a:lnTo>
                    <a:pt x="828" y="5997"/>
                  </a:lnTo>
                  <a:lnTo>
                    <a:pt x="756" y="6137"/>
                  </a:lnTo>
                  <a:lnTo>
                    <a:pt x="684" y="6277"/>
                  </a:lnTo>
                  <a:lnTo>
                    <a:pt x="614" y="6418"/>
                  </a:lnTo>
                  <a:lnTo>
                    <a:pt x="543" y="6559"/>
                  </a:lnTo>
                  <a:lnTo>
                    <a:pt x="473" y="6700"/>
                  </a:lnTo>
                  <a:lnTo>
                    <a:pt x="402" y="6840"/>
                  </a:lnTo>
                  <a:lnTo>
                    <a:pt x="330" y="6980"/>
                  </a:lnTo>
                  <a:lnTo>
                    <a:pt x="258" y="7119"/>
                  </a:lnTo>
                  <a:lnTo>
                    <a:pt x="182" y="7256"/>
                  </a:lnTo>
                  <a:lnTo>
                    <a:pt x="178" y="7265"/>
                  </a:lnTo>
                  <a:lnTo>
                    <a:pt x="174" y="7276"/>
                  </a:lnTo>
                  <a:lnTo>
                    <a:pt x="170" y="7287"/>
                  </a:lnTo>
                  <a:lnTo>
                    <a:pt x="168" y="7298"/>
                  </a:lnTo>
                  <a:lnTo>
                    <a:pt x="166" y="7321"/>
                  </a:lnTo>
                  <a:lnTo>
                    <a:pt x="165" y="7344"/>
                  </a:lnTo>
                  <a:lnTo>
                    <a:pt x="165" y="7355"/>
                  </a:lnTo>
                  <a:lnTo>
                    <a:pt x="166" y="7367"/>
                  </a:lnTo>
                  <a:lnTo>
                    <a:pt x="167" y="7378"/>
                  </a:lnTo>
                  <a:lnTo>
                    <a:pt x="169" y="7390"/>
                  </a:lnTo>
                  <a:lnTo>
                    <a:pt x="172" y="7400"/>
                  </a:lnTo>
                  <a:lnTo>
                    <a:pt x="175" y="7411"/>
                  </a:lnTo>
                  <a:lnTo>
                    <a:pt x="179" y="7421"/>
                  </a:lnTo>
                  <a:lnTo>
                    <a:pt x="182" y="7432"/>
                  </a:lnTo>
                  <a:lnTo>
                    <a:pt x="192" y="7451"/>
                  </a:lnTo>
                  <a:lnTo>
                    <a:pt x="204" y="7470"/>
                  </a:lnTo>
                  <a:lnTo>
                    <a:pt x="217" y="7488"/>
                  </a:lnTo>
                  <a:lnTo>
                    <a:pt x="231" y="7503"/>
                  </a:lnTo>
                  <a:lnTo>
                    <a:pt x="247" y="7518"/>
                  </a:lnTo>
                  <a:lnTo>
                    <a:pt x="264" y="7531"/>
                  </a:lnTo>
                  <a:lnTo>
                    <a:pt x="284" y="7543"/>
                  </a:lnTo>
                  <a:lnTo>
                    <a:pt x="303" y="7552"/>
                  </a:lnTo>
                  <a:lnTo>
                    <a:pt x="313" y="7556"/>
                  </a:lnTo>
                  <a:lnTo>
                    <a:pt x="324" y="7559"/>
                  </a:lnTo>
                  <a:lnTo>
                    <a:pt x="334" y="7562"/>
                  </a:lnTo>
                  <a:lnTo>
                    <a:pt x="345" y="7566"/>
                  </a:lnTo>
                  <a:lnTo>
                    <a:pt x="356" y="7567"/>
                  </a:lnTo>
                  <a:lnTo>
                    <a:pt x="368" y="7569"/>
                  </a:lnTo>
                  <a:lnTo>
                    <a:pt x="379" y="7570"/>
                  </a:lnTo>
                  <a:lnTo>
                    <a:pt x="391" y="7570"/>
                  </a:lnTo>
                  <a:lnTo>
                    <a:pt x="421" y="7569"/>
                  </a:lnTo>
                  <a:lnTo>
                    <a:pt x="451" y="7567"/>
                  </a:lnTo>
                  <a:lnTo>
                    <a:pt x="465" y="7566"/>
                  </a:lnTo>
                  <a:lnTo>
                    <a:pt x="480" y="7564"/>
                  </a:lnTo>
                  <a:lnTo>
                    <a:pt x="495" y="7560"/>
                  </a:lnTo>
                  <a:lnTo>
                    <a:pt x="509" y="7557"/>
                  </a:lnTo>
                  <a:lnTo>
                    <a:pt x="523" y="7553"/>
                  </a:lnTo>
                  <a:lnTo>
                    <a:pt x="536" y="7548"/>
                  </a:lnTo>
                  <a:lnTo>
                    <a:pt x="549" y="7543"/>
                  </a:lnTo>
                  <a:lnTo>
                    <a:pt x="561" y="7537"/>
                  </a:lnTo>
                  <a:lnTo>
                    <a:pt x="573" y="7529"/>
                  </a:lnTo>
                  <a:lnTo>
                    <a:pt x="584" y="7521"/>
                  </a:lnTo>
                  <a:lnTo>
                    <a:pt x="594" y="7512"/>
                  </a:lnTo>
                  <a:lnTo>
                    <a:pt x="601" y="7502"/>
                  </a:lnTo>
                  <a:lnTo>
                    <a:pt x="622" y="7474"/>
                  </a:lnTo>
                  <a:lnTo>
                    <a:pt x="641" y="7446"/>
                  </a:lnTo>
                  <a:lnTo>
                    <a:pt x="658" y="7417"/>
                  </a:lnTo>
                  <a:lnTo>
                    <a:pt x="676" y="7388"/>
                  </a:lnTo>
                  <a:lnTo>
                    <a:pt x="693" y="7357"/>
                  </a:lnTo>
                  <a:lnTo>
                    <a:pt x="710" y="7328"/>
                  </a:lnTo>
                  <a:lnTo>
                    <a:pt x="728" y="7298"/>
                  </a:lnTo>
                  <a:lnTo>
                    <a:pt x="745" y="7269"/>
                  </a:lnTo>
                  <a:lnTo>
                    <a:pt x="866" y="7071"/>
                  </a:lnTo>
                  <a:lnTo>
                    <a:pt x="991" y="6882"/>
                  </a:lnTo>
                  <a:lnTo>
                    <a:pt x="1117" y="6702"/>
                  </a:lnTo>
                  <a:lnTo>
                    <a:pt x="1246" y="6529"/>
                  </a:lnTo>
                  <a:lnTo>
                    <a:pt x="1376" y="6365"/>
                  </a:lnTo>
                  <a:lnTo>
                    <a:pt x="1507" y="6208"/>
                  </a:lnTo>
                  <a:lnTo>
                    <a:pt x="1640" y="6058"/>
                  </a:lnTo>
                  <a:lnTo>
                    <a:pt x="1773" y="5916"/>
                  </a:lnTo>
                  <a:lnTo>
                    <a:pt x="1906" y="5781"/>
                  </a:lnTo>
                  <a:lnTo>
                    <a:pt x="2039" y="5653"/>
                  </a:lnTo>
                  <a:lnTo>
                    <a:pt x="2170" y="5532"/>
                  </a:lnTo>
                  <a:lnTo>
                    <a:pt x="2302" y="5417"/>
                  </a:lnTo>
                  <a:lnTo>
                    <a:pt x="2432" y="5308"/>
                  </a:lnTo>
                  <a:lnTo>
                    <a:pt x="2560" y="5207"/>
                  </a:lnTo>
                  <a:lnTo>
                    <a:pt x="2687" y="5111"/>
                  </a:lnTo>
                  <a:lnTo>
                    <a:pt x="2811" y="5020"/>
                  </a:lnTo>
                  <a:lnTo>
                    <a:pt x="2932" y="4935"/>
                  </a:lnTo>
                  <a:lnTo>
                    <a:pt x="3050" y="4856"/>
                  </a:lnTo>
                  <a:lnTo>
                    <a:pt x="3164" y="4781"/>
                  </a:lnTo>
                  <a:lnTo>
                    <a:pt x="3275" y="4713"/>
                  </a:lnTo>
                  <a:lnTo>
                    <a:pt x="3381" y="4648"/>
                  </a:lnTo>
                  <a:lnTo>
                    <a:pt x="3484" y="4589"/>
                  </a:lnTo>
                  <a:lnTo>
                    <a:pt x="3581" y="4534"/>
                  </a:lnTo>
                  <a:lnTo>
                    <a:pt x="3673" y="4483"/>
                  </a:lnTo>
                  <a:lnTo>
                    <a:pt x="3838" y="4394"/>
                  </a:lnTo>
                  <a:lnTo>
                    <a:pt x="3978" y="4319"/>
                  </a:lnTo>
                  <a:lnTo>
                    <a:pt x="4039" y="4288"/>
                  </a:lnTo>
                  <a:lnTo>
                    <a:pt x="4091" y="4259"/>
                  </a:lnTo>
                  <a:lnTo>
                    <a:pt x="4135" y="4233"/>
                  </a:lnTo>
                  <a:lnTo>
                    <a:pt x="4171" y="4209"/>
                  </a:lnTo>
                  <a:lnTo>
                    <a:pt x="4341" y="3973"/>
                  </a:lnTo>
                  <a:lnTo>
                    <a:pt x="4518" y="3743"/>
                  </a:lnTo>
                  <a:lnTo>
                    <a:pt x="4702" y="3519"/>
                  </a:lnTo>
                  <a:lnTo>
                    <a:pt x="4892" y="3298"/>
                  </a:lnTo>
                  <a:lnTo>
                    <a:pt x="5089" y="3085"/>
                  </a:lnTo>
                  <a:lnTo>
                    <a:pt x="5291" y="2877"/>
                  </a:lnTo>
                  <a:lnTo>
                    <a:pt x="5499" y="2675"/>
                  </a:lnTo>
                  <a:lnTo>
                    <a:pt x="5713" y="2480"/>
                  </a:lnTo>
                  <a:lnTo>
                    <a:pt x="5933" y="2290"/>
                  </a:lnTo>
                  <a:lnTo>
                    <a:pt x="6159" y="2107"/>
                  </a:lnTo>
                  <a:lnTo>
                    <a:pt x="6389" y="1930"/>
                  </a:lnTo>
                  <a:lnTo>
                    <a:pt x="6625" y="1760"/>
                  </a:lnTo>
                  <a:lnTo>
                    <a:pt x="6866" y="1597"/>
                  </a:lnTo>
                  <a:lnTo>
                    <a:pt x="7113" y="1442"/>
                  </a:lnTo>
                  <a:lnTo>
                    <a:pt x="7364" y="1293"/>
                  </a:lnTo>
                  <a:lnTo>
                    <a:pt x="7620" y="1151"/>
                  </a:lnTo>
                  <a:lnTo>
                    <a:pt x="7879" y="1017"/>
                  </a:lnTo>
                  <a:lnTo>
                    <a:pt x="8144" y="891"/>
                  </a:lnTo>
                  <a:lnTo>
                    <a:pt x="8413" y="772"/>
                  </a:lnTo>
                  <a:lnTo>
                    <a:pt x="8686" y="662"/>
                  </a:lnTo>
                  <a:lnTo>
                    <a:pt x="8963" y="559"/>
                  </a:lnTo>
                  <a:lnTo>
                    <a:pt x="9243" y="464"/>
                  </a:lnTo>
                  <a:lnTo>
                    <a:pt x="9528" y="378"/>
                  </a:lnTo>
                  <a:lnTo>
                    <a:pt x="9816" y="300"/>
                  </a:lnTo>
                  <a:lnTo>
                    <a:pt x="10107" y="231"/>
                  </a:lnTo>
                  <a:lnTo>
                    <a:pt x="10401" y="170"/>
                  </a:lnTo>
                  <a:lnTo>
                    <a:pt x="10699" y="120"/>
                  </a:lnTo>
                  <a:lnTo>
                    <a:pt x="10999" y="77"/>
                  </a:lnTo>
                  <a:lnTo>
                    <a:pt x="11303" y="43"/>
                  </a:lnTo>
                  <a:lnTo>
                    <a:pt x="11609" y="19"/>
                  </a:lnTo>
                  <a:lnTo>
                    <a:pt x="11917" y="5"/>
                  </a:lnTo>
                  <a:lnTo>
                    <a:pt x="12227" y="0"/>
                  </a:lnTo>
                  <a:lnTo>
                    <a:pt x="12260" y="0"/>
                  </a:lnTo>
                  <a:lnTo>
                    <a:pt x="12291" y="1"/>
                  </a:lnTo>
                  <a:lnTo>
                    <a:pt x="12324" y="1"/>
                  </a:lnTo>
                  <a:lnTo>
                    <a:pt x="12355" y="1"/>
                  </a:lnTo>
                  <a:lnTo>
                    <a:pt x="12386" y="2"/>
                  </a:lnTo>
                  <a:lnTo>
                    <a:pt x="12417" y="2"/>
                  </a:lnTo>
                  <a:lnTo>
                    <a:pt x="12450" y="3"/>
                  </a:lnTo>
                  <a:lnTo>
                    <a:pt x="12481" y="4"/>
                  </a:lnTo>
                  <a:lnTo>
                    <a:pt x="12562" y="4"/>
                  </a:lnTo>
                  <a:lnTo>
                    <a:pt x="12559" y="205"/>
                  </a:lnTo>
                  <a:close/>
                </a:path>
              </a:pathLst>
            </a:custGeom>
            <a:solidFill>
              <a:srgbClr val="994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65" name="Freeform 13"/>
            <p:cNvSpPr>
              <a:spLocks/>
            </p:cNvSpPr>
            <p:nvPr/>
          </p:nvSpPr>
          <p:spPr bwMode="auto">
            <a:xfrm>
              <a:off x="696" y="178"/>
              <a:ext cx="4187" cy="2582"/>
            </a:xfrm>
            <a:custGeom>
              <a:avLst/>
              <a:gdLst>
                <a:gd name="T0" fmla="*/ 12191 w 12562"/>
                <a:gd name="T1" fmla="*/ 196 h 7746"/>
                <a:gd name="T2" fmla="*/ 10064 w 12562"/>
                <a:gd name="T3" fmla="*/ 423 h 7746"/>
                <a:gd name="T4" fmla="*/ 7889 w 12562"/>
                <a:gd name="T5" fmla="*/ 1197 h 7746"/>
                <a:gd name="T6" fmla="*/ 5989 w 12562"/>
                <a:gd name="T7" fmla="*/ 2446 h 7746"/>
                <a:gd name="T8" fmla="*/ 4441 w 12562"/>
                <a:gd name="T9" fmla="*/ 4099 h 7746"/>
                <a:gd name="T10" fmla="*/ 3333 w 12562"/>
                <a:gd name="T11" fmla="*/ 4846 h 7746"/>
                <a:gd name="T12" fmla="*/ 2359 w 12562"/>
                <a:gd name="T13" fmla="*/ 5584 h 7746"/>
                <a:gd name="T14" fmla="*/ 1513 w 12562"/>
                <a:gd name="T15" fmla="*/ 6461 h 7746"/>
                <a:gd name="T16" fmla="*/ 811 w 12562"/>
                <a:gd name="T17" fmla="*/ 7462 h 7746"/>
                <a:gd name="T18" fmla="*/ 677 w 12562"/>
                <a:gd name="T19" fmla="*/ 7661 h 7746"/>
                <a:gd name="T20" fmla="*/ 504 w 12562"/>
                <a:gd name="T21" fmla="*/ 7739 h 7746"/>
                <a:gd name="T22" fmla="*/ 326 w 12562"/>
                <a:gd name="T23" fmla="*/ 7734 h 7746"/>
                <a:gd name="T24" fmla="*/ 191 w 12562"/>
                <a:gd name="T25" fmla="*/ 7681 h 7746"/>
                <a:gd name="T26" fmla="*/ 81 w 12562"/>
                <a:gd name="T27" fmla="*/ 7592 h 7746"/>
                <a:gd name="T28" fmla="*/ 13 w 12562"/>
                <a:gd name="T29" fmla="*/ 7473 h 7746"/>
                <a:gd name="T30" fmla="*/ 2 w 12562"/>
                <a:gd name="T31" fmla="*/ 7315 h 7746"/>
                <a:gd name="T32" fmla="*/ 104 w 12562"/>
                <a:gd name="T33" fmla="*/ 7065 h 7746"/>
                <a:gd name="T34" fmla="*/ 674 w 12562"/>
                <a:gd name="T35" fmla="*/ 5942 h 7746"/>
                <a:gd name="T36" fmla="*/ 1028 w 12562"/>
                <a:gd name="T37" fmla="*/ 5338 h 7746"/>
                <a:gd name="T38" fmla="*/ 1351 w 12562"/>
                <a:gd name="T39" fmla="*/ 4906 h 7746"/>
                <a:gd name="T40" fmla="*/ 1665 w 12562"/>
                <a:gd name="T41" fmla="*/ 4633 h 7746"/>
                <a:gd name="T42" fmla="*/ 2179 w 12562"/>
                <a:gd name="T43" fmla="*/ 4266 h 7746"/>
                <a:gd name="T44" fmla="*/ 2488 w 12562"/>
                <a:gd name="T45" fmla="*/ 3986 h 7746"/>
                <a:gd name="T46" fmla="*/ 2732 w 12562"/>
                <a:gd name="T47" fmla="*/ 3654 h 7746"/>
                <a:gd name="T48" fmla="*/ 3005 w 12562"/>
                <a:gd name="T49" fmla="*/ 3153 h 7746"/>
                <a:gd name="T50" fmla="*/ 3316 w 12562"/>
                <a:gd name="T51" fmla="*/ 2553 h 7746"/>
                <a:gd name="T52" fmla="*/ 3566 w 12562"/>
                <a:gd name="T53" fmla="*/ 2136 h 7746"/>
                <a:gd name="T54" fmla="*/ 3847 w 12562"/>
                <a:gd name="T55" fmla="*/ 1728 h 7746"/>
                <a:gd name="T56" fmla="*/ 4153 w 12562"/>
                <a:gd name="T57" fmla="*/ 1392 h 7746"/>
                <a:gd name="T58" fmla="*/ 4489 w 12562"/>
                <a:gd name="T59" fmla="*/ 1114 h 7746"/>
                <a:gd name="T60" fmla="*/ 4430 w 12562"/>
                <a:gd name="T61" fmla="*/ 1338 h 7746"/>
                <a:gd name="T62" fmla="*/ 4110 w 12562"/>
                <a:gd name="T63" fmla="*/ 1647 h 7746"/>
                <a:gd name="T64" fmla="*/ 3816 w 12562"/>
                <a:gd name="T65" fmla="*/ 2031 h 7746"/>
                <a:gd name="T66" fmla="*/ 3557 w 12562"/>
                <a:gd name="T67" fmla="*/ 2455 h 7746"/>
                <a:gd name="T68" fmla="*/ 3295 w 12562"/>
                <a:gd name="T69" fmla="*/ 2926 h 7746"/>
                <a:gd name="T70" fmla="*/ 2962 w 12562"/>
                <a:gd name="T71" fmla="*/ 3574 h 7746"/>
                <a:gd name="T72" fmla="*/ 2737 w 12562"/>
                <a:gd name="T73" fmla="*/ 3918 h 7746"/>
                <a:gd name="T74" fmla="*/ 2452 w 12562"/>
                <a:gd name="T75" fmla="*/ 4220 h 7746"/>
                <a:gd name="T76" fmla="*/ 2030 w 12562"/>
                <a:gd name="T77" fmla="*/ 4533 h 7746"/>
                <a:gd name="T78" fmla="*/ 1613 w 12562"/>
                <a:gd name="T79" fmla="*/ 4850 h 7746"/>
                <a:gd name="T80" fmla="*/ 1309 w 12562"/>
                <a:gd name="T81" fmla="*/ 5200 h 7746"/>
                <a:gd name="T82" fmla="*/ 978 w 12562"/>
                <a:gd name="T83" fmla="*/ 5723 h 7746"/>
                <a:gd name="T84" fmla="*/ 473 w 12562"/>
                <a:gd name="T85" fmla="*/ 6700 h 7746"/>
                <a:gd name="T86" fmla="*/ 168 w 12562"/>
                <a:gd name="T87" fmla="*/ 7298 h 7746"/>
                <a:gd name="T88" fmla="*/ 175 w 12562"/>
                <a:gd name="T89" fmla="*/ 7411 h 7746"/>
                <a:gd name="T90" fmla="*/ 264 w 12562"/>
                <a:gd name="T91" fmla="*/ 7531 h 7746"/>
                <a:gd name="T92" fmla="*/ 368 w 12562"/>
                <a:gd name="T93" fmla="*/ 7569 h 7746"/>
                <a:gd name="T94" fmla="*/ 509 w 12562"/>
                <a:gd name="T95" fmla="*/ 7557 h 7746"/>
                <a:gd name="T96" fmla="*/ 601 w 12562"/>
                <a:gd name="T97" fmla="*/ 7502 h 7746"/>
                <a:gd name="T98" fmla="*/ 745 w 12562"/>
                <a:gd name="T99" fmla="*/ 7269 h 7746"/>
                <a:gd name="T100" fmla="*/ 1773 w 12562"/>
                <a:gd name="T101" fmla="*/ 5916 h 7746"/>
                <a:gd name="T102" fmla="*/ 2811 w 12562"/>
                <a:gd name="T103" fmla="*/ 5020 h 7746"/>
                <a:gd name="T104" fmla="*/ 3673 w 12562"/>
                <a:gd name="T105" fmla="*/ 4483 h 7746"/>
                <a:gd name="T106" fmla="*/ 4518 w 12562"/>
                <a:gd name="T107" fmla="*/ 3743 h 7746"/>
                <a:gd name="T108" fmla="*/ 6159 w 12562"/>
                <a:gd name="T109" fmla="*/ 2107 h 7746"/>
                <a:gd name="T110" fmla="*/ 8144 w 12562"/>
                <a:gd name="T111" fmla="*/ 891 h 7746"/>
                <a:gd name="T112" fmla="*/ 10401 w 12562"/>
                <a:gd name="T113" fmla="*/ 170 h 7746"/>
                <a:gd name="T114" fmla="*/ 12291 w 12562"/>
                <a:gd name="T115" fmla="*/ 1 h 7746"/>
                <a:gd name="T116" fmla="*/ 12559 w 12562"/>
                <a:gd name="T117" fmla="*/ 205 h 7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62" h="7746">
                  <a:moveTo>
                    <a:pt x="12559" y="205"/>
                  </a:moveTo>
                  <a:lnTo>
                    <a:pt x="12507" y="203"/>
                  </a:lnTo>
                  <a:lnTo>
                    <a:pt x="12454" y="202"/>
                  </a:lnTo>
                  <a:lnTo>
                    <a:pt x="12401" y="200"/>
                  </a:lnTo>
                  <a:lnTo>
                    <a:pt x="12349" y="199"/>
                  </a:lnTo>
                  <a:lnTo>
                    <a:pt x="12297" y="197"/>
                  </a:lnTo>
                  <a:lnTo>
                    <a:pt x="12244" y="196"/>
                  </a:lnTo>
                  <a:lnTo>
                    <a:pt x="12191" y="196"/>
                  </a:lnTo>
                  <a:lnTo>
                    <a:pt x="12138" y="196"/>
                  </a:lnTo>
                  <a:lnTo>
                    <a:pt x="11833" y="201"/>
                  </a:lnTo>
                  <a:lnTo>
                    <a:pt x="11532" y="216"/>
                  </a:lnTo>
                  <a:lnTo>
                    <a:pt x="11233" y="239"/>
                  </a:lnTo>
                  <a:lnTo>
                    <a:pt x="10937" y="272"/>
                  </a:lnTo>
                  <a:lnTo>
                    <a:pt x="10643" y="313"/>
                  </a:lnTo>
                  <a:lnTo>
                    <a:pt x="10353" y="364"/>
                  </a:lnTo>
                  <a:lnTo>
                    <a:pt x="10064" y="423"/>
                  </a:lnTo>
                  <a:lnTo>
                    <a:pt x="9780" y="491"/>
                  </a:lnTo>
                  <a:lnTo>
                    <a:pt x="9498" y="568"/>
                  </a:lnTo>
                  <a:lnTo>
                    <a:pt x="9221" y="652"/>
                  </a:lnTo>
                  <a:lnTo>
                    <a:pt x="8946" y="745"/>
                  </a:lnTo>
                  <a:lnTo>
                    <a:pt x="8676" y="847"/>
                  </a:lnTo>
                  <a:lnTo>
                    <a:pt x="8410" y="956"/>
                  </a:lnTo>
                  <a:lnTo>
                    <a:pt x="8147" y="1072"/>
                  </a:lnTo>
                  <a:lnTo>
                    <a:pt x="7889" y="1197"/>
                  </a:lnTo>
                  <a:lnTo>
                    <a:pt x="7634" y="1327"/>
                  </a:lnTo>
                  <a:lnTo>
                    <a:pt x="7385" y="1467"/>
                  </a:lnTo>
                  <a:lnTo>
                    <a:pt x="7140" y="1612"/>
                  </a:lnTo>
                  <a:lnTo>
                    <a:pt x="6900" y="1766"/>
                  </a:lnTo>
                  <a:lnTo>
                    <a:pt x="6664" y="1926"/>
                  </a:lnTo>
                  <a:lnTo>
                    <a:pt x="6434" y="2093"/>
                  </a:lnTo>
                  <a:lnTo>
                    <a:pt x="6210" y="2266"/>
                  </a:lnTo>
                  <a:lnTo>
                    <a:pt x="5989" y="2446"/>
                  </a:lnTo>
                  <a:lnTo>
                    <a:pt x="5775" y="2632"/>
                  </a:lnTo>
                  <a:lnTo>
                    <a:pt x="5566" y="2824"/>
                  </a:lnTo>
                  <a:lnTo>
                    <a:pt x="5364" y="3022"/>
                  </a:lnTo>
                  <a:lnTo>
                    <a:pt x="5166" y="3226"/>
                  </a:lnTo>
                  <a:lnTo>
                    <a:pt x="4975" y="3437"/>
                  </a:lnTo>
                  <a:lnTo>
                    <a:pt x="4791" y="3652"/>
                  </a:lnTo>
                  <a:lnTo>
                    <a:pt x="4612" y="3872"/>
                  </a:lnTo>
                  <a:lnTo>
                    <a:pt x="4441" y="4099"/>
                  </a:lnTo>
                  <a:lnTo>
                    <a:pt x="4275" y="4330"/>
                  </a:lnTo>
                  <a:lnTo>
                    <a:pt x="4136" y="4396"/>
                  </a:lnTo>
                  <a:lnTo>
                    <a:pt x="3998" y="4465"/>
                  </a:lnTo>
                  <a:lnTo>
                    <a:pt x="3862" y="4536"/>
                  </a:lnTo>
                  <a:lnTo>
                    <a:pt x="3727" y="4610"/>
                  </a:lnTo>
                  <a:lnTo>
                    <a:pt x="3594" y="4686"/>
                  </a:lnTo>
                  <a:lnTo>
                    <a:pt x="3462" y="4765"/>
                  </a:lnTo>
                  <a:lnTo>
                    <a:pt x="3333" y="4846"/>
                  </a:lnTo>
                  <a:lnTo>
                    <a:pt x="3204" y="4930"/>
                  </a:lnTo>
                  <a:lnTo>
                    <a:pt x="3078" y="5017"/>
                  </a:lnTo>
                  <a:lnTo>
                    <a:pt x="2953" y="5105"/>
                  </a:lnTo>
                  <a:lnTo>
                    <a:pt x="2831" y="5196"/>
                  </a:lnTo>
                  <a:lnTo>
                    <a:pt x="2710" y="5290"/>
                  </a:lnTo>
                  <a:lnTo>
                    <a:pt x="2592" y="5385"/>
                  </a:lnTo>
                  <a:lnTo>
                    <a:pt x="2474" y="5483"/>
                  </a:lnTo>
                  <a:lnTo>
                    <a:pt x="2359" y="5584"/>
                  </a:lnTo>
                  <a:lnTo>
                    <a:pt x="2246" y="5685"/>
                  </a:lnTo>
                  <a:lnTo>
                    <a:pt x="2135" y="5790"/>
                  </a:lnTo>
                  <a:lnTo>
                    <a:pt x="2026" y="5897"/>
                  </a:lnTo>
                  <a:lnTo>
                    <a:pt x="1919" y="6006"/>
                  </a:lnTo>
                  <a:lnTo>
                    <a:pt x="1814" y="6116"/>
                  </a:lnTo>
                  <a:lnTo>
                    <a:pt x="1711" y="6230"/>
                  </a:lnTo>
                  <a:lnTo>
                    <a:pt x="1611" y="6344"/>
                  </a:lnTo>
                  <a:lnTo>
                    <a:pt x="1513" y="6461"/>
                  </a:lnTo>
                  <a:lnTo>
                    <a:pt x="1417" y="6580"/>
                  </a:lnTo>
                  <a:lnTo>
                    <a:pt x="1323" y="6701"/>
                  </a:lnTo>
                  <a:lnTo>
                    <a:pt x="1232" y="6823"/>
                  </a:lnTo>
                  <a:lnTo>
                    <a:pt x="1142" y="6947"/>
                  </a:lnTo>
                  <a:lnTo>
                    <a:pt x="1056" y="7073"/>
                  </a:lnTo>
                  <a:lnTo>
                    <a:pt x="972" y="7201"/>
                  </a:lnTo>
                  <a:lnTo>
                    <a:pt x="891" y="7330"/>
                  </a:lnTo>
                  <a:lnTo>
                    <a:pt x="811" y="7462"/>
                  </a:lnTo>
                  <a:lnTo>
                    <a:pt x="734" y="7595"/>
                  </a:lnTo>
                  <a:lnTo>
                    <a:pt x="728" y="7606"/>
                  </a:lnTo>
                  <a:lnTo>
                    <a:pt x="720" y="7615"/>
                  </a:lnTo>
                  <a:lnTo>
                    <a:pt x="712" y="7625"/>
                  </a:lnTo>
                  <a:lnTo>
                    <a:pt x="704" y="7635"/>
                  </a:lnTo>
                  <a:lnTo>
                    <a:pt x="695" y="7643"/>
                  </a:lnTo>
                  <a:lnTo>
                    <a:pt x="685" y="7653"/>
                  </a:lnTo>
                  <a:lnTo>
                    <a:pt x="677" y="7661"/>
                  </a:lnTo>
                  <a:lnTo>
                    <a:pt x="667" y="7669"/>
                  </a:lnTo>
                  <a:lnTo>
                    <a:pt x="647" y="7683"/>
                  </a:lnTo>
                  <a:lnTo>
                    <a:pt x="624" y="7696"/>
                  </a:lnTo>
                  <a:lnTo>
                    <a:pt x="601" y="7708"/>
                  </a:lnTo>
                  <a:lnTo>
                    <a:pt x="579" y="7718"/>
                  </a:lnTo>
                  <a:lnTo>
                    <a:pt x="554" y="7727"/>
                  </a:lnTo>
                  <a:lnTo>
                    <a:pt x="529" y="7733"/>
                  </a:lnTo>
                  <a:lnTo>
                    <a:pt x="504" y="7739"/>
                  </a:lnTo>
                  <a:lnTo>
                    <a:pt x="479" y="7743"/>
                  </a:lnTo>
                  <a:lnTo>
                    <a:pt x="453" y="7745"/>
                  </a:lnTo>
                  <a:lnTo>
                    <a:pt x="428" y="7746"/>
                  </a:lnTo>
                  <a:lnTo>
                    <a:pt x="404" y="7745"/>
                  </a:lnTo>
                  <a:lnTo>
                    <a:pt x="380" y="7743"/>
                  </a:lnTo>
                  <a:lnTo>
                    <a:pt x="361" y="7741"/>
                  </a:lnTo>
                  <a:lnTo>
                    <a:pt x="344" y="7737"/>
                  </a:lnTo>
                  <a:lnTo>
                    <a:pt x="326" y="7734"/>
                  </a:lnTo>
                  <a:lnTo>
                    <a:pt x="309" y="7729"/>
                  </a:lnTo>
                  <a:lnTo>
                    <a:pt x="290" y="7724"/>
                  </a:lnTo>
                  <a:lnTo>
                    <a:pt x="273" y="7718"/>
                  </a:lnTo>
                  <a:lnTo>
                    <a:pt x="257" y="7713"/>
                  </a:lnTo>
                  <a:lnTo>
                    <a:pt x="239" y="7705"/>
                  </a:lnTo>
                  <a:lnTo>
                    <a:pt x="223" y="7697"/>
                  </a:lnTo>
                  <a:lnTo>
                    <a:pt x="207" y="7690"/>
                  </a:lnTo>
                  <a:lnTo>
                    <a:pt x="191" y="7681"/>
                  </a:lnTo>
                  <a:lnTo>
                    <a:pt x="176" y="7672"/>
                  </a:lnTo>
                  <a:lnTo>
                    <a:pt x="161" y="7662"/>
                  </a:lnTo>
                  <a:lnTo>
                    <a:pt x="145" y="7651"/>
                  </a:lnTo>
                  <a:lnTo>
                    <a:pt x="131" y="7640"/>
                  </a:lnTo>
                  <a:lnTo>
                    <a:pt x="117" y="7629"/>
                  </a:lnTo>
                  <a:lnTo>
                    <a:pt x="104" y="7618"/>
                  </a:lnTo>
                  <a:lnTo>
                    <a:pt x="93" y="7605"/>
                  </a:lnTo>
                  <a:lnTo>
                    <a:pt x="81" y="7592"/>
                  </a:lnTo>
                  <a:lnTo>
                    <a:pt x="70" y="7579"/>
                  </a:lnTo>
                  <a:lnTo>
                    <a:pt x="59" y="7565"/>
                  </a:lnTo>
                  <a:lnTo>
                    <a:pt x="49" y="7551"/>
                  </a:lnTo>
                  <a:lnTo>
                    <a:pt x="41" y="7535"/>
                  </a:lnTo>
                  <a:lnTo>
                    <a:pt x="32" y="7520"/>
                  </a:lnTo>
                  <a:lnTo>
                    <a:pt x="24" y="7505"/>
                  </a:lnTo>
                  <a:lnTo>
                    <a:pt x="18" y="7489"/>
                  </a:lnTo>
                  <a:lnTo>
                    <a:pt x="13" y="7473"/>
                  </a:lnTo>
                  <a:lnTo>
                    <a:pt x="8" y="7456"/>
                  </a:lnTo>
                  <a:lnTo>
                    <a:pt x="4" y="7439"/>
                  </a:lnTo>
                  <a:lnTo>
                    <a:pt x="2" y="7421"/>
                  </a:lnTo>
                  <a:lnTo>
                    <a:pt x="0" y="7404"/>
                  </a:lnTo>
                  <a:lnTo>
                    <a:pt x="0" y="7385"/>
                  </a:lnTo>
                  <a:lnTo>
                    <a:pt x="0" y="7363"/>
                  </a:lnTo>
                  <a:lnTo>
                    <a:pt x="1" y="7340"/>
                  </a:lnTo>
                  <a:lnTo>
                    <a:pt x="2" y="7315"/>
                  </a:lnTo>
                  <a:lnTo>
                    <a:pt x="5" y="7291"/>
                  </a:lnTo>
                  <a:lnTo>
                    <a:pt x="9" y="7269"/>
                  </a:lnTo>
                  <a:lnTo>
                    <a:pt x="15" y="7245"/>
                  </a:lnTo>
                  <a:lnTo>
                    <a:pt x="19" y="7234"/>
                  </a:lnTo>
                  <a:lnTo>
                    <a:pt x="22" y="7223"/>
                  </a:lnTo>
                  <a:lnTo>
                    <a:pt x="27" y="7214"/>
                  </a:lnTo>
                  <a:lnTo>
                    <a:pt x="32" y="7204"/>
                  </a:lnTo>
                  <a:lnTo>
                    <a:pt x="104" y="7065"/>
                  </a:lnTo>
                  <a:lnTo>
                    <a:pt x="176" y="6925"/>
                  </a:lnTo>
                  <a:lnTo>
                    <a:pt x="247" y="6785"/>
                  </a:lnTo>
                  <a:lnTo>
                    <a:pt x="317" y="6644"/>
                  </a:lnTo>
                  <a:lnTo>
                    <a:pt x="387" y="6503"/>
                  </a:lnTo>
                  <a:lnTo>
                    <a:pt x="458" y="6361"/>
                  </a:lnTo>
                  <a:lnTo>
                    <a:pt x="529" y="6221"/>
                  </a:lnTo>
                  <a:lnTo>
                    <a:pt x="600" y="6082"/>
                  </a:lnTo>
                  <a:lnTo>
                    <a:pt x="674" y="5942"/>
                  </a:lnTo>
                  <a:lnTo>
                    <a:pt x="748" y="5804"/>
                  </a:lnTo>
                  <a:lnTo>
                    <a:pt x="787" y="5736"/>
                  </a:lnTo>
                  <a:lnTo>
                    <a:pt x="825" y="5669"/>
                  </a:lnTo>
                  <a:lnTo>
                    <a:pt x="865" y="5601"/>
                  </a:lnTo>
                  <a:lnTo>
                    <a:pt x="904" y="5534"/>
                  </a:lnTo>
                  <a:lnTo>
                    <a:pt x="945" y="5468"/>
                  </a:lnTo>
                  <a:lnTo>
                    <a:pt x="986" y="5402"/>
                  </a:lnTo>
                  <a:lnTo>
                    <a:pt x="1028" y="5338"/>
                  </a:lnTo>
                  <a:lnTo>
                    <a:pt x="1070" y="5274"/>
                  </a:lnTo>
                  <a:lnTo>
                    <a:pt x="1113" y="5210"/>
                  </a:lnTo>
                  <a:lnTo>
                    <a:pt x="1158" y="5147"/>
                  </a:lnTo>
                  <a:lnTo>
                    <a:pt x="1203" y="5085"/>
                  </a:lnTo>
                  <a:lnTo>
                    <a:pt x="1249" y="5024"/>
                  </a:lnTo>
                  <a:lnTo>
                    <a:pt x="1282" y="4983"/>
                  </a:lnTo>
                  <a:lnTo>
                    <a:pt x="1315" y="4944"/>
                  </a:lnTo>
                  <a:lnTo>
                    <a:pt x="1351" y="4906"/>
                  </a:lnTo>
                  <a:lnTo>
                    <a:pt x="1386" y="4869"/>
                  </a:lnTo>
                  <a:lnTo>
                    <a:pt x="1424" y="4833"/>
                  </a:lnTo>
                  <a:lnTo>
                    <a:pt x="1462" y="4798"/>
                  </a:lnTo>
                  <a:lnTo>
                    <a:pt x="1501" y="4763"/>
                  </a:lnTo>
                  <a:lnTo>
                    <a:pt x="1541" y="4729"/>
                  </a:lnTo>
                  <a:lnTo>
                    <a:pt x="1582" y="4697"/>
                  </a:lnTo>
                  <a:lnTo>
                    <a:pt x="1623" y="4665"/>
                  </a:lnTo>
                  <a:lnTo>
                    <a:pt x="1665" y="4633"/>
                  </a:lnTo>
                  <a:lnTo>
                    <a:pt x="1707" y="4602"/>
                  </a:lnTo>
                  <a:lnTo>
                    <a:pt x="1792" y="4540"/>
                  </a:lnTo>
                  <a:lnTo>
                    <a:pt x="1879" y="4480"/>
                  </a:lnTo>
                  <a:lnTo>
                    <a:pt x="1966" y="4421"/>
                  </a:lnTo>
                  <a:lnTo>
                    <a:pt x="2053" y="4359"/>
                  </a:lnTo>
                  <a:lnTo>
                    <a:pt x="2095" y="4329"/>
                  </a:lnTo>
                  <a:lnTo>
                    <a:pt x="2138" y="4297"/>
                  </a:lnTo>
                  <a:lnTo>
                    <a:pt x="2179" y="4266"/>
                  </a:lnTo>
                  <a:lnTo>
                    <a:pt x="2221" y="4234"/>
                  </a:lnTo>
                  <a:lnTo>
                    <a:pt x="2261" y="4200"/>
                  </a:lnTo>
                  <a:lnTo>
                    <a:pt x="2301" y="4167"/>
                  </a:lnTo>
                  <a:lnTo>
                    <a:pt x="2341" y="4133"/>
                  </a:lnTo>
                  <a:lnTo>
                    <a:pt x="2379" y="4098"/>
                  </a:lnTo>
                  <a:lnTo>
                    <a:pt x="2417" y="4062"/>
                  </a:lnTo>
                  <a:lnTo>
                    <a:pt x="2453" y="4024"/>
                  </a:lnTo>
                  <a:lnTo>
                    <a:pt x="2488" y="3986"/>
                  </a:lnTo>
                  <a:lnTo>
                    <a:pt x="2523" y="3947"/>
                  </a:lnTo>
                  <a:lnTo>
                    <a:pt x="2555" y="3906"/>
                  </a:lnTo>
                  <a:lnTo>
                    <a:pt x="2586" y="3866"/>
                  </a:lnTo>
                  <a:lnTo>
                    <a:pt x="2618" y="3824"/>
                  </a:lnTo>
                  <a:lnTo>
                    <a:pt x="2647" y="3782"/>
                  </a:lnTo>
                  <a:lnTo>
                    <a:pt x="2676" y="3740"/>
                  </a:lnTo>
                  <a:lnTo>
                    <a:pt x="2705" y="3697"/>
                  </a:lnTo>
                  <a:lnTo>
                    <a:pt x="2732" y="3654"/>
                  </a:lnTo>
                  <a:lnTo>
                    <a:pt x="2759" y="3609"/>
                  </a:lnTo>
                  <a:lnTo>
                    <a:pt x="2786" y="3565"/>
                  </a:lnTo>
                  <a:lnTo>
                    <a:pt x="2812" y="3521"/>
                  </a:lnTo>
                  <a:lnTo>
                    <a:pt x="2837" y="3475"/>
                  </a:lnTo>
                  <a:lnTo>
                    <a:pt x="2862" y="3430"/>
                  </a:lnTo>
                  <a:lnTo>
                    <a:pt x="2911" y="3338"/>
                  </a:lnTo>
                  <a:lnTo>
                    <a:pt x="2959" y="3245"/>
                  </a:lnTo>
                  <a:lnTo>
                    <a:pt x="3005" y="3153"/>
                  </a:lnTo>
                  <a:lnTo>
                    <a:pt x="3052" y="3060"/>
                  </a:lnTo>
                  <a:lnTo>
                    <a:pt x="3098" y="2966"/>
                  </a:lnTo>
                  <a:lnTo>
                    <a:pt x="3145" y="2873"/>
                  </a:lnTo>
                  <a:lnTo>
                    <a:pt x="3192" y="2780"/>
                  </a:lnTo>
                  <a:lnTo>
                    <a:pt x="3241" y="2688"/>
                  </a:lnTo>
                  <a:lnTo>
                    <a:pt x="3266" y="2643"/>
                  </a:lnTo>
                  <a:lnTo>
                    <a:pt x="3290" y="2597"/>
                  </a:lnTo>
                  <a:lnTo>
                    <a:pt x="3316" y="2553"/>
                  </a:lnTo>
                  <a:lnTo>
                    <a:pt x="3343" y="2509"/>
                  </a:lnTo>
                  <a:lnTo>
                    <a:pt x="3375" y="2455"/>
                  </a:lnTo>
                  <a:lnTo>
                    <a:pt x="3407" y="2402"/>
                  </a:lnTo>
                  <a:lnTo>
                    <a:pt x="3438" y="2349"/>
                  </a:lnTo>
                  <a:lnTo>
                    <a:pt x="3470" y="2295"/>
                  </a:lnTo>
                  <a:lnTo>
                    <a:pt x="3502" y="2242"/>
                  </a:lnTo>
                  <a:lnTo>
                    <a:pt x="3533" y="2189"/>
                  </a:lnTo>
                  <a:lnTo>
                    <a:pt x="3566" y="2136"/>
                  </a:lnTo>
                  <a:lnTo>
                    <a:pt x="3599" y="2083"/>
                  </a:lnTo>
                  <a:lnTo>
                    <a:pt x="3633" y="2031"/>
                  </a:lnTo>
                  <a:lnTo>
                    <a:pt x="3666" y="1980"/>
                  </a:lnTo>
                  <a:lnTo>
                    <a:pt x="3701" y="1928"/>
                  </a:lnTo>
                  <a:lnTo>
                    <a:pt x="3735" y="1877"/>
                  </a:lnTo>
                  <a:lnTo>
                    <a:pt x="3772" y="1826"/>
                  </a:lnTo>
                  <a:lnTo>
                    <a:pt x="3809" y="1777"/>
                  </a:lnTo>
                  <a:lnTo>
                    <a:pt x="3847" y="1728"/>
                  </a:lnTo>
                  <a:lnTo>
                    <a:pt x="3885" y="1679"/>
                  </a:lnTo>
                  <a:lnTo>
                    <a:pt x="3922" y="1636"/>
                  </a:lnTo>
                  <a:lnTo>
                    <a:pt x="3959" y="1594"/>
                  </a:lnTo>
                  <a:lnTo>
                    <a:pt x="3997" y="1552"/>
                  </a:lnTo>
                  <a:lnTo>
                    <a:pt x="4035" y="1511"/>
                  </a:lnTo>
                  <a:lnTo>
                    <a:pt x="4073" y="1470"/>
                  </a:lnTo>
                  <a:lnTo>
                    <a:pt x="4113" y="1431"/>
                  </a:lnTo>
                  <a:lnTo>
                    <a:pt x="4153" y="1392"/>
                  </a:lnTo>
                  <a:lnTo>
                    <a:pt x="4193" y="1354"/>
                  </a:lnTo>
                  <a:lnTo>
                    <a:pt x="4234" y="1318"/>
                  </a:lnTo>
                  <a:lnTo>
                    <a:pt x="4275" y="1281"/>
                  </a:lnTo>
                  <a:lnTo>
                    <a:pt x="4317" y="1246"/>
                  </a:lnTo>
                  <a:lnTo>
                    <a:pt x="4360" y="1212"/>
                  </a:lnTo>
                  <a:lnTo>
                    <a:pt x="4402" y="1178"/>
                  </a:lnTo>
                  <a:lnTo>
                    <a:pt x="4445" y="1146"/>
                  </a:lnTo>
                  <a:lnTo>
                    <a:pt x="4489" y="1114"/>
                  </a:lnTo>
                  <a:lnTo>
                    <a:pt x="4533" y="1085"/>
                  </a:lnTo>
                  <a:lnTo>
                    <a:pt x="4691" y="1145"/>
                  </a:lnTo>
                  <a:lnTo>
                    <a:pt x="4647" y="1175"/>
                  </a:lnTo>
                  <a:lnTo>
                    <a:pt x="4603" y="1205"/>
                  </a:lnTo>
                  <a:lnTo>
                    <a:pt x="4558" y="1238"/>
                  </a:lnTo>
                  <a:lnTo>
                    <a:pt x="4515" y="1270"/>
                  </a:lnTo>
                  <a:lnTo>
                    <a:pt x="4473" y="1303"/>
                  </a:lnTo>
                  <a:lnTo>
                    <a:pt x="4430" y="1338"/>
                  </a:lnTo>
                  <a:lnTo>
                    <a:pt x="4388" y="1374"/>
                  </a:lnTo>
                  <a:lnTo>
                    <a:pt x="4347" y="1409"/>
                  </a:lnTo>
                  <a:lnTo>
                    <a:pt x="4306" y="1447"/>
                  </a:lnTo>
                  <a:lnTo>
                    <a:pt x="4266" y="1485"/>
                  </a:lnTo>
                  <a:lnTo>
                    <a:pt x="4226" y="1524"/>
                  </a:lnTo>
                  <a:lnTo>
                    <a:pt x="4187" y="1564"/>
                  </a:lnTo>
                  <a:lnTo>
                    <a:pt x="4148" y="1605"/>
                  </a:lnTo>
                  <a:lnTo>
                    <a:pt x="4110" y="1647"/>
                  </a:lnTo>
                  <a:lnTo>
                    <a:pt x="4072" y="1689"/>
                  </a:lnTo>
                  <a:lnTo>
                    <a:pt x="4036" y="1732"/>
                  </a:lnTo>
                  <a:lnTo>
                    <a:pt x="3997" y="1781"/>
                  </a:lnTo>
                  <a:lnTo>
                    <a:pt x="3959" y="1829"/>
                  </a:lnTo>
                  <a:lnTo>
                    <a:pt x="3922" y="1879"/>
                  </a:lnTo>
                  <a:lnTo>
                    <a:pt x="3887" y="1930"/>
                  </a:lnTo>
                  <a:lnTo>
                    <a:pt x="3851" y="1981"/>
                  </a:lnTo>
                  <a:lnTo>
                    <a:pt x="3816" y="2031"/>
                  </a:lnTo>
                  <a:lnTo>
                    <a:pt x="3783" y="2083"/>
                  </a:lnTo>
                  <a:lnTo>
                    <a:pt x="3749" y="2136"/>
                  </a:lnTo>
                  <a:lnTo>
                    <a:pt x="3717" y="2189"/>
                  </a:lnTo>
                  <a:lnTo>
                    <a:pt x="3685" y="2242"/>
                  </a:lnTo>
                  <a:lnTo>
                    <a:pt x="3652" y="2295"/>
                  </a:lnTo>
                  <a:lnTo>
                    <a:pt x="3621" y="2348"/>
                  </a:lnTo>
                  <a:lnTo>
                    <a:pt x="3588" y="2402"/>
                  </a:lnTo>
                  <a:lnTo>
                    <a:pt x="3557" y="2455"/>
                  </a:lnTo>
                  <a:lnTo>
                    <a:pt x="3526" y="2508"/>
                  </a:lnTo>
                  <a:lnTo>
                    <a:pt x="3493" y="2561"/>
                  </a:lnTo>
                  <a:lnTo>
                    <a:pt x="3468" y="2606"/>
                  </a:lnTo>
                  <a:lnTo>
                    <a:pt x="3442" y="2650"/>
                  </a:lnTo>
                  <a:lnTo>
                    <a:pt x="3416" y="2696"/>
                  </a:lnTo>
                  <a:lnTo>
                    <a:pt x="3391" y="2741"/>
                  </a:lnTo>
                  <a:lnTo>
                    <a:pt x="3342" y="2833"/>
                  </a:lnTo>
                  <a:lnTo>
                    <a:pt x="3295" y="2926"/>
                  </a:lnTo>
                  <a:lnTo>
                    <a:pt x="3248" y="3019"/>
                  </a:lnTo>
                  <a:lnTo>
                    <a:pt x="3202" y="3113"/>
                  </a:lnTo>
                  <a:lnTo>
                    <a:pt x="3155" y="3205"/>
                  </a:lnTo>
                  <a:lnTo>
                    <a:pt x="3109" y="3298"/>
                  </a:lnTo>
                  <a:lnTo>
                    <a:pt x="3061" y="3391"/>
                  </a:lnTo>
                  <a:lnTo>
                    <a:pt x="3013" y="3483"/>
                  </a:lnTo>
                  <a:lnTo>
                    <a:pt x="2988" y="3528"/>
                  </a:lnTo>
                  <a:lnTo>
                    <a:pt x="2962" y="3574"/>
                  </a:lnTo>
                  <a:lnTo>
                    <a:pt x="2936" y="3618"/>
                  </a:lnTo>
                  <a:lnTo>
                    <a:pt x="2910" y="3662"/>
                  </a:lnTo>
                  <a:lnTo>
                    <a:pt x="2883" y="3707"/>
                  </a:lnTo>
                  <a:lnTo>
                    <a:pt x="2855" y="3750"/>
                  </a:lnTo>
                  <a:lnTo>
                    <a:pt x="2827" y="3793"/>
                  </a:lnTo>
                  <a:lnTo>
                    <a:pt x="2798" y="3835"/>
                  </a:lnTo>
                  <a:lnTo>
                    <a:pt x="2768" y="3877"/>
                  </a:lnTo>
                  <a:lnTo>
                    <a:pt x="2737" y="3918"/>
                  </a:lnTo>
                  <a:lnTo>
                    <a:pt x="2705" y="3959"/>
                  </a:lnTo>
                  <a:lnTo>
                    <a:pt x="2673" y="3999"/>
                  </a:lnTo>
                  <a:lnTo>
                    <a:pt x="2639" y="4039"/>
                  </a:lnTo>
                  <a:lnTo>
                    <a:pt x="2604" y="4077"/>
                  </a:lnTo>
                  <a:lnTo>
                    <a:pt x="2567" y="4115"/>
                  </a:lnTo>
                  <a:lnTo>
                    <a:pt x="2530" y="4151"/>
                  </a:lnTo>
                  <a:lnTo>
                    <a:pt x="2491" y="4186"/>
                  </a:lnTo>
                  <a:lnTo>
                    <a:pt x="2452" y="4220"/>
                  </a:lnTo>
                  <a:lnTo>
                    <a:pt x="2412" y="4253"/>
                  </a:lnTo>
                  <a:lnTo>
                    <a:pt x="2371" y="4287"/>
                  </a:lnTo>
                  <a:lnTo>
                    <a:pt x="2330" y="4318"/>
                  </a:lnTo>
                  <a:lnTo>
                    <a:pt x="2288" y="4350"/>
                  </a:lnTo>
                  <a:lnTo>
                    <a:pt x="2246" y="4382"/>
                  </a:lnTo>
                  <a:lnTo>
                    <a:pt x="2203" y="4412"/>
                  </a:lnTo>
                  <a:lnTo>
                    <a:pt x="2116" y="4472"/>
                  </a:lnTo>
                  <a:lnTo>
                    <a:pt x="2030" y="4533"/>
                  </a:lnTo>
                  <a:lnTo>
                    <a:pt x="1944" y="4593"/>
                  </a:lnTo>
                  <a:lnTo>
                    <a:pt x="1857" y="4655"/>
                  </a:lnTo>
                  <a:lnTo>
                    <a:pt x="1815" y="4686"/>
                  </a:lnTo>
                  <a:lnTo>
                    <a:pt x="1774" y="4718"/>
                  </a:lnTo>
                  <a:lnTo>
                    <a:pt x="1732" y="4750"/>
                  </a:lnTo>
                  <a:lnTo>
                    <a:pt x="1692" y="4782"/>
                  </a:lnTo>
                  <a:lnTo>
                    <a:pt x="1652" y="4816"/>
                  </a:lnTo>
                  <a:lnTo>
                    <a:pt x="1613" y="4850"/>
                  </a:lnTo>
                  <a:lnTo>
                    <a:pt x="1574" y="4885"/>
                  </a:lnTo>
                  <a:lnTo>
                    <a:pt x="1538" y="4922"/>
                  </a:lnTo>
                  <a:lnTo>
                    <a:pt x="1501" y="4958"/>
                  </a:lnTo>
                  <a:lnTo>
                    <a:pt x="1466" y="4996"/>
                  </a:lnTo>
                  <a:lnTo>
                    <a:pt x="1433" y="5036"/>
                  </a:lnTo>
                  <a:lnTo>
                    <a:pt x="1400" y="5077"/>
                  </a:lnTo>
                  <a:lnTo>
                    <a:pt x="1354" y="5138"/>
                  </a:lnTo>
                  <a:lnTo>
                    <a:pt x="1309" y="5200"/>
                  </a:lnTo>
                  <a:lnTo>
                    <a:pt x="1264" y="5263"/>
                  </a:lnTo>
                  <a:lnTo>
                    <a:pt x="1221" y="5327"/>
                  </a:lnTo>
                  <a:lnTo>
                    <a:pt x="1179" y="5392"/>
                  </a:lnTo>
                  <a:lnTo>
                    <a:pt x="1137" y="5456"/>
                  </a:lnTo>
                  <a:lnTo>
                    <a:pt x="1097" y="5522"/>
                  </a:lnTo>
                  <a:lnTo>
                    <a:pt x="1057" y="5588"/>
                  </a:lnTo>
                  <a:lnTo>
                    <a:pt x="1017" y="5655"/>
                  </a:lnTo>
                  <a:lnTo>
                    <a:pt x="978" y="5723"/>
                  </a:lnTo>
                  <a:lnTo>
                    <a:pt x="940" y="5791"/>
                  </a:lnTo>
                  <a:lnTo>
                    <a:pt x="903" y="5859"/>
                  </a:lnTo>
                  <a:lnTo>
                    <a:pt x="828" y="5997"/>
                  </a:lnTo>
                  <a:lnTo>
                    <a:pt x="756" y="6137"/>
                  </a:lnTo>
                  <a:lnTo>
                    <a:pt x="684" y="6277"/>
                  </a:lnTo>
                  <a:lnTo>
                    <a:pt x="614" y="6418"/>
                  </a:lnTo>
                  <a:lnTo>
                    <a:pt x="543" y="6559"/>
                  </a:lnTo>
                  <a:lnTo>
                    <a:pt x="473" y="6700"/>
                  </a:lnTo>
                  <a:lnTo>
                    <a:pt x="402" y="6840"/>
                  </a:lnTo>
                  <a:lnTo>
                    <a:pt x="330" y="6980"/>
                  </a:lnTo>
                  <a:lnTo>
                    <a:pt x="258" y="7119"/>
                  </a:lnTo>
                  <a:lnTo>
                    <a:pt x="182" y="7256"/>
                  </a:lnTo>
                  <a:lnTo>
                    <a:pt x="178" y="7265"/>
                  </a:lnTo>
                  <a:lnTo>
                    <a:pt x="174" y="7276"/>
                  </a:lnTo>
                  <a:lnTo>
                    <a:pt x="170" y="7287"/>
                  </a:lnTo>
                  <a:lnTo>
                    <a:pt x="168" y="7298"/>
                  </a:lnTo>
                  <a:lnTo>
                    <a:pt x="166" y="7321"/>
                  </a:lnTo>
                  <a:lnTo>
                    <a:pt x="165" y="7344"/>
                  </a:lnTo>
                  <a:lnTo>
                    <a:pt x="165" y="7355"/>
                  </a:lnTo>
                  <a:lnTo>
                    <a:pt x="166" y="7367"/>
                  </a:lnTo>
                  <a:lnTo>
                    <a:pt x="167" y="7378"/>
                  </a:lnTo>
                  <a:lnTo>
                    <a:pt x="169" y="7390"/>
                  </a:lnTo>
                  <a:lnTo>
                    <a:pt x="172" y="7400"/>
                  </a:lnTo>
                  <a:lnTo>
                    <a:pt x="175" y="7411"/>
                  </a:lnTo>
                  <a:lnTo>
                    <a:pt x="179" y="7421"/>
                  </a:lnTo>
                  <a:lnTo>
                    <a:pt x="182" y="7432"/>
                  </a:lnTo>
                  <a:lnTo>
                    <a:pt x="192" y="7451"/>
                  </a:lnTo>
                  <a:lnTo>
                    <a:pt x="204" y="7470"/>
                  </a:lnTo>
                  <a:lnTo>
                    <a:pt x="217" y="7488"/>
                  </a:lnTo>
                  <a:lnTo>
                    <a:pt x="231" y="7503"/>
                  </a:lnTo>
                  <a:lnTo>
                    <a:pt x="247" y="7518"/>
                  </a:lnTo>
                  <a:lnTo>
                    <a:pt x="264" y="7531"/>
                  </a:lnTo>
                  <a:lnTo>
                    <a:pt x="284" y="7543"/>
                  </a:lnTo>
                  <a:lnTo>
                    <a:pt x="303" y="7552"/>
                  </a:lnTo>
                  <a:lnTo>
                    <a:pt x="313" y="7556"/>
                  </a:lnTo>
                  <a:lnTo>
                    <a:pt x="324" y="7559"/>
                  </a:lnTo>
                  <a:lnTo>
                    <a:pt x="334" y="7562"/>
                  </a:lnTo>
                  <a:lnTo>
                    <a:pt x="345" y="7566"/>
                  </a:lnTo>
                  <a:lnTo>
                    <a:pt x="356" y="7567"/>
                  </a:lnTo>
                  <a:lnTo>
                    <a:pt x="368" y="7569"/>
                  </a:lnTo>
                  <a:lnTo>
                    <a:pt x="379" y="7570"/>
                  </a:lnTo>
                  <a:lnTo>
                    <a:pt x="391" y="7570"/>
                  </a:lnTo>
                  <a:lnTo>
                    <a:pt x="421" y="7569"/>
                  </a:lnTo>
                  <a:lnTo>
                    <a:pt x="451" y="7567"/>
                  </a:lnTo>
                  <a:lnTo>
                    <a:pt x="465" y="7566"/>
                  </a:lnTo>
                  <a:lnTo>
                    <a:pt x="480" y="7564"/>
                  </a:lnTo>
                  <a:lnTo>
                    <a:pt x="495" y="7560"/>
                  </a:lnTo>
                  <a:lnTo>
                    <a:pt x="509" y="7557"/>
                  </a:lnTo>
                  <a:lnTo>
                    <a:pt x="523" y="7553"/>
                  </a:lnTo>
                  <a:lnTo>
                    <a:pt x="536" y="7548"/>
                  </a:lnTo>
                  <a:lnTo>
                    <a:pt x="549" y="7543"/>
                  </a:lnTo>
                  <a:lnTo>
                    <a:pt x="561" y="7537"/>
                  </a:lnTo>
                  <a:lnTo>
                    <a:pt x="573" y="7529"/>
                  </a:lnTo>
                  <a:lnTo>
                    <a:pt x="584" y="7521"/>
                  </a:lnTo>
                  <a:lnTo>
                    <a:pt x="594" y="7512"/>
                  </a:lnTo>
                  <a:lnTo>
                    <a:pt x="601" y="7502"/>
                  </a:lnTo>
                  <a:lnTo>
                    <a:pt x="622" y="7474"/>
                  </a:lnTo>
                  <a:lnTo>
                    <a:pt x="641" y="7446"/>
                  </a:lnTo>
                  <a:lnTo>
                    <a:pt x="658" y="7417"/>
                  </a:lnTo>
                  <a:lnTo>
                    <a:pt x="676" y="7388"/>
                  </a:lnTo>
                  <a:lnTo>
                    <a:pt x="693" y="7357"/>
                  </a:lnTo>
                  <a:lnTo>
                    <a:pt x="710" y="7328"/>
                  </a:lnTo>
                  <a:lnTo>
                    <a:pt x="728" y="7298"/>
                  </a:lnTo>
                  <a:lnTo>
                    <a:pt x="745" y="7269"/>
                  </a:lnTo>
                  <a:lnTo>
                    <a:pt x="866" y="7071"/>
                  </a:lnTo>
                  <a:lnTo>
                    <a:pt x="991" y="6882"/>
                  </a:lnTo>
                  <a:lnTo>
                    <a:pt x="1117" y="6702"/>
                  </a:lnTo>
                  <a:lnTo>
                    <a:pt x="1246" y="6529"/>
                  </a:lnTo>
                  <a:lnTo>
                    <a:pt x="1376" y="6365"/>
                  </a:lnTo>
                  <a:lnTo>
                    <a:pt x="1507" y="6208"/>
                  </a:lnTo>
                  <a:lnTo>
                    <a:pt x="1640" y="6058"/>
                  </a:lnTo>
                  <a:lnTo>
                    <a:pt x="1773" y="5916"/>
                  </a:lnTo>
                  <a:lnTo>
                    <a:pt x="1906" y="5781"/>
                  </a:lnTo>
                  <a:lnTo>
                    <a:pt x="2039" y="5653"/>
                  </a:lnTo>
                  <a:lnTo>
                    <a:pt x="2170" y="5532"/>
                  </a:lnTo>
                  <a:lnTo>
                    <a:pt x="2302" y="5417"/>
                  </a:lnTo>
                  <a:lnTo>
                    <a:pt x="2432" y="5308"/>
                  </a:lnTo>
                  <a:lnTo>
                    <a:pt x="2560" y="5207"/>
                  </a:lnTo>
                  <a:lnTo>
                    <a:pt x="2687" y="5111"/>
                  </a:lnTo>
                  <a:lnTo>
                    <a:pt x="2811" y="5020"/>
                  </a:lnTo>
                  <a:lnTo>
                    <a:pt x="2932" y="4935"/>
                  </a:lnTo>
                  <a:lnTo>
                    <a:pt x="3050" y="4856"/>
                  </a:lnTo>
                  <a:lnTo>
                    <a:pt x="3164" y="4781"/>
                  </a:lnTo>
                  <a:lnTo>
                    <a:pt x="3275" y="4713"/>
                  </a:lnTo>
                  <a:lnTo>
                    <a:pt x="3381" y="4648"/>
                  </a:lnTo>
                  <a:lnTo>
                    <a:pt x="3484" y="4589"/>
                  </a:lnTo>
                  <a:lnTo>
                    <a:pt x="3581" y="4534"/>
                  </a:lnTo>
                  <a:lnTo>
                    <a:pt x="3673" y="4483"/>
                  </a:lnTo>
                  <a:lnTo>
                    <a:pt x="3838" y="4394"/>
                  </a:lnTo>
                  <a:lnTo>
                    <a:pt x="3978" y="4319"/>
                  </a:lnTo>
                  <a:lnTo>
                    <a:pt x="4039" y="4288"/>
                  </a:lnTo>
                  <a:lnTo>
                    <a:pt x="4091" y="4259"/>
                  </a:lnTo>
                  <a:lnTo>
                    <a:pt x="4135" y="4233"/>
                  </a:lnTo>
                  <a:lnTo>
                    <a:pt x="4171" y="4209"/>
                  </a:lnTo>
                  <a:lnTo>
                    <a:pt x="4341" y="3973"/>
                  </a:lnTo>
                  <a:lnTo>
                    <a:pt x="4518" y="3743"/>
                  </a:lnTo>
                  <a:lnTo>
                    <a:pt x="4702" y="3519"/>
                  </a:lnTo>
                  <a:lnTo>
                    <a:pt x="4892" y="3298"/>
                  </a:lnTo>
                  <a:lnTo>
                    <a:pt x="5089" y="3085"/>
                  </a:lnTo>
                  <a:lnTo>
                    <a:pt x="5291" y="2877"/>
                  </a:lnTo>
                  <a:lnTo>
                    <a:pt x="5499" y="2675"/>
                  </a:lnTo>
                  <a:lnTo>
                    <a:pt x="5713" y="2480"/>
                  </a:lnTo>
                  <a:lnTo>
                    <a:pt x="5933" y="2290"/>
                  </a:lnTo>
                  <a:lnTo>
                    <a:pt x="6159" y="2107"/>
                  </a:lnTo>
                  <a:lnTo>
                    <a:pt x="6389" y="1930"/>
                  </a:lnTo>
                  <a:lnTo>
                    <a:pt x="6625" y="1760"/>
                  </a:lnTo>
                  <a:lnTo>
                    <a:pt x="6866" y="1597"/>
                  </a:lnTo>
                  <a:lnTo>
                    <a:pt x="7113" y="1442"/>
                  </a:lnTo>
                  <a:lnTo>
                    <a:pt x="7364" y="1293"/>
                  </a:lnTo>
                  <a:lnTo>
                    <a:pt x="7620" y="1151"/>
                  </a:lnTo>
                  <a:lnTo>
                    <a:pt x="7879" y="1017"/>
                  </a:lnTo>
                  <a:lnTo>
                    <a:pt x="8144" y="891"/>
                  </a:lnTo>
                  <a:lnTo>
                    <a:pt x="8413" y="772"/>
                  </a:lnTo>
                  <a:lnTo>
                    <a:pt x="8686" y="662"/>
                  </a:lnTo>
                  <a:lnTo>
                    <a:pt x="8963" y="559"/>
                  </a:lnTo>
                  <a:lnTo>
                    <a:pt x="9243" y="464"/>
                  </a:lnTo>
                  <a:lnTo>
                    <a:pt x="9528" y="378"/>
                  </a:lnTo>
                  <a:lnTo>
                    <a:pt x="9816" y="300"/>
                  </a:lnTo>
                  <a:lnTo>
                    <a:pt x="10107" y="231"/>
                  </a:lnTo>
                  <a:lnTo>
                    <a:pt x="10401" y="170"/>
                  </a:lnTo>
                  <a:lnTo>
                    <a:pt x="10699" y="120"/>
                  </a:lnTo>
                  <a:lnTo>
                    <a:pt x="10999" y="77"/>
                  </a:lnTo>
                  <a:lnTo>
                    <a:pt x="11303" y="43"/>
                  </a:lnTo>
                  <a:lnTo>
                    <a:pt x="11609" y="19"/>
                  </a:lnTo>
                  <a:lnTo>
                    <a:pt x="11917" y="5"/>
                  </a:lnTo>
                  <a:lnTo>
                    <a:pt x="12227" y="0"/>
                  </a:lnTo>
                  <a:lnTo>
                    <a:pt x="12260" y="0"/>
                  </a:lnTo>
                  <a:lnTo>
                    <a:pt x="12291" y="1"/>
                  </a:lnTo>
                  <a:lnTo>
                    <a:pt x="12324" y="1"/>
                  </a:lnTo>
                  <a:lnTo>
                    <a:pt x="12355" y="1"/>
                  </a:lnTo>
                  <a:lnTo>
                    <a:pt x="12386" y="2"/>
                  </a:lnTo>
                  <a:lnTo>
                    <a:pt x="12417" y="2"/>
                  </a:lnTo>
                  <a:lnTo>
                    <a:pt x="12450" y="3"/>
                  </a:lnTo>
                  <a:lnTo>
                    <a:pt x="12481" y="4"/>
                  </a:lnTo>
                  <a:lnTo>
                    <a:pt x="12562" y="4"/>
                  </a:lnTo>
                  <a:lnTo>
                    <a:pt x="12559" y="205"/>
                  </a:lnTo>
                  <a:close/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66" name="Freeform 14"/>
            <p:cNvSpPr>
              <a:spLocks/>
            </p:cNvSpPr>
            <p:nvPr/>
          </p:nvSpPr>
          <p:spPr bwMode="auto">
            <a:xfrm>
              <a:off x="626" y="243"/>
              <a:ext cx="4257" cy="3414"/>
            </a:xfrm>
            <a:custGeom>
              <a:avLst/>
              <a:gdLst>
                <a:gd name="T0" fmla="*/ 12716 w 12771"/>
                <a:gd name="T1" fmla="*/ 6 h 10243"/>
                <a:gd name="T2" fmla="*/ 12558 w 12771"/>
                <a:gd name="T3" fmla="*/ 1 h 10243"/>
                <a:gd name="T4" fmla="*/ 12401 w 12771"/>
                <a:gd name="T5" fmla="*/ 0 h 10243"/>
                <a:gd name="T6" fmla="*/ 11742 w 12771"/>
                <a:gd name="T7" fmla="*/ 20 h 10243"/>
                <a:gd name="T8" fmla="*/ 10853 w 12771"/>
                <a:gd name="T9" fmla="*/ 117 h 10243"/>
                <a:gd name="T10" fmla="*/ 9990 w 12771"/>
                <a:gd name="T11" fmla="*/ 295 h 10243"/>
                <a:gd name="T12" fmla="*/ 9156 w 12771"/>
                <a:gd name="T13" fmla="*/ 549 h 10243"/>
                <a:gd name="T14" fmla="*/ 8357 w 12771"/>
                <a:gd name="T15" fmla="*/ 876 h 10243"/>
                <a:gd name="T16" fmla="*/ 7595 w 12771"/>
                <a:gd name="T17" fmla="*/ 1271 h 10243"/>
                <a:gd name="T18" fmla="*/ 6874 w 12771"/>
                <a:gd name="T19" fmla="*/ 1730 h 10243"/>
                <a:gd name="T20" fmla="*/ 6199 w 12771"/>
                <a:gd name="T21" fmla="*/ 2250 h 10243"/>
                <a:gd name="T22" fmla="*/ 5574 w 12771"/>
                <a:gd name="T23" fmla="*/ 2826 h 10243"/>
                <a:gd name="T24" fmla="*/ 5001 w 12771"/>
                <a:gd name="T25" fmla="*/ 3456 h 10243"/>
                <a:gd name="T26" fmla="*/ 4485 w 12771"/>
                <a:gd name="T27" fmla="*/ 4134 h 10243"/>
                <a:gd name="T28" fmla="*/ 3827 w 12771"/>
                <a:gd name="T29" fmla="*/ 4474 h 10243"/>
                <a:gd name="T30" fmla="*/ 3207 w 12771"/>
                <a:gd name="T31" fmla="*/ 4874 h 10243"/>
                <a:gd name="T32" fmla="*/ 2629 w 12771"/>
                <a:gd name="T33" fmla="*/ 5327 h 10243"/>
                <a:gd name="T34" fmla="*/ 2097 w 12771"/>
                <a:gd name="T35" fmla="*/ 5834 h 10243"/>
                <a:gd name="T36" fmla="*/ 1615 w 12771"/>
                <a:gd name="T37" fmla="*/ 6387 h 10243"/>
                <a:gd name="T38" fmla="*/ 1186 w 12771"/>
                <a:gd name="T39" fmla="*/ 6985 h 10243"/>
                <a:gd name="T40" fmla="*/ 813 w 12771"/>
                <a:gd name="T41" fmla="*/ 7622 h 10243"/>
                <a:gd name="T42" fmla="*/ 502 w 12771"/>
                <a:gd name="T43" fmla="*/ 8296 h 10243"/>
                <a:gd name="T44" fmla="*/ 256 w 12771"/>
                <a:gd name="T45" fmla="*/ 9003 h 10243"/>
                <a:gd name="T46" fmla="*/ 79 w 12771"/>
                <a:gd name="T47" fmla="*/ 9738 h 10243"/>
                <a:gd name="T48" fmla="*/ 1608 w 12771"/>
                <a:gd name="T49" fmla="*/ 10239 h 10243"/>
                <a:gd name="T50" fmla="*/ 1736 w 12771"/>
                <a:gd name="T51" fmla="*/ 9599 h 10243"/>
                <a:gd name="T52" fmla="*/ 1925 w 12771"/>
                <a:gd name="T53" fmla="*/ 8982 h 10243"/>
                <a:gd name="T54" fmla="*/ 2174 w 12771"/>
                <a:gd name="T55" fmla="*/ 8395 h 10243"/>
                <a:gd name="T56" fmla="*/ 2479 w 12771"/>
                <a:gd name="T57" fmla="*/ 7838 h 10243"/>
                <a:gd name="T58" fmla="*/ 2836 w 12771"/>
                <a:gd name="T59" fmla="*/ 7318 h 10243"/>
                <a:gd name="T60" fmla="*/ 3242 w 12771"/>
                <a:gd name="T61" fmla="*/ 6836 h 10243"/>
                <a:gd name="T62" fmla="*/ 3693 w 12771"/>
                <a:gd name="T63" fmla="*/ 6397 h 10243"/>
                <a:gd name="T64" fmla="*/ 4185 w 12771"/>
                <a:gd name="T65" fmla="*/ 6003 h 10243"/>
                <a:gd name="T66" fmla="*/ 4715 w 12771"/>
                <a:gd name="T67" fmla="*/ 5660 h 10243"/>
                <a:gd name="T68" fmla="*/ 5280 w 12771"/>
                <a:gd name="T69" fmla="*/ 5369 h 10243"/>
                <a:gd name="T70" fmla="*/ 5807 w 12771"/>
                <a:gd name="T71" fmla="*/ 5008 h 10243"/>
                <a:gd name="T72" fmla="*/ 6241 w 12771"/>
                <a:gd name="T73" fmla="*/ 4433 h 10243"/>
                <a:gd name="T74" fmla="*/ 6724 w 12771"/>
                <a:gd name="T75" fmla="*/ 3903 h 10243"/>
                <a:gd name="T76" fmla="*/ 7254 w 12771"/>
                <a:gd name="T77" fmla="*/ 3418 h 10243"/>
                <a:gd name="T78" fmla="*/ 7828 w 12771"/>
                <a:gd name="T79" fmla="*/ 2984 h 10243"/>
                <a:gd name="T80" fmla="*/ 8440 w 12771"/>
                <a:gd name="T81" fmla="*/ 2602 h 10243"/>
                <a:gd name="T82" fmla="*/ 9088 w 12771"/>
                <a:gd name="T83" fmla="*/ 2277 h 10243"/>
                <a:gd name="T84" fmla="*/ 9769 w 12771"/>
                <a:gd name="T85" fmla="*/ 2014 h 10243"/>
                <a:gd name="T86" fmla="*/ 10478 w 12771"/>
                <a:gd name="T87" fmla="*/ 1813 h 10243"/>
                <a:gd name="T88" fmla="*/ 11213 w 12771"/>
                <a:gd name="T89" fmla="*/ 1681 h 10243"/>
                <a:gd name="T90" fmla="*/ 11970 w 12771"/>
                <a:gd name="T91" fmla="*/ 1618 h 10243"/>
                <a:gd name="T92" fmla="*/ 12361 w 12771"/>
                <a:gd name="T93" fmla="*/ 1615 h 10243"/>
                <a:gd name="T94" fmla="*/ 12569 w 12771"/>
                <a:gd name="T95" fmla="*/ 1619 h 10243"/>
                <a:gd name="T96" fmla="*/ 12771 w 12771"/>
                <a:gd name="T97" fmla="*/ 1628 h 10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71" h="10243">
                  <a:moveTo>
                    <a:pt x="12771" y="1628"/>
                  </a:moveTo>
                  <a:lnTo>
                    <a:pt x="12769" y="8"/>
                  </a:lnTo>
                  <a:lnTo>
                    <a:pt x="12716" y="6"/>
                  </a:lnTo>
                  <a:lnTo>
                    <a:pt x="12664" y="4"/>
                  </a:lnTo>
                  <a:lnTo>
                    <a:pt x="12611" y="3"/>
                  </a:lnTo>
                  <a:lnTo>
                    <a:pt x="12558" y="1"/>
                  </a:lnTo>
                  <a:lnTo>
                    <a:pt x="12507" y="0"/>
                  </a:lnTo>
                  <a:lnTo>
                    <a:pt x="12454" y="0"/>
                  </a:lnTo>
                  <a:lnTo>
                    <a:pt x="12401" y="0"/>
                  </a:lnTo>
                  <a:lnTo>
                    <a:pt x="12348" y="0"/>
                  </a:lnTo>
                  <a:lnTo>
                    <a:pt x="12043" y="5"/>
                  </a:lnTo>
                  <a:lnTo>
                    <a:pt x="11742" y="20"/>
                  </a:lnTo>
                  <a:lnTo>
                    <a:pt x="11443" y="43"/>
                  </a:lnTo>
                  <a:lnTo>
                    <a:pt x="11147" y="76"/>
                  </a:lnTo>
                  <a:lnTo>
                    <a:pt x="10853" y="117"/>
                  </a:lnTo>
                  <a:lnTo>
                    <a:pt x="10563" y="168"/>
                  </a:lnTo>
                  <a:lnTo>
                    <a:pt x="10274" y="227"/>
                  </a:lnTo>
                  <a:lnTo>
                    <a:pt x="9990" y="295"/>
                  </a:lnTo>
                  <a:lnTo>
                    <a:pt x="9708" y="372"/>
                  </a:lnTo>
                  <a:lnTo>
                    <a:pt x="9431" y="456"/>
                  </a:lnTo>
                  <a:lnTo>
                    <a:pt x="9156" y="549"/>
                  </a:lnTo>
                  <a:lnTo>
                    <a:pt x="8886" y="651"/>
                  </a:lnTo>
                  <a:lnTo>
                    <a:pt x="8620" y="760"/>
                  </a:lnTo>
                  <a:lnTo>
                    <a:pt x="8357" y="876"/>
                  </a:lnTo>
                  <a:lnTo>
                    <a:pt x="8099" y="1001"/>
                  </a:lnTo>
                  <a:lnTo>
                    <a:pt x="7844" y="1131"/>
                  </a:lnTo>
                  <a:lnTo>
                    <a:pt x="7595" y="1271"/>
                  </a:lnTo>
                  <a:lnTo>
                    <a:pt x="7350" y="1416"/>
                  </a:lnTo>
                  <a:lnTo>
                    <a:pt x="7110" y="1570"/>
                  </a:lnTo>
                  <a:lnTo>
                    <a:pt x="6874" y="1730"/>
                  </a:lnTo>
                  <a:lnTo>
                    <a:pt x="6644" y="1897"/>
                  </a:lnTo>
                  <a:lnTo>
                    <a:pt x="6420" y="2070"/>
                  </a:lnTo>
                  <a:lnTo>
                    <a:pt x="6199" y="2250"/>
                  </a:lnTo>
                  <a:lnTo>
                    <a:pt x="5985" y="2436"/>
                  </a:lnTo>
                  <a:lnTo>
                    <a:pt x="5776" y="2628"/>
                  </a:lnTo>
                  <a:lnTo>
                    <a:pt x="5574" y="2826"/>
                  </a:lnTo>
                  <a:lnTo>
                    <a:pt x="5376" y="3030"/>
                  </a:lnTo>
                  <a:lnTo>
                    <a:pt x="5185" y="3241"/>
                  </a:lnTo>
                  <a:lnTo>
                    <a:pt x="5001" y="3456"/>
                  </a:lnTo>
                  <a:lnTo>
                    <a:pt x="4822" y="3676"/>
                  </a:lnTo>
                  <a:lnTo>
                    <a:pt x="4651" y="3903"/>
                  </a:lnTo>
                  <a:lnTo>
                    <a:pt x="4485" y="4134"/>
                  </a:lnTo>
                  <a:lnTo>
                    <a:pt x="4262" y="4241"/>
                  </a:lnTo>
                  <a:lnTo>
                    <a:pt x="4043" y="4354"/>
                  </a:lnTo>
                  <a:lnTo>
                    <a:pt x="3827" y="4474"/>
                  </a:lnTo>
                  <a:lnTo>
                    <a:pt x="3616" y="4600"/>
                  </a:lnTo>
                  <a:lnTo>
                    <a:pt x="3409" y="4734"/>
                  </a:lnTo>
                  <a:lnTo>
                    <a:pt x="3207" y="4874"/>
                  </a:lnTo>
                  <a:lnTo>
                    <a:pt x="3009" y="5018"/>
                  </a:lnTo>
                  <a:lnTo>
                    <a:pt x="2817" y="5171"/>
                  </a:lnTo>
                  <a:lnTo>
                    <a:pt x="2629" y="5327"/>
                  </a:lnTo>
                  <a:lnTo>
                    <a:pt x="2446" y="5490"/>
                  </a:lnTo>
                  <a:lnTo>
                    <a:pt x="2269" y="5660"/>
                  </a:lnTo>
                  <a:lnTo>
                    <a:pt x="2097" y="5834"/>
                  </a:lnTo>
                  <a:lnTo>
                    <a:pt x="1930" y="6013"/>
                  </a:lnTo>
                  <a:lnTo>
                    <a:pt x="1769" y="6198"/>
                  </a:lnTo>
                  <a:lnTo>
                    <a:pt x="1615" y="6387"/>
                  </a:lnTo>
                  <a:lnTo>
                    <a:pt x="1466" y="6581"/>
                  </a:lnTo>
                  <a:lnTo>
                    <a:pt x="1322" y="6781"/>
                  </a:lnTo>
                  <a:lnTo>
                    <a:pt x="1186" y="6985"/>
                  </a:lnTo>
                  <a:lnTo>
                    <a:pt x="1055" y="7193"/>
                  </a:lnTo>
                  <a:lnTo>
                    <a:pt x="931" y="7405"/>
                  </a:lnTo>
                  <a:lnTo>
                    <a:pt x="813" y="7622"/>
                  </a:lnTo>
                  <a:lnTo>
                    <a:pt x="703" y="7843"/>
                  </a:lnTo>
                  <a:lnTo>
                    <a:pt x="600" y="8067"/>
                  </a:lnTo>
                  <a:lnTo>
                    <a:pt x="502" y="8296"/>
                  </a:lnTo>
                  <a:lnTo>
                    <a:pt x="414" y="8529"/>
                  </a:lnTo>
                  <a:lnTo>
                    <a:pt x="332" y="8764"/>
                  </a:lnTo>
                  <a:lnTo>
                    <a:pt x="256" y="9003"/>
                  </a:lnTo>
                  <a:lnTo>
                    <a:pt x="189" y="9245"/>
                  </a:lnTo>
                  <a:lnTo>
                    <a:pt x="130" y="9490"/>
                  </a:lnTo>
                  <a:lnTo>
                    <a:pt x="79" y="9738"/>
                  </a:lnTo>
                  <a:lnTo>
                    <a:pt x="36" y="9989"/>
                  </a:lnTo>
                  <a:lnTo>
                    <a:pt x="0" y="10243"/>
                  </a:lnTo>
                  <a:lnTo>
                    <a:pt x="1608" y="10239"/>
                  </a:lnTo>
                  <a:lnTo>
                    <a:pt x="1644" y="10023"/>
                  </a:lnTo>
                  <a:lnTo>
                    <a:pt x="1686" y="9810"/>
                  </a:lnTo>
                  <a:lnTo>
                    <a:pt x="1736" y="9599"/>
                  </a:lnTo>
                  <a:lnTo>
                    <a:pt x="1792" y="9391"/>
                  </a:lnTo>
                  <a:lnTo>
                    <a:pt x="1854" y="9185"/>
                  </a:lnTo>
                  <a:lnTo>
                    <a:pt x="1925" y="8982"/>
                  </a:lnTo>
                  <a:lnTo>
                    <a:pt x="2001" y="8784"/>
                  </a:lnTo>
                  <a:lnTo>
                    <a:pt x="2085" y="8587"/>
                  </a:lnTo>
                  <a:lnTo>
                    <a:pt x="2174" y="8395"/>
                  </a:lnTo>
                  <a:lnTo>
                    <a:pt x="2269" y="8206"/>
                  </a:lnTo>
                  <a:lnTo>
                    <a:pt x="2372" y="8020"/>
                  </a:lnTo>
                  <a:lnTo>
                    <a:pt x="2479" y="7838"/>
                  </a:lnTo>
                  <a:lnTo>
                    <a:pt x="2592" y="7661"/>
                  </a:lnTo>
                  <a:lnTo>
                    <a:pt x="2711" y="7487"/>
                  </a:lnTo>
                  <a:lnTo>
                    <a:pt x="2836" y="7318"/>
                  </a:lnTo>
                  <a:lnTo>
                    <a:pt x="2966" y="7153"/>
                  </a:lnTo>
                  <a:lnTo>
                    <a:pt x="3102" y="6993"/>
                  </a:lnTo>
                  <a:lnTo>
                    <a:pt x="3242" y="6836"/>
                  </a:lnTo>
                  <a:lnTo>
                    <a:pt x="3387" y="6685"/>
                  </a:lnTo>
                  <a:lnTo>
                    <a:pt x="3538" y="6538"/>
                  </a:lnTo>
                  <a:lnTo>
                    <a:pt x="3693" y="6397"/>
                  </a:lnTo>
                  <a:lnTo>
                    <a:pt x="3852" y="6260"/>
                  </a:lnTo>
                  <a:lnTo>
                    <a:pt x="4017" y="6130"/>
                  </a:lnTo>
                  <a:lnTo>
                    <a:pt x="4185" y="6003"/>
                  </a:lnTo>
                  <a:lnTo>
                    <a:pt x="4358" y="5884"/>
                  </a:lnTo>
                  <a:lnTo>
                    <a:pt x="4535" y="5769"/>
                  </a:lnTo>
                  <a:lnTo>
                    <a:pt x="4715" y="5660"/>
                  </a:lnTo>
                  <a:lnTo>
                    <a:pt x="4900" y="5557"/>
                  </a:lnTo>
                  <a:lnTo>
                    <a:pt x="5089" y="5460"/>
                  </a:lnTo>
                  <a:lnTo>
                    <a:pt x="5280" y="5369"/>
                  </a:lnTo>
                  <a:lnTo>
                    <a:pt x="5476" y="5285"/>
                  </a:lnTo>
                  <a:lnTo>
                    <a:pt x="5674" y="5207"/>
                  </a:lnTo>
                  <a:lnTo>
                    <a:pt x="5807" y="5008"/>
                  </a:lnTo>
                  <a:lnTo>
                    <a:pt x="5947" y="4811"/>
                  </a:lnTo>
                  <a:lnTo>
                    <a:pt x="6090" y="4620"/>
                  </a:lnTo>
                  <a:lnTo>
                    <a:pt x="6241" y="4433"/>
                  </a:lnTo>
                  <a:lnTo>
                    <a:pt x="6397" y="4252"/>
                  </a:lnTo>
                  <a:lnTo>
                    <a:pt x="6558" y="4074"/>
                  </a:lnTo>
                  <a:lnTo>
                    <a:pt x="6724" y="3903"/>
                  </a:lnTo>
                  <a:lnTo>
                    <a:pt x="6896" y="3735"/>
                  </a:lnTo>
                  <a:lnTo>
                    <a:pt x="7073" y="3574"/>
                  </a:lnTo>
                  <a:lnTo>
                    <a:pt x="7254" y="3418"/>
                  </a:lnTo>
                  <a:lnTo>
                    <a:pt x="7441" y="3268"/>
                  </a:lnTo>
                  <a:lnTo>
                    <a:pt x="7632" y="3122"/>
                  </a:lnTo>
                  <a:lnTo>
                    <a:pt x="7828" y="2984"/>
                  </a:lnTo>
                  <a:lnTo>
                    <a:pt x="8028" y="2850"/>
                  </a:lnTo>
                  <a:lnTo>
                    <a:pt x="8232" y="2723"/>
                  </a:lnTo>
                  <a:lnTo>
                    <a:pt x="8440" y="2602"/>
                  </a:lnTo>
                  <a:lnTo>
                    <a:pt x="8652" y="2487"/>
                  </a:lnTo>
                  <a:lnTo>
                    <a:pt x="8869" y="2379"/>
                  </a:lnTo>
                  <a:lnTo>
                    <a:pt x="9088" y="2277"/>
                  </a:lnTo>
                  <a:lnTo>
                    <a:pt x="9312" y="2182"/>
                  </a:lnTo>
                  <a:lnTo>
                    <a:pt x="9539" y="2095"/>
                  </a:lnTo>
                  <a:lnTo>
                    <a:pt x="9769" y="2014"/>
                  </a:lnTo>
                  <a:lnTo>
                    <a:pt x="10002" y="1939"/>
                  </a:lnTo>
                  <a:lnTo>
                    <a:pt x="10239" y="1872"/>
                  </a:lnTo>
                  <a:lnTo>
                    <a:pt x="10478" y="1813"/>
                  </a:lnTo>
                  <a:lnTo>
                    <a:pt x="10720" y="1761"/>
                  </a:lnTo>
                  <a:lnTo>
                    <a:pt x="10965" y="1717"/>
                  </a:lnTo>
                  <a:lnTo>
                    <a:pt x="11213" y="1681"/>
                  </a:lnTo>
                  <a:lnTo>
                    <a:pt x="11463" y="1652"/>
                  </a:lnTo>
                  <a:lnTo>
                    <a:pt x="11715" y="1631"/>
                  </a:lnTo>
                  <a:lnTo>
                    <a:pt x="11970" y="1618"/>
                  </a:lnTo>
                  <a:lnTo>
                    <a:pt x="12226" y="1615"/>
                  </a:lnTo>
                  <a:lnTo>
                    <a:pt x="12293" y="1615"/>
                  </a:lnTo>
                  <a:lnTo>
                    <a:pt x="12361" y="1615"/>
                  </a:lnTo>
                  <a:lnTo>
                    <a:pt x="12430" y="1616"/>
                  </a:lnTo>
                  <a:lnTo>
                    <a:pt x="12500" y="1617"/>
                  </a:lnTo>
                  <a:lnTo>
                    <a:pt x="12569" y="1619"/>
                  </a:lnTo>
                  <a:lnTo>
                    <a:pt x="12638" y="1622"/>
                  </a:lnTo>
                  <a:lnTo>
                    <a:pt x="12705" y="1625"/>
                  </a:lnTo>
                  <a:lnTo>
                    <a:pt x="12771" y="1628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67" name="Freeform 15"/>
            <p:cNvSpPr>
              <a:spLocks/>
            </p:cNvSpPr>
            <p:nvPr/>
          </p:nvSpPr>
          <p:spPr bwMode="auto">
            <a:xfrm>
              <a:off x="626" y="243"/>
              <a:ext cx="4257" cy="3414"/>
            </a:xfrm>
            <a:custGeom>
              <a:avLst/>
              <a:gdLst>
                <a:gd name="T0" fmla="*/ 12716 w 12771"/>
                <a:gd name="T1" fmla="*/ 6 h 10243"/>
                <a:gd name="T2" fmla="*/ 12558 w 12771"/>
                <a:gd name="T3" fmla="*/ 1 h 10243"/>
                <a:gd name="T4" fmla="*/ 12401 w 12771"/>
                <a:gd name="T5" fmla="*/ 0 h 10243"/>
                <a:gd name="T6" fmla="*/ 11742 w 12771"/>
                <a:gd name="T7" fmla="*/ 20 h 10243"/>
                <a:gd name="T8" fmla="*/ 10853 w 12771"/>
                <a:gd name="T9" fmla="*/ 117 h 10243"/>
                <a:gd name="T10" fmla="*/ 9990 w 12771"/>
                <a:gd name="T11" fmla="*/ 295 h 10243"/>
                <a:gd name="T12" fmla="*/ 9156 w 12771"/>
                <a:gd name="T13" fmla="*/ 549 h 10243"/>
                <a:gd name="T14" fmla="*/ 8357 w 12771"/>
                <a:gd name="T15" fmla="*/ 876 h 10243"/>
                <a:gd name="T16" fmla="*/ 7595 w 12771"/>
                <a:gd name="T17" fmla="*/ 1271 h 10243"/>
                <a:gd name="T18" fmla="*/ 6874 w 12771"/>
                <a:gd name="T19" fmla="*/ 1730 h 10243"/>
                <a:gd name="T20" fmla="*/ 6199 w 12771"/>
                <a:gd name="T21" fmla="*/ 2250 h 10243"/>
                <a:gd name="T22" fmla="*/ 5574 w 12771"/>
                <a:gd name="T23" fmla="*/ 2826 h 10243"/>
                <a:gd name="T24" fmla="*/ 5001 w 12771"/>
                <a:gd name="T25" fmla="*/ 3456 h 10243"/>
                <a:gd name="T26" fmla="*/ 4485 w 12771"/>
                <a:gd name="T27" fmla="*/ 4134 h 10243"/>
                <a:gd name="T28" fmla="*/ 3827 w 12771"/>
                <a:gd name="T29" fmla="*/ 4474 h 10243"/>
                <a:gd name="T30" fmla="*/ 3207 w 12771"/>
                <a:gd name="T31" fmla="*/ 4874 h 10243"/>
                <a:gd name="T32" fmla="*/ 2629 w 12771"/>
                <a:gd name="T33" fmla="*/ 5327 h 10243"/>
                <a:gd name="T34" fmla="*/ 2097 w 12771"/>
                <a:gd name="T35" fmla="*/ 5834 h 10243"/>
                <a:gd name="T36" fmla="*/ 1615 w 12771"/>
                <a:gd name="T37" fmla="*/ 6387 h 10243"/>
                <a:gd name="T38" fmla="*/ 1186 w 12771"/>
                <a:gd name="T39" fmla="*/ 6985 h 10243"/>
                <a:gd name="T40" fmla="*/ 813 w 12771"/>
                <a:gd name="T41" fmla="*/ 7622 h 10243"/>
                <a:gd name="T42" fmla="*/ 502 w 12771"/>
                <a:gd name="T43" fmla="*/ 8296 h 10243"/>
                <a:gd name="T44" fmla="*/ 256 w 12771"/>
                <a:gd name="T45" fmla="*/ 9003 h 10243"/>
                <a:gd name="T46" fmla="*/ 79 w 12771"/>
                <a:gd name="T47" fmla="*/ 9738 h 10243"/>
                <a:gd name="T48" fmla="*/ 1608 w 12771"/>
                <a:gd name="T49" fmla="*/ 10239 h 10243"/>
                <a:gd name="T50" fmla="*/ 1736 w 12771"/>
                <a:gd name="T51" fmla="*/ 9599 h 10243"/>
                <a:gd name="T52" fmla="*/ 1925 w 12771"/>
                <a:gd name="T53" fmla="*/ 8982 h 10243"/>
                <a:gd name="T54" fmla="*/ 2174 w 12771"/>
                <a:gd name="T55" fmla="*/ 8395 h 10243"/>
                <a:gd name="T56" fmla="*/ 2479 w 12771"/>
                <a:gd name="T57" fmla="*/ 7838 h 10243"/>
                <a:gd name="T58" fmla="*/ 2836 w 12771"/>
                <a:gd name="T59" fmla="*/ 7318 h 10243"/>
                <a:gd name="T60" fmla="*/ 3242 w 12771"/>
                <a:gd name="T61" fmla="*/ 6836 h 10243"/>
                <a:gd name="T62" fmla="*/ 3693 w 12771"/>
                <a:gd name="T63" fmla="*/ 6397 h 10243"/>
                <a:gd name="T64" fmla="*/ 4185 w 12771"/>
                <a:gd name="T65" fmla="*/ 6003 h 10243"/>
                <a:gd name="T66" fmla="*/ 4715 w 12771"/>
                <a:gd name="T67" fmla="*/ 5660 h 10243"/>
                <a:gd name="T68" fmla="*/ 5280 w 12771"/>
                <a:gd name="T69" fmla="*/ 5369 h 10243"/>
                <a:gd name="T70" fmla="*/ 5807 w 12771"/>
                <a:gd name="T71" fmla="*/ 5008 h 10243"/>
                <a:gd name="T72" fmla="*/ 6241 w 12771"/>
                <a:gd name="T73" fmla="*/ 4433 h 10243"/>
                <a:gd name="T74" fmla="*/ 6724 w 12771"/>
                <a:gd name="T75" fmla="*/ 3903 h 10243"/>
                <a:gd name="T76" fmla="*/ 7254 w 12771"/>
                <a:gd name="T77" fmla="*/ 3418 h 10243"/>
                <a:gd name="T78" fmla="*/ 7828 w 12771"/>
                <a:gd name="T79" fmla="*/ 2984 h 10243"/>
                <a:gd name="T80" fmla="*/ 8440 w 12771"/>
                <a:gd name="T81" fmla="*/ 2602 h 10243"/>
                <a:gd name="T82" fmla="*/ 9088 w 12771"/>
                <a:gd name="T83" fmla="*/ 2277 h 10243"/>
                <a:gd name="T84" fmla="*/ 9769 w 12771"/>
                <a:gd name="T85" fmla="*/ 2014 h 10243"/>
                <a:gd name="T86" fmla="*/ 10478 w 12771"/>
                <a:gd name="T87" fmla="*/ 1813 h 10243"/>
                <a:gd name="T88" fmla="*/ 11213 w 12771"/>
                <a:gd name="T89" fmla="*/ 1681 h 10243"/>
                <a:gd name="T90" fmla="*/ 11970 w 12771"/>
                <a:gd name="T91" fmla="*/ 1618 h 10243"/>
                <a:gd name="T92" fmla="*/ 12361 w 12771"/>
                <a:gd name="T93" fmla="*/ 1615 h 10243"/>
                <a:gd name="T94" fmla="*/ 12569 w 12771"/>
                <a:gd name="T95" fmla="*/ 1619 h 10243"/>
                <a:gd name="T96" fmla="*/ 12771 w 12771"/>
                <a:gd name="T97" fmla="*/ 1628 h 10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71" h="10243">
                  <a:moveTo>
                    <a:pt x="12771" y="1628"/>
                  </a:moveTo>
                  <a:lnTo>
                    <a:pt x="12769" y="8"/>
                  </a:lnTo>
                  <a:lnTo>
                    <a:pt x="12716" y="6"/>
                  </a:lnTo>
                  <a:lnTo>
                    <a:pt x="12664" y="4"/>
                  </a:lnTo>
                  <a:lnTo>
                    <a:pt x="12611" y="3"/>
                  </a:lnTo>
                  <a:lnTo>
                    <a:pt x="12558" y="1"/>
                  </a:lnTo>
                  <a:lnTo>
                    <a:pt x="12507" y="0"/>
                  </a:lnTo>
                  <a:lnTo>
                    <a:pt x="12454" y="0"/>
                  </a:lnTo>
                  <a:lnTo>
                    <a:pt x="12401" y="0"/>
                  </a:lnTo>
                  <a:lnTo>
                    <a:pt x="12348" y="0"/>
                  </a:lnTo>
                  <a:lnTo>
                    <a:pt x="12043" y="5"/>
                  </a:lnTo>
                  <a:lnTo>
                    <a:pt x="11742" y="20"/>
                  </a:lnTo>
                  <a:lnTo>
                    <a:pt x="11443" y="43"/>
                  </a:lnTo>
                  <a:lnTo>
                    <a:pt x="11147" y="76"/>
                  </a:lnTo>
                  <a:lnTo>
                    <a:pt x="10853" y="117"/>
                  </a:lnTo>
                  <a:lnTo>
                    <a:pt x="10563" y="168"/>
                  </a:lnTo>
                  <a:lnTo>
                    <a:pt x="10274" y="227"/>
                  </a:lnTo>
                  <a:lnTo>
                    <a:pt x="9990" y="295"/>
                  </a:lnTo>
                  <a:lnTo>
                    <a:pt x="9708" y="372"/>
                  </a:lnTo>
                  <a:lnTo>
                    <a:pt x="9431" y="456"/>
                  </a:lnTo>
                  <a:lnTo>
                    <a:pt x="9156" y="549"/>
                  </a:lnTo>
                  <a:lnTo>
                    <a:pt x="8886" y="651"/>
                  </a:lnTo>
                  <a:lnTo>
                    <a:pt x="8620" y="760"/>
                  </a:lnTo>
                  <a:lnTo>
                    <a:pt x="8357" y="876"/>
                  </a:lnTo>
                  <a:lnTo>
                    <a:pt x="8099" y="1001"/>
                  </a:lnTo>
                  <a:lnTo>
                    <a:pt x="7844" y="1131"/>
                  </a:lnTo>
                  <a:lnTo>
                    <a:pt x="7595" y="1271"/>
                  </a:lnTo>
                  <a:lnTo>
                    <a:pt x="7350" y="1416"/>
                  </a:lnTo>
                  <a:lnTo>
                    <a:pt x="7110" y="1570"/>
                  </a:lnTo>
                  <a:lnTo>
                    <a:pt x="6874" y="1730"/>
                  </a:lnTo>
                  <a:lnTo>
                    <a:pt x="6644" y="1897"/>
                  </a:lnTo>
                  <a:lnTo>
                    <a:pt x="6420" y="2070"/>
                  </a:lnTo>
                  <a:lnTo>
                    <a:pt x="6199" y="2250"/>
                  </a:lnTo>
                  <a:lnTo>
                    <a:pt x="5985" y="2436"/>
                  </a:lnTo>
                  <a:lnTo>
                    <a:pt x="5776" y="2628"/>
                  </a:lnTo>
                  <a:lnTo>
                    <a:pt x="5574" y="2826"/>
                  </a:lnTo>
                  <a:lnTo>
                    <a:pt x="5376" y="3030"/>
                  </a:lnTo>
                  <a:lnTo>
                    <a:pt x="5185" y="3241"/>
                  </a:lnTo>
                  <a:lnTo>
                    <a:pt x="5001" y="3456"/>
                  </a:lnTo>
                  <a:lnTo>
                    <a:pt x="4822" y="3676"/>
                  </a:lnTo>
                  <a:lnTo>
                    <a:pt x="4651" y="3903"/>
                  </a:lnTo>
                  <a:lnTo>
                    <a:pt x="4485" y="4134"/>
                  </a:lnTo>
                  <a:lnTo>
                    <a:pt x="4262" y="4241"/>
                  </a:lnTo>
                  <a:lnTo>
                    <a:pt x="4043" y="4354"/>
                  </a:lnTo>
                  <a:lnTo>
                    <a:pt x="3827" y="4474"/>
                  </a:lnTo>
                  <a:lnTo>
                    <a:pt x="3616" y="4600"/>
                  </a:lnTo>
                  <a:lnTo>
                    <a:pt x="3409" y="4734"/>
                  </a:lnTo>
                  <a:lnTo>
                    <a:pt x="3207" y="4874"/>
                  </a:lnTo>
                  <a:lnTo>
                    <a:pt x="3009" y="5018"/>
                  </a:lnTo>
                  <a:lnTo>
                    <a:pt x="2817" y="5171"/>
                  </a:lnTo>
                  <a:lnTo>
                    <a:pt x="2629" y="5327"/>
                  </a:lnTo>
                  <a:lnTo>
                    <a:pt x="2446" y="5490"/>
                  </a:lnTo>
                  <a:lnTo>
                    <a:pt x="2269" y="5660"/>
                  </a:lnTo>
                  <a:lnTo>
                    <a:pt x="2097" y="5834"/>
                  </a:lnTo>
                  <a:lnTo>
                    <a:pt x="1930" y="6013"/>
                  </a:lnTo>
                  <a:lnTo>
                    <a:pt x="1769" y="6198"/>
                  </a:lnTo>
                  <a:lnTo>
                    <a:pt x="1615" y="6387"/>
                  </a:lnTo>
                  <a:lnTo>
                    <a:pt x="1466" y="6581"/>
                  </a:lnTo>
                  <a:lnTo>
                    <a:pt x="1322" y="6781"/>
                  </a:lnTo>
                  <a:lnTo>
                    <a:pt x="1186" y="6985"/>
                  </a:lnTo>
                  <a:lnTo>
                    <a:pt x="1055" y="7193"/>
                  </a:lnTo>
                  <a:lnTo>
                    <a:pt x="931" y="7405"/>
                  </a:lnTo>
                  <a:lnTo>
                    <a:pt x="813" y="7622"/>
                  </a:lnTo>
                  <a:lnTo>
                    <a:pt x="703" y="7843"/>
                  </a:lnTo>
                  <a:lnTo>
                    <a:pt x="600" y="8067"/>
                  </a:lnTo>
                  <a:lnTo>
                    <a:pt x="502" y="8296"/>
                  </a:lnTo>
                  <a:lnTo>
                    <a:pt x="414" y="8529"/>
                  </a:lnTo>
                  <a:lnTo>
                    <a:pt x="332" y="8764"/>
                  </a:lnTo>
                  <a:lnTo>
                    <a:pt x="256" y="9003"/>
                  </a:lnTo>
                  <a:lnTo>
                    <a:pt x="189" y="9245"/>
                  </a:lnTo>
                  <a:lnTo>
                    <a:pt x="130" y="9490"/>
                  </a:lnTo>
                  <a:lnTo>
                    <a:pt x="79" y="9738"/>
                  </a:lnTo>
                  <a:lnTo>
                    <a:pt x="36" y="9989"/>
                  </a:lnTo>
                  <a:lnTo>
                    <a:pt x="0" y="10243"/>
                  </a:lnTo>
                  <a:lnTo>
                    <a:pt x="1608" y="10239"/>
                  </a:lnTo>
                  <a:lnTo>
                    <a:pt x="1644" y="10023"/>
                  </a:lnTo>
                  <a:lnTo>
                    <a:pt x="1686" y="9810"/>
                  </a:lnTo>
                  <a:lnTo>
                    <a:pt x="1736" y="9599"/>
                  </a:lnTo>
                  <a:lnTo>
                    <a:pt x="1792" y="9391"/>
                  </a:lnTo>
                  <a:lnTo>
                    <a:pt x="1854" y="9185"/>
                  </a:lnTo>
                  <a:lnTo>
                    <a:pt x="1925" y="8982"/>
                  </a:lnTo>
                  <a:lnTo>
                    <a:pt x="2001" y="8784"/>
                  </a:lnTo>
                  <a:lnTo>
                    <a:pt x="2085" y="8587"/>
                  </a:lnTo>
                  <a:lnTo>
                    <a:pt x="2174" y="8395"/>
                  </a:lnTo>
                  <a:lnTo>
                    <a:pt x="2269" y="8206"/>
                  </a:lnTo>
                  <a:lnTo>
                    <a:pt x="2372" y="8020"/>
                  </a:lnTo>
                  <a:lnTo>
                    <a:pt x="2479" y="7838"/>
                  </a:lnTo>
                  <a:lnTo>
                    <a:pt x="2592" y="7661"/>
                  </a:lnTo>
                  <a:lnTo>
                    <a:pt x="2711" y="7487"/>
                  </a:lnTo>
                  <a:lnTo>
                    <a:pt x="2836" y="7318"/>
                  </a:lnTo>
                  <a:lnTo>
                    <a:pt x="2966" y="7153"/>
                  </a:lnTo>
                  <a:lnTo>
                    <a:pt x="3102" y="6993"/>
                  </a:lnTo>
                  <a:lnTo>
                    <a:pt x="3242" y="6836"/>
                  </a:lnTo>
                  <a:lnTo>
                    <a:pt x="3387" y="6685"/>
                  </a:lnTo>
                  <a:lnTo>
                    <a:pt x="3538" y="6538"/>
                  </a:lnTo>
                  <a:lnTo>
                    <a:pt x="3693" y="6397"/>
                  </a:lnTo>
                  <a:lnTo>
                    <a:pt x="3852" y="6260"/>
                  </a:lnTo>
                  <a:lnTo>
                    <a:pt x="4017" y="6130"/>
                  </a:lnTo>
                  <a:lnTo>
                    <a:pt x="4185" y="6003"/>
                  </a:lnTo>
                  <a:lnTo>
                    <a:pt x="4358" y="5884"/>
                  </a:lnTo>
                  <a:lnTo>
                    <a:pt x="4535" y="5769"/>
                  </a:lnTo>
                  <a:lnTo>
                    <a:pt x="4715" y="5660"/>
                  </a:lnTo>
                  <a:lnTo>
                    <a:pt x="4900" y="5557"/>
                  </a:lnTo>
                  <a:lnTo>
                    <a:pt x="5089" y="5460"/>
                  </a:lnTo>
                  <a:lnTo>
                    <a:pt x="5280" y="5369"/>
                  </a:lnTo>
                  <a:lnTo>
                    <a:pt x="5476" y="5285"/>
                  </a:lnTo>
                  <a:lnTo>
                    <a:pt x="5674" y="5207"/>
                  </a:lnTo>
                  <a:lnTo>
                    <a:pt x="5807" y="5008"/>
                  </a:lnTo>
                  <a:lnTo>
                    <a:pt x="5947" y="4811"/>
                  </a:lnTo>
                  <a:lnTo>
                    <a:pt x="6090" y="4620"/>
                  </a:lnTo>
                  <a:lnTo>
                    <a:pt x="6241" y="4433"/>
                  </a:lnTo>
                  <a:lnTo>
                    <a:pt x="6397" y="4252"/>
                  </a:lnTo>
                  <a:lnTo>
                    <a:pt x="6558" y="4074"/>
                  </a:lnTo>
                  <a:lnTo>
                    <a:pt x="6724" y="3903"/>
                  </a:lnTo>
                  <a:lnTo>
                    <a:pt x="6896" y="3735"/>
                  </a:lnTo>
                  <a:lnTo>
                    <a:pt x="7073" y="3574"/>
                  </a:lnTo>
                  <a:lnTo>
                    <a:pt x="7254" y="3418"/>
                  </a:lnTo>
                  <a:lnTo>
                    <a:pt x="7441" y="3268"/>
                  </a:lnTo>
                  <a:lnTo>
                    <a:pt x="7632" y="3122"/>
                  </a:lnTo>
                  <a:lnTo>
                    <a:pt x="7828" y="2984"/>
                  </a:lnTo>
                  <a:lnTo>
                    <a:pt x="8028" y="2850"/>
                  </a:lnTo>
                  <a:lnTo>
                    <a:pt x="8232" y="2723"/>
                  </a:lnTo>
                  <a:lnTo>
                    <a:pt x="8440" y="2602"/>
                  </a:lnTo>
                  <a:lnTo>
                    <a:pt x="8652" y="2487"/>
                  </a:lnTo>
                  <a:lnTo>
                    <a:pt x="8869" y="2379"/>
                  </a:lnTo>
                  <a:lnTo>
                    <a:pt x="9088" y="2277"/>
                  </a:lnTo>
                  <a:lnTo>
                    <a:pt x="9312" y="2182"/>
                  </a:lnTo>
                  <a:lnTo>
                    <a:pt x="9539" y="2095"/>
                  </a:lnTo>
                  <a:lnTo>
                    <a:pt x="9769" y="2014"/>
                  </a:lnTo>
                  <a:lnTo>
                    <a:pt x="10002" y="1939"/>
                  </a:lnTo>
                  <a:lnTo>
                    <a:pt x="10239" y="1872"/>
                  </a:lnTo>
                  <a:lnTo>
                    <a:pt x="10478" y="1813"/>
                  </a:lnTo>
                  <a:lnTo>
                    <a:pt x="10720" y="1761"/>
                  </a:lnTo>
                  <a:lnTo>
                    <a:pt x="10965" y="1717"/>
                  </a:lnTo>
                  <a:lnTo>
                    <a:pt x="11213" y="1681"/>
                  </a:lnTo>
                  <a:lnTo>
                    <a:pt x="11463" y="1652"/>
                  </a:lnTo>
                  <a:lnTo>
                    <a:pt x="11715" y="1631"/>
                  </a:lnTo>
                  <a:lnTo>
                    <a:pt x="11970" y="1618"/>
                  </a:lnTo>
                  <a:lnTo>
                    <a:pt x="12226" y="1615"/>
                  </a:lnTo>
                  <a:lnTo>
                    <a:pt x="12293" y="1615"/>
                  </a:lnTo>
                  <a:lnTo>
                    <a:pt x="12361" y="1615"/>
                  </a:lnTo>
                  <a:lnTo>
                    <a:pt x="12430" y="1616"/>
                  </a:lnTo>
                  <a:lnTo>
                    <a:pt x="12500" y="1617"/>
                  </a:lnTo>
                  <a:lnTo>
                    <a:pt x="12569" y="1619"/>
                  </a:lnTo>
                  <a:lnTo>
                    <a:pt x="12638" y="1622"/>
                  </a:lnTo>
                  <a:lnTo>
                    <a:pt x="12705" y="1625"/>
                  </a:lnTo>
                  <a:lnTo>
                    <a:pt x="12771" y="1628"/>
                  </a:lnTo>
                </a:path>
              </a:pathLst>
            </a:custGeom>
            <a:noFill/>
            <a:ln w="4763">
              <a:solidFill>
                <a:srgbClr val="FFF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68" name="Freeform 16"/>
            <p:cNvSpPr>
              <a:spLocks/>
            </p:cNvSpPr>
            <p:nvPr/>
          </p:nvSpPr>
          <p:spPr bwMode="auto">
            <a:xfrm>
              <a:off x="2175" y="1670"/>
              <a:ext cx="574" cy="317"/>
            </a:xfrm>
            <a:custGeom>
              <a:avLst/>
              <a:gdLst>
                <a:gd name="T0" fmla="*/ 10 w 1720"/>
                <a:gd name="T1" fmla="*/ 633 h 950"/>
                <a:gd name="T2" fmla="*/ 35 w 1720"/>
                <a:gd name="T3" fmla="*/ 645 h 950"/>
                <a:gd name="T4" fmla="*/ 68 w 1720"/>
                <a:gd name="T5" fmla="*/ 649 h 950"/>
                <a:gd name="T6" fmla="*/ 108 w 1720"/>
                <a:gd name="T7" fmla="*/ 648 h 950"/>
                <a:gd name="T8" fmla="*/ 155 w 1720"/>
                <a:gd name="T9" fmla="*/ 642 h 950"/>
                <a:gd name="T10" fmla="*/ 207 w 1720"/>
                <a:gd name="T11" fmla="*/ 633 h 950"/>
                <a:gd name="T12" fmla="*/ 289 w 1720"/>
                <a:gd name="T13" fmla="*/ 612 h 950"/>
                <a:gd name="T14" fmla="*/ 459 w 1720"/>
                <a:gd name="T15" fmla="*/ 565 h 950"/>
                <a:gd name="T16" fmla="*/ 586 w 1720"/>
                <a:gd name="T17" fmla="*/ 531 h 950"/>
                <a:gd name="T18" fmla="*/ 628 w 1720"/>
                <a:gd name="T19" fmla="*/ 522 h 950"/>
                <a:gd name="T20" fmla="*/ 664 w 1720"/>
                <a:gd name="T21" fmla="*/ 518 h 950"/>
                <a:gd name="T22" fmla="*/ 691 w 1720"/>
                <a:gd name="T23" fmla="*/ 519 h 950"/>
                <a:gd name="T24" fmla="*/ 716 w 1720"/>
                <a:gd name="T25" fmla="*/ 529 h 950"/>
                <a:gd name="T26" fmla="*/ 749 w 1720"/>
                <a:gd name="T27" fmla="*/ 545 h 950"/>
                <a:gd name="T28" fmla="*/ 780 w 1720"/>
                <a:gd name="T29" fmla="*/ 565 h 950"/>
                <a:gd name="T30" fmla="*/ 810 w 1720"/>
                <a:gd name="T31" fmla="*/ 586 h 950"/>
                <a:gd name="T32" fmla="*/ 840 w 1720"/>
                <a:gd name="T33" fmla="*/ 611 h 950"/>
                <a:gd name="T34" fmla="*/ 867 w 1720"/>
                <a:gd name="T35" fmla="*/ 637 h 950"/>
                <a:gd name="T36" fmla="*/ 893 w 1720"/>
                <a:gd name="T37" fmla="*/ 665 h 950"/>
                <a:gd name="T38" fmla="*/ 915 w 1720"/>
                <a:gd name="T39" fmla="*/ 694 h 950"/>
                <a:gd name="T40" fmla="*/ 936 w 1720"/>
                <a:gd name="T41" fmla="*/ 724 h 950"/>
                <a:gd name="T42" fmla="*/ 953 w 1720"/>
                <a:gd name="T43" fmla="*/ 756 h 950"/>
                <a:gd name="T44" fmla="*/ 967 w 1720"/>
                <a:gd name="T45" fmla="*/ 786 h 950"/>
                <a:gd name="T46" fmla="*/ 978 w 1720"/>
                <a:gd name="T47" fmla="*/ 816 h 950"/>
                <a:gd name="T48" fmla="*/ 985 w 1720"/>
                <a:gd name="T49" fmla="*/ 845 h 950"/>
                <a:gd name="T50" fmla="*/ 988 w 1720"/>
                <a:gd name="T51" fmla="*/ 874 h 950"/>
                <a:gd name="T52" fmla="*/ 986 w 1720"/>
                <a:gd name="T53" fmla="*/ 901 h 950"/>
                <a:gd name="T54" fmla="*/ 980 w 1720"/>
                <a:gd name="T55" fmla="*/ 925 h 950"/>
                <a:gd name="T56" fmla="*/ 983 w 1720"/>
                <a:gd name="T57" fmla="*/ 944 h 950"/>
                <a:gd name="T58" fmla="*/ 1001 w 1720"/>
                <a:gd name="T59" fmla="*/ 950 h 950"/>
                <a:gd name="T60" fmla="*/ 1019 w 1720"/>
                <a:gd name="T61" fmla="*/ 948 h 950"/>
                <a:gd name="T62" fmla="*/ 1037 w 1720"/>
                <a:gd name="T63" fmla="*/ 939 h 950"/>
                <a:gd name="T64" fmla="*/ 1057 w 1720"/>
                <a:gd name="T65" fmla="*/ 924 h 950"/>
                <a:gd name="T66" fmla="*/ 1075 w 1720"/>
                <a:gd name="T67" fmla="*/ 904 h 950"/>
                <a:gd name="T68" fmla="*/ 1104 w 1720"/>
                <a:gd name="T69" fmla="*/ 865 h 950"/>
                <a:gd name="T70" fmla="*/ 1163 w 1720"/>
                <a:gd name="T71" fmla="*/ 772 h 950"/>
                <a:gd name="T72" fmla="*/ 1219 w 1720"/>
                <a:gd name="T73" fmla="*/ 681 h 950"/>
                <a:gd name="T74" fmla="*/ 1246 w 1720"/>
                <a:gd name="T75" fmla="*/ 646 h 950"/>
                <a:gd name="T76" fmla="*/ 1263 w 1720"/>
                <a:gd name="T77" fmla="*/ 628 h 950"/>
                <a:gd name="T78" fmla="*/ 1720 w 1720"/>
                <a:gd name="T79" fmla="*/ 0 h 950"/>
                <a:gd name="T80" fmla="*/ 0 w 1720"/>
                <a:gd name="T81" fmla="*/ 625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20" h="950">
                  <a:moveTo>
                    <a:pt x="0" y="625"/>
                  </a:moveTo>
                  <a:lnTo>
                    <a:pt x="10" y="633"/>
                  </a:lnTo>
                  <a:lnTo>
                    <a:pt x="21" y="639"/>
                  </a:lnTo>
                  <a:lnTo>
                    <a:pt x="35" y="645"/>
                  </a:lnTo>
                  <a:lnTo>
                    <a:pt x="50" y="648"/>
                  </a:lnTo>
                  <a:lnTo>
                    <a:pt x="68" y="649"/>
                  </a:lnTo>
                  <a:lnTo>
                    <a:pt x="88" y="649"/>
                  </a:lnTo>
                  <a:lnTo>
                    <a:pt x="108" y="648"/>
                  </a:lnTo>
                  <a:lnTo>
                    <a:pt x="131" y="646"/>
                  </a:lnTo>
                  <a:lnTo>
                    <a:pt x="155" y="642"/>
                  </a:lnTo>
                  <a:lnTo>
                    <a:pt x="181" y="638"/>
                  </a:lnTo>
                  <a:lnTo>
                    <a:pt x="207" y="633"/>
                  </a:lnTo>
                  <a:lnTo>
                    <a:pt x="234" y="626"/>
                  </a:lnTo>
                  <a:lnTo>
                    <a:pt x="289" y="612"/>
                  </a:lnTo>
                  <a:lnTo>
                    <a:pt x="346" y="597"/>
                  </a:lnTo>
                  <a:lnTo>
                    <a:pt x="459" y="565"/>
                  </a:lnTo>
                  <a:lnTo>
                    <a:pt x="563" y="537"/>
                  </a:lnTo>
                  <a:lnTo>
                    <a:pt x="586" y="531"/>
                  </a:lnTo>
                  <a:lnTo>
                    <a:pt x="607" y="527"/>
                  </a:lnTo>
                  <a:lnTo>
                    <a:pt x="628" y="522"/>
                  </a:lnTo>
                  <a:lnTo>
                    <a:pt x="646" y="520"/>
                  </a:lnTo>
                  <a:lnTo>
                    <a:pt x="664" y="518"/>
                  </a:lnTo>
                  <a:lnTo>
                    <a:pt x="678" y="518"/>
                  </a:lnTo>
                  <a:lnTo>
                    <a:pt x="691" y="519"/>
                  </a:lnTo>
                  <a:lnTo>
                    <a:pt x="700" y="522"/>
                  </a:lnTo>
                  <a:lnTo>
                    <a:pt x="716" y="529"/>
                  </a:lnTo>
                  <a:lnTo>
                    <a:pt x="733" y="537"/>
                  </a:lnTo>
                  <a:lnTo>
                    <a:pt x="749" y="545"/>
                  </a:lnTo>
                  <a:lnTo>
                    <a:pt x="765" y="554"/>
                  </a:lnTo>
                  <a:lnTo>
                    <a:pt x="780" y="565"/>
                  </a:lnTo>
                  <a:lnTo>
                    <a:pt x="795" y="575"/>
                  </a:lnTo>
                  <a:lnTo>
                    <a:pt x="810" y="586"/>
                  </a:lnTo>
                  <a:lnTo>
                    <a:pt x="826" y="598"/>
                  </a:lnTo>
                  <a:lnTo>
                    <a:pt x="840" y="611"/>
                  </a:lnTo>
                  <a:lnTo>
                    <a:pt x="854" y="624"/>
                  </a:lnTo>
                  <a:lnTo>
                    <a:pt x="867" y="637"/>
                  </a:lnTo>
                  <a:lnTo>
                    <a:pt x="880" y="651"/>
                  </a:lnTo>
                  <a:lnTo>
                    <a:pt x="893" y="665"/>
                  </a:lnTo>
                  <a:lnTo>
                    <a:pt x="904" y="680"/>
                  </a:lnTo>
                  <a:lnTo>
                    <a:pt x="915" y="694"/>
                  </a:lnTo>
                  <a:lnTo>
                    <a:pt x="926" y="709"/>
                  </a:lnTo>
                  <a:lnTo>
                    <a:pt x="936" y="724"/>
                  </a:lnTo>
                  <a:lnTo>
                    <a:pt x="944" y="740"/>
                  </a:lnTo>
                  <a:lnTo>
                    <a:pt x="953" y="756"/>
                  </a:lnTo>
                  <a:lnTo>
                    <a:pt x="961" y="771"/>
                  </a:lnTo>
                  <a:lnTo>
                    <a:pt x="967" y="786"/>
                  </a:lnTo>
                  <a:lnTo>
                    <a:pt x="974" y="801"/>
                  </a:lnTo>
                  <a:lnTo>
                    <a:pt x="978" y="816"/>
                  </a:lnTo>
                  <a:lnTo>
                    <a:pt x="982" y="831"/>
                  </a:lnTo>
                  <a:lnTo>
                    <a:pt x="985" y="845"/>
                  </a:lnTo>
                  <a:lnTo>
                    <a:pt x="988" y="859"/>
                  </a:lnTo>
                  <a:lnTo>
                    <a:pt x="988" y="874"/>
                  </a:lnTo>
                  <a:lnTo>
                    <a:pt x="988" y="888"/>
                  </a:lnTo>
                  <a:lnTo>
                    <a:pt x="986" y="901"/>
                  </a:lnTo>
                  <a:lnTo>
                    <a:pt x="984" y="913"/>
                  </a:lnTo>
                  <a:lnTo>
                    <a:pt x="980" y="925"/>
                  </a:lnTo>
                  <a:lnTo>
                    <a:pt x="975" y="937"/>
                  </a:lnTo>
                  <a:lnTo>
                    <a:pt x="983" y="944"/>
                  </a:lnTo>
                  <a:lnTo>
                    <a:pt x="992" y="948"/>
                  </a:lnTo>
                  <a:lnTo>
                    <a:pt x="1001" y="950"/>
                  </a:lnTo>
                  <a:lnTo>
                    <a:pt x="1010" y="950"/>
                  </a:lnTo>
                  <a:lnTo>
                    <a:pt x="1019" y="948"/>
                  </a:lnTo>
                  <a:lnTo>
                    <a:pt x="1029" y="945"/>
                  </a:lnTo>
                  <a:lnTo>
                    <a:pt x="1037" y="939"/>
                  </a:lnTo>
                  <a:lnTo>
                    <a:pt x="1047" y="933"/>
                  </a:lnTo>
                  <a:lnTo>
                    <a:pt x="1057" y="924"/>
                  </a:lnTo>
                  <a:lnTo>
                    <a:pt x="1065" y="915"/>
                  </a:lnTo>
                  <a:lnTo>
                    <a:pt x="1075" y="904"/>
                  </a:lnTo>
                  <a:lnTo>
                    <a:pt x="1085" y="892"/>
                  </a:lnTo>
                  <a:lnTo>
                    <a:pt x="1104" y="865"/>
                  </a:lnTo>
                  <a:lnTo>
                    <a:pt x="1124" y="835"/>
                  </a:lnTo>
                  <a:lnTo>
                    <a:pt x="1163" y="772"/>
                  </a:lnTo>
                  <a:lnTo>
                    <a:pt x="1200" y="709"/>
                  </a:lnTo>
                  <a:lnTo>
                    <a:pt x="1219" y="681"/>
                  </a:lnTo>
                  <a:lnTo>
                    <a:pt x="1237" y="656"/>
                  </a:lnTo>
                  <a:lnTo>
                    <a:pt x="1246" y="646"/>
                  </a:lnTo>
                  <a:lnTo>
                    <a:pt x="1254" y="636"/>
                  </a:lnTo>
                  <a:lnTo>
                    <a:pt x="1263" y="628"/>
                  </a:lnTo>
                  <a:lnTo>
                    <a:pt x="1272" y="621"/>
                  </a:lnTo>
                  <a:lnTo>
                    <a:pt x="1720" y="0"/>
                  </a:lnTo>
                  <a:lnTo>
                    <a:pt x="1114" y="22"/>
                  </a:lnTo>
                  <a:lnTo>
                    <a:pt x="0" y="625"/>
                  </a:lnTo>
                  <a:close/>
                </a:path>
              </a:pathLst>
            </a:custGeom>
            <a:solidFill>
              <a:srgbClr val="E77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69" name="Freeform 17"/>
            <p:cNvSpPr>
              <a:spLocks/>
            </p:cNvSpPr>
            <p:nvPr/>
          </p:nvSpPr>
          <p:spPr bwMode="auto">
            <a:xfrm>
              <a:off x="2175" y="1670"/>
              <a:ext cx="574" cy="317"/>
            </a:xfrm>
            <a:custGeom>
              <a:avLst/>
              <a:gdLst>
                <a:gd name="T0" fmla="*/ 10 w 1720"/>
                <a:gd name="T1" fmla="*/ 633 h 950"/>
                <a:gd name="T2" fmla="*/ 35 w 1720"/>
                <a:gd name="T3" fmla="*/ 645 h 950"/>
                <a:gd name="T4" fmla="*/ 68 w 1720"/>
                <a:gd name="T5" fmla="*/ 649 h 950"/>
                <a:gd name="T6" fmla="*/ 108 w 1720"/>
                <a:gd name="T7" fmla="*/ 648 h 950"/>
                <a:gd name="T8" fmla="*/ 155 w 1720"/>
                <a:gd name="T9" fmla="*/ 642 h 950"/>
                <a:gd name="T10" fmla="*/ 207 w 1720"/>
                <a:gd name="T11" fmla="*/ 633 h 950"/>
                <a:gd name="T12" fmla="*/ 289 w 1720"/>
                <a:gd name="T13" fmla="*/ 612 h 950"/>
                <a:gd name="T14" fmla="*/ 459 w 1720"/>
                <a:gd name="T15" fmla="*/ 565 h 950"/>
                <a:gd name="T16" fmla="*/ 586 w 1720"/>
                <a:gd name="T17" fmla="*/ 531 h 950"/>
                <a:gd name="T18" fmla="*/ 628 w 1720"/>
                <a:gd name="T19" fmla="*/ 522 h 950"/>
                <a:gd name="T20" fmla="*/ 664 w 1720"/>
                <a:gd name="T21" fmla="*/ 518 h 950"/>
                <a:gd name="T22" fmla="*/ 691 w 1720"/>
                <a:gd name="T23" fmla="*/ 519 h 950"/>
                <a:gd name="T24" fmla="*/ 716 w 1720"/>
                <a:gd name="T25" fmla="*/ 529 h 950"/>
                <a:gd name="T26" fmla="*/ 749 w 1720"/>
                <a:gd name="T27" fmla="*/ 545 h 950"/>
                <a:gd name="T28" fmla="*/ 780 w 1720"/>
                <a:gd name="T29" fmla="*/ 565 h 950"/>
                <a:gd name="T30" fmla="*/ 810 w 1720"/>
                <a:gd name="T31" fmla="*/ 586 h 950"/>
                <a:gd name="T32" fmla="*/ 840 w 1720"/>
                <a:gd name="T33" fmla="*/ 611 h 950"/>
                <a:gd name="T34" fmla="*/ 867 w 1720"/>
                <a:gd name="T35" fmla="*/ 637 h 950"/>
                <a:gd name="T36" fmla="*/ 893 w 1720"/>
                <a:gd name="T37" fmla="*/ 665 h 950"/>
                <a:gd name="T38" fmla="*/ 915 w 1720"/>
                <a:gd name="T39" fmla="*/ 694 h 950"/>
                <a:gd name="T40" fmla="*/ 936 w 1720"/>
                <a:gd name="T41" fmla="*/ 724 h 950"/>
                <a:gd name="T42" fmla="*/ 953 w 1720"/>
                <a:gd name="T43" fmla="*/ 756 h 950"/>
                <a:gd name="T44" fmla="*/ 967 w 1720"/>
                <a:gd name="T45" fmla="*/ 786 h 950"/>
                <a:gd name="T46" fmla="*/ 978 w 1720"/>
                <a:gd name="T47" fmla="*/ 816 h 950"/>
                <a:gd name="T48" fmla="*/ 985 w 1720"/>
                <a:gd name="T49" fmla="*/ 845 h 950"/>
                <a:gd name="T50" fmla="*/ 988 w 1720"/>
                <a:gd name="T51" fmla="*/ 874 h 950"/>
                <a:gd name="T52" fmla="*/ 986 w 1720"/>
                <a:gd name="T53" fmla="*/ 901 h 950"/>
                <a:gd name="T54" fmla="*/ 980 w 1720"/>
                <a:gd name="T55" fmla="*/ 925 h 950"/>
                <a:gd name="T56" fmla="*/ 983 w 1720"/>
                <a:gd name="T57" fmla="*/ 944 h 950"/>
                <a:gd name="T58" fmla="*/ 1001 w 1720"/>
                <a:gd name="T59" fmla="*/ 950 h 950"/>
                <a:gd name="T60" fmla="*/ 1019 w 1720"/>
                <a:gd name="T61" fmla="*/ 948 h 950"/>
                <a:gd name="T62" fmla="*/ 1037 w 1720"/>
                <a:gd name="T63" fmla="*/ 939 h 950"/>
                <a:gd name="T64" fmla="*/ 1057 w 1720"/>
                <a:gd name="T65" fmla="*/ 924 h 950"/>
                <a:gd name="T66" fmla="*/ 1075 w 1720"/>
                <a:gd name="T67" fmla="*/ 904 h 950"/>
                <a:gd name="T68" fmla="*/ 1104 w 1720"/>
                <a:gd name="T69" fmla="*/ 865 h 950"/>
                <a:gd name="T70" fmla="*/ 1163 w 1720"/>
                <a:gd name="T71" fmla="*/ 772 h 950"/>
                <a:gd name="T72" fmla="*/ 1219 w 1720"/>
                <a:gd name="T73" fmla="*/ 681 h 950"/>
                <a:gd name="T74" fmla="*/ 1246 w 1720"/>
                <a:gd name="T75" fmla="*/ 646 h 950"/>
                <a:gd name="T76" fmla="*/ 1263 w 1720"/>
                <a:gd name="T77" fmla="*/ 628 h 950"/>
                <a:gd name="T78" fmla="*/ 1720 w 1720"/>
                <a:gd name="T79" fmla="*/ 0 h 950"/>
                <a:gd name="T80" fmla="*/ 0 w 1720"/>
                <a:gd name="T81" fmla="*/ 625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20" h="950">
                  <a:moveTo>
                    <a:pt x="0" y="625"/>
                  </a:moveTo>
                  <a:lnTo>
                    <a:pt x="10" y="633"/>
                  </a:lnTo>
                  <a:lnTo>
                    <a:pt x="21" y="639"/>
                  </a:lnTo>
                  <a:lnTo>
                    <a:pt x="35" y="645"/>
                  </a:lnTo>
                  <a:lnTo>
                    <a:pt x="50" y="648"/>
                  </a:lnTo>
                  <a:lnTo>
                    <a:pt x="68" y="649"/>
                  </a:lnTo>
                  <a:lnTo>
                    <a:pt x="88" y="649"/>
                  </a:lnTo>
                  <a:lnTo>
                    <a:pt x="108" y="648"/>
                  </a:lnTo>
                  <a:lnTo>
                    <a:pt x="131" y="646"/>
                  </a:lnTo>
                  <a:lnTo>
                    <a:pt x="155" y="642"/>
                  </a:lnTo>
                  <a:lnTo>
                    <a:pt x="181" y="638"/>
                  </a:lnTo>
                  <a:lnTo>
                    <a:pt x="207" y="633"/>
                  </a:lnTo>
                  <a:lnTo>
                    <a:pt x="234" y="626"/>
                  </a:lnTo>
                  <a:lnTo>
                    <a:pt x="289" y="612"/>
                  </a:lnTo>
                  <a:lnTo>
                    <a:pt x="346" y="597"/>
                  </a:lnTo>
                  <a:lnTo>
                    <a:pt x="459" y="565"/>
                  </a:lnTo>
                  <a:lnTo>
                    <a:pt x="563" y="537"/>
                  </a:lnTo>
                  <a:lnTo>
                    <a:pt x="586" y="531"/>
                  </a:lnTo>
                  <a:lnTo>
                    <a:pt x="607" y="527"/>
                  </a:lnTo>
                  <a:lnTo>
                    <a:pt x="628" y="522"/>
                  </a:lnTo>
                  <a:lnTo>
                    <a:pt x="646" y="520"/>
                  </a:lnTo>
                  <a:lnTo>
                    <a:pt x="664" y="518"/>
                  </a:lnTo>
                  <a:lnTo>
                    <a:pt x="678" y="518"/>
                  </a:lnTo>
                  <a:lnTo>
                    <a:pt x="691" y="519"/>
                  </a:lnTo>
                  <a:lnTo>
                    <a:pt x="700" y="522"/>
                  </a:lnTo>
                  <a:lnTo>
                    <a:pt x="716" y="529"/>
                  </a:lnTo>
                  <a:lnTo>
                    <a:pt x="733" y="537"/>
                  </a:lnTo>
                  <a:lnTo>
                    <a:pt x="749" y="545"/>
                  </a:lnTo>
                  <a:lnTo>
                    <a:pt x="765" y="554"/>
                  </a:lnTo>
                  <a:lnTo>
                    <a:pt x="780" y="565"/>
                  </a:lnTo>
                  <a:lnTo>
                    <a:pt x="795" y="575"/>
                  </a:lnTo>
                  <a:lnTo>
                    <a:pt x="810" y="586"/>
                  </a:lnTo>
                  <a:lnTo>
                    <a:pt x="826" y="598"/>
                  </a:lnTo>
                  <a:lnTo>
                    <a:pt x="840" y="611"/>
                  </a:lnTo>
                  <a:lnTo>
                    <a:pt x="854" y="624"/>
                  </a:lnTo>
                  <a:lnTo>
                    <a:pt x="867" y="637"/>
                  </a:lnTo>
                  <a:lnTo>
                    <a:pt x="880" y="651"/>
                  </a:lnTo>
                  <a:lnTo>
                    <a:pt x="893" y="665"/>
                  </a:lnTo>
                  <a:lnTo>
                    <a:pt x="904" y="680"/>
                  </a:lnTo>
                  <a:lnTo>
                    <a:pt x="915" y="694"/>
                  </a:lnTo>
                  <a:lnTo>
                    <a:pt x="926" y="709"/>
                  </a:lnTo>
                  <a:lnTo>
                    <a:pt x="936" y="724"/>
                  </a:lnTo>
                  <a:lnTo>
                    <a:pt x="944" y="740"/>
                  </a:lnTo>
                  <a:lnTo>
                    <a:pt x="953" y="756"/>
                  </a:lnTo>
                  <a:lnTo>
                    <a:pt x="961" y="771"/>
                  </a:lnTo>
                  <a:lnTo>
                    <a:pt x="967" y="786"/>
                  </a:lnTo>
                  <a:lnTo>
                    <a:pt x="974" y="801"/>
                  </a:lnTo>
                  <a:lnTo>
                    <a:pt x="978" y="816"/>
                  </a:lnTo>
                  <a:lnTo>
                    <a:pt x="982" y="831"/>
                  </a:lnTo>
                  <a:lnTo>
                    <a:pt x="985" y="845"/>
                  </a:lnTo>
                  <a:lnTo>
                    <a:pt x="988" y="859"/>
                  </a:lnTo>
                  <a:lnTo>
                    <a:pt x="988" y="874"/>
                  </a:lnTo>
                  <a:lnTo>
                    <a:pt x="988" y="888"/>
                  </a:lnTo>
                  <a:lnTo>
                    <a:pt x="986" y="901"/>
                  </a:lnTo>
                  <a:lnTo>
                    <a:pt x="984" y="913"/>
                  </a:lnTo>
                  <a:lnTo>
                    <a:pt x="980" y="925"/>
                  </a:lnTo>
                  <a:lnTo>
                    <a:pt x="975" y="937"/>
                  </a:lnTo>
                  <a:lnTo>
                    <a:pt x="983" y="944"/>
                  </a:lnTo>
                  <a:lnTo>
                    <a:pt x="992" y="948"/>
                  </a:lnTo>
                  <a:lnTo>
                    <a:pt x="1001" y="950"/>
                  </a:lnTo>
                  <a:lnTo>
                    <a:pt x="1010" y="950"/>
                  </a:lnTo>
                  <a:lnTo>
                    <a:pt x="1019" y="948"/>
                  </a:lnTo>
                  <a:lnTo>
                    <a:pt x="1029" y="945"/>
                  </a:lnTo>
                  <a:lnTo>
                    <a:pt x="1037" y="939"/>
                  </a:lnTo>
                  <a:lnTo>
                    <a:pt x="1047" y="933"/>
                  </a:lnTo>
                  <a:lnTo>
                    <a:pt x="1057" y="924"/>
                  </a:lnTo>
                  <a:lnTo>
                    <a:pt x="1065" y="915"/>
                  </a:lnTo>
                  <a:lnTo>
                    <a:pt x="1075" y="904"/>
                  </a:lnTo>
                  <a:lnTo>
                    <a:pt x="1085" y="892"/>
                  </a:lnTo>
                  <a:lnTo>
                    <a:pt x="1104" y="865"/>
                  </a:lnTo>
                  <a:lnTo>
                    <a:pt x="1124" y="835"/>
                  </a:lnTo>
                  <a:lnTo>
                    <a:pt x="1163" y="772"/>
                  </a:lnTo>
                  <a:lnTo>
                    <a:pt x="1200" y="709"/>
                  </a:lnTo>
                  <a:lnTo>
                    <a:pt x="1219" y="681"/>
                  </a:lnTo>
                  <a:lnTo>
                    <a:pt x="1237" y="656"/>
                  </a:lnTo>
                  <a:lnTo>
                    <a:pt x="1246" y="646"/>
                  </a:lnTo>
                  <a:lnTo>
                    <a:pt x="1254" y="636"/>
                  </a:lnTo>
                  <a:lnTo>
                    <a:pt x="1263" y="628"/>
                  </a:lnTo>
                  <a:lnTo>
                    <a:pt x="1272" y="621"/>
                  </a:lnTo>
                  <a:lnTo>
                    <a:pt x="1720" y="0"/>
                  </a:lnTo>
                  <a:lnTo>
                    <a:pt x="1114" y="22"/>
                  </a:lnTo>
                  <a:lnTo>
                    <a:pt x="0" y="625"/>
                  </a:lnTo>
                  <a:close/>
                </a:path>
              </a:pathLst>
            </a:custGeom>
            <a:noFill/>
            <a:ln w="4763">
              <a:solidFill>
                <a:srgbClr val="E7791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70" name="Freeform 18"/>
            <p:cNvSpPr>
              <a:spLocks/>
            </p:cNvSpPr>
            <p:nvPr/>
          </p:nvSpPr>
          <p:spPr bwMode="auto">
            <a:xfrm>
              <a:off x="2076" y="243"/>
              <a:ext cx="2806" cy="1702"/>
            </a:xfrm>
            <a:custGeom>
              <a:avLst/>
              <a:gdLst>
                <a:gd name="T0" fmla="*/ 85 w 8420"/>
                <a:gd name="T1" fmla="*/ 4223 h 5105"/>
                <a:gd name="T2" fmla="*/ 50 w 8420"/>
                <a:gd name="T3" fmla="*/ 4296 h 5105"/>
                <a:gd name="T4" fmla="*/ 22 w 8420"/>
                <a:gd name="T5" fmla="*/ 4377 h 5105"/>
                <a:gd name="T6" fmla="*/ 5 w 8420"/>
                <a:gd name="T7" fmla="*/ 4472 h 5105"/>
                <a:gd name="T8" fmla="*/ 1 w 8420"/>
                <a:gd name="T9" fmla="*/ 4585 h 5105"/>
                <a:gd name="T10" fmla="*/ 1 w 8420"/>
                <a:gd name="T11" fmla="*/ 4711 h 5105"/>
                <a:gd name="T12" fmla="*/ 5 w 8420"/>
                <a:gd name="T13" fmla="*/ 4786 h 5105"/>
                <a:gd name="T14" fmla="*/ 19 w 8420"/>
                <a:gd name="T15" fmla="*/ 4879 h 5105"/>
                <a:gd name="T16" fmla="*/ 52 w 8420"/>
                <a:gd name="T17" fmla="*/ 5001 h 5105"/>
                <a:gd name="T18" fmla="*/ 121 w 8420"/>
                <a:gd name="T19" fmla="*/ 5098 h 5105"/>
                <a:gd name="T20" fmla="*/ 215 w 8420"/>
                <a:gd name="T21" fmla="*/ 5069 h 5105"/>
                <a:gd name="T22" fmla="*/ 306 w 8420"/>
                <a:gd name="T23" fmla="*/ 5026 h 5105"/>
                <a:gd name="T24" fmla="*/ 392 w 8420"/>
                <a:gd name="T25" fmla="*/ 4973 h 5105"/>
                <a:gd name="T26" fmla="*/ 505 w 8420"/>
                <a:gd name="T27" fmla="*/ 4889 h 5105"/>
                <a:gd name="T28" fmla="*/ 670 w 8420"/>
                <a:gd name="T29" fmla="*/ 4755 h 5105"/>
                <a:gd name="T30" fmla="*/ 807 w 8420"/>
                <a:gd name="T31" fmla="*/ 4650 h 5105"/>
                <a:gd name="T32" fmla="*/ 890 w 8420"/>
                <a:gd name="T33" fmla="*/ 4596 h 5105"/>
                <a:gd name="T34" fmla="*/ 977 w 8420"/>
                <a:gd name="T35" fmla="*/ 4554 h 5105"/>
                <a:gd name="T36" fmla="*/ 1127 w 8420"/>
                <a:gd name="T37" fmla="*/ 4499 h 5105"/>
                <a:gd name="T38" fmla="*/ 1302 w 8420"/>
                <a:gd name="T39" fmla="*/ 4443 h 5105"/>
                <a:gd name="T40" fmla="*/ 1483 w 8420"/>
                <a:gd name="T41" fmla="*/ 4398 h 5105"/>
                <a:gd name="T42" fmla="*/ 2066 w 8420"/>
                <a:gd name="T43" fmla="*/ 4231 h 5105"/>
                <a:gd name="T44" fmla="*/ 2263 w 8420"/>
                <a:gd name="T45" fmla="*/ 4017 h 5105"/>
                <a:gd name="T46" fmla="*/ 2691 w 8420"/>
                <a:gd name="T47" fmla="*/ 3604 h 5105"/>
                <a:gd name="T48" fmla="*/ 3148 w 8420"/>
                <a:gd name="T49" fmla="*/ 3223 h 5105"/>
                <a:gd name="T50" fmla="*/ 3634 w 8420"/>
                <a:gd name="T51" fmla="*/ 2879 h 5105"/>
                <a:gd name="T52" fmla="*/ 4147 w 8420"/>
                <a:gd name="T53" fmla="*/ 2571 h 5105"/>
                <a:gd name="T54" fmla="*/ 4684 w 8420"/>
                <a:gd name="T55" fmla="*/ 2302 h 5105"/>
                <a:gd name="T56" fmla="*/ 5244 w 8420"/>
                <a:gd name="T57" fmla="*/ 2075 h 5105"/>
                <a:gd name="T58" fmla="*/ 5823 w 8420"/>
                <a:gd name="T59" fmla="*/ 1891 h 5105"/>
                <a:gd name="T60" fmla="*/ 6421 w 8420"/>
                <a:gd name="T61" fmla="*/ 1751 h 5105"/>
                <a:gd name="T62" fmla="*/ 7035 w 8420"/>
                <a:gd name="T63" fmla="*/ 1660 h 5105"/>
                <a:gd name="T64" fmla="*/ 7665 w 8420"/>
                <a:gd name="T65" fmla="*/ 1617 h 5105"/>
                <a:gd name="T66" fmla="*/ 8014 w 8420"/>
                <a:gd name="T67" fmla="*/ 1616 h 5105"/>
                <a:gd name="T68" fmla="*/ 8217 w 8420"/>
                <a:gd name="T69" fmla="*/ 1622 h 5105"/>
                <a:gd name="T70" fmla="*/ 8420 w 8420"/>
                <a:gd name="T71" fmla="*/ 1632 h 5105"/>
                <a:gd name="T72" fmla="*/ 8315 w 8420"/>
                <a:gd name="T73" fmla="*/ 4 h 5105"/>
                <a:gd name="T74" fmla="*/ 8158 w 8420"/>
                <a:gd name="T75" fmla="*/ 0 h 5105"/>
                <a:gd name="T76" fmla="*/ 7999 w 8420"/>
                <a:gd name="T77" fmla="*/ 0 h 5105"/>
                <a:gd name="T78" fmla="*/ 7094 w 8420"/>
                <a:gd name="T79" fmla="*/ 43 h 5105"/>
                <a:gd name="T80" fmla="*/ 6214 w 8420"/>
                <a:gd name="T81" fmla="*/ 168 h 5105"/>
                <a:gd name="T82" fmla="*/ 5359 w 8420"/>
                <a:gd name="T83" fmla="*/ 372 h 5105"/>
                <a:gd name="T84" fmla="*/ 4537 w 8420"/>
                <a:gd name="T85" fmla="*/ 651 h 5105"/>
                <a:gd name="T86" fmla="*/ 3750 w 8420"/>
                <a:gd name="T87" fmla="*/ 1001 h 5105"/>
                <a:gd name="T88" fmla="*/ 3001 w 8420"/>
                <a:gd name="T89" fmla="*/ 1416 h 5105"/>
                <a:gd name="T90" fmla="*/ 2295 w 8420"/>
                <a:gd name="T91" fmla="*/ 1897 h 5105"/>
                <a:gd name="T92" fmla="*/ 1636 w 8420"/>
                <a:gd name="T93" fmla="*/ 2436 h 5105"/>
                <a:gd name="T94" fmla="*/ 1027 w 8420"/>
                <a:gd name="T95" fmla="*/ 3030 h 5105"/>
                <a:gd name="T96" fmla="*/ 473 w 8420"/>
                <a:gd name="T97" fmla="*/ 3676 h 5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20" h="5105">
                  <a:moveTo>
                    <a:pt x="136" y="4134"/>
                  </a:moveTo>
                  <a:lnTo>
                    <a:pt x="110" y="4178"/>
                  </a:lnTo>
                  <a:lnTo>
                    <a:pt x="85" y="4223"/>
                  </a:lnTo>
                  <a:lnTo>
                    <a:pt x="73" y="4246"/>
                  </a:lnTo>
                  <a:lnTo>
                    <a:pt x="61" y="4270"/>
                  </a:lnTo>
                  <a:lnTo>
                    <a:pt x="50" y="4296"/>
                  </a:lnTo>
                  <a:lnTo>
                    <a:pt x="39" y="4321"/>
                  </a:lnTo>
                  <a:lnTo>
                    <a:pt x="31" y="4349"/>
                  </a:lnTo>
                  <a:lnTo>
                    <a:pt x="22" y="4377"/>
                  </a:lnTo>
                  <a:lnTo>
                    <a:pt x="14" y="4407"/>
                  </a:lnTo>
                  <a:lnTo>
                    <a:pt x="9" y="4438"/>
                  </a:lnTo>
                  <a:lnTo>
                    <a:pt x="5" y="4472"/>
                  </a:lnTo>
                  <a:lnTo>
                    <a:pt x="1" y="4508"/>
                  </a:lnTo>
                  <a:lnTo>
                    <a:pt x="0" y="4545"/>
                  </a:lnTo>
                  <a:lnTo>
                    <a:pt x="1" y="4585"/>
                  </a:lnTo>
                  <a:lnTo>
                    <a:pt x="2" y="4638"/>
                  </a:lnTo>
                  <a:lnTo>
                    <a:pt x="1" y="4687"/>
                  </a:lnTo>
                  <a:lnTo>
                    <a:pt x="1" y="4711"/>
                  </a:lnTo>
                  <a:lnTo>
                    <a:pt x="1" y="4734"/>
                  </a:lnTo>
                  <a:lnTo>
                    <a:pt x="2" y="4760"/>
                  </a:lnTo>
                  <a:lnTo>
                    <a:pt x="5" y="4786"/>
                  </a:lnTo>
                  <a:lnTo>
                    <a:pt x="8" y="4815"/>
                  </a:lnTo>
                  <a:lnTo>
                    <a:pt x="12" y="4846"/>
                  </a:lnTo>
                  <a:lnTo>
                    <a:pt x="19" y="4879"/>
                  </a:lnTo>
                  <a:lnTo>
                    <a:pt x="27" y="4916"/>
                  </a:lnTo>
                  <a:lnTo>
                    <a:pt x="39" y="4957"/>
                  </a:lnTo>
                  <a:lnTo>
                    <a:pt x="52" y="5001"/>
                  </a:lnTo>
                  <a:lnTo>
                    <a:pt x="69" y="5051"/>
                  </a:lnTo>
                  <a:lnTo>
                    <a:pt x="89" y="5105"/>
                  </a:lnTo>
                  <a:lnTo>
                    <a:pt x="121" y="5098"/>
                  </a:lnTo>
                  <a:lnTo>
                    <a:pt x="154" y="5091"/>
                  </a:lnTo>
                  <a:lnTo>
                    <a:pt x="185" y="5081"/>
                  </a:lnTo>
                  <a:lnTo>
                    <a:pt x="215" y="5069"/>
                  </a:lnTo>
                  <a:lnTo>
                    <a:pt x="247" y="5056"/>
                  </a:lnTo>
                  <a:lnTo>
                    <a:pt x="276" y="5042"/>
                  </a:lnTo>
                  <a:lnTo>
                    <a:pt x="306" y="5026"/>
                  </a:lnTo>
                  <a:lnTo>
                    <a:pt x="335" y="5010"/>
                  </a:lnTo>
                  <a:lnTo>
                    <a:pt x="364" y="4991"/>
                  </a:lnTo>
                  <a:lnTo>
                    <a:pt x="392" y="4973"/>
                  </a:lnTo>
                  <a:lnTo>
                    <a:pt x="421" y="4953"/>
                  </a:lnTo>
                  <a:lnTo>
                    <a:pt x="450" y="4932"/>
                  </a:lnTo>
                  <a:lnTo>
                    <a:pt x="505" y="4889"/>
                  </a:lnTo>
                  <a:lnTo>
                    <a:pt x="560" y="4845"/>
                  </a:lnTo>
                  <a:lnTo>
                    <a:pt x="615" y="4799"/>
                  </a:lnTo>
                  <a:lnTo>
                    <a:pt x="670" y="4755"/>
                  </a:lnTo>
                  <a:lnTo>
                    <a:pt x="724" y="4711"/>
                  </a:lnTo>
                  <a:lnTo>
                    <a:pt x="779" y="4670"/>
                  </a:lnTo>
                  <a:lnTo>
                    <a:pt x="807" y="4650"/>
                  </a:lnTo>
                  <a:lnTo>
                    <a:pt x="834" y="4631"/>
                  </a:lnTo>
                  <a:lnTo>
                    <a:pt x="862" y="4613"/>
                  </a:lnTo>
                  <a:lnTo>
                    <a:pt x="890" y="4596"/>
                  </a:lnTo>
                  <a:lnTo>
                    <a:pt x="919" y="4581"/>
                  </a:lnTo>
                  <a:lnTo>
                    <a:pt x="947" y="4566"/>
                  </a:lnTo>
                  <a:lnTo>
                    <a:pt x="977" y="4554"/>
                  </a:lnTo>
                  <a:lnTo>
                    <a:pt x="1006" y="4542"/>
                  </a:lnTo>
                  <a:lnTo>
                    <a:pt x="1067" y="4520"/>
                  </a:lnTo>
                  <a:lnTo>
                    <a:pt x="1127" y="4499"/>
                  </a:lnTo>
                  <a:lnTo>
                    <a:pt x="1185" y="4479"/>
                  </a:lnTo>
                  <a:lnTo>
                    <a:pt x="1243" y="4460"/>
                  </a:lnTo>
                  <a:lnTo>
                    <a:pt x="1302" y="4443"/>
                  </a:lnTo>
                  <a:lnTo>
                    <a:pt x="1361" y="4427"/>
                  </a:lnTo>
                  <a:lnTo>
                    <a:pt x="1420" y="4411"/>
                  </a:lnTo>
                  <a:lnTo>
                    <a:pt x="1483" y="4398"/>
                  </a:lnTo>
                  <a:lnTo>
                    <a:pt x="2005" y="4301"/>
                  </a:lnTo>
                  <a:lnTo>
                    <a:pt x="2035" y="4266"/>
                  </a:lnTo>
                  <a:lnTo>
                    <a:pt x="2066" y="4231"/>
                  </a:lnTo>
                  <a:lnTo>
                    <a:pt x="2097" y="4196"/>
                  </a:lnTo>
                  <a:lnTo>
                    <a:pt x="2128" y="4162"/>
                  </a:lnTo>
                  <a:lnTo>
                    <a:pt x="2263" y="4017"/>
                  </a:lnTo>
                  <a:lnTo>
                    <a:pt x="2402" y="3876"/>
                  </a:lnTo>
                  <a:lnTo>
                    <a:pt x="2545" y="3739"/>
                  </a:lnTo>
                  <a:lnTo>
                    <a:pt x="2691" y="3604"/>
                  </a:lnTo>
                  <a:lnTo>
                    <a:pt x="2840" y="3474"/>
                  </a:lnTo>
                  <a:lnTo>
                    <a:pt x="2993" y="3346"/>
                  </a:lnTo>
                  <a:lnTo>
                    <a:pt x="3148" y="3223"/>
                  </a:lnTo>
                  <a:lnTo>
                    <a:pt x="3307" y="3105"/>
                  </a:lnTo>
                  <a:lnTo>
                    <a:pt x="3469" y="2990"/>
                  </a:lnTo>
                  <a:lnTo>
                    <a:pt x="3634" y="2879"/>
                  </a:lnTo>
                  <a:lnTo>
                    <a:pt x="3803" y="2772"/>
                  </a:lnTo>
                  <a:lnTo>
                    <a:pt x="3974" y="2669"/>
                  </a:lnTo>
                  <a:lnTo>
                    <a:pt x="4147" y="2571"/>
                  </a:lnTo>
                  <a:lnTo>
                    <a:pt x="4324" y="2477"/>
                  </a:lnTo>
                  <a:lnTo>
                    <a:pt x="4503" y="2387"/>
                  </a:lnTo>
                  <a:lnTo>
                    <a:pt x="4684" y="2302"/>
                  </a:lnTo>
                  <a:lnTo>
                    <a:pt x="4868" y="2222"/>
                  </a:lnTo>
                  <a:lnTo>
                    <a:pt x="5055" y="2145"/>
                  </a:lnTo>
                  <a:lnTo>
                    <a:pt x="5244" y="2075"/>
                  </a:lnTo>
                  <a:lnTo>
                    <a:pt x="5435" y="2008"/>
                  </a:lnTo>
                  <a:lnTo>
                    <a:pt x="5628" y="1947"/>
                  </a:lnTo>
                  <a:lnTo>
                    <a:pt x="5823" y="1891"/>
                  </a:lnTo>
                  <a:lnTo>
                    <a:pt x="6020" y="1839"/>
                  </a:lnTo>
                  <a:lnTo>
                    <a:pt x="6220" y="1793"/>
                  </a:lnTo>
                  <a:lnTo>
                    <a:pt x="6421" y="1751"/>
                  </a:lnTo>
                  <a:lnTo>
                    <a:pt x="6624" y="1716"/>
                  </a:lnTo>
                  <a:lnTo>
                    <a:pt x="6829" y="1685"/>
                  </a:lnTo>
                  <a:lnTo>
                    <a:pt x="7035" y="1660"/>
                  </a:lnTo>
                  <a:lnTo>
                    <a:pt x="7244" y="1640"/>
                  </a:lnTo>
                  <a:lnTo>
                    <a:pt x="7453" y="1626"/>
                  </a:lnTo>
                  <a:lnTo>
                    <a:pt x="7665" y="1617"/>
                  </a:lnTo>
                  <a:lnTo>
                    <a:pt x="7877" y="1615"/>
                  </a:lnTo>
                  <a:lnTo>
                    <a:pt x="7946" y="1615"/>
                  </a:lnTo>
                  <a:lnTo>
                    <a:pt x="8014" y="1616"/>
                  </a:lnTo>
                  <a:lnTo>
                    <a:pt x="8082" y="1617"/>
                  </a:lnTo>
                  <a:lnTo>
                    <a:pt x="8150" y="1619"/>
                  </a:lnTo>
                  <a:lnTo>
                    <a:pt x="8217" y="1622"/>
                  </a:lnTo>
                  <a:lnTo>
                    <a:pt x="8285" y="1625"/>
                  </a:lnTo>
                  <a:lnTo>
                    <a:pt x="8352" y="1628"/>
                  </a:lnTo>
                  <a:lnTo>
                    <a:pt x="8420" y="1632"/>
                  </a:lnTo>
                  <a:lnTo>
                    <a:pt x="8420" y="8"/>
                  </a:lnTo>
                  <a:lnTo>
                    <a:pt x="8367" y="6"/>
                  </a:lnTo>
                  <a:lnTo>
                    <a:pt x="8315" y="4"/>
                  </a:lnTo>
                  <a:lnTo>
                    <a:pt x="8262" y="3"/>
                  </a:lnTo>
                  <a:lnTo>
                    <a:pt x="8209" y="1"/>
                  </a:lnTo>
                  <a:lnTo>
                    <a:pt x="8158" y="0"/>
                  </a:lnTo>
                  <a:lnTo>
                    <a:pt x="8105" y="0"/>
                  </a:lnTo>
                  <a:lnTo>
                    <a:pt x="8052" y="0"/>
                  </a:lnTo>
                  <a:lnTo>
                    <a:pt x="7999" y="0"/>
                  </a:lnTo>
                  <a:lnTo>
                    <a:pt x="7694" y="5"/>
                  </a:lnTo>
                  <a:lnTo>
                    <a:pt x="7393" y="20"/>
                  </a:lnTo>
                  <a:lnTo>
                    <a:pt x="7094" y="43"/>
                  </a:lnTo>
                  <a:lnTo>
                    <a:pt x="6798" y="76"/>
                  </a:lnTo>
                  <a:lnTo>
                    <a:pt x="6504" y="117"/>
                  </a:lnTo>
                  <a:lnTo>
                    <a:pt x="6214" y="168"/>
                  </a:lnTo>
                  <a:lnTo>
                    <a:pt x="5925" y="227"/>
                  </a:lnTo>
                  <a:lnTo>
                    <a:pt x="5641" y="295"/>
                  </a:lnTo>
                  <a:lnTo>
                    <a:pt x="5359" y="372"/>
                  </a:lnTo>
                  <a:lnTo>
                    <a:pt x="5082" y="456"/>
                  </a:lnTo>
                  <a:lnTo>
                    <a:pt x="4807" y="549"/>
                  </a:lnTo>
                  <a:lnTo>
                    <a:pt x="4537" y="651"/>
                  </a:lnTo>
                  <a:lnTo>
                    <a:pt x="4271" y="760"/>
                  </a:lnTo>
                  <a:lnTo>
                    <a:pt x="4008" y="876"/>
                  </a:lnTo>
                  <a:lnTo>
                    <a:pt x="3750" y="1001"/>
                  </a:lnTo>
                  <a:lnTo>
                    <a:pt x="3495" y="1131"/>
                  </a:lnTo>
                  <a:lnTo>
                    <a:pt x="3246" y="1271"/>
                  </a:lnTo>
                  <a:lnTo>
                    <a:pt x="3001" y="1416"/>
                  </a:lnTo>
                  <a:lnTo>
                    <a:pt x="2761" y="1570"/>
                  </a:lnTo>
                  <a:lnTo>
                    <a:pt x="2525" y="1730"/>
                  </a:lnTo>
                  <a:lnTo>
                    <a:pt x="2295" y="1897"/>
                  </a:lnTo>
                  <a:lnTo>
                    <a:pt x="2071" y="2070"/>
                  </a:lnTo>
                  <a:lnTo>
                    <a:pt x="1850" y="2250"/>
                  </a:lnTo>
                  <a:lnTo>
                    <a:pt x="1636" y="2436"/>
                  </a:lnTo>
                  <a:lnTo>
                    <a:pt x="1427" y="2628"/>
                  </a:lnTo>
                  <a:lnTo>
                    <a:pt x="1225" y="2826"/>
                  </a:lnTo>
                  <a:lnTo>
                    <a:pt x="1027" y="3030"/>
                  </a:lnTo>
                  <a:lnTo>
                    <a:pt x="836" y="3241"/>
                  </a:lnTo>
                  <a:lnTo>
                    <a:pt x="652" y="3456"/>
                  </a:lnTo>
                  <a:lnTo>
                    <a:pt x="473" y="3676"/>
                  </a:lnTo>
                  <a:lnTo>
                    <a:pt x="302" y="3903"/>
                  </a:lnTo>
                  <a:lnTo>
                    <a:pt x="136" y="4134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71" name="Freeform 19"/>
            <p:cNvSpPr>
              <a:spLocks/>
            </p:cNvSpPr>
            <p:nvPr/>
          </p:nvSpPr>
          <p:spPr bwMode="auto">
            <a:xfrm>
              <a:off x="2076" y="243"/>
              <a:ext cx="2806" cy="1702"/>
            </a:xfrm>
            <a:custGeom>
              <a:avLst/>
              <a:gdLst>
                <a:gd name="T0" fmla="*/ 85 w 8420"/>
                <a:gd name="T1" fmla="*/ 4223 h 5105"/>
                <a:gd name="T2" fmla="*/ 50 w 8420"/>
                <a:gd name="T3" fmla="*/ 4296 h 5105"/>
                <a:gd name="T4" fmla="*/ 22 w 8420"/>
                <a:gd name="T5" fmla="*/ 4377 h 5105"/>
                <a:gd name="T6" fmla="*/ 5 w 8420"/>
                <a:gd name="T7" fmla="*/ 4472 h 5105"/>
                <a:gd name="T8" fmla="*/ 1 w 8420"/>
                <a:gd name="T9" fmla="*/ 4585 h 5105"/>
                <a:gd name="T10" fmla="*/ 1 w 8420"/>
                <a:gd name="T11" fmla="*/ 4711 h 5105"/>
                <a:gd name="T12" fmla="*/ 5 w 8420"/>
                <a:gd name="T13" fmla="*/ 4786 h 5105"/>
                <a:gd name="T14" fmla="*/ 19 w 8420"/>
                <a:gd name="T15" fmla="*/ 4879 h 5105"/>
                <a:gd name="T16" fmla="*/ 52 w 8420"/>
                <a:gd name="T17" fmla="*/ 5001 h 5105"/>
                <a:gd name="T18" fmla="*/ 121 w 8420"/>
                <a:gd name="T19" fmla="*/ 5098 h 5105"/>
                <a:gd name="T20" fmla="*/ 215 w 8420"/>
                <a:gd name="T21" fmla="*/ 5069 h 5105"/>
                <a:gd name="T22" fmla="*/ 306 w 8420"/>
                <a:gd name="T23" fmla="*/ 5026 h 5105"/>
                <a:gd name="T24" fmla="*/ 392 w 8420"/>
                <a:gd name="T25" fmla="*/ 4973 h 5105"/>
                <a:gd name="T26" fmla="*/ 505 w 8420"/>
                <a:gd name="T27" fmla="*/ 4889 h 5105"/>
                <a:gd name="T28" fmla="*/ 670 w 8420"/>
                <a:gd name="T29" fmla="*/ 4755 h 5105"/>
                <a:gd name="T30" fmla="*/ 807 w 8420"/>
                <a:gd name="T31" fmla="*/ 4650 h 5105"/>
                <a:gd name="T32" fmla="*/ 890 w 8420"/>
                <a:gd name="T33" fmla="*/ 4596 h 5105"/>
                <a:gd name="T34" fmla="*/ 977 w 8420"/>
                <a:gd name="T35" fmla="*/ 4554 h 5105"/>
                <a:gd name="T36" fmla="*/ 1127 w 8420"/>
                <a:gd name="T37" fmla="*/ 4499 h 5105"/>
                <a:gd name="T38" fmla="*/ 1302 w 8420"/>
                <a:gd name="T39" fmla="*/ 4443 h 5105"/>
                <a:gd name="T40" fmla="*/ 1483 w 8420"/>
                <a:gd name="T41" fmla="*/ 4398 h 5105"/>
                <a:gd name="T42" fmla="*/ 2066 w 8420"/>
                <a:gd name="T43" fmla="*/ 4231 h 5105"/>
                <a:gd name="T44" fmla="*/ 2128 w 8420"/>
                <a:gd name="T45" fmla="*/ 4162 h 5105"/>
                <a:gd name="T46" fmla="*/ 2545 w 8420"/>
                <a:gd name="T47" fmla="*/ 3739 h 5105"/>
                <a:gd name="T48" fmla="*/ 2993 w 8420"/>
                <a:gd name="T49" fmla="*/ 3346 h 5105"/>
                <a:gd name="T50" fmla="*/ 3469 w 8420"/>
                <a:gd name="T51" fmla="*/ 2990 h 5105"/>
                <a:gd name="T52" fmla="*/ 3974 w 8420"/>
                <a:gd name="T53" fmla="*/ 2669 h 5105"/>
                <a:gd name="T54" fmla="*/ 4503 w 8420"/>
                <a:gd name="T55" fmla="*/ 2387 h 5105"/>
                <a:gd name="T56" fmla="*/ 5055 w 8420"/>
                <a:gd name="T57" fmla="*/ 2145 h 5105"/>
                <a:gd name="T58" fmla="*/ 5628 w 8420"/>
                <a:gd name="T59" fmla="*/ 1947 h 5105"/>
                <a:gd name="T60" fmla="*/ 6220 w 8420"/>
                <a:gd name="T61" fmla="*/ 1793 h 5105"/>
                <a:gd name="T62" fmla="*/ 6829 w 8420"/>
                <a:gd name="T63" fmla="*/ 1685 h 5105"/>
                <a:gd name="T64" fmla="*/ 7453 w 8420"/>
                <a:gd name="T65" fmla="*/ 1626 h 5105"/>
                <a:gd name="T66" fmla="*/ 7946 w 8420"/>
                <a:gd name="T67" fmla="*/ 1615 h 5105"/>
                <a:gd name="T68" fmla="*/ 8150 w 8420"/>
                <a:gd name="T69" fmla="*/ 1619 h 5105"/>
                <a:gd name="T70" fmla="*/ 8352 w 8420"/>
                <a:gd name="T71" fmla="*/ 1628 h 5105"/>
                <a:gd name="T72" fmla="*/ 8367 w 8420"/>
                <a:gd name="T73" fmla="*/ 6 h 5105"/>
                <a:gd name="T74" fmla="*/ 8209 w 8420"/>
                <a:gd name="T75" fmla="*/ 1 h 5105"/>
                <a:gd name="T76" fmla="*/ 8052 w 8420"/>
                <a:gd name="T77" fmla="*/ 0 h 5105"/>
                <a:gd name="T78" fmla="*/ 7393 w 8420"/>
                <a:gd name="T79" fmla="*/ 20 h 5105"/>
                <a:gd name="T80" fmla="*/ 6504 w 8420"/>
                <a:gd name="T81" fmla="*/ 117 h 5105"/>
                <a:gd name="T82" fmla="*/ 5641 w 8420"/>
                <a:gd name="T83" fmla="*/ 295 h 5105"/>
                <a:gd name="T84" fmla="*/ 4807 w 8420"/>
                <a:gd name="T85" fmla="*/ 549 h 5105"/>
                <a:gd name="T86" fmla="*/ 4008 w 8420"/>
                <a:gd name="T87" fmla="*/ 876 h 5105"/>
                <a:gd name="T88" fmla="*/ 3246 w 8420"/>
                <a:gd name="T89" fmla="*/ 1271 h 5105"/>
                <a:gd name="T90" fmla="*/ 2525 w 8420"/>
                <a:gd name="T91" fmla="*/ 1730 h 5105"/>
                <a:gd name="T92" fmla="*/ 1850 w 8420"/>
                <a:gd name="T93" fmla="*/ 2250 h 5105"/>
                <a:gd name="T94" fmla="*/ 1225 w 8420"/>
                <a:gd name="T95" fmla="*/ 2826 h 5105"/>
                <a:gd name="T96" fmla="*/ 652 w 8420"/>
                <a:gd name="T97" fmla="*/ 3456 h 5105"/>
                <a:gd name="T98" fmla="*/ 136 w 8420"/>
                <a:gd name="T99" fmla="*/ 4134 h 5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20" h="5105">
                  <a:moveTo>
                    <a:pt x="136" y="4134"/>
                  </a:moveTo>
                  <a:lnTo>
                    <a:pt x="110" y="4178"/>
                  </a:lnTo>
                  <a:lnTo>
                    <a:pt x="85" y="4223"/>
                  </a:lnTo>
                  <a:lnTo>
                    <a:pt x="73" y="4246"/>
                  </a:lnTo>
                  <a:lnTo>
                    <a:pt x="61" y="4270"/>
                  </a:lnTo>
                  <a:lnTo>
                    <a:pt x="50" y="4296"/>
                  </a:lnTo>
                  <a:lnTo>
                    <a:pt x="39" y="4321"/>
                  </a:lnTo>
                  <a:lnTo>
                    <a:pt x="31" y="4349"/>
                  </a:lnTo>
                  <a:lnTo>
                    <a:pt x="22" y="4377"/>
                  </a:lnTo>
                  <a:lnTo>
                    <a:pt x="14" y="4407"/>
                  </a:lnTo>
                  <a:lnTo>
                    <a:pt x="9" y="4438"/>
                  </a:lnTo>
                  <a:lnTo>
                    <a:pt x="5" y="4472"/>
                  </a:lnTo>
                  <a:lnTo>
                    <a:pt x="1" y="4508"/>
                  </a:lnTo>
                  <a:lnTo>
                    <a:pt x="0" y="4545"/>
                  </a:lnTo>
                  <a:lnTo>
                    <a:pt x="1" y="4585"/>
                  </a:lnTo>
                  <a:lnTo>
                    <a:pt x="2" y="4638"/>
                  </a:lnTo>
                  <a:lnTo>
                    <a:pt x="1" y="4687"/>
                  </a:lnTo>
                  <a:lnTo>
                    <a:pt x="1" y="4711"/>
                  </a:lnTo>
                  <a:lnTo>
                    <a:pt x="1" y="4734"/>
                  </a:lnTo>
                  <a:lnTo>
                    <a:pt x="2" y="4760"/>
                  </a:lnTo>
                  <a:lnTo>
                    <a:pt x="5" y="4786"/>
                  </a:lnTo>
                  <a:lnTo>
                    <a:pt x="8" y="4815"/>
                  </a:lnTo>
                  <a:lnTo>
                    <a:pt x="12" y="4846"/>
                  </a:lnTo>
                  <a:lnTo>
                    <a:pt x="19" y="4879"/>
                  </a:lnTo>
                  <a:lnTo>
                    <a:pt x="27" y="4916"/>
                  </a:lnTo>
                  <a:lnTo>
                    <a:pt x="39" y="4957"/>
                  </a:lnTo>
                  <a:lnTo>
                    <a:pt x="52" y="5001"/>
                  </a:lnTo>
                  <a:lnTo>
                    <a:pt x="69" y="5051"/>
                  </a:lnTo>
                  <a:lnTo>
                    <a:pt x="89" y="5105"/>
                  </a:lnTo>
                  <a:lnTo>
                    <a:pt x="121" y="5098"/>
                  </a:lnTo>
                  <a:lnTo>
                    <a:pt x="154" y="5091"/>
                  </a:lnTo>
                  <a:lnTo>
                    <a:pt x="185" y="5081"/>
                  </a:lnTo>
                  <a:lnTo>
                    <a:pt x="215" y="5069"/>
                  </a:lnTo>
                  <a:lnTo>
                    <a:pt x="247" y="5056"/>
                  </a:lnTo>
                  <a:lnTo>
                    <a:pt x="276" y="5042"/>
                  </a:lnTo>
                  <a:lnTo>
                    <a:pt x="306" y="5026"/>
                  </a:lnTo>
                  <a:lnTo>
                    <a:pt x="335" y="5010"/>
                  </a:lnTo>
                  <a:lnTo>
                    <a:pt x="364" y="4991"/>
                  </a:lnTo>
                  <a:lnTo>
                    <a:pt x="392" y="4973"/>
                  </a:lnTo>
                  <a:lnTo>
                    <a:pt x="421" y="4953"/>
                  </a:lnTo>
                  <a:lnTo>
                    <a:pt x="450" y="4932"/>
                  </a:lnTo>
                  <a:lnTo>
                    <a:pt x="505" y="4889"/>
                  </a:lnTo>
                  <a:lnTo>
                    <a:pt x="560" y="4845"/>
                  </a:lnTo>
                  <a:lnTo>
                    <a:pt x="615" y="4799"/>
                  </a:lnTo>
                  <a:lnTo>
                    <a:pt x="670" y="4755"/>
                  </a:lnTo>
                  <a:lnTo>
                    <a:pt x="724" y="4711"/>
                  </a:lnTo>
                  <a:lnTo>
                    <a:pt x="779" y="4670"/>
                  </a:lnTo>
                  <a:lnTo>
                    <a:pt x="807" y="4650"/>
                  </a:lnTo>
                  <a:lnTo>
                    <a:pt x="834" y="4631"/>
                  </a:lnTo>
                  <a:lnTo>
                    <a:pt x="862" y="4613"/>
                  </a:lnTo>
                  <a:lnTo>
                    <a:pt x="890" y="4596"/>
                  </a:lnTo>
                  <a:lnTo>
                    <a:pt x="919" y="4581"/>
                  </a:lnTo>
                  <a:lnTo>
                    <a:pt x="947" y="4566"/>
                  </a:lnTo>
                  <a:lnTo>
                    <a:pt x="977" y="4554"/>
                  </a:lnTo>
                  <a:lnTo>
                    <a:pt x="1006" y="4542"/>
                  </a:lnTo>
                  <a:lnTo>
                    <a:pt x="1067" y="4520"/>
                  </a:lnTo>
                  <a:lnTo>
                    <a:pt x="1127" y="4499"/>
                  </a:lnTo>
                  <a:lnTo>
                    <a:pt x="1185" y="4479"/>
                  </a:lnTo>
                  <a:lnTo>
                    <a:pt x="1243" y="4460"/>
                  </a:lnTo>
                  <a:lnTo>
                    <a:pt x="1302" y="4443"/>
                  </a:lnTo>
                  <a:lnTo>
                    <a:pt x="1361" y="4427"/>
                  </a:lnTo>
                  <a:lnTo>
                    <a:pt x="1420" y="4411"/>
                  </a:lnTo>
                  <a:lnTo>
                    <a:pt x="1483" y="4398"/>
                  </a:lnTo>
                  <a:lnTo>
                    <a:pt x="2005" y="4301"/>
                  </a:lnTo>
                  <a:lnTo>
                    <a:pt x="2035" y="4266"/>
                  </a:lnTo>
                  <a:lnTo>
                    <a:pt x="2066" y="4231"/>
                  </a:lnTo>
                  <a:lnTo>
                    <a:pt x="2097" y="4196"/>
                  </a:lnTo>
                  <a:lnTo>
                    <a:pt x="2128" y="4162"/>
                  </a:lnTo>
                  <a:lnTo>
                    <a:pt x="2128" y="4162"/>
                  </a:lnTo>
                  <a:lnTo>
                    <a:pt x="2263" y="4017"/>
                  </a:lnTo>
                  <a:lnTo>
                    <a:pt x="2402" y="3876"/>
                  </a:lnTo>
                  <a:lnTo>
                    <a:pt x="2545" y="3739"/>
                  </a:lnTo>
                  <a:lnTo>
                    <a:pt x="2691" y="3604"/>
                  </a:lnTo>
                  <a:lnTo>
                    <a:pt x="2840" y="3474"/>
                  </a:lnTo>
                  <a:lnTo>
                    <a:pt x="2993" y="3346"/>
                  </a:lnTo>
                  <a:lnTo>
                    <a:pt x="3148" y="3223"/>
                  </a:lnTo>
                  <a:lnTo>
                    <a:pt x="3307" y="3105"/>
                  </a:lnTo>
                  <a:lnTo>
                    <a:pt x="3469" y="2990"/>
                  </a:lnTo>
                  <a:lnTo>
                    <a:pt x="3634" y="2879"/>
                  </a:lnTo>
                  <a:lnTo>
                    <a:pt x="3803" y="2772"/>
                  </a:lnTo>
                  <a:lnTo>
                    <a:pt x="3974" y="2669"/>
                  </a:lnTo>
                  <a:lnTo>
                    <a:pt x="4147" y="2571"/>
                  </a:lnTo>
                  <a:lnTo>
                    <a:pt x="4324" y="2477"/>
                  </a:lnTo>
                  <a:lnTo>
                    <a:pt x="4503" y="2387"/>
                  </a:lnTo>
                  <a:lnTo>
                    <a:pt x="4684" y="2302"/>
                  </a:lnTo>
                  <a:lnTo>
                    <a:pt x="4868" y="2222"/>
                  </a:lnTo>
                  <a:lnTo>
                    <a:pt x="5055" y="2145"/>
                  </a:lnTo>
                  <a:lnTo>
                    <a:pt x="5244" y="2075"/>
                  </a:lnTo>
                  <a:lnTo>
                    <a:pt x="5435" y="2008"/>
                  </a:lnTo>
                  <a:lnTo>
                    <a:pt x="5628" y="1947"/>
                  </a:lnTo>
                  <a:lnTo>
                    <a:pt x="5823" y="1891"/>
                  </a:lnTo>
                  <a:lnTo>
                    <a:pt x="6020" y="1839"/>
                  </a:lnTo>
                  <a:lnTo>
                    <a:pt x="6220" y="1793"/>
                  </a:lnTo>
                  <a:lnTo>
                    <a:pt x="6421" y="1751"/>
                  </a:lnTo>
                  <a:lnTo>
                    <a:pt x="6624" y="1716"/>
                  </a:lnTo>
                  <a:lnTo>
                    <a:pt x="6829" y="1685"/>
                  </a:lnTo>
                  <a:lnTo>
                    <a:pt x="7035" y="1660"/>
                  </a:lnTo>
                  <a:lnTo>
                    <a:pt x="7244" y="1640"/>
                  </a:lnTo>
                  <a:lnTo>
                    <a:pt x="7453" y="1626"/>
                  </a:lnTo>
                  <a:lnTo>
                    <a:pt x="7665" y="1617"/>
                  </a:lnTo>
                  <a:lnTo>
                    <a:pt x="7877" y="1615"/>
                  </a:lnTo>
                  <a:lnTo>
                    <a:pt x="7946" y="1615"/>
                  </a:lnTo>
                  <a:lnTo>
                    <a:pt x="8014" y="1616"/>
                  </a:lnTo>
                  <a:lnTo>
                    <a:pt x="8082" y="1617"/>
                  </a:lnTo>
                  <a:lnTo>
                    <a:pt x="8150" y="1619"/>
                  </a:lnTo>
                  <a:lnTo>
                    <a:pt x="8217" y="1622"/>
                  </a:lnTo>
                  <a:lnTo>
                    <a:pt x="8285" y="1625"/>
                  </a:lnTo>
                  <a:lnTo>
                    <a:pt x="8352" y="1628"/>
                  </a:lnTo>
                  <a:lnTo>
                    <a:pt x="8420" y="1632"/>
                  </a:lnTo>
                  <a:lnTo>
                    <a:pt x="8420" y="8"/>
                  </a:lnTo>
                  <a:lnTo>
                    <a:pt x="8367" y="6"/>
                  </a:lnTo>
                  <a:lnTo>
                    <a:pt x="8315" y="4"/>
                  </a:lnTo>
                  <a:lnTo>
                    <a:pt x="8262" y="3"/>
                  </a:lnTo>
                  <a:lnTo>
                    <a:pt x="8209" y="1"/>
                  </a:lnTo>
                  <a:lnTo>
                    <a:pt x="8158" y="0"/>
                  </a:lnTo>
                  <a:lnTo>
                    <a:pt x="8105" y="0"/>
                  </a:lnTo>
                  <a:lnTo>
                    <a:pt x="8052" y="0"/>
                  </a:lnTo>
                  <a:lnTo>
                    <a:pt x="7999" y="0"/>
                  </a:lnTo>
                  <a:lnTo>
                    <a:pt x="7694" y="5"/>
                  </a:lnTo>
                  <a:lnTo>
                    <a:pt x="7393" y="20"/>
                  </a:lnTo>
                  <a:lnTo>
                    <a:pt x="7094" y="43"/>
                  </a:lnTo>
                  <a:lnTo>
                    <a:pt x="6798" y="76"/>
                  </a:lnTo>
                  <a:lnTo>
                    <a:pt x="6504" y="117"/>
                  </a:lnTo>
                  <a:lnTo>
                    <a:pt x="6214" y="168"/>
                  </a:lnTo>
                  <a:lnTo>
                    <a:pt x="5925" y="227"/>
                  </a:lnTo>
                  <a:lnTo>
                    <a:pt x="5641" y="295"/>
                  </a:lnTo>
                  <a:lnTo>
                    <a:pt x="5359" y="372"/>
                  </a:lnTo>
                  <a:lnTo>
                    <a:pt x="5082" y="456"/>
                  </a:lnTo>
                  <a:lnTo>
                    <a:pt x="4807" y="549"/>
                  </a:lnTo>
                  <a:lnTo>
                    <a:pt x="4537" y="651"/>
                  </a:lnTo>
                  <a:lnTo>
                    <a:pt x="4271" y="760"/>
                  </a:lnTo>
                  <a:lnTo>
                    <a:pt x="4008" y="876"/>
                  </a:lnTo>
                  <a:lnTo>
                    <a:pt x="3750" y="1001"/>
                  </a:lnTo>
                  <a:lnTo>
                    <a:pt x="3495" y="1131"/>
                  </a:lnTo>
                  <a:lnTo>
                    <a:pt x="3246" y="1271"/>
                  </a:lnTo>
                  <a:lnTo>
                    <a:pt x="3001" y="1416"/>
                  </a:lnTo>
                  <a:lnTo>
                    <a:pt x="2761" y="1570"/>
                  </a:lnTo>
                  <a:lnTo>
                    <a:pt x="2525" y="1730"/>
                  </a:lnTo>
                  <a:lnTo>
                    <a:pt x="2295" y="1897"/>
                  </a:lnTo>
                  <a:lnTo>
                    <a:pt x="2071" y="2070"/>
                  </a:lnTo>
                  <a:lnTo>
                    <a:pt x="1850" y="2250"/>
                  </a:lnTo>
                  <a:lnTo>
                    <a:pt x="1636" y="2436"/>
                  </a:lnTo>
                  <a:lnTo>
                    <a:pt x="1427" y="2628"/>
                  </a:lnTo>
                  <a:lnTo>
                    <a:pt x="1225" y="2826"/>
                  </a:lnTo>
                  <a:lnTo>
                    <a:pt x="1027" y="3030"/>
                  </a:lnTo>
                  <a:lnTo>
                    <a:pt x="836" y="3241"/>
                  </a:lnTo>
                  <a:lnTo>
                    <a:pt x="652" y="3456"/>
                  </a:lnTo>
                  <a:lnTo>
                    <a:pt x="473" y="3676"/>
                  </a:lnTo>
                  <a:lnTo>
                    <a:pt x="302" y="3903"/>
                  </a:lnTo>
                  <a:lnTo>
                    <a:pt x="136" y="4134"/>
                  </a:lnTo>
                </a:path>
              </a:pathLst>
            </a:custGeom>
            <a:noFill/>
            <a:ln w="4763">
              <a:solidFill>
                <a:srgbClr val="0092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72" name="Freeform 20"/>
            <p:cNvSpPr>
              <a:spLocks/>
            </p:cNvSpPr>
            <p:nvPr/>
          </p:nvSpPr>
          <p:spPr bwMode="auto">
            <a:xfrm>
              <a:off x="4261" y="2038"/>
              <a:ext cx="1353" cy="201"/>
            </a:xfrm>
            <a:custGeom>
              <a:avLst/>
              <a:gdLst>
                <a:gd name="T0" fmla="*/ 680 w 4061"/>
                <a:gd name="T1" fmla="*/ 84 h 602"/>
                <a:gd name="T2" fmla="*/ 888 w 4061"/>
                <a:gd name="T3" fmla="*/ 66 h 602"/>
                <a:gd name="T4" fmla="*/ 1030 w 4061"/>
                <a:gd name="T5" fmla="*/ 7 h 602"/>
                <a:gd name="T6" fmla="*/ 1162 w 4061"/>
                <a:gd name="T7" fmla="*/ 7 h 602"/>
                <a:gd name="T8" fmla="*/ 1303 w 4061"/>
                <a:gd name="T9" fmla="*/ 66 h 602"/>
                <a:gd name="T10" fmla="*/ 1511 w 4061"/>
                <a:gd name="T11" fmla="*/ 84 h 602"/>
                <a:gd name="T12" fmla="*/ 1762 w 4061"/>
                <a:gd name="T13" fmla="*/ 61 h 602"/>
                <a:gd name="T14" fmla="*/ 1998 w 4061"/>
                <a:gd name="T15" fmla="*/ 107 h 602"/>
                <a:gd name="T16" fmla="*/ 2192 w 4061"/>
                <a:gd name="T17" fmla="*/ 45 h 602"/>
                <a:gd name="T18" fmla="*/ 2320 w 4061"/>
                <a:gd name="T19" fmla="*/ 16 h 602"/>
                <a:gd name="T20" fmla="*/ 2449 w 4061"/>
                <a:gd name="T21" fmla="*/ 32 h 602"/>
                <a:gd name="T22" fmla="*/ 2621 w 4061"/>
                <a:gd name="T23" fmla="*/ 104 h 602"/>
                <a:gd name="T24" fmla="*/ 2836 w 4061"/>
                <a:gd name="T25" fmla="*/ 69 h 602"/>
                <a:gd name="T26" fmla="*/ 3093 w 4061"/>
                <a:gd name="T27" fmla="*/ 69 h 602"/>
                <a:gd name="T28" fmla="*/ 3308 w 4061"/>
                <a:gd name="T29" fmla="*/ 107 h 602"/>
                <a:gd name="T30" fmla="*/ 3543 w 4061"/>
                <a:gd name="T31" fmla="*/ 61 h 602"/>
                <a:gd name="T32" fmla="*/ 3705 w 4061"/>
                <a:gd name="T33" fmla="*/ 68 h 602"/>
                <a:gd name="T34" fmla="*/ 3833 w 4061"/>
                <a:gd name="T35" fmla="*/ 95 h 602"/>
                <a:gd name="T36" fmla="*/ 3937 w 4061"/>
                <a:gd name="T37" fmla="*/ 139 h 602"/>
                <a:gd name="T38" fmla="*/ 4014 w 4061"/>
                <a:gd name="T39" fmla="*/ 196 h 602"/>
                <a:gd name="T40" fmla="*/ 4055 w 4061"/>
                <a:gd name="T41" fmla="*/ 264 h 602"/>
                <a:gd name="T42" fmla="*/ 4055 w 4061"/>
                <a:gd name="T43" fmla="*/ 338 h 602"/>
                <a:gd name="T44" fmla="*/ 4014 w 4061"/>
                <a:gd name="T45" fmla="*/ 406 h 602"/>
                <a:gd name="T46" fmla="*/ 3937 w 4061"/>
                <a:gd name="T47" fmla="*/ 463 h 602"/>
                <a:gd name="T48" fmla="*/ 3833 w 4061"/>
                <a:gd name="T49" fmla="*/ 507 h 602"/>
                <a:gd name="T50" fmla="*/ 3705 w 4061"/>
                <a:gd name="T51" fmla="*/ 534 h 602"/>
                <a:gd name="T52" fmla="*/ 3543 w 4061"/>
                <a:gd name="T53" fmla="*/ 541 h 602"/>
                <a:gd name="T54" fmla="*/ 3308 w 4061"/>
                <a:gd name="T55" fmla="*/ 495 h 602"/>
                <a:gd name="T56" fmla="*/ 3113 w 4061"/>
                <a:gd name="T57" fmla="*/ 566 h 602"/>
                <a:gd name="T58" fmla="*/ 2987 w 4061"/>
                <a:gd name="T59" fmla="*/ 601 h 602"/>
                <a:gd name="T60" fmla="*/ 2856 w 4061"/>
                <a:gd name="T61" fmla="*/ 582 h 602"/>
                <a:gd name="T62" fmla="*/ 2686 w 4061"/>
                <a:gd name="T63" fmla="*/ 499 h 602"/>
                <a:gd name="T64" fmla="*/ 2471 w 4061"/>
                <a:gd name="T65" fmla="*/ 533 h 602"/>
                <a:gd name="T66" fmla="*/ 2213 w 4061"/>
                <a:gd name="T67" fmla="*/ 533 h 602"/>
                <a:gd name="T68" fmla="*/ 1998 w 4061"/>
                <a:gd name="T69" fmla="*/ 498 h 602"/>
                <a:gd name="T70" fmla="*/ 1821 w 4061"/>
                <a:gd name="T71" fmla="*/ 571 h 602"/>
                <a:gd name="T72" fmla="*/ 1689 w 4061"/>
                <a:gd name="T73" fmla="*/ 586 h 602"/>
                <a:gd name="T74" fmla="*/ 1565 w 4061"/>
                <a:gd name="T75" fmla="*/ 557 h 602"/>
                <a:gd name="T76" fmla="*/ 1375 w 4061"/>
                <a:gd name="T77" fmla="*/ 495 h 602"/>
                <a:gd name="T78" fmla="*/ 1140 w 4061"/>
                <a:gd name="T79" fmla="*/ 541 h 602"/>
                <a:gd name="T80" fmla="*/ 888 w 4061"/>
                <a:gd name="T81" fmla="*/ 518 h 602"/>
                <a:gd name="T82" fmla="*/ 680 w 4061"/>
                <a:gd name="T83" fmla="*/ 532 h 602"/>
                <a:gd name="T84" fmla="*/ 539 w 4061"/>
                <a:gd name="T85" fmla="*/ 581 h 602"/>
                <a:gd name="T86" fmla="*/ 400 w 4061"/>
                <a:gd name="T87" fmla="*/ 584 h 602"/>
                <a:gd name="T88" fmla="*/ 268 w 4061"/>
                <a:gd name="T89" fmla="*/ 555 h 602"/>
                <a:gd name="T90" fmla="*/ 155 w 4061"/>
                <a:gd name="T91" fmla="*/ 504 h 602"/>
                <a:gd name="T92" fmla="*/ 68 w 4061"/>
                <a:gd name="T93" fmla="*/ 438 h 602"/>
                <a:gd name="T94" fmla="*/ 15 w 4061"/>
                <a:gd name="T95" fmla="*/ 365 h 602"/>
                <a:gd name="T96" fmla="*/ 0 w 4061"/>
                <a:gd name="T97" fmla="*/ 289 h 602"/>
                <a:gd name="T98" fmla="*/ 28 w 4061"/>
                <a:gd name="T99" fmla="*/ 218 h 602"/>
                <a:gd name="T100" fmla="*/ 94 w 4061"/>
                <a:gd name="T101" fmla="*/ 157 h 602"/>
                <a:gd name="T102" fmla="*/ 190 w 4061"/>
                <a:gd name="T103" fmla="*/ 108 h 602"/>
                <a:gd name="T104" fmla="*/ 310 w 4061"/>
                <a:gd name="T105" fmla="*/ 74 h 602"/>
                <a:gd name="T106" fmla="*/ 448 w 4061"/>
                <a:gd name="T107" fmla="*/ 6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1" h="602">
                  <a:moveTo>
                    <a:pt x="473" y="60"/>
                  </a:moveTo>
                  <a:lnTo>
                    <a:pt x="517" y="61"/>
                  </a:lnTo>
                  <a:lnTo>
                    <a:pt x="560" y="64"/>
                  </a:lnTo>
                  <a:lnTo>
                    <a:pt x="601" y="69"/>
                  </a:lnTo>
                  <a:lnTo>
                    <a:pt x="641" y="76"/>
                  </a:lnTo>
                  <a:lnTo>
                    <a:pt x="680" y="84"/>
                  </a:lnTo>
                  <a:lnTo>
                    <a:pt x="717" y="95"/>
                  </a:lnTo>
                  <a:lnTo>
                    <a:pt x="751" y="107"/>
                  </a:lnTo>
                  <a:lnTo>
                    <a:pt x="784" y="120"/>
                  </a:lnTo>
                  <a:lnTo>
                    <a:pt x="816" y="103"/>
                  </a:lnTo>
                  <a:lnTo>
                    <a:pt x="851" y="85"/>
                  </a:lnTo>
                  <a:lnTo>
                    <a:pt x="888" y="66"/>
                  </a:lnTo>
                  <a:lnTo>
                    <a:pt x="926" y="46"/>
                  </a:lnTo>
                  <a:lnTo>
                    <a:pt x="946" y="36"/>
                  </a:lnTo>
                  <a:lnTo>
                    <a:pt x="966" y="28"/>
                  </a:lnTo>
                  <a:lnTo>
                    <a:pt x="987" y="20"/>
                  </a:lnTo>
                  <a:lnTo>
                    <a:pt x="1009" y="14"/>
                  </a:lnTo>
                  <a:lnTo>
                    <a:pt x="1030" y="7"/>
                  </a:lnTo>
                  <a:lnTo>
                    <a:pt x="1052" y="3"/>
                  </a:lnTo>
                  <a:lnTo>
                    <a:pt x="1073" y="1"/>
                  </a:lnTo>
                  <a:lnTo>
                    <a:pt x="1096" y="0"/>
                  </a:lnTo>
                  <a:lnTo>
                    <a:pt x="1118" y="1"/>
                  </a:lnTo>
                  <a:lnTo>
                    <a:pt x="1140" y="3"/>
                  </a:lnTo>
                  <a:lnTo>
                    <a:pt x="1162" y="7"/>
                  </a:lnTo>
                  <a:lnTo>
                    <a:pt x="1182" y="14"/>
                  </a:lnTo>
                  <a:lnTo>
                    <a:pt x="1204" y="20"/>
                  </a:lnTo>
                  <a:lnTo>
                    <a:pt x="1225" y="28"/>
                  </a:lnTo>
                  <a:lnTo>
                    <a:pt x="1245" y="36"/>
                  </a:lnTo>
                  <a:lnTo>
                    <a:pt x="1264" y="46"/>
                  </a:lnTo>
                  <a:lnTo>
                    <a:pt x="1303" y="66"/>
                  </a:lnTo>
                  <a:lnTo>
                    <a:pt x="1340" y="85"/>
                  </a:lnTo>
                  <a:lnTo>
                    <a:pt x="1375" y="103"/>
                  </a:lnTo>
                  <a:lnTo>
                    <a:pt x="1407" y="120"/>
                  </a:lnTo>
                  <a:lnTo>
                    <a:pt x="1439" y="107"/>
                  </a:lnTo>
                  <a:lnTo>
                    <a:pt x="1474" y="95"/>
                  </a:lnTo>
                  <a:lnTo>
                    <a:pt x="1511" y="84"/>
                  </a:lnTo>
                  <a:lnTo>
                    <a:pt x="1550" y="76"/>
                  </a:lnTo>
                  <a:lnTo>
                    <a:pt x="1590" y="69"/>
                  </a:lnTo>
                  <a:lnTo>
                    <a:pt x="1632" y="64"/>
                  </a:lnTo>
                  <a:lnTo>
                    <a:pt x="1675" y="61"/>
                  </a:lnTo>
                  <a:lnTo>
                    <a:pt x="1718" y="60"/>
                  </a:lnTo>
                  <a:lnTo>
                    <a:pt x="1762" y="61"/>
                  </a:lnTo>
                  <a:lnTo>
                    <a:pt x="1806" y="64"/>
                  </a:lnTo>
                  <a:lnTo>
                    <a:pt x="1848" y="69"/>
                  </a:lnTo>
                  <a:lnTo>
                    <a:pt x="1888" y="76"/>
                  </a:lnTo>
                  <a:lnTo>
                    <a:pt x="1927" y="84"/>
                  </a:lnTo>
                  <a:lnTo>
                    <a:pt x="1963" y="95"/>
                  </a:lnTo>
                  <a:lnTo>
                    <a:pt x="1998" y="107"/>
                  </a:lnTo>
                  <a:lnTo>
                    <a:pt x="2030" y="120"/>
                  </a:lnTo>
                  <a:lnTo>
                    <a:pt x="2063" y="104"/>
                  </a:lnTo>
                  <a:lnTo>
                    <a:pt x="2097" y="87"/>
                  </a:lnTo>
                  <a:lnTo>
                    <a:pt x="2134" y="70"/>
                  </a:lnTo>
                  <a:lnTo>
                    <a:pt x="2173" y="54"/>
                  </a:lnTo>
                  <a:lnTo>
                    <a:pt x="2192" y="45"/>
                  </a:lnTo>
                  <a:lnTo>
                    <a:pt x="2213" y="39"/>
                  </a:lnTo>
                  <a:lnTo>
                    <a:pt x="2233" y="32"/>
                  </a:lnTo>
                  <a:lnTo>
                    <a:pt x="2255" y="26"/>
                  </a:lnTo>
                  <a:lnTo>
                    <a:pt x="2275" y="21"/>
                  </a:lnTo>
                  <a:lnTo>
                    <a:pt x="2297" y="18"/>
                  </a:lnTo>
                  <a:lnTo>
                    <a:pt x="2320" y="16"/>
                  </a:lnTo>
                  <a:lnTo>
                    <a:pt x="2341" y="15"/>
                  </a:lnTo>
                  <a:lnTo>
                    <a:pt x="2364" y="16"/>
                  </a:lnTo>
                  <a:lnTo>
                    <a:pt x="2386" y="18"/>
                  </a:lnTo>
                  <a:lnTo>
                    <a:pt x="2407" y="21"/>
                  </a:lnTo>
                  <a:lnTo>
                    <a:pt x="2429" y="26"/>
                  </a:lnTo>
                  <a:lnTo>
                    <a:pt x="2449" y="32"/>
                  </a:lnTo>
                  <a:lnTo>
                    <a:pt x="2471" y="39"/>
                  </a:lnTo>
                  <a:lnTo>
                    <a:pt x="2490" y="45"/>
                  </a:lnTo>
                  <a:lnTo>
                    <a:pt x="2511" y="54"/>
                  </a:lnTo>
                  <a:lnTo>
                    <a:pt x="2550" y="70"/>
                  </a:lnTo>
                  <a:lnTo>
                    <a:pt x="2586" y="87"/>
                  </a:lnTo>
                  <a:lnTo>
                    <a:pt x="2621" y="104"/>
                  </a:lnTo>
                  <a:lnTo>
                    <a:pt x="2653" y="120"/>
                  </a:lnTo>
                  <a:lnTo>
                    <a:pt x="2686" y="107"/>
                  </a:lnTo>
                  <a:lnTo>
                    <a:pt x="2720" y="95"/>
                  </a:lnTo>
                  <a:lnTo>
                    <a:pt x="2757" y="84"/>
                  </a:lnTo>
                  <a:lnTo>
                    <a:pt x="2795" y="76"/>
                  </a:lnTo>
                  <a:lnTo>
                    <a:pt x="2836" y="69"/>
                  </a:lnTo>
                  <a:lnTo>
                    <a:pt x="2877" y="64"/>
                  </a:lnTo>
                  <a:lnTo>
                    <a:pt x="2920" y="61"/>
                  </a:lnTo>
                  <a:lnTo>
                    <a:pt x="2964" y="60"/>
                  </a:lnTo>
                  <a:lnTo>
                    <a:pt x="3009" y="61"/>
                  </a:lnTo>
                  <a:lnTo>
                    <a:pt x="3052" y="64"/>
                  </a:lnTo>
                  <a:lnTo>
                    <a:pt x="3093" y="69"/>
                  </a:lnTo>
                  <a:lnTo>
                    <a:pt x="3134" y="76"/>
                  </a:lnTo>
                  <a:lnTo>
                    <a:pt x="3172" y="84"/>
                  </a:lnTo>
                  <a:lnTo>
                    <a:pt x="3208" y="95"/>
                  </a:lnTo>
                  <a:lnTo>
                    <a:pt x="3243" y="107"/>
                  </a:lnTo>
                  <a:lnTo>
                    <a:pt x="3275" y="120"/>
                  </a:lnTo>
                  <a:lnTo>
                    <a:pt x="3308" y="107"/>
                  </a:lnTo>
                  <a:lnTo>
                    <a:pt x="3343" y="95"/>
                  </a:lnTo>
                  <a:lnTo>
                    <a:pt x="3380" y="84"/>
                  </a:lnTo>
                  <a:lnTo>
                    <a:pt x="3418" y="76"/>
                  </a:lnTo>
                  <a:lnTo>
                    <a:pt x="3458" y="69"/>
                  </a:lnTo>
                  <a:lnTo>
                    <a:pt x="3500" y="64"/>
                  </a:lnTo>
                  <a:lnTo>
                    <a:pt x="3543" y="61"/>
                  </a:lnTo>
                  <a:lnTo>
                    <a:pt x="3588" y="60"/>
                  </a:lnTo>
                  <a:lnTo>
                    <a:pt x="3611" y="60"/>
                  </a:lnTo>
                  <a:lnTo>
                    <a:pt x="3636" y="61"/>
                  </a:lnTo>
                  <a:lnTo>
                    <a:pt x="3659" y="62"/>
                  </a:lnTo>
                  <a:lnTo>
                    <a:pt x="3683" y="64"/>
                  </a:lnTo>
                  <a:lnTo>
                    <a:pt x="3705" y="68"/>
                  </a:lnTo>
                  <a:lnTo>
                    <a:pt x="3728" y="71"/>
                  </a:lnTo>
                  <a:lnTo>
                    <a:pt x="3750" y="74"/>
                  </a:lnTo>
                  <a:lnTo>
                    <a:pt x="3771" y="78"/>
                  </a:lnTo>
                  <a:lnTo>
                    <a:pt x="3792" y="84"/>
                  </a:lnTo>
                  <a:lnTo>
                    <a:pt x="3812" y="89"/>
                  </a:lnTo>
                  <a:lnTo>
                    <a:pt x="3833" y="95"/>
                  </a:lnTo>
                  <a:lnTo>
                    <a:pt x="3852" y="101"/>
                  </a:lnTo>
                  <a:lnTo>
                    <a:pt x="3871" y="108"/>
                  </a:lnTo>
                  <a:lnTo>
                    <a:pt x="3888" y="115"/>
                  </a:lnTo>
                  <a:lnTo>
                    <a:pt x="3905" y="123"/>
                  </a:lnTo>
                  <a:lnTo>
                    <a:pt x="3921" y="130"/>
                  </a:lnTo>
                  <a:lnTo>
                    <a:pt x="3937" y="139"/>
                  </a:lnTo>
                  <a:lnTo>
                    <a:pt x="3953" y="148"/>
                  </a:lnTo>
                  <a:lnTo>
                    <a:pt x="3967" y="157"/>
                  </a:lnTo>
                  <a:lnTo>
                    <a:pt x="3980" y="166"/>
                  </a:lnTo>
                  <a:lnTo>
                    <a:pt x="3991" y="176"/>
                  </a:lnTo>
                  <a:lnTo>
                    <a:pt x="4003" y="186"/>
                  </a:lnTo>
                  <a:lnTo>
                    <a:pt x="4014" y="196"/>
                  </a:lnTo>
                  <a:lnTo>
                    <a:pt x="4023" y="207"/>
                  </a:lnTo>
                  <a:lnTo>
                    <a:pt x="4031" y="218"/>
                  </a:lnTo>
                  <a:lnTo>
                    <a:pt x="4039" y="230"/>
                  </a:lnTo>
                  <a:lnTo>
                    <a:pt x="4045" y="240"/>
                  </a:lnTo>
                  <a:lnTo>
                    <a:pt x="4051" y="252"/>
                  </a:lnTo>
                  <a:lnTo>
                    <a:pt x="4055" y="264"/>
                  </a:lnTo>
                  <a:lnTo>
                    <a:pt x="4058" y="276"/>
                  </a:lnTo>
                  <a:lnTo>
                    <a:pt x="4060" y="289"/>
                  </a:lnTo>
                  <a:lnTo>
                    <a:pt x="4061" y="301"/>
                  </a:lnTo>
                  <a:lnTo>
                    <a:pt x="4060" y="314"/>
                  </a:lnTo>
                  <a:lnTo>
                    <a:pt x="4058" y="326"/>
                  </a:lnTo>
                  <a:lnTo>
                    <a:pt x="4055" y="338"/>
                  </a:lnTo>
                  <a:lnTo>
                    <a:pt x="4051" y="350"/>
                  </a:lnTo>
                  <a:lnTo>
                    <a:pt x="4045" y="361"/>
                  </a:lnTo>
                  <a:lnTo>
                    <a:pt x="4039" y="372"/>
                  </a:lnTo>
                  <a:lnTo>
                    <a:pt x="4031" y="384"/>
                  </a:lnTo>
                  <a:lnTo>
                    <a:pt x="4023" y="395"/>
                  </a:lnTo>
                  <a:lnTo>
                    <a:pt x="4014" y="406"/>
                  </a:lnTo>
                  <a:lnTo>
                    <a:pt x="4003" y="415"/>
                  </a:lnTo>
                  <a:lnTo>
                    <a:pt x="3991" y="426"/>
                  </a:lnTo>
                  <a:lnTo>
                    <a:pt x="3980" y="436"/>
                  </a:lnTo>
                  <a:lnTo>
                    <a:pt x="3967" y="446"/>
                  </a:lnTo>
                  <a:lnTo>
                    <a:pt x="3953" y="454"/>
                  </a:lnTo>
                  <a:lnTo>
                    <a:pt x="3937" y="463"/>
                  </a:lnTo>
                  <a:lnTo>
                    <a:pt x="3921" y="472"/>
                  </a:lnTo>
                  <a:lnTo>
                    <a:pt x="3905" y="479"/>
                  </a:lnTo>
                  <a:lnTo>
                    <a:pt x="3888" y="487"/>
                  </a:lnTo>
                  <a:lnTo>
                    <a:pt x="3871" y="494"/>
                  </a:lnTo>
                  <a:lnTo>
                    <a:pt x="3852" y="501"/>
                  </a:lnTo>
                  <a:lnTo>
                    <a:pt x="3833" y="507"/>
                  </a:lnTo>
                  <a:lnTo>
                    <a:pt x="3812" y="513"/>
                  </a:lnTo>
                  <a:lnTo>
                    <a:pt x="3792" y="518"/>
                  </a:lnTo>
                  <a:lnTo>
                    <a:pt x="3771" y="523"/>
                  </a:lnTo>
                  <a:lnTo>
                    <a:pt x="3750" y="528"/>
                  </a:lnTo>
                  <a:lnTo>
                    <a:pt x="3728" y="531"/>
                  </a:lnTo>
                  <a:lnTo>
                    <a:pt x="3705" y="534"/>
                  </a:lnTo>
                  <a:lnTo>
                    <a:pt x="3683" y="538"/>
                  </a:lnTo>
                  <a:lnTo>
                    <a:pt x="3659" y="540"/>
                  </a:lnTo>
                  <a:lnTo>
                    <a:pt x="3636" y="541"/>
                  </a:lnTo>
                  <a:lnTo>
                    <a:pt x="3611" y="542"/>
                  </a:lnTo>
                  <a:lnTo>
                    <a:pt x="3588" y="542"/>
                  </a:lnTo>
                  <a:lnTo>
                    <a:pt x="3543" y="541"/>
                  </a:lnTo>
                  <a:lnTo>
                    <a:pt x="3500" y="539"/>
                  </a:lnTo>
                  <a:lnTo>
                    <a:pt x="3458" y="533"/>
                  </a:lnTo>
                  <a:lnTo>
                    <a:pt x="3418" y="527"/>
                  </a:lnTo>
                  <a:lnTo>
                    <a:pt x="3380" y="518"/>
                  </a:lnTo>
                  <a:lnTo>
                    <a:pt x="3343" y="507"/>
                  </a:lnTo>
                  <a:lnTo>
                    <a:pt x="3308" y="495"/>
                  </a:lnTo>
                  <a:lnTo>
                    <a:pt x="3275" y="482"/>
                  </a:lnTo>
                  <a:lnTo>
                    <a:pt x="3243" y="499"/>
                  </a:lnTo>
                  <a:lnTo>
                    <a:pt x="3208" y="517"/>
                  </a:lnTo>
                  <a:lnTo>
                    <a:pt x="3172" y="536"/>
                  </a:lnTo>
                  <a:lnTo>
                    <a:pt x="3134" y="556"/>
                  </a:lnTo>
                  <a:lnTo>
                    <a:pt x="3113" y="566"/>
                  </a:lnTo>
                  <a:lnTo>
                    <a:pt x="3093" y="574"/>
                  </a:lnTo>
                  <a:lnTo>
                    <a:pt x="3072" y="582"/>
                  </a:lnTo>
                  <a:lnTo>
                    <a:pt x="3052" y="589"/>
                  </a:lnTo>
                  <a:lnTo>
                    <a:pt x="3030" y="595"/>
                  </a:lnTo>
                  <a:lnTo>
                    <a:pt x="3009" y="599"/>
                  </a:lnTo>
                  <a:lnTo>
                    <a:pt x="2987" y="601"/>
                  </a:lnTo>
                  <a:lnTo>
                    <a:pt x="2964" y="602"/>
                  </a:lnTo>
                  <a:lnTo>
                    <a:pt x="2942" y="601"/>
                  </a:lnTo>
                  <a:lnTo>
                    <a:pt x="2920" y="599"/>
                  </a:lnTo>
                  <a:lnTo>
                    <a:pt x="2899" y="595"/>
                  </a:lnTo>
                  <a:lnTo>
                    <a:pt x="2877" y="589"/>
                  </a:lnTo>
                  <a:lnTo>
                    <a:pt x="2856" y="582"/>
                  </a:lnTo>
                  <a:lnTo>
                    <a:pt x="2836" y="574"/>
                  </a:lnTo>
                  <a:lnTo>
                    <a:pt x="2815" y="566"/>
                  </a:lnTo>
                  <a:lnTo>
                    <a:pt x="2795" y="556"/>
                  </a:lnTo>
                  <a:lnTo>
                    <a:pt x="2757" y="536"/>
                  </a:lnTo>
                  <a:lnTo>
                    <a:pt x="2720" y="517"/>
                  </a:lnTo>
                  <a:lnTo>
                    <a:pt x="2686" y="499"/>
                  </a:lnTo>
                  <a:lnTo>
                    <a:pt x="2653" y="482"/>
                  </a:lnTo>
                  <a:lnTo>
                    <a:pt x="2621" y="495"/>
                  </a:lnTo>
                  <a:lnTo>
                    <a:pt x="2586" y="507"/>
                  </a:lnTo>
                  <a:lnTo>
                    <a:pt x="2550" y="518"/>
                  </a:lnTo>
                  <a:lnTo>
                    <a:pt x="2511" y="527"/>
                  </a:lnTo>
                  <a:lnTo>
                    <a:pt x="2471" y="533"/>
                  </a:lnTo>
                  <a:lnTo>
                    <a:pt x="2429" y="539"/>
                  </a:lnTo>
                  <a:lnTo>
                    <a:pt x="2386" y="541"/>
                  </a:lnTo>
                  <a:lnTo>
                    <a:pt x="2341" y="542"/>
                  </a:lnTo>
                  <a:lnTo>
                    <a:pt x="2297" y="541"/>
                  </a:lnTo>
                  <a:lnTo>
                    <a:pt x="2255" y="539"/>
                  </a:lnTo>
                  <a:lnTo>
                    <a:pt x="2213" y="533"/>
                  </a:lnTo>
                  <a:lnTo>
                    <a:pt x="2173" y="527"/>
                  </a:lnTo>
                  <a:lnTo>
                    <a:pt x="2134" y="518"/>
                  </a:lnTo>
                  <a:lnTo>
                    <a:pt x="2097" y="507"/>
                  </a:lnTo>
                  <a:lnTo>
                    <a:pt x="2063" y="495"/>
                  </a:lnTo>
                  <a:lnTo>
                    <a:pt x="2030" y="482"/>
                  </a:lnTo>
                  <a:lnTo>
                    <a:pt x="1998" y="498"/>
                  </a:lnTo>
                  <a:lnTo>
                    <a:pt x="1962" y="515"/>
                  </a:lnTo>
                  <a:lnTo>
                    <a:pt x="1924" y="532"/>
                  </a:lnTo>
                  <a:lnTo>
                    <a:pt x="1884" y="548"/>
                  </a:lnTo>
                  <a:lnTo>
                    <a:pt x="1863" y="557"/>
                  </a:lnTo>
                  <a:lnTo>
                    <a:pt x="1842" y="565"/>
                  </a:lnTo>
                  <a:lnTo>
                    <a:pt x="1821" y="571"/>
                  </a:lnTo>
                  <a:lnTo>
                    <a:pt x="1799" y="576"/>
                  </a:lnTo>
                  <a:lnTo>
                    <a:pt x="1777" y="581"/>
                  </a:lnTo>
                  <a:lnTo>
                    <a:pt x="1756" y="584"/>
                  </a:lnTo>
                  <a:lnTo>
                    <a:pt x="1733" y="586"/>
                  </a:lnTo>
                  <a:lnTo>
                    <a:pt x="1711" y="587"/>
                  </a:lnTo>
                  <a:lnTo>
                    <a:pt x="1689" y="586"/>
                  </a:lnTo>
                  <a:lnTo>
                    <a:pt x="1667" y="584"/>
                  </a:lnTo>
                  <a:lnTo>
                    <a:pt x="1646" y="581"/>
                  </a:lnTo>
                  <a:lnTo>
                    <a:pt x="1625" y="576"/>
                  </a:lnTo>
                  <a:lnTo>
                    <a:pt x="1605" y="571"/>
                  </a:lnTo>
                  <a:lnTo>
                    <a:pt x="1584" y="565"/>
                  </a:lnTo>
                  <a:lnTo>
                    <a:pt x="1565" y="557"/>
                  </a:lnTo>
                  <a:lnTo>
                    <a:pt x="1545" y="548"/>
                  </a:lnTo>
                  <a:lnTo>
                    <a:pt x="1509" y="532"/>
                  </a:lnTo>
                  <a:lnTo>
                    <a:pt x="1473" y="515"/>
                  </a:lnTo>
                  <a:lnTo>
                    <a:pt x="1439" y="498"/>
                  </a:lnTo>
                  <a:lnTo>
                    <a:pt x="1407" y="482"/>
                  </a:lnTo>
                  <a:lnTo>
                    <a:pt x="1375" y="495"/>
                  </a:lnTo>
                  <a:lnTo>
                    <a:pt x="1340" y="507"/>
                  </a:lnTo>
                  <a:lnTo>
                    <a:pt x="1303" y="518"/>
                  </a:lnTo>
                  <a:lnTo>
                    <a:pt x="1264" y="527"/>
                  </a:lnTo>
                  <a:lnTo>
                    <a:pt x="1225" y="533"/>
                  </a:lnTo>
                  <a:lnTo>
                    <a:pt x="1182" y="539"/>
                  </a:lnTo>
                  <a:lnTo>
                    <a:pt x="1140" y="541"/>
                  </a:lnTo>
                  <a:lnTo>
                    <a:pt x="1096" y="542"/>
                  </a:lnTo>
                  <a:lnTo>
                    <a:pt x="1052" y="541"/>
                  </a:lnTo>
                  <a:lnTo>
                    <a:pt x="1009" y="539"/>
                  </a:lnTo>
                  <a:lnTo>
                    <a:pt x="966" y="533"/>
                  </a:lnTo>
                  <a:lnTo>
                    <a:pt x="926" y="527"/>
                  </a:lnTo>
                  <a:lnTo>
                    <a:pt x="888" y="518"/>
                  </a:lnTo>
                  <a:lnTo>
                    <a:pt x="851" y="507"/>
                  </a:lnTo>
                  <a:lnTo>
                    <a:pt x="816" y="495"/>
                  </a:lnTo>
                  <a:lnTo>
                    <a:pt x="784" y="482"/>
                  </a:lnTo>
                  <a:lnTo>
                    <a:pt x="751" y="498"/>
                  </a:lnTo>
                  <a:lnTo>
                    <a:pt x="717" y="515"/>
                  </a:lnTo>
                  <a:lnTo>
                    <a:pt x="680" y="532"/>
                  </a:lnTo>
                  <a:lnTo>
                    <a:pt x="641" y="548"/>
                  </a:lnTo>
                  <a:lnTo>
                    <a:pt x="622" y="557"/>
                  </a:lnTo>
                  <a:lnTo>
                    <a:pt x="601" y="565"/>
                  </a:lnTo>
                  <a:lnTo>
                    <a:pt x="581" y="571"/>
                  </a:lnTo>
                  <a:lnTo>
                    <a:pt x="560" y="576"/>
                  </a:lnTo>
                  <a:lnTo>
                    <a:pt x="539" y="581"/>
                  </a:lnTo>
                  <a:lnTo>
                    <a:pt x="517" y="584"/>
                  </a:lnTo>
                  <a:lnTo>
                    <a:pt x="494" y="586"/>
                  </a:lnTo>
                  <a:lnTo>
                    <a:pt x="473" y="587"/>
                  </a:lnTo>
                  <a:lnTo>
                    <a:pt x="448" y="587"/>
                  </a:lnTo>
                  <a:lnTo>
                    <a:pt x="424" y="586"/>
                  </a:lnTo>
                  <a:lnTo>
                    <a:pt x="400" y="584"/>
                  </a:lnTo>
                  <a:lnTo>
                    <a:pt x="378" y="581"/>
                  </a:lnTo>
                  <a:lnTo>
                    <a:pt x="355" y="576"/>
                  </a:lnTo>
                  <a:lnTo>
                    <a:pt x="332" y="572"/>
                  </a:lnTo>
                  <a:lnTo>
                    <a:pt x="310" y="567"/>
                  </a:lnTo>
                  <a:lnTo>
                    <a:pt x="289" y="561"/>
                  </a:lnTo>
                  <a:lnTo>
                    <a:pt x="268" y="555"/>
                  </a:lnTo>
                  <a:lnTo>
                    <a:pt x="247" y="547"/>
                  </a:lnTo>
                  <a:lnTo>
                    <a:pt x="228" y="540"/>
                  </a:lnTo>
                  <a:lnTo>
                    <a:pt x="208" y="532"/>
                  </a:lnTo>
                  <a:lnTo>
                    <a:pt x="190" y="523"/>
                  </a:lnTo>
                  <a:lnTo>
                    <a:pt x="172" y="514"/>
                  </a:lnTo>
                  <a:lnTo>
                    <a:pt x="155" y="504"/>
                  </a:lnTo>
                  <a:lnTo>
                    <a:pt x="138" y="494"/>
                  </a:lnTo>
                  <a:lnTo>
                    <a:pt x="123" y="484"/>
                  </a:lnTo>
                  <a:lnTo>
                    <a:pt x="108" y="473"/>
                  </a:lnTo>
                  <a:lnTo>
                    <a:pt x="94" y="462"/>
                  </a:lnTo>
                  <a:lnTo>
                    <a:pt x="81" y="450"/>
                  </a:lnTo>
                  <a:lnTo>
                    <a:pt x="68" y="438"/>
                  </a:lnTo>
                  <a:lnTo>
                    <a:pt x="57" y="426"/>
                  </a:lnTo>
                  <a:lnTo>
                    <a:pt x="46" y="414"/>
                  </a:lnTo>
                  <a:lnTo>
                    <a:pt x="37" y="401"/>
                  </a:lnTo>
                  <a:lnTo>
                    <a:pt x="28" y="390"/>
                  </a:lnTo>
                  <a:lnTo>
                    <a:pt x="21" y="377"/>
                  </a:lnTo>
                  <a:lnTo>
                    <a:pt x="15" y="365"/>
                  </a:lnTo>
                  <a:lnTo>
                    <a:pt x="10" y="352"/>
                  </a:lnTo>
                  <a:lnTo>
                    <a:pt x="5" y="339"/>
                  </a:lnTo>
                  <a:lnTo>
                    <a:pt x="2" y="326"/>
                  </a:lnTo>
                  <a:lnTo>
                    <a:pt x="0" y="314"/>
                  </a:lnTo>
                  <a:lnTo>
                    <a:pt x="0" y="301"/>
                  </a:lnTo>
                  <a:lnTo>
                    <a:pt x="0" y="289"/>
                  </a:lnTo>
                  <a:lnTo>
                    <a:pt x="2" y="276"/>
                  </a:lnTo>
                  <a:lnTo>
                    <a:pt x="5" y="264"/>
                  </a:lnTo>
                  <a:lnTo>
                    <a:pt x="10" y="252"/>
                  </a:lnTo>
                  <a:lnTo>
                    <a:pt x="15" y="240"/>
                  </a:lnTo>
                  <a:lnTo>
                    <a:pt x="21" y="230"/>
                  </a:lnTo>
                  <a:lnTo>
                    <a:pt x="28" y="218"/>
                  </a:lnTo>
                  <a:lnTo>
                    <a:pt x="37" y="207"/>
                  </a:lnTo>
                  <a:lnTo>
                    <a:pt x="46" y="196"/>
                  </a:lnTo>
                  <a:lnTo>
                    <a:pt x="57" y="186"/>
                  </a:lnTo>
                  <a:lnTo>
                    <a:pt x="68" y="176"/>
                  </a:lnTo>
                  <a:lnTo>
                    <a:pt x="81" y="166"/>
                  </a:lnTo>
                  <a:lnTo>
                    <a:pt x="94" y="157"/>
                  </a:lnTo>
                  <a:lnTo>
                    <a:pt x="108" y="148"/>
                  </a:lnTo>
                  <a:lnTo>
                    <a:pt x="123" y="139"/>
                  </a:lnTo>
                  <a:lnTo>
                    <a:pt x="138" y="130"/>
                  </a:lnTo>
                  <a:lnTo>
                    <a:pt x="155" y="123"/>
                  </a:lnTo>
                  <a:lnTo>
                    <a:pt x="172" y="115"/>
                  </a:lnTo>
                  <a:lnTo>
                    <a:pt x="190" y="108"/>
                  </a:lnTo>
                  <a:lnTo>
                    <a:pt x="208" y="101"/>
                  </a:lnTo>
                  <a:lnTo>
                    <a:pt x="228" y="95"/>
                  </a:lnTo>
                  <a:lnTo>
                    <a:pt x="247" y="89"/>
                  </a:lnTo>
                  <a:lnTo>
                    <a:pt x="268" y="84"/>
                  </a:lnTo>
                  <a:lnTo>
                    <a:pt x="289" y="78"/>
                  </a:lnTo>
                  <a:lnTo>
                    <a:pt x="310" y="74"/>
                  </a:lnTo>
                  <a:lnTo>
                    <a:pt x="332" y="71"/>
                  </a:lnTo>
                  <a:lnTo>
                    <a:pt x="355" y="68"/>
                  </a:lnTo>
                  <a:lnTo>
                    <a:pt x="378" y="64"/>
                  </a:lnTo>
                  <a:lnTo>
                    <a:pt x="400" y="62"/>
                  </a:lnTo>
                  <a:lnTo>
                    <a:pt x="424" y="61"/>
                  </a:lnTo>
                  <a:lnTo>
                    <a:pt x="448" y="60"/>
                  </a:lnTo>
                  <a:lnTo>
                    <a:pt x="473" y="60"/>
                  </a:lnTo>
                  <a:close/>
                </a:path>
              </a:pathLst>
            </a:custGeom>
            <a:solidFill>
              <a:srgbClr val="994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73" name="Freeform 21"/>
            <p:cNvSpPr>
              <a:spLocks/>
            </p:cNvSpPr>
            <p:nvPr/>
          </p:nvSpPr>
          <p:spPr bwMode="auto">
            <a:xfrm>
              <a:off x="4418" y="2047"/>
              <a:ext cx="109" cy="43"/>
            </a:xfrm>
            <a:custGeom>
              <a:avLst/>
              <a:gdLst>
                <a:gd name="T0" fmla="*/ 298 w 325"/>
                <a:gd name="T1" fmla="*/ 63 h 130"/>
                <a:gd name="T2" fmla="*/ 325 w 325"/>
                <a:gd name="T3" fmla="*/ 63 h 130"/>
                <a:gd name="T4" fmla="*/ 290 w 325"/>
                <a:gd name="T5" fmla="*/ 49 h 130"/>
                <a:gd name="T6" fmla="*/ 254 w 325"/>
                <a:gd name="T7" fmla="*/ 36 h 130"/>
                <a:gd name="T8" fmla="*/ 216 w 325"/>
                <a:gd name="T9" fmla="*/ 25 h 130"/>
                <a:gd name="T10" fmla="*/ 175 w 325"/>
                <a:gd name="T11" fmla="*/ 17 h 130"/>
                <a:gd name="T12" fmla="*/ 134 w 325"/>
                <a:gd name="T13" fmla="*/ 9 h 130"/>
                <a:gd name="T14" fmla="*/ 91 w 325"/>
                <a:gd name="T15" fmla="*/ 5 h 130"/>
                <a:gd name="T16" fmla="*/ 45 w 325"/>
                <a:gd name="T17" fmla="*/ 2 h 130"/>
                <a:gd name="T18" fmla="*/ 0 w 325"/>
                <a:gd name="T19" fmla="*/ 0 h 130"/>
                <a:gd name="T20" fmla="*/ 0 w 325"/>
                <a:gd name="T21" fmla="*/ 68 h 130"/>
                <a:gd name="T22" fmla="*/ 42 w 325"/>
                <a:gd name="T23" fmla="*/ 69 h 130"/>
                <a:gd name="T24" fmla="*/ 84 w 325"/>
                <a:gd name="T25" fmla="*/ 72 h 130"/>
                <a:gd name="T26" fmla="*/ 124 w 325"/>
                <a:gd name="T27" fmla="*/ 76 h 130"/>
                <a:gd name="T28" fmla="*/ 163 w 325"/>
                <a:gd name="T29" fmla="*/ 83 h 130"/>
                <a:gd name="T30" fmla="*/ 200 w 325"/>
                <a:gd name="T31" fmla="*/ 91 h 130"/>
                <a:gd name="T32" fmla="*/ 234 w 325"/>
                <a:gd name="T33" fmla="*/ 101 h 130"/>
                <a:gd name="T34" fmla="*/ 267 w 325"/>
                <a:gd name="T35" fmla="*/ 112 h 130"/>
                <a:gd name="T36" fmla="*/ 298 w 325"/>
                <a:gd name="T37" fmla="*/ 125 h 130"/>
                <a:gd name="T38" fmla="*/ 325 w 325"/>
                <a:gd name="T39" fmla="*/ 125 h 130"/>
                <a:gd name="T40" fmla="*/ 298 w 325"/>
                <a:gd name="T41" fmla="*/ 125 h 130"/>
                <a:gd name="T42" fmla="*/ 311 w 325"/>
                <a:gd name="T43" fmla="*/ 130 h 130"/>
                <a:gd name="T44" fmla="*/ 325 w 325"/>
                <a:gd name="T45" fmla="*/ 125 h 130"/>
                <a:gd name="T46" fmla="*/ 298 w 325"/>
                <a:gd name="T47" fmla="*/ 6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5" h="130">
                  <a:moveTo>
                    <a:pt x="298" y="63"/>
                  </a:moveTo>
                  <a:lnTo>
                    <a:pt x="325" y="63"/>
                  </a:lnTo>
                  <a:lnTo>
                    <a:pt x="290" y="49"/>
                  </a:lnTo>
                  <a:lnTo>
                    <a:pt x="254" y="36"/>
                  </a:lnTo>
                  <a:lnTo>
                    <a:pt x="216" y="25"/>
                  </a:lnTo>
                  <a:lnTo>
                    <a:pt x="175" y="17"/>
                  </a:lnTo>
                  <a:lnTo>
                    <a:pt x="134" y="9"/>
                  </a:lnTo>
                  <a:lnTo>
                    <a:pt x="91" y="5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8"/>
                  </a:lnTo>
                  <a:lnTo>
                    <a:pt x="42" y="69"/>
                  </a:lnTo>
                  <a:lnTo>
                    <a:pt x="84" y="72"/>
                  </a:lnTo>
                  <a:lnTo>
                    <a:pt x="124" y="76"/>
                  </a:lnTo>
                  <a:lnTo>
                    <a:pt x="163" y="83"/>
                  </a:lnTo>
                  <a:lnTo>
                    <a:pt x="200" y="91"/>
                  </a:lnTo>
                  <a:lnTo>
                    <a:pt x="234" y="101"/>
                  </a:lnTo>
                  <a:lnTo>
                    <a:pt x="267" y="112"/>
                  </a:lnTo>
                  <a:lnTo>
                    <a:pt x="298" y="125"/>
                  </a:lnTo>
                  <a:lnTo>
                    <a:pt x="325" y="125"/>
                  </a:lnTo>
                  <a:lnTo>
                    <a:pt x="298" y="125"/>
                  </a:lnTo>
                  <a:lnTo>
                    <a:pt x="311" y="130"/>
                  </a:lnTo>
                  <a:lnTo>
                    <a:pt x="325" y="125"/>
                  </a:lnTo>
                  <a:lnTo>
                    <a:pt x="29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74" name="Freeform 22"/>
            <p:cNvSpPr>
              <a:spLocks/>
            </p:cNvSpPr>
            <p:nvPr/>
          </p:nvSpPr>
          <p:spPr bwMode="auto">
            <a:xfrm>
              <a:off x="4518" y="2027"/>
              <a:ext cx="108" cy="62"/>
            </a:xfrm>
            <a:custGeom>
              <a:avLst/>
              <a:gdLst>
                <a:gd name="T0" fmla="*/ 325 w 325"/>
                <a:gd name="T1" fmla="*/ 0 h 185"/>
                <a:gd name="T2" fmla="*/ 325 w 325"/>
                <a:gd name="T3" fmla="*/ 0 h 185"/>
                <a:gd name="T4" fmla="*/ 300 w 325"/>
                <a:gd name="T5" fmla="*/ 1 h 185"/>
                <a:gd name="T6" fmla="*/ 275 w 325"/>
                <a:gd name="T7" fmla="*/ 4 h 185"/>
                <a:gd name="T8" fmla="*/ 252 w 325"/>
                <a:gd name="T9" fmla="*/ 9 h 185"/>
                <a:gd name="T10" fmla="*/ 228 w 325"/>
                <a:gd name="T11" fmla="*/ 15 h 185"/>
                <a:gd name="T12" fmla="*/ 205 w 325"/>
                <a:gd name="T13" fmla="*/ 22 h 185"/>
                <a:gd name="T14" fmla="*/ 184 w 325"/>
                <a:gd name="T15" fmla="*/ 30 h 185"/>
                <a:gd name="T16" fmla="*/ 162 w 325"/>
                <a:gd name="T17" fmla="*/ 40 h 185"/>
                <a:gd name="T18" fmla="*/ 140 w 325"/>
                <a:gd name="T19" fmla="*/ 50 h 185"/>
                <a:gd name="T20" fmla="*/ 101 w 325"/>
                <a:gd name="T21" fmla="*/ 69 h 185"/>
                <a:gd name="T22" fmla="*/ 65 w 325"/>
                <a:gd name="T23" fmla="*/ 90 h 185"/>
                <a:gd name="T24" fmla="*/ 30 w 325"/>
                <a:gd name="T25" fmla="*/ 108 h 185"/>
                <a:gd name="T26" fmla="*/ 0 w 325"/>
                <a:gd name="T27" fmla="*/ 123 h 185"/>
                <a:gd name="T28" fmla="*/ 27 w 325"/>
                <a:gd name="T29" fmla="*/ 185 h 185"/>
                <a:gd name="T30" fmla="*/ 61 w 325"/>
                <a:gd name="T31" fmla="*/ 168 h 185"/>
                <a:gd name="T32" fmla="*/ 96 w 325"/>
                <a:gd name="T33" fmla="*/ 149 h 185"/>
                <a:gd name="T34" fmla="*/ 133 w 325"/>
                <a:gd name="T35" fmla="*/ 129 h 185"/>
                <a:gd name="T36" fmla="*/ 171 w 325"/>
                <a:gd name="T37" fmla="*/ 110 h 185"/>
                <a:gd name="T38" fmla="*/ 189 w 325"/>
                <a:gd name="T39" fmla="*/ 102 h 185"/>
                <a:gd name="T40" fmla="*/ 208 w 325"/>
                <a:gd name="T41" fmla="*/ 93 h 185"/>
                <a:gd name="T42" fmla="*/ 228 w 325"/>
                <a:gd name="T43" fmla="*/ 85 h 185"/>
                <a:gd name="T44" fmla="*/ 247 w 325"/>
                <a:gd name="T45" fmla="*/ 79 h 185"/>
                <a:gd name="T46" fmla="*/ 267 w 325"/>
                <a:gd name="T47" fmla="*/ 75 h 185"/>
                <a:gd name="T48" fmla="*/ 286 w 325"/>
                <a:gd name="T49" fmla="*/ 70 h 185"/>
                <a:gd name="T50" fmla="*/ 306 w 325"/>
                <a:gd name="T51" fmla="*/ 68 h 185"/>
                <a:gd name="T52" fmla="*/ 325 w 325"/>
                <a:gd name="T53" fmla="*/ 67 h 185"/>
                <a:gd name="T54" fmla="*/ 325 w 325"/>
                <a:gd name="T55" fmla="*/ 67 h 185"/>
                <a:gd name="T56" fmla="*/ 325 w 325"/>
                <a:gd name="T57" fmla="*/ 0 h 185"/>
                <a:gd name="T58" fmla="*/ 325 w 325"/>
                <a:gd name="T59" fmla="*/ 0 h 185"/>
                <a:gd name="T60" fmla="*/ 325 w 325"/>
                <a:gd name="T6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5" h="185">
                  <a:moveTo>
                    <a:pt x="325" y="0"/>
                  </a:moveTo>
                  <a:lnTo>
                    <a:pt x="325" y="0"/>
                  </a:lnTo>
                  <a:lnTo>
                    <a:pt x="300" y="1"/>
                  </a:lnTo>
                  <a:lnTo>
                    <a:pt x="275" y="4"/>
                  </a:lnTo>
                  <a:lnTo>
                    <a:pt x="252" y="9"/>
                  </a:lnTo>
                  <a:lnTo>
                    <a:pt x="228" y="15"/>
                  </a:lnTo>
                  <a:lnTo>
                    <a:pt x="205" y="22"/>
                  </a:lnTo>
                  <a:lnTo>
                    <a:pt x="184" y="30"/>
                  </a:lnTo>
                  <a:lnTo>
                    <a:pt x="162" y="40"/>
                  </a:lnTo>
                  <a:lnTo>
                    <a:pt x="140" y="50"/>
                  </a:lnTo>
                  <a:lnTo>
                    <a:pt x="101" y="69"/>
                  </a:lnTo>
                  <a:lnTo>
                    <a:pt x="65" y="90"/>
                  </a:lnTo>
                  <a:lnTo>
                    <a:pt x="30" y="108"/>
                  </a:lnTo>
                  <a:lnTo>
                    <a:pt x="0" y="123"/>
                  </a:lnTo>
                  <a:lnTo>
                    <a:pt x="27" y="185"/>
                  </a:lnTo>
                  <a:lnTo>
                    <a:pt x="61" y="168"/>
                  </a:lnTo>
                  <a:lnTo>
                    <a:pt x="96" y="149"/>
                  </a:lnTo>
                  <a:lnTo>
                    <a:pt x="133" y="129"/>
                  </a:lnTo>
                  <a:lnTo>
                    <a:pt x="171" y="110"/>
                  </a:lnTo>
                  <a:lnTo>
                    <a:pt x="189" y="102"/>
                  </a:lnTo>
                  <a:lnTo>
                    <a:pt x="208" y="93"/>
                  </a:lnTo>
                  <a:lnTo>
                    <a:pt x="228" y="85"/>
                  </a:lnTo>
                  <a:lnTo>
                    <a:pt x="247" y="79"/>
                  </a:lnTo>
                  <a:lnTo>
                    <a:pt x="267" y="75"/>
                  </a:lnTo>
                  <a:lnTo>
                    <a:pt x="286" y="70"/>
                  </a:lnTo>
                  <a:lnTo>
                    <a:pt x="306" y="68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auto">
            <a:xfrm>
              <a:off x="4626" y="2027"/>
              <a:ext cx="108" cy="63"/>
            </a:xfrm>
            <a:custGeom>
              <a:avLst/>
              <a:gdLst>
                <a:gd name="T0" fmla="*/ 297 w 325"/>
                <a:gd name="T1" fmla="*/ 123 h 190"/>
                <a:gd name="T2" fmla="*/ 325 w 325"/>
                <a:gd name="T3" fmla="*/ 123 h 190"/>
                <a:gd name="T4" fmla="*/ 294 w 325"/>
                <a:gd name="T5" fmla="*/ 108 h 190"/>
                <a:gd name="T6" fmla="*/ 260 w 325"/>
                <a:gd name="T7" fmla="*/ 90 h 190"/>
                <a:gd name="T8" fmla="*/ 222 w 325"/>
                <a:gd name="T9" fmla="*/ 69 h 190"/>
                <a:gd name="T10" fmla="*/ 184 w 325"/>
                <a:gd name="T11" fmla="*/ 50 h 190"/>
                <a:gd name="T12" fmla="*/ 163 w 325"/>
                <a:gd name="T13" fmla="*/ 40 h 190"/>
                <a:gd name="T14" fmla="*/ 141 w 325"/>
                <a:gd name="T15" fmla="*/ 30 h 190"/>
                <a:gd name="T16" fmla="*/ 119 w 325"/>
                <a:gd name="T17" fmla="*/ 22 h 190"/>
                <a:gd name="T18" fmla="*/ 96 w 325"/>
                <a:gd name="T19" fmla="*/ 15 h 190"/>
                <a:gd name="T20" fmla="*/ 73 w 325"/>
                <a:gd name="T21" fmla="*/ 9 h 190"/>
                <a:gd name="T22" fmla="*/ 49 w 325"/>
                <a:gd name="T23" fmla="*/ 4 h 190"/>
                <a:gd name="T24" fmla="*/ 25 w 325"/>
                <a:gd name="T25" fmla="*/ 1 h 190"/>
                <a:gd name="T26" fmla="*/ 0 w 325"/>
                <a:gd name="T27" fmla="*/ 0 h 190"/>
                <a:gd name="T28" fmla="*/ 0 w 325"/>
                <a:gd name="T29" fmla="*/ 67 h 190"/>
                <a:gd name="T30" fmla="*/ 19 w 325"/>
                <a:gd name="T31" fmla="*/ 68 h 190"/>
                <a:gd name="T32" fmla="*/ 39 w 325"/>
                <a:gd name="T33" fmla="*/ 70 h 190"/>
                <a:gd name="T34" fmla="*/ 58 w 325"/>
                <a:gd name="T35" fmla="*/ 75 h 190"/>
                <a:gd name="T36" fmla="*/ 78 w 325"/>
                <a:gd name="T37" fmla="*/ 79 h 190"/>
                <a:gd name="T38" fmla="*/ 97 w 325"/>
                <a:gd name="T39" fmla="*/ 85 h 190"/>
                <a:gd name="T40" fmla="*/ 116 w 325"/>
                <a:gd name="T41" fmla="*/ 93 h 190"/>
                <a:gd name="T42" fmla="*/ 135 w 325"/>
                <a:gd name="T43" fmla="*/ 102 h 190"/>
                <a:gd name="T44" fmla="*/ 153 w 325"/>
                <a:gd name="T45" fmla="*/ 110 h 190"/>
                <a:gd name="T46" fmla="*/ 191 w 325"/>
                <a:gd name="T47" fmla="*/ 129 h 190"/>
                <a:gd name="T48" fmla="*/ 228 w 325"/>
                <a:gd name="T49" fmla="*/ 149 h 190"/>
                <a:gd name="T50" fmla="*/ 264 w 325"/>
                <a:gd name="T51" fmla="*/ 168 h 190"/>
                <a:gd name="T52" fmla="*/ 297 w 325"/>
                <a:gd name="T53" fmla="*/ 185 h 190"/>
                <a:gd name="T54" fmla="*/ 325 w 325"/>
                <a:gd name="T55" fmla="*/ 185 h 190"/>
                <a:gd name="T56" fmla="*/ 297 w 325"/>
                <a:gd name="T57" fmla="*/ 185 h 190"/>
                <a:gd name="T58" fmla="*/ 311 w 325"/>
                <a:gd name="T59" fmla="*/ 190 h 190"/>
                <a:gd name="T60" fmla="*/ 325 w 325"/>
                <a:gd name="T61" fmla="*/ 185 h 190"/>
                <a:gd name="T62" fmla="*/ 297 w 325"/>
                <a:gd name="T63" fmla="*/ 1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5" h="190">
                  <a:moveTo>
                    <a:pt x="297" y="123"/>
                  </a:moveTo>
                  <a:lnTo>
                    <a:pt x="325" y="123"/>
                  </a:lnTo>
                  <a:lnTo>
                    <a:pt x="294" y="108"/>
                  </a:lnTo>
                  <a:lnTo>
                    <a:pt x="260" y="90"/>
                  </a:lnTo>
                  <a:lnTo>
                    <a:pt x="222" y="69"/>
                  </a:lnTo>
                  <a:lnTo>
                    <a:pt x="184" y="50"/>
                  </a:lnTo>
                  <a:lnTo>
                    <a:pt x="163" y="40"/>
                  </a:lnTo>
                  <a:lnTo>
                    <a:pt x="141" y="30"/>
                  </a:lnTo>
                  <a:lnTo>
                    <a:pt x="119" y="22"/>
                  </a:lnTo>
                  <a:lnTo>
                    <a:pt x="96" y="15"/>
                  </a:lnTo>
                  <a:lnTo>
                    <a:pt x="73" y="9"/>
                  </a:lnTo>
                  <a:lnTo>
                    <a:pt x="49" y="4"/>
                  </a:lnTo>
                  <a:lnTo>
                    <a:pt x="25" y="1"/>
                  </a:lnTo>
                  <a:lnTo>
                    <a:pt x="0" y="0"/>
                  </a:lnTo>
                  <a:lnTo>
                    <a:pt x="0" y="67"/>
                  </a:lnTo>
                  <a:lnTo>
                    <a:pt x="19" y="68"/>
                  </a:lnTo>
                  <a:lnTo>
                    <a:pt x="39" y="70"/>
                  </a:lnTo>
                  <a:lnTo>
                    <a:pt x="58" y="75"/>
                  </a:lnTo>
                  <a:lnTo>
                    <a:pt x="78" y="79"/>
                  </a:lnTo>
                  <a:lnTo>
                    <a:pt x="97" y="85"/>
                  </a:lnTo>
                  <a:lnTo>
                    <a:pt x="116" y="93"/>
                  </a:lnTo>
                  <a:lnTo>
                    <a:pt x="135" y="102"/>
                  </a:lnTo>
                  <a:lnTo>
                    <a:pt x="153" y="110"/>
                  </a:lnTo>
                  <a:lnTo>
                    <a:pt x="191" y="129"/>
                  </a:lnTo>
                  <a:lnTo>
                    <a:pt x="228" y="149"/>
                  </a:lnTo>
                  <a:lnTo>
                    <a:pt x="264" y="168"/>
                  </a:lnTo>
                  <a:lnTo>
                    <a:pt x="297" y="185"/>
                  </a:lnTo>
                  <a:lnTo>
                    <a:pt x="325" y="185"/>
                  </a:lnTo>
                  <a:lnTo>
                    <a:pt x="297" y="185"/>
                  </a:lnTo>
                  <a:lnTo>
                    <a:pt x="311" y="190"/>
                  </a:lnTo>
                  <a:lnTo>
                    <a:pt x="325" y="185"/>
                  </a:lnTo>
                  <a:lnTo>
                    <a:pt x="297" y="1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76" name="Freeform 24"/>
            <p:cNvSpPr>
              <a:spLocks/>
            </p:cNvSpPr>
            <p:nvPr/>
          </p:nvSpPr>
          <p:spPr bwMode="auto">
            <a:xfrm>
              <a:off x="4725" y="2047"/>
              <a:ext cx="108" cy="42"/>
            </a:xfrm>
            <a:custGeom>
              <a:avLst/>
              <a:gdLst>
                <a:gd name="T0" fmla="*/ 325 w 325"/>
                <a:gd name="T1" fmla="*/ 0 h 125"/>
                <a:gd name="T2" fmla="*/ 325 w 325"/>
                <a:gd name="T3" fmla="*/ 0 h 125"/>
                <a:gd name="T4" fmla="*/ 280 w 325"/>
                <a:gd name="T5" fmla="*/ 2 h 125"/>
                <a:gd name="T6" fmla="*/ 235 w 325"/>
                <a:gd name="T7" fmla="*/ 5 h 125"/>
                <a:gd name="T8" fmla="*/ 192 w 325"/>
                <a:gd name="T9" fmla="*/ 9 h 125"/>
                <a:gd name="T10" fmla="*/ 150 w 325"/>
                <a:gd name="T11" fmla="*/ 17 h 125"/>
                <a:gd name="T12" fmla="*/ 110 w 325"/>
                <a:gd name="T13" fmla="*/ 25 h 125"/>
                <a:gd name="T14" fmla="*/ 71 w 325"/>
                <a:gd name="T15" fmla="*/ 36 h 125"/>
                <a:gd name="T16" fmla="*/ 35 w 325"/>
                <a:gd name="T17" fmla="*/ 49 h 125"/>
                <a:gd name="T18" fmla="*/ 0 w 325"/>
                <a:gd name="T19" fmla="*/ 63 h 125"/>
                <a:gd name="T20" fmla="*/ 28 w 325"/>
                <a:gd name="T21" fmla="*/ 125 h 125"/>
                <a:gd name="T22" fmla="*/ 58 w 325"/>
                <a:gd name="T23" fmla="*/ 112 h 125"/>
                <a:gd name="T24" fmla="*/ 91 w 325"/>
                <a:gd name="T25" fmla="*/ 101 h 125"/>
                <a:gd name="T26" fmla="*/ 126 w 325"/>
                <a:gd name="T27" fmla="*/ 91 h 125"/>
                <a:gd name="T28" fmla="*/ 163 w 325"/>
                <a:gd name="T29" fmla="*/ 83 h 125"/>
                <a:gd name="T30" fmla="*/ 201 w 325"/>
                <a:gd name="T31" fmla="*/ 76 h 125"/>
                <a:gd name="T32" fmla="*/ 242 w 325"/>
                <a:gd name="T33" fmla="*/ 72 h 125"/>
                <a:gd name="T34" fmla="*/ 283 w 325"/>
                <a:gd name="T35" fmla="*/ 69 h 125"/>
                <a:gd name="T36" fmla="*/ 325 w 325"/>
                <a:gd name="T37" fmla="*/ 68 h 125"/>
                <a:gd name="T38" fmla="*/ 325 w 325"/>
                <a:gd name="T39" fmla="*/ 68 h 125"/>
                <a:gd name="T40" fmla="*/ 325 w 325"/>
                <a:gd name="T41" fmla="*/ 0 h 125"/>
                <a:gd name="T42" fmla="*/ 325 w 325"/>
                <a:gd name="T43" fmla="*/ 0 h 125"/>
                <a:gd name="T44" fmla="*/ 325 w 325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5" h="125">
                  <a:moveTo>
                    <a:pt x="325" y="0"/>
                  </a:moveTo>
                  <a:lnTo>
                    <a:pt x="325" y="0"/>
                  </a:lnTo>
                  <a:lnTo>
                    <a:pt x="280" y="2"/>
                  </a:lnTo>
                  <a:lnTo>
                    <a:pt x="235" y="5"/>
                  </a:lnTo>
                  <a:lnTo>
                    <a:pt x="192" y="9"/>
                  </a:lnTo>
                  <a:lnTo>
                    <a:pt x="150" y="17"/>
                  </a:lnTo>
                  <a:lnTo>
                    <a:pt x="110" y="25"/>
                  </a:lnTo>
                  <a:lnTo>
                    <a:pt x="71" y="36"/>
                  </a:lnTo>
                  <a:lnTo>
                    <a:pt x="35" y="49"/>
                  </a:lnTo>
                  <a:lnTo>
                    <a:pt x="0" y="63"/>
                  </a:lnTo>
                  <a:lnTo>
                    <a:pt x="28" y="125"/>
                  </a:lnTo>
                  <a:lnTo>
                    <a:pt x="58" y="112"/>
                  </a:lnTo>
                  <a:lnTo>
                    <a:pt x="91" y="101"/>
                  </a:lnTo>
                  <a:lnTo>
                    <a:pt x="126" y="91"/>
                  </a:lnTo>
                  <a:lnTo>
                    <a:pt x="163" y="83"/>
                  </a:lnTo>
                  <a:lnTo>
                    <a:pt x="201" y="76"/>
                  </a:lnTo>
                  <a:lnTo>
                    <a:pt x="242" y="72"/>
                  </a:lnTo>
                  <a:lnTo>
                    <a:pt x="283" y="69"/>
                  </a:lnTo>
                  <a:lnTo>
                    <a:pt x="325" y="68"/>
                  </a:lnTo>
                  <a:lnTo>
                    <a:pt x="325" y="68"/>
                  </a:lnTo>
                  <a:lnTo>
                    <a:pt x="325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77" name="Freeform 25"/>
            <p:cNvSpPr>
              <a:spLocks/>
            </p:cNvSpPr>
            <p:nvPr/>
          </p:nvSpPr>
          <p:spPr bwMode="auto">
            <a:xfrm>
              <a:off x="4833" y="2047"/>
              <a:ext cx="109" cy="43"/>
            </a:xfrm>
            <a:custGeom>
              <a:avLst/>
              <a:gdLst>
                <a:gd name="T0" fmla="*/ 298 w 326"/>
                <a:gd name="T1" fmla="*/ 63 h 130"/>
                <a:gd name="T2" fmla="*/ 326 w 326"/>
                <a:gd name="T3" fmla="*/ 63 h 130"/>
                <a:gd name="T4" fmla="*/ 292 w 326"/>
                <a:gd name="T5" fmla="*/ 49 h 130"/>
                <a:gd name="T6" fmla="*/ 255 w 326"/>
                <a:gd name="T7" fmla="*/ 36 h 130"/>
                <a:gd name="T8" fmla="*/ 216 w 326"/>
                <a:gd name="T9" fmla="*/ 25 h 130"/>
                <a:gd name="T10" fmla="*/ 176 w 326"/>
                <a:gd name="T11" fmla="*/ 17 h 130"/>
                <a:gd name="T12" fmla="*/ 134 w 326"/>
                <a:gd name="T13" fmla="*/ 9 h 130"/>
                <a:gd name="T14" fmla="*/ 91 w 326"/>
                <a:gd name="T15" fmla="*/ 5 h 130"/>
                <a:gd name="T16" fmla="*/ 47 w 326"/>
                <a:gd name="T17" fmla="*/ 2 h 130"/>
                <a:gd name="T18" fmla="*/ 0 w 326"/>
                <a:gd name="T19" fmla="*/ 0 h 130"/>
                <a:gd name="T20" fmla="*/ 0 w 326"/>
                <a:gd name="T21" fmla="*/ 68 h 130"/>
                <a:gd name="T22" fmla="*/ 43 w 326"/>
                <a:gd name="T23" fmla="*/ 69 h 130"/>
                <a:gd name="T24" fmla="*/ 84 w 326"/>
                <a:gd name="T25" fmla="*/ 72 h 130"/>
                <a:gd name="T26" fmla="*/ 124 w 326"/>
                <a:gd name="T27" fmla="*/ 76 h 130"/>
                <a:gd name="T28" fmla="*/ 163 w 326"/>
                <a:gd name="T29" fmla="*/ 83 h 130"/>
                <a:gd name="T30" fmla="*/ 200 w 326"/>
                <a:gd name="T31" fmla="*/ 91 h 130"/>
                <a:gd name="T32" fmla="*/ 236 w 326"/>
                <a:gd name="T33" fmla="*/ 101 h 130"/>
                <a:gd name="T34" fmla="*/ 268 w 326"/>
                <a:gd name="T35" fmla="*/ 112 h 130"/>
                <a:gd name="T36" fmla="*/ 298 w 326"/>
                <a:gd name="T37" fmla="*/ 125 h 130"/>
                <a:gd name="T38" fmla="*/ 326 w 326"/>
                <a:gd name="T39" fmla="*/ 125 h 130"/>
                <a:gd name="T40" fmla="*/ 298 w 326"/>
                <a:gd name="T41" fmla="*/ 125 h 130"/>
                <a:gd name="T42" fmla="*/ 312 w 326"/>
                <a:gd name="T43" fmla="*/ 130 h 130"/>
                <a:gd name="T44" fmla="*/ 326 w 326"/>
                <a:gd name="T45" fmla="*/ 125 h 130"/>
                <a:gd name="T46" fmla="*/ 298 w 326"/>
                <a:gd name="T47" fmla="*/ 6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6" h="130">
                  <a:moveTo>
                    <a:pt x="298" y="63"/>
                  </a:moveTo>
                  <a:lnTo>
                    <a:pt x="326" y="63"/>
                  </a:lnTo>
                  <a:lnTo>
                    <a:pt x="292" y="49"/>
                  </a:lnTo>
                  <a:lnTo>
                    <a:pt x="255" y="36"/>
                  </a:lnTo>
                  <a:lnTo>
                    <a:pt x="216" y="25"/>
                  </a:lnTo>
                  <a:lnTo>
                    <a:pt x="176" y="17"/>
                  </a:lnTo>
                  <a:lnTo>
                    <a:pt x="134" y="9"/>
                  </a:lnTo>
                  <a:lnTo>
                    <a:pt x="91" y="5"/>
                  </a:lnTo>
                  <a:lnTo>
                    <a:pt x="47" y="2"/>
                  </a:lnTo>
                  <a:lnTo>
                    <a:pt x="0" y="0"/>
                  </a:lnTo>
                  <a:lnTo>
                    <a:pt x="0" y="68"/>
                  </a:lnTo>
                  <a:lnTo>
                    <a:pt x="43" y="69"/>
                  </a:lnTo>
                  <a:lnTo>
                    <a:pt x="84" y="72"/>
                  </a:lnTo>
                  <a:lnTo>
                    <a:pt x="124" y="76"/>
                  </a:lnTo>
                  <a:lnTo>
                    <a:pt x="163" y="83"/>
                  </a:lnTo>
                  <a:lnTo>
                    <a:pt x="200" y="91"/>
                  </a:lnTo>
                  <a:lnTo>
                    <a:pt x="236" y="101"/>
                  </a:lnTo>
                  <a:lnTo>
                    <a:pt x="268" y="112"/>
                  </a:lnTo>
                  <a:lnTo>
                    <a:pt x="298" y="125"/>
                  </a:lnTo>
                  <a:lnTo>
                    <a:pt x="326" y="125"/>
                  </a:lnTo>
                  <a:lnTo>
                    <a:pt x="298" y="125"/>
                  </a:lnTo>
                  <a:lnTo>
                    <a:pt x="312" y="130"/>
                  </a:lnTo>
                  <a:lnTo>
                    <a:pt x="326" y="125"/>
                  </a:lnTo>
                  <a:lnTo>
                    <a:pt x="29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78" name="Freeform 26"/>
            <p:cNvSpPr>
              <a:spLocks/>
            </p:cNvSpPr>
            <p:nvPr/>
          </p:nvSpPr>
          <p:spPr bwMode="auto">
            <a:xfrm>
              <a:off x="4933" y="2032"/>
              <a:ext cx="108" cy="57"/>
            </a:xfrm>
            <a:custGeom>
              <a:avLst/>
              <a:gdLst>
                <a:gd name="T0" fmla="*/ 325 w 325"/>
                <a:gd name="T1" fmla="*/ 0 h 170"/>
                <a:gd name="T2" fmla="*/ 325 w 325"/>
                <a:gd name="T3" fmla="*/ 0 h 170"/>
                <a:gd name="T4" fmla="*/ 301 w 325"/>
                <a:gd name="T5" fmla="*/ 0 h 170"/>
                <a:gd name="T6" fmla="*/ 277 w 325"/>
                <a:gd name="T7" fmla="*/ 4 h 170"/>
                <a:gd name="T8" fmla="*/ 254 w 325"/>
                <a:gd name="T9" fmla="*/ 7 h 170"/>
                <a:gd name="T10" fmla="*/ 230 w 325"/>
                <a:gd name="T11" fmla="*/ 12 h 170"/>
                <a:gd name="T12" fmla="*/ 208 w 325"/>
                <a:gd name="T13" fmla="*/ 19 h 170"/>
                <a:gd name="T14" fmla="*/ 186 w 325"/>
                <a:gd name="T15" fmla="*/ 25 h 170"/>
                <a:gd name="T16" fmla="*/ 164 w 325"/>
                <a:gd name="T17" fmla="*/ 33 h 170"/>
                <a:gd name="T18" fmla="*/ 144 w 325"/>
                <a:gd name="T19" fmla="*/ 41 h 170"/>
                <a:gd name="T20" fmla="*/ 104 w 325"/>
                <a:gd name="T21" fmla="*/ 59 h 170"/>
                <a:gd name="T22" fmla="*/ 66 w 325"/>
                <a:gd name="T23" fmla="*/ 76 h 170"/>
                <a:gd name="T24" fmla="*/ 31 w 325"/>
                <a:gd name="T25" fmla="*/ 93 h 170"/>
                <a:gd name="T26" fmla="*/ 0 w 325"/>
                <a:gd name="T27" fmla="*/ 108 h 170"/>
                <a:gd name="T28" fmla="*/ 28 w 325"/>
                <a:gd name="T29" fmla="*/ 170 h 170"/>
                <a:gd name="T30" fmla="*/ 61 w 325"/>
                <a:gd name="T31" fmla="*/ 154 h 170"/>
                <a:gd name="T32" fmla="*/ 96 w 325"/>
                <a:gd name="T33" fmla="*/ 137 h 170"/>
                <a:gd name="T34" fmla="*/ 132 w 325"/>
                <a:gd name="T35" fmla="*/ 120 h 170"/>
                <a:gd name="T36" fmla="*/ 170 w 325"/>
                <a:gd name="T37" fmla="*/ 103 h 170"/>
                <a:gd name="T38" fmla="*/ 188 w 325"/>
                <a:gd name="T39" fmla="*/ 96 h 170"/>
                <a:gd name="T40" fmla="*/ 208 w 325"/>
                <a:gd name="T41" fmla="*/ 89 h 170"/>
                <a:gd name="T42" fmla="*/ 227 w 325"/>
                <a:gd name="T43" fmla="*/ 82 h 170"/>
                <a:gd name="T44" fmla="*/ 246 w 325"/>
                <a:gd name="T45" fmla="*/ 78 h 170"/>
                <a:gd name="T46" fmla="*/ 266 w 325"/>
                <a:gd name="T47" fmla="*/ 74 h 170"/>
                <a:gd name="T48" fmla="*/ 285 w 325"/>
                <a:gd name="T49" fmla="*/ 70 h 170"/>
                <a:gd name="T50" fmla="*/ 306 w 325"/>
                <a:gd name="T51" fmla="*/ 68 h 170"/>
                <a:gd name="T52" fmla="*/ 325 w 325"/>
                <a:gd name="T53" fmla="*/ 67 h 170"/>
                <a:gd name="T54" fmla="*/ 325 w 325"/>
                <a:gd name="T55" fmla="*/ 67 h 170"/>
                <a:gd name="T56" fmla="*/ 325 w 325"/>
                <a:gd name="T57" fmla="*/ 0 h 170"/>
                <a:gd name="T58" fmla="*/ 325 w 325"/>
                <a:gd name="T59" fmla="*/ 0 h 170"/>
                <a:gd name="T60" fmla="*/ 325 w 325"/>
                <a:gd name="T6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5" h="170">
                  <a:moveTo>
                    <a:pt x="325" y="0"/>
                  </a:moveTo>
                  <a:lnTo>
                    <a:pt x="325" y="0"/>
                  </a:lnTo>
                  <a:lnTo>
                    <a:pt x="301" y="0"/>
                  </a:lnTo>
                  <a:lnTo>
                    <a:pt x="277" y="4"/>
                  </a:lnTo>
                  <a:lnTo>
                    <a:pt x="254" y="7"/>
                  </a:lnTo>
                  <a:lnTo>
                    <a:pt x="230" y="12"/>
                  </a:lnTo>
                  <a:lnTo>
                    <a:pt x="208" y="19"/>
                  </a:lnTo>
                  <a:lnTo>
                    <a:pt x="186" y="25"/>
                  </a:lnTo>
                  <a:lnTo>
                    <a:pt x="164" y="33"/>
                  </a:lnTo>
                  <a:lnTo>
                    <a:pt x="144" y="41"/>
                  </a:lnTo>
                  <a:lnTo>
                    <a:pt x="104" y="59"/>
                  </a:lnTo>
                  <a:lnTo>
                    <a:pt x="66" y="76"/>
                  </a:lnTo>
                  <a:lnTo>
                    <a:pt x="31" y="93"/>
                  </a:lnTo>
                  <a:lnTo>
                    <a:pt x="0" y="108"/>
                  </a:lnTo>
                  <a:lnTo>
                    <a:pt x="28" y="170"/>
                  </a:lnTo>
                  <a:lnTo>
                    <a:pt x="61" y="154"/>
                  </a:lnTo>
                  <a:lnTo>
                    <a:pt x="96" y="137"/>
                  </a:lnTo>
                  <a:lnTo>
                    <a:pt x="132" y="120"/>
                  </a:lnTo>
                  <a:lnTo>
                    <a:pt x="170" y="103"/>
                  </a:lnTo>
                  <a:lnTo>
                    <a:pt x="188" y="96"/>
                  </a:lnTo>
                  <a:lnTo>
                    <a:pt x="208" y="89"/>
                  </a:lnTo>
                  <a:lnTo>
                    <a:pt x="227" y="82"/>
                  </a:lnTo>
                  <a:lnTo>
                    <a:pt x="246" y="78"/>
                  </a:lnTo>
                  <a:lnTo>
                    <a:pt x="266" y="74"/>
                  </a:lnTo>
                  <a:lnTo>
                    <a:pt x="285" y="70"/>
                  </a:lnTo>
                  <a:lnTo>
                    <a:pt x="306" y="68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79" name="Freeform 27"/>
            <p:cNvSpPr>
              <a:spLocks/>
            </p:cNvSpPr>
            <p:nvPr/>
          </p:nvSpPr>
          <p:spPr bwMode="auto">
            <a:xfrm>
              <a:off x="5041" y="2032"/>
              <a:ext cx="108" cy="58"/>
            </a:xfrm>
            <a:custGeom>
              <a:avLst/>
              <a:gdLst>
                <a:gd name="T0" fmla="*/ 298 w 325"/>
                <a:gd name="T1" fmla="*/ 108 h 175"/>
                <a:gd name="T2" fmla="*/ 325 w 325"/>
                <a:gd name="T3" fmla="*/ 108 h 175"/>
                <a:gd name="T4" fmla="*/ 294 w 325"/>
                <a:gd name="T5" fmla="*/ 93 h 175"/>
                <a:gd name="T6" fmla="*/ 259 w 325"/>
                <a:gd name="T7" fmla="*/ 76 h 175"/>
                <a:gd name="T8" fmla="*/ 222 w 325"/>
                <a:gd name="T9" fmla="*/ 59 h 175"/>
                <a:gd name="T10" fmla="*/ 183 w 325"/>
                <a:gd name="T11" fmla="*/ 41 h 175"/>
                <a:gd name="T12" fmla="*/ 161 w 325"/>
                <a:gd name="T13" fmla="*/ 33 h 175"/>
                <a:gd name="T14" fmla="*/ 141 w 325"/>
                <a:gd name="T15" fmla="*/ 25 h 175"/>
                <a:gd name="T16" fmla="*/ 118 w 325"/>
                <a:gd name="T17" fmla="*/ 19 h 175"/>
                <a:gd name="T18" fmla="*/ 95 w 325"/>
                <a:gd name="T19" fmla="*/ 12 h 175"/>
                <a:gd name="T20" fmla="*/ 73 w 325"/>
                <a:gd name="T21" fmla="*/ 7 h 175"/>
                <a:gd name="T22" fmla="*/ 49 w 325"/>
                <a:gd name="T23" fmla="*/ 4 h 175"/>
                <a:gd name="T24" fmla="*/ 25 w 325"/>
                <a:gd name="T25" fmla="*/ 0 h 175"/>
                <a:gd name="T26" fmla="*/ 0 w 325"/>
                <a:gd name="T27" fmla="*/ 0 h 175"/>
                <a:gd name="T28" fmla="*/ 0 w 325"/>
                <a:gd name="T29" fmla="*/ 67 h 175"/>
                <a:gd name="T30" fmla="*/ 21 w 325"/>
                <a:gd name="T31" fmla="*/ 68 h 175"/>
                <a:gd name="T32" fmla="*/ 40 w 325"/>
                <a:gd name="T33" fmla="*/ 70 h 175"/>
                <a:gd name="T34" fmla="*/ 60 w 325"/>
                <a:gd name="T35" fmla="*/ 74 h 175"/>
                <a:gd name="T36" fmla="*/ 80 w 325"/>
                <a:gd name="T37" fmla="*/ 78 h 175"/>
                <a:gd name="T38" fmla="*/ 100 w 325"/>
                <a:gd name="T39" fmla="*/ 82 h 175"/>
                <a:gd name="T40" fmla="*/ 119 w 325"/>
                <a:gd name="T41" fmla="*/ 89 h 175"/>
                <a:gd name="T42" fmla="*/ 137 w 325"/>
                <a:gd name="T43" fmla="*/ 96 h 175"/>
                <a:gd name="T44" fmla="*/ 157 w 325"/>
                <a:gd name="T45" fmla="*/ 103 h 175"/>
                <a:gd name="T46" fmla="*/ 195 w 325"/>
                <a:gd name="T47" fmla="*/ 120 h 175"/>
                <a:gd name="T48" fmla="*/ 230 w 325"/>
                <a:gd name="T49" fmla="*/ 137 h 175"/>
                <a:gd name="T50" fmla="*/ 265 w 325"/>
                <a:gd name="T51" fmla="*/ 154 h 175"/>
                <a:gd name="T52" fmla="*/ 298 w 325"/>
                <a:gd name="T53" fmla="*/ 170 h 175"/>
                <a:gd name="T54" fmla="*/ 325 w 325"/>
                <a:gd name="T55" fmla="*/ 170 h 175"/>
                <a:gd name="T56" fmla="*/ 298 w 325"/>
                <a:gd name="T57" fmla="*/ 170 h 175"/>
                <a:gd name="T58" fmla="*/ 312 w 325"/>
                <a:gd name="T59" fmla="*/ 175 h 175"/>
                <a:gd name="T60" fmla="*/ 325 w 325"/>
                <a:gd name="T61" fmla="*/ 170 h 175"/>
                <a:gd name="T62" fmla="*/ 298 w 325"/>
                <a:gd name="T63" fmla="*/ 10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5" h="175">
                  <a:moveTo>
                    <a:pt x="298" y="108"/>
                  </a:moveTo>
                  <a:lnTo>
                    <a:pt x="325" y="108"/>
                  </a:lnTo>
                  <a:lnTo>
                    <a:pt x="294" y="93"/>
                  </a:lnTo>
                  <a:lnTo>
                    <a:pt x="259" y="76"/>
                  </a:lnTo>
                  <a:lnTo>
                    <a:pt x="222" y="59"/>
                  </a:lnTo>
                  <a:lnTo>
                    <a:pt x="183" y="41"/>
                  </a:lnTo>
                  <a:lnTo>
                    <a:pt x="161" y="33"/>
                  </a:lnTo>
                  <a:lnTo>
                    <a:pt x="141" y="25"/>
                  </a:lnTo>
                  <a:lnTo>
                    <a:pt x="118" y="19"/>
                  </a:lnTo>
                  <a:lnTo>
                    <a:pt x="95" y="12"/>
                  </a:lnTo>
                  <a:lnTo>
                    <a:pt x="73" y="7"/>
                  </a:lnTo>
                  <a:lnTo>
                    <a:pt x="49" y="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21" y="68"/>
                  </a:lnTo>
                  <a:lnTo>
                    <a:pt x="40" y="70"/>
                  </a:lnTo>
                  <a:lnTo>
                    <a:pt x="60" y="74"/>
                  </a:lnTo>
                  <a:lnTo>
                    <a:pt x="80" y="78"/>
                  </a:lnTo>
                  <a:lnTo>
                    <a:pt x="100" y="82"/>
                  </a:lnTo>
                  <a:lnTo>
                    <a:pt x="119" y="89"/>
                  </a:lnTo>
                  <a:lnTo>
                    <a:pt x="137" y="96"/>
                  </a:lnTo>
                  <a:lnTo>
                    <a:pt x="157" y="103"/>
                  </a:lnTo>
                  <a:lnTo>
                    <a:pt x="195" y="120"/>
                  </a:lnTo>
                  <a:lnTo>
                    <a:pt x="230" y="137"/>
                  </a:lnTo>
                  <a:lnTo>
                    <a:pt x="265" y="154"/>
                  </a:lnTo>
                  <a:lnTo>
                    <a:pt x="298" y="170"/>
                  </a:lnTo>
                  <a:lnTo>
                    <a:pt x="325" y="170"/>
                  </a:lnTo>
                  <a:lnTo>
                    <a:pt x="298" y="170"/>
                  </a:lnTo>
                  <a:lnTo>
                    <a:pt x="312" y="175"/>
                  </a:lnTo>
                  <a:lnTo>
                    <a:pt x="325" y="170"/>
                  </a:lnTo>
                  <a:lnTo>
                    <a:pt x="298" y="1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80" name="Freeform 28"/>
            <p:cNvSpPr>
              <a:spLocks/>
            </p:cNvSpPr>
            <p:nvPr/>
          </p:nvSpPr>
          <p:spPr bwMode="auto">
            <a:xfrm>
              <a:off x="5140" y="2047"/>
              <a:ext cx="109" cy="42"/>
            </a:xfrm>
            <a:custGeom>
              <a:avLst/>
              <a:gdLst>
                <a:gd name="T0" fmla="*/ 325 w 325"/>
                <a:gd name="T1" fmla="*/ 0 h 125"/>
                <a:gd name="T2" fmla="*/ 325 w 325"/>
                <a:gd name="T3" fmla="*/ 0 h 125"/>
                <a:gd name="T4" fmla="*/ 280 w 325"/>
                <a:gd name="T5" fmla="*/ 2 h 125"/>
                <a:gd name="T6" fmla="*/ 235 w 325"/>
                <a:gd name="T7" fmla="*/ 5 h 125"/>
                <a:gd name="T8" fmla="*/ 191 w 325"/>
                <a:gd name="T9" fmla="*/ 9 h 125"/>
                <a:gd name="T10" fmla="*/ 149 w 325"/>
                <a:gd name="T11" fmla="*/ 17 h 125"/>
                <a:gd name="T12" fmla="*/ 109 w 325"/>
                <a:gd name="T13" fmla="*/ 25 h 125"/>
                <a:gd name="T14" fmla="*/ 72 w 325"/>
                <a:gd name="T15" fmla="*/ 36 h 125"/>
                <a:gd name="T16" fmla="*/ 35 w 325"/>
                <a:gd name="T17" fmla="*/ 49 h 125"/>
                <a:gd name="T18" fmla="*/ 0 w 325"/>
                <a:gd name="T19" fmla="*/ 63 h 125"/>
                <a:gd name="T20" fmla="*/ 27 w 325"/>
                <a:gd name="T21" fmla="*/ 125 h 125"/>
                <a:gd name="T22" fmla="*/ 59 w 325"/>
                <a:gd name="T23" fmla="*/ 112 h 125"/>
                <a:gd name="T24" fmla="*/ 91 w 325"/>
                <a:gd name="T25" fmla="*/ 101 h 125"/>
                <a:gd name="T26" fmla="*/ 126 w 325"/>
                <a:gd name="T27" fmla="*/ 91 h 125"/>
                <a:gd name="T28" fmla="*/ 162 w 325"/>
                <a:gd name="T29" fmla="*/ 83 h 125"/>
                <a:gd name="T30" fmla="*/ 201 w 325"/>
                <a:gd name="T31" fmla="*/ 76 h 125"/>
                <a:gd name="T32" fmla="*/ 241 w 325"/>
                <a:gd name="T33" fmla="*/ 72 h 125"/>
                <a:gd name="T34" fmla="*/ 283 w 325"/>
                <a:gd name="T35" fmla="*/ 69 h 125"/>
                <a:gd name="T36" fmla="*/ 325 w 325"/>
                <a:gd name="T37" fmla="*/ 68 h 125"/>
                <a:gd name="T38" fmla="*/ 325 w 325"/>
                <a:gd name="T39" fmla="*/ 68 h 125"/>
                <a:gd name="T40" fmla="*/ 325 w 325"/>
                <a:gd name="T41" fmla="*/ 0 h 125"/>
                <a:gd name="T42" fmla="*/ 325 w 325"/>
                <a:gd name="T43" fmla="*/ 0 h 125"/>
                <a:gd name="T44" fmla="*/ 325 w 325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5" h="125">
                  <a:moveTo>
                    <a:pt x="325" y="0"/>
                  </a:moveTo>
                  <a:lnTo>
                    <a:pt x="325" y="0"/>
                  </a:lnTo>
                  <a:lnTo>
                    <a:pt x="280" y="2"/>
                  </a:lnTo>
                  <a:lnTo>
                    <a:pt x="235" y="5"/>
                  </a:lnTo>
                  <a:lnTo>
                    <a:pt x="191" y="9"/>
                  </a:lnTo>
                  <a:lnTo>
                    <a:pt x="149" y="17"/>
                  </a:lnTo>
                  <a:lnTo>
                    <a:pt x="109" y="25"/>
                  </a:lnTo>
                  <a:lnTo>
                    <a:pt x="72" y="36"/>
                  </a:lnTo>
                  <a:lnTo>
                    <a:pt x="35" y="49"/>
                  </a:lnTo>
                  <a:lnTo>
                    <a:pt x="0" y="63"/>
                  </a:lnTo>
                  <a:lnTo>
                    <a:pt x="27" y="125"/>
                  </a:lnTo>
                  <a:lnTo>
                    <a:pt x="59" y="112"/>
                  </a:lnTo>
                  <a:lnTo>
                    <a:pt x="91" y="101"/>
                  </a:lnTo>
                  <a:lnTo>
                    <a:pt x="126" y="91"/>
                  </a:lnTo>
                  <a:lnTo>
                    <a:pt x="162" y="83"/>
                  </a:lnTo>
                  <a:lnTo>
                    <a:pt x="201" y="76"/>
                  </a:lnTo>
                  <a:lnTo>
                    <a:pt x="241" y="72"/>
                  </a:lnTo>
                  <a:lnTo>
                    <a:pt x="283" y="69"/>
                  </a:lnTo>
                  <a:lnTo>
                    <a:pt x="325" y="68"/>
                  </a:lnTo>
                  <a:lnTo>
                    <a:pt x="325" y="68"/>
                  </a:lnTo>
                  <a:lnTo>
                    <a:pt x="325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81" name="Freeform 29"/>
            <p:cNvSpPr>
              <a:spLocks/>
            </p:cNvSpPr>
            <p:nvPr/>
          </p:nvSpPr>
          <p:spPr bwMode="auto">
            <a:xfrm>
              <a:off x="5249" y="2047"/>
              <a:ext cx="108" cy="43"/>
            </a:xfrm>
            <a:custGeom>
              <a:avLst/>
              <a:gdLst>
                <a:gd name="T0" fmla="*/ 298 w 325"/>
                <a:gd name="T1" fmla="*/ 63 h 130"/>
                <a:gd name="T2" fmla="*/ 325 w 325"/>
                <a:gd name="T3" fmla="*/ 63 h 130"/>
                <a:gd name="T4" fmla="*/ 291 w 325"/>
                <a:gd name="T5" fmla="*/ 49 h 130"/>
                <a:gd name="T6" fmla="*/ 254 w 325"/>
                <a:gd name="T7" fmla="*/ 36 h 130"/>
                <a:gd name="T8" fmla="*/ 216 w 325"/>
                <a:gd name="T9" fmla="*/ 25 h 130"/>
                <a:gd name="T10" fmla="*/ 176 w 325"/>
                <a:gd name="T11" fmla="*/ 17 h 130"/>
                <a:gd name="T12" fmla="*/ 134 w 325"/>
                <a:gd name="T13" fmla="*/ 9 h 130"/>
                <a:gd name="T14" fmla="*/ 91 w 325"/>
                <a:gd name="T15" fmla="*/ 5 h 130"/>
                <a:gd name="T16" fmla="*/ 46 w 325"/>
                <a:gd name="T17" fmla="*/ 2 h 130"/>
                <a:gd name="T18" fmla="*/ 0 w 325"/>
                <a:gd name="T19" fmla="*/ 0 h 130"/>
                <a:gd name="T20" fmla="*/ 0 w 325"/>
                <a:gd name="T21" fmla="*/ 68 h 130"/>
                <a:gd name="T22" fmla="*/ 43 w 325"/>
                <a:gd name="T23" fmla="*/ 69 h 130"/>
                <a:gd name="T24" fmla="*/ 85 w 325"/>
                <a:gd name="T25" fmla="*/ 72 h 130"/>
                <a:gd name="T26" fmla="*/ 125 w 325"/>
                <a:gd name="T27" fmla="*/ 76 h 130"/>
                <a:gd name="T28" fmla="*/ 163 w 325"/>
                <a:gd name="T29" fmla="*/ 83 h 130"/>
                <a:gd name="T30" fmla="*/ 200 w 325"/>
                <a:gd name="T31" fmla="*/ 91 h 130"/>
                <a:gd name="T32" fmla="*/ 235 w 325"/>
                <a:gd name="T33" fmla="*/ 101 h 130"/>
                <a:gd name="T34" fmla="*/ 268 w 325"/>
                <a:gd name="T35" fmla="*/ 112 h 130"/>
                <a:gd name="T36" fmla="*/ 298 w 325"/>
                <a:gd name="T37" fmla="*/ 125 h 130"/>
                <a:gd name="T38" fmla="*/ 325 w 325"/>
                <a:gd name="T39" fmla="*/ 125 h 130"/>
                <a:gd name="T40" fmla="*/ 298 w 325"/>
                <a:gd name="T41" fmla="*/ 125 h 130"/>
                <a:gd name="T42" fmla="*/ 311 w 325"/>
                <a:gd name="T43" fmla="*/ 130 h 130"/>
                <a:gd name="T44" fmla="*/ 325 w 325"/>
                <a:gd name="T45" fmla="*/ 125 h 130"/>
                <a:gd name="T46" fmla="*/ 298 w 325"/>
                <a:gd name="T47" fmla="*/ 6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5" h="130">
                  <a:moveTo>
                    <a:pt x="298" y="63"/>
                  </a:moveTo>
                  <a:lnTo>
                    <a:pt x="325" y="63"/>
                  </a:lnTo>
                  <a:lnTo>
                    <a:pt x="291" y="49"/>
                  </a:lnTo>
                  <a:lnTo>
                    <a:pt x="254" y="36"/>
                  </a:lnTo>
                  <a:lnTo>
                    <a:pt x="216" y="25"/>
                  </a:lnTo>
                  <a:lnTo>
                    <a:pt x="176" y="17"/>
                  </a:lnTo>
                  <a:lnTo>
                    <a:pt x="134" y="9"/>
                  </a:lnTo>
                  <a:lnTo>
                    <a:pt x="91" y="5"/>
                  </a:lnTo>
                  <a:lnTo>
                    <a:pt x="46" y="2"/>
                  </a:lnTo>
                  <a:lnTo>
                    <a:pt x="0" y="0"/>
                  </a:lnTo>
                  <a:lnTo>
                    <a:pt x="0" y="68"/>
                  </a:lnTo>
                  <a:lnTo>
                    <a:pt x="43" y="69"/>
                  </a:lnTo>
                  <a:lnTo>
                    <a:pt x="85" y="72"/>
                  </a:lnTo>
                  <a:lnTo>
                    <a:pt x="125" y="76"/>
                  </a:lnTo>
                  <a:lnTo>
                    <a:pt x="163" y="83"/>
                  </a:lnTo>
                  <a:lnTo>
                    <a:pt x="200" y="91"/>
                  </a:lnTo>
                  <a:lnTo>
                    <a:pt x="235" y="101"/>
                  </a:lnTo>
                  <a:lnTo>
                    <a:pt x="268" y="112"/>
                  </a:lnTo>
                  <a:lnTo>
                    <a:pt x="298" y="125"/>
                  </a:lnTo>
                  <a:lnTo>
                    <a:pt x="325" y="125"/>
                  </a:lnTo>
                  <a:lnTo>
                    <a:pt x="298" y="125"/>
                  </a:lnTo>
                  <a:lnTo>
                    <a:pt x="311" y="130"/>
                  </a:lnTo>
                  <a:lnTo>
                    <a:pt x="325" y="125"/>
                  </a:lnTo>
                  <a:lnTo>
                    <a:pt x="29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82" name="Freeform 30"/>
            <p:cNvSpPr>
              <a:spLocks/>
            </p:cNvSpPr>
            <p:nvPr/>
          </p:nvSpPr>
          <p:spPr bwMode="auto">
            <a:xfrm>
              <a:off x="5348" y="2047"/>
              <a:ext cx="109" cy="42"/>
            </a:xfrm>
            <a:custGeom>
              <a:avLst/>
              <a:gdLst>
                <a:gd name="T0" fmla="*/ 326 w 326"/>
                <a:gd name="T1" fmla="*/ 0 h 125"/>
                <a:gd name="T2" fmla="*/ 326 w 326"/>
                <a:gd name="T3" fmla="*/ 0 h 125"/>
                <a:gd name="T4" fmla="*/ 279 w 326"/>
                <a:gd name="T5" fmla="*/ 2 h 125"/>
                <a:gd name="T6" fmla="*/ 235 w 326"/>
                <a:gd name="T7" fmla="*/ 5 h 125"/>
                <a:gd name="T8" fmla="*/ 192 w 326"/>
                <a:gd name="T9" fmla="*/ 9 h 125"/>
                <a:gd name="T10" fmla="*/ 150 w 326"/>
                <a:gd name="T11" fmla="*/ 17 h 125"/>
                <a:gd name="T12" fmla="*/ 110 w 326"/>
                <a:gd name="T13" fmla="*/ 25 h 125"/>
                <a:gd name="T14" fmla="*/ 71 w 326"/>
                <a:gd name="T15" fmla="*/ 36 h 125"/>
                <a:gd name="T16" fmla="*/ 35 w 326"/>
                <a:gd name="T17" fmla="*/ 49 h 125"/>
                <a:gd name="T18" fmla="*/ 0 w 326"/>
                <a:gd name="T19" fmla="*/ 63 h 125"/>
                <a:gd name="T20" fmla="*/ 27 w 326"/>
                <a:gd name="T21" fmla="*/ 125 h 125"/>
                <a:gd name="T22" fmla="*/ 58 w 326"/>
                <a:gd name="T23" fmla="*/ 112 h 125"/>
                <a:gd name="T24" fmla="*/ 91 w 326"/>
                <a:gd name="T25" fmla="*/ 101 h 125"/>
                <a:gd name="T26" fmla="*/ 126 w 326"/>
                <a:gd name="T27" fmla="*/ 91 h 125"/>
                <a:gd name="T28" fmla="*/ 162 w 326"/>
                <a:gd name="T29" fmla="*/ 83 h 125"/>
                <a:gd name="T30" fmla="*/ 201 w 326"/>
                <a:gd name="T31" fmla="*/ 76 h 125"/>
                <a:gd name="T32" fmla="*/ 241 w 326"/>
                <a:gd name="T33" fmla="*/ 72 h 125"/>
                <a:gd name="T34" fmla="*/ 282 w 326"/>
                <a:gd name="T35" fmla="*/ 69 h 125"/>
                <a:gd name="T36" fmla="*/ 326 w 326"/>
                <a:gd name="T37" fmla="*/ 68 h 125"/>
                <a:gd name="T38" fmla="*/ 326 w 326"/>
                <a:gd name="T39" fmla="*/ 68 h 125"/>
                <a:gd name="T40" fmla="*/ 326 w 326"/>
                <a:gd name="T41" fmla="*/ 0 h 125"/>
                <a:gd name="T42" fmla="*/ 326 w 326"/>
                <a:gd name="T43" fmla="*/ 0 h 125"/>
                <a:gd name="T44" fmla="*/ 326 w 326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6" h="125">
                  <a:moveTo>
                    <a:pt x="326" y="0"/>
                  </a:moveTo>
                  <a:lnTo>
                    <a:pt x="326" y="0"/>
                  </a:lnTo>
                  <a:lnTo>
                    <a:pt x="279" y="2"/>
                  </a:lnTo>
                  <a:lnTo>
                    <a:pt x="235" y="5"/>
                  </a:lnTo>
                  <a:lnTo>
                    <a:pt x="192" y="9"/>
                  </a:lnTo>
                  <a:lnTo>
                    <a:pt x="150" y="17"/>
                  </a:lnTo>
                  <a:lnTo>
                    <a:pt x="110" y="25"/>
                  </a:lnTo>
                  <a:lnTo>
                    <a:pt x="71" y="36"/>
                  </a:lnTo>
                  <a:lnTo>
                    <a:pt x="35" y="49"/>
                  </a:lnTo>
                  <a:lnTo>
                    <a:pt x="0" y="63"/>
                  </a:lnTo>
                  <a:lnTo>
                    <a:pt x="27" y="125"/>
                  </a:lnTo>
                  <a:lnTo>
                    <a:pt x="58" y="112"/>
                  </a:lnTo>
                  <a:lnTo>
                    <a:pt x="91" y="101"/>
                  </a:lnTo>
                  <a:lnTo>
                    <a:pt x="126" y="91"/>
                  </a:lnTo>
                  <a:lnTo>
                    <a:pt x="162" y="83"/>
                  </a:lnTo>
                  <a:lnTo>
                    <a:pt x="201" y="76"/>
                  </a:lnTo>
                  <a:lnTo>
                    <a:pt x="241" y="72"/>
                  </a:lnTo>
                  <a:lnTo>
                    <a:pt x="282" y="69"/>
                  </a:lnTo>
                  <a:lnTo>
                    <a:pt x="326" y="68"/>
                  </a:lnTo>
                  <a:lnTo>
                    <a:pt x="326" y="68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83" name="Freeform 31"/>
            <p:cNvSpPr>
              <a:spLocks/>
            </p:cNvSpPr>
            <p:nvPr/>
          </p:nvSpPr>
          <p:spPr bwMode="auto">
            <a:xfrm>
              <a:off x="5457" y="2047"/>
              <a:ext cx="168" cy="92"/>
            </a:xfrm>
            <a:custGeom>
              <a:avLst/>
              <a:gdLst>
                <a:gd name="T0" fmla="*/ 506 w 506"/>
                <a:gd name="T1" fmla="*/ 275 h 275"/>
                <a:gd name="T2" fmla="*/ 503 w 506"/>
                <a:gd name="T3" fmla="*/ 244 h 275"/>
                <a:gd name="T4" fmla="*/ 494 w 506"/>
                <a:gd name="T5" fmla="*/ 214 h 275"/>
                <a:gd name="T6" fmla="*/ 480 w 506"/>
                <a:gd name="T7" fmla="*/ 186 h 275"/>
                <a:gd name="T8" fmla="*/ 461 w 506"/>
                <a:gd name="T9" fmla="*/ 159 h 275"/>
                <a:gd name="T10" fmla="*/ 438 w 506"/>
                <a:gd name="T11" fmla="*/ 136 h 275"/>
                <a:gd name="T12" fmla="*/ 412 w 506"/>
                <a:gd name="T13" fmla="*/ 113 h 275"/>
                <a:gd name="T14" fmla="*/ 382 w 506"/>
                <a:gd name="T15" fmla="*/ 94 h 275"/>
                <a:gd name="T16" fmla="*/ 349 w 506"/>
                <a:gd name="T17" fmla="*/ 74 h 275"/>
                <a:gd name="T18" fmla="*/ 313 w 506"/>
                <a:gd name="T19" fmla="*/ 58 h 275"/>
                <a:gd name="T20" fmla="*/ 275 w 506"/>
                <a:gd name="T21" fmla="*/ 43 h 275"/>
                <a:gd name="T22" fmla="*/ 234 w 506"/>
                <a:gd name="T23" fmla="*/ 31 h 275"/>
                <a:gd name="T24" fmla="*/ 191 w 506"/>
                <a:gd name="T25" fmla="*/ 20 h 275"/>
                <a:gd name="T26" fmla="*/ 145 w 506"/>
                <a:gd name="T27" fmla="*/ 11 h 275"/>
                <a:gd name="T28" fmla="*/ 98 w 506"/>
                <a:gd name="T29" fmla="*/ 5 h 275"/>
                <a:gd name="T30" fmla="*/ 49 w 506"/>
                <a:gd name="T31" fmla="*/ 2 h 275"/>
                <a:gd name="T32" fmla="*/ 0 w 506"/>
                <a:gd name="T33" fmla="*/ 0 h 275"/>
                <a:gd name="T34" fmla="*/ 23 w 506"/>
                <a:gd name="T35" fmla="*/ 68 h 275"/>
                <a:gd name="T36" fmla="*/ 69 w 506"/>
                <a:gd name="T37" fmla="*/ 70 h 275"/>
                <a:gd name="T38" fmla="*/ 113 w 506"/>
                <a:gd name="T39" fmla="*/ 75 h 275"/>
                <a:gd name="T40" fmla="*/ 155 w 506"/>
                <a:gd name="T41" fmla="*/ 82 h 275"/>
                <a:gd name="T42" fmla="*/ 196 w 506"/>
                <a:gd name="T43" fmla="*/ 90 h 275"/>
                <a:gd name="T44" fmla="*/ 235 w 506"/>
                <a:gd name="T45" fmla="*/ 101 h 275"/>
                <a:gd name="T46" fmla="*/ 271 w 506"/>
                <a:gd name="T47" fmla="*/ 113 h 275"/>
                <a:gd name="T48" fmla="*/ 303 w 506"/>
                <a:gd name="T49" fmla="*/ 127 h 275"/>
                <a:gd name="T50" fmla="*/ 333 w 506"/>
                <a:gd name="T51" fmla="*/ 142 h 275"/>
                <a:gd name="T52" fmla="*/ 359 w 506"/>
                <a:gd name="T53" fmla="*/ 158 h 275"/>
                <a:gd name="T54" fmla="*/ 382 w 506"/>
                <a:gd name="T55" fmla="*/ 176 h 275"/>
                <a:gd name="T56" fmla="*/ 401 w 506"/>
                <a:gd name="T57" fmla="*/ 194 h 275"/>
                <a:gd name="T58" fmla="*/ 416 w 506"/>
                <a:gd name="T59" fmla="*/ 212 h 275"/>
                <a:gd name="T60" fmla="*/ 427 w 506"/>
                <a:gd name="T61" fmla="*/ 230 h 275"/>
                <a:gd name="T62" fmla="*/ 435 w 506"/>
                <a:gd name="T63" fmla="*/ 248 h 275"/>
                <a:gd name="T64" fmla="*/ 438 w 506"/>
                <a:gd name="T65" fmla="*/ 266 h 275"/>
                <a:gd name="T66" fmla="*/ 439 w 506"/>
                <a:gd name="T67" fmla="*/ 275 h 275"/>
                <a:gd name="T68" fmla="*/ 506 w 506"/>
                <a:gd name="T6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6" h="275">
                  <a:moveTo>
                    <a:pt x="506" y="275"/>
                  </a:moveTo>
                  <a:lnTo>
                    <a:pt x="506" y="275"/>
                  </a:lnTo>
                  <a:lnTo>
                    <a:pt x="505" y="260"/>
                  </a:lnTo>
                  <a:lnTo>
                    <a:pt x="503" y="244"/>
                  </a:lnTo>
                  <a:lnTo>
                    <a:pt x="500" y="229"/>
                  </a:lnTo>
                  <a:lnTo>
                    <a:pt x="494" y="214"/>
                  </a:lnTo>
                  <a:lnTo>
                    <a:pt x="488" y="199"/>
                  </a:lnTo>
                  <a:lnTo>
                    <a:pt x="480" y="186"/>
                  </a:lnTo>
                  <a:lnTo>
                    <a:pt x="472" y="172"/>
                  </a:lnTo>
                  <a:lnTo>
                    <a:pt x="461" y="159"/>
                  </a:lnTo>
                  <a:lnTo>
                    <a:pt x="450" y="148"/>
                  </a:lnTo>
                  <a:lnTo>
                    <a:pt x="438" y="136"/>
                  </a:lnTo>
                  <a:lnTo>
                    <a:pt x="425" y="124"/>
                  </a:lnTo>
                  <a:lnTo>
                    <a:pt x="412" y="113"/>
                  </a:lnTo>
                  <a:lnTo>
                    <a:pt x="397" y="103"/>
                  </a:lnTo>
                  <a:lnTo>
                    <a:pt x="382" y="94"/>
                  </a:lnTo>
                  <a:lnTo>
                    <a:pt x="366" y="84"/>
                  </a:lnTo>
                  <a:lnTo>
                    <a:pt x="349" y="74"/>
                  </a:lnTo>
                  <a:lnTo>
                    <a:pt x="331" y="67"/>
                  </a:lnTo>
                  <a:lnTo>
                    <a:pt x="313" y="58"/>
                  </a:lnTo>
                  <a:lnTo>
                    <a:pt x="294" y="50"/>
                  </a:lnTo>
                  <a:lnTo>
                    <a:pt x="275" y="43"/>
                  </a:lnTo>
                  <a:lnTo>
                    <a:pt x="254" y="36"/>
                  </a:lnTo>
                  <a:lnTo>
                    <a:pt x="234" y="31"/>
                  </a:lnTo>
                  <a:lnTo>
                    <a:pt x="212" y="25"/>
                  </a:lnTo>
                  <a:lnTo>
                    <a:pt x="191" y="20"/>
                  </a:lnTo>
                  <a:lnTo>
                    <a:pt x="168" y="16"/>
                  </a:lnTo>
                  <a:lnTo>
                    <a:pt x="145" y="11"/>
                  </a:lnTo>
                  <a:lnTo>
                    <a:pt x="122" y="8"/>
                  </a:lnTo>
                  <a:lnTo>
                    <a:pt x="98" y="5"/>
                  </a:lnTo>
                  <a:lnTo>
                    <a:pt x="74" y="3"/>
                  </a:lnTo>
                  <a:lnTo>
                    <a:pt x="49" y="2"/>
                  </a:lnTo>
                  <a:lnTo>
                    <a:pt x="24" y="1"/>
                  </a:lnTo>
                  <a:lnTo>
                    <a:pt x="0" y="0"/>
                  </a:lnTo>
                  <a:lnTo>
                    <a:pt x="0" y="68"/>
                  </a:lnTo>
                  <a:lnTo>
                    <a:pt x="23" y="68"/>
                  </a:lnTo>
                  <a:lnTo>
                    <a:pt x="46" y="69"/>
                  </a:lnTo>
                  <a:lnTo>
                    <a:pt x="69" y="70"/>
                  </a:lnTo>
                  <a:lnTo>
                    <a:pt x="91" y="72"/>
                  </a:lnTo>
                  <a:lnTo>
                    <a:pt x="113" y="75"/>
                  </a:lnTo>
                  <a:lnTo>
                    <a:pt x="135" y="78"/>
                  </a:lnTo>
                  <a:lnTo>
                    <a:pt x="155" y="82"/>
                  </a:lnTo>
                  <a:lnTo>
                    <a:pt x="177" y="86"/>
                  </a:lnTo>
                  <a:lnTo>
                    <a:pt x="196" y="90"/>
                  </a:lnTo>
                  <a:lnTo>
                    <a:pt x="216" y="96"/>
                  </a:lnTo>
                  <a:lnTo>
                    <a:pt x="235" y="101"/>
                  </a:lnTo>
                  <a:lnTo>
                    <a:pt x="252" y="108"/>
                  </a:lnTo>
                  <a:lnTo>
                    <a:pt x="271" y="113"/>
                  </a:lnTo>
                  <a:lnTo>
                    <a:pt x="287" y="121"/>
                  </a:lnTo>
                  <a:lnTo>
                    <a:pt x="303" y="127"/>
                  </a:lnTo>
                  <a:lnTo>
                    <a:pt x="318" y="135"/>
                  </a:lnTo>
                  <a:lnTo>
                    <a:pt x="333" y="142"/>
                  </a:lnTo>
                  <a:lnTo>
                    <a:pt x="346" y="151"/>
                  </a:lnTo>
                  <a:lnTo>
                    <a:pt x="359" y="158"/>
                  </a:lnTo>
                  <a:lnTo>
                    <a:pt x="371" y="167"/>
                  </a:lnTo>
                  <a:lnTo>
                    <a:pt x="382" y="176"/>
                  </a:lnTo>
                  <a:lnTo>
                    <a:pt x="393" y="185"/>
                  </a:lnTo>
                  <a:lnTo>
                    <a:pt x="401" y="194"/>
                  </a:lnTo>
                  <a:lnTo>
                    <a:pt x="410" y="203"/>
                  </a:lnTo>
                  <a:lnTo>
                    <a:pt x="416" y="212"/>
                  </a:lnTo>
                  <a:lnTo>
                    <a:pt x="423" y="221"/>
                  </a:lnTo>
                  <a:lnTo>
                    <a:pt x="427" y="230"/>
                  </a:lnTo>
                  <a:lnTo>
                    <a:pt x="432" y="239"/>
                  </a:lnTo>
                  <a:lnTo>
                    <a:pt x="435" y="248"/>
                  </a:lnTo>
                  <a:lnTo>
                    <a:pt x="437" y="257"/>
                  </a:lnTo>
                  <a:lnTo>
                    <a:pt x="438" y="266"/>
                  </a:lnTo>
                  <a:lnTo>
                    <a:pt x="439" y="275"/>
                  </a:lnTo>
                  <a:lnTo>
                    <a:pt x="439" y="275"/>
                  </a:lnTo>
                  <a:lnTo>
                    <a:pt x="506" y="275"/>
                  </a:lnTo>
                  <a:lnTo>
                    <a:pt x="506" y="275"/>
                  </a:lnTo>
                  <a:lnTo>
                    <a:pt x="506" y="27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84" name="Freeform 32"/>
            <p:cNvSpPr>
              <a:spLocks/>
            </p:cNvSpPr>
            <p:nvPr/>
          </p:nvSpPr>
          <p:spPr bwMode="auto">
            <a:xfrm>
              <a:off x="5457" y="2139"/>
              <a:ext cx="168" cy="91"/>
            </a:xfrm>
            <a:custGeom>
              <a:avLst/>
              <a:gdLst>
                <a:gd name="T0" fmla="*/ 0 w 506"/>
                <a:gd name="T1" fmla="*/ 275 h 275"/>
                <a:gd name="T2" fmla="*/ 49 w 506"/>
                <a:gd name="T3" fmla="*/ 273 h 275"/>
                <a:gd name="T4" fmla="*/ 98 w 506"/>
                <a:gd name="T5" fmla="*/ 270 h 275"/>
                <a:gd name="T6" fmla="*/ 145 w 506"/>
                <a:gd name="T7" fmla="*/ 264 h 275"/>
                <a:gd name="T8" fmla="*/ 191 w 506"/>
                <a:gd name="T9" fmla="*/ 255 h 275"/>
                <a:gd name="T10" fmla="*/ 234 w 506"/>
                <a:gd name="T11" fmla="*/ 244 h 275"/>
                <a:gd name="T12" fmla="*/ 275 w 506"/>
                <a:gd name="T13" fmla="*/ 232 h 275"/>
                <a:gd name="T14" fmla="*/ 313 w 506"/>
                <a:gd name="T15" fmla="*/ 217 h 275"/>
                <a:gd name="T16" fmla="*/ 349 w 506"/>
                <a:gd name="T17" fmla="*/ 201 h 275"/>
                <a:gd name="T18" fmla="*/ 382 w 506"/>
                <a:gd name="T19" fmla="*/ 181 h 275"/>
                <a:gd name="T20" fmla="*/ 412 w 506"/>
                <a:gd name="T21" fmla="*/ 162 h 275"/>
                <a:gd name="T22" fmla="*/ 438 w 506"/>
                <a:gd name="T23" fmla="*/ 139 h 275"/>
                <a:gd name="T24" fmla="*/ 461 w 506"/>
                <a:gd name="T25" fmla="*/ 116 h 275"/>
                <a:gd name="T26" fmla="*/ 480 w 506"/>
                <a:gd name="T27" fmla="*/ 90 h 275"/>
                <a:gd name="T28" fmla="*/ 494 w 506"/>
                <a:gd name="T29" fmla="*/ 62 h 275"/>
                <a:gd name="T30" fmla="*/ 503 w 506"/>
                <a:gd name="T31" fmla="*/ 31 h 275"/>
                <a:gd name="T32" fmla="*/ 506 w 506"/>
                <a:gd name="T33" fmla="*/ 0 h 275"/>
                <a:gd name="T34" fmla="*/ 438 w 506"/>
                <a:gd name="T35" fmla="*/ 9 h 275"/>
                <a:gd name="T36" fmla="*/ 435 w 506"/>
                <a:gd name="T37" fmla="*/ 27 h 275"/>
                <a:gd name="T38" fmla="*/ 427 w 506"/>
                <a:gd name="T39" fmla="*/ 45 h 275"/>
                <a:gd name="T40" fmla="*/ 416 w 506"/>
                <a:gd name="T41" fmla="*/ 64 h 275"/>
                <a:gd name="T42" fmla="*/ 401 w 506"/>
                <a:gd name="T43" fmla="*/ 81 h 275"/>
                <a:gd name="T44" fmla="*/ 382 w 506"/>
                <a:gd name="T45" fmla="*/ 99 h 275"/>
                <a:gd name="T46" fmla="*/ 359 w 506"/>
                <a:gd name="T47" fmla="*/ 117 h 275"/>
                <a:gd name="T48" fmla="*/ 333 w 506"/>
                <a:gd name="T49" fmla="*/ 133 h 275"/>
                <a:gd name="T50" fmla="*/ 303 w 506"/>
                <a:gd name="T51" fmla="*/ 148 h 275"/>
                <a:gd name="T52" fmla="*/ 271 w 506"/>
                <a:gd name="T53" fmla="*/ 162 h 275"/>
                <a:gd name="T54" fmla="*/ 235 w 506"/>
                <a:gd name="T55" fmla="*/ 174 h 275"/>
                <a:gd name="T56" fmla="*/ 196 w 506"/>
                <a:gd name="T57" fmla="*/ 185 h 275"/>
                <a:gd name="T58" fmla="*/ 155 w 506"/>
                <a:gd name="T59" fmla="*/ 193 h 275"/>
                <a:gd name="T60" fmla="*/ 113 w 506"/>
                <a:gd name="T61" fmla="*/ 200 h 275"/>
                <a:gd name="T62" fmla="*/ 69 w 506"/>
                <a:gd name="T63" fmla="*/ 205 h 275"/>
                <a:gd name="T64" fmla="*/ 23 w 506"/>
                <a:gd name="T65" fmla="*/ 207 h 275"/>
                <a:gd name="T66" fmla="*/ 0 w 506"/>
                <a:gd name="T67" fmla="*/ 207 h 275"/>
                <a:gd name="T68" fmla="*/ 0 w 506"/>
                <a:gd name="T6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6" h="275">
                  <a:moveTo>
                    <a:pt x="0" y="275"/>
                  </a:moveTo>
                  <a:lnTo>
                    <a:pt x="0" y="275"/>
                  </a:lnTo>
                  <a:lnTo>
                    <a:pt x="24" y="274"/>
                  </a:lnTo>
                  <a:lnTo>
                    <a:pt x="49" y="273"/>
                  </a:lnTo>
                  <a:lnTo>
                    <a:pt x="74" y="272"/>
                  </a:lnTo>
                  <a:lnTo>
                    <a:pt x="98" y="270"/>
                  </a:lnTo>
                  <a:lnTo>
                    <a:pt x="122" y="267"/>
                  </a:lnTo>
                  <a:lnTo>
                    <a:pt x="145" y="264"/>
                  </a:lnTo>
                  <a:lnTo>
                    <a:pt x="168" y="259"/>
                  </a:lnTo>
                  <a:lnTo>
                    <a:pt x="191" y="255"/>
                  </a:lnTo>
                  <a:lnTo>
                    <a:pt x="212" y="251"/>
                  </a:lnTo>
                  <a:lnTo>
                    <a:pt x="234" y="244"/>
                  </a:lnTo>
                  <a:lnTo>
                    <a:pt x="254" y="239"/>
                  </a:lnTo>
                  <a:lnTo>
                    <a:pt x="275" y="232"/>
                  </a:lnTo>
                  <a:lnTo>
                    <a:pt x="294" y="225"/>
                  </a:lnTo>
                  <a:lnTo>
                    <a:pt x="313" y="217"/>
                  </a:lnTo>
                  <a:lnTo>
                    <a:pt x="331" y="210"/>
                  </a:lnTo>
                  <a:lnTo>
                    <a:pt x="349" y="201"/>
                  </a:lnTo>
                  <a:lnTo>
                    <a:pt x="366" y="191"/>
                  </a:lnTo>
                  <a:lnTo>
                    <a:pt x="382" y="181"/>
                  </a:lnTo>
                  <a:lnTo>
                    <a:pt x="397" y="172"/>
                  </a:lnTo>
                  <a:lnTo>
                    <a:pt x="412" y="162"/>
                  </a:lnTo>
                  <a:lnTo>
                    <a:pt x="425" y="151"/>
                  </a:lnTo>
                  <a:lnTo>
                    <a:pt x="438" y="139"/>
                  </a:lnTo>
                  <a:lnTo>
                    <a:pt x="450" y="127"/>
                  </a:lnTo>
                  <a:lnTo>
                    <a:pt x="461" y="116"/>
                  </a:lnTo>
                  <a:lnTo>
                    <a:pt x="472" y="103"/>
                  </a:lnTo>
                  <a:lnTo>
                    <a:pt x="480" y="90"/>
                  </a:lnTo>
                  <a:lnTo>
                    <a:pt x="488" y="76"/>
                  </a:lnTo>
                  <a:lnTo>
                    <a:pt x="494" y="62"/>
                  </a:lnTo>
                  <a:lnTo>
                    <a:pt x="500" y="46"/>
                  </a:lnTo>
                  <a:lnTo>
                    <a:pt x="503" y="31"/>
                  </a:lnTo>
                  <a:lnTo>
                    <a:pt x="505" y="16"/>
                  </a:lnTo>
                  <a:lnTo>
                    <a:pt x="506" y="0"/>
                  </a:lnTo>
                  <a:lnTo>
                    <a:pt x="439" y="0"/>
                  </a:lnTo>
                  <a:lnTo>
                    <a:pt x="438" y="9"/>
                  </a:lnTo>
                  <a:lnTo>
                    <a:pt x="437" y="18"/>
                  </a:lnTo>
                  <a:lnTo>
                    <a:pt x="435" y="27"/>
                  </a:lnTo>
                  <a:lnTo>
                    <a:pt x="432" y="36"/>
                  </a:lnTo>
                  <a:lnTo>
                    <a:pt x="427" y="45"/>
                  </a:lnTo>
                  <a:lnTo>
                    <a:pt x="423" y="54"/>
                  </a:lnTo>
                  <a:lnTo>
                    <a:pt x="416" y="64"/>
                  </a:lnTo>
                  <a:lnTo>
                    <a:pt x="410" y="72"/>
                  </a:lnTo>
                  <a:lnTo>
                    <a:pt x="401" y="81"/>
                  </a:lnTo>
                  <a:lnTo>
                    <a:pt x="393" y="91"/>
                  </a:lnTo>
                  <a:lnTo>
                    <a:pt x="382" y="99"/>
                  </a:lnTo>
                  <a:lnTo>
                    <a:pt x="371" y="108"/>
                  </a:lnTo>
                  <a:lnTo>
                    <a:pt x="359" y="117"/>
                  </a:lnTo>
                  <a:lnTo>
                    <a:pt x="346" y="124"/>
                  </a:lnTo>
                  <a:lnTo>
                    <a:pt x="333" y="133"/>
                  </a:lnTo>
                  <a:lnTo>
                    <a:pt x="318" y="140"/>
                  </a:lnTo>
                  <a:lnTo>
                    <a:pt x="303" y="148"/>
                  </a:lnTo>
                  <a:lnTo>
                    <a:pt x="287" y="156"/>
                  </a:lnTo>
                  <a:lnTo>
                    <a:pt x="271" y="162"/>
                  </a:lnTo>
                  <a:lnTo>
                    <a:pt x="252" y="168"/>
                  </a:lnTo>
                  <a:lnTo>
                    <a:pt x="235" y="174"/>
                  </a:lnTo>
                  <a:lnTo>
                    <a:pt x="216" y="179"/>
                  </a:lnTo>
                  <a:lnTo>
                    <a:pt x="196" y="185"/>
                  </a:lnTo>
                  <a:lnTo>
                    <a:pt x="177" y="189"/>
                  </a:lnTo>
                  <a:lnTo>
                    <a:pt x="155" y="193"/>
                  </a:lnTo>
                  <a:lnTo>
                    <a:pt x="135" y="198"/>
                  </a:lnTo>
                  <a:lnTo>
                    <a:pt x="113" y="200"/>
                  </a:lnTo>
                  <a:lnTo>
                    <a:pt x="91" y="203"/>
                  </a:lnTo>
                  <a:lnTo>
                    <a:pt x="69" y="205"/>
                  </a:lnTo>
                  <a:lnTo>
                    <a:pt x="46" y="206"/>
                  </a:lnTo>
                  <a:lnTo>
                    <a:pt x="23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85" name="Freeform 33"/>
            <p:cNvSpPr>
              <a:spLocks/>
            </p:cNvSpPr>
            <p:nvPr/>
          </p:nvSpPr>
          <p:spPr bwMode="auto">
            <a:xfrm>
              <a:off x="5348" y="2187"/>
              <a:ext cx="109" cy="43"/>
            </a:xfrm>
            <a:custGeom>
              <a:avLst/>
              <a:gdLst>
                <a:gd name="T0" fmla="*/ 27 w 326"/>
                <a:gd name="T1" fmla="*/ 67 h 130"/>
                <a:gd name="T2" fmla="*/ 0 w 326"/>
                <a:gd name="T3" fmla="*/ 67 h 130"/>
                <a:gd name="T4" fmla="*/ 35 w 326"/>
                <a:gd name="T5" fmla="*/ 81 h 130"/>
                <a:gd name="T6" fmla="*/ 71 w 326"/>
                <a:gd name="T7" fmla="*/ 94 h 130"/>
                <a:gd name="T8" fmla="*/ 110 w 326"/>
                <a:gd name="T9" fmla="*/ 104 h 130"/>
                <a:gd name="T10" fmla="*/ 150 w 326"/>
                <a:gd name="T11" fmla="*/ 113 h 130"/>
                <a:gd name="T12" fmla="*/ 192 w 326"/>
                <a:gd name="T13" fmla="*/ 121 h 130"/>
                <a:gd name="T14" fmla="*/ 235 w 326"/>
                <a:gd name="T15" fmla="*/ 126 h 130"/>
                <a:gd name="T16" fmla="*/ 279 w 326"/>
                <a:gd name="T17" fmla="*/ 129 h 130"/>
                <a:gd name="T18" fmla="*/ 326 w 326"/>
                <a:gd name="T19" fmla="*/ 130 h 130"/>
                <a:gd name="T20" fmla="*/ 326 w 326"/>
                <a:gd name="T21" fmla="*/ 62 h 130"/>
                <a:gd name="T22" fmla="*/ 282 w 326"/>
                <a:gd name="T23" fmla="*/ 61 h 130"/>
                <a:gd name="T24" fmla="*/ 241 w 326"/>
                <a:gd name="T25" fmla="*/ 59 h 130"/>
                <a:gd name="T26" fmla="*/ 201 w 326"/>
                <a:gd name="T27" fmla="*/ 54 h 130"/>
                <a:gd name="T28" fmla="*/ 162 w 326"/>
                <a:gd name="T29" fmla="*/ 47 h 130"/>
                <a:gd name="T30" fmla="*/ 126 w 326"/>
                <a:gd name="T31" fmla="*/ 39 h 130"/>
                <a:gd name="T32" fmla="*/ 91 w 326"/>
                <a:gd name="T33" fmla="*/ 29 h 130"/>
                <a:gd name="T34" fmla="*/ 58 w 326"/>
                <a:gd name="T35" fmla="*/ 18 h 130"/>
                <a:gd name="T36" fmla="*/ 27 w 326"/>
                <a:gd name="T37" fmla="*/ 5 h 130"/>
                <a:gd name="T38" fmla="*/ 0 w 326"/>
                <a:gd name="T39" fmla="*/ 5 h 130"/>
                <a:gd name="T40" fmla="*/ 27 w 326"/>
                <a:gd name="T41" fmla="*/ 5 h 130"/>
                <a:gd name="T42" fmla="*/ 13 w 326"/>
                <a:gd name="T43" fmla="*/ 0 h 130"/>
                <a:gd name="T44" fmla="*/ 0 w 326"/>
                <a:gd name="T45" fmla="*/ 5 h 130"/>
                <a:gd name="T46" fmla="*/ 27 w 326"/>
                <a:gd name="T47" fmla="*/ 6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6" h="130">
                  <a:moveTo>
                    <a:pt x="27" y="67"/>
                  </a:moveTo>
                  <a:lnTo>
                    <a:pt x="0" y="67"/>
                  </a:lnTo>
                  <a:lnTo>
                    <a:pt x="35" y="81"/>
                  </a:lnTo>
                  <a:lnTo>
                    <a:pt x="71" y="94"/>
                  </a:lnTo>
                  <a:lnTo>
                    <a:pt x="110" y="104"/>
                  </a:lnTo>
                  <a:lnTo>
                    <a:pt x="150" y="113"/>
                  </a:lnTo>
                  <a:lnTo>
                    <a:pt x="192" y="121"/>
                  </a:lnTo>
                  <a:lnTo>
                    <a:pt x="235" y="126"/>
                  </a:lnTo>
                  <a:lnTo>
                    <a:pt x="279" y="129"/>
                  </a:lnTo>
                  <a:lnTo>
                    <a:pt x="326" y="130"/>
                  </a:lnTo>
                  <a:lnTo>
                    <a:pt x="326" y="62"/>
                  </a:lnTo>
                  <a:lnTo>
                    <a:pt x="282" y="61"/>
                  </a:lnTo>
                  <a:lnTo>
                    <a:pt x="241" y="59"/>
                  </a:lnTo>
                  <a:lnTo>
                    <a:pt x="201" y="54"/>
                  </a:lnTo>
                  <a:lnTo>
                    <a:pt x="162" y="47"/>
                  </a:lnTo>
                  <a:lnTo>
                    <a:pt x="126" y="39"/>
                  </a:lnTo>
                  <a:lnTo>
                    <a:pt x="91" y="29"/>
                  </a:lnTo>
                  <a:lnTo>
                    <a:pt x="58" y="18"/>
                  </a:lnTo>
                  <a:lnTo>
                    <a:pt x="27" y="5"/>
                  </a:lnTo>
                  <a:lnTo>
                    <a:pt x="0" y="5"/>
                  </a:lnTo>
                  <a:lnTo>
                    <a:pt x="27" y="5"/>
                  </a:lnTo>
                  <a:lnTo>
                    <a:pt x="13" y="0"/>
                  </a:lnTo>
                  <a:lnTo>
                    <a:pt x="0" y="5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86" name="Freeform 34"/>
            <p:cNvSpPr>
              <a:spLocks/>
            </p:cNvSpPr>
            <p:nvPr/>
          </p:nvSpPr>
          <p:spPr bwMode="auto">
            <a:xfrm>
              <a:off x="5249" y="2189"/>
              <a:ext cx="108" cy="61"/>
            </a:xfrm>
            <a:custGeom>
              <a:avLst/>
              <a:gdLst>
                <a:gd name="T0" fmla="*/ 0 w 325"/>
                <a:gd name="T1" fmla="*/ 185 h 185"/>
                <a:gd name="T2" fmla="*/ 0 w 325"/>
                <a:gd name="T3" fmla="*/ 185 h 185"/>
                <a:gd name="T4" fmla="*/ 25 w 325"/>
                <a:gd name="T5" fmla="*/ 184 h 185"/>
                <a:gd name="T6" fmla="*/ 50 w 325"/>
                <a:gd name="T7" fmla="*/ 182 h 185"/>
                <a:gd name="T8" fmla="*/ 74 w 325"/>
                <a:gd name="T9" fmla="*/ 176 h 185"/>
                <a:gd name="T10" fmla="*/ 98 w 325"/>
                <a:gd name="T11" fmla="*/ 171 h 185"/>
                <a:gd name="T12" fmla="*/ 120 w 325"/>
                <a:gd name="T13" fmla="*/ 163 h 185"/>
                <a:gd name="T14" fmla="*/ 142 w 325"/>
                <a:gd name="T15" fmla="*/ 155 h 185"/>
                <a:gd name="T16" fmla="*/ 163 w 325"/>
                <a:gd name="T17" fmla="*/ 146 h 185"/>
                <a:gd name="T18" fmla="*/ 184 w 325"/>
                <a:gd name="T19" fmla="*/ 135 h 185"/>
                <a:gd name="T20" fmla="*/ 224 w 325"/>
                <a:gd name="T21" fmla="*/ 116 h 185"/>
                <a:gd name="T22" fmla="*/ 261 w 325"/>
                <a:gd name="T23" fmla="*/ 95 h 185"/>
                <a:gd name="T24" fmla="*/ 295 w 325"/>
                <a:gd name="T25" fmla="*/ 77 h 185"/>
                <a:gd name="T26" fmla="*/ 325 w 325"/>
                <a:gd name="T27" fmla="*/ 62 h 185"/>
                <a:gd name="T28" fmla="*/ 298 w 325"/>
                <a:gd name="T29" fmla="*/ 0 h 185"/>
                <a:gd name="T30" fmla="*/ 264 w 325"/>
                <a:gd name="T31" fmla="*/ 17 h 185"/>
                <a:gd name="T32" fmla="*/ 229 w 325"/>
                <a:gd name="T33" fmla="*/ 36 h 185"/>
                <a:gd name="T34" fmla="*/ 193 w 325"/>
                <a:gd name="T35" fmla="*/ 56 h 185"/>
                <a:gd name="T36" fmla="*/ 155 w 325"/>
                <a:gd name="T37" fmla="*/ 75 h 185"/>
                <a:gd name="T38" fmla="*/ 136 w 325"/>
                <a:gd name="T39" fmla="*/ 84 h 185"/>
                <a:gd name="T40" fmla="*/ 117 w 325"/>
                <a:gd name="T41" fmla="*/ 92 h 185"/>
                <a:gd name="T42" fmla="*/ 98 w 325"/>
                <a:gd name="T43" fmla="*/ 99 h 185"/>
                <a:gd name="T44" fmla="*/ 78 w 325"/>
                <a:gd name="T45" fmla="*/ 106 h 185"/>
                <a:gd name="T46" fmla="*/ 59 w 325"/>
                <a:gd name="T47" fmla="*/ 110 h 185"/>
                <a:gd name="T48" fmla="*/ 39 w 325"/>
                <a:gd name="T49" fmla="*/ 115 h 185"/>
                <a:gd name="T50" fmla="*/ 20 w 325"/>
                <a:gd name="T51" fmla="*/ 117 h 185"/>
                <a:gd name="T52" fmla="*/ 0 w 325"/>
                <a:gd name="T53" fmla="*/ 118 h 185"/>
                <a:gd name="T54" fmla="*/ 0 w 325"/>
                <a:gd name="T55" fmla="*/ 118 h 185"/>
                <a:gd name="T56" fmla="*/ 0 w 325"/>
                <a:gd name="T57" fmla="*/ 185 h 185"/>
                <a:gd name="T58" fmla="*/ 0 w 325"/>
                <a:gd name="T59" fmla="*/ 185 h 185"/>
                <a:gd name="T60" fmla="*/ 0 w 325"/>
                <a:gd name="T6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5" h="185">
                  <a:moveTo>
                    <a:pt x="0" y="185"/>
                  </a:moveTo>
                  <a:lnTo>
                    <a:pt x="0" y="185"/>
                  </a:lnTo>
                  <a:lnTo>
                    <a:pt x="25" y="184"/>
                  </a:lnTo>
                  <a:lnTo>
                    <a:pt x="50" y="182"/>
                  </a:lnTo>
                  <a:lnTo>
                    <a:pt x="74" y="176"/>
                  </a:lnTo>
                  <a:lnTo>
                    <a:pt x="98" y="171"/>
                  </a:lnTo>
                  <a:lnTo>
                    <a:pt x="120" y="163"/>
                  </a:lnTo>
                  <a:lnTo>
                    <a:pt x="142" y="155"/>
                  </a:lnTo>
                  <a:lnTo>
                    <a:pt x="163" y="146"/>
                  </a:lnTo>
                  <a:lnTo>
                    <a:pt x="184" y="135"/>
                  </a:lnTo>
                  <a:lnTo>
                    <a:pt x="224" y="116"/>
                  </a:lnTo>
                  <a:lnTo>
                    <a:pt x="261" y="95"/>
                  </a:lnTo>
                  <a:lnTo>
                    <a:pt x="295" y="77"/>
                  </a:lnTo>
                  <a:lnTo>
                    <a:pt x="325" y="62"/>
                  </a:lnTo>
                  <a:lnTo>
                    <a:pt x="298" y="0"/>
                  </a:lnTo>
                  <a:lnTo>
                    <a:pt x="264" y="17"/>
                  </a:lnTo>
                  <a:lnTo>
                    <a:pt x="229" y="36"/>
                  </a:lnTo>
                  <a:lnTo>
                    <a:pt x="193" y="56"/>
                  </a:lnTo>
                  <a:lnTo>
                    <a:pt x="155" y="75"/>
                  </a:lnTo>
                  <a:lnTo>
                    <a:pt x="136" y="84"/>
                  </a:lnTo>
                  <a:lnTo>
                    <a:pt x="117" y="92"/>
                  </a:lnTo>
                  <a:lnTo>
                    <a:pt x="98" y="99"/>
                  </a:lnTo>
                  <a:lnTo>
                    <a:pt x="78" y="106"/>
                  </a:lnTo>
                  <a:lnTo>
                    <a:pt x="59" y="110"/>
                  </a:lnTo>
                  <a:lnTo>
                    <a:pt x="39" y="115"/>
                  </a:lnTo>
                  <a:lnTo>
                    <a:pt x="20" y="117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87" name="Freeform 35"/>
            <p:cNvSpPr>
              <a:spLocks/>
            </p:cNvSpPr>
            <p:nvPr/>
          </p:nvSpPr>
          <p:spPr bwMode="auto">
            <a:xfrm>
              <a:off x="5140" y="2187"/>
              <a:ext cx="109" cy="63"/>
            </a:xfrm>
            <a:custGeom>
              <a:avLst/>
              <a:gdLst>
                <a:gd name="T0" fmla="*/ 27 w 325"/>
                <a:gd name="T1" fmla="*/ 67 h 190"/>
                <a:gd name="T2" fmla="*/ 0 w 325"/>
                <a:gd name="T3" fmla="*/ 67 h 190"/>
                <a:gd name="T4" fmla="*/ 31 w 325"/>
                <a:gd name="T5" fmla="*/ 82 h 190"/>
                <a:gd name="T6" fmla="*/ 65 w 325"/>
                <a:gd name="T7" fmla="*/ 100 h 190"/>
                <a:gd name="T8" fmla="*/ 102 w 325"/>
                <a:gd name="T9" fmla="*/ 121 h 190"/>
                <a:gd name="T10" fmla="*/ 142 w 325"/>
                <a:gd name="T11" fmla="*/ 140 h 190"/>
                <a:gd name="T12" fmla="*/ 162 w 325"/>
                <a:gd name="T13" fmla="*/ 151 h 190"/>
                <a:gd name="T14" fmla="*/ 184 w 325"/>
                <a:gd name="T15" fmla="*/ 160 h 190"/>
                <a:gd name="T16" fmla="*/ 207 w 325"/>
                <a:gd name="T17" fmla="*/ 168 h 190"/>
                <a:gd name="T18" fmla="*/ 229 w 325"/>
                <a:gd name="T19" fmla="*/ 176 h 190"/>
                <a:gd name="T20" fmla="*/ 252 w 325"/>
                <a:gd name="T21" fmla="*/ 181 h 190"/>
                <a:gd name="T22" fmla="*/ 276 w 325"/>
                <a:gd name="T23" fmla="*/ 187 h 190"/>
                <a:gd name="T24" fmla="*/ 301 w 325"/>
                <a:gd name="T25" fmla="*/ 189 h 190"/>
                <a:gd name="T26" fmla="*/ 325 w 325"/>
                <a:gd name="T27" fmla="*/ 190 h 190"/>
                <a:gd name="T28" fmla="*/ 325 w 325"/>
                <a:gd name="T29" fmla="*/ 123 h 190"/>
                <a:gd name="T30" fmla="*/ 306 w 325"/>
                <a:gd name="T31" fmla="*/ 122 h 190"/>
                <a:gd name="T32" fmla="*/ 287 w 325"/>
                <a:gd name="T33" fmla="*/ 120 h 190"/>
                <a:gd name="T34" fmla="*/ 267 w 325"/>
                <a:gd name="T35" fmla="*/ 115 h 190"/>
                <a:gd name="T36" fmla="*/ 248 w 325"/>
                <a:gd name="T37" fmla="*/ 111 h 190"/>
                <a:gd name="T38" fmla="*/ 228 w 325"/>
                <a:gd name="T39" fmla="*/ 104 h 190"/>
                <a:gd name="T40" fmla="*/ 209 w 325"/>
                <a:gd name="T41" fmla="*/ 97 h 190"/>
                <a:gd name="T42" fmla="*/ 190 w 325"/>
                <a:gd name="T43" fmla="*/ 89 h 190"/>
                <a:gd name="T44" fmla="*/ 171 w 325"/>
                <a:gd name="T45" fmla="*/ 80 h 190"/>
                <a:gd name="T46" fmla="*/ 133 w 325"/>
                <a:gd name="T47" fmla="*/ 61 h 190"/>
                <a:gd name="T48" fmla="*/ 98 w 325"/>
                <a:gd name="T49" fmla="*/ 41 h 190"/>
                <a:gd name="T50" fmla="*/ 62 w 325"/>
                <a:gd name="T51" fmla="*/ 22 h 190"/>
                <a:gd name="T52" fmla="*/ 27 w 325"/>
                <a:gd name="T53" fmla="*/ 5 h 190"/>
                <a:gd name="T54" fmla="*/ 0 w 325"/>
                <a:gd name="T55" fmla="*/ 5 h 190"/>
                <a:gd name="T56" fmla="*/ 27 w 325"/>
                <a:gd name="T57" fmla="*/ 5 h 190"/>
                <a:gd name="T58" fmla="*/ 14 w 325"/>
                <a:gd name="T59" fmla="*/ 0 h 190"/>
                <a:gd name="T60" fmla="*/ 0 w 325"/>
                <a:gd name="T61" fmla="*/ 5 h 190"/>
                <a:gd name="T62" fmla="*/ 27 w 325"/>
                <a:gd name="T63" fmla="*/ 6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5" h="190">
                  <a:moveTo>
                    <a:pt x="27" y="67"/>
                  </a:moveTo>
                  <a:lnTo>
                    <a:pt x="0" y="67"/>
                  </a:lnTo>
                  <a:lnTo>
                    <a:pt x="31" y="82"/>
                  </a:lnTo>
                  <a:lnTo>
                    <a:pt x="65" y="100"/>
                  </a:lnTo>
                  <a:lnTo>
                    <a:pt x="102" y="121"/>
                  </a:lnTo>
                  <a:lnTo>
                    <a:pt x="142" y="140"/>
                  </a:lnTo>
                  <a:lnTo>
                    <a:pt x="162" y="151"/>
                  </a:lnTo>
                  <a:lnTo>
                    <a:pt x="184" y="160"/>
                  </a:lnTo>
                  <a:lnTo>
                    <a:pt x="207" y="168"/>
                  </a:lnTo>
                  <a:lnTo>
                    <a:pt x="229" y="176"/>
                  </a:lnTo>
                  <a:lnTo>
                    <a:pt x="252" y="181"/>
                  </a:lnTo>
                  <a:lnTo>
                    <a:pt x="276" y="187"/>
                  </a:lnTo>
                  <a:lnTo>
                    <a:pt x="301" y="189"/>
                  </a:lnTo>
                  <a:lnTo>
                    <a:pt x="325" y="190"/>
                  </a:lnTo>
                  <a:lnTo>
                    <a:pt x="325" y="123"/>
                  </a:lnTo>
                  <a:lnTo>
                    <a:pt x="306" y="122"/>
                  </a:lnTo>
                  <a:lnTo>
                    <a:pt x="287" y="120"/>
                  </a:lnTo>
                  <a:lnTo>
                    <a:pt x="267" y="115"/>
                  </a:lnTo>
                  <a:lnTo>
                    <a:pt x="248" y="111"/>
                  </a:lnTo>
                  <a:lnTo>
                    <a:pt x="228" y="104"/>
                  </a:lnTo>
                  <a:lnTo>
                    <a:pt x="209" y="97"/>
                  </a:lnTo>
                  <a:lnTo>
                    <a:pt x="190" y="89"/>
                  </a:lnTo>
                  <a:lnTo>
                    <a:pt x="171" y="80"/>
                  </a:lnTo>
                  <a:lnTo>
                    <a:pt x="133" y="61"/>
                  </a:lnTo>
                  <a:lnTo>
                    <a:pt x="98" y="41"/>
                  </a:lnTo>
                  <a:lnTo>
                    <a:pt x="62" y="22"/>
                  </a:lnTo>
                  <a:lnTo>
                    <a:pt x="27" y="5"/>
                  </a:lnTo>
                  <a:lnTo>
                    <a:pt x="0" y="5"/>
                  </a:lnTo>
                  <a:lnTo>
                    <a:pt x="27" y="5"/>
                  </a:lnTo>
                  <a:lnTo>
                    <a:pt x="14" y="0"/>
                  </a:lnTo>
                  <a:lnTo>
                    <a:pt x="0" y="5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88" name="Freeform 36"/>
            <p:cNvSpPr>
              <a:spLocks/>
            </p:cNvSpPr>
            <p:nvPr/>
          </p:nvSpPr>
          <p:spPr bwMode="auto">
            <a:xfrm>
              <a:off x="5041" y="2189"/>
              <a:ext cx="108" cy="41"/>
            </a:xfrm>
            <a:custGeom>
              <a:avLst/>
              <a:gdLst>
                <a:gd name="T0" fmla="*/ 0 w 325"/>
                <a:gd name="T1" fmla="*/ 125 h 125"/>
                <a:gd name="T2" fmla="*/ 0 w 325"/>
                <a:gd name="T3" fmla="*/ 125 h 125"/>
                <a:gd name="T4" fmla="*/ 47 w 325"/>
                <a:gd name="T5" fmla="*/ 124 h 125"/>
                <a:gd name="T6" fmla="*/ 91 w 325"/>
                <a:gd name="T7" fmla="*/ 121 h 125"/>
                <a:gd name="T8" fmla="*/ 134 w 325"/>
                <a:gd name="T9" fmla="*/ 116 h 125"/>
                <a:gd name="T10" fmla="*/ 176 w 325"/>
                <a:gd name="T11" fmla="*/ 108 h 125"/>
                <a:gd name="T12" fmla="*/ 216 w 325"/>
                <a:gd name="T13" fmla="*/ 99 h 125"/>
                <a:gd name="T14" fmla="*/ 255 w 325"/>
                <a:gd name="T15" fmla="*/ 89 h 125"/>
                <a:gd name="T16" fmla="*/ 291 w 325"/>
                <a:gd name="T17" fmla="*/ 76 h 125"/>
                <a:gd name="T18" fmla="*/ 325 w 325"/>
                <a:gd name="T19" fmla="*/ 62 h 125"/>
                <a:gd name="T20" fmla="*/ 298 w 325"/>
                <a:gd name="T21" fmla="*/ 0 h 125"/>
                <a:gd name="T22" fmla="*/ 268 w 325"/>
                <a:gd name="T23" fmla="*/ 13 h 125"/>
                <a:gd name="T24" fmla="*/ 235 w 325"/>
                <a:gd name="T25" fmla="*/ 24 h 125"/>
                <a:gd name="T26" fmla="*/ 200 w 325"/>
                <a:gd name="T27" fmla="*/ 34 h 125"/>
                <a:gd name="T28" fmla="*/ 163 w 325"/>
                <a:gd name="T29" fmla="*/ 42 h 125"/>
                <a:gd name="T30" fmla="*/ 124 w 325"/>
                <a:gd name="T31" fmla="*/ 49 h 125"/>
                <a:gd name="T32" fmla="*/ 84 w 325"/>
                <a:gd name="T33" fmla="*/ 54 h 125"/>
                <a:gd name="T34" fmla="*/ 43 w 325"/>
                <a:gd name="T35" fmla="*/ 56 h 125"/>
                <a:gd name="T36" fmla="*/ 0 w 325"/>
                <a:gd name="T37" fmla="*/ 57 h 125"/>
                <a:gd name="T38" fmla="*/ 0 w 325"/>
                <a:gd name="T39" fmla="*/ 57 h 125"/>
                <a:gd name="T40" fmla="*/ 0 w 325"/>
                <a:gd name="T41" fmla="*/ 125 h 125"/>
                <a:gd name="T42" fmla="*/ 0 w 325"/>
                <a:gd name="T43" fmla="*/ 125 h 125"/>
                <a:gd name="T44" fmla="*/ 0 w 325"/>
                <a:gd name="T4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5" h="125">
                  <a:moveTo>
                    <a:pt x="0" y="125"/>
                  </a:moveTo>
                  <a:lnTo>
                    <a:pt x="0" y="125"/>
                  </a:lnTo>
                  <a:lnTo>
                    <a:pt x="47" y="124"/>
                  </a:lnTo>
                  <a:lnTo>
                    <a:pt x="91" y="121"/>
                  </a:lnTo>
                  <a:lnTo>
                    <a:pt x="134" y="116"/>
                  </a:lnTo>
                  <a:lnTo>
                    <a:pt x="176" y="108"/>
                  </a:lnTo>
                  <a:lnTo>
                    <a:pt x="216" y="99"/>
                  </a:lnTo>
                  <a:lnTo>
                    <a:pt x="255" y="89"/>
                  </a:lnTo>
                  <a:lnTo>
                    <a:pt x="291" y="76"/>
                  </a:lnTo>
                  <a:lnTo>
                    <a:pt x="325" y="62"/>
                  </a:lnTo>
                  <a:lnTo>
                    <a:pt x="298" y="0"/>
                  </a:lnTo>
                  <a:lnTo>
                    <a:pt x="268" y="13"/>
                  </a:lnTo>
                  <a:lnTo>
                    <a:pt x="235" y="24"/>
                  </a:lnTo>
                  <a:lnTo>
                    <a:pt x="200" y="34"/>
                  </a:lnTo>
                  <a:lnTo>
                    <a:pt x="163" y="42"/>
                  </a:lnTo>
                  <a:lnTo>
                    <a:pt x="124" y="49"/>
                  </a:lnTo>
                  <a:lnTo>
                    <a:pt x="84" y="54"/>
                  </a:lnTo>
                  <a:lnTo>
                    <a:pt x="43" y="56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89" name="Freeform 37"/>
            <p:cNvSpPr>
              <a:spLocks/>
            </p:cNvSpPr>
            <p:nvPr/>
          </p:nvSpPr>
          <p:spPr bwMode="auto">
            <a:xfrm>
              <a:off x="4933" y="2187"/>
              <a:ext cx="108" cy="43"/>
            </a:xfrm>
            <a:custGeom>
              <a:avLst/>
              <a:gdLst>
                <a:gd name="T0" fmla="*/ 28 w 325"/>
                <a:gd name="T1" fmla="*/ 67 h 130"/>
                <a:gd name="T2" fmla="*/ 0 w 325"/>
                <a:gd name="T3" fmla="*/ 67 h 130"/>
                <a:gd name="T4" fmla="*/ 35 w 325"/>
                <a:gd name="T5" fmla="*/ 81 h 130"/>
                <a:gd name="T6" fmla="*/ 71 w 325"/>
                <a:gd name="T7" fmla="*/ 94 h 130"/>
                <a:gd name="T8" fmla="*/ 109 w 325"/>
                <a:gd name="T9" fmla="*/ 104 h 130"/>
                <a:gd name="T10" fmla="*/ 150 w 325"/>
                <a:gd name="T11" fmla="*/ 113 h 130"/>
                <a:gd name="T12" fmla="*/ 191 w 325"/>
                <a:gd name="T13" fmla="*/ 121 h 130"/>
                <a:gd name="T14" fmla="*/ 236 w 325"/>
                <a:gd name="T15" fmla="*/ 126 h 130"/>
                <a:gd name="T16" fmla="*/ 280 w 325"/>
                <a:gd name="T17" fmla="*/ 129 h 130"/>
                <a:gd name="T18" fmla="*/ 325 w 325"/>
                <a:gd name="T19" fmla="*/ 130 h 130"/>
                <a:gd name="T20" fmla="*/ 325 w 325"/>
                <a:gd name="T21" fmla="*/ 62 h 130"/>
                <a:gd name="T22" fmla="*/ 283 w 325"/>
                <a:gd name="T23" fmla="*/ 61 h 130"/>
                <a:gd name="T24" fmla="*/ 241 w 325"/>
                <a:gd name="T25" fmla="*/ 59 h 130"/>
                <a:gd name="T26" fmla="*/ 201 w 325"/>
                <a:gd name="T27" fmla="*/ 54 h 130"/>
                <a:gd name="T28" fmla="*/ 163 w 325"/>
                <a:gd name="T29" fmla="*/ 47 h 130"/>
                <a:gd name="T30" fmla="*/ 125 w 325"/>
                <a:gd name="T31" fmla="*/ 39 h 130"/>
                <a:gd name="T32" fmla="*/ 91 w 325"/>
                <a:gd name="T33" fmla="*/ 29 h 130"/>
                <a:gd name="T34" fmla="*/ 58 w 325"/>
                <a:gd name="T35" fmla="*/ 18 h 130"/>
                <a:gd name="T36" fmla="*/ 28 w 325"/>
                <a:gd name="T37" fmla="*/ 5 h 130"/>
                <a:gd name="T38" fmla="*/ 0 w 325"/>
                <a:gd name="T39" fmla="*/ 5 h 130"/>
                <a:gd name="T40" fmla="*/ 28 w 325"/>
                <a:gd name="T41" fmla="*/ 5 h 130"/>
                <a:gd name="T42" fmla="*/ 14 w 325"/>
                <a:gd name="T43" fmla="*/ 0 h 130"/>
                <a:gd name="T44" fmla="*/ 0 w 325"/>
                <a:gd name="T45" fmla="*/ 5 h 130"/>
                <a:gd name="T46" fmla="*/ 28 w 325"/>
                <a:gd name="T47" fmla="*/ 6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5" h="130">
                  <a:moveTo>
                    <a:pt x="28" y="67"/>
                  </a:moveTo>
                  <a:lnTo>
                    <a:pt x="0" y="67"/>
                  </a:lnTo>
                  <a:lnTo>
                    <a:pt x="35" y="81"/>
                  </a:lnTo>
                  <a:lnTo>
                    <a:pt x="71" y="94"/>
                  </a:lnTo>
                  <a:lnTo>
                    <a:pt x="109" y="104"/>
                  </a:lnTo>
                  <a:lnTo>
                    <a:pt x="150" y="113"/>
                  </a:lnTo>
                  <a:lnTo>
                    <a:pt x="191" y="121"/>
                  </a:lnTo>
                  <a:lnTo>
                    <a:pt x="236" y="126"/>
                  </a:lnTo>
                  <a:lnTo>
                    <a:pt x="280" y="129"/>
                  </a:lnTo>
                  <a:lnTo>
                    <a:pt x="325" y="130"/>
                  </a:lnTo>
                  <a:lnTo>
                    <a:pt x="325" y="62"/>
                  </a:lnTo>
                  <a:lnTo>
                    <a:pt x="283" y="61"/>
                  </a:lnTo>
                  <a:lnTo>
                    <a:pt x="241" y="59"/>
                  </a:lnTo>
                  <a:lnTo>
                    <a:pt x="201" y="54"/>
                  </a:lnTo>
                  <a:lnTo>
                    <a:pt x="163" y="47"/>
                  </a:lnTo>
                  <a:lnTo>
                    <a:pt x="125" y="39"/>
                  </a:lnTo>
                  <a:lnTo>
                    <a:pt x="91" y="29"/>
                  </a:lnTo>
                  <a:lnTo>
                    <a:pt x="58" y="18"/>
                  </a:lnTo>
                  <a:lnTo>
                    <a:pt x="28" y="5"/>
                  </a:lnTo>
                  <a:lnTo>
                    <a:pt x="0" y="5"/>
                  </a:lnTo>
                  <a:lnTo>
                    <a:pt x="28" y="5"/>
                  </a:lnTo>
                  <a:lnTo>
                    <a:pt x="14" y="0"/>
                  </a:lnTo>
                  <a:lnTo>
                    <a:pt x="0" y="5"/>
                  </a:lnTo>
                  <a:lnTo>
                    <a:pt x="28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90" name="Freeform 38"/>
            <p:cNvSpPr>
              <a:spLocks/>
            </p:cNvSpPr>
            <p:nvPr/>
          </p:nvSpPr>
          <p:spPr bwMode="auto">
            <a:xfrm>
              <a:off x="4831" y="2189"/>
              <a:ext cx="111" cy="56"/>
            </a:xfrm>
            <a:custGeom>
              <a:avLst/>
              <a:gdLst>
                <a:gd name="T0" fmla="*/ 0 w 333"/>
                <a:gd name="T1" fmla="*/ 170 h 170"/>
                <a:gd name="T2" fmla="*/ 0 w 333"/>
                <a:gd name="T3" fmla="*/ 170 h 170"/>
                <a:gd name="T4" fmla="*/ 24 w 333"/>
                <a:gd name="T5" fmla="*/ 170 h 170"/>
                <a:gd name="T6" fmla="*/ 49 w 333"/>
                <a:gd name="T7" fmla="*/ 166 h 170"/>
                <a:gd name="T8" fmla="*/ 73 w 333"/>
                <a:gd name="T9" fmla="*/ 163 h 170"/>
                <a:gd name="T10" fmla="*/ 97 w 333"/>
                <a:gd name="T11" fmla="*/ 158 h 170"/>
                <a:gd name="T12" fmla="*/ 119 w 333"/>
                <a:gd name="T13" fmla="*/ 152 h 170"/>
                <a:gd name="T14" fmla="*/ 142 w 333"/>
                <a:gd name="T15" fmla="*/ 145 h 170"/>
                <a:gd name="T16" fmla="*/ 164 w 333"/>
                <a:gd name="T17" fmla="*/ 137 h 170"/>
                <a:gd name="T18" fmla="*/ 185 w 333"/>
                <a:gd name="T19" fmla="*/ 129 h 170"/>
                <a:gd name="T20" fmla="*/ 226 w 333"/>
                <a:gd name="T21" fmla="*/ 111 h 170"/>
                <a:gd name="T22" fmla="*/ 265 w 333"/>
                <a:gd name="T23" fmla="*/ 94 h 170"/>
                <a:gd name="T24" fmla="*/ 301 w 333"/>
                <a:gd name="T25" fmla="*/ 77 h 170"/>
                <a:gd name="T26" fmla="*/ 333 w 333"/>
                <a:gd name="T27" fmla="*/ 62 h 170"/>
                <a:gd name="T28" fmla="*/ 305 w 333"/>
                <a:gd name="T29" fmla="*/ 0 h 170"/>
                <a:gd name="T30" fmla="*/ 272 w 333"/>
                <a:gd name="T31" fmla="*/ 16 h 170"/>
                <a:gd name="T32" fmla="*/ 236 w 333"/>
                <a:gd name="T33" fmla="*/ 33 h 170"/>
                <a:gd name="T34" fmla="*/ 199 w 333"/>
                <a:gd name="T35" fmla="*/ 50 h 170"/>
                <a:gd name="T36" fmla="*/ 160 w 333"/>
                <a:gd name="T37" fmla="*/ 67 h 170"/>
                <a:gd name="T38" fmla="*/ 141 w 333"/>
                <a:gd name="T39" fmla="*/ 74 h 170"/>
                <a:gd name="T40" fmla="*/ 120 w 333"/>
                <a:gd name="T41" fmla="*/ 81 h 170"/>
                <a:gd name="T42" fmla="*/ 101 w 333"/>
                <a:gd name="T43" fmla="*/ 88 h 170"/>
                <a:gd name="T44" fmla="*/ 81 w 333"/>
                <a:gd name="T45" fmla="*/ 92 h 170"/>
                <a:gd name="T46" fmla="*/ 60 w 333"/>
                <a:gd name="T47" fmla="*/ 97 h 170"/>
                <a:gd name="T48" fmla="*/ 41 w 333"/>
                <a:gd name="T49" fmla="*/ 101 h 170"/>
                <a:gd name="T50" fmla="*/ 20 w 333"/>
                <a:gd name="T51" fmla="*/ 102 h 170"/>
                <a:gd name="T52" fmla="*/ 0 w 333"/>
                <a:gd name="T53" fmla="*/ 103 h 170"/>
                <a:gd name="T54" fmla="*/ 0 w 333"/>
                <a:gd name="T55" fmla="*/ 103 h 170"/>
                <a:gd name="T56" fmla="*/ 0 w 333"/>
                <a:gd name="T57" fmla="*/ 170 h 170"/>
                <a:gd name="T58" fmla="*/ 0 w 333"/>
                <a:gd name="T59" fmla="*/ 170 h 170"/>
                <a:gd name="T60" fmla="*/ 0 w 333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3" h="170">
                  <a:moveTo>
                    <a:pt x="0" y="170"/>
                  </a:moveTo>
                  <a:lnTo>
                    <a:pt x="0" y="170"/>
                  </a:lnTo>
                  <a:lnTo>
                    <a:pt x="24" y="170"/>
                  </a:lnTo>
                  <a:lnTo>
                    <a:pt x="49" y="166"/>
                  </a:lnTo>
                  <a:lnTo>
                    <a:pt x="73" y="163"/>
                  </a:lnTo>
                  <a:lnTo>
                    <a:pt x="97" y="158"/>
                  </a:lnTo>
                  <a:lnTo>
                    <a:pt x="119" y="152"/>
                  </a:lnTo>
                  <a:lnTo>
                    <a:pt x="142" y="145"/>
                  </a:lnTo>
                  <a:lnTo>
                    <a:pt x="164" y="137"/>
                  </a:lnTo>
                  <a:lnTo>
                    <a:pt x="185" y="129"/>
                  </a:lnTo>
                  <a:lnTo>
                    <a:pt x="226" y="111"/>
                  </a:lnTo>
                  <a:lnTo>
                    <a:pt x="265" y="94"/>
                  </a:lnTo>
                  <a:lnTo>
                    <a:pt x="301" y="77"/>
                  </a:lnTo>
                  <a:lnTo>
                    <a:pt x="333" y="62"/>
                  </a:lnTo>
                  <a:lnTo>
                    <a:pt x="305" y="0"/>
                  </a:lnTo>
                  <a:lnTo>
                    <a:pt x="272" y="16"/>
                  </a:lnTo>
                  <a:lnTo>
                    <a:pt x="236" y="33"/>
                  </a:lnTo>
                  <a:lnTo>
                    <a:pt x="199" y="50"/>
                  </a:lnTo>
                  <a:lnTo>
                    <a:pt x="160" y="67"/>
                  </a:lnTo>
                  <a:lnTo>
                    <a:pt x="141" y="74"/>
                  </a:lnTo>
                  <a:lnTo>
                    <a:pt x="120" y="81"/>
                  </a:lnTo>
                  <a:lnTo>
                    <a:pt x="101" y="88"/>
                  </a:lnTo>
                  <a:lnTo>
                    <a:pt x="81" y="92"/>
                  </a:lnTo>
                  <a:lnTo>
                    <a:pt x="60" y="97"/>
                  </a:lnTo>
                  <a:lnTo>
                    <a:pt x="41" y="101"/>
                  </a:lnTo>
                  <a:lnTo>
                    <a:pt x="20" y="102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91" name="Freeform 39"/>
            <p:cNvSpPr>
              <a:spLocks/>
            </p:cNvSpPr>
            <p:nvPr/>
          </p:nvSpPr>
          <p:spPr bwMode="auto">
            <a:xfrm>
              <a:off x="4725" y="2187"/>
              <a:ext cx="106" cy="58"/>
            </a:xfrm>
            <a:custGeom>
              <a:avLst/>
              <a:gdLst>
                <a:gd name="T0" fmla="*/ 28 w 318"/>
                <a:gd name="T1" fmla="*/ 67 h 175"/>
                <a:gd name="T2" fmla="*/ 0 w 318"/>
                <a:gd name="T3" fmla="*/ 67 h 175"/>
                <a:gd name="T4" fmla="*/ 31 w 318"/>
                <a:gd name="T5" fmla="*/ 82 h 175"/>
                <a:gd name="T6" fmla="*/ 65 w 318"/>
                <a:gd name="T7" fmla="*/ 99 h 175"/>
                <a:gd name="T8" fmla="*/ 102 w 318"/>
                <a:gd name="T9" fmla="*/ 116 h 175"/>
                <a:gd name="T10" fmla="*/ 139 w 318"/>
                <a:gd name="T11" fmla="*/ 134 h 175"/>
                <a:gd name="T12" fmla="*/ 160 w 318"/>
                <a:gd name="T13" fmla="*/ 142 h 175"/>
                <a:gd name="T14" fmla="*/ 180 w 318"/>
                <a:gd name="T15" fmla="*/ 150 h 175"/>
                <a:gd name="T16" fmla="*/ 202 w 318"/>
                <a:gd name="T17" fmla="*/ 157 h 175"/>
                <a:gd name="T18" fmla="*/ 224 w 318"/>
                <a:gd name="T19" fmla="*/ 163 h 175"/>
                <a:gd name="T20" fmla="*/ 246 w 318"/>
                <a:gd name="T21" fmla="*/ 168 h 175"/>
                <a:gd name="T22" fmla="*/ 270 w 318"/>
                <a:gd name="T23" fmla="*/ 171 h 175"/>
                <a:gd name="T24" fmla="*/ 294 w 318"/>
                <a:gd name="T25" fmla="*/ 175 h 175"/>
                <a:gd name="T26" fmla="*/ 318 w 318"/>
                <a:gd name="T27" fmla="*/ 175 h 175"/>
                <a:gd name="T28" fmla="*/ 318 w 318"/>
                <a:gd name="T29" fmla="*/ 108 h 175"/>
                <a:gd name="T30" fmla="*/ 298 w 318"/>
                <a:gd name="T31" fmla="*/ 107 h 175"/>
                <a:gd name="T32" fmla="*/ 279 w 318"/>
                <a:gd name="T33" fmla="*/ 106 h 175"/>
                <a:gd name="T34" fmla="*/ 259 w 318"/>
                <a:gd name="T35" fmla="*/ 102 h 175"/>
                <a:gd name="T36" fmla="*/ 240 w 318"/>
                <a:gd name="T37" fmla="*/ 98 h 175"/>
                <a:gd name="T38" fmla="*/ 221 w 318"/>
                <a:gd name="T39" fmla="*/ 93 h 175"/>
                <a:gd name="T40" fmla="*/ 203 w 318"/>
                <a:gd name="T41" fmla="*/ 86 h 175"/>
                <a:gd name="T42" fmla="*/ 184 w 318"/>
                <a:gd name="T43" fmla="*/ 80 h 175"/>
                <a:gd name="T44" fmla="*/ 166 w 318"/>
                <a:gd name="T45" fmla="*/ 72 h 175"/>
                <a:gd name="T46" fmla="*/ 130 w 318"/>
                <a:gd name="T47" fmla="*/ 56 h 175"/>
                <a:gd name="T48" fmla="*/ 95 w 318"/>
                <a:gd name="T49" fmla="*/ 39 h 175"/>
                <a:gd name="T50" fmla="*/ 60 w 318"/>
                <a:gd name="T51" fmla="*/ 21 h 175"/>
                <a:gd name="T52" fmla="*/ 28 w 318"/>
                <a:gd name="T53" fmla="*/ 5 h 175"/>
                <a:gd name="T54" fmla="*/ 0 w 318"/>
                <a:gd name="T55" fmla="*/ 5 h 175"/>
                <a:gd name="T56" fmla="*/ 28 w 318"/>
                <a:gd name="T57" fmla="*/ 5 h 175"/>
                <a:gd name="T58" fmla="*/ 14 w 318"/>
                <a:gd name="T59" fmla="*/ 0 h 175"/>
                <a:gd name="T60" fmla="*/ 0 w 318"/>
                <a:gd name="T61" fmla="*/ 5 h 175"/>
                <a:gd name="T62" fmla="*/ 28 w 318"/>
                <a:gd name="T63" fmla="*/ 6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8" h="175">
                  <a:moveTo>
                    <a:pt x="28" y="67"/>
                  </a:moveTo>
                  <a:lnTo>
                    <a:pt x="0" y="67"/>
                  </a:lnTo>
                  <a:lnTo>
                    <a:pt x="31" y="82"/>
                  </a:lnTo>
                  <a:lnTo>
                    <a:pt x="65" y="99"/>
                  </a:lnTo>
                  <a:lnTo>
                    <a:pt x="102" y="116"/>
                  </a:lnTo>
                  <a:lnTo>
                    <a:pt x="139" y="134"/>
                  </a:lnTo>
                  <a:lnTo>
                    <a:pt x="160" y="142"/>
                  </a:lnTo>
                  <a:lnTo>
                    <a:pt x="180" y="150"/>
                  </a:lnTo>
                  <a:lnTo>
                    <a:pt x="202" y="157"/>
                  </a:lnTo>
                  <a:lnTo>
                    <a:pt x="224" y="163"/>
                  </a:lnTo>
                  <a:lnTo>
                    <a:pt x="246" y="168"/>
                  </a:lnTo>
                  <a:lnTo>
                    <a:pt x="270" y="171"/>
                  </a:lnTo>
                  <a:lnTo>
                    <a:pt x="294" y="175"/>
                  </a:lnTo>
                  <a:lnTo>
                    <a:pt x="318" y="175"/>
                  </a:lnTo>
                  <a:lnTo>
                    <a:pt x="318" y="108"/>
                  </a:lnTo>
                  <a:lnTo>
                    <a:pt x="298" y="107"/>
                  </a:lnTo>
                  <a:lnTo>
                    <a:pt x="279" y="106"/>
                  </a:lnTo>
                  <a:lnTo>
                    <a:pt x="259" y="102"/>
                  </a:lnTo>
                  <a:lnTo>
                    <a:pt x="240" y="98"/>
                  </a:lnTo>
                  <a:lnTo>
                    <a:pt x="221" y="93"/>
                  </a:lnTo>
                  <a:lnTo>
                    <a:pt x="203" y="86"/>
                  </a:lnTo>
                  <a:lnTo>
                    <a:pt x="184" y="80"/>
                  </a:lnTo>
                  <a:lnTo>
                    <a:pt x="166" y="72"/>
                  </a:lnTo>
                  <a:lnTo>
                    <a:pt x="130" y="56"/>
                  </a:lnTo>
                  <a:lnTo>
                    <a:pt x="95" y="39"/>
                  </a:lnTo>
                  <a:lnTo>
                    <a:pt x="60" y="21"/>
                  </a:lnTo>
                  <a:lnTo>
                    <a:pt x="28" y="5"/>
                  </a:lnTo>
                  <a:lnTo>
                    <a:pt x="0" y="5"/>
                  </a:lnTo>
                  <a:lnTo>
                    <a:pt x="28" y="5"/>
                  </a:lnTo>
                  <a:lnTo>
                    <a:pt x="14" y="0"/>
                  </a:lnTo>
                  <a:lnTo>
                    <a:pt x="0" y="5"/>
                  </a:lnTo>
                  <a:lnTo>
                    <a:pt x="28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92" name="Freeform 40"/>
            <p:cNvSpPr>
              <a:spLocks/>
            </p:cNvSpPr>
            <p:nvPr/>
          </p:nvSpPr>
          <p:spPr bwMode="auto">
            <a:xfrm>
              <a:off x="4626" y="2189"/>
              <a:ext cx="108" cy="41"/>
            </a:xfrm>
            <a:custGeom>
              <a:avLst/>
              <a:gdLst>
                <a:gd name="T0" fmla="*/ 0 w 325"/>
                <a:gd name="T1" fmla="*/ 125 h 125"/>
                <a:gd name="T2" fmla="*/ 0 w 325"/>
                <a:gd name="T3" fmla="*/ 125 h 125"/>
                <a:gd name="T4" fmla="*/ 45 w 325"/>
                <a:gd name="T5" fmla="*/ 124 h 125"/>
                <a:gd name="T6" fmla="*/ 90 w 325"/>
                <a:gd name="T7" fmla="*/ 121 h 125"/>
                <a:gd name="T8" fmla="*/ 133 w 325"/>
                <a:gd name="T9" fmla="*/ 116 h 125"/>
                <a:gd name="T10" fmla="*/ 175 w 325"/>
                <a:gd name="T11" fmla="*/ 108 h 125"/>
                <a:gd name="T12" fmla="*/ 216 w 325"/>
                <a:gd name="T13" fmla="*/ 99 h 125"/>
                <a:gd name="T14" fmla="*/ 254 w 325"/>
                <a:gd name="T15" fmla="*/ 89 h 125"/>
                <a:gd name="T16" fmla="*/ 291 w 325"/>
                <a:gd name="T17" fmla="*/ 76 h 125"/>
                <a:gd name="T18" fmla="*/ 325 w 325"/>
                <a:gd name="T19" fmla="*/ 62 h 125"/>
                <a:gd name="T20" fmla="*/ 297 w 325"/>
                <a:gd name="T21" fmla="*/ 0 h 125"/>
                <a:gd name="T22" fmla="*/ 267 w 325"/>
                <a:gd name="T23" fmla="*/ 13 h 125"/>
                <a:gd name="T24" fmla="*/ 234 w 325"/>
                <a:gd name="T25" fmla="*/ 24 h 125"/>
                <a:gd name="T26" fmla="*/ 199 w 325"/>
                <a:gd name="T27" fmla="*/ 34 h 125"/>
                <a:gd name="T28" fmla="*/ 162 w 325"/>
                <a:gd name="T29" fmla="*/ 42 h 125"/>
                <a:gd name="T30" fmla="*/ 124 w 325"/>
                <a:gd name="T31" fmla="*/ 49 h 125"/>
                <a:gd name="T32" fmla="*/ 83 w 325"/>
                <a:gd name="T33" fmla="*/ 54 h 125"/>
                <a:gd name="T34" fmla="*/ 42 w 325"/>
                <a:gd name="T35" fmla="*/ 56 h 125"/>
                <a:gd name="T36" fmla="*/ 0 w 325"/>
                <a:gd name="T37" fmla="*/ 57 h 125"/>
                <a:gd name="T38" fmla="*/ 0 w 325"/>
                <a:gd name="T39" fmla="*/ 57 h 125"/>
                <a:gd name="T40" fmla="*/ 0 w 325"/>
                <a:gd name="T41" fmla="*/ 125 h 125"/>
                <a:gd name="T42" fmla="*/ 0 w 325"/>
                <a:gd name="T43" fmla="*/ 125 h 125"/>
                <a:gd name="T44" fmla="*/ 0 w 325"/>
                <a:gd name="T4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5" h="125">
                  <a:moveTo>
                    <a:pt x="0" y="125"/>
                  </a:moveTo>
                  <a:lnTo>
                    <a:pt x="0" y="125"/>
                  </a:lnTo>
                  <a:lnTo>
                    <a:pt x="45" y="124"/>
                  </a:lnTo>
                  <a:lnTo>
                    <a:pt x="90" y="121"/>
                  </a:lnTo>
                  <a:lnTo>
                    <a:pt x="133" y="116"/>
                  </a:lnTo>
                  <a:lnTo>
                    <a:pt x="175" y="108"/>
                  </a:lnTo>
                  <a:lnTo>
                    <a:pt x="216" y="99"/>
                  </a:lnTo>
                  <a:lnTo>
                    <a:pt x="254" y="89"/>
                  </a:lnTo>
                  <a:lnTo>
                    <a:pt x="291" y="76"/>
                  </a:lnTo>
                  <a:lnTo>
                    <a:pt x="325" y="62"/>
                  </a:lnTo>
                  <a:lnTo>
                    <a:pt x="297" y="0"/>
                  </a:lnTo>
                  <a:lnTo>
                    <a:pt x="267" y="13"/>
                  </a:lnTo>
                  <a:lnTo>
                    <a:pt x="234" y="24"/>
                  </a:lnTo>
                  <a:lnTo>
                    <a:pt x="199" y="34"/>
                  </a:lnTo>
                  <a:lnTo>
                    <a:pt x="162" y="42"/>
                  </a:lnTo>
                  <a:lnTo>
                    <a:pt x="124" y="49"/>
                  </a:lnTo>
                  <a:lnTo>
                    <a:pt x="83" y="54"/>
                  </a:lnTo>
                  <a:lnTo>
                    <a:pt x="42" y="56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93" name="Freeform 41"/>
            <p:cNvSpPr>
              <a:spLocks/>
            </p:cNvSpPr>
            <p:nvPr/>
          </p:nvSpPr>
          <p:spPr bwMode="auto">
            <a:xfrm>
              <a:off x="4518" y="2187"/>
              <a:ext cx="108" cy="43"/>
            </a:xfrm>
            <a:custGeom>
              <a:avLst/>
              <a:gdLst>
                <a:gd name="T0" fmla="*/ 27 w 325"/>
                <a:gd name="T1" fmla="*/ 67 h 130"/>
                <a:gd name="T2" fmla="*/ 0 w 325"/>
                <a:gd name="T3" fmla="*/ 67 h 130"/>
                <a:gd name="T4" fmla="*/ 33 w 325"/>
                <a:gd name="T5" fmla="*/ 81 h 130"/>
                <a:gd name="T6" fmla="*/ 70 w 325"/>
                <a:gd name="T7" fmla="*/ 94 h 130"/>
                <a:gd name="T8" fmla="*/ 109 w 325"/>
                <a:gd name="T9" fmla="*/ 104 h 130"/>
                <a:gd name="T10" fmla="*/ 149 w 325"/>
                <a:gd name="T11" fmla="*/ 113 h 130"/>
                <a:gd name="T12" fmla="*/ 191 w 325"/>
                <a:gd name="T13" fmla="*/ 121 h 130"/>
                <a:gd name="T14" fmla="*/ 234 w 325"/>
                <a:gd name="T15" fmla="*/ 126 h 130"/>
                <a:gd name="T16" fmla="*/ 279 w 325"/>
                <a:gd name="T17" fmla="*/ 129 h 130"/>
                <a:gd name="T18" fmla="*/ 325 w 325"/>
                <a:gd name="T19" fmla="*/ 130 h 130"/>
                <a:gd name="T20" fmla="*/ 325 w 325"/>
                <a:gd name="T21" fmla="*/ 62 h 130"/>
                <a:gd name="T22" fmla="*/ 282 w 325"/>
                <a:gd name="T23" fmla="*/ 61 h 130"/>
                <a:gd name="T24" fmla="*/ 241 w 325"/>
                <a:gd name="T25" fmla="*/ 59 h 130"/>
                <a:gd name="T26" fmla="*/ 201 w 325"/>
                <a:gd name="T27" fmla="*/ 54 h 130"/>
                <a:gd name="T28" fmla="*/ 162 w 325"/>
                <a:gd name="T29" fmla="*/ 47 h 130"/>
                <a:gd name="T30" fmla="*/ 125 w 325"/>
                <a:gd name="T31" fmla="*/ 39 h 130"/>
                <a:gd name="T32" fmla="*/ 91 w 325"/>
                <a:gd name="T33" fmla="*/ 29 h 130"/>
                <a:gd name="T34" fmla="*/ 57 w 325"/>
                <a:gd name="T35" fmla="*/ 18 h 130"/>
                <a:gd name="T36" fmla="*/ 27 w 325"/>
                <a:gd name="T37" fmla="*/ 5 h 130"/>
                <a:gd name="T38" fmla="*/ 0 w 325"/>
                <a:gd name="T39" fmla="*/ 5 h 130"/>
                <a:gd name="T40" fmla="*/ 27 w 325"/>
                <a:gd name="T41" fmla="*/ 5 h 130"/>
                <a:gd name="T42" fmla="*/ 13 w 325"/>
                <a:gd name="T43" fmla="*/ 0 h 130"/>
                <a:gd name="T44" fmla="*/ 0 w 325"/>
                <a:gd name="T45" fmla="*/ 5 h 130"/>
                <a:gd name="T46" fmla="*/ 27 w 325"/>
                <a:gd name="T47" fmla="*/ 6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5" h="130">
                  <a:moveTo>
                    <a:pt x="27" y="67"/>
                  </a:moveTo>
                  <a:lnTo>
                    <a:pt x="0" y="67"/>
                  </a:lnTo>
                  <a:lnTo>
                    <a:pt x="33" y="81"/>
                  </a:lnTo>
                  <a:lnTo>
                    <a:pt x="70" y="94"/>
                  </a:lnTo>
                  <a:lnTo>
                    <a:pt x="109" y="104"/>
                  </a:lnTo>
                  <a:lnTo>
                    <a:pt x="149" y="113"/>
                  </a:lnTo>
                  <a:lnTo>
                    <a:pt x="191" y="121"/>
                  </a:lnTo>
                  <a:lnTo>
                    <a:pt x="234" y="126"/>
                  </a:lnTo>
                  <a:lnTo>
                    <a:pt x="279" y="129"/>
                  </a:lnTo>
                  <a:lnTo>
                    <a:pt x="325" y="130"/>
                  </a:lnTo>
                  <a:lnTo>
                    <a:pt x="325" y="62"/>
                  </a:lnTo>
                  <a:lnTo>
                    <a:pt x="282" y="61"/>
                  </a:lnTo>
                  <a:lnTo>
                    <a:pt x="241" y="59"/>
                  </a:lnTo>
                  <a:lnTo>
                    <a:pt x="201" y="54"/>
                  </a:lnTo>
                  <a:lnTo>
                    <a:pt x="162" y="47"/>
                  </a:lnTo>
                  <a:lnTo>
                    <a:pt x="125" y="39"/>
                  </a:lnTo>
                  <a:lnTo>
                    <a:pt x="91" y="29"/>
                  </a:lnTo>
                  <a:lnTo>
                    <a:pt x="57" y="18"/>
                  </a:lnTo>
                  <a:lnTo>
                    <a:pt x="27" y="5"/>
                  </a:lnTo>
                  <a:lnTo>
                    <a:pt x="0" y="5"/>
                  </a:lnTo>
                  <a:lnTo>
                    <a:pt x="27" y="5"/>
                  </a:lnTo>
                  <a:lnTo>
                    <a:pt x="13" y="0"/>
                  </a:lnTo>
                  <a:lnTo>
                    <a:pt x="0" y="5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94" name="Freeform 42"/>
            <p:cNvSpPr>
              <a:spLocks/>
            </p:cNvSpPr>
            <p:nvPr/>
          </p:nvSpPr>
          <p:spPr bwMode="auto">
            <a:xfrm>
              <a:off x="4418" y="2189"/>
              <a:ext cx="109" cy="56"/>
            </a:xfrm>
            <a:custGeom>
              <a:avLst/>
              <a:gdLst>
                <a:gd name="T0" fmla="*/ 0 w 325"/>
                <a:gd name="T1" fmla="*/ 170 h 170"/>
                <a:gd name="T2" fmla="*/ 0 w 325"/>
                <a:gd name="T3" fmla="*/ 170 h 170"/>
                <a:gd name="T4" fmla="*/ 25 w 325"/>
                <a:gd name="T5" fmla="*/ 170 h 170"/>
                <a:gd name="T6" fmla="*/ 48 w 325"/>
                <a:gd name="T7" fmla="*/ 166 h 170"/>
                <a:gd name="T8" fmla="*/ 72 w 325"/>
                <a:gd name="T9" fmla="*/ 163 h 170"/>
                <a:gd name="T10" fmla="*/ 95 w 325"/>
                <a:gd name="T11" fmla="*/ 158 h 170"/>
                <a:gd name="T12" fmla="*/ 118 w 325"/>
                <a:gd name="T13" fmla="*/ 152 h 170"/>
                <a:gd name="T14" fmla="*/ 139 w 325"/>
                <a:gd name="T15" fmla="*/ 145 h 170"/>
                <a:gd name="T16" fmla="*/ 161 w 325"/>
                <a:gd name="T17" fmla="*/ 137 h 170"/>
                <a:gd name="T18" fmla="*/ 182 w 325"/>
                <a:gd name="T19" fmla="*/ 129 h 170"/>
                <a:gd name="T20" fmla="*/ 221 w 325"/>
                <a:gd name="T21" fmla="*/ 111 h 170"/>
                <a:gd name="T22" fmla="*/ 259 w 325"/>
                <a:gd name="T23" fmla="*/ 94 h 170"/>
                <a:gd name="T24" fmla="*/ 294 w 325"/>
                <a:gd name="T25" fmla="*/ 77 h 170"/>
                <a:gd name="T26" fmla="*/ 325 w 325"/>
                <a:gd name="T27" fmla="*/ 62 h 170"/>
                <a:gd name="T28" fmla="*/ 298 w 325"/>
                <a:gd name="T29" fmla="*/ 0 h 170"/>
                <a:gd name="T30" fmla="*/ 264 w 325"/>
                <a:gd name="T31" fmla="*/ 16 h 170"/>
                <a:gd name="T32" fmla="*/ 230 w 325"/>
                <a:gd name="T33" fmla="*/ 34 h 170"/>
                <a:gd name="T34" fmla="*/ 193 w 325"/>
                <a:gd name="T35" fmla="*/ 51 h 170"/>
                <a:gd name="T36" fmla="*/ 155 w 325"/>
                <a:gd name="T37" fmla="*/ 67 h 170"/>
                <a:gd name="T38" fmla="*/ 137 w 325"/>
                <a:gd name="T39" fmla="*/ 75 h 170"/>
                <a:gd name="T40" fmla="*/ 118 w 325"/>
                <a:gd name="T41" fmla="*/ 81 h 170"/>
                <a:gd name="T42" fmla="*/ 98 w 325"/>
                <a:gd name="T43" fmla="*/ 88 h 170"/>
                <a:gd name="T44" fmla="*/ 79 w 325"/>
                <a:gd name="T45" fmla="*/ 93 h 170"/>
                <a:gd name="T46" fmla="*/ 59 w 325"/>
                <a:gd name="T47" fmla="*/ 97 h 170"/>
                <a:gd name="T48" fmla="*/ 40 w 325"/>
                <a:gd name="T49" fmla="*/ 101 h 170"/>
                <a:gd name="T50" fmla="*/ 19 w 325"/>
                <a:gd name="T51" fmla="*/ 102 h 170"/>
                <a:gd name="T52" fmla="*/ 0 w 325"/>
                <a:gd name="T53" fmla="*/ 103 h 170"/>
                <a:gd name="T54" fmla="*/ 0 w 325"/>
                <a:gd name="T55" fmla="*/ 103 h 170"/>
                <a:gd name="T56" fmla="*/ 0 w 325"/>
                <a:gd name="T57" fmla="*/ 170 h 170"/>
                <a:gd name="T58" fmla="*/ 0 w 325"/>
                <a:gd name="T59" fmla="*/ 170 h 170"/>
                <a:gd name="T60" fmla="*/ 0 w 325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5" h="170">
                  <a:moveTo>
                    <a:pt x="0" y="170"/>
                  </a:moveTo>
                  <a:lnTo>
                    <a:pt x="0" y="170"/>
                  </a:lnTo>
                  <a:lnTo>
                    <a:pt x="25" y="170"/>
                  </a:lnTo>
                  <a:lnTo>
                    <a:pt x="48" y="166"/>
                  </a:lnTo>
                  <a:lnTo>
                    <a:pt x="72" y="163"/>
                  </a:lnTo>
                  <a:lnTo>
                    <a:pt x="95" y="158"/>
                  </a:lnTo>
                  <a:lnTo>
                    <a:pt x="118" y="152"/>
                  </a:lnTo>
                  <a:lnTo>
                    <a:pt x="139" y="145"/>
                  </a:lnTo>
                  <a:lnTo>
                    <a:pt x="161" y="137"/>
                  </a:lnTo>
                  <a:lnTo>
                    <a:pt x="182" y="129"/>
                  </a:lnTo>
                  <a:lnTo>
                    <a:pt x="221" y="111"/>
                  </a:lnTo>
                  <a:lnTo>
                    <a:pt x="259" y="94"/>
                  </a:lnTo>
                  <a:lnTo>
                    <a:pt x="294" y="77"/>
                  </a:lnTo>
                  <a:lnTo>
                    <a:pt x="325" y="62"/>
                  </a:lnTo>
                  <a:lnTo>
                    <a:pt x="298" y="0"/>
                  </a:lnTo>
                  <a:lnTo>
                    <a:pt x="264" y="16"/>
                  </a:lnTo>
                  <a:lnTo>
                    <a:pt x="230" y="34"/>
                  </a:lnTo>
                  <a:lnTo>
                    <a:pt x="193" y="51"/>
                  </a:lnTo>
                  <a:lnTo>
                    <a:pt x="155" y="67"/>
                  </a:lnTo>
                  <a:lnTo>
                    <a:pt x="137" y="75"/>
                  </a:lnTo>
                  <a:lnTo>
                    <a:pt x="118" y="81"/>
                  </a:lnTo>
                  <a:lnTo>
                    <a:pt x="98" y="88"/>
                  </a:lnTo>
                  <a:lnTo>
                    <a:pt x="79" y="93"/>
                  </a:lnTo>
                  <a:lnTo>
                    <a:pt x="59" y="97"/>
                  </a:lnTo>
                  <a:lnTo>
                    <a:pt x="40" y="101"/>
                  </a:lnTo>
                  <a:lnTo>
                    <a:pt x="19" y="102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95" name="Freeform 43"/>
            <p:cNvSpPr>
              <a:spLocks/>
            </p:cNvSpPr>
            <p:nvPr/>
          </p:nvSpPr>
          <p:spPr bwMode="auto">
            <a:xfrm>
              <a:off x="4249" y="2139"/>
              <a:ext cx="169" cy="106"/>
            </a:xfrm>
            <a:custGeom>
              <a:avLst/>
              <a:gdLst>
                <a:gd name="T0" fmla="*/ 0 w 507"/>
                <a:gd name="T1" fmla="*/ 0 h 320"/>
                <a:gd name="T2" fmla="*/ 2 w 507"/>
                <a:gd name="T3" fmla="*/ 31 h 320"/>
                <a:gd name="T4" fmla="*/ 11 w 507"/>
                <a:gd name="T5" fmla="*/ 63 h 320"/>
                <a:gd name="T6" fmla="*/ 25 w 507"/>
                <a:gd name="T7" fmla="*/ 92 h 320"/>
                <a:gd name="T8" fmla="*/ 44 w 507"/>
                <a:gd name="T9" fmla="*/ 121 h 320"/>
                <a:gd name="T10" fmla="*/ 66 w 507"/>
                <a:gd name="T11" fmla="*/ 148 h 320"/>
                <a:gd name="T12" fmla="*/ 92 w 507"/>
                <a:gd name="T13" fmla="*/ 174 h 320"/>
                <a:gd name="T14" fmla="*/ 121 w 507"/>
                <a:gd name="T15" fmla="*/ 199 h 320"/>
                <a:gd name="T16" fmla="*/ 154 w 507"/>
                <a:gd name="T17" fmla="*/ 221 h 320"/>
                <a:gd name="T18" fmla="*/ 190 w 507"/>
                <a:gd name="T19" fmla="*/ 243 h 320"/>
                <a:gd name="T20" fmla="*/ 228 w 507"/>
                <a:gd name="T21" fmla="*/ 261 h 320"/>
                <a:gd name="T22" fmla="*/ 270 w 507"/>
                <a:gd name="T23" fmla="*/ 279 h 320"/>
                <a:gd name="T24" fmla="*/ 314 w 507"/>
                <a:gd name="T25" fmla="*/ 293 h 320"/>
                <a:gd name="T26" fmla="*/ 359 w 507"/>
                <a:gd name="T27" fmla="*/ 305 h 320"/>
                <a:gd name="T28" fmla="*/ 406 w 507"/>
                <a:gd name="T29" fmla="*/ 313 h 320"/>
                <a:gd name="T30" fmla="*/ 456 w 507"/>
                <a:gd name="T31" fmla="*/ 319 h 320"/>
                <a:gd name="T32" fmla="*/ 507 w 507"/>
                <a:gd name="T33" fmla="*/ 320 h 320"/>
                <a:gd name="T34" fmla="*/ 483 w 507"/>
                <a:gd name="T35" fmla="*/ 253 h 320"/>
                <a:gd name="T36" fmla="*/ 439 w 507"/>
                <a:gd name="T37" fmla="*/ 249 h 320"/>
                <a:gd name="T38" fmla="*/ 395 w 507"/>
                <a:gd name="T39" fmla="*/ 243 h 320"/>
                <a:gd name="T40" fmla="*/ 352 w 507"/>
                <a:gd name="T41" fmla="*/ 233 h 320"/>
                <a:gd name="T42" fmla="*/ 312 w 507"/>
                <a:gd name="T43" fmla="*/ 221 h 320"/>
                <a:gd name="T44" fmla="*/ 275 w 507"/>
                <a:gd name="T45" fmla="*/ 207 h 320"/>
                <a:gd name="T46" fmla="*/ 239 w 507"/>
                <a:gd name="T47" fmla="*/ 192 h 320"/>
                <a:gd name="T48" fmla="*/ 206 w 507"/>
                <a:gd name="T49" fmla="*/ 174 h 320"/>
                <a:gd name="T50" fmla="*/ 176 w 507"/>
                <a:gd name="T51" fmla="*/ 154 h 320"/>
                <a:gd name="T52" fmla="*/ 149 w 507"/>
                <a:gd name="T53" fmla="*/ 135 h 320"/>
                <a:gd name="T54" fmla="*/ 126 w 507"/>
                <a:gd name="T55" fmla="*/ 113 h 320"/>
                <a:gd name="T56" fmla="*/ 106 w 507"/>
                <a:gd name="T57" fmla="*/ 92 h 320"/>
                <a:gd name="T58" fmla="*/ 91 w 507"/>
                <a:gd name="T59" fmla="*/ 70 h 320"/>
                <a:gd name="T60" fmla="*/ 79 w 507"/>
                <a:gd name="T61" fmla="*/ 49 h 320"/>
                <a:gd name="T62" fmla="*/ 72 w 507"/>
                <a:gd name="T63" fmla="*/ 29 h 320"/>
                <a:gd name="T64" fmla="*/ 67 w 507"/>
                <a:gd name="T65" fmla="*/ 10 h 320"/>
                <a:gd name="T66" fmla="*/ 67 w 507"/>
                <a:gd name="T67" fmla="*/ 0 h 320"/>
                <a:gd name="T68" fmla="*/ 0 w 507"/>
                <a:gd name="T6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7" h="320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2" y="31"/>
                  </a:lnTo>
                  <a:lnTo>
                    <a:pt x="7" y="46"/>
                  </a:lnTo>
                  <a:lnTo>
                    <a:pt x="11" y="63"/>
                  </a:lnTo>
                  <a:lnTo>
                    <a:pt x="18" y="78"/>
                  </a:lnTo>
                  <a:lnTo>
                    <a:pt x="25" y="92"/>
                  </a:lnTo>
                  <a:lnTo>
                    <a:pt x="34" y="107"/>
                  </a:lnTo>
                  <a:lnTo>
                    <a:pt x="44" y="121"/>
                  </a:lnTo>
                  <a:lnTo>
                    <a:pt x="54" y="134"/>
                  </a:lnTo>
                  <a:lnTo>
                    <a:pt x="66" y="148"/>
                  </a:lnTo>
                  <a:lnTo>
                    <a:pt x="78" y="161"/>
                  </a:lnTo>
                  <a:lnTo>
                    <a:pt x="92" y="174"/>
                  </a:lnTo>
                  <a:lnTo>
                    <a:pt x="106" y="187"/>
                  </a:lnTo>
                  <a:lnTo>
                    <a:pt x="121" y="199"/>
                  </a:lnTo>
                  <a:lnTo>
                    <a:pt x="137" y="211"/>
                  </a:lnTo>
                  <a:lnTo>
                    <a:pt x="154" y="221"/>
                  </a:lnTo>
                  <a:lnTo>
                    <a:pt x="172" y="232"/>
                  </a:lnTo>
                  <a:lnTo>
                    <a:pt x="190" y="243"/>
                  </a:lnTo>
                  <a:lnTo>
                    <a:pt x="209" y="253"/>
                  </a:lnTo>
                  <a:lnTo>
                    <a:pt x="228" y="261"/>
                  </a:lnTo>
                  <a:lnTo>
                    <a:pt x="249" y="270"/>
                  </a:lnTo>
                  <a:lnTo>
                    <a:pt x="270" y="279"/>
                  </a:lnTo>
                  <a:lnTo>
                    <a:pt x="292" y="286"/>
                  </a:lnTo>
                  <a:lnTo>
                    <a:pt x="314" y="293"/>
                  </a:lnTo>
                  <a:lnTo>
                    <a:pt x="336" y="299"/>
                  </a:lnTo>
                  <a:lnTo>
                    <a:pt x="359" y="305"/>
                  </a:lnTo>
                  <a:lnTo>
                    <a:pt x="383" y="309"/>
                  </a:lnTo>
                  <a:lnTo>
                    <a:pt x="406" y="313"/>
                  </a:lnTo>
                  <a:lnTo>
                    <a:pt x="431" y="316"/>
                  </a:lnTo>
                  <a:lnTo>
                    <a:pt x="456" y="319"/>
                  </a:lnTo>
                  <a:lnTo>
                    <a:pt x="481" y="320"/>
                  </a:lnTo>
                  <a:lnTo>
                    <a:pt x="507" y="320"/>
                  </a:lnTo>
                  <a:lnTo>
                    <a:pt x="507" y="253"/>
                  </a:lnTo>
                  <a:lnTo>
                    <a:pt x="483" y="253"/>
                  </a:lnTo>
                  <a:lnTo>
                    <a:pt x="460" y="251"/>
                  </a:lnTo>
                  <a:lnTo>
                    <a:pt x="439" y="249"/>
                  </a:lnTo>
                  <a:lnTo>
                    <a:pt x="416" y="246"/>
                  </a:lnTo>
                  <a:lnTo>
                    <a:pt x="395" y="243"/>
                  </a:lnTo>
                  <a:lnTo>
                    <a:pt x="373" y="239"/>
                  </a:lnTo>
                  <a:lnTo>
                    <a:pt x="352" y="233"/>
                  </a:lnTo>
                  <a:lnTo>
                    <a:pt x="332" y="228"/>
                  </a:lnTo>
                  <a:lnTo>
                    <a:pt x="312" y="221"/>
                  </a:lnTo>
                  <a:lnTo>
                    <a:pt x="293" y="215"/>
                  </a:lnTo>
                  <a:lnTo>
                    <a:pt x="275" y="207"/>
                  </a:lnTo>
                  <a:lnTo>
                    <a:pt x="256" y="200"/>
                  </a:lnTo>
                  <a:lnTo>
                    <a:pt x="239" y="192"/>
                  </a:lnTo>
                  <a:lnTo>
                    <a:pt x="222" y="184"/>
                  </a:lnTo>
                  <a:lnTo>
                    <a:pt x="206" y="174"/>
                  </a:lnTo>
                  <a:lnTo>
                    <a:pt x="190" y="164"/>
                  </a:lnTo>
                  <a:lnTo>
                    <a:pt x="176" y="154"/>
                  </a:lnTo>
                  <a:lnTo>
                    <a:pt x="162" y="145"/>
                  </a:lnTo>
                  <a:lnTo>
                    <a:pt x="149" y="135"/>
                  </a:lnTo>
                  <a:lnTo>
                    <a:pt x="137" y="124"/>
                  </a:lnTo>
                  <a:lnTo>
                    <a:pt x="126" y="113"/>
                  </a:lnTo>
                  <a:lnTo>
                    <a:pt x="116" y="103"/>
                  </a:lnTo>
                  <a:lnTo>
                    <a:pt x="106" y="92"/>
                  </a:lnTo>
                  <a:lnTo>
                    <a:pt x="99" y="81"/>
                  </a:lnTo>
                  <a:lnTo>
                    <a:pt x="91" y="70"/>
                  </a:lnTo>
                  <a:lnTo>
                    <a:pt x="85" y="59"/>
                  </a:lnTo>
                  <a:lnTo>
                    <a:pt x="79" y="49"/>
                  </a:lnTo>
                  <a:lnTo>
                    <a:pt x="75" y="39"/>
                  </a:lnTo>
                  <a:lnTo>
                    <a:pt x="72" y="29"/>
                  </a:lnTo>
                  <a:lnTo>
                    <a:pt x="69" y="18"/>
                  </a:lnTo>
                  <a:lnTo>
                    <a:pt x="67" y="1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96" name="Freeform 44"/>
            <p:cNvSpPr>
              <a:spLocks/>
            </p:cNvSpPr>
            <p:nvPr/>
          </p:nvSpPr>
          <p:spPr bwMode="auto">
            <a:xfrm>
              <a:off x="4249" y="2047"/>
              <a:ext cx="169" cy="92"/>
            </a:xfrm>
            <a:custGeom>
              <a:avLst/>
              <a:gdLst>
                <a:gd name="T0" fmla="*/ 507 w 507"/>
                <a:gd name="T1" fmla="*/ 0 h 275"/>
                <a:gd name="T2" fmla="*/ 457 w 507"/>
                <a:gd name="T3" fmla="*/ 2 h 275"/>
                <a:gd name="T4" fmla="*/ 409 w 507"/>
                <a:gd name="T5" fmla="*/ 5 h 275"/>
                <a:gd name="T6" fmla="*/ 361 w 507"/>
                <a:gd name="T7" fmla="*/ 11 h 275"/>
                <a:gd name="T8" fmla="*/ 316 w 507"/>
                <a:gd name="T9" fmla="*/ 20 h 275"/>
                <a:gd name="T10" fmla="*/ 272 w 507"/>
                <a:gd name="T11" fmla="*/ 31 h 275"/>
                <a:gd name="T12" fmla="*/ 231 w 507"/>
                <a:gd name="T13" fmla="*/ 43 h 275"/>
                <a:gd name="T14" fmla="*/ 193 w 507"/>
                <a:gd name="T15" fmla="*/ 58 h 275"/>
                <a:gd name="T16" fmla="*/ 157 w 507"/>
                <a:gd name="T17" fmla="*/ 74 h 275"/>
                <a:gd name="T18" fmla="*/ 125 w 507"/>
                <a:gd name="T19" fmla="*/ 94 h 275"/>
                <a:gd name="T20" fmla="*/ 94 w 507"/>
                <a:gd name="T21" fmla="*/ 113 h 275"/>
                <a:gd name="T22" fmla="*/ 68 w 507"/>
                <a:gd name="T23" fmla="*/ 136 h 275"/>
                <a:gd name="T24" fmla="*/ 45 w 507"/>
                <a:gd name="T25" fmla="*/ 159 h 275"/>
                <a:gd name="T26" fmla="*/ 26 w 507"/>
                <a:gd name="T27" fmla="*/ 186 h 275"/>
                <a:gd name="T28" fmla="*/ 12 w 507"/>
                <a:gd name="T29" fmla="*/ 214 h 275"/>
                <a:gd name="T30" fmla="*/ 2 w 507"/>
                <a:gd name="T31" fmla="*/ 244 h 275"/>
                <a:gd name="T32" fmla="*/ 0 w 507"/>
                <a:gd name="T33" fmla="*/ 275 h 275"/>
                <a:gd name="T34" fmla="*/ 67 w 507"/>
                <a:gd name="T35" fmla="*/ 266 h 275"/>
                <a:gd name="T36" fmla="*/ 72 w 507"/>
                <a:gd name="T37" fmla="*/ 248 h 275"/>
                <a:gd name="T38" fmla="*/ 78 w 507"/>
                <a:gd name="T39" fmla="*/ 230 h 275"/>
                <a:gd name="T40" fmla="*/ 90 w 507"/>
                <a:gd name="T41" fmla="*/ 212 h 275"/>
                <a:gd name="T42" fmla="*/ 105 w 507"/>
                <a:gd name="T43" fmla="*/ 194 h 275"/>
                <a:gd name="T44" fmla="*/ 123 w 507"/>
                <a:gd name="T45" fmla="*/ 176 h 275"/>
                <a:gd name="T46" fmla="*/ 147 w 507"/>
                <a:gd name="T47" fmla="*/ 158 h 275"/>
                <a:gd name="T48" fmla="*/ 173 w 507"/>
                <a:gd name="T49" fmla="*/ 142 h 275"/>
                <a:gd name="T50" fmla="*/ 203 w 507"/>
                <a:gd name="T51" fmla="*/ 127 h 275"/>
                <a:gd name="T52" fmla="*/ 236 w 507"/>
                <a:gd name="T53" fmla="*/ 113 h 275"/>
                <a:gd name="T54" fmla="*/ 271 w 507"/>
                <a:gd name="T55" fmla="*/ 101 h 275"/>
                <a:gd name="T56" fmla="*/ 310 w 507"/>
                <a:gd name="T57" fmla="*/ 90 h 275"/>
                <a:gd name="T58" fmla="*/ 350 w 507"/>
                <a:gd name="T59" fmla="*/ 82 h 275"/>
                <a:gd name="T60" fmla="*/ 393 w 507"/>
                <a:gd name="T61" fmla="*/ 75 h 275"/>
                <a:gd name="T62" fmla="*/ 438 w 507"/>
                <a:gd name="T63" fmla="*/ 70 h 275"/>
                <a:gd name="T64" fmla="*/ 483 w 507"/>
                <a:gd name="T65" fmla="*/ 68 h 275"/>
                <a:gd name="T66" fmla="*/ 507 w 507"/>
                <a:gd name="T67" fmla="*/ 68 h 275"/>
                <a:gd name="T68" fmla="*/ 507 w 507"/>
                <a:gd name="T6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7" h="275">
                  <a:moveTo>
                    <a:pt x="507" y="0"/>
                  </a:moveTo>
                  <a:lnTo>
                    <a:pt x="507" y="0"/>
                  </a:lnTo>
                  <a:lnTo>
                    <a:pt x="482" y="1"/>
                  </a:lnTo>
                  <a:lnTo>
                    <a:pt x="457" y="2"/>
                  </a:lnTo>
                  <a:lnTo>
                    <a:pt x="432" y="3"/>
                  </a:lnTo>
                  <a:lnTo>
                    <a:pt x="409" y="5"/>
                  </a:lnTo>
                  <a:lnTo>
                    <a:pt x="385" y="8"/>
                  </a:lnTo>
                  <a:lnTo>
                    <a:pt x="361" y="11"/>
                  </a:lnTo>
                  <a:lnTo>
                    <a:pt x="338" y="16"/>
                  </a:lnTo>
                  <a:lnTo>
                    <a:pt x="316" y="20"/>
                  </a:lnTo>
                  <a:lnTo>
                    <a:pt x="294" y="25"/>
                  </a:lnTo>
                  <a:lnTo>
                    <a:pt x="272" y="31"/>
                  </a:lnTo>
                  <a:lnTo>
                    <a:pt x="252" y="36"/>
                  </a:lnTo>
                  <a:lnTo>
                    <a:pt x="231" y="43"/>
                  </a:lnTo>
                  <a:lnTo>
                    <a:pt x="212" y="50"/>
                  </a:lnTo>
                  <a:lnTo>
                    <a:pt x="193" y="58"/>
                  </a:lnTo>
                  <a:lnTo>
                    <a:pt x="174" y="67"/>
                  </a:lnTo>
                  <a:lnTo>
                    <a:pt x="157" y="74"/>
                  </a:lnTo>
                  <a:lnTo>
                    <a:pt x="141" y="84"/>
                  </a:lnTo>
                  <a:lnTo>
                    <a:pt x="125" y="94"/>
                  </a:lnTo>
                  <a:lnTo>
                    <a:pt x="108" y="103"/>
                  </a:lnTo>
                  <a:lnTo>
                    <a:pt x="94" y="113"/>
                  </a:lnTo>
                  <a:lnTo>
                    <a:pt x="80" y="124"/>
                  </a:lnTo>
                  <a:lnTo>
                    <a:pt x="68" y="136"/>
                  </a:lnTo>
                  <a:lnTo>
                    <a:pt x="55" y="148"/>
                  </a:lnTo>
                  <a:lnTo>
                    <a:pt x="45" y="159"/>
                  </a:lnTo>
                  <a:lnTo>
                    <a:pt x="35" y="172"/>
                  </a:lnTo>
                  <a:lnTo>
                    <a:pt x="26" y="186"/>
                  </a:lnTo>
                  <a:lnTo>
                    <a:pt x="19" y="199"/>
                  </a:lnTo>
                  <a:lnTo>
                    <a:pt x="12" y="214"/>
                  </a:lnTo>
                  <a:lnTo>
                    <a:pt x="7" y="229"/>
                  </a:lnTo>
                  <a:lnTo>
                    <a:pt x="2" y="244"/>
                  </a:lnTo>
                  <a:lnTo>
                    <a:pt x="0" y="260"/>
                  </a:lnTo>
                  <a:lnTo>
                    <a:pt x="0" y="275"/>
                  </a:lnTo>
                  <a:lnTo>
                    <a:pt x="67" y="275"/>
                  </a:lnTo>
                  <a:lnTo>
                    <a:pt x="67" y="266"/>
                  </a:lnTo>
                  <a:lnTo>
                    <a:pt x="69" y="257"/>
                  </a:lnTo>
                  <a:lnTo>
                    <a:pt x="72" y="248"/>
                  </a:lnTo>
                  <a:lnTo>
                    <a:pt x="75" y="239"/>
                  </a:lnTo>
                  <a:lnTo>
                    <a:pt x="78" y="230"/>
                  </a:lnTo>
                  <a:lnTo>
                    <a:pt x="83" y="221"/>
                  </a:lnTo>
                  <a:lnTo>
                    <a:pt x="90" y="212"/>
                  </a:lnTo>
                  <a:lnTo>
                    <a:pt x="96" y="203"/>
                  </a:lnTo>
                  <a:lnTo>
                    <a:pt x="105" y="194"/>
                  </a:lnTo>
                  <a:lnTo>
                    <a:pt x="114" y="184"/>
                  </a:lnTo>
                  <a:lnTo>
                    <a:pt x="123" y="176"/>
                  </a:lnTo>
                  <a:lnTo>
                    <a:pt x="135" y="167"/>
                  </a:lnTo>
                  <a:lnTo>
                    <a:pt x="147" y="158"/>
                  </a:lnTo>
                  <a:lnTo>
                    <a:pt x="159" y="151"/>
                  </a:lnTo>
                  <a:lnTo>
                    <a:pt x="173" y="142"/>
                  </a:lnTo>
                  <a:lnTo>
                    <a:pt x="187" y="135"/>
                  </a:lnTo>
                  <a:lnTo>
                    <a:pt x="203" y="127"/>
                  </a:lnTo>
                  <a:lnTo>
                    <a:pt x="220" y="121"/>
                  </a:lnTo>
                  <a:lnTo>
                    <a:pt x="236" y="113"/>
                  </a:lnTo>
                  <a:lnTo>
                    <a:pt x="253" y="108"/>
                  </a:lnTo>
                  <a:lnTo>
                    <a:pt x="271" y="101"/>
                  </a:lnTo>
                  <a:lnTo>
                    <a:pt x="291" y="96"/>
                  </a:lnTo>
                  <a:lnTo>
                    <a:pt x="310" y="90"/>
                  </a:lnTo>
                  <a:lnTo>
                    <a:pt x="330" y="86"/>
                  </a:lnTo>
                  <a:lnTo>
                    <a:pt x="350" y="82"/>
                  </a:lnTo>
                  <a:lnTo>
                    <a:pt x="372" y="78"/>
                  </a:lnTo>
                  <a:lnTo>
                    <a:pt x="393" y="75"/>
                  </a:lnTo>
                  <a:lnTo>
                    <a:pt x="415" y="72"/>
                  </a:lnTo>
                  <a:lnTo>
                    <a:pt x="438" y="70"/>
                  </a:lnTo>
                  <a:lnTo>
                    <a:pt x="460" y="69"/>
                  </a:lnTo>
                  <a:lnTo>
                    <a:pt x="483" y="68"/>
                  </a:lnTo>
                  <a:lnTo>
                    <a:pt x="507" y="68"/>
                  </a:lnTo>
                  <a:lnTo>
                    <a:pt x="507" y="68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97" name="Freeform 45"/>
            <p:cNvSpPr>
              <a:spLocks/>
            </p:cNvSpPr>
            <p:nvPr/>
          </p:nvSpPr>
          <p:spPr bwMode="auto">
            <a:xfrm>
              <a:off x="2230" y="1887"/>
              <a:ext cx="163" cy="129"/>
            </a:xfrm>
            <a:custGeom>
              <a:avLst/>
              <a:gdLst>
                <a:gd name="T0" fmla="*/ 195 w 490"/>
                <a:gd name="T1" fmla="*/ 24 h 385"/>
                <a:gd name="T2" fmla="*/ 244 w 490"/>
                <a:gd name="T3" fmla="*/ 9 h 385"/>
                <a:gd name="T4" fmla="*/ 291 w 490"/>
                <a:gd name="T5" fmla="*/ 1 h 385"/>
                <a:gd name="T6" fmla="*/ 336 w 490"/>
                <a:gd name="T7" fmla="*/ 1 h 385"/>
                <a:gd name="T8" fmla="*/ 378 w 490"/>
                <a:gd name="T9" fmla="*/ 8 h 385"/>
                <a:gd name="T10" fmla="*/ 415 w 490"/>
                <a:gd name="T11" fmla="*/ 22 h 385"/>
                <a:gd name="T12" fmla="*/ 439 w 490"/>
                <a:gd name="T13" fmla="*/ 36 h 385"/>
                <a:gd name="T14" fmla="*/ 452 w 490"/>
                <a:gd name="T15" fmla="*/ 48 h 385"/>
                <a:gd name="T16" fmla="*/ 464 w 490"/>
                <a:gd name="T17" fmla="*/ 61 h 385"/>
                <a:gd name="T18" fmla="*/ 474 w 490"/>
                <a:gd name="T19" fmla="*/ 76 h 385"/>
                <a:gd name="T20" fmla="*/ 481 w 490"/>
                <a:gd name="T21" fmla="*/ 92 h 385"/>
                <a:gd name="T22" fmla="*/ 487 w 490"/>
                <a:gd name="T23" fmla="*/ 109 h 385"/>
                <a:gd name="T24" fmla="*/ 489 w 490"/>
                <a:gd name="T25" fmla="*/ 126 h 385"/>
                <a:gd name="T26" fmla="*/ 490 w 490"/>
                <a:gd name="T27" fmla="*/ 145 h 385"/>
                <a:gd name="T28" fmla="*/ 486 w 490"/>
                <a:gd name="T29" fmla="*/ 172 h 385"/>
                <a:gd name="T30" fmla="*/ 471 w 490"/>
                <a:gd name="T31" fmla="*/ 210 h 385"/>
                <a:gd name="T32" fmla="*/ 450 w 490"/>
                <a:gd name="T33" fmla="*/ 245 h 385"/>
                <a:gd name="T34" fmla="*/ 421 w 490"/>
                <a:gd name="T35" fmla="*/ 280 h 385"/>
                <a:gd name="T36" fmla="*/ 385 w 490"/>
                <a:gd name="T37" fmla="*/ 311 h 385"/>
                <a:gd name="T38" fmla="*/ 342 w 490"/>
                <a:gd name="T39" fmla="*/ 339 h 385"/>
                <a:gd name="T40" fmla="*/ 294 w 490"/>
                <a:gd name="T41" fmla="*/ 362 h 385"/>
                <a:gd name="T42" fmla="*/ 246 w 490"/>
                <a:gd name="T43" fmla="*/ 376 h 385"/>
                <a:gd name="T44" fmla="*/ 198 w 490"/>
                <a:gd name="T45" fmla="*/ 384 h 385"/>
                <a:gd name="T46" fmla="*/ 153 w 490"/>
                <a:gd name="T47" fmla="*/ 384 h 385"/>
                <a:gd name="T48" fmla="*/ 112 w 490"/>
                <a:gd name="T49" fmla="*/ 377 h 385"/>
                <a:gd name="T50" fmla="*/ 75 w 490"/>
                <a:gd name="T51" fmla="*/ 364 h 385"/>
                <a:gd name="T52" fmla="*/ 51 w 490"/>
                <a:gd name="T53" fmla="*/ 349 h 385"/>
                <a:gd name="T54" fmla="*/ 37 w 490"/>
                <a:gd name="T55" fmla="*/ 337 h 385"/>
                <a:gd name="T56" fmla="*/ 25 w 490"/>
                <a:gd name="T57" fmla="*/ 324 h 385"/>
                <a:gd name="T58" fmla="*/ 16 w 490"/>
                <a:gd name="T59" fmla="*/ 309 h 385"/>
                <a:gd name="T60" fmla="*/ 8 w 490"/>
                <a:gd name="T61" fmla="*/ 293 h 385"/>
                <a:gd name="T62" fmla="*/ 3 w 490"/>
                <a:gd name="T63" fmla="*/ 277 h 385"/>
                <a:gd name="T64" fmla="*/ 1 w 490"/>
                <a:gd name="T65" fmla="*/ 258 h 385"/>
                <a:gd name="T66" fmla="*/ 1 w 490"/>
                <a:gd name="T67" fmla="*/ 241 h 385"/>
                <a:gd name="T68" fmla="*/ 4 w 490"/>
                <a:gd name="T69" fmla="*/ 213 h 385"/>
                <a:gd name="T70" fmla="*/ 18 w 490"/>
                <a:gd name="T71" fmla="*/ 176 h 385"/>
                <a:gd name="T72" fmla="*/ 39 w 490"/>
                <a:gd name="T73" fmla="*/ 139 h 385"/>
                <a:gd name="T74" fmla="*/ 69 w 490"/>
                <a:gd name="T75" fmla="*/ 105 h 385"/>
                <a:gd name="T76" fmla="*/ 105 w 490"/>
                <a:gd name="T77" fmla="*/ 74 h 385"/>
                <a:gd name="T78" fmla="*/ 147 w 490"/>
                <a:gd name="T79" fmla="*/ 4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0" h="385">
                  <a:moveTo>
                    <a:pt x="171" y="34"/>
                  </a:moveTo>
                  <a:lnTo>
                    <a:pt x="195" y="24"/>
                  </a:lnTo>
                  <a:lnTo>
                    <a:pt x="219" y="15"/>
                  </a:lnTo>
                  <a:lnTo>
                    <a:pt x="244" y="9"/>
                  </a:lnTo>
                  <a:lnTo>
                    <a:pt x="267" y="4"/>
                  </a:lnTo>
                  <a:lnTo>
                    <a:pt x="291" y="1"/>
                  </a:lnTo>
                  <a:lnTo>
                    <a:pt x="314" y="0"/>
                  </a:lnTo>
                  <a:lnTo>
                    <a:pt x="336" y="1"/>
                  </a:lnTo>
                  <a:lnTo>
                    <a:pt x="357" y="3"/>
                  </a:lnTo>
                  <a:lnTo>
                    <a:pt x="378" y="8"/>
                  </a:lnTo>
                  <a:lnTo>
                    <a:pt x="397" y="14"/>
                  </a:lnTo>
                  <a:lnTo>
                    <a:pt x="415" y="22"/>
                  </a:lnTo>
                  <a:lnTo>
                    <a:pt x="432" y="30"/>
                  </a:lnTo>
                  <a:lnTo>
                    <a:pt x="439" y="36"/>
                  </a:lnTo>
                  <a:lnTo>
                    <a:pt x="446" y="41"/>
                  </a:lnTo>
                  <a:lnTo>
                    <a:pt x="452" y="48"/>
                  </a:lnTo>
                  <a:lnTo>
                    <a:pt x="459" y="54"/>
                  </a:lnTo>
                  <a:lnTo>
                    <a:pt x="464" y="61"/>
                  </a:lnTo>
                  <a:lnTo>
                    <a:pt x="469" y="68"/>
                  </a:lnTo>
                  <a:lnTo>
                    <a:pt x="474" y="76"/>
                  </a:lnTo>
                  <a:lnTo>
                    <a:pt x="478" y="83"/>
                  </a:lnTo>
                  <a:lnTo>
                    <a:pt x="481" y="92"/>
                  </a:lnTo>
                  <a:lnTo>
                    <a:pt x="484" y="101"/>
                  </a:lnTo>
                  <a:lnTo>
                    <a:pt x="487" y="109"/>
                  </a:lnTo>
                  <a:lnTo>
                    <a:pt x="489" y="118"/>
                  </a:lnTo>
                  <a:lnTo>
                    <a:pt x="489" y="126"/>
                  </a:lnTo>
                  <a:lnTo>
                    <a:pt x="490" y="136"/>
                  </a:lnTo>
                  <a:lnTo>
                    <a:pt x="490" y="145"/>
                  </a:lnTo>
                  <a:lnTo>
                    <a:pt x="489" y="153"/>
                  </a:lnTo>
                  <a:lnTo>
                    <a:pt x="486" y="172"/>
                  </a:lnTo>
                  <a:lnTo>
                    <a:pt x="479" y="191"/>
                  </a:lnTo>
                  <a:lnTo>
                    <a:pt x="471" y="210"/>
                  </a:lnTo>
                  <a:lnTo>
                    <a:pt x="462" y="228"/>
                  </a:lnTo>
                  <a:lnTo>
                    <a:pt x="450" y="245"/>
                  </a:lnTo>
                  <a:lnTo>
                    <a:pt x="437" y="264"/>
                  </a:lnTo>
                  <a:lnTo>
                    <a:pt x="421" y="280"/>
                  </a:lnTo>
                  <a:lnTo>
                    <a:pt x="403" y="296"/>
                  </a:lnTo>
                  <a:lnTo>
                    <a:pt x="385" y="311"/>
                  </a:lnTo>
                  <a:lnTo>
                    <a:pt x="365" y="326"/>
                  </a:lnTo>
                  <a:lnTo>
                    <a:pt x="342" y="339"/>
                  </a:lnTo>
                  <a:lnTo>
                    <a:pt x="319" y="351"/>
                  </a:lnTo>
                  <a:lnTo>
                    <a:pt x="294" y="362"/>
                  </a:lnTo>
                  <a:lnTo>
                    <a:pt x="271" y="369"/>
                  </a:lnTo>
                  <a:lnTo>
                    <a:pt x="246" y="376"/>
                  </a:lnTo>
                  <a:lnTo>
                    <a:pt x="222" y="381"/>
                  </a:lnTo>
                  <a:lnTo>
                    <a:pt x="198" y="384"/>
                  </a:lnTo>
                  <a:lnTo>
                    <a:pt x="176" y="385"/>
                  </a:lnTo>
                  <a:lnTo>
                    <a:pt x="153" y="384"/>
                  </a:lnTo>
                  <a:lnTo>
                    <a:pt x="132" y="381"/>
                  </a:lnTo>
                  <a:lnTo>
                    <a:pt x="112" y="377"/>
                  </a:lnTo>
                  <a:lnTo>
                    <a:pt x="92" y="372"/>
                  </a:lnTo>
                  <a:lnTo>
                    <a:pt x="75" y="364"/>
                  </a:lnTo>
                  <a:lnTo>
                    <a:pt x="59" y="354"/>
                  </a:lnTo>
                  <a:lnTo>
                    <a:pt x="51" y="349"/>
                  </a:lnTo>
                  <a:lnTo>
                    <a:pt x="44" y="344"/>
                  </a:lnTo>
                  <a:lnTo>
                    <a:pt x="37" y="337"/>
                  </a:lnTo>
                  <a:lnTo>
                    <a:pt x="31" y="331"/>
                  </a:lnTo>
                  <a:lnTo>
                    <a:pt x="25" y="324"/>
                  </a:lnTo>
                  <a:lnTo>
                    <a:pt x="20" y="317"/>
                  </a:lnTo>
                  <a:lnTo>
                    <a:pt x="16" y="309"/>
                  </a:lnTo>
                  <a:lnTo>
                    <a:pt x="11" y="301"/>
                  </a:lnTo>
                  <a:lnTo>
                    <a:pt x="8" y="293"/>
                  </a:lnTo>
                  <a:lnTo>
                    <a:pt x="5" y="285"/>
                  </a:lnTo>
                  <a:lnTo>
                    <a:pt x="3" y="277"/>
                  </a:lnTo>
                  <a:lnTo>
                    <a:pt x="2" y="267"/>
                  </a:lnTo>
                  <a:lnTo>
                    <a:pt x="1" y="258"/>
                  </a:lnTo>
                  <a:lnTo>
                    <a:pt x="0" y="250"/>
                  </a:lnTo>
                  <a:lnTo>
                    <a:pt x="1" y="241"/>
                  </a:lnTo>
                  <a:lnTo>
                    <a:pt x="1" y="231"/>
                  </a:lnTo>
                  <a:lnTo>
                    <a:pt x="4" y="213"/>
                  </a:lnTo>
                  <a:lnTo>
                    <a:pt x="10" y="194"/>
                  </a:lnTo>
                  <a:lnTo>
                    <a:pt x="18" y="176"/>
                  </a:lnTo>
                  <a:lnTo>
                    <a:pt x="28" y="158"/>
                  </a:lnTo>
                  <a:lnTo>
                    <a:pt x="39" y="139"/>
                  </a:lnTo>
                  <a:lnTo>
                    <a:pt x="54" y="122"/>
                  </a:lnTo>
                  <a:lnTo>
                    <a:pt x="69" y="105"/>
                  </a:lnTo>
                  <a:lnTo>
                    <a:pt x="86" y="89"/>
                  </a:lnTo>
                  <a:lnTo>
                    <a:pt x="105" y="74"/>
                  </a:lnTo>
                  <a:lnTo>
                    <a:pt x="126" y="59"/>
                  </a:lnTo>
                  <a:lnTo>
                    <a:pt x="147" y="47"/>
                  </a:lnTo>
                  <a:lnTo>
                    <a:pt x="171" y="34"/>
                  </a:lnTo>
                  <a:close/>
                </a:path>
              </a:pathLst>
            </a:custGeom>
            <a:solidFill>
              <a:srgbClr val="EE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98" name="Freeform 46"/>
            <p:cNvSpPr>
              <a:spLocks/>
            </p:cNvSpPr>
            <p:nvPr/>
          </p:nvSpPr>
          <p:spPr bwMode="auto">
            <a:xfrm>
              <a:off x="2285" y="1882"/>
              <a:ext cx="109" cy="36"/>
            </a:xfrm>
            <a:custGeom>
              <a:avLst/>
              <a:gdLst>
                <a:gd name="T0" fmla="*/ 329 w 329"/>
                <a:gd name="T1" fmla="*/ 93 h 107"/>
                <a:gd name="T2" fmla="*/ 329 w 329"/>
                <a:gd name="T3" fmla="*/ 93 h 107"/>
                <a:gd name="T4" fmla="*/ 325 w 329"/>
                <a:gd name="T5" fmla="*/ 83 h 107"/>
                <a:gd name="T6" fmla="*/ 319 w 329"/>
                <a:gd name="T7" fmla="*/ 74 h 107"/>
                <a:gd name="T8" fmla="*/ 314 w 329"/>
                <a:gd name="T9" fmla="*/ 67 h 107"/>
                <a:gd name="T10" fmla="*/ 307 w 329"/>
                <a:gd name="T11" fmla="*/ 59 h 107"/>
                <a:gd name="T12" fmla="*/ 300 w 329"/>
                <a:gd name="T13" fmla="*/ 52 h 107"/>
                <a:gd name="T14" fmla="*/ 292 w 329"/>
                <a:gd name="T15" fmla="*/ 44 h 107"/>
                <a:gd name="T16" fmla="*/ 285 w 329"/>
                <a:gd name="T17" fmla="*/ 39 h 107"/>
                <a:gd name="T18" fmla="*/ 276 w 329"/>
                <a:gd name="T19" fmla="*/ 32 h 107"/>
                <a:gd name="T20" fmla="*/ 258 w 329"/>
                <a:gd name="T21" fmla="*/ 23 h 107"/>
                <a:gd name="T22" fmla="*/ 238 w 329"/>
                <a:gd name="T23" fmla="*/ 14 h 107"/>
                <a:gd name="T24" fmla="*/ 218 w 329"/>
                <a:gd name="T25" fmla="*/ 7 h 107"/>
                <a:gd name="T26" fmla="*/ 196 w 329"/>
                <a:gd name="T27" fmla="*/ 3 h 107"/>
                <a:gd name="T28" fmla="*/ 174 w 329"/>
                <a:gd name="T29" fmla="*/ 0 h 107"/>
                <a:gd name="T30" fmla="*/ 150 w 329"/>
                <a:gd name="T31" fmla="*/ 0 h 107"/>
                <a:gd name="T32" fmla="*/ 126 w 329"/>
                <a:gd name="T33" fmla="*/ 1 h 107"/>
                <a:gd name="T34" fmla="*/ 101 w 329"/>
                <a:gd name="T35" fmla="*/ 3 h 107"/>
                <a:gd name="T36" fmla="*/ 75 w 329"/>
                <a:gd name="T37" fmla="*/ 9 h 107"/>
                <a:gd name="T38" fmla="*/ 50 w 329"/>
                <a:gd name="T39" fmla="*/ 15 h 107"/>
                <a:gd name="T40" fmla="*/ 25 w 329"/>
                <a:gd name="T41" fmla="*/ 24 h 107"/>
                <a:gd name="T42" fmla="*/ 0 w 329"/>
                <a:gd name="T43" fmla="*/ 34 h 107"/>
                <a:gd name="T44" fmla="*/ 14 w 329"/>
                <a:gd name="T45" fmla="*/ 66 h 107"/>
                <a:gd name="T46" fmla="*/ 37 w 329"/>
                <a:gd name="T47" fmla="*/ 55 h 107"/>
                <a:gd name="T48" fmla="*/ 60 w 329"/>
                <a:gd name="T49" fmla="*/ 47 h 107"/>
                <a:gd name="T50" fmla="*/ 83 w 329"/>
                <a:gd name="T51" fmla="*/ 41 h 107"/>
                <a:gd name="T52" fmla="*/ 106 w 329"/>
                <a:gd name="T53" fmla="*/ 37 h 107"/>
                <a:gd name="T54" fmla="*/ 128 w 329"/>
                <a:gd name="T55" fmla="*/ 34 h 107"/>
                <a:gd name="T56" fmla="*/ 150 w 329"/>
                <a:gd name="T57" fmla="*/ 33 h 107"/>
                <a:gd name="T58" fmla="*/ 170 w 329"/>
                <a:gd name="T59" fmla="*/ 34 h 107"/>
                <a:gd name="T60" fmla="*/ 191 w 329"/>
                <a:gd name="T61" fmla="*/ 37 h 107"/>
                <a:gd name="T62" fmla="*/ 209 w 329"/>
                <a:gd name="T63" fmla="*/ 40 h 107"/>
                <a:gd name="T64" fmla="*/ 228 w 329"/>
                <a:gd name="T65" fmla="*/ 45 h 107"/>
                <a:gd name="T66" fmla="*/ 244 w 329"/>
                <a:gd name="T67" fmla="*/ 53 h 107"/>
                <a:gd name="T68" fmla="*/ 259 w 329"/>
                <a:gd name="T69" fmla="*/ 61 h 107"/>
                <a:gd name="T70" fmla="*/ 264 w 329"/>
                <a:gd name="T71" fmla="*/ 66 h 107"/>
                <a:gd name="T72" fmla="*/ 271 w 329"/>
                <a:gd name="T73" fmla="*/ 70 h 107"/>
                <a:gd name="T74" fmla="*/ 276 w 329"/>
                <a:gd name="T75" fmla="*/ 75 h 107"/>
                <a:gd name="T76" fmla="*/ 282 w 329"/>
                <a:gd name="T77" fmla="*/ 81 h 107"/>
                <a:gd name="T78" fmla="*/ 287 w 329"/>
                <a:gd name="T79" fmla="*/ 87 h 107"/>
                <a:gd name="T80" fmla="*/ 291 w 329"/>
                <a:gd name="T81" fmla="*/ 94 h 107"/>
                <a:gd name="T82" fmla="*/ 296 w 329"/>
                <a:gd name="T83" fmla="*/ 100 h 107"/>
                <a:gd name="T84" fmla="*/ 299 w 329"/>
                <a:gd name="T85" fmla="*/ 107 h 107"/>
                <a:gd name="T86" fmla="*/ 299 w 329"/>
                <a:gd name="T87" fmla="*/ 107 h 107"/>
                <a:gd name="T88" fmla="*/ 329 w 329"/>
                <a:gd name="T89" fmla="*/ 9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9" h="107">
                  <a:moveTo>
                    <a:pt x="329" y="93"/>
                  </a:moveTo>
                  <a:lnTo>
                    <a:pt x="329" y="93"/>
                  </a:lnTo>
                  <a:lnTo>
                    <a:pt x="325" y="83"/>
                  </a:lnTo>
                  <a:lnTo>
                    <a:pt x="319" y="74"/>
                  </a:lnTo>
                  <a:lnTo>
                    <a:pt x="314" y="67"/>
                  </a:lnTo>
                  <a:lnTo>
                    <a:pt x="307" y="59"/>
                  </a:lnTo>
                  <a:lnTo>
                    <a:pt x="300" y="52"/>
                  </a:lnTo>
                  <a:lnTo>
                    <a:pt x="292" y="44"/>
                  </a:lnTo>
                  <a:lnTo>
                    <a:pt x="285" y="39"/>
                  </a:lnTo>
                  <a:lnTo>
                    <a:pt x="276" y="32"/>
                  </a:lnTo>
                  <a:lnTo>
                    <a:pt x="258" y="23"/>
                  </a:lnTo>
                  <a:lnTo>
                    <a:pt x="238" y="14"/>
                  </a:lnTo>
                  <a:lnTo>
                    <a:pt x="218" y="7"/>
                  </a:lnTo>
                  <a:lnTo>
                    <a:pt x="196" y="3"/>
                  </a:lnTo>
                  <a:lnTo>
                    <a:pt x="174" y="0"/>
                  </a:lnTo>
                  <a:lnTo>
                    <a:pt x="150" y="0"/>
                  </a:lnTo>
                  <a:lnTo>
                    <a:pt x="126" y="1"/>
                  </a:lnTo>
                  <a:lnTo>
                    <a:pt x="101" y="3"/>
                  </a:lnTo>
                  <a:lnTo>
                    <a:pt x="75" y="9"/>
                  </a:lnTo>
                  <a:lnTo>
                    <a:pt x="50" y="15"/>
                  </a:lnTo>
                  <a:lnTo>
                    <a:pt x="25" y="24"/>
                  </a:lnTo>
                  <a:lnTo>
                    <a:pt x="0" y="34"/>
                  </a:lnTo>
                  <a:lnTo>
                    <a:pt x="14" y="66"/>
                  </a:lnTo>
                  <a:lnTo>
                    <a:pt x="37" y="55"/>
                  </a:lnTo>
                  <a:lnTo>
                    <a:pt x="60" y="47"/>
                  </a:lnTo>
                  <a:lnTo>
                    <a:pt x="83" y="41"/>
                  </a:lnTo>
                  <a:lnTo>
                    <a:pt x="106" y="37"/>
                  </a:lnTo>
                  <a:lnTo>
                    <a:pt x="128" y="34"/>
                  </a:lnTo>
                  <a:lnTo>
                    <a:pt x="150" y="33"/>
                  </a:lnTo>
                  <a:lnTo>
                    <a:pt x="170" y="34"/>
                  </a:lnTo>
                  <a:lnTo>
                    <a:pt x="191" y="37"/>
                  </a:lnTo>
                  <a:lnTo>
                    <a:pt x="209" y="40"/>
                  </a:lnTo>
                  <a:lnTo>
                    <a:pt x="228" y="45"/>
                  </a:lnTo>
                  <a:lnTo>
                    <a:pt x="244" y="53"/>
                  </a:lnTo>
                  <a:lnTo>
                    <a:pt x="259" y="61"/>
                  </a:lnTo>
                  <a:lnTo>
                    <a:pt x="264" y="66"/>
                  </a:lnTo>
                  <a:lnTo>
                    <a:pt x="271" y="70"/>
                  </a:lnTo>
                  <a:lnTo>
                    <a:pt x="276" y="75"/>
                  </a:lnTo>
                  <a:lnTo>
                    <a:pt x="282" y="81"/>
                  </a:lnTo>
                  <a:lnTo>
                    <a:pt x="287" y="87"/>
                  </a:lnTo>
                  <a:lnTo>
                    <a:pt x="291" y="94"/>
                  </a:lnTo>
                  <a:lnTo>
                    <a:pt x="296" y="100"/>
                  </a:lnTo>
                  <a:lnTo>
                    <a:pt x="299" y="107"/>
                  </a:lnTo>
                  <a:lnTo>
                    <a:pt x="299" y="107"/>
                  </a:lnTo>
                  <a:lnTo>
                    <a:pt x="329" y="9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199" name="Freeform 47"/>
            <p:cNvSpPr>
              <a:spLocks/>
            </p:cNvSpPr>
            <p:nvPr/>
          </p:nvSpPr>
          <p:spPr bwMode="auto">
            <a:xfrm>
              <a:off x="2334" y="1913"/>
              <a:ext cx="65" cy="96"/>
            </a:xfrm>
            <a:custGeom>
              <a:avLst/>
              <a:gdLst>
                <a:gd name="T0" fmla="*/ 14 w 194"/>
                <a:gd name="T1" fmla="*/ 289 h 289"/>
                <a:gd name="T2" fmla="*/ 14 w 194"/>
                <a:gd name="T3" fmla="*/ 289 h 289"/>
                <a:gd name="T4" fmla="*/ 39 w 194"/>
                <a:gd name="T5" fmla="*/ 277 h 289"/>
                <a:gd name="T6" fmla="*/ 61 w 194"/>
                <a:gd name="T7" fmla="*/ 263 h 289"/>
                <a:gd name="T8" fmla="*/ 83 w 194"/>
                <a:gd name="T9" fmla="*/ 248 h 289"/>
                <a:gd name="T10" fmla="*/ 102 w 194"/>
                <a:gd name="T11" fmla="*/ 232 h 289"/>
                <a:gd name="T12" fmla="*/ 121 w 194"/>
                <a:gd name="T13" fmla="*/ 215 h 289"/>
                <a:gd name="T14" fmla="*/ 137 w 194"/>
                <a:gd name="T15" fmla="*/ 197 h 289"/>
                <a:gd name="T16" fmla="*/ 152 w 194"/>
                <a:gd name="T17" fmla="*/ 178 h 289"/>
                <a:gd name="T18" fmla="*/ 165 w 194"/>
                <a:gd name="T19" fmla="*/ 160 h 289"/>
                <a:gd name="T20" fmla="*/ 175 w 194"/>
                <a:gd name="T21" fmla="*/ 139 h 289"/>
                <a:gd name="T22" fmla="*/ 183 w 194"/>
                <a:gd name="T23" fmla="*/ 120 h 289"/>
                <a:gd name="T24" fmla="*/ 190 w 194"/>
                <a:gd name="T25" fmla="*/ 99 h 289"/>
                <a:gd name="T26" fmla="*/ 193 w 194"/>
                <a:gd name="T27" fmla="*/ 80 h 289"/>
                <a:gd name="T28" fmla="*/ 194 w 194"/>
                <a:gd name="T29" fmla="*/ 69 h 289"/>
                <a:gd name="T30" fmla="*/ 194 w 194"/>
                <a:gd name="T31" fmla="*/ 58 h 289"/>
                <a:gd name="T32" fmla="*/ 194 w 194"/>
                <a:gd name="T33" fmla="*/ 48 h 289"/>
                <a:gd name="T34" fmla="*/ 193 w 194"/>
                <a:gd name="T35" fmla="*/ 39 h 289"/>
                <a:gd name="T36" fmla="*/ 191 w 194"/>
                <a:gd name="T37" fmla="*/ 29 h 289"/>
                <a:gd name="T38" fmla="*/ 189 w 194"/>
                <a:gd name="T39" fmla="*/ 19 h 289"/>
                <a:gd name="T40" fmla="*/ 185 w 194"/>
                <a:gd name="T41" fmla="*/ 9 h 289"/>
                <a:gd name="T42" fmla="*/ 181 w 194"/>
                <a:gd name="T43" fmla="*/ 0 h 289"/>
                <a:gd name="T44" fmla="*/ 151 w 194"/>
                <a:gd name="T45" fmla="*/ 14 h 289"/>
                <a:gd name="T46" fmla="*/ 154 w 194"/>
                <a:gd name="T47" fmla="*/ 21 h 289"/>
                <a:gd name="T48" fmla="*/ 156 w 194"/>
                <a:gd name="T49" fmla="*/ 28 h 289"/>
                <a:gd name="T50" fmla="*/ 158 w 194"/>
                <a:gd name="T51" fmla="*/ 35 h 289"/>
                <a:gd name="T52" fmla="*/ 159 w 194"/>
                <a:gd name="T53" fmla="*/ 43 h 289"/>
                <a:gd name="T54" fmla="*/ 161 w 194"/>
                <a:gd name="T55" fmla="*/ 51 h 289"/>
                <a:gd name="T56" fmla="*/ 161 w 194"/>
                <a:gd name="T57" fmla="*/ 59 h 289"/>
                <a:gd name="T58" fmla="*/ 161 w 194"/>
                <a:gd name="T59" fmla="*/ 67 h 289"/>
                <a:gd name="T60" fmla="*/ 159 w 194"/>
                <a:gd name="T61" fmla="*/ 74 h 289"/>
                <a:gd name="T62" fmla="*/ 157 w 194"/>
                <a:gd name="T63" fmla="*/ 92 h 289"/>
                <a:gd name="T64" fmla="*/ 152 w 194"/>
                <a:gd name="T65" fmla="*/ 108 h 289"/>
                <a:gd name="T66" fmla="*/ 144 w 194"/>
                <a:gd name="T67" fmla="*/ 125 h 289"/>
                <a:gd name="T68" fmla="*/ 136 w 194"/>
                <a:gd name="T69" fmla="*/ 142 h 289"/>
                <a:gd name="T70" fmla="*/ 125 w 194"/>
                <a:gd name="T71" fmla="*/ 159 h 289"/>
                <a:gd name="T72" fmla="*/ 112 w 194"/>
                <a:gd name="T73" fmla="*/ 175 h 289"/>
                <a:gd name="T74" fmla="*/ 97 w 194"/>
                <a:gd name="T75" fmla="*/ 191 h 289"/>
                <a:gd name="T76" fmla="*/ 81 w 194"/>
                <a:gd name="T77" fmla="*/ 206 h 289"/>
                <a:gd name="T78" fmla="*/ 62 w 194"/>
                <a:gd name="T79" fmla="*/ 221 h 289"/>
                <a:gd name="T80" fmla="*/ 43 w 194"/>
                <a:gd name="T81" fmla="*/ 235 h 289"/>
                <a:gd name="T82" fmla="*/ 22 w 194"/>
                <a:gd name="T83" fmla="*/ 247 h 289"/>
                <a:gd name="T84" fmla="*/ 0 w 194"/>
                <a:gd name="T85" fmla="*/ 259 h 289"/>
                <a:gd name="T86" fmla="*/ 0 w 194"/>
                <a:gd name="T87" fmla="*/ 259 h 289"/>
                <a:gd name="T88" fmla="*/ 14 w 194"/>
                <a:gd name="T8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89">
                  <a:moveTo>
                    <a:pt x="14" y="289"/>
                  </a:moveTo>
                  <a:lnTo>
                    <a:pt x="14" y="289"/>
                  </a:lnTo>
                  <a:lnTo>
                    <a:pt x="39" y="277"/>
                  </a:lnTo>
                  <a:lnTo>
                    <a:pt x="61" y="263"/>
                  </a:lnTo>
                  <a:lnTo>
                    <a:pt x="83" y="248"/>
                  </a:lnTo>
                  <a:lnTo>
                    <a:pt x="102" y="232"/>
                  </a:lnTo>
                  <a:lnTo>
                    <a:pt x="121" y="215"/>
                  </a:lnTo>
                  <a:lnTo>
                    <a:pt x="137" y="197"/>
                  </a:lnTo>
                  <a:lnTo>
                    <a:pt x="152" y="178"/>
                  </a:lnTo>
                  <a:lnTo>
                    <a:pt x="165" y="160"/>
                  </a:lnTo>
                  <a:lnTo>
                    <a:pt x="175" y="139"/>
                  </a:lnTo>
                  <a:lnTo>
                    <a:pt x="183" y="120"/>
                  </a:lnTo>
                  <a:lnTo>
                    <a:pt x="190" y="99"/>
                  </a:lnTo>
                  <a:lnTo>
                    <a:pt x="193" y="80"/>
                  </a:lnTo>
                  <a:lnTo>
                    <a:pt x="194" y="69"/>
                  </a:lnTo>
                  <a:lnTo>
                    <a:pt x="194" y="58"/>
                  </a:lnTo>
                  <a:lnTo>
                    <a:pt x="194" y="48"/>
                  </a:lnTo>
                  <a:lnTo>
                    <a:pt x="193" y="39"/>
                  </a:lnTo>
                  <a:lnTo>
                    <a:pt x="191" y="29"/>
                  </a:lnTo>
                  <a:lnTo>
                    <a:pt x="189" y="19"/>
                  </a:lnTo>
                  <a:lnTo>
                    <a:pt x="185" y="9"/>
                  </a:lnTo>
                  <a:lnTo>
                    <a:pt x="181" y="0"/>
                  </a:lnTo>
                  <a:lnTo>
                    <a:pt x="151" y="14"/>
                  </a:lnTo>
                  <a:lnTo>
                    <a:pt x="154" y="21"/>
                  </a:lnTo>
                  <a:lnTo>
                    <a:pt x="156" y="28"/>
                  </a:lnTo>
                  <a:lnTo>
                    <a:pt x="158" y="35"/>
                  </a:lnTo>
                  <a:lnTo>
                    <a:pt x="159" y="43"/>
                  </a:lnTo>
                  <a:lnTo>
                    <a:pt x="161" y="51"/>
                  </a:lnTo>
                  <a:lnTo>
                    <a:pt x="161" y="59"/>
                  </a:lnTo>
                  <a:lnTo>
                    <a:pt x="161" y="67"/>
                  </a:lnTo>
                  <a:lnTo>
                    <a:pt x="159" y="74"/>
                  </a:lnTo>
                  <a:lnTo>
                    <a:pt x="157" y="92"/>
                  </a:lnTo>
                  <a:lnTo>
                    <a:pt x="152" y="108"/>
                  </a:lnTo>
                  <a:lnTo>
                    <a:pt x="144" y="125"/>
                  </a:lnTo>
                  <a:lnTo>
                    <a:pt x="136" y="142"/>
                  </a:lnTo>
                  <a:lnTo>
                    <a:pt x="125" y="159"/>
                  </a:lnTo>
                  <a:lnTo>
                    <a:pt x="112" y="175"/>
                  </a:lnTo>
                  <a:lnTo>
                    <a:pt x="97" y="191"/>
                  </a:lnTo>
                  <a:lnTo>
                    <a:pt x="81" y="206"/>
                  </a:lnTo>
                  <a:lnTo>
                    <a:pt x="62" y="221"/>
                  </a:lnTo>
                  <a:lnTo>
                    <a:pt x="43" y="235"/>
                  </a:lnTo>
                  <a:lnTo>
                    <a:pt x="22" y="247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14" y="28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00" name="Freeform 48"/>
            <p:cNvSpPr>
              <a:spLocks/>
            </p:cNvSpPr>
            <p:nvPr/>
          </p:nvSpPr>
          <p:spPr bwMode="auto">
            <a:xfrm>
              <a:off x="2229" y="1985"/>
              <a:ext cx="110" cy="36"/>
            </a:xfrm>
            <a:custGeom>
              <a:avLst/>
              <a:gdLst>
                <a:gd name="T0" fmla="*/ 0 w 330"/>
                <a:gd name="T1" fmla="*/ 15 h 108"/>
                <a:gd name="T2" fmla="*/ 0 w 330"/>
                <a:gd name="T3" fmla="*/ 15 h 108"/>
                <a:gd name="T4" fmla="*/ 5 w 330"/>
                <a:gd name="T5" fmla="*/ 24 h 108"/>
                <a:gd name="T6" fmla="*/ 10 w 330"/>
                <a:gd name="T7" fmla="*/ 32 h 108"/>
                <a:gd name="T8" fmla="*/ 15 w 330"/>
                <a:gd name="T9" fmla="*/ 41 h 108"/>
                <a:gd name="T10" fmla="*/ 22 w 330"/>
                <a:gd name="T11" fmla="*/ 48 h 108"/>
                <a:gd name="T12" fmla="*/ 29 w 330"/>
                <a:gd name="T13" fmla="*/ 56 h 108"/>
                <a:gd name="T14" fmla="*/ 37 w 330"/>
                <a:gd name="T15" fmla="*/ 63 h 108"/>
                <a:gd name="T16" fmla="*/ 45 w 330"/>
                <a:gd name="T17" fmla="*/ 69 h 108"/>
                <a:gd name="T18" fmla="*/ 53 w 330"/>
                <a:gd name="T19" fmla="*/ 74 h 108"/>
                <a:gd name="T20" fmla="*/ 72 w 330"/>
                <a:gd name="T21" fmla="*/ 85 h 108"/>
                <a:gd name="T22" fmla="*/ 91 w 330"/>
                <a:gd name="T23" fmla="*/ 93 h 108"/>
                <a:gd name="T24" fmla="*/ 112 w 330"/>
                <a:gd name="T25" fmla="*/ 99 h 108"/>
                <a:gd name="T26" fmla="*/ 133 w 330"/>
                <a:gd name="T27" fmla="*/ 105 h 108"/>
                <a:gd name="T28" fmla="*/ 156 w 330"/>
                <a:gd name="T29" fmla="*/ 107 h 108"/>
                <a:gd name="T30" fmla="*/ 180 w 330"/>
                <a:gd name="T31" fmla="*/ 108 h 108"/>
                <a:gd name="T32" fmla="*/ 204 w 330"/>
                <a:gd name="T33" fmla="*/ 107 h 108"/>
                <a:gd name="T34" fmla="*/ 228 w 330"/>
                <a:gd name="T35" fmla="*/ 104 h 108"/>
                <a:gd name="T36" fmla="*/ 254 w 330"/>
                <a:gd name="T37" fmla="*/ 99 h 108"/>
                <a:gd name="T38" fmla="*/ 279 w 330"/>
                <a:gd name="T39" fmla="*/ 92 h 108"/>
                <a:gd name="T40" fmla="*/ 305 w 330"/>
                <a:gd name="T41" fmla="*/ 83 h 108"/>
                <a:gd name="T42" fmla="*/ 330 w 330"/>
                <a:gd name="T43" fmla="*/ 72 h 108"/>
                <a:gd name="T44" fmla="*/ 316 w 330"/>
                <a:gd name="T45" fmla="*/ 42 h 108"/>
                <a:gd name="T46" fmla="*/ 292 w 330"/>
                <a:gd name="T47" fmla="*/ 52 h 108"/>
                <a:gd name="T48" fmla="*/ 269 w 330"/>
                <a:gd name="T49" fmla="*/ 59 h 108"/>
                <a:gd name="T50" fmla="*/ 247 w 330"/>
                <a:gd name="T51" fmla="*/ 66 h 108"/>
                <a:gd name="T52" fmla="*/ 224 w 330"/>
                <a:gd name="T53" fmla="*/ 70 h 108"/>
                <a:gd name="T54" fmla="*/ 201 w 330"/>
                <a:gd name="T55" fmla="*/ 73 h 108"/>
                <a:gd name="T56" fmla="*/ 180 w 330"/>
                <a:gd name="T57" fmla="*/ 74 h 108"/>
                <a:gd name="T58" fmla="*/ 159 w 330"/>
                <a:gd name="T59" fmla="*/ 73 h 108"/>
                <a:gd name="T60" fmla="*/ 139 w 330"/>
                <a:gd name="T61" fmla="*/ 71 h 108"/>
                <a:gd name="T62" fmla="*/ 120 w 330"/>
                <a:gd name="T63" fmla="*/ 67 h 108"/>
                <a:gd name="T64" fmla="*/ 102 w 330"/>
                <a:gd name="T65" fmla="*/ 61 h 108"/>
                <a:gd name="T66" fmla="*/ 87 w 330"/>
                <a:gd name="T67" fmla="*/ 55 h 108"/>
                <a:gd name="T68" fmla="*/ 72 w 330"/>
                <a:gd name="T69" fmla="*/ 46 h 108"/>
                <a:gd name="T70" fmla="*/ 65 w 330"/>
                <a:gd name="T71" fmla="*/ 42 h 108"/>
                <a:gd name="T72" fmla="*/ 59 w 330"/>
                <a:gd name="T73" fmla="*/ 37 h 108"/>
                <a:gd name="T74" fmla="*/ 53 w 330"/>
                <a:gd name="T75" fmla="*/ 31 h 108"/>
                <a:gd name="T76" fmla="*/ 48 w 330"/>
                <a:gd name="T77" fmla="*/ 26 h 108"/>
                <a:gd name="T78" fmla="*/ 42 w 330"/>
                <a:gd name="T79" fmla="*/ 20 h 108"/>
                <a:gd name="T80" fmla="*/ 38 w 330"/>
                <a:gd name="T81" fmla="*/ 14 h 108"/>
                <a:gd name="T82" fmla="*/ 34 w 330"/>
                <a:gd name="T83" fmla="*/ 7 h 108"/>
                <a:gd name="T84" fmla="*/ 31 w 330"/>
                <a:gd name="T85" fmla="*/ 0 h 108"/>
                <a:gd name="T86" fmla="*/ 31 w 330"/>
                <a:gd name="T87" fmla="*/ 0 h 108"/>
                <a:gd name="T88" fmla="*/ 0 w 330"/>
                <a:gd name="T89" fmla="*/ 1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0" h="108">
                  <a:moveTo>
                    <a:pt x="0" y="15"/>
                  </a:moveTo>
                  <a:lnTo>
                    <a:pt x="0" y="15"/>
                  </a:lnTo>
                  <a:lnTo>
                    <a:pt x="5" y="24"/>
                  </a:lnTo>
                  <a:lnTo>
                    <a:pt x="10" y="32"/>
                  </a:lnTo>
                  <a:lnTo>
                    <a:pt x="15" y="41"/>
                  </a:lnTo>
                  <a:lnTo>
                    <a:pt x="22" y="48"/>
                  </a:lnTo>
                  <a:lnTo>
                    <a:pt x="29" y="56"/>
                  </a:lnTo>
                  <a:lnTo>
                    <a:pt x="37" y="63"/>
                  </a:lnTo>
                  <a:lnTo>
                    <a:pt x="45" y="69"/>
                  </a:lnTo>
                  <a:lnTo>
                    <a:pt x="53" y="74"/>
                  </a:lnTo>
                  <a:lnTo>
                    <a:pt x="72" y="85"/>
                  </a:lnTo>
                  <a:lnTo>
                    <a:pt x="91" y="93"/>
                  </a:lnTo>
                  <a:lnTo>
                    <a:pt x="112" y="99"/>
                  </a:lnTo>
                  <a:lnTo>
                    <a:pt x="133" y="105"/>
                  </a:lnTo>
                  <a:lnTo>
                    <a:pt x="156" y="107"/>
                  </a:lnTo>
                  <a:lnTo>
                    <a:pt x="180" y="108"/>
                  </a:lnTo>
                  <a:lnTo>
                    <a:pt x="204" y="107"/>
                  </a:lnTo>
                  <a:lnTo>
                    <a:pt x="228" y="104"/>
                  </a:lnTo>
                  <a:lnTo>
                    <a:pt x="254" y="99"/>
                  </a:lnTo>
                  <a:lnTo>
                    <a:pt x="279" y="92"/>
                  </a:lnTo>
                  <a:lnTo>
                    <a:pt x="305" y="83"/>
                  </a:lnTo>
                  <a:lnTo>
                    <a:pt x="330" y="72"/>
                  </a:lnTo>
                  <a:lnTo>
                    <a:pt x="316" y="42"/>
                  </a:lnTo>
                  <a:lnTo>
                    <a:pt x="292" y="52"/>
                  </a:lnTo>
                  <a:lnTo>
                    <a:pt x="269" y="59"/>
                  </a:lnTo>
                  <a:lnTo>
                    <a:pt x="247" y="66"/>
                  </a:lnTo>
                  <a:lnTo>
                    <a:pt x="224" y="70"/>
                  </a:lnTo>
                  <a:lnTo>
                    <a:pt x="201" y="73"/>
                  </a:lnTo>
                  <a:lnTo>
                    <a:pt x="180" y="74"/>
                  </a:lnTo>
                  <a:lnTo>
                    <a:pt x="159" y="73"/>
                  </a:lnTo>
                  <a:lnTo>
                    <a:pt x="139" y="71"/>
                  </a:lnTo>
                  <a:lnTo>
                    <a:pt x="120" y="67"/>
                  </a:lnTo>
                  <a:lnTo>
                    <a:pt x="102" y="61"/>
                  </a:lnTo>
                  <a:lnTo>
                    <a:pt x="87" y="55"/>
                  </a:lnTo>
                  <a:lnTo>
                    <a:pt x="72" y="46"/>
                  </a:lnTo>
                  <a:lnTo>
                    <a:pt x="65" y="42"/>
                  </a:lnTo>
                  <a:lnTo>
                    <a:pt x="59" y="37"/>
                  </a:lnTo>
                  <a:lnTo>
                    <a:pt x="53" y="31"/>
                  </a:lnTo>
                  <a:lnTo>
                    <a:pt x="48" y="26"/>
                  </a:lnTo>
                  <a:lnTo>
                    <a:pt x="42" y="20"/>
                  </a:lnTo>
                  <a:lnTo>
                    <a:pt x="38" y="14"/>
                  </a:lnTo>
                  <a:lnTo>
                    <a:pt x="34" y="7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01" name="Freeform 49"/>
            <p:cNvSpPr>
              <a:spLocks/>
            </p:cNvSpPr>
            <p:nvPr/>
          </p:nvSpPr>
          <p:spPr bwMode="auto">
            <a:xfrm>
              <a:off x="2224" y="1893"/>
              <a:ext cx="65" cy="97"/>
            </a:xfrm>
            <a:custGeom>
              <a:avLst/>
              <a:gdLst>
                <a:gd name="T0" fmla="*/ 181 w 195"/>
                <a:gd name="T1" fmla="*/ 0 h 291"/>
                <a:gd name="T2" fmla="*/ 181 w 195"/>
                <a:gd name="T3" fmla="*/ 0 h 291"/>
                <a:gd name="T4" fmla="*/ 156 w 195"/>
                <a:gd name="T5" fmla="*/ 13 h 291"/>
                <a:gd name="T6" fmla="*/ 133 w 195"/>
                <a:gd name="T7" fmla="*/ 27 h 291"/>
                <a:gd name="T8" fmla="*/ 112 w 195"/>
                <a:gd name="T9" fmla="*/ 43 h 291"/>
                <a:gd name="T10" fmla="*/ 92 w 195"/>
                <a:gd name="T11" fmla="*/ 58 h 291"/>
                <a:gd name="T12" fmla="*/ 74 w 195"/>
                <a:gd name="T13" fmla="*/ 75 h 291"/>
                <a:gd name="T14" fmla="*/ 58 w 195"/>
                <a:gd name="T15" fmla="*/ 93 h 291"/>
                <a:gd name="T16" fmla="*/ 42 w 195"/>
                <a:gd name="T17" fmla="*/ 112 h 291"/>
                <a:gd name="T18" fmla="*/ 31 w 195"/>
                <a:gd name="T19" fmla="*/ 131 h 291"/>
                <a:gd name="T20" fmla="*/ 20 w 195"/>
                <a:gd name="T21" fmla="*/ 151 h 291"/>
                <a:gd name="T22" fmla="*/ 11 w 195"/>
                <a:gd name="T23" fmla="*/ 171 h 291"/>
                <a:gd name="T24" fmla="*/ 5 w 195"/>
                <a:gd name="T25" fmla="*/ 191 h 291"/>
                <a:gd name="T26" fmla="*/ 1 w 195"/>
                <a:gd name="T27" fmla="*/ 211 h 291"/>
                <a:gd name="T28" fmla="*/ 0 w 195"/>
                <a:gd name="T29" fmla="*/ 222 h 291"/>
                <a:gd name="T30" fmla="*/ 0 w 195"/>
                <a:gd name="T31" fmla="*/ 232 h 291"/>
                <a:gd name="T32" fmla="*/ 0 w 195"/>
                <a:gd name="T33" fmla="*/ 241 h 291"/>
                <a:gd name="T34" fmla="*/ 1 w 195"/>
                <a:gd name="T35" fmla="*/ 252 h 291"/>
                <a:gd name="T36" fmla="*/ 4 w 195"/>
                <a:gd name="T37" fmla="*/ 262 h 291"/>
                <a:gd name="T38" fmla="*/ 6 w 195"/>
                <a:gd name="T39" fmla="*/ 272 h 291"/>
                <a:gd name="T40" fmla="*/ 9 w 195"/>
                <a:gd name="T41" fmla="*/ 281 h 291"/>
                <a:gd name="T42" fmla="*/ 13 w 195"/>
                <a:gd name="T43" fmla="*/ 291 h 291"/>
                <a:gd name="T44" fmla="*/ 44 w 195"/>
                <a:gd name="T45" fmla="*/ 276 h 291"/>
                <a:gd name="T46" fmla="*/ 40 w 195"/>
                <a:gd name="T47" fmla="*/ 269 h 291"/>
                <a:gd name="T48" fmla="*/ 38 w 195"/>
                <a:gd name="T49" fmla="*/ 262 h 291"/>
                <a:gd name="T50" fmla="*/ 36 w 195"/>
                <a:gd name="T51" fmla="*/ 254 h 291"/>
                <a:gd name="T52" fmla="*/ 35 w 195"/>
                <a:gd name="T53" fmla="*/ 247 h 291"/>
                <a:gd name="T54" fmla="*/ 34 w 195"/>
                <a:gd name="T55" fmla="*/ 239 h 291"/>
                <a:gd name="T56" fmla="*/ 34 w 195"/>
                <a:gd name="T57" fmla="*/ 232 h 291"/>
                <a:gd name="T58" fmla="*/ 34 w 195"/>
                <a:gd name="T59" fmla="*/ 223 h 291"/>
                <a:gd name="T60" fmla="*/ 35 w 195"/>
                <a:gd name="T61" fmla="*/ 215 h 291"/>
                <a:gd name="T62" fmla="*/ 38 w 195"/>
                <a:gd name="T63" fmla="*/ 199 h 291"/>
                <a:gd name="T64" fmla="*/ 42 w 195"/>
                <a:gd name="T65" fmla="*/ 182 h 291"/>
                <a:gd name="T66" fmla="*/ 50 w 195"/>
                <a:gd name="T67" fmla="*/ 165 h 291"/>
                <a:gd name="T68" fmla="*/ 59 w 195"/>
                <a:gd name="T69" fmla="*/ 148 h 291"/>
                <a:gd name="T70" fmla="*/ 71 w 195"/>
                <a:gd name="T71" fmla="*/ 131 h 291"/>
                <a:gd name="T72" fmla="*/ 83 w 195"/>
                <a:gd name="T73" fmla="*/ 115 h 291"/>
                <a:gd name="T74" fmla="*/ 98 w 195"/>
                <a:gd name="T75" fmla="*/ 99 h 291"/>
                <a:gd name="T76" fmla="*/ 114 w 195"/>
                <a:gd name="T77" fmla="*/ 84 h 291"/>
                <a:gd name="T78" fmla="*/ 132 w 195"/>
                <a:gd name="T79" fmla="*/ 68 h 291"/>
                <a:gd name="T80" fmla="*/ 152 w 195"/>
                <a:gd name="T81" fmla="*/ 56 h 291"/>
                <a:gd name="T82" fmla="*/ 172 w 195"/>
                <a:gd name="T83" fmla="*/ 43 h 291"/>
                <a:gd name="T84" fmla="*/ 195 w 195"/>
                <a:gd name="T85" fmla="*/ 32 h 291"/>
                <a:gd name="T86" fmla="*/ 195 w 195"/>
                <a:gd name="T87" fmla="*/ 32 h 291"/>
                <a:gd name="T88" fmla="*/ 181 w 195"/>
                <a:gd name="T8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91">
                  <a:moveTo>
                    <a:pt x="181" y="0"/>
                  </a:moveTo>
                  <a:lnTo>
                    <a:pt x="181" y="0"/>
                  </a:lnTo>
                  <a:lnTo>
                    <a:pt x="156" y="13"/>
                  </a:lnTo>
                  <a:lnTo>
                    <a:pt x="133" y="27"/>
                  </a:lnTo>
                  <a:lnTo>
                    <a:pt x="112" y="43"/>
                  </a:lnTo>
                  <a:lnTo>
                    <a:pt x="92" y="58"/>
                  </a:lnTo>
                  <a:lnTo>
                    <a:pt x="74" y="75"/>
                  </a:lnTo>
                  <a:lnTo>
                    <a:pt x="58" y="93"/>
                  </a:lnTo>
                  <a:lnTo>
                    <a:pt x="42" y="112"/>
                  </a:lnTo>
                  <a:lnTo>
                    <a:pt x="31" y="131"/>
                  </a:lnTo>
                  <a:lnTo>
                    <a:pt x="20" y="151"/>
                  </a:lnTo>
                  <a:lnTo>
                    <a:pt x="11" y="171"/>
                  </a:lnTo>
                  <a:lnTo>
                    <a:pt x="5" y="191"/>
                  </a:lnTo>
                  <a:lnTo>
                    <a:pt x="1" y="211"/>
                  </a:lnTo>
                  <a:lnTo>
                    <a:pt x="0" y="222"/>
                  </a:lnTo>
                  <a:lnTo>
                    <a:pt x="0" y="232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2"/>
                  </a:lnTo>
                  <a:lnTo>
                    <a:pt x="6" y="272"/>
                  </a:lnTo>
                  <a:lnTo>
                    <a:pt x="9" y="281"/>
                  </a:lnTo>
                  <a:lnTo>
                    <a:pt x="13" y="291"/>
                  </a:lnTo>
                  <a:lnTo>
                    <a:pt x="44" y="276"/>
                  </a:lnTo>
                  <a:lnTo>
                    <a:pt x="40" y="269"/>
                  </a:lnTo>
                  <a:lnTo>
                    <a:pt x="38" y="262"/>
                  </a:lnTo>
                  <a:lnTo>
                    <a:pt x="36" y="254"/>
                  </a:lnTo>
                  <a:lnTo>
                    <a:pt x="35" y="247"/>
                  </a:lnTo>
                  <a:lnTo>
                    <a:pt x="34" y="239"/>
                  </a:lnTo>
                  <a:lnTo>
                    <a:pt x="34" y="232"/>
                  </a:lnTo>
                  <a:lnTo>
                    <a:pt x="34" y="223"/>
                  </a:lnTo>
                  <a:lnTo>
                    <a:pt x="35" y="215"/>
                  </a:lnTo>
                  <a:lnTo>
                    <a:pt x="38" y="199"/>
                  </a:lnTo>
                  <a:lnTo>
                    <a:pt x="42" y="182"/>
                  </a:lnTo>
                  <a:lnTo>
                    <a:pt x="50" y="165"/>
                  </a:lnTo>
                  <a:lnTo>
                    <a:pt x="59" y="148"/>
                  </a:lnTo>
                  <a:lnTo>
                    <a:pt x="71" y="131"/>
                  </a:lnTo>
                  <a:lnTo>
                    <a:pt x="83" y="115"/>
                  </a:lnTo>
                  <a:lnTo>
                    <a:pt x="98" y="99"/>
                  </a:lnTo>
                  <a:lnTo>
                    <a:pt x="114" y="84"/>
                  </a:lnTo>
                  <a:lnTo>
                    <a:pt x="132" y="68"/>
                  </a:lnTo>
                  <a:lnTo>
                    <a:pt x="152" y="56"/>
                  </a:lnTo>
                  <a:lnTo>
                    <a:pt x="172" y="43"/>
                  </a:lnTo>
                  <a:lnTo>
                    <a:pt x="195" y="32"/>
                  </a:lnTo>
                  <a:lnTo>
                    <a:pt x="195" y="32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02" name="Freeform 50"/>
            <p:cNvSpPr>
              <a:spLocks/>
            </p:cNvSpPr>
            <p:nvPr/>
          </p:nvSpPr>
          <p:spPr bwMode="auto">
            <a:xfrm>
              <a:off x="1805" y="1923"/>
              <a:ext cx="103" cy="89"/>
            </a:xfrm>
            <a:custGeom>
              <a:avLst/>
              <a:gdLst>
                <a:gd name="T0" fmla="*/ 105 w 307"/>
                <a:gd name="T1" fmla="*/ 32 h 267"/>
                <a:gd name="T2" fmla="*/ 134 w 307"/>
                <a:gd name="T3" fmla="*/ 17 h 267"/>
                <a:gd name="T4" fmla="*/ 164 w 307"/>
                <a:gd name="T5" fmla="*/ 7 h 267"/>
                <a:gd name="T6" fmla="*/ 194 w 307"/>
                <a:gd name="T7" fmla="*/ 1 h 267"/>
                <a:gd name="T8" fmla="*/ 222 w 307"/>
                <a:gd name="T9" fmla="*/ 0 h 267"/>
                <a:gd name="T10" fmla="*/ 246 w 307"/>
                <a:gd name="T11" fmla="*/ 4 h 267"/>
                <a:gd name="T12" fmla="*/ 268 w 307"/>
                <a:gd name="T13" fmla="*/ 13 h 267"/>
                <a:gd name="T14" fmla="*/ 286 w 307"/>
                <a:gd name="T15" fmla="*/ 26 h 267"/>
                <a:gd name="T16" fmla="*/ 299 w 307"/>
                <a:gd name="T17" fmla="*/ 45 h 267"/>
                <a:gd name="T18" fmla="*/ 306 w 307"/>
                <a:gd name="T19" fmla="*/ 67 h 267"/>
                <a:gd name="T20" fmla="*/ 307 w 307"/>
                <a:gd name="T21" fmla="*/ 91 h 267"/>
                <a:gd name="T22" fmla="*/ 303 w 307"/>
                <a:gd name="T23" fmla="*/ 116 h 267"/>
                <a:gd name="T24" fmla="*/ 292 w 307"/>
                <a:gd name="T25" fmla="*/ 142 h 267"/>
                <a:gd name="T26" fmla="*/ 277 w 307"/>
                <a:gd name="T27" fmla="*/ 166 h 267"/>
                <a:gd name="T28" fmla="*/ 256 w 307"/>
                <a:gd name="T29" fmla="*/ 191 h 267"/>
                <a:gd name="T30" fmla="*/ 231 w 307"/>
                <a:gd name="T31" fmla="*/ 214 h 267"/>
                <a:gd name="T32" fmla="*/ 202 w 307"/>
                <a:gd name="T33" fmla="*/ 233 h 267"/>
                <a:gd name="T34" fmla="*/ 173 w 307"/>
                <a:gd name="T35" fmla="*/ 250 h 267"/>
                <a:gd name="T36" fmla="*/ 143 w 307"/>
                <a:gd name="T37" fmla="*/ 260 h 267"/>
                <a:gd name="T38" fmla="*/ 114 w 307"/>
                <a:gd name="T39" fmla="*/ 266 h 267"/>
                <a:gd name="T40" fmla="*/ 86 w 307"/>
                <a:gd name="T41" fmla="*/ 267 h 267"/>
                <a:gd name="T42" fmla="*/ 61 w 307"/>
                <a:gd name="T43" fmla="*/ 263 h 267"/>
                <a:gd name="T44" fmla="*/ 39 w 307"/>
                <a:gd name="T45" fmla="*/ 254 h 267"/>
                <a:gd name="T46" fmla="*/ 21 w 307"/>
                <a:gd name="T47" fmla="*/ 240 h 267"/>
                <a:gd name="T48" fmla="*/ 8 w 307"/>
                <a:gd name="T49" fmla="*/ 222 h 267"/>
                <a:gd name="T50" fmla="*/ 1 w 307"/>
                <a:gd name="T51" fmla="*/ 200 h 267"/>
                <a:gd name="T52" fmla="*/ 0 w 307"/>
                <a:gd name="T53" fmla="*/ 176 h 267"/>
                <a:gd name="T54" fmla="*/ 5 w 307"/>
                <a:gd name="T55" fmla="*/ 151 h 267"/>
                <a:gd name="T56" fmla="*/ 15 w 307"/>
                <a:gd name="T57" fmla="*/ 125 h 267"/>
                <a:gd name="T58" fmla="*/ 30 w 307"/>
                <a:gd name="T59" fmla="*/ 101 h 267"/>
                <a:gd name="T60" fmla="*/ 51 w 307"/>
                <a:gd name="T61" fmla="*/ 76 h 267"/>
                <a:gd name="T62" fmla="*/ 76 w 307"/>
                <a:gd name="T63" fmla="*/ 5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7" h="267">
                  <a:moveTo>
                    <a:pt x="90" y="42"/>
                  </a:moveTo>
                  <a:lnTo>
                    <a:pt x="105" y="32"/>
                  </a:lnTo>
                  <a:lnTo>
                    <a:pt x="119" y="25"/>
                  </a:lnTo>
                  <a:lnTo>
                    <a:pt x="134" y="17"/>
                  </a:lnTo>
                  <a:lnTo>
                    <a:pt x="149" y="12"/>
                  </a:lnTo>
                  <a:lnTo>
                    <a:pt x="164" y="7"/>
                  </a:lnTo>
                  <a:lnTo>
                    <a:pt x="179" y="3"/>
                  </a:lnTo>
                  <a:lnTo>
                    <a:pt x="194" y="1"/>
                  </a:lnTo>
                  <a:lnTo>
                    <a:pt x="208" y="0"/>
                  </a:lnTo>
                  <a:lnTo>
                    <a:pt x="222" y="0"/>
                  </a:lnTo>
                  <a:lnTo>
                    <a:pt x="235" y="1"/>
                  </a:lnTo>
                  <a:lnTo>
                    <a:pt x="246" y="4"/>
                  </a:lnTo>
                  <a:lnTo>
                    <a:pt x="258" y="8"/>
                  </a:lnTo>
                  <a:lnTo>
                    <a:pt x="268" y="13"/>
                  </a:lnTo>
                  <a:lnTo>
                    <a:pt x="278" y="20"/>
                  </a:lnTo>
                  <a:lnTo>
                    <a:pt x="286" y="26"/>
                  </a:lnTo>
                  <a:lnTo>
                    <a:pt x="294" y="36"/>
                  </a:lnTo>
                  <a:lnTo>
                    <a:pt x="299" y="45"/>
                  </a:lnTo>
                  <a:lnTo>
                    <a:pt x="304" y="55"/>
                  </a:lnTo>
                  <a:lnTo>
                    <a:pt x="306" y="67"/>
                  </a:lnTo>
                  <a:lnTo>
                    <a:pt x="307" y="78"/>
                  </a:lnTo>
                  <a:lnTo>
                    <a:pt x="307" y="91"/>
                  </a:lnTo>
                  <a:lnTo>
                    <a:pt x="305" y="103"/>
                  </a:lnTo>
                  <a:lnTo>
                    <a:pt x="303" y="116"/>
                  </a:lnTo>
                  <a:lnTo>
                    <a:pt x="297" y="129"/>
                  </a:lnTo>
                  <a:lnTo>
                    <a:pt x="292" y="142"/>
                  </a:lnTo>
                  <a:lnTo>
                    <a:pt x="284" y="153"/>
                  </a:lnTo>
                  <a:lnTo>
                    <a:pt x="277" y="166"/>
                  </a:lnTo>
                  <a:lnTo>
                    <a:pt x="267" y="179"/>
                  </a:lnTo>
                  <a:lnTo>
                    <a:pt x="256" y="191"/>
                  </a:lnTo>
                  <a:lnTo>
                    <a:pt x="244" y="203"/>
                  </a:lnTo>
                  <a:lnTo>
                    <a:pt x="231" y="214"/>
                  </a:lnTo>
                  <a:lnTo>
                    <a:pt x="217" y="225"/>
                  </a:lnTo>
                  <a:lnTo>
                    <a:pt x="202" y="233"/>
                  </a:lnTo>
                  <a:lnTo>
                    <a:pt x="188" y="242"/>
                  </a:lnTo>
                  <a:lnTo>
                    <a:pt x="173" y="250"/>
                  </a:lnTo>
                  <a:lnTo>
                    <a:pt x="158" y="255"/>
                  </a:lnTo>
                  <a:lnTo>
                    <a:pt x="143" y="260"/>
                  </a:lnTo>
                  <a:lnTo>
                    <a:pt x="128" y="264"/>
                  </a:lnTo>
                  <a:lnTo>
                    <a:pt x="114" y="266"/>
                  </a:lnTo>
                  <a:lnTo>
                    <a:pt x="100" y="267"/>
                  </a:lnTo>
                  <a:lnTo>
                    <a:pt x="86" y="267"/>
                  </a:lnTo>
                  <a:lnTo>
                    <a:pt x="73" y="266"/>
                  </a:lnTo>
                  <a:lnTo>
                    <a:pt x="61" y="263"/>
                  </a:lnTo>
                  <a:lnTo>
                    <a:pt x="49" y="259"/>
                  </a:lnTo>
                  <a:lnTo>
                    <a:pt x="39" y="254"/>
                  </a:lnTo>
                  <a:lnTo>
                    <a:pt x="29" y="247"/>
                  </a:lnTo>
                  <a:lnTo>
                    <a:pt x="21" y="240"/>
                  </a:lnTo>
                  <a:lnTo>
                    <a:pt x="13" y="231"/>
                  </a:lnTo>
                  <a:lnTo>
                    <a:pt x="8" y="222"/>
                  </a:lnTo>
                  <a:lnTo>
                    <a:pt x="3" y="212"/>
                  </a:lnTo>
                  <a:lnTo>
                    <a:pt x="1" y="200"/>
                  </a:lnTo>
                  <a:lnTo>
                    <a:pt x="0" y="189"/>
                  </a:lnTo>
                  <a:lnTo>
                    <a:pt x="0" y="176"/>
                  </a:lnTo>
                  <a:lnTo>
                    <a:pt x="2" y="164"/>
                  </a:lnTo>
                  <a:lnTo>
                    <a:pt x="5" y="151"/>
                  </a:lnTo>
                  <a:lnTo>
                    <a:pt x="10" y="138"/>
                  </a:lnTo>
                  <a:lnTo>
                    <a:pt x="15" y="125"/>
                  </a:lnTo>
                  <a:lnTo>
                    <a:pt x="23" y="112"/>
                  </a:lnTo>
                  <a:lnTo>
                    <a:pt x="30" y="101"/>
                  </a:lnTo>
                  <a:lnTo>
                    <a:pt x="40" y="88"/>
                  </a:lnTo>
                  <a:lnTo>
                    <a:pt x="51" y="76"/>
                  </a:lnTo>
                  <a:lnTo>
                    <a:pt x="63" y="64"/>
                  </a:lnTo>
                  <a:lnTo>
                    <a:pt x="76" y="53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03" name="Freeform 51"/>
            <p:cNvSpPr>
              <a:spLocks/>
            </p:cNvSpPr>
            <p:nvPr/>
          </p:nvSpPr>
          <p:spPr bwMode="auto">
            <a:xfrm>
              <a:off x="1832" y="1918"/>
              <a:ext cx="76" cy="24"/>
            </a:xfrm>
            <a:custGeom>
              <a:avLst/>
              <a:gdLst>
                <a:gd name="T0" fmla="*/ 228 w 228"/>
                <a:gd name="T1" fmla="*/ 43 h 73"/>
                <a:gd name="T2" fmla="*/ 228 w 228"/>
                <a:gd name="T3" fmla="*/ 43 h 73"/>
                <a:gd name="T4" fmla="*/ 218 w 228"/>
                <a:gd name="T5" fmla="*/ 32 h 73"/>
                <a:gd name="T6" fmla="*/ 209 w 228"/>
                <a:gd name="T7" fmla="*/ 22 h 73"/>
                <a:gd name="T8" fmla="*/ 197 w 228"/>
                <a:gd name="T9" fmla="*/ 15 h 73"/>
                <a:gd name="T10" fmla="*/ 184 w 228"/>
                <a:gd name="T11" fmla="*/ 10 h 73"/>
                <a:gd name="T12" fmla="*/ 171 w 228"/>
                <a:gd name="T13" fmla="*/ 4 h 73"/>
                <a:gd name="T14" fmla="*/ 157 w 228"/>
                <a:gd name="T15" fmla="*/ 2 h 73"/>
                <a:gd name="T16" fmla="*/ 142 w 228"/>
                <a:gd name="T17" fmla="*/ 0 h 73"/>
                <a:gd name="T18" fmla="*/ 128 w 228"/>
                <a:gd name="T19" fmla="*/ 0 h 73"/>
                <a:gd name="T20" fmla="*/ 111 w 228"/>
                <a:gd name="T21" fmla="*/ 1 h 73"/>
                <a:gd name="T22" fmla="*/ 96 w 228"/>
                <a:gd name="T23" fmla="*/ 4 h 73"/>
                <a:gd name="T24" fmla="*/ 80 w 228"/>
                <a:gd name="T25" fmla="*/ 7 h 73"/>
                <a:gd name="T26" fmla="*/ 64 w 228"/>
                <a:gd name="T27" fmla="*/ 13 h 73"/>
                <a:gd name="T28" fmla="*/ 48 w 228"/>
                <a:gd name="T29" fmla="*/ 19 h 73"/>
                <a:gd name="T30" fmla="*/ 31 w 228"/>
                <a:gd name="T31" fmla="*/ 27 h 73"/>
                <a:gd name="T32" fmla="*/ 16 w 228"/>
                <a:gd name="T33" fmla="*/ 35 h 73"/>
                <a:gd name="T34" fmla="*/ 0 w 228"/>
                <a:gd name="T35" fmla="*/ 46 h 73"/>
                <a:gd name="T36" fmla="*/ 20 w 228"/>
                <a:gd name="T37" fmla="*/ 73 h 73"/>
                <a:gd name="T38" fmla="*/ 34 w 228"/>
                <a:gd name="T39" fmla="*/ 65 h 73"/>
                <a:gd name="T40" fmla="*/ 48 w 228"/>
                <a:gd name="T41" fmla="*/ 57 h 73"/>
                <a:gd name="T42" fmla="*/ 61 w 228"/>
                <a:gd name="T43" fmla="*/ 49 h 73"/>
                <a:gd name="T44" fmla="*/ 75 w 228"/>
                <a:gd name="T45" fmla="*/ 44 h 73"/>
                <a:gd name="T46" fmla="*/ 89 w 228"/>
                <a:gd name="T47" fmla="*/ 40 h 73"/>
                <a:gd name="T48" fmla="*/ 103 w 228"/>
                <a:gd name="T49" fmla="*/ 37 h 73"/>
                <a:gd name="T50" fmla="*/ 116 w 228"/>
                <a:gd name="T51" fmla="*/ 34 h 73"/>
                <a:gd name="T52" fmla="*/ 129 w 228"/>
                <a:gd name="T53" fmla="*/ 33 h 73"/>
                <a:gd name="T54" fmla="*/ 141 w 228"/>
                <a:gd name="T55" fmla="*/ 34 h 73"/>
                <a:gd name="T56" fmla="*/ 151 w 228"/>
                <a:gd name="T57" fmla="*/ 35 h 73"/>
                <a:gd name="T58" fmla="*/ 162 w 228"/>
                <a:gd name="T59" fmla="*/ 38 h 73"/>
                <a:gd name="T60" fmla="*/ 172 w 228"/>
                <a:gd name="T61" fmla="*/ 41 h 73"/>
                <a:gd name="T62" fmla="*/ 180 w 228"/>
                <a:gd name="T63" fmla="*/ 44 h 73"/>
                <a:gd name="T64" fmla="*/ 188 w 228"/>
                <a:gd name="T65" fmla="*/ 49 h 73"/>
                <a:gd name="T66" fmla="*/ 195 w 228"/>
                <a:gd name="T67" fmla="*/ 55 h 73"/>
                <a:gd name="T68" fmla="*/ 200 w 228"/>
                <a:gd name="T69" fmla="*/ 62 h 73"/>
                <a:gd name="T70" fmla="*/ 200 w 228"/>
                <a:gd name="T71" fmla="*/ 62 h 73"/>
                <a:gd name="T72" fmla="*/ 228 w 228"/>
                <a:gd name="T73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73">
                  <a:moveTo>
                    <a:pt x="228" y="43"/>
                  </a:moveTo>
                  <a:lnTo>
                    <a:pt x="228" y="43"/>
                  </a:lnTo>
                  <a:lnTo>
                    <a:pt x="218" y="32"/>
                  </a:lnTo>
                  <a:lnTo>
                    <a:pt x="209" y="22"/>
                  </a:lnTo>
                  <a:lnTo>
                    <a:pt x="197" y="15"/>
                  </a:lnTo>
                  <a:lnTo>
                    <a:pt x="184" y="10"/>
                  </a:lnTo>
                  <a:lnTo>
                    <a:pt x="171" y="4"/>
                  </a:lnTo>
                  <a:lnTo>
                    <a:pt x="157" y="2"/>
                  </a:lnTo>
                  <a:lnTo>
                    <a:pt x="142" y="0"/>
                  </a:lnTo>
                  <a:lnTo>
                    <a:pt x="128" y="0"/>
                  </a:lnTo>
                  <a:lnTo>
                    <a:pt x="111" y="1"/>
                  </a:lnTo>
                  <a:lnTo>
                    <a:pt x="96" y="4"/>
                  </a:lnTo>
                  <a:lnTo>
                    <a:pt x="80" y="7"/>
                  </a:lnTo>
                  <a:lnTo>
                    <a:pt x="64" y="13"/>
                  </a:lnTo>
                  <a:lnTo>
                    <a:pt x="48" y="19"/>
                  </a:lnTo>
                  <a:lnTo>
                    <a:pt x="31" y="27"/>
                  </a:lnTo>
                  <a:lnTo>
                    <a:pt x="16" y="35"/>
                  </a:lnTo>
                  <a:lnTo>
                    <a:pt x="0" y="46"/>
                  </a:lnTo>
                  <a:lnTo>
                    <a:pt x="20" y="73"/>
                  </a:lnTo>
                  <a:lnTo>
                    <a:pt x="34" y="65"/>
                  </a:lnTo>
                  <a:lnTo>
                    <a:pt x="48" y="57"/>
                  </a:lnTo>
                  <a:lnTo>
                    <a:pt x="61" y="49"/>
                  </a:lnTo>
                  <a:lnTo>
                    <a:pt x="75" y="44"/>
                  </a:lnTo>
                  <a:lnTo>
                    <a:pt x="89" y="40"/>
                  </a:lnTo>
                  <a:lnTo>
                    <a:pt x="103" y="37"/>
                  </a:lnTo>
                  <a:lnTo>
                    <a:pt x="116" y="34"/>
                  </a:lnTo>
                  <a:lnTo>
                    <a:pt x="129" y="33"/>
                  </a:lnTo>
                  <a:lnTo>
                    <a:pt x="141" y="34"/>
                  </a:lnTo>
                  <a:lnTo>
                    <a:pt x="151" y="35"/>
                  </a:lnTo>
                  <a:lnTo>
                    <a:pt x="162" y="38"/>
                  </a:lnTo>
                  <a:lnTo>
                    <a:pt x="172" y="41"/>
                  </a:lnTo>
                  <a:lnTo>
                    <a:pt x="180" y="44"/>
                  </a:lnTo>
                  <a:lnTo>
                    <a:pt x="188" y="49"/>
                  </a:lnTo>
                  <a:lnTo>
                    <a:pt x="195" y="55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28" y="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04" name="Freeform 52"/>
            <p:cNvSpPr>
              <a:spLocks/>
            </p:cNvSpPr>
            <p:nvPr/>
          </p:nvSpPr>
          <p:spPr bwMode="auto">
            <a:xfrm>
              <a:off x="1875" y="1932"/>
              <a:ext cx="38" cy="71"/>
            </a:xfrm>
            <a:custGeom>
              <a:avLst/>
              <a:gdLst>
                <a:gd name="T0" fmla="*/ 19 w 116"/>
                <a:gd name="T1" fmla="*/ 212 h 212"/>
                <a:gd name="T2" fmla="*/ 19 w 116"/>
                <a:gd name="T3" fmla="*/ 212 h 212"/>
                <a:gd name="T4" fmla="*/ 34 w 116"/>
                <a:gd name="T5" fmla="*/ 201 h 212"/>
                <a:gd name="T6" fmla="*/ 47 w 116"/>
                <a:gd name="T7" fmla="*/ 189 h 212"/>
                <a:gd name="T8" fmla="*/ 60 w 116"/>
                <a:gd name="T9" fmla="*/ 177 h 212"/>
                <a:gd name="T10" fmla="*/ 72 w 116"/>
                <a:gd name="T11" fmla="*/ 164 h 212"/>
                <a:gd name="T12" fmla="*/ 82 w 116"/>
                <a:gd name="T13" fmla="*/ 150 h 212"/>
                <a:gd name="T14" fmla="*/ 91 w 116"/>
                <a:gd name="T15" fmla="*/ 137 h 212"/>
                <a:gd name="T16" fmla="*/ 99 w 116"/>
                <a:gd name="T17" fmla="*/ 123 h 212"/>
                <a:gd name="T18" fmla="*/ 105 w 116"/>
                <a:gd name="T19" fmla="*/ 109 h 212"/>
                <a:gd name="T20" fmla="*/ 110 w 116"/>
                <a:gd name="T21" fmla="*/ 94 h 212"/>
                <a:gd name="T22" fmla="*/ 114 w 116"/>
                <a:gd name="T23" fmla="*/ 80 h 212"/>
                <a:gd name="T24" fmla="*/ 116 w 116"/>
                <a:gd name="T25" fmla="*/ 66 h 212"/>
                <a:gd name="T26" fmla="*/ 116 w 116"/>
                <a:gd name="T27" fmla="*/ 52 h 212"/>
                <a:gd name="T28" fmla="*/ 115 w 116"/>
                <a:gd name="T29" fmla="*/ 38 h 212"/>
                <a:gd name="T30" fmla="*/ 112 w 116"/>
                <a:gd name="T31" fmla="*/ 25 h 212"/>
                <a:gd name="T32" fmla="*/ 106 w 116"/>
                <a:gd name="T33" fmla="*/ 12 h 212"/>
                <a:gd name="T34" fmla="*/ 100 w 116"/>
                <a:gd name="T35" fmla="*/ 0 h 212"/>
                <a:gd name="T36" fmla="*/ 72 w 116"/>
                <a:gd name="T37" fmla="*/ 19 h 212"/>
                <a:gd name="T38" fmla="*/ 76 w 116"/>
                <a:gd name="T39" fmla="*/ 26 h 212"/>
                <a:gd name="T40" fmla="*/ 79 w 116"/>
                <a:gd name="T41" fmla="*/ 35 h 212"/>
                <a:gd name="T42" fmla="*/ 82 w 116"/>
                <a:gd name="T43" fmla="*/ 43 h 212"/>
                <a:gd name="T44" fmla="*/ 83 w 116"/>
                <a:gd name="T45" fmla="*/ 53 h 212"/>
                <a:gd name="T46" fmla="*/ 83 w 116"/>
                <a:gd name="T47" fmla="*/ 63 h 212"/>
                <a:gd name="T48" fmla="*/ 81 w 116"/>
                <a:gd name="T49" fmla="*/ 73 h 212"/>
                <a:gd name="T50" fmla="*/ 78 w 116"/>
                <a:gd name="T51" fmla="*/ 84 h 212"/>
                <a:gd name="T52" fmla="*/ 74 w 116"/>
                <a:gd name="T53" fmla="*/ 96 h 212"/>
                <a:gd name="T54" fmla="*/ 69 w 116"/>
                <a:gd name="T55" fmla="*/ 108 h 212"/>
                <a:gd name="T56" fmla="*/ 62 w 116"/>
                <a:gd name="T57" fmla="*/ 119 h 212"/>
                <a:gd name="T58" fmla="*/ 55 w 116"/>
                <a:gd name="T59" fmla="*/ 131 h 212"/>
                <a:gd name="T60" fmla="*/ 46 w 116"/>
                <a:gd name="T61" fmla="*/ 143 h 212"/>
                <a:gd name="T62" fmla="*/ 35 w 116"/>
                <a:gd name="T63" fmla="*/ 153 h 212"/>
                <a:gd name="T64" fmla="*/ 24 w 116"/>
                <a:gd name="T65" fmla="*/ 164 h 212"/>
                <a:gd name="T66" fmla="*/ 13 w 116"/>
                <a:gd name="T67" fmla="*/ 175 h 212"/>
                <a:gd name="T68" fmla="*/ 0 w 116"/>
                <a:gd name="T69" fmla="*/ 185 h 212"/>
                <a:gd name="T70" fmla="*/ 0 w 116"/>
                <a:gd name="T71" fmla="*/ 185 h 212"/>
                <a:gd name="T72" fmla="*/ 19 w 116"/>
                <a:gd name="T7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212">
                  <a:moveTo>
                    <a:pt x="19" y="212"/>
                  </a:moveTo>
                  <a:lnTo>
                    <a:pt x="19" y="212"/>
                  </a:lnTo>
                  <a:lnTo>
                    <a:pt x="34" y="201"/>
                  </a:lnTo>
                  <a:lnTo>
                    <a:pt x="47" y="189"/>
                  </a:lnTo>
                  <a:lnTo>
                    <a:pt x="60" y="177"/>
                  </a:lnTo>
                  <a:lnTo>
                    <a:pt x="72" y="164"/>
                  </a:lnTo>
                  <a:lnTo>
                    <a:pt x="82" y="150"/>
                  </a:lnTo>
                  <a:lnTo>
                    <a:pt x="91" y="137"/>
                  </a:lnTo>
                  <a:lnTo>
                    <a:pt x="99" y="123"/>
                  </a:lnTo>
                  <a:lnTo>
                    <a:pt x="105" y="109"/>
                  </a:lnTo>
                  <a:lnTo>
                    <a:pt x="110" y="94"/>
                  </a:lnTo>
                  <a:lnTo>
                    <a:pt x="114" y="80"/>
                  </a:lnTo>
                  <a:lnTo>
                    <a:pt x="116" y="66"/>
                  </a:lnTo>
                  <a:lnTo>
                    <a:pt x="116" y="52"/>
                  </a:lnTo>
                  <a:lnTo>
                    <a:pt x="115" y="38"/>
                  </a:lnTo>
                  <a:lnTo>
                    <a:pt x="112" y="25"/>
                  </a:lnTo>
                  <a:lnTo>
                    <a:pt x="106" y="12"/>
                  </a:lnTo>
                  <a:lnTo>
                    <a:pt x="100" y="0"/>
                  </a:lnTo>
                  <a:lnTo>
                    <a:pt x="72" y="19"/>
                  </a:lnTo>
                  <a:lnTo>
                    <a:pt x="76" y="26"/>
                  </a:lnTo>
                  <a:lnTo>
                    <a:pt x="79" y="35"/>
                  </a:lnTo>
                  <a:lnTo>
                    <a:pt x="82" y="43"/>
                  </a:lnTo>
                  <a:lnTo>
                    <a:pt x="83" y="53"/>
                  </a:lnTo>
                  <a:lnTo>
                    <a:pt x="83" y="63"/>
                  </a:lnTo>
                  <a:lnTo>
                    <a:pt x="81" y="73"/>
                  </a:lnTo>
                  <a:lnTo>
                    <a:pt x="78" y="84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2" y="119"/>
                  </a:lnTo>
                  <a:lnTo>
                    <a:pt x="55" y="131"/>
                  </a:lnTo>
                  <a:lnTo>
                    <a:pt x="46" y="143"/>
                  </a:lnTo>
                  <a:lnTo>
                    <a:pt x="35" y="153"/>
                  </a:lnTo>
                  <a:lnTo>
                    <a:pt x="24" y="164"/>
                  </a:lnTo>
                  <a:lnTo>
                    <a:pt x="13" y="175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9" y="2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05" name="Freeform 53"/>
            <p:cNvSpPr>
              <a:spLocks/>
            </p:cNvSpPr>
            <p:nvPr/>
          </p:nvSpPr>
          <p:spPr bwMode="auto">
            <a:xfrm>
              <a:off x="1805" y="1994"/>
              <a:ext cx="76" cy="24"/>
            </a:xfrm>
            <a:custGeom>
              <a:avLst/>
              <a:gdLst>
                <a:gd name="T0" fmla="*/ 0 w 228"/>
                <a:gd name="T1" fmla="*/ 30 h 73"/>
                <a:gd name="T2" fmla="*/ 0 w 228"/>
                <a:gd name="T3" fmla="*/ 30 h 73"/>
                <a:gd name="T4" fmla="*/ 10 w 228"/>
                <a:gd name="T5" fmla="*/ 41 h 73"/>
                <a:gd name="T6" fmla="*/ 20 w 228"/>
                <a:gd name="T7" fmla="*/ 50 h 73"/>
                <a:gd name="T8" fmla="*/ 31 w 228"/>
                <a:gd name="T9" fmla="*/ 58 h 73"/>
                <a:gd name="T10" fmla="*/ 44 w 228"/>
                <a:gd name="T11" fmla="*/ 63 h 73"/>
                <a:gd name="T12" fmla="*/ 57 w 228"/>
                <a:gd name="T13" fmla="*/ 69 h 73"/>
                <a:gd name="T14" fmla="*/ 71 w 228"/>
                <a:gd name="T15" fmla="*/ 71 h 73"/>
                <a:gd name="T16" fmla="*/ 87 w 228"/>
                <a:gd name="T17" fmla="*/ 73 h 73"/>
                <a:gd name="T18" fmla="*/ 101 w 228"/>
                <a:gd name="T19" fmla="*/ 73 h 73"/>
                <a:gd name="T20" fmla="*/ 117 w 228"/>
                <a:gd name="T21" fmla="*/ 72 h 73"/>
                <a:gd name="T22" fmla="*/ 132 w 228"/>
                <a:gd name="T23" fmla="*/ 69 h 73"/>
                <a:gd name="T24" fmla="*/ 148 w 228"/>
                <a:gd name="T25" fmla="*/ 66 h 73"/>
                <a:gd name="T26" fmla="*/ 164 w 228"/>
                <a:gd name="T27" fmla="*/ 60 h 73"/>
                <a:gd name="T28" fmla="*/ 180 w 228"/>
                <a:gd name="T29" fmla="*/ 54 h 73"/>
                <a:gd name="T30" fmla="*/ 197 w 228"/>
                <a:gd name="T31" fmla="*/ 46 h 73"/>
                <a:gd name="T32" fmla="*/ 212 w 228"/>
                <a:gd name="T33" fmla="*/ 38 h 73"/>
                <a:gd name="T34" fmla="*/ 228 w 228"/>
                <a:gd name="T35" fmla="*/ 27 h 73"/>
                <a:gd name="T36" fmla="*/ 209 w 228"/>
                <a:gd name="T37" fmla="*/ 0 h 73"/>
                <a:gd name="T38" fmla="*/ 195 w 228"/>
                <a:gd name="T39" fmla="*/ 8 h 73"/>
                <a:gd name="T40" fmla="*/ 180 w 228"/>
                <a:gd name="T41" fmla="*/ 16 h 73"/>
                <a:gd name="T42" fmla="*/ 168 w 228"/>
                <a:gd name="T43" fmla="*/ 23 h 73"/>
                <a:gd name="T44" fmla="*/ 153 w 228"/>
                <a:gd name="T45" fmla="*/ 29 h 73"/>
                <a:gd name="T46" fmla="*/ 139 w 228"/>
                <a:gd name="T47" fmla="*/ 33 h 73"/>
                <a:gd name="T48" fmla="*/ 125 w 228"/>
                <a:gd name="T49" fmla="*/ 36 h 73"/>
                <a:gd name="T50" fmla="*/ 112 w 228"/>
                <a:gd name="T51" fmla="*/ 39 h 73"/>
                <a:gd name="T52" fmla="*/ 99 w 228"/>
                <a:gd name="T53" fmla="*/ 40 h 73"/>
                <a:gd name="T54" fmla="*/ 88 w 228"/>
                <a:gd name="T55" fmla="*/ 39 h 73"/>
                <a:gd name="T56" fmla="*/ 77 w 228"/>
                <a:gd name="T57" fmla="*/ 38 h 73"/>
                <a:gd name="T58" fmla="*/ 66 w 228"/>
                <a:gd name="T59" fmla="*/ 35 h 73"/>
                <a:gd name="T60" fmla="*/ 56 w 228"/>
                <a:gd name="T61" fmla="*/ 32 h 73"/>
                <a:gd name="T62" fmla="*/ 48 w 228"/>
                <a:gd name="T63" fmla="*/ 29 h 73"/>
                <a:gd name="T64" fmla="*/ 40 w 228"/>
                <a:gd name="T65" fmla="*/ 23 h 73"/>
                <a:gd name="T66" fmla="*/ 34 w 228"/>
                <a:gd name="T67" fmla="*/ 18 h 73"/>
                <a:gd name="T68" fmla="*/ 28 w 228"/>
                <a:gd name="T69" fmla="*/ 11 h 73"/>
                <a:gd name="T70" fmla="*/ 28 w 228"/>
                <a:gd name="T71" fmla="*/ 11 h 73"/>
                <a:gd name="T72" fmla="*/ 0 w 228"/>
                <a:gd name="T7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73">
                  <a:moveTo>
                    <a:pt x="0" y="30"/>
                  </a:moveTo>
                  <a:lnTo>
                    <a:pt x="0" y="30"/>
                  </a:lnTo>
                  <a:lnTo>
                    <a:pt x="10" y="41"/>
                  </a:lnTo>
                  <a:lnTo>
                    <a:pt x="20" y="50"/>
                  </a:lnTo>
                  <a:lnTo>
                    <a:pt x="31" y="58"/>
                  </a:lnTo>
                  <a:lnTo>
                    <a:pt x="44" y="63"/>
                  </a:lnTo>
                  <a:lnTo>
                    <a:pt x="57" y="69"/>
                  </a:lnTo>
                  <a:lnTo>
                    <a:pt x="71" y="71"/>
                  </a:lnTo>
                  <a:lnTo>
                    <a:pt x="87" y="73"/>
                  </a:lnTo>
                  <a:lnTo>
                    <a:pt x="101" y="73"/>
                  </a:lnTo>
                  <a:lnTo>
                    <a:pt x="117" y="72"/>
                  </a:lnTo>
                  <a:lnTo>
                    <a:pt x="132" y="69"/>
                  </a:lnTo>
                  <a:lnTo>
                    <a:pt x="148" y="66"/>
                  </a:lnTo>
                  <a:lnTo>
                    <a:pt x="164" y="60"/>
                  </a:lnTo>
                  <a:lnTo>
                    <a:pt x="180" y="54"/>
                  </a:lnTo>
                  <a:lnTo>
                    <a:pt x="197" y="46"/>
                  </a:lnTo>
                  <a:lnTo>
                    <a:pt x="212" y="38"/>
                  </a:lnTo>
                  <a:lnTo>
                    <a:pt x="228" y="27"/>
                  </a:lnTo>
                  <a:lnTo>
                    <a:pt x="209" y="0"/>
                  </a:lnTo>
                  <a:lnTo>
                    <a:pt x="195" y="8"/>
                  </a:lnTo>
                  <a:lnTo>
                    <a:pt x="180" y="16"/>
                  </a:lnTo>
                  <a:lnTo>
                    <a:pt x="168" y="23"/>
                  </a:lnTo>
                  <a:lnTo>
                    <a:pt x="153" y="29"/>
                  </a:lnTo>
                  <a:lnTo>
                    <a:pt x="139" y="33"/>
                  </a:lnTo>
                  <a:lnTo>
                    <a:pt x="125" y="36"/>
                  </a:lnTo>
                  <a:lnTo>
                    <a:pt x="112" y="39"/>
                  </a:lnTo>
                  <a:lnTo>
                    <a:pt x="99" y="40"/>
                  </a:lnTo>
                  <a:lnTo>
                    <a:pt x="88" y="39"/>
                  </a:lnTo>
                  <a:lnTo>
                    <a:pt x="77" y="38"/>
                  </a:lnTo>
                  <a:lnTo>
                    <a:pt x="66" y="35"/>
                  </a:lnTo>
                  <a:lnTo>
                    <a:pt x="56" y="32"/>
                  </a:lnTo>
                  <a:lnTo>
                    <a:pt x="48" y="29"/>
                  </a:lnTo>
                  <a:lnTo>
                    <a:pt x="40" y="23"/>
                  </a:lnTo>
                  <a:lnTo>
                    <a:pt x="34" y="18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06" name="Freeform 54"/>
            <p:cNvSpPr>
              <a:spLocks/>
            </p:cNvSpPr>
            <p:nvPr/>
          </p:nvSpPr>
          <p:spPr bwMode="auto">
            <a:xfrm>
              <a:off x="1800" y="1933"/>
              <a:ext cx="39" cy="71"/>
            </a:xfrm>
            <a:custGeom>
              <a:avLst/>
              <a:gdLst>
                <a:gd name="T0" fmla="*/ 97 w 117"/>
                <a:gd name="T1" fmla="*/ 0 h 212"/>
                <a:gd name="T2" fmla="*/ 97 w 117"/>
                <a:gd name="T3" fmla="*/ 0 h 212"/>
                <a:gd name="T4" fmla="*/ 82 w 117"/>
                <a:gd name="T5" fmla="*/ 11 h 212"/>
                <a:gd name="T6" fmla="*/ 69 w 117"/>
                <a:gd name="T7" fmla="*/ 23 h 212"/>
                <a:gd name="T8" fmla="*/ 56 w 117"/>
                <a:gd name="T9" fmla="*/ 35 h 212"/>
                <a:gd name="T10" fmla="*/ 44 w 117"/>
                <a:gd name="T11" fmla="*/ 48 h 212"/>
                <a:gd name="T12" fmla="*/ 34 w 117"/>
                <a:gd name="T13" fmla="*/ 62 h 212"/>
                <a:gd name="T14" fmla="*/ 25 w 117"/>
                <a:gd name="T15" fmla="*/ 75 h 212"/>
                <a:gd name="T16" fmla="*/ 17 w 117"/>
                <a:gd name="T17" fmla="*/ 89 h 212"/>
                <a:gd name="T18" fmla="*/ 11 w 117"/>
                <a:gd name="T19" fmla="*/ 103 h 212"/>
                <a:gd name="T20" fmla="*/ 5 w 117"/>
                <a:gd name="T21" fmla="*/ 118 h 212"/>
                <a:gd name="T22" fmla="*/ 2 w 117"/>
                <a:gd name="T23" fmla="*/ 132 h 212"/>
                <a:gd name="T24" fmla="*/ 0 w 117"/>
                <a:gd name="T25" fmla="*/ 146 h 212"/>
                <a:gd name="T26" fmla="*/ 0 w 117"/>
                <a:gd name="T27" fmla="*/ 160 h 212"/>
                <a:gd name="T28" fmla="*/ 1 w 117"/>
                <a:gd name="T29" fmla="*/ 174 h 212"/>
                <a:gd name="T30" fmla="*/ 4 w 117"/>
                <a:gd name="T31" fmla="*/ 187 h 212"/>
                <a:gd name="T32" fmla="*/ 10 w 117"/>
                <a:gd name="T33" fmla="*/ 200 h 212"/>
                <a:gd name="T34" fmla="*/ 16 w 117"/>
                <a:gd name="T35" fmla="*/ 212 h 212"/>
                <a:gd name="T36" fmla="*/ 44 w 117"/>
                <a:gd name="T37" fmla="*/ 193 h 212"/>
                <a:gd name="T38" fmla="*/ 40 w 117"/>
                <a:gd name="T39" fmla="*/ 185 h 212"/>
                <a:gd name="T40" fmla="*/ 37 w 117"/>
                <a:gd name="T41" fmla="*/ 177 h 212"/>
                <a:gd name="T42" fmla="*/ 34 w 117"/>
                <a:gd name="T43" fmla="*/ 169 h 212"/>
                <a:gd name="T44" fmla="*/ 33 w 117"/>
                <a:gd name="T45" fmla="*/ 159 h 212"/>
                <a:gd name="T46" fmla="*/ 33 w 117"/>
                <a:gd name="T47" fmla="*/ 149 h 212"/>
                <a:gd name="T48" fmla="*/ 36 w 117"/>
                <a:gd name="T49" fmla="*/ 139 h 212"/>
                <a:gd name="T50" fmla="*/ 38 w 117"/>
                <a:gd name="T51" fmla="*/ 128 h 212"/>
                <a:gd name="T52" fmla="*/ 42 w 117"/>
                <a:gd name="T53" fmla="*/ 116 h 212"/>
                <a:gd name="T54" fmla="*/ 47 w 117"/>
                <a:gd name="T55" fmla="*/ 104 h 212"/>
                <a:gd name="T56" fmla="*/ 54 w 117"/>
                <a:gd name="T57" fmla="*/ 93 h 212"/>
                <a:gd name="T58" fmla="*/ 61 w 117"/>
                <a:gd name="T59" fmla="*/ 81 h 212"/>
                <a:gd name="T60" fmla="*/ 70 w 117"/>
                <a:gd name="T61" fmla="*/ 69 h 212"/>
                <a:gd name="T62" fmla="*/ 81 w 117"/>
                <a:gd name="T63" fmla="*/ 59 h 212"/>
                <a:gd name="T64" fmla="*/ 92 w 117"/>
                <a:gd name="T65" fmla="*/ 48 h 212"/>
                <a:gd name="T66" fmla="*/ 104 w 117"/>
                <a:gd name="T67" fmla="*/ 37 h 212"/>
                <a:gd name="T68" fmla="*/ 117 w 117"/>
                <a:gd name="T69" fmla="*/ 27 h 212"/>
                <a:gd name="T70" fmla="*/ 117 w 117"/>
                <a:gd name="T71" fmla="*/ 27 h 212"/>
                <a:gd name="T72" fmla="*/ 97 w 117"/>
                <a:gd name="T7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212">
                  <a:moveTo>
                    <a:pt x="97" y="0"/>
                  </a:moveTo>
                  <a:lnTo>
                    <a:pt x="97" y="0"/>
                  </a:lnTo>
                  <a:lnTo>
                    <a:pt x="82" y="11"/>
                  </a:lnTo>
                  <a:lnTo>
                    <a:pt x="69" y="23"/>
                  </a:lnTo>
                  <a:lnTo>
                    <a:pt x="56" y="35"/>
                  </a:lnTo>
                  <a:lnTo>
                    <a:pt x="44" y="48"/>
                  </a:lnTo>
                  <a:lnTo>
                    <a:pt x="34" y="62"/>
                  </a:lnTo>
                  <a:lnTo>
                    <a:pt x="25" y="75"/>
                  </a:lnTo>
                  <a:lnTo>
                    <a:pt x="17" y="89"/>
                  </a:lnTo>
                  <a:lnTo>
                    <a:pt x="11" y="103"/>
                  </a:lnTo>
                  <a:lnTo>
                    <a:pt x="5" y="118"/>
                  </a:lnTo>
                  <a:lnTo>
                    <a:pt x="2" y="132"/>
                  </a:lnTo>
                  <a:lnTo>
                    <a:pt x="0" y="146"/>
                  </a:lnTo>
                  <a:lnTo>
                    <a:pt x="0" y="160"/>
                  </a:lnTo>
                  <a:lnTo>
                    <a:pt x="1" y="174"/>
                  </a:lnTo>
                  <a:lnTo>
                    <a:pt x="4" y="187"/>
                  </a:lnTo>
                  <a:lnTo>
                    <a:pt x="10" y="200"/>
                  </a:lnTo>
                  <a:lnTo>
                    <a:pt x="16" y="212"/>
                  </a:lnTo>
                  <a:lnTo>
                    <a:pt x="44" y="193"/>
                  </a:lnTo>
                  <a:lnTo>
                    <a:pt x="40" y="185"/>
                  </a:lnTo>
                  <a:lnTo>
                    <a:pt x="37" y="177"/>
                  </a:lnTo>
                  <a:lnTo>
                    <a:pt x="34" y="169"/>
                  </a:lnTo>
                  <a:lnTo>
                    <a:pt x="33" y="159"/>
                  </a:lnTo>
                  <a:lnTo>
                    <a:pt x="33" y="149"/>
                  </a:lnTo>
                  <a:lnTo>
                    <a:pt x="36" y="139"/>
                  </a:lnTo>
                  <a:lnTo>
                    <a:pt x="38" y="128"/>
                  </a:lnTo>
                  <a:lnTo>
                    <a:pt x="42" y="116"/>
                  </a:lnTo>
                  <a:lnTo>
                    <a:pt x="47" y="104"/>
                  </a:lnTo>
                  <a:lnTo>
                    <a:pt x="54" y="93"/>
                  </a:lnTo>
                  <a:lnTo>
                    <a:pt x="61" y="81"/>
                  </a:lnTo>
                  <a:lnTo>
                    <a:pt x="70" y="69"/>
                  </a:lnTo>
                  <a:lnTo>
                    <a:pt x="81" y="59"/>
                  </a:lnTo>
                  <a:lnTo>
                    <a:pt x="92" y="48"/>
                  </a:lnTo>
                  <a:lnTo>
                    <a:pt x="104" y="37"/>
                  </a:lnTo>
                  <a:lnTo>
                    <a:pt x="117" y="27"/>
                  </a:lnTo>
                  <a:lnTo>
                    <a:pt x="117" y="2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07" name="Freeform 55"/>
            <p:cNvSpPr>
              <a:spLocks/>
            </p:cNvSpPr>
            <p:nvPr/>
          </p:nvSpPr>
          <p:spPr bwMode="auto">
            <a:xfrm>
              <a:off x="2672" y="2293"/>
              <a:ext cx="46" cy="47"/>
            </a:xfrm>
            <a:custGeom>
              <a:avLst/>
              <a:gdLst>
                <a:gd name="T0" fmla="*/ 76 w 139"/>
                <a:gd name="T1" fmla="*/ 140 h 140"/>
                <a:gd name="T2" fmla="*/ 90 w 139"/>
                <a:gd name="T3" fmla="*/ 136 h 140"/>
                <a:gd name="T4" fmla="*/ 102 w 139"/>
                <a:gd name="T5" fmla="*/ 131 h 140"/>
                <a:gd name="T6" fmla="*/ 114 w 139"/>
                <a:gd name="T7" fmla="*/ 123 h 140"/>
                <a:gd name="T8" fmla="*/ 123 w 139"/>
                <a:gd name="T9" fmla="*/ 115 h 140"/>
                <a:gd name="T10" fmla="*/ 130 w 139"/>
                <a:gd name="T11" fmla="*/ 103 h 140"/>
                <a:gd name="T12" fmla="*/ 136 w 139"/>
                <a:gd name="T13" fmla="*/ 91 h 140"/>
                <a:gd name="T14" fmla="*/ 139 w 139"/>
                <a:gd name="T15" fmla="*/ 77 h 140"/>
                <a:gd name="T16" fmla="*/ 139 w 139"/>
                <a:gd name="T17" fmla="*/ 63 h 140"/>
                <a:gd name="T18" fmla="*/ 136 w 139"/>
                <a:gd name="T19" fmla="*/ 49 h 140"/>
                <a:gd name="T20" fmla="*/ 130 w 139"/>
                <a:gd name="T21" fmla="*/ 37 h 140"/>
                <a:gd name="T22" fmla="*/ 123 w 139"/>
                <a:gd name="T23" fmla="*/ 26 h 140"/>
                <a:gd name="T24" fmla="*/ 114 w 139"/>
                <a:gd name="T25" fmla="*/ 17 h 140"/>
                <a:gd name="T26" fmla="*/ 102 w 139"/>
                <a:gd name="T27" fmla="*/ 9 h 140"/>
                <a:gd name="T28" fmla="*/ 90 w 139"/>
                <a:gd name="T29" fmla="*/ 4 h 140"/>
                <a:gd name="T30" fmla="*/ 76 w 139"/>
                <a:gd name="T31" fmla="*/ 1 h 140"/>
                <a:gd name="T32" fmla="*/ 62 w 139"/>
                <a:gd name="T33" fmla="*/ 1 h 140"/>
                <a:gd name="T34" fmla="*/ 49 w 139"/>
                <a:gd name="T35" fmla="*/ 4 h 140"/>
                <a:gd name="T36" fmla="*/ 36 w 139"/>
                <a:gd name="T37" fmla="*/ 9 h 140"/>
                <a:gd name="T38" fmla="*/ 26 w 139"/>
                <a:gd name="T39" fmla="*/ 17 h 140"/>
                <a:gd name="T40" fmla="*/ 16 w 139"/>
                <a:gd name="T41" fmla="*/ 26 h 140"/>
                <a:gd name="T42" fmla="*/ 8 w 139"/>
                <a:gd name="T43" fmla="*/ 37 h 140"/>
                <a:gd name="T44" fmla="*/ 3 w 139"/>
                <a:gd name="T45" fmla="*/ 49 h 140"/>
                <a:gd name="T46" fmla="*/ 1 w 139"/>
                <a:gd name="T47" fmla="*/ 63 h 140"/>
                <a:gd name="T48" fmla="*/ 1 w 139"/>
                <a:gd name="T49" fmla="*/ 77 h 140"/>
                <a:gd name="T50" fmla="*/ 3 w 139"/>
                <a:gd name="T51" fmla="*/ 91 h 140"/>
                <a:gd name="T52" fmla="*/ 8 w 139"/>
                <a:gd name="T53" fmla="*/ 103 h 140"/>
                <a:gd name="T54" fmla="*/ 16 w 139"/>
                <a:gd name="T55" fmla="*/ 115 h 140"/>
                <a:gd name="T56" fmla="*/ 26 w 139"/>
                <a:gd name="T57" fmla="*/ 123 h 140"/>
                <a:gd name="T58" fmla="*/ 36 w 139"/>
                <a:gd name="T59" fmla="*/ 131 h 140"/>
                <a:gd name="T60" fmla="*/ 49 w 139"/>
                <a:gd name="T61" fmla="*/ 136 h 140"/>
                <a:gd name="T62" fmla="*/ 62 w 139"/>
                <a:gd name="T6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140">
                  <a:moveTo>
                    <a:pt x="70" y="140"/>
                  </a:moveTo>
                  <a:lnTo>
                    <a:pt x="76" y="140"/>
                  </a:lnTo>
                  <a:lnTo>
                    <a:pt x="84" y="139"/>
                  </a:lnTo>
                  <a:lnTo>
                    <a:pt x="90" y="136"/>
                  </a:lnTo>
                  <a:lnTo>
                    <a:pt x="97" y="134"/>
                  </a:lnTo>
                  <a:lnTo>
                    <a:pt x="102" y="131"/>
                  </a:lnTo>
                  <a:lnTo>
                    <a:pt x="109" y="128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5"/>
                  </a:lnTo>
                  <a:lnTo>
                    <a:pt x="127" y="109"/>
                  </a:lnTo>
                  <a:lnTo>
                    <a:pt x="130" y="103"/>
                  </a:lnTo>
                  <a:lnTo>
                    <a:pt x="134" y="98"/>
                  </a:lnTo>
                  <a:lnTo>
                    <a:pt x="136" y="91"/>
                  </a:lnTo>
                  <a:lnTo>
                    <a:pt x="138" y="85"/>
                  </a:lnTo>
                  <a:lnTo>
                    <a:pt x="139" y="77"/>
                  </a:lnTo>
                  <a:lnTo>
                    <a:pt x="139" y="71"/>
                  </a:lnTo>
                  <a:lnTo>
                    <a:pt x="139" y="63"/>
                  </a:lnTo>
                  <a:lnTo>
                    <a:pt x="138" y="56"/>
                  </a:lnTo>
                  <a:lnTo>
                    <a:pt x="136" y="49"/>
                  </a:lnTo>
                  <a:lnTo>
                    <a:pt x="134" y="44"/>
                  </a:lnTo>
                  <a:lnTo>
                    <a:pt x="130" y="37"/>
                  </a:lnTo>
                  <a:lnTo>
                    <a:pt x="127" y="32"/>
                  </a:lnTo>
                  <a:lnTo>
                    <a:pt x="123" y="26"/>
                  </a:lnTo>
                  <a:lnTo>
                    <a:pt x="119" y="21"/>
                  </a:lnTo>
                  <a:lnTo>
                    <a:pt x="114" y="17"/>
                  </a:lnTo>
                  <a:lnTo>
                    <a:pt x="109" y="12"/>
                  </a:lnTo>
                  <a:lnTo>
                    <a:pt x="102" y="9"/>
                  </a:lnTo>
                  <a:lnTo>
                    <a:pt x="97" y="6"/>
                  </a:lnTo>
                  <a:lnTo>
                    <a:pt x="90" y="4"/>
                  </a:lnTo>
                  <a:lnTo>
                    <a:pt x="84" y="1"/>
                  </a:lnTo>
                  <a:lnTo>
                    <a:pt x="76" y="1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6" y="1"/>
                  </a:lnTo>
                  <a:lnTo>
                    <a:pt x="49" y="4"/>
                  </a:lnTo>
                  <a:lnTo>
                    <a:pt x="43" y="6"/>
                  </a:lnTo>
                  <a:lnTo>
                    <a:pt x="36" y="9"/>
                  </a:lnTo>
                  <a:lnTo>
                    <a:pt x="31" y="12"/>
                  </a:lnTo>
                  <a:lnTo>
                    <a:pt x="26" y="17"/>
                  </a:lnTo>
                  <a:lnTo>
                    <a:pt x="20" y="21"/>
                  </a:lnTo>
                  <a:lnTo>
                    <a:pt x="16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5" y="44"/>
                  </a:lnTo>
                  <a:lnTo>
                    <a:pt x="3" y="49"/>
                  </a:lnTo>
                  <a:lnTo>
                    <a:pt x="2" y="56"/>
                  </a:lnTo>
                  <a:lnTo>
                    <a:pt x="1" y="63"/>
                  </a:lnTo>
                  <a:lnTo>
                    <a:pt x="0" y="71"/>
                  </a:lnTo>
                  <a:lnTo>
                    <a:pt x="1" y="77"/>
                  </a:lnTo>
                  <a:lnTo>
                    <a:pt x="2" y="85"/>
                  </a:lnTo>
                  <a:lnTo>
                    <a:pt x="3" y="91"/>
                  </a:lnTo>
                  <a:lnTo>
                    <a:pt x="5" y="98"/>
                  </a:lnTo>
                  <a:lnTo>
                    <a:pt x="8" y="103"/>
                  </a:lnTo>
                  <a:lnTo>
                    <a:pt x="12" y="109"/>
                  </a:lnTo>
                  <a:lnTo>
                    <a:pt x="16" y="115"/>
                  </a:lnTo>
                  <a:lnTo>
                    <a:pt x="20" y="119"/>
                  </a:lnTo>
                  <a:lnTo>
                    <a:pt x="26" y="123"/>
                  </a:lnTo>
                  <a:lnTo>
                    <a:pt x="31" y="128"/>
                  </a:lnTo>
                  <a:lnTo>
                    <a:pt x="36" y="131"/>
                  </a:lnTo>
                  <a:lnTo>
                    <a:pt x="43" y="134"/>
                  </a:lnTo>
                  <a:lnTo>
                    <a:pt x="49" y="136"/>
                  </a:lnTo>
                  <a:lnTo>
                    <a:pt x="56" y="139"/>
                  </a:lnTo>
                  <a:lnTo>
                    <a:pt x="62" y="140"/>
                  </a:lnTo>
                  <a:lnTo>
                    <a:pt x="70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08" name="Freeform 56"/>
            <p:cNvSpPr>
              <a:spLocks/>
            </p:cNvSpPr>
            <p:nvPr/>
          </p:nvSpPr>
          <p:spPr bwMode="auto">
            <a:xfrm>
              <a:off x="2695" y="2317"/>
              <a:ext cx="35" cy="34"/>
            </a:xfrm>
            <a:custGeom>
              <a:avLst/>
              <a:gdLst>
                <a:gd name="T0" fmla="*/ 36 w 103"/>
                <a:gd name="T1" fmla="*/ 0 h 102"/>
                <a:gd name="T2" fmla="*/ 36 w 103"/>
                <a:gd name="T3" fmla="*/ 0 h 102"/>
                <a:gd name="T4" fmla="*/ 36 w 103"/>
                <a:gd name="T5" fmla="*/ 3 h 102"/>
                <a:gd name="T6" fmla="*/ 35 w 103"/>
                <a:gd name="T7" fmla="*/ 6 h 102"/>
                <a:gd name="T8" fmla="*/ 33 w 103"/>
                <a:gd name="T9" fmla="*/ 9 h 102"/>
                <a:gd name="T10" fmla="*/ 32 w 103"/>
                <a:gd name="T11" fmla="*/ 14 h 102"/>
                <a:gd name="T12" fmla="*/ 31 w 103"/>
                <a:gd name="T13" fmla="*/ 16 h 102"/>
                <a:gd name="T14" fmla="*/ 29 w 103"/>
                <a:gd name="T15" fmla="*/ 19 h 102"/>
                <a:gd name="T16" fmla="*/ 27 w 103"/>
                <a:gd name="T17" fmla="*/ 22 h 102"/>
                <a:gd name="T18" fmla="*/ 25 w 103"/>
                <a:gd name="T19" fmla="*/ 24 h 102"/>
                <a:gd name="T20" fmla="*/ 23 w 103"/>
                <a:gd name="T21" fmla="*/ 27 h 102"/>
                <a:gd name="T22" fmla="*/ 19 w 103"/>
                <a:gd name="T23" fmla="*/ 29 h 102"/>
                <a:gd name="T24" fmla="*/ 16 w 103"/>
                <a:gd name="T25" fmla="*/ 31 h 102"/>
                <a:gd name="T26" fmla="*/ 14 w 103"/>
                <a:gd name="T27" fmla="*/ 32 h 102"/>
                <a:gd name="T28" fmla="*/ 10 w 103"/>
                <a:gd name="T29" fmla="*/ 33 h 102"/>
                <a:gd name="T30" fmla="*/ 6 w 103"/>
                <a:gd name="T31" fmla="*/ 34 h 102"/>
                <a:gd name="T32" fmla="*/ 3 w 103"/>
                <a:gd name="T33" fmla="*/ 35 h 102"/>
                <a:gd name="T34" fmla="*/ 0 w 103"/>
                <a:gd name="T35" fmla="*/ 35 h 102"/>
                <a:gd name="T36" fmla="*/ 0 w 103"/>
                <a:gd name="T37" fmla="*/ 102 h 102"/>
                <a:gd name="T38" fmla="*/ 10 w 103"/>
                <a:gd name="T39" fmla="*/ 102 h 102"/>
                <a:gd name="T40" fmla="*/ 20 w 103"/>
                <a:gd name="T41" fmla="*/ 100 h 102"/>
                <a:gd name="T42" fmla="*/ 30 w 103"/>
                <a:gd name="T43" fmla="*/ 98 h 102"/>
                <a:gd name="T44" fmla="*/ 40 w 103"/>
                <a:gd name="T45" fmla="*/ 95 h 102"/>
                <a:gd name="T46" fmla="*/ 49 w 103"/>
                <a:gd name="T47" fmla="*/ 90 h 102"/>
                <a:gd name="T48" fmla="*/ 57 w 103"/>
                <a:gd name="T49" fmla="*/ 85 h 102"/>
                <a:gd name="T50" fmla="*/ 65 w 103"/>
                <a:gd name="T51" fmla="*/ 78 h 102"/>
                <a:gd name="T52" fmla="*/ 72 w 103"/>
                <a:gd name="T53" fmla="*/ 72 h 102"/>
                <a:gd name="T54" fmla="*/ 79 w 103"/>
                <a:gd name="T55" fmla="*/ 64 h 102"/>
                <a:gd name="T56" fmla="*/ 85 w 103"/>
                <a:gd name="T57" fmla="*/ 57 h 102"/>
                <a:gd name="T58" fmla="*/ 91 w 103"/>
                <a:gd name="T59" fmla="*/ 48 h 102"/>
                <a:gd name="T60" fmla="*/ 95 w 103"/>
                <a:gd name="T61" fmla="*/ 39 h 102"/>
                <a:gd name="T62" fmla="*/ 98 w 103"/>
                <a:gd name="T63" fmla="*/ 30 h 102"/>
                <a:gd name="T64" fmla="*/ 100 w 103"/>
                <a:gd name="T65" fmla="*/ 20 h 102"/>
                <a:gd name="T66" fmla="*/ 103 w 103"/>
                <a:gd name="T67" fmla="*/ 9 h 102"/>
                <a:gd name="T68" fmla="*/ 103 w 103"/>
                <a:gd name="T69" fmla="*/ 0 h 102"/>
                <a:gd name="T70" fmla="*/ 103 w 103"/>
                <a:gd name="T71" fmla="*/ 0 h 102"/>
                <a:gd name="T72" fmla="*/ 36 w 103"/>
                <a:gd name="T7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2">
                  <a:moveTo>
                    <a:pt x="36" y="0"/>
                  </a:moveTo>
                  <a:lnTo>
                    <a:pt x="36" y="0"/>
                  </a:lnTo>
                  <a:lnTo>
                    <a:pt x="36" y="3"/>
                  </a:lnTo>
                  <a:lnTo>
                    <a:pt x="35" y="6"/>
                  </a:lnTo>
                  <a:lnTo>
                    <a:pt x="33" y="9"/>
                  </a:lnTo>
                  <a:lnTo>
                    <a:pt x="32" y="14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7" y="22"/>
                  </a:lnTo>
                  <a:lnTo>
                    <a:pt x="25" y="24"/>
                  </a:lnTo>
                  <a:lnTo>
                    <a:pt x="23" y="27"/>
                  </a:lnTo>
                  <a:lnTo>
                    <a:pt x="19" y="29"/>
                  </a:lnTo>
                  <a:lnTo>
                    <a:pt x="16" y="31"/>
                  </a:lnTo>
                  <a:lnTo>
                    <a:pt x="14" y="32"/>
                  </a:lnTo>
                  <a:lnTo>
                    <a:pt x="10" y="33"/>
                  </a:lnTo>
                  <a:lnTo>
                    <a:pt x="6" y="34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0" y="102"/>
                  </a:lnTo>
                  <a:lnTo>
                    <a:pt x="10" y="102"/>
                  </a:lnTo>
                  <a:lnTo>
                    <a:pt x="20" y="100"/>
                  </a:lnTo>
                  <a:lnTo>
                    <a:pt x="30" y="98"/>
                  </a:lnTo>
                  <a:lnTo>
                    <a:pt x="40" y="95"/>
                  </a:lnTo>
                  <a:lnTo>
                    <a:pt x="49" y="90"/>
                  </a:lnTo>
                  <a:lnTo>
                    <a:pt x="57" y="85"/>
                  </a:lnTo>
                  <a:lnTo>
                    <a:pt x="65" y="78"/>
                  </a:lnTo>
                  <a:lnTo>
                    <a:pt x="72" y="72"/>
                  </a:lnTo>
                  <a:lnTo>
                    <a:pt x="79" y="64"/>
                  </a:lnTo>
                  <a:lnTo>
                    <a:pt x="85" y="57"/>
                  </a:lnTo>
                  <a:lnTo>
                    <a:pt x="91" y="48"/>
                  </a:lnTo>
                  <a:lnTo>
                    <a:pt x="95" y="39"/>
                  </a:lnTo>
                  <a:lnTo>
                    <a:pt x="98" y="30"/>
                  </a:lnTo>
                  <a:lnTo>
                    <a:pt x="100" y="20"/>
                  </a:lnTo>
                  <a:lnTo>
                    <a:pt x="103" y="9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09" name="Freeform 57"/>
            <p:cNvSpPr>
              <a:spLocks/>
            </p:cNvSpPr>
            <p:nvPr/>
          </p:nvSpPr>
          <p:spPr bwMode="auto">
            <a:xfrm>
              <a:off x="2695" y="2282"/>
              <a:ext cx="35" cy="35"/>
            </a:xfrm>
            <a:custGeom>
              <a:avLst/>
              <a:gdLst>
                <a:gd name="T0" fmla="*/ 0 w 103"/>
                <a:gd name="T1" fmla="*/ 67 h 104"/>
                <a:gd name="T2" fmla="*/ 0 w 103"/>
                <a:gd name="T3" fmla="*/ 67 h 104"/>
                <a:gd name="T4" fmla="*/ 3 w 103"/>
                <a:gd name="T5" fmla="*/ 68 h 104"/>
                <a:gd name="T6" fmla="*/ 6 w 103"/>
                <a:gd name="T7" fmla="*/ 68 h 104"/>
                <a:gd name="T8" fmla="*/ 10 w 103"/>
                <a:gd name="T9" fmla="*/ 69 h 104"/>
                <a:gd name="T10" fmla="*/ 14 w 103"/>
                <a:gd name="T11" fmla="*/ 70 h 104"/>
                <a:gd name="T12" fmla="*/ 16 w 103"/>
                <a:gd name="T13" fmla="*/ 71 h 104"/>
                <a:gd name="T14" fmla="*/ 19 w 103"/>
                <a:gd name="T15" fmla="*/ 73 h 104"/>
                <a:gd name="T16" fmla="*/ 23 w 103"/>
                <a:gd name="T17" fmla="*/ 75 h 104"/>
                <a:gd name="T18" fmla="*/ 25 w 103"/>
                <a:gd name="T19" fmla="*/ 78 h 104"/>
                <a:gd name="T20" fmla="*/ 27 w 103"/>
                <a:gd name="T21" fmla="*/ 80 h 104"/>
                <a:gd name="T22" fmla="*/ 29 w 103"/>
                <a:gd name="T23" fmla="*/ 83 h 104"/>
                <a:gd name="T24" fmla="*/ 31 w 103"/>
                <a:gd name="T25" fmla="*/ 86 h 104"/>
                <a:gd name="T26" fmla="*/ 32 w 103"/>
                <a:gd name="T27" fmla="*/ 89 h 104"/>
                <a:gd name="T28" fmla="*/ 33 w 103"/>
                <a:gd name="T29" fmla="*/ 93 h 104"/>
                <a:gd name="T30" fmla="*/ 35 w 103"/>
                <a:gd name="T31" fmla="*/ 96 h 104"/>
                <a:gd name="T32" fmla="*/ 36 w 103"/>
                <a:gd name="T33" fmla="*/ 99 h 104"/>
                <a:gd name="T34" fmla="*/ 36 w 103"/>
                <a:gd name="T35" fmla="*/ 104 h 104"/>
                <a:gd name="T36" fmla="*/ 103 w 103"/>
                <a:gd name="T37" fmla="*/ 104 h 104"/>
                <a:gd name="T38" fmla="*/ 103 w 103"/>
                <a:gd name="T39" fmla="*/ 93 h 104"/>
                <a:gd name="T40" fmla="*/ 100 w 103"/>
                <a:gd name="T41" fmla="*/ 82 h 104"/>
                <a:gd name="T42" fmla="*/ 98 w 103"/>
                <a:gd name="T43" fmla="*/ 72 h 104"/>
                <a:gd name="T44" fmla="*/ 95 w 103"/>
                <a:gd name="T45" fmla="*/ 62 h 104"/>
                <a:gd name="T46" fmla="*/ 91 w 103"/>
                <a:gd name="T47" fmla="*/ 54 h 104"/>
                <a:gd name="T48" fmla="*/ 85 w 103"/>
                <a:gd name="T49" fmla="*/ 45 h 104"/>
                <a:gd name="T50" fmla="*/ 79 w 103"/>
                <a:gd name="T51" fmla="*/ 38 h 104"/>
                <a:gd name="T52" fmla="*/ 72 w 103"/>
                <a:gd name="T53" fmla="*/ 30 h 104"/>
                <a:gd name="T54" fmla="*/ 65 w 103"/>
                <a:gd name="T55" fmla="*/ 24 h 104"/>
                <a:gd name="T56" fmla="*/ 57 w 103"/>
                <a:gd name="T57" fmla="*/ 17 h 104"/>
                <a:gd name="T58" fmla="*/ 49 w 103"/>
                <a:gd name="T59" fmla="*/ 13 h 104"/>
                <a:gd name="T60" fmla="*/ 40 w 103"/>
                <a:gd name="T61" fmla="*/ 8 h 104"/>
                <a:gd name="T62" fmla="*/ 30 w 103"/>
                <a:gd name="T63" fmla="*/ 4 h 104"/>
                <a:gd name="T64" fmla="*/ 20 w 103"/>
                <a:gd name="T65" fmla="*/ 2 h 104"/>
                <a:gd name="T66" fmla="*/ 10 w 103"/>
                <a:gd name="T67" fmla="*/ 0 h 104"/>
                <a:gd name="T68" fmla="*/ 0 w 103"/>
                <a:gd name="T69" fmla="*/ 0 h 104"/>
                <a:gd name="T70" fmla="*/ 0 w 103"/>
                <a:gd name="T71" fmla="*/ 0 h 104"/>
                <a:gd name="T72" fmla="*/ 0 w 103"/>
                <a:gd name="T73" fmla="*/ 6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4">
                  <a:moveTo>
                    <a:pt x="0" y="67"/>
                  </a:moveTo>
                  <a:lnTo>
                    <a:pt x="0" y="67"/>
                  </a:lnTo>
                  <a:lnTo>
                    <a:pt x="3" y="68"/>
                  </a:lnTo>
                  <a:lnTo>
                    <a:pt x="6" y="68"/>
                  </a:lnTo>
                  <a:lnTo>
                    <a:pt x="10" y="69"/>
                  </a:lnTo>
                  <a:lnTo>
                    <a:pt x="14" y="70"/>
                  </a:lnTo>
                  <a:lnTo>
                    <a:pt x="16" y="71"/>
                  </a:lnTo>
                  <a:lnTo>
                    <a:pt x="19" y="73"/>
                  </a:lnTo>
                  <a:lnTo>
                    <a:pt x="23" y="75"/>
                  </a:lnTo>
                  <a:lnTo>
                    <a:pt x="25" y="78"/>
                  </a:lnTo>
                  <a:lnTo>
                    <a:pt x="27" y="80"/>
                  </a:lnTo>
                  <a:lnTo>
                    <a:pt x="29" y="83"/>
                  </a:lnTo>
                  <a:lnTo>
                    <a:pt x="31" y="86"/>
                  </a:lnTo>
                  <a:lnTo>
                    <a:pt x="32" y="89"/>
                  </a:lnTo>
                  <a:lnTo>
                    <a:pt x="33" y="93"/>
                  </a:lnTo>
                  <a:lnTo>
                    <a:pt x="35" y="96"/>
                  </a:lnTo>
                  <a:lnTo>
                    <a:pt x="36" y="99"/>
                  </a:lnTo>
                  <a:lnTo>
                    <a:pt x="36" y="104"/>
                  </a:lnTo>
                  <a:lnTo>
                    <a:pt x="103" y="104"/>
                  </a:lnTo>
                  <a:lnTo>
                    <a:pt x="103" y="93"/>
                  </a:lnTo>
                  <a:lnTo>
                    <a:pt x="100" y="82"/>
                  </a:lnTo>
                  <a:lnTo>
                    <a:pt x="98" y="72"/>
                  </a:lnTo>
                  <a:lnTo>
                    <a:pt x="95" y="62"/>
                  </a:lnTo>
                  <a:lnTo>
                    <a:pt x="91" y="54"/>
                  </a:lnTo>
                  <a:lnTo>
                    <a:pt x="85" y="45"/>
                  </a:lnTo>
                  <a:lnTo>
                    <a:pt x="79" y="38"/>
                  </a:lnTo>
                  <a:lnTo>
                    <a:pt x="72" y="30"/>
                  </a:lnTo>
                  <a:lnTo>
                    <a:pt x="65" y="24"/>
                  </a:lnTo>
                  <a:lnTo>
                    <a:pt x="57" y="17"/>
                  </a:lnTo>
                  <a:lnTo>
                    <a:pt x="49" y="13"/>
                  </a:lnTo>
                  <a:lnTo>
                    <a:pt x="40" y="8"/>
                  </a:lnTo>
                  <a:lnTo>
                    <a:pt x="30" y="4"/>
                  </a:lnTo>
                  <a:lnTo>
                    <a:pt x="20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10" name="Freeform 58"/>
            <p:cNvSpPr>
              <a:spLocks/>
            </p:cNvSpPr>
            <p:nvPr/>
          </p:nvSpPr>
          <p:spPr bwMode="auto">
            <a:xfrm>
              <a:off x="2661" y="2282"/>
              <a:ext cx="34" cy="35"/>
            </a:xfrm>
            <a:custGeom>
              <a:avLst/>
              <a:gdLst>
                <a:gd name="T0" fmla="*/ 67 w 104"/>
                <a:gd name="T1" fmla="*/ 104 h 104"/>
                <a:gd name="T2" fmla="*/ 67 w 104"/>
                <a:gd name="T3" fmla="*/ 104 h 104"/>
                <a:gd name="T4" fmla="*/ 68 w 104"/>
                <a:gd name="T5" fmla="*/ 99 h 104"/>
                <a:gd name="T6" fmla="*/ 68 w 104"/>
                <a:gd name="T7" fmla="*/ 96 h 104"/>
                <a:gd name="T8" fmla="*/ 69 w 104"/>
                <a:gd name="T9" fmla="*/ 93 h 104"/>
                <a:gd name="T10" fmla="*/ 70 w 104"/>
                <a:gd name="T11" fmla="*/ 89 h 104"/>
                <a:gd name="T12" fmla="*/ 72 w 104"/>
                <a:gd name="T13" fmla="*/ 86 h 104"/>
                <a:gd name="T14" fmla="*/ 74 w 104"/>
                <a:gd name="T15" fmla="*/ 83 h 104"/>
                <a:gd name="T16" fmla="*/ 76 w 104"/>
                <a:gd name="T17" fmla="*/ 81 h 104"/>
                <a:gd name="T18" fmla="*/ 78 w 104"/>
                <a:gd name="T19" fmla="*/ 78 h 104"/>
                <a:gd name="T20" fmla="*/ 80 w 104"/>
                <a:gd name="T21" fmla="*/ 75 h 104"/>
                <a:gd name="T22" fmla="*/ 83 w 104"/>
                <a:gd name="T23" fmla="*/ 73 h 104"/>
                <a:gd name="T24" fmla="*/ 87 w 104"/>
                <a:gd name="T25" fmla="*/ 71 h 104"/>
                <a:gd name="T26" fmla="*/ 90 w 104"/>
                <a:gd name="T27" fmla="*/ 70 h 104"/>
                <a:gd name="T28" fmla="*/ 93 w 104"/>
                <a:gd name="T29" fmla="*/ 69 h 104"/>
                <a:gd name="T30" fmla="*/ 96 w 104"/>
                <a:gd name="T31" fmla="*/ 68 h 104"/>
                <a:gd name="T32" fmla="*/ 100 w 104"/>
                <a:gd name="T33" fmla="*/ 68 h 104"/>
                <a:gd name="T34" fmla="*/ 104 w 104"/>
                <a:gd name="T35" fmla="*/ 67 h 104"/>
                <a:gd name="T36" fmla="*/ 104 w 104"/>
                <a:gd name="T37" fmla="*/ 0 h 104"/>
                <a:gd name="T38" fmla="*/ 93 w 104"/>
                <a:gd name="T39" fmla="*/ 0 h 104"/>
                <a:gd name="T40" fmla="*/ 82 w 104"/>
                <a:gd name="T41" fmla="*/ 2 h 104"/>
                <a:gd name="T42" fmla="*/ 73 w 104"/>
                <a:gd name="T43" fmla="*/ 4 h 104"/>
                <a:gd name="T44" fmla="*/ 64 w 104"/>
                <a:gd name="T45" fmla="*/ 8 h 104"/>
                <a:gd name="T46" fmla="*/ 54 w 104"/>
                <a:gd name="T47" fmla="*/ 13 h 104"/>
                <a:gd name="T48" fmla="*/ 46 w 104"/>
                <a:gd name="T49" fmla="*/ 17 h 104"/>
                <a:gd name="T50" fmla="*/ 38 w 104"/>
                <a:gd name="T51" fmla="*/ 24 h 104"/>
                <a:gd name="T52" fmla="*/ 31 w 104"/>
                <a:gd name="T53" fmla="*/ 30 h 104"/>
                <a:gd name="T54" fmla="*/ 24 w 104"/>
                <a:gd name="T55" fmla="*/ 38 h 104"/>
                <a:gd name="T56" fmla="*/ 18 w 104"/>
                <a:gd name="T57" fmla="*/ 45 h 104"/>
                <a:gd name="T58" fmla="*/ 13 w 104"/>
                <a:gd name="T59" fmla="*/ 54 h 104"/>
                <a:gd name="T60" fmla="*/ 9 w 104"/>
                <a:gd name="T61" fmla="*/ 62 h 104"/>
                <a:gd name="T62" fmla="*/ 5 w 104"/>
                <a:gd name="T63" fmla="*/ 72 h 104"/>
                <a:gd name="T64" fmla="*/ 2 w 104"/>
                <a:gd name="T65" fmla="*/ 82 h 104"/>
                <a:gd name="T66" fmla="*/ 1 w 104"/>
                <a:gd name="T67" fmla="*/ 93 h 104"/>
                <a:gd name="T68" fmla="*/ 0 w 104"/>
                <a:gd name="T69" fmla="*/ 104 h 104"/>
                <a:gd name="T70" fmla="*/ 0 w 104"/>
                <a:gd name="T71" fmla="*/ 104 h 104"/>
                <a:gd name="T72" fmla="*/ 67 w 104"/>
                <a:gd name="T7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4">
                  <a:moveTo>
                    <a:pt x="67" y="104"/>
                  </a:moveTo>
                  <a:lnTo>
                    <a:pt x="67" y="104"/>
                  </a:lnTo>
                  <a:lnTo>
                    <a:pt x="68" y="99"/>
                  </a:lnTo>
                  <a:lnTo>
                    <a:pt x="68" y="96"/>
                  </a:lnTo>
                  <a:lnTo>
                    <a:pt x="69" y="93"/>
                  </a:lnTo>
                  <a:lnTo>
                    <a:pt x="70" y="89"/>
                  </a:lnTo>
                  <a:lnTo>
                    <a:pt x="72" y="86"/>
                  </a:lnTo>
                  <a:lnTo>
                    <a:pt x="74" y="83"/>
                  </a:lnTo>
                  <a:lnTo>
                    <a:pt x="76" y="81"/>
                  </a:lnTo>
                  <a:lnTo>
                    <a:pt x="78" y="78"/>
                  </a:lnTo>
                  <a:lnTo>
                    <a:pt x="80" y="75"/>
                  </a:lnTo>
                  <a:lnTo>
                    <a:pt x="83" y="73"/>
                  </a:lnTo>
                  <a:lnTo>
                    <a:pt x="87" y="71"/>
                  </a:lnTo>
                  <a:lnTo>
                    <a:pt x="90" y="70"/>
                  </a:lnTo>
                  <a:lnTo>
                    <a:pt x="93" y="69"/>
                  </a:lnTo>
                  <a:lnTo>
                    <a:pt x="96" y="68"/>
                  </a:lnTo>
                  <a:lnTo>
                    <a:pt x="100" y="68"/>
                  </a:lnTo>
                  <a:lnTo>
                    <a:pt x="104" y="67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2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4" y="13"/>
                  </a:lnTo>
                  <a:lnTo>
                    <a:pt x="46" y="17"/>
                  </a:lnTo>
                  <a:lnTo>
                    <a:pt x="38" y="24"/>
                  </a:lnTo>
                  <a:lnTo>
                    <a:pt x="31" y="30"/>
                  </a:lnTo>
                  <a:lnTo>
                    <a:pt x="24" y="38"/>
                  </a:lnTo>
                  <a:lnTo>
                    <a:pt x="18" y="45"/>
                  </a:lnTo>
                  <a:lnTo>
                    <a:pt x="13" y="54"/>
                  </a:lnTo>
                  <a:lnTo>
                    <a:pt x="9" y="62"/>
                  </a:lnTo>
                  <a:lnTo>
                    <a:pt x="5" y="72"/>
                  </a:lnTo>
                  <a:lnTo>
                    <a:pt x="2" y="82"/>
                  </a:lnTo>
                  <a:lnTo>
                    <a:pt x="1" y="93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67" y="10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11" name="Freeform 59"/>
            <p:cNvSpPr>
              <a:spLocks/>
            </p:cNvSpPr>
            <p:nvPr/>
          </p:nvSpPr>
          <p:spPr bwMode="auto">
            <a:xfrm>
              <a:off x="2661" y="2317"/>
              <a:ext cx="34" cy="34"/>
            </a:xfrm>
            <a:custGeom>
              <a:avLst/>
              <a:gdLst>
                <a:gd name="T0" fmla="*/ 104 w 104"/>
                <a:gd name="T1" fmla="*/ 35 h 102"/>
                <a:gd name="T2" fmla="*/ 104 w 104"/>
                <a:gd name="T3" fmla="*/ 35 h 102"/>
                <a:gd name="T4" fmla="*/ 100 w 104"/>
                <a:gd name="T5" fmla="*/ 35 h 102"/>
                <a:gd name="T6" fmla="*/ 96 w 104"/>
                <a:gd name="T7" fmla="*/ 34 h 102"/>
                <a:gd name="T8" fmla="*/ 93 w 104"/>
                <a:gd name="T9" fmla="*/ 33 h 102"/>
                <a:gd name="T10" fmla="*/ 90 w 104"/>
                <a:gd name="T11" fmla="*/ 32 h 102"/>
                <a:gd name="T12" fmla="*/ 87 w 104"/>
                <a:gd name="T13" fmla="*/ 31 h 102"/>
                <a:gd name="T14" fmla="*/ 83 w 104"/>
                <a:gd name="T15" fmla="*/ 29 h 102"/>
                <a:gd name="T16" fmla="*/ 81 w 104"/>
                <a:gd name="T17" fmla="*/ 27 h 102"/>
                <a:gd name="T18" fmla="*/ 78 w 104"/>
                <a:gd name="T19" fmla="*/ 24 h 102"/>
                <a:gd name="T20" fmla="*/ 76 w 104"/>
                <a:gd name="T21" fmla="*/ 22 h 102"/>
                <a:gd name="T22" fmla="*/ 74 w 104"/>
                <a:gd name="T23" fmla="*/ 19 h 102"/>
                <a:gd name="T24" fmla="*/ 72 w 104"/>
                <a:gd name="T25" fmla="*/ 16 h 102"/>
                <a:gd name="T26" fmla="*/ 70 w 104"/>
                <a:gd name="T27" fmla="*/ 14 h 102"/>
                <a:gd name="T28" fmla="*/ 69 w 104"/>
                <a:gd name="T29" fmla="*/ 9 h 102"/>
                <a:gd name="T30" fmla="*/ 68 w 104"/>
                <a:gd name="T31" fmla="*/ 6 h 102"/>
                <a:gd name="T32" fmla="*/ 68 w 104"/>
                <a:gd name="T33" fmla="*/ 3 h 102"/>
                <a:gd name="T34" fmla="*/ 67 w 104"/>
                <a:gd name="T35" fmla="*/ 0 h 102"/>
                <a:gd name="T36" fmla="*/ 0 w 104"/>
                <a:gd name="T37" fmla="*/ 0 h 102"/>
                <a:gd name="T38" fmla="*/ 1 w 104"/>
                <a:gd name="T39" fmla="*/ 9 h 102"/>
                <a:gd name="T40" fmla="*/ 2 w 104"/>
                <a:gd name="T41" fmla="*/ 20 h 102"/>
                <a:gd name="T42" fmla="*/ 5 w 104"/>
                <a:gd name="T43" fmla="*/ 30 h 102"/>
                <a:gd name="T44" fmla="*/ 9 w 104"/>
                <a:gd name="T45" fmla="*/ 39 h 102"/>
                <a:gd name="T46" fmla="*/ 13 w 104"/>
                <a:gd name="T47" fmla="*/ 48 h 102"/>
                <a:gd name="T48" fmla="*/ 18 w 104"/>
                <a:gd name="T49" fmla="*/ 57 h 102"/>
                <a:gd name="T50" fmla="*/ 24 w 104"/>
                <a:gd name="T51" fmla="*/ 64 h 102"/>
                <a:gd name="T52" fmla="*/ 31 w 104"/>
                <a:gd name="T53" fmla="*/ 72 h 102"/>
                <a:gd name="T54" fmla="*/ 38 w 104"/>
                <a:gd name="T55" fmla="*/ 78 h 102"/>
                <a:gd name="T56" fmla="*/ 46 w 104"/>
                <a:gd name="T57" fmla="*/ 85 h 102"/>
                <a:gd name="T58" fmla="*/ 54 w 104"/>
                <a:gd name="T59" fmla="*/ 90 h 102"/>
                <a:gd name="T60" fmla="*/ 64 w 104"/>
                <a:gd name="T61" fmla="*/ 95 h 102"/>
                <a:gd name="T62" fmla="*/ 73 w 104"/>
                <a:gd name="T63" fmla="*/ 98 h 102"/>
                <a:gd name="T64" fmla="*/ 82 w 104"/>
                <a:gd name="T65" fmla="*/ 100 h 102"/>
                <a:gd name="T66" fmla="*/ 93 w 104"/>
                <a:gd name="T67" fmla="*/ 102 h 102"/>
                <a:gd name="T68" fmla="*/ 104 w 104"/>
                <a:gd name="T69" fmla="*/ 102 h 102"/>
                <a:gd name="T70" fmla="*/ 104 w 104"/>
                <a:gd name="T71" fmla="*/ 102 h 102"/>
                <a:gd name="T72" fmla="*/ 104 w 104"/>
                <a:gd name="T73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2">
                  <a:moveTo>
                    <a:pt x="104" y="35"/>
                  </a:moveTo>
                  <a:lnTo>
                    <a:pt x="104" y="35"/>
                  </a:lnTo>
                  <a:lnTo>
                    <a:pt x="100" y="35"/>
                  </a:lnTo>
                  <a:lnTo>
                    <a:pt x="96" y="34"/>
                  </a:lnTo>
                  <a:lnTo>
                    <a:pt x="93" y="33"/>
                  </a:lnTo>
                  <a:lnTo>
                    <a:pt x="90" y="32"/>
                  </a:lnTo>
                  <a:lnTo>
                    <a:pt x="87" y="31"/>
                  </a:lnTo>
                  <a:lnTo>
                    <a:pt x="83" y="29"/>
                  </a:lnTo>
                  <a:lnTo>
                    <a:pt x="81" y="27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19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9" y="9"/>
                  </a:lnTo>
                  <a:lnTo>
                    <a:pt x="68" y="6"/>
                  </a:lnTo>
                  <a:lnTo>
                    <a:pt x="68" y="3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" y="9"/>
                  </a:lnTo>
                  <a:lnTo>
                    <a:pt x="2" y="20"/>
                  </a:lnTo>
                  <a:lnTo>
                    <a:pt x="5" y="30"/>
                  </a:lnTo>
                  <a:lnTo>
                    <a:pt x="9" y="39"/>
                  </a:lnTo>
                  <a:lnTo>
                    <a:pt x="13" y="48"/>
                  </a:lnTo>
                  <a:lnTo>
                    <a:pt x="18" y="57"/>
                  </a:lnTo>
                  <a:lnTo>
                    <a:pt x="24" y="64"/>
                  </a:lnTo>
                  <a:lnTo>
                    <a:pt x="31" y="72"/>
                  </a:lnTo>
                  <a:lnTo>
                    <a:pt x="38" y="78"/>
                  </a:lnTo>
                  <a:lnTo>
                    <a:pt x="46" y="85"/>
                  </a:lnTo>
                  <a:lnTo>
                    <a:pt x="54" y="90"/>
                  </a:lnTo>
                  <a:lnTo>
                    <a:pt x="64" y="95"/>
                  </a:lnTo>
                  <a:lnTo>
                    <a:pt x="73" y="98"/>
                  </a:lnTo>
                  <a:lnTo>
                    <a:pt x="82" y="100"/>
                  </a:lnTo>
                  <a:lnTo>
                    <a:pt x="93" y="102"/>
                  </a:lnTo>
                  <a:lnTo>
                    <a:pt x="104" y="102"/>
                  </a:lnTo>
                  <a:lnTo>
                    <a:pt x="104" y="102"/>
                  </a:lnTo>
                  <a:lnTo>
                    <a:pt x="104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12" name="Freeform 60"/>
            <p:cNvSpPr>
              <a:spLocks/>
            </p:cNvSpPr>
            <p:nvPr/>
          </p:nvSpPr>
          <p:spPr bwMode="auto">
            <a:xfrm>
              <a:off x="2596" y="2270"/>
              <a:ext cx="46" cy="47"/>
            </a:xfrm>
            <a:custGeom>
              <a:avLst/>
              <a:gdLst>
                <a:gd name="T0" fmla="*/ 76 w 139"/>
                <a:gd name="T1" fmla="*/ 140 h 140"/>
                <a:gd name="T2" fmla="*/ 89 w 139"/>
                <a:gd name="T3" fmla="*/ 136 h 140"/>
                <a:gd name="T4" fmla="*/ 102 w 139"/>
                <a:gd name="T5" fmla="*/ 132 h 140"/>
                <a:gd name="T6" fmla="*/ 113 w 139"/>
                <a:gd name="T7" fmla="*/ 124 h 140"/>
                <a:gd name="T8" fmla="*/ 123 w 139"/>
                <a:gd name="T9" fmla="*/ 115 h 140"/>
                <a:gd name="T10" fmla="*/ 130 w 139"/>
                <a:gd name="T11" fmla="*/ 104 h 140"/>
                <a:gd name="T12" fmla="*/ 136 w 139"/>
                <a:gd name="T13" fmla="*/ 91 h 140"/>
                <a:gd name="T14" fmla="*/ 138 w 139"/>
                <a:gd name="T15" fmla="*/ 77 h 140"/>
                <a:gd name="T16" fmla="*/ 138 w 139"/>
                <a:gd name="T17" fmla="*/ 63 h 140"/>
                <a:gd name="T18" fmla="*/ 136 w 139"/>
                <a:gd name="T19" fmla="*/ 50 h 140"/>
                <a:gd name="T20" fmla="*/ 130 w 139"/>
                <a:gd name="T21" fmla="*/ 37 h 140"/>
                <a:gd name="T22" fmla="*/ 123 w 139"/>
                <a:gd name="T23" fmla="*/ 26 h 140"/>
                <a:gd name="T24" fmla="*/ 113 w 139"/>
                <a:gd name="T25" fmla="*/ 16 h 140"/>
                <a:gd name="T26" fmla="*/ 102 w 139"/>
                <a:gd name="T27" fmla="*/ 9 h 140"/>
                <a:gd name="T28" fmla="*/ 89 w 139"/>
                <a:gd name="T29" fmla="*/ 4 h 140"/>
                <a:gd name="T30" fmla="*/ 76 w 139"/>
                <a:gd name="T31" fmla="*/ 1 h 140"/>
                <a:gd name="T32" fmla="*/ 62 w 139"/>
                <a:gd name="T33" fmla="*/ 1 h 140"/>
                <a:gd name="T34" fmla="*/ 48 w 139"/>
                <a:gd name="T35" fmla="*/ 4 h 140"/>
                <a:gd name="T36" fmla="*/ 37 w 139"/>
                <a:gd name="T37" fmla="*/ 9 h 140"/>
                <a:gd name="T38" fmla="*/ 25 w 139"/>
                <a:gd name="T39" fmla="*/ 16 h 140"/>
                <a:gd name="T40" fmla="*/ 16 w 139"/>
                <a:gd name="T41" fmla="*/ 26 h 140"/>
                <a:gd name="T42" fmla="*/ 8 w 139"/>
                <a:gd name="T43" fmla="*/ 37 h 140"/>
                <a:gd name="T44" fmla="*/ 3 w 139"/>
                <a:gd name="T45" fmla="*/ 50 h 140"/>
                <a:gd name="T46" fmla="*/ 0 w 139"/>
                <a:gd name="T47" fmla="*/ 63 h 140"/>
                <a:gd name="T48" fmla="*/ 0 w 139"/>
                <a:gd name="T49" fmla="*/ 77 h 140"/>
                <a:gd name="T50" fmla="*/ 3 w 139"/>
                <a:gd name="T51" fmla="*/ 91 h 140"/>
                <a:gd name="T52" fmla="*/ 8 w 139"/>
                <a:gd name="T53" fmla="*/ 104 h 140"/>
                <a:gd name="T54" fmla="*/ 16 w 139"/>
                <a:gd name="T55" fmla="*/ 115 h 140"/>
                <a:gd name="T56" fmla="*/ 25 w 139"/>
                <a:gd name="T57" fmla="*/ 124 h 140"/>
                <a:gd name="T58" fmla="*/ 37 w 139"/>
                <a:gd name="T59" fmla="*/ 132 h 140"/>
                <a:gd name="T60" fmla="*/ 48 w 139"/>
                <a:gd name="T61" fmla="*/ 136 h 140"/>
                <a:gd name="T62" fmla="*/ 62 w 139"/>
                <a:gd name="T6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140">
                  <a:moveTo>
                    <a:pt x="69" y="140"/>
                  </a:moveTo>
                  <a:lnTo>
                    <a:pt x="76" y="140"/>
                  </a:lnTo>
                  <a:lnTo>
                    <a:pt x="83" y="139"/>
                  </a:lnTo>
                  <a:lnTo>
                    <a:pt x="89" y="136"/>
                  </a:lnTo>
                  <a:lnTo>
                    <a:pt x="96" y="134"/>
                  </a:lnTo>
                  <a:lnTo>
                    <a:pt x="102" y="132"/>
                  </a:lnTo>
                  <a:lnTo>
                    <a:pt x="108" y="128"/>
                  </a:lnTo>
                  <a:lnTo>
                    <a:pt x="113" y="124"/>
                  </a:lnTo>
                  <a:lnTo>
                    <a:pt x="119" y="119"/>
                  </a:lnTo>
                  <a:lnTo>
                    <a:pt x="123" y="115"/>
                  </a:lnTo>
                  <a:lnTo>
                    <a:pt x="127" y="109"/>
                  </a:lnTo>
                  <a:lnTo>
                    <a:pt x="130" y="104"/>
                  </a:lnTo>
                  <a:lnTo>
                    <a:pt x="134" y="97"/>
                  </a:lnTo>
                  <a:lnTo>
                    <a:pt x="136" y="91"/>
                  </a:lnTo>
                  <a:lnTo>
                    <a:pt x="137" y="85"/>
                  </a:lnTo>
                  <a:lnTo>
                    <a:pt x="138" y="77"/>
                  </a:lnTo>
                  <a:lnTo>
                    <a:pt x="139" y="70"/>
                  </a:lnTo>
                  <a:lnTo>
                    <a:pt x="138" y="63"/>
                  </a:lnTo>
                  <a:lnTo>
                    <a:pt x="137" y="56"/>
                  </a:lnTo>
                  <a:lnTo>
                    <a:pt x="136" y="50"/>
                  </a:lnTo>
                  <a:lnTo>
                    <a:pt x="134" y="43"/>
                  </a:lnTo>
                  <a:lnTo>
                    <a:pt x="130" y="37"/>
                  </a:lnTo>
                  <a:lnTo>
                    <a:pt x="127" y="32"/>
                  </a:lnTo>
                  <a:lnTo>
                    <a:pt x="123" y="26"/>
                  </a:lnTo>
                  <a:lnTo>
                    <a:pt x="119" y="21"/>
                  </a:lnTo>
                  <a:lnTo>
                    <a:pt x="113" y="16"/>
                  </a:lnTo>
                  <a:lnTo>
                    <a:pt x="108" y="13"/>
                  </a:lnTo>
                  <a:lnTo>
                    <a:pt x="102" y="9"/>
                  </a:lnTo>
                  <a:lnTo>
                    <a:pt x="96" y="7"/>
                  </a:lnTo>
                  <a:lnTo>
                    <a:pt x="89" y="4"/>
                  </a:lnTo>
                  <a:lnTo>
                    <a:pt x="83" y="2"/>
                  </a:lnTo>
                  <a:lnTo>
                    <a:pt x="76" y="1"/>
                  </a:lnTo>
                  <a:lnTo>
                    <a:pt x="69" y="0"/>
                  </a:lnTo>
                  <a:lnTo>
                    <a:pt x="62" y="1"/>
                  </a:lnTo>
                  <a:lnTo>
                    <a:pt x="55" y="2"/>
                  </a:lnTo>
                  <a:lnTo>
                    <a:pt x="48" y="4"/>
                  </a:lnTo>
                  <a:lnTo>
                    <a:pt x="42" y="7"/>
                  </a:lnTo>
                  <a:lnTo>
                    <a:pt x="37" y="9"/>
                  </a:lnTo>
                  <a:lnTo>
                    <a:pt x="30" y="13"/>
                  </a:lnTo>
                  <a:lnTo>
                    <a:pt x="25" y="16"/>
                  </a:lnTo>
                  <a:lnTo>
                    <a:pt x="20" y="21"/>
                  </a:lnTo>
                  <a:lnTo>
                    <a:pt x="16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5" y="43"/>
                  </a:lnTo>
                  <a:lnTo>
                    <a:pt x="3" y="50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77"/>
                  </a:lnTo>
                  <a:lnTo>
                    <a:pt x="1" y="85"/>
                  </a:lnTo>
                  <a:lnTo>
                    <a:pt x="3" y="91"/>
                  </a:lnTo>
                  <a:lnTo>
                    <a:pt x="5" y="97"/>
                  </a:lnTo>
                  <a:lnTo>
                    <a:pt x="8" y="104"/>
                  </a:lnTo>
                  <a:lnTo>
                    <a:pt x="12" y="109"/>
                  </a:lnTo>
                  <a:lnTo>
                    <a:pt x="16" y="115"/>
                  </a:lnTo>
                  <a:lnTo>
                    <a:pt x="20" y="119"/>
                  </a:lnTo>
                  <a:lnTo>
                    <a:pt x="25" y="124"/>
                  </a:lnTo>
                  <a:lnTo>
                    <a:pt x="30" y="128"/>
                  </a:lnTo>
                  <a:lnTo>
                    <a:pt x="37" y="132"/>
                  </a:lnTo>
                  <a:lnTo>
                    <a:pt x="42" y="134"/>
                  </a:lnTo>
                  <a:lnTo>
                    <a:pt x="48" y="136"/>
                  </a:lnTo>
                  <a:lnTo>
                    <a:pt x="55" y="139"/>
                  </a:lnTo>
                  <a:lnTo>
                    <a:pt x="62" y="140"/>
                  </a:lnTo>
                  <a:lnTo>
                    <a:pt x="69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13" name="Freeform 61"/>
            <p:cNvSpPr>
              <a:spLocks/>
            </p:cNvSpPr>
            <p:nvPr/>
          </p:nvSpPr>
          <p:spPr bwMode="auto">
            <a:xfrm>
              <a:off x="2619" y="2294"/>
              <a:ext cx="34" cy="34"/>
            </a:xfrm>
            <a:custGeom>
              <a:avLst/>
              <a:gdLst>
                <a:gd name="T0" fmla="*/ 36 w 104"/>
                <a:gd name="T1" fmla="*/ 0 h 104"/>
                <a:gd name="T2" fmla="*/ 36 w 104"/>
                <a:gd name="T3" fmla="*/ 0 h 104"/>
                <a:gd name="T4" fmla="*/ 36 w 104"/>
                <a:gd name="T5" fmla="*/ 4 h 104"/>
                <a:gd name="T6" fmla="*/ 36 w 104"/>
                <a:gd name="T7" fmla="*/ 8 h 104"/>
                <a:gd name="T8" fmla="*/ 34 w 104"/>
                <a:gd name="T9" fmla="*/ 11 h 104"/>
                <a:gd name="T10" fmla="*/ 33 w 104"/>
                <a:gd name="T11" fmla="*/ 15 h 104"/>
                <a:gd name="T12" fmla="*/ 31 w 104"/>
                <a:gd name="T13" fmla="*/ 18 h 104"/>
                <a:gd name="T14" fmla="*/ 30 w 104"/>
                <a:gd name="T15" fmla="*/ 20 h 104"/>
                <a:gd name="T16" fmla="*/ 28 w 104"/>
                <a:gd name="T17" fmla="*/ 23 h 104"/>
                <a:gd name="T18" fmla="*/ 26 w 104"/>
                <a:gd name="T19" fmla="*/ 25 h 104"/>
                <a:gd name="T20" fmla="*/ 23 w 104"/>
                <a:gd name="T21" fmla="*/ 29 h 104"/>
                <a:gd name="T22" fmla="*/ 20 w 104"/>
                <a:gd name="T23" fmla="*/ 30 h 104"/>
                <a:gd name="T24" fmla="*/ 17 w 104"/>
                <a:gd name="T25" fmla="*/ 32 h 104"/>
                <a:gd name="T26" fmla="*/ 14 w 104"/>
                <a:gd name="T27" fmla="*/ 34 h 104"/>
                <a:gd name="T28" fmla="*/ 11 w 104"/>
                <a:gd name="T29" fmla="*/ 35 h 104"/>
                <a:gd name="T30" fmla="*/ 7 w 104"/>
                <a:gd name="T31" fmla="*/ 35 h 104"/>
                <a:gd name="T32" fmla="*/ 4 w 104"/>
                <a:gd name="T33" fmla="*/ 36 h 104"/>
                <a:gd name="T34" fmla="*/ 0 w 104"/>
                <a:gd name="T35" fmla="*/ 36 h 104"/>
                <a:gd name="T36" fmla="*/ 0 w 104"/>
                <a:gd name="T37" fmla="*/ 104 h 104"/>
                <a:gd name="T38" fmla="*/ 11 w 104"/>
                <a:gd name="T39" fmla="*/ 103 h 104"/>
                <a:gd name="T40" fmla="*/ 20 w 104"/>
                <a:gd name="T41" fmla="*/ 102 h 104"/>
                <a:gd name="T42" fmla="*/ 31 w 104"/>
                <a:gd name="T43" fmla="*/ 99 h 104"/>
                <a:gd name="T44" fmla="*/ 40 w 104"/>
                <a:gd name="T45" fmla="*/ 96 h 104"/>
                <a:gd name="T46" fmla="*/ 50 w 104"/>
                <a:gd name="T47" fmla="*/ 91 h 104"/>
                <a:gd name="T48" fmla="*/ 58 w 104"/>
                <a:gd name="T49" fmla="*/ 86 h 104"/>
                <a:gd name="T50" fmla="*/ 66 w 104"/>
                <a:gd name="T51" fmla="*/ 80 h 104"/>
                <a:gd name="T52" fmla="*/ 73 w 104"/>
                <a:gd name="T53" fmla="*/ 74 h 104"/>
                <a:gd name="T54" fmla="*/ 80 w 104"/>
                <a:gd name="T55" fmla="*/ 66 h 104"/>
                <a:gd name="T56" fmla="*/ 85 w 104"/>
                <a:gd name="T57" fmla="*/ 58 h 104"/>
                <a:gd name="T58" fmla="*/ 91 w 104"/>
                <a:gd name="T59" fmla="*/ 49 h 104"/>
                <a:gd name="T60" fmla="*/ 95 w 104"/>
                <a:gd name="T61" fmla="*/ 40 h 104"/>
                <a:gd name="T62" fmla="*/ 99 w 104"/>
                <a:gd name="T63" fmla="*/ 31 h 104"/>
                <a:gd name="T64" fmla="*/ 101 w 104"/>
                <a:gd name="T65" fmla="*/ 21 h 104"/>
                <a:gd name="T66" fmla="*/ 103 w 104"/>
                <a:gd name="T67" fmla="*/ 11 h 104"/>
                <a:gd name="T68" fmla="*/ 104 w 104"/>
                <a:gd name="T69" fmla="*/ 0 h 104"/>
                <a:gd name="T70" fmla="*/ 104 w 104"/>
                <a:gd name="T71" fmla="*/ 0 h 104"/>
                <a:gd name="T72" fmla="*/ 36 w 104"/>
                <a:gd name="T7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4">
                  <a:moveTo>
                    <a:pt x="36" y="0"/>
                  </a:moveTo>
                  <a:lnTo>
                    <a:pt x="36" y="0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4" y="11"/>
                  </a:lnTo>
                  <a:lnTo>
                    <a:pt x="33" y="15"/>
                  </a:lnTo>
                  <a:lnTo>
                    <a:pt x="31" y="18"/>
                  </a:lnTo>
                  <a:lnTo>
                    <a:pt x="30" y="20"/>
                  </a:lnTo>
                  <a:lnTo>
                    <a:pt x="28" y="23"/>
                  </a:lnTo>
                  <a:lnTo>
                    <a:pt x="26" y="25"/>
                  </a:lnTo>
                  <a:lnTo>
                    <a:pt x="23" y="29"/>
                  </a:lnTo>
                  <a:lnTo>
                    <a:pt x="20" y="30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1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104"/>
                  </a:lnTo>
                  <a:lnTo>
                    <a:pt x="11" y="103"/>
                  </a:lnTo>
                  <a:lnTo>
                    <a:pt x="20" y="102"/>
                  </a:lnTo>
                  <a:lnTo>
                    <a:pt x="31" y="99"/>
                  </a:lnTo>
                  <a:lnTo>
                    <a:pt x="40" y="96"/>
                  </a:lnTo>
                  <a:lnTo>
                    <a:pt x="50" y="91"/>
                  </a:lnTo>
                  <a:lnTo>
                    <a:pt x="58" y="86"/>
                  </a:lnTo>
                  <a:lnTo>
                    <a:pt x="66" y="80"/>
                  </a:lnTo>
                  <a:lnTo>
                    <a:pt x="73" y="74"/>
                  </a:lnTo>
                  <a:lnTo>
                    <a:pt x="80" y="66"/>
                  </a:lnTo>
                  <a:lnTo>
                    <a:pt x="85" y="58"/>
                  </a:lnTo>
                  <a:lnTo>
                    <a:pt x="91" y="49"/>
                  </a:lnTo>
                  <a:lnTo>
                    <a:pt x="95" y="40"/>
                  </a:lnTo>
                  <a:lnTo>
                    <a:pt x="99" y="31"/>
                  </a:lnTo>
                  <a:lnTo>
                    <a:pt x="101" y="21"/>
                  </a:lnTo>
                  <a:lnTo>
                    <a:pt x="103" y="1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14" name="Freeform 62"/>
            <p:cNvSpPr>
              <a:spLocks/>
            </p:cNvSpPr>
            <p:nvPr/>
          </p:nvSpPr>
          <p:spPr bwMode="auto">
            <a:xfrm>
              <a:off x="2619" y="2259"/>
              <a:ext cx="34" cy="35"/>
            </a:xfrm>
            <a:custGeom>
              <a:avLst/>
              <a:gdLst>
                <a:gd name="T0" fmla="*/ 0 w 104"/>
                <a:gd name="T1" fmla="*/ 68 h 103"/>
                <a:gd name="T2" fmla="*/ 0 w 104"/>
                <a:gd name="T3" fmla="*/ 68 h 103"/>
                <a:gd name="T4" fmla="*/ 4 w 104"/>
                <a:gd name="T5" fmla="*/ 68 h 103"/>
                <a:gd name="T6" fmla="*/ 7 w 104"/>
                <a:gd name="T7" fmla="*/ 68 h 103"/>
                <a:gd name="T8" fmla="*/ 11 w 104"/>
                <a:gd name="T9" fmla="*/ 69 h 103"/>
                <a:gd name="T10" fmla="*/ 14 w 104"/>
                <a:gd name="T11" fmla="*/ 70 h 103"/>
                <a:gd name="T12" fmla="*/ 17 w 104"/>
                <a:gd name="T13" fmla="*/ 72 h 103"/>
                <a:gd name="T14" fmla="*/ 20 w 104"/>
                <a:gd name="T15" fmla="*/ 73 h 103"/>
                <a:gd name="T16" fmla="*/ 23 w 104"/>
                <a:gd name="T17" fmla="*/ 75 h 103"/>
                <a:gd name="T18" fmla="*/ 26 w 104"/>
                <a:gd name="T19" fmla="*/ 78 h 103"/>
                <a:gd name="T20" fmla="*/ 28 w 104"/>
                <a:gd name="T21" fmla="*/ 81 h 103"/>
                <a:gd name="T22" fmla="*/ 30 w 104"/>
                <a:gd name="T23" fmla="*/ 83 h 103"/>
                <a:gd name="T24" fmla="*/ 31 w 104"/>
                <a:gd name="T25" fmla="*/ 86 h 103"/>
                <a:gd name="T26" fmla="*/ 33 w 104"/>
                <a:gd name="T27" fmla="*/ 89 h 103"/>
                <a:gd name="T28" fmla="*/ 34 w 104"/>
                <a:gd name="T29" fmla="*/ 93 h 103"/>
                <a:gd name="T30" fmla="*/ 36 w 104"/>
                <a:gd name="T31" fmla="*/ 96 h 103"/>
                <a:gd name="T32" fmla="*/ 36 w 104"/>
                <a:gd name="T33" fmla="*/ 100 h 103"/>
                <a:gd name="T34" fmla="*/ 36 w 104"/>
                <a:gd name="T35" fmla="*/ 103 h 103"/>
                <a:gd name="T36" fmla="*/ 104 w 104"/>
                <a:gd name="T37" fmla="*/ 103 h 103"/>
                <a:gd name="T38" fmla="*/ 103 w 104"/>
                <a:gd name="T39" fmla="*/ 93 h 103"/>
                <a:gd name="T40" fmla="*/ 101 w 104"/>
                <a:gd name="T41" fmla="*/ 83 h 103"/>
                <a:gd name="T42" fmla="*/ 99 w 104"/>
                <a:gd name="T43" fmla="*/ 73 h 103"/>
                <a:gd name="T44" fmla="*/ 95 w 104"/>
                <a:gd name="T45" fmla="*/ 64 h 103"/>
                <a:gd name="T46" fmla="*/ 91 w 104"/>
                <a:gd name="T47" fmla="*/ 54 h 103"/>
                <a:gd name="T48" fmla="*/ 85 w 104"/>
                <a:gd name="T49" fmla="*/ 45 h 103"/>
                <a:gd name="T50" fmla="*/ 80 w 104"/>
                <a:gd name="T51" fmla="*/ 38 h 103"/>
                <a:gd name="T52" fmla="*/ 73 w 104"/>
                <a:gd name="T53" fmla="*/ 30 h 103"/>
                <a:gd name="T54" fmla="*/ 66 w 104"/>
                <a:gd name="T55" fmla="*/ 24 h 103"/>
                <a:gd name="T56" fmla="*/ 58 w 104"/>
                <a:gd name="T57" fmla="*/ 18 h 103"/>
                <a:gd name="T58" fmla="*/ 50 w 104"/>
                <a:gd name="T59" fmla="*/ 13 h 103"/>
                <a:gd name="T60" fmla="*/ 40 w 104"/>
                <a:gd name="T61" fmla="*/ 8 h 103"/>
                <a:gd name="T62" fmla="*/ 31 w 104"/>
                <a:gd name="T63" fmla="*/ 5 h 103"/>
                <a:gd name="T64" fmla="*/ 20 w 104"/>
                <a:gd name="T65" fmla="*/ 2 h 103"/>
                <a:gd name="T66" fmla="*/ 11 w 104"/>
                <a:gd name="T67" fmla="*/ 1 h 103"/>
                <a:gd name="T68" fmla="*/ 0 w 104"/>
                <a:gd name="T69" fmla="*/ 0 h 103"/>
                <a:gd name="T70" fmla="*/ 0 w 104"/>
                <a:gd name="T71" fmla="*/ 0 h 103"/>
                <a:gd name="T72" fmla="*/ 0 w 104"/>
                <a:gd name="T73" fmla="*/ 6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3">
                  <a:moveTo>
                    <a:pt x="0" y="68"/>
                  </a:moveTo>
                  <a:lnTo>
                    <a:pt x="0" y="68"/>
                  </a:lnTo>
                  <a:lnTo>
                    <a:pt x="4" y="68"/>
                  </a:lnTo>
                  <a:lnTo>
                    <a:pt x="7" y="68"/>
                  </a:lnTo>
                  <a:lnTo>
                    <a:pt x="11" y="69"/>
                  </a:lnTo>
                  <a:lnTo>
                    <a:pt x="14" y="70"/>
                  </a:lnTo>
                  <a:lnTo>
                    <a:pt x="17" y="72"/>
                  </a:lnTo>
                  <a:lnTo>
                    <a:pt x="20" y="73"/>
                  </a:lnTo>
                  <a:lnTo>
                    <a:pt x="23" y="75"/>
                  </a:lnTo>
                  <a:lnTo>
                    <a:pt x="26" y="78"/>
                  </a:lnTo>
                  <a:lnTo>
                    <a:pt x="28" y="81"/>
                  </a:lnTo>
                  <a:lnTo>
                    <a:pt x="30" y="83"/>
                  </a:lnTo>
                  <a:lnTo>
                    <a:pt x="31" y="86"/>
                  </a:lnTo>
                  <a:lnTo>
                    <a:pt x="33" y="89"/>
                  </a:lnTo>
                  <a:lnTo>
                    <a:pt x="34" y="93"/>
                  </a:lnTo>
                  <a:lnTo>
                    <a:pt x="36" y="96"/>
                  </a:lnTo>
                  <a:lnTo>
                    <a:pt x="36" y="100"/>
                  </a:lnTo>
                  <a:lnTo>
                    <a:pt x="36" y="103"/>
                  </a:lnTo>
                  <a:lnTo>
                    <a:pt x="104" y="103"/>
                  </a:lnTo>
                  <a:lnTo>
                    <a:pt x="103" y="93"/>
                  </a:lnTo>
                  <a:lnTo>
                    <a:pt x="101" y="83"/>
                  </a:lnTo>
                  <a:lnTo>
                    <a:pt x="99" y="73"/>
                  </a:lnTo>
                  <a:lnTo>
                    <a:pt x="95" y="64"/>
                  </a:lnTo>
                  <a:lnTo>
                    <a:pt x="91" y="54"/>
                  </a:lnTo>
                  <a:lnTo>
                    <a:pt x="85" y="45"/>
                  </a:lnTo>
                  <a:lnTo>
                    <a:pt x="80" y="38"/>
                  </a:lnTo>
                  <a:lnTo>
                    <a:pt x="73" y="30"/>
                  </a:lnTo>
                  <a:lnTo>
                    <a:pt x="66" y="24"/>
                  </a:lnTo>
                  <a:lnTo>
                    <a:pt x="58" y="18"/>
                  </a:lnTo>
                  <a:lnTo>
                    <a:pt x="50" y="13"/>
                  </a:lnTo>
                  <a:lnTo>
                    <a:pt x="40" y="8"/>
                  </a:lnTo>
                  <a:lnTo>
                    <a:pt x="31" y="5"/>
                  </a:lnTo>
                  <a:lnTo>
                    <a:pt x="20" y="2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15" name="Freeform 63"/>
            <p:cNvSpPr>
              <a:spLocks/>
            </p:cNvSpPr>
            <p:nvPr/>
          </p:nvSpPr>
          <p:spPr bwMode="auto">
            <a:xfrm>
              <a:off x="2584" y="2259"/>
              <a:ext cx="35" cy="35"/>
            </a:xfrm>
            <a:custGeom>
              <a:avLst/>
              <a:gdLst>
                <a:gd name="T0" fmla="*/ 67 w 103"/>
                <a:gd name="T1" fmla="*/ 103 h 103"/>
                <a:gd name="T2" fmla="*/ 67 w 103"/>
                <a:gd name="T3" fmla="*/ 103 h 103"/>
                <a:gd name="T4" fmla="*/ 67 w 103"/>
                <a:gd name="T5" fmla="*/ 99 h 103"/>
                <a:gd name="T6" fmla="*/ 68 w 103"/>
                <a:gd name="T7" fmla="*/ 96 h 103"/>
                <a:gd name="T8" fmla="*/ 68 w 103"/>
                <a:gd name="T9" fmla="*/ 93 h 103"/>
                <a:gd name="T10" fmla="*/ 71 w 103"/>
                <a:gd name="T11" fmla="*/ 89 h 103"/>
                <a:gd name="T12" fmla="*/ 72 w 103"/>
                <a:gd name="T13" fmla="*/ 86 h 103"/>
                <a:gd name="T14" fmla="*/ 74 w 103"/>
                <a:gd name="T15" fmla="*/ 83 h 103"/>
                <a:gd name="T16" fmla="*/ 76 w 103"/>
                <a:gd name="T17" fmla="*/ 81 h 103"/>
                <a:gd name="T18" fmla="*/ 78 w 103"/>
                <a:gd name="T19" fmla="*/ 78 h 103"/>
                <a:gd name="T20" fmla="*/ 80 w 103"/>
                <a:gd name="T21" fmla="*/ 75 h 103"/>
                <a:gd name="T22" fmla="*/ 83 w 103"/>
                <a:gd name="T23" fmla="*/ 73 h 103"/>
                <a:gd name="T24" fmla="*/ 86 w 103"/>
                <a:gd name="T25" fmla="*/ 72 h 103"/>
                <a:gd name="T26" fmla="*/ 89 w 103"/>
                <a:gd name="T27" fmla="*/ 70 h 103"/>
                <a:gd name="T28" fmla="*/ 92 w 103"/>
                <a:gd name="T29" fmla="*/ 69 h 103"/>
                <a:gd name="T30" fmla="*/ 95 w 103"/>
                <a:gd name="T31" fmla="*/ 68 h 103"/>
                <a:gd name="T32" fmla="*/ 100 w 103"/>
                <a:gd name="T33" fmla="*/ 68 h 103"/>
                <a:gd name="T34" fmla="*/ 103 w 103"/>
                <a:gd name="T35" fmla="*/ 68 h 103"/>
                <a:gd name="T36" fmla="*/ 103 w 103"/>
                <a:gd name="T37" fmla="*/ 0 h 103"/>
                <a:gd name="T38" fmla="*/ 92 w 103"/>
                <a:gd name="T39" fmla="*/ 1 h 103"/>
                <a:gd name="T40" fmla="*/ 82 w 103"/>
                <a:gd name="T41" fmla="*/ 2 h 103"/>
                <a:gd name="T42" fmla="*/ 73 w 103"/>
                <a:gd name="T43" fmla="*/ 5 h 103"/>
                <a:gd name="T44" fmla="*/ 63 w 103"/>
                <a:gd name="T45" fmla="*/ 8 h 103"/>
                <a:gd name="T46" fmla="*/ 54 w 103"/>
                <a:gd name="T47" fmla="*/ 13 h 103"/>
                <a:gd name="T48" fmla="*/ 46 w 103"/>
                <a:gd name="T49" fmla="*/ 18 h 103"/>
                <a:gd name="T50" fmla="*/ 37 w 103"/>
                <a:gd name="T51" fmla="*/ 24 h 103"/>
                <a:gd name="T52" fmla="*/ 31 w 103"/>
                <a:gd name="T53" fmla="*/ 30 h 103"/>
                <a:gd name="T54" fmla="*/ 23 w 103"/>
                <a:gd name="T55" fmla="*/ 38 h 103"/>
                <a:gd name="T56" fmla="*/ 18 w 103"/>
                <a:gd name="T57" fmla="*/ 45 h 103"/>
                <a:gd name="T58" fmla="*/ 12 w 103"/>
                <a:gd name="T59" fmla="*/ 54 h 103"/>
                <a:gd name="T60" fmla="*/ 8 w 103"/>
                <a:gd name="T61" fmla="*/ 64 h 103"/>
                <a:gd name="T62" fmla="*/ 5 w 103"/>
                <a:gd name="T63" fmla="*/ 73 h 103"/>
                <a:gd name="T64" fmla="*/ 2 w 103"/>
                <a:gd name="T65" fmla="*/ 83 h 103"/>
                <a:gd name="T66" fmla="*/ 0 w 103"/>
                <a:gd name="T67" fmla="*/ 93 h 103"/>
                <a:gd name="T68" fmla="*/ 0 w 103"/>
                <a:gd name="T69" fmla="*/ 103 h 103"/>
                <a:gd name="T70" fmla="*/ 0 w 103"/>
                <a:gd name="T71" fmla="*/ 103 h 103"/>
                <a:gd name="T72" fmla="*/ 67 w 103"/>
                <a:gd name="T7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3">
                  <a:moveTo>
                    <a:pt x="67" y="103"/>
                  </a:moveTo>
                  <a:lnTo>
                    <a:pt x="67" y="103"/>
                  </a:lnTo>
                  <a:lnTo>
                    <a:pt x="67" y="99"/>
                  </a:lnTo>
                  <a:lnTo>
                    <a:pt x="68" y="96"/>
                  </a:lnTo>
                  <a:lnTo>
                    <a:pt x="68" y="93"/>
                  </a:lnTo>
                  <a:lnTo>
                    <a:pt x="71" y="89"/>
                  </a:lnTo>
                  <a:lnTo>
                    <a:pt x="72" y="86"/>
                  </a:lnTo>
                  <a:lnTo>
                    <a:pt x="74" y="83"/>
                  </a:lnTo>
                  <a:lnTo>
                    <a:pt x="76" y="81"/>
                  </a:lnTo>
                  <a:lnTo>
                    <a:pt x="78" y="78"/>
                  </a:lnTo>
                  <a:lnTo>
                    <a:pt x="80" y="75"/>
                  </a:lnTo>
                  <a:lnTo>
                    <a:pt x="83" y="73"/>
                  </a:lnTo>
                  <a:lnTo>
                    <a:pt x="86" y="72"/>
                  </a:lnTo>
                  <a:lnTo>
                    <a:pt x="89" y="70"/>
                  </a:lnTo>
                  <a:lnTo>
                    <a:pt x="92" y="69"/>
                  </a:lnTo>
                  <a:lnTo>
                    <a:pt x="95" y="68"/>
                  </a:lnTo>
                  <a:lnTo>
                    <a:pt x="100" y="68"/>
                  </a:lnTo>
                  <a:lnTo>
                    <a:pt x="103" y="68"/>
                  </a:lnTo>
                  <a:lnTo>
                    <a:pt x="103" y="0"/>
                  </a:lnTo>
                  <a:lnTo>
                    <a:pt x="92" y="1"/>
                  </a:lnTo>
                  <a:lnTo>
                    <a:pt x="82" y="2"/>
                  </a:lnTo>
                  <a:lnTo>
                    <a:pt x="73" y="5"/>
                  </a:lnTo>
                  <a:lnTo>
                    <a:pt x="63" y="8"/>
                  </a:lnTo>
                  <a:lnTo>
                    <a:pt x="54" y="13"/>
                  </a:lnTo>
                  <a:lnTo>
                    <a:pt x="46" y="18"/>
                  </a:lnTo>
                  <a:lnTo>
                    <a:pt x="37" y="24"/>
                  </a:lnTo>
                  <a:lnTo>
                    <a:pt x="31" y="30"/>
                  </a:lnTo>
                  <a:lnTo>
                    <a:pt x="23" y="38"/>
                  </a:lnTo>
                  <a:lnTo>
                    <a:pt x="18" y="45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5" y="73"/>
                  </a:lnTo>
                  <a:lnTo>
                    <a:pt x="2" y="83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67" y="10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16" name="Freeform 64"/>
            <p:cNvSpPr>
              <a:spLocks/>
            </p:cNvSpPr>
            <p:nvPr/>
          </p:nvSpPr>
          <p:spPr bwMode="auto">
            <a:xfrm>
              <a:off x="2584" y="2294"/>
              <a:ext cx="35" cy="34"/>
            </a:xfrm>
            <a:custGeom>
              <a:avLst/>
              <a:gdLst>
                <a:gd name="T0" fmla="*/ 103 w 103"/>
                <a:gd name="T1" fmla="*/ 36 h 104"/>
                <a:gd name="T2" fmla="*/ 103 w 103"/>
                <a:gd name="T3" fmla="*/ 36 h 104"/>
                <a:gd name="T4" fmla="*/ 100 w 103"/>
                <a:gd name="T5" fmla="*/ 36 h 104"/>
                <a:gd name="T6" fmla="*/ 95 w 103"/>
                <a:gd name="T7" fmla="*/ 35 h 104"/>
                <a:gd name="T8" fmla="*/ 92 w 103"/>
                <a:gd name="T9" fmla="*/ 35 h 104"/>
                <a:gd name="T10" fmla="*/ 89 w 103"/>
                <a:gd name="T11" fmla="*/ 34 h 104"/>
                <a:gd name="T12" fmla="*/ 86 w 103"/>
                <a:gd name="T13" fmla="*/ 32 h 104"/>
                <a:gd name="T14" fmla="*/ 83 w 103"/>
                <a:gd name="T15" fmla="*/ 30 h 104"/>
                <a:gd name="T16" fmla="*/ 80 w 103"/>
                <a:gd name="T17" fmla="*/ 29 h 104"/>
                <a:gd name="T18" fmla="*/ 78 w 103"/>
                <a:gd name="T19" fmla="*/ 25 h 104"/>
                <a:gd name="T20" fmla="*/ 76 w 103"/>
                <a:gd name="T21" fmla="*/ 23 h 104"/>
                <a:gd name="T22" fmla="*/ 74 w 103"/>
                <a:gd name="T23" fmla="*/ 20 h 104"/>
                <a:gd name="T24" fmla="*/ 72 w 103"/>
                <a:gd name="T25" fmla="*/ 18 h 104"/>
                <a:gd name="T26" fmla="*/ 71 w 103"/>
                <a:gd name="T27" fmla="*/ 15 h 104"/>
                <a:gd name="T28" fmla="*/ 68 w 103"/>
                <a:gd name="T29" fmla="*/ 11 h 104"/>
                <a:gd name="T30" fmla="*/ 68 w 103"/>
                <a:gd name="T31" fmla="*/ 8 h 104"/>
                <a:gd name="T32" fmla="*/ 67 w 103"/>
                <a:gd name="T33" fmla="*/ 4 h 104"/>
                <a:gd name="T34" fmla="*/ 67 w 103"/>
                <a:gd name="T35" fmla="*/ 0 h 104"/>
                <a:gd name="T36" fmla="*/ 0 w 103"/>
                <a:gd name="T37" fmla="*/ 0 h 104"/>
                <a:gd name="T38" fmla="*/ 0 w 103"/>
                <a:gd name="T39" fmla="*/ 11 h 104"/>
                <a:gd name="T40" fmla="*/ 2 w 103"/>
                <a:gd name="T41" fmla="*/ 21 h 104"/>
                <a:gd name="T42" fmla="*/ 5 w 103"/>
                <a:gd name="T43" fmla="*/ 31 h 104"/>
                <a:gd name="T44" fmla="*/ 8 w 103"/>
                <a:gd name="T45" fmla="*/ 40 h 104"/>
                <a:gd name="T46" fmla="*/ 12 w 103"/>
                <a:gd name="T47" fmla="*/ 49 h 104"/>
                <a:gd name="T48" fmla="*/ 18 w 103"/>
                <a:gd name="T49" fmla="*/ 58 h 104"/>
                <a:gd name="T50" fmla="*/ 23 w 103"/>
                <a:gd name="T51" fmla="*/ 66 h 104"/>
                <a:gd name="T52" fmla="*/ 31 w 103"/>
                <a:gd name="T53" fmla="*/ 74 h 104"/>
                <a:gd name="T54" fmla="*/ 37 w 103"/>
                <a:gd name="T55" fmla="*/ 80 h 104"/>
                <a:gd name="T56" fmla="*/ 46 w 103"/>
                <a:gd name="T57" fmla="*/ 86 h 104"/>
                <a:gd name="T58" fmla="*/ 54 w 103"/>
                <a:gd name="T59" fmla="*/ 91 h 104"/>
                <a:gd name="T60" fmla="*/ 63 w 103"/>
                <a:gd name="T61" fmla="*/ 96 h 104"/>
                <a:gd name="T62" fmla="*/ 73 w 103"/>
                <a:gd name="T63" fmla="*/ 99 h 104"/>
                <a:gd name="T64" fmla="*/ 82 w 103"/>
                <a:gd name="T65" fmla="*/ 102 h 104"/>
                <a:gd name="T66" fmla="*/ 93 w 103"/>
                <a:gd name="T67" fmla="*/ 103 h 104"/>
                <a:gd name="T68" fmla="*/ 103 w 103"/>
                <a:gd name="T69" fmla="*/ 104 h 104"/>
                <a:gd name="T70" fmla="*/ 103 w 103"/>
                <a:gd name="T71" fmla="*/ 104 h 104"/>
                <a:gd name="T72" fmla="*/ 103 w 103"/>
                <a:gd name="T73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4">
                  <a:moveTo>
                    <a:pt x="103" y="36"/>
                  </a:moveTo>
                  <a:lnTo>
                    <a:pt x="103" y="36"/>
                  </a:lnTo>
                  <a:lnTo>
                    <a:pt x="100" y="36"/>
                  </a:lnTo>
                  <a:lnTo>
                    <a:pt x="95" y="35"/>
                  </a:lnTo>
                  <a:lnTo>
                    <a:pt x="92" y="35"/>
                  </a:lnTo>
                  <a:lnTo>
                    <a:pt x="89" y="34"/>
                  </a:lnTo>
                  <a:lnTo>
                    <a:pt x="86" y="32"/>
                  </a:lnTo>
                  <a:lnTo>
                    <a:pt x="83" y="30"/>
                  </a:lnTo>
                  <a:lnTo>
                    <a:pt x="80" y="29"/>
                  </a:lnTo>
                  <a:lnTo>
                    <a:pt x="78" y="25"/>
                  </a:lnTo>
                  <a:lnTo>
                    <a:pt x="76" y="23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1" y="15"/>
                  </a:lnTo>
                  <a:lnTo>
                    <a:pt x="68" y="11"/>
                  </a:lnTo>
                  <a:lnTo>
                    <a:pt x="68" y="8"/>
                  </a:lnTo>
                  <a:lnTo>
                    <a:pt x="67" y="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5" y="31"/>
                  </a:lnTo>
                  <a:lnTo>
                    <a:pt x="8" y="40"/>
                  </a:lnTo>
                  <a:lnTo>
                    <a:pt x="12" y="49"/>
                  </a:lnTo>
                  <a:lnTo>
                    <a:pt x="18" y="58"/>
                  </a:lnTo>
                  <a:lnTo>
                    <a:pt x="23" y="66"/>
                  </a:lnTo>
                  <a:lnTo>
                    <a:pt x="31" y="74"/>
                  </a:lnTo>
                  <a:lnTo>
                    <a:pt x="37" y="80"/>
                  </a:lnTo>
                  <a:lnTo>
                    <a:pt x="46" y="86"/>
                  </a:lnTo>
                  <a:lnTo>
                    <a:pt x="54" y="91"/>
                  </a:lnTo>
                  <a:lnTo>
                    <a:pt x="63" y="96"/>
                  </a:lnTo>
                  <a:lnTo>
                    <a:pt x="73" y="99"/>
                  </a:lnTo>
                  <a:lnTo>
                    <a:pt x="82" y="102"/>
                  </a:lnTo>
                  <a:lnTo>
                    <a:pt x="93" y="103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3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17" name="Freeform 65"/>
            <p:cNvSpPr>
              <a:spLocks/>
            </p:cNvSpPr>
            <p:nvPr/>
          </p:nvSpPr>
          <p:spPr bwMode="auto">
            <a:xfrm>
              <a:off x="2653" y="2366"/>
              <a:ext cx="47" cy="46"/>
            </a:xfrm>
            <a:custGeom>
              <a:avLst/>
              <a:gdLst>
                <a:gd name="T0" fmla="*/ 76 w 139"/>
                <a:gd name="T1" fmla="*/ 139 h 139"/>
                <a:gd name="T2" fmla="*/ 90 w 139"/>
                <a:gd name="T3" fmla="*/ 136 h 139"/>
                <a:gd name="T4" fmla="*/ 102 w 139"/>
                <a:gd name="T5" fmla="*/ 130 h 139"/>
                <a:gd name="T6" fmla="*/ 113 w 139"/>
                <a:gd name="T7" fmla="*/ 123 h 139"/>
                <a:gd name="T8" fmla="*/ 123 w 139"/>
                <a:gd name="T9" fmla="*/ 114 h 139"/>
                <a:gd name="T10" fmla="*/ 130 w 139"/>
                <a:gd name="T11" fmla="*/ 102 h 139"/>
                <a:gd name="T12" fmla="*/ 136 w 139"/>
                <a:gd name="T13" fmla="*/ 90 h 139"/>
                <a:gd name="T14" fmla="*/ 138 w 139"/>
                <a:gd name="T15" fmla="*/ 76 h 139"/>
                <a:gd name="T16" fmla="*/ 138 w 139"/>
                <a:gd name="T17" fmla="*/ 62 h 139"/>
                <a:gd name="T18" fmla="*/ 136 w 139"/>
                <a:gd name="T19" fmla="*/ 48 h 139"/>
                <a:gd name="T20" fmla="*/ 130 w 139"/>
                <a:gd name="T21" fmla="*/ 36 h 139"/>
                <a:gd name="T22" fmla="*/ 123 w 139"/>
                <a:gd name="T23" fmla="*/ 25 h 139"/>
                <a:gd name="T24" fmla="*/ 113 w 139"/>
                <a:gd name="T25" fmla="*/ 16 h 139"/>
                <a:gd name="T26" fmla="*/ 102 w 139"/>
                <a:gd name="T27" fmla="*/ 8 h 139"/>
                <a:gd name="T28" fmla="*/ 90 w 139"/>
                <a:gd name="T29" fmla="*/ 3 h 139"/>
                <a:gd name="T30" fmla="*/ 76 w 139"/>
                <a:gd name="T31" fmla="*/ 0 h 139"/>
                <a:gd name="T32" fmla="*/ 62 w 139"/>
                <a:gd name="T33" fmla="*/ 0 h 139"/>
                <a:gd name="T34" fmla="*/ 48 w 139"/>
                <a:gd name="T35" fmla="*/ 3 h 139"/>
                <a:gd name="T36" fmla="*/ 36 w 139"/>
                <a:gd name="T37" fmla="*/ 8 h 139"/>
                <a:gd name="T38" fmla="*/ 24 w 139"/>
                <a:gd name="T39" fmla="*/ 16 h 139"/>
                <a:gd name="T40" fmla="*/ 16 w 139"/>
                <a:gd name="T41" fmla="*/ 25 h 139"/>
                <a:gd name="T42" fmla="*/ 8 w 139"/>
                <a:gd name="T43" fmla="*/ 36 h 139"/>
                <a:gd name="T44" fmla="*/ 3 w 139"/>
                <a:gd name="T45" fmla="*/ 48 h 139"/>
                <a:gd name="T46" fmla="*/ 0 w 139"/>
                <a:gd name="T47" fmla="*/ 62 h 139"/>
                <a:gd name="T48" fmla="*/ 0 w 139"/>
                <a:gd name="T49" fmla="*/ 76 h 139"/>
                <a:gd name="T50" fmla="*/ 3 w 139"/>
                <a:gd name="T51" fmla="*/ 90 h 139"/>
                <a:gd name="T52" fmla="*/ 8 w 139"/>
                <a:gd name="T53" fmla="*/ 102 h 139"/>
                <a:gd name="T54" fmla="*/ 16 w 139"/>
                <a:gd name="T55" fmla="*/ 114 h 139"/>
                <a:gd name="T56" fmla="*/ 24 w 139"/>
                <a:gd name="T57" fmla="*/ 123 h 139"/>
                <a:gd name="T58" fmla="*/ 36 w 139"/>
                <a:gd name="T59" fmla="*/ 130 h 139"/>
                <a:gd name="T60" fmla="*/ 48 w 139"/>
                <a:gd name="T61" fmla="*/ 136 h 139"/>
                <a:gd name="T62" fmla="*/ 62 w 139"/>
                <a:gd name="T6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139">
                  <a:moveTo>
                    <a:pt x="69" y="139"/>
                  </a:moveTo>
                  <a:lnTo>
                    <a:pt x="76" y="139"/>
                  </a:lnTo>
                  <a:lnTo>
                    <a:pt x="83" y="138"/>
                  </a:lnTo>
                  <a:lnTo>
                    <a:pt x="90" y="136"/>
                  </a:lnTo>
                  <a:lnTo>
                    <a:pt x="96" y="133"/>
                  </a:lnTo>
                  <a:lnTo>
                    <a:pt x="102" y="130"/>
                  </a:lnTo>
                  <a:lnTo>
                    <a:pt x="108" y="127"/>
                  </a:lnTo>
                  <a:lnTo>
                    <a:pt x="113" y="123"/>
                  </a:lnTo>
                  <a:lnTo>
                    <a:pt x="118" y="118"/>
                  </a:lnTo>
                  <a:lnTo>
                    <a:pt x="123" y="114"/>
                  </a:lnTo>
                  <a:lnTo>
                    <a:pt x="127" y="109"/>
                  </a:lnTo>
                  <a:lnTo>
                    <a:pt x="130" y="102"/>
                  </a:lnTo>
                  <a:lnTo>
                    <a:pt x="134" y="97"/>
                  </a:lnTo>
                  <a:lnTo>
                    <a:pt x="136" y="90"/>
                  </a:lnTo>
                  <a:lnTo>
                    <a:pt x="137" y="84"/>
                  </a:lnTo>
                  <a:lnTo>
                    <a:pt x="138" y="76"/>
                  </a:lnTo>
                  <a:lnTo>
                    <a:pt x="139" y="70"/>
                  </a:lnTo>
                  <a:lnTo>
                    <a:pt x="138" y="62"/>
                  </a:lnTo>
                  <a:lnTo>
                    <a:pt x="137" y="56"/>
                  </a:lnTo>
                  <a:lnTo>
                    <a:pt x="136" y="48"/>
                  </a:lnTo>
                  <a:lnTo>
                    <a:pt x="134" y="43"/>
                  </a:lnTo>
                  <a:lnTo>
                    <a:pt x="130" y="36"/>
                  </a:lnTo>
                  <a:lnTo>
                    <a:pt x="127" y="31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3" y="16"/>
                  </a:lnTo>
                  <a:lnTo>
                    <a:pt x="108" y="11"/>
                  </a:lnTo>
                  <a:lnTo>
                    <a:pt x="102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2" y="5"/>
                  </a:lnTo>
                  <a:lnTo>
                    <a:pt x="36" y="8"/>
                  </a:lnTo>
                  <a:lnTo>
                    <a:pt x="30" y="11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16" y="25"/>
                  </a:lnTo>
                  <a:lnTo>
                    <a:pt x="11" y="31"/>
                  </a:lnTo>
                  <a:lnTo>
                    <a:pt x="8" y="36"/>
                  </a:lnTo>
                  <a:lnTo>
                    <a:pt x="5" y="43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1" y="84"/>
                  </a:lnTo>
                  <a:lnTo>
                    <a:pt x="3" y="90"/>
                  </a:lnTo>
                  <a:lnTo>
                    <a:pt x="5" y="97"/>
                  </a:lnTo>
                  <a:lnTo>
                    <a:pt x="8" y="102"/>
                  </a:lnTo>
                  <a:lnTo>
                    <a:pt x="11" y="109"/>
                  </a:lnTo>
                  <a:lnTo>
                    <a:pt x="16" y="114"/>
                  </a:lnTo>
                  <a:lnTo>
                    <a:pt x="20" y="118"/>
                  </a:lnTo>
                  <a:lnTo>
                    <a:pt x="24" y="123"/>
                  </a:lnTo>
                  <a:lnTo>
                    <a:pt x="30" y="127"/>
                  </a:lnTo>
                  <a:lnTo>
                    <a:pt x="36" y="130"/>
                  </a:lnTo>
                  <a:lnTo>
                    <a:pt x="42" y="133"/>
                  </a:lnTo>
                  <a:lnTo>
                    <a:pt x="48" y="136"/>
                  </a:lnTo>
                  <a:lnTo>
                    <a:pt x="55" y="138"/>
                  </a:lnTo>
                  <a:lnTo>
                    <a:pt x="62" y="139"/>
                  </a:lnTo>
                  <a:lnTo>
                    <a:pt x="69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18" name="Freeform 66"/>
            <p:cNvSpPr>
              <a:spLocks/>
            </p:cNvSpPr>
            <p:nvPr/>
          </p:nvSpPr>
          <p:spPr bwMode="auto">
            <a:xfrm>
              <a:off x="2676" y="2389"/>
              <a:ext cx="35" cy="34"/>
            </a:xfrm>
            <a:custGeom>
              <a:avLst/>
              <a:gdLst>
                <a:gd name="T0" fmla="*/ 36 w 103"/>
                <a:gd name="T1" fmla="*/ 0 h 102"/>
                <a:gd name="T2" fmla="*/ 36 w 103"/>
                <a:gd name="T3" fmla="*/ 0 h 102"/>
                <a:gd name="T4" fmla="*/ 35 w 103"/>
                <a:gd name="T5" fmla="*/ 3 h 102"/>
                <a:gd name="T6" fmla="*/ 35 w 103"/>
                <a:gd name="T7" fmla="*/ 6 h 102"/>
                <a:gd name="T8" fmla="*/ 34 w 103"/>
                <a:gd name="T9" fmla="*/ 9 h 102"/>
                <a:gd name="T10" fmla="*/ 33 w 103"/>
                <a:gd name="T11" fmla="*/ 14 h 102"/>
                <a:gd name="T12" fmla="*/ 32 w 103"/>
                <a:gd name="T13" fmla="*/ 16 h 102"/>
                <a:gd name="T14" fmla="*/ 30 w 103"/>
                <a:gd name="T15" fmla="*/ 19 h 102"/>
                <a:gd name="T16" fmla="*/ 28 w 103"/>
                <a:gd name="T17" fmla="*/ 22 h 102"/>
                <a:gd name="T18" fmla="*/ 26 w 103"/>
                <a:gd name="T19" fmla="*/ 25 h 102"/>
                <a:gd name="T20" fmla="*/ 22 w 103"/>
                <a:gd name="T21" fmla="*/ 27 h 102"/>
                <a:gd name="T22" fmla="*/ 20 w 103"/>
                <a:gd name="T23" fmla="*/ 29 h 102"/>
                <a:gd name="T24" fmla="*/ 17 w 103"/>
                <a:gd name="T25" fmla="*/ 31 h 102"/>
                <a:gd name="T26" fmla="*/ 14 w 103"/>
                <a:gd name="T27" fmla="*/ 32 h 102"/>
                <a:gd name="T28" fmla="*/ 11 w 103"/>
                <a:gd name="T29" fmla="*/ 33 h 102"/>
                <a:gd name="T30" fmla="*/ 7 w 103"/>
                <a:gd name="T31" fmla="*/ 34 h 102"/>
                <a:gd name="T32" fmla="*/ 4 w 103"/>
                <a:gd name="T33" fmla="*/ 35 h 102"/>
                <a:gd name="T34" fmla="*/ 0 w 103"/>
                <a:gd name="T35" fmla="*/ 35 h 102"/>
                <a:gd name="T36" fmla="*/ 0 w 103"/>
                <a:gd name="T37" fmla="*/ 102 h 102"/>
                <a:gd name="T38" fmla="*/ 11 w 103"/>
                <a:gd name="T39" fmla="*/ 102 h 102"/>
                <a:gd name="T40" fmla="*/ 21 w 103"/>
                <a:gd name="T41" fmla="*/ 100 h 102"/>
                <a:gd name="T42" fmla="*/ 31 w 103"/>
                <a:gd name="T43" fmla="*/ 98 h 102"/>
                <a:gd name="T44" fmla="*/ 41 w 103"/>
                <a:gd name="T45" fmla="*/ 95 h 102"/>
                <a:gd name="T46" fmla="*/ 49 w 103"/>
                <a:gd name="T47" fmla="*/ 90 h 102"/>
                <a:gd name="T48" fmla="*/ 58 w 103"/>
                <a:gd name="T49" fmla="*/ 85 h 102"/>
                <a:gd name="T50" fmla="*/ 66 w 103"/>
                <a:gd name="T51" fmla="*/ 79 h 102"/>
                <a:gd name="T52" fmla="*/ 73 w 103"/>
                <a:gd name="T53" fmla="*/ 72 h 102"/>
                <a:gd name="T54" fmla="*/ 80 w 103"/>
                <a:gd name="T55" fmla="*/ 65 h 102"/>
                <a:gd name="T56" fmla="*/ 86 w 103"/>
                <a:gd name="T57" fmla="*/ 57 h 102"/>
                <a:gd name="T58" fmla="*/ 90 w 103"/>
                <a:gd name="T59" fmla="*/ 48 h 102"/>
                <a:gd name="T60" fmla="*/ 95 w 103"/>
                <a:gd name="T61" fmla="*/ 40 h 102"/>
                <a:gd name="T62" fmla="*/ 99 w 103"/>
                <a:gd name="T63" fmla="*/ 30 h 102"/>
                <a:gd name="T64" fmla="*/ 101 w 103"/>
                <a:gd name="T65" fmla="*/ 20 h 102"/>
                <a:gd name="T66" fmla="*/ 102 w 103"/>
                <a:gd name="T67" fmla="*/ 9 h 102"/>
                <a:gd name="T68" fmla="*/ 103 w 103"/>
                <a:gd name="T69" fmla="*/ 0 h 102"/>
                <a:gd name="T70" fmla="*/ 103 w 103"/>
                <a:gd name="T71" fmla="*/ 0 h 102"/>
                <a:gd name="T72" fmla="*/ 36 w 103"/>
                <a:gd name="T7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2">
                  <a:moveTo>
                    <a:pt x="36" y="0"/>
                  </a:moveTo>
                  <a:lnTo>
                    <a:pt x="36" y="0"/>
                  </a:lnTo>
                  <a:lnTo>
                    <a:pt x="35" y="3"/>
                  </a:lnTo>
                  <a:lnTo>
                    <a:pt x="35" y="6"/>
                  </a:lnTo>
                  <a:lnTo>
                    <a:pt x="34" y="9"/>
                  </a:lnTo>
                  <a:lnTo>
                    <a:pt x="33" y="14"/>
                  </a:lnTo>
                  <a:lnTo>
                    <a:pt x="32" y="16"/>
                  </a:lnTo>
                  <a:lnTo>
                    <a:pt x="30" y="19"/>
                  </a:lnTo>
                  <a:lnTo>
                    <a:pt x="28" y="22"/>
                  </a:lnTo>
                  <a:lnTo>
                    <a:pt x="26" y="25"/>
                  </a:lnTo>
                  <a:lnTo>
                    <a:pt x="22" y="27"/>
                  </a:lnTo>
                  <a:lnTo>
                    <a:pt x="20" y="29"/>
                  </a:lnTo>
                  <a:lnTo>
                    <a:pt x="17" y="31"/>
                  </a:lnTo>
                  <a:lnTo>
                    <a:pt x="14" y="32"/>
                  </a:lnTo>
                  <a:lnTo>
                    <a:pt x="11" y="33"/>
                  </a:lnTo>
                  <a:lnTo>
                    <a:pt x="7" y="34"/>
                  </a:lnTo>
                  <a:lnTo>
                    <a:pt x="4" y="35"/>
                  </a:lnTo>
                  <a:lnTo>
                    <a:pt x="0" y="35"/>
                  </a:lnTo>
                  <a:lnTo>
                    <a:pt x="0" y="102"/>
                  </a:lnTo>
                  <a:lnTo>
                    <a:pt x="11" y="102"/>
                  </a:lnTo>
                  <a:lnTo>
                    <a:pt x="21" y="100"/>
                  </a:lnTo>
                  <a:lnTo>
                    <a:pt x="31" y="98"/>
                  </a:lnTo>
                  <a:lnTo>
                    <a:pt x="41" y="95"/>
                  </a:lnTo>
                  <a:lnTo>
                    <a:pt x="49" y="90"/>
                  </a:lnTo>
                  <a:lnTo>
                    <a:pt x="58" y="85"/>
                  </a:lnTo>
                  <a:lnTo>
                    <a:pt x="66" y="79"/>
                  </a:lnTo>
                  <a:lnTo>
                    <a:pt x="73" y="72"/>
                  </a:lnTo>
                  <a:lnTo>
                    <a:pt x="80" y="65"/>
                  </a:lnTo>
                  <a:lnTo>
                    <a:pt x="86" y="57"/>
                  </a:lnTo>
                  <a:lnTo>
                    <a:pt x="90" y="48"/>
                  </a:lnTo>
                  <a:lnTo>
                    <a:pt x="95" y="40"/>
                  </a:lnTo>
                  <a:lnTo>
                    <a:pt x="99" y="30"/>
                  </a:lnTo>
                  <a:lnTo>
                    <a:pt x="101" y="20"/>
                  </a:lnTo>
                  <a:lnTo>
                    <a:pt x="102" y="9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19" name="Freeform 67"/>
            <p:cNvSpPr>
              <a:spLocks/>
            </p:cNvSpPr>
            <p:nvPr/>
          </p:nvSpPr>
          <p:spPr bwMode="auto">
            <a:xfrm>
              <a:off x="2676" y="2355"/>
              <a:ext cx="35" cy="34"/>
            </a:xfrm>
            <a:custGeom>
              <a:avLst/>
              <a:gdLst>
                <a:gd name="T0" fmla="*/ 0 w 103"/>
                <a:gd name="T1" fmla="*/ 67 h 104"/>
                <a:gd name="T2" fmla="*/ 0 w 103"/>
                <a:gd name="T3" fmla="*/ 67 h 104"/>
                <a:gd name="T4" fmla="*/ 4 w 103"/>
                <a:gd name="T5" fmla="*/ 68 h 104"/>
                <a:gd name="T6" fmla="*/ 7 w 103"/>
                <a:gd name="T7" fmla="*/ 68 h 104"/>
                <a:gd name="T8" fmla="*/ 11 w 103"/>
                <a:gd name="T9" fmla="*/ 69 h 104"/>
                <a:gd name="T10" fmla="*/ 14 w 103"/>
                <a:gd name="T11" fmla="*/ 70 h 104"/>
                <a:gd name="T12" fmla="*/ 17 w 103"/>
                <a:gd name="T13" fmla="*/ 71 h 104"/>
                <a:gd name="T14" fmla="*/ 20 w 103"/>
                <a:gd name="T15" fmla="*/ 73 h 104"/>
                <a:gd name="T16" fmla="*/ 23 w 103"/>
                <a:gd name="T17" fmla="*/ 76 h 104"/>
                <a:gd name="T18" fmla="*/ 26 w 103"/>
                <a:gd name="T19" fmla="*/ 78 h 104"/>
                <a:gd name="T20" fmla="*/ 28 w 103"/>
                <a:gd name="T21" fmla="*/ 80 h 104"/>
                <a:gd name="T22" fmla="*/ 30 w 103"/>
                <a:gd name="T23" fmla="*/ 83 h 104"/>
                <a:gd name="T24" fmla="*/ 32 w 103"/>
                <a:gd name="T25" fmla="*/ 86 h 104"/>
                <a:gd name="T26" fmla="*/ 33 w 103"/>
                <a:gd name="T27" fmla="*/ 90 h 104"/>
                <a:gd name="T28" fmla="*/ 34 w 103"/>
                <a:gd name="T29" fmla="*/ 93 h 104"/>
                <a:gd name="T30" fmla="*/ 35 w 103"/>
                <a:gd name="T31" fmla="*/ 96 h 104"/>
                <a:gd name="T32" fmla="*/ 35 w 103"/>
                <a:gd name="T33" fmla="*/ 99 h 104"/>
                <a:gd name="T34" fmla="*/ 36 w 103"/>
                <a:gd name="T35" fmla="*/ 104 h 104"/>
                <a:gd name="T36" fmla="*/ 103 w 103"/>
                <a:gd name="T37" fmla="*/ 104 h 104"/>
                <a:gd name="T38" fmla="*/ 102 w 103"/>
                <a:gd name="T39" fmla="*/ 93 h 104"/>
                <a:gd name="T40" fmla="*/ 101 w 103"/>
                <a:gd name="T41" fmla="*/ 82 h 104"/>
                <a:gd name="T42" fmla="*/ 99 w 103"/>
                <a:gd name="T43" fmla="*/ 72 h 104"/>
                <a:gd name="T44" fmla="*/ 95 w 103"/>
                <a:gd name="T45" fmla="*/ 63 h 104"/>
                <a:gd name="T46" fmla="*/ 90 w 103"/>
                <a:gd name="T47" fmla="*/ 54 h 104"/>
                <a:gd name="T48" fmla="*/ 86 w 103"/>
                <a:gd name="T49" fmla="*/ 45 h 104"/>
                <a:gd name="T50" fmla="*/ 80 w 103"/>
                <a:gd name="T51" fmla="*/ 38 h 104"/>
                <a:gd name="T52" fmla="*/ 73 w 103"/>
                <a:gd name="T53" fmla="*/ 30 h 104"/>
                <a:gd name="T54" fmla="*/ 66 w 103"/>
                <a:gd name="T55" fmla="*/ 24 h 104"/>
                <a:gd name="T56" fmla="*/ 58 w 103"/>
                <a:gd name="T57" fmla="*/ 17 h 104"/>
                <a:gd name="T58" fmla="*/ 49 w 103"/>
                <a:gd name="T59" fmla="*/ 13 h 104"/>
                <a:gd name="T60" fmla="*/ 41 w 103"/>
                <a:gd name="T61" fmla="*/ 9 h 104"/>
                <a:gd name="T62" fmla="*/ 31 w 103"/>
                <a:gd name="T63" fmla="*/ 4 h 104"/>
                <a:gd name="T64" fmla="*/ 21 w 103"/>
                <a:gd name="T65" fmla="*/ 2 h 104"/>
                <a:gd name="T66" fmla="*/ 11 w 103"/>
                <a:gd name="T67" fmla="*/ 0 h 104"/>
                <a:gd name="T68" fmla="*/ 0 w 103"/>
                <a:gd name="T69" fmla="*/ 0 h 104"/>
                <a:gd name="T70" fmla="*/ 0 w 103"/>
                <a:gd name="T71" fmla="*/ 0 h 104"/>
                <a:gd name="T72" fmla="*/ 0 w 103"/>
                <a:gd name="T73" fmla="*/ 6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4">
                  <a:moveTo>
                    <a:pt x="0" y="67"/>
                  </a:moveTo>
                  <a:lnTo>
                    <a:pt x="0" y="67"/>
                  </a:lnTo>
                  <a:lnTo>
                    <a:pt x="4" y="68"/>
                  </a:lnTo>
                  <a:lnTo>
                    <a:pt x="7" y="68"/>
                  </a:lnTo>
                  <a:lnTo>
                    <a:pt x="11" y="69"/>
                  </a:lnTo>
                  <a:lnTo>
                    <a:pt x="14" y="70"/>
                  </a:lnTo>
                  <a:lnTo>
                    <a:pt x="17" y="71"/>
                  </a:lnTo>
                  <a:lnTo>
                    <a:pt x="20" y="73"/>
                  </a:lnTo>
                  <a:lnTo>
                    <a:pt x="23" y="76"/>
                  </a:lnTo>
                  <a:lnTo>
                    <a:pt x="26" y="78"/>
                  </a:lnTo>
                  <a:lnTo>
                    <a:pt x="28" y="80"/>
                  </a:lnTo>
                  <a:lnTo>
                    <a:pt x="30" y="83"/>
                  </a:lnTo>
                  <a:lnTo>
                    <a:pt x="32" y="86"/>
                  </a:lnTo>
                  <a:lnTo>
                    <a:pt x="33" y="90"/>
                  </a:lnTo>
                  <a:lnTo>
                    <a:pt x="34" y="93"/>
                  </a:lnTo>
                  <a:lnTo>
                    <a:pt x="35" y="96"/>
                  </a:lnTo>
                  <a:lnTo>
                    <a:pt x="35" y="99"/>
                  </a:lnTo>
                  <a:lnTo>
                    <a:pt x="36" y="104"/>
                  </a:lnTo>
                  <a:lnTo>
                    <a:pt x="103" y="104"/>
                  </a:lnTo>
                  <a:lnTo>
                    <a:pt x="102" y="93"/>
                  </a:lnTo>
                  <a:lnTo>
                    <a:pt x="101" y="82"/>
                  </a:lnTo>
                  <a:lnTo>
                    <a:pt x="99" y="72"/>
                  </a:lnTo>
                  <a:lnTo>
                    <a:pt x="95" y="63"/>
                  </a:lnTo>
                  <a:lnTo>
                    <a:pt x="90" y="54"/>
                  </a:lnTo>
                  <a:lnTo>
                    <a:pt x="86" y="45"/>
                  </a:lnTo>
                  <a:lnTo>
                    <a:pt x="80" y="38"/>
                  </a:lnTo>
                  <a:lnTo>
                    <a:pt x="73" y="30"/>
                  </a:lnTo>
                  <a:lnTo>
                    <a:pt x="66" y="24"/>
                  </a:lnTo>
                  <a:lnTo>
                    <a:pt x="58" y="17"/>
                  </a:lnTo>
                  <a:lnTo>
                    <a:pt x="49" y="13"/>
                  </a:lnTo>
                  <a:lnTo>
                    <a:pt x="41" y="9"/>
                  </a:lnTo>
                  <a:lnTo>
                    <a:pt x="31" y="4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20" name="Freeform 68"/>
            <p:cNvSpPr>
              <a:spLocks/>
            </p:cNvSpPr>
            <p:nvPr/>
          </p:nvSpPr>
          <p:spPr bwMode="auto">
            <a:xfrm>
              <a:off x="2642" y="2355"/>
              <a:ext cx="34" cy="34"/>
            </a:xfrm>
            <a:custGeom>
              <a:avLst/>
              <a:gdLst>
                <a:gd name="T0" fmla="*/ 67 w 103"/>
                <a:gd name="T1" fmla="*/ 104 h 104"/>
                <a:gd name="T2" fmla="*/ 67 w 103"/>
                <a:gd name="T3" fmla="*/ 104 h 104"/>
                <a:gd name="T4" fmla="*/ 67 w 103"/>
                <a:gd name="T5" fmla="*/ 99 h 104"/>
                <a:gd name="T6" fmla="*/ 68 w 103"/>
                <a:gd name="T7" fmla="*/ 96 h 104"/>
                <a:gd name="T8" fmla="*/ 69 w 103"/>
                <a:gd name="T9" fmla="*/ 93 h 104"/>
                <a:gd name="T10" fmla="*/ 70 w 103"/>
                <a:gd name="T11" fmla="*/ 90 h 104"/>
                <a:gd name="T12" fmla="*/ 71 w 103"/>
                <a:gd name="T13" fmla="*/ 86 h 104"/>
                <a:gd name="T14" fmla="*/ 74 w 103"/>
                <a:gd name="T15" fmla="*/ 83 h 104"/>
                <a:gd name="T16" fmla="*/ 76 w 103"/>
                <a:gd name="T17" fmla="*/ 81 h 104"/>
                <a:gd name="T18" fmla="*/ 78 w 103"/>
                <a:gd name="T19" fmla="*/ 78 h 104"/>
                <a:gd name="T20" fmla="*/ 80 w 103"/>
                <a:gd name="T21" fmla="*/ 76 h 104"/>
                <a:gd name="T22" fmla="*/ 83 w 103"/>
                <a:gd name="T23" fmla="*/ 73 h 104"/>
                <a:gd name="T24" fmla="*/ 87 w 103"/>
                <a:gd name="T25" fmla="*/ 71 h 104"/>
                <a:gd name="T26" fmla="*/ 89 w 103"/>
                <a:gd name="T27" fmla="*/ 70 h 104"/>
                <a:gd name="T28" fmla="*/ 93 w 103"/>
                <a:gd name="T29" fmla="*/ 69 h 104"/>
                <a:gd name="T30" fmla="*/ 96 w 103"/>
                <a:gd name="T31" fmla="*/ 68 h 104"/>
                <a:gd name="T32" fmla="*/ 99 w 103"/>
                <a:gd name="T33" fmla="*/ 68 h 104"/>
                <a:gd name="T34" fmla="*/ 103 w 103"/>
                <a:gd name="T35" fmla="*/ 67 h 104"/>
                <a:gd name="T36" fmla="*/ 103 w 103"/>
                <a:gd name="T37" fmla="*/ 0 h 104"/>
                <a:gd name="T38" fmla="*/ 93 w 103"/>
                <a:gd name="T39" fmla="*/ 0 h 104"/>
                <a:gd name="T40" fmla="*/ 82 w 103"/>
                <a:gd name="T41" fmla="*/ 2 h 104"/>
                <a:gd name="T42" fmla="*/ 72 w 103"/>
                <a:gd name="T43" fmla="*/ 4 h 104"/>
                <a:gd name="T44" fmla="*/ 63 w 103"/>
                <a:gd name="T45" fmla="*/ 9 h 104"/>
                <a:gd name="T46" fmla="*/ 54 w 103"/>
                <a:gd name="T47" fmla="*/ 13 h 104"/>
                <a:gd name="T48" fmla="*/ 45 w 103"/>
                <a:gd name="T49" fmla="*/ 17 h 104"/>
                <a:gd name="T50" fmla="*/ 38 w 103"/>
                <a:gd name="T51" fmla="*/ 24 h 104"/>
                <a:gd name="T52" fmla="*/ 30 w 103"/>
                <a:gd name="T53" fmla="*/ 30 h 104"/>
                <a:gd name="T54" fmla="*/ 24 w 103"/>
                <a:gd name="T55" fmla="*/ 38 h 104"/>
                <a:gd name="T56" fmla="*/ 17 w 103"/>
                <a:gd name="T57" fmla="*/ 45 h 104"/>
                <a:gd name="T58" fmla="*/ 12 w 103"/>
                <a:gd name="T59" fmla="*/ 54 h 104"/>
                <a:gd name="T60" fmla="*/ 8 w 103"/>
                <a:gd name="T61" fmla="*/ 63 h 104"/>
                <a:gd name="T62" fmla="*/ 4 w 103"/>
                <a:gd name="T63" fmla="*/ 72 h 104"/>
                <a:gd name="T64" fmla="*/ 2 w 103"/>
                <a:gd name="T65" fmla="*/ 82 h 104"/>
                <a:gd name="T66" fmla="*/ 0 w 103"/>
                <a:gd name="T67" fmla="*/ 93 h 104"/>
                <a:gd name="T68" fmla="*/ 0 w 103"/>
                <a:gd name="T69" fmla="*/ 104 h 104"/>
                <a:gd name="T70" fmla="*/ 0 w 103"/>
                <a:gd name="T71" fmla="*/ 104 h 104"/>
                <a:gd name="T72" fmla="*/ 67 w 103"/>
                <a:gd name="T7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4">
                  <a:moveTo>
                    <a:pt x="67" y="104"/>
                  </a:moveTo>
                  <a:lnTo>
                    <a:pt x="67" y="104"/>
                  </a:lnTo>
                  <a:lnTo>
                    <a:pt x="67" y="99"/>
                  </a:lnTo>
                  <a:lnTo>
                    <a:pt x="68" y="96"/>
                  </a:lnTo>
                  <a:lnTo>
                    <a:pt x="69" y="93"/>
                  </a:lnTo>
                  <a:lnTo>
                    <a:pt x="70" y="90"/>
                  </a:lnTo>
                  <a:lnTo>
                    <a:pt x="71" y="86"/>
                  </a:lnTo>
                  <a:lnTo>
                    <a:pt x="74" y="83"/>
                  </a:lnTo>
                  <a:lnTo>
                    <a:pt x="76" y="81"/>
                  </a:lnTo>
                  <a:lnTo>
                    <a:pt x="78" y="78"/>
                  </a:lnTo>
                  <a:lnTo>
                    <a:pt x="80" y="76"/>
                  </a:lnTo>
                  <a:lnTo>
                    <a:pt x="83" y="73"/>
                  </a:lnTo>
                  <a:lnTo>
                    <a:pt x="87" y="71"/>
                  </a:lnTo>
                  <a:lnTo>
                    <a:pt x="89" y="70"/>
                  </a:lnTo>
                  <a:lnTo>
                    <a:pt x="93" y="69"/>
                  </a:lnTo>
                  <a:lnTo>
                    <a:pt x="96" y="68"/>
                  </a:lnTo>
                  <a:lnTo>
                    <a:pt x="99" y="68"/>
                  </a:lnTo>
                  <a:lnTo>
                    <a:pt x="103" y="67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2" y="2"/>
                  </a:lnTo>
                  <a:lnTo>
                    <a:pt x="72" y="4"/>
                  </a:lnTo>
                  <a:lnTo>
                    <a:pt x="63" y="9"/>
                  </a:lnTo>
                  <a:lnTo>
                    <a:pt x="54" y="13"/>
                  </a:lnTo>
                  <a:lnTo>
                    <a:pt x="45" y="17"/>
                  </a:lnTo>
                  <a:lnTo>
                    <a:pt x="38" y="24"/>
                  </a:lnTo>
                  <a:lnTo>
                    <a:pt x="30" y="30"/>
                  </a:lnTo>
                  <a:lnTo>
                    <a:pt x="24" y="38"/>
                  </a:lnTo>
                  <a:lnTo>
                    <a:pt x="17" y="45"/>
                  </a:lnTo>
                  <a:lnTo>
                    <a:pt x="12" y="54"/>
                  </a:lnTo>
                  <a:lnTo>
                    <a:pt x="8" y="63"/>
                  </a:lnTo>
                  <a:lnTo>
                    <a:pt x="4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67" y="10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21" name="Freeform 69"/>
            <p:cNvSpPr>
              <a:spLocks/>
            </p:cNvSpPr>
            <p:nvPr/>
          </p:nvSpPr>
          <p:spPr bwMode="auto">
            <a:xfrm>
              <a:off x="2642" y="2389"/>
              <a:ext cx="34" cy="34"/>
            </a:xfrm>
            <a:custGeom>
              <a:avLst/>
              <a:gdLst>
                <a:gd name="T0" fmla="*/ 103 w 103"/>
                <a:gd name="T1" fmla="*/ 35 h 102"/>
                <a:gd name="T2" fmla="*/ 103 w 103"/>
                <a:gd name="T3" fmla="*/ 35 h 102"/>
                <a:gd name="T4" fmla="*/ 99 w 103"/>
                <a:gd name="T5" fmla="*/ 35 h 102"/>
                <a:gd name="T6" fmla="*/ 96 w 103"/>
                <a:gd name="T7" fmla="*/ 34 h 102"/>
                <a:gd name="T8" fmla="*/ 93 w 103"/>
                <a:gd name="T9" fmla="*/ 33 h 102"/>
                <a:gd name="T10" fmla="*/ 89 w 103"/>
                <a:gd name="T11" fmla="*/ 32 h 102"/>
                <a:gd name="T12" fmla="*/ 87 w 103"/>
                <a:gd name="T13" fmla="*/ 31 h 102"/>
                <a:gd name="T14" fmla="*/ 83 w 103"/>
                <a:gd name="T15" fmla="*/ 29 h 102"/>
                <a:gd name="T16" fmla="*/ 80 w 103"/>
                <a:gd name="T17" fmla="*/ 27 h 102"/>
                <a:gd name="T18" fmla="*/ 78 w 103"/>
                <a:gd name="T19" fmla="*/ 25 h 102"/>
                <a:gd name="T20" fmla="*/ 76 w 103"/>
                <a:gd name="T21" fmla="*/ 22 h 102"/>
                <a:gd name="T22" fmla="*/ 74 w 103"/>
                <a:gd name="T23" fmla="*/ 19 h 102"/>
                <a:gd name="T24" fmla="*/ 71 w 103"/>
                <a:gd name="T25" fmla="*/ 16 h 102"/>
                <a:gd name="T26" fmla="*/ 70 w 103"/>
                <a:gd name="T27" fmla="*/ 14 h 102"/>
                <a:gd name="T28" fmla="*/ 69 w 103"/>
                <a:gd name="T29" fmla="*/ 9 h 102"/>
                <a:gd name="T30" fmla="*/ 68 w 103"/>
                <a:gd name="T31" fmla="*/ 6 h 102"/>
                <a:gd name="T32" fmla="*/ 67 w 103"/>
                <a:gd name="T33" fmla="*/ 3 h 102"/>
                <a:gd name="T34" fmla="*/ 67 w 103"/>
                <a:gd name="T35" fmla="*/ 0 h 102"/>
                <a:gd name="T36" fmla="*/ 0 w 103"/>
                <a:gd name="T37" fmla="*/ 0 h 102"/>
                <a:gd name="T38" fmla="*/ 0 w 103"/>
                <a:gd name="T39" fmla="*/ 9 h 102"/>
                <a:gd name="T40" fmla="*/ 2 w 103"/>
                <a:gd name="T41" fmla="*/ 20 h 102"/>
                <a:gd name="T42" fmla="*/ 4 w 103"/>
                <a:gd name="T43" fmla="*/ 30 h 102"/>
                <a:gd name="T44" fmla="*/ 8 w 103"/>
                <a:gd name="T45" fmla="*/ 40 h 102"/>
                <a:gd name="T46" fmla="*/ 12 w 103"/>
                <a:gd name="T47" fmla="*/ 48 h 102"/>
                <a:gd name="T48" fmla="*/ 17 w 103"/>
                <a:gd name="T49" fmla="*/ 57 h 102"/>
                <a:gd name="T50" fmla="*/ 24 w 103"/>
                <a:gd name="T51" fmla="*/ 65 h 102"/>
                <a:gd name="T52" fmla="*/ 30 w 103"/>
                <a:gd name="T53" fmla="*/ 72 h 102"/>
                <a:gd name="T54" fmla="*/ 38 w 103"/>
                <a:gd name="T55" fmla="*/ 79 h 102"/>
                <a:gd name="T56" fmla="*/ 45 w 103"/>
                <a:gd name="T57" fmla="*/ 85 h 102"/>
                <a:gd name="T58" fmla="*/ 54 w 103"/>
                <a:gd name="T59" fmla="*/ 90 h 102"/>
                <a:gd name="T60" fmla="*/ 63 w 103"/>
                <a:gd name="T61" fmla="*/ 95 h 102"/>
                <a:gd name="T62" fmla="*/ 72 w 103"/>
                <a:gd name="T63" fmla="*/ 98 h 102"/>
                <a:gd name="T64" fmla="*/ 82 w 103"/>
                <a:gd name="T65" fmla="*/ 100 h 102"/>
                <a:gd name="T66" fmla="*/ 93 w 103"/>
                <a:gd name="T67" fmla="*/ 102 h 102"/>
                <a:gd name="T68" fmla="*/ 103 w 103"/>
                <a:gd name="T69" fmla="*/ 102 h 102"/>
                <a:gd name="T70" fmla="*/ 103 w 103"/>
                <a:gd name="T71" fmla="*/ 102 h 102"/>
                <a:gd name="T72" fmla="*/ 103 w 103"/>
                <a:gd name="T73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2">
                  <a:moveTo>
                    <a:pt x="103" y="35"/>
                  </a:moveTo>
                  <a:lnTo>
                    <a:pt x="103" y="35"/>
                  </a:lnTo>
                  <a:lnTo>
                    <a:pt x="99" y="35"/>
                  </a:lnTo>
                  <a:lnTo>
                    <a:pt x="96" y="34"/>
                  </a:lnTo>
                  <a:lnTo>
                    <a:pt x="93" y="33"/>
                  </a:lnTo>
                  <a:lnTo>
                    <a:pt x="89" y="32"/>
                  </a:lnTo>
                  <a:lnTo>
                    <a:pt x="87" y="31"/>
                  </a:lnTo>
                  <a:lnTo>
                    <a:pt x="83" y="29"/>
                  </a:lnTo>
                  <a:lnTo>
                    <a:pt x="80" y="27"/>
                  </a:lnTo>
                  <a:lnTo>
                    <a:pt x="78" y="25"/>
                  </a:lnTo>
                  <a:lnTo>
                    <a:pt x="76" y="22"/>
                  </a:lnTo>
                  <a:lnTo>
                    <a:pt x="74" y="19"/>
                  </a:lnTo>
                  <a:lnTo>
                    <a:pt x="71" y="16"/>
                  </a:lnTo>
                  <a:lnTo>
                    <a:pt x="70" y="14"/>
                  </a:lnTo>
                  <a:lnTo>
                    <a:pt x="69" y="9"/>
                  </a:lnTo>
                  <a:lnTo>
                    <a:pt x="68" y="6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20"/>
                  </a:lnTo>
                  <a:lnTo>
                    <a:pt x="4" y="30"/>
                  </a:lnTo>
                  <a:lnTo>
                    <a:pt x="8" y="40"/>
                  </a:lnTo>
                  <a:lnTo>
                    <a:pt x="12" y="48"/>
                  </a:lnTo>
                  <a:lnTo>
                    <a:pt x="17" y="57"/>
                  </a:lnTo>
                  <a:lnTo>
                    <a:pt x="24" y="65"/>
                  </a:lnTo>
                  <a:lnTo>
                    <a:pt x="30" y="72"/>
                  </a:lnTo>
                  <a:lnTo>
                    <a:pt x="38" y="79"/>
                  </a:lnTo>
                  <a:lnTo>
                    <a:pt x="45" y="85"/>
                  </a:lnTo>
                  <a:lnTo>
                    <a:pt x="54" y="90"/>
                  </a:lnTo>
                  <a:lnTo>
                    <a:pt x="63" y="95"/>
                  </a:lnTo>
                  <a:lnTo>
                    <a:pt x="72" y="98"/>
                  </a:lnTo>
                  <a:lnTo>
                    <a:pt x="82" y="100"/>
                  </a:lnTo>
                  <a:lnTo>
                    <a:pt x="93" y="102"/>
                  </a:lnTo>
                  <a:lnTo>
                    <a:pt x="103" y="102"/>
                  </a:lnTo>
                  <a:lnTo>
                    <a:pt x="103" y="102"/>
                  </a:lnTo>
                  <a:lnTo>
                    <a:pt x="103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22" name="Freeform 70"/>
            <p:cNvSpPr>
              <a:spLocks/>
            </p:cNvSpPr>
            <p:nvPr/>
          </p:nvSpPr>
          <p:spPr bwMode="auto">
            <a:xfrm>
              <a:off x="2580" y="2347"/>
              <a:ext cx="47" cy="47"/>
            </a:xfrm>
            <a:custGeom>
              <a:avLst/>
              <a:gdLst>
                <a:gd name="T0" fmla="*/ 77 w 140"/>
                <a:gd name="T1" fmla="*/ 139 h 140"/>
                <a:gd name="T2" fmla="*/ 91 w 140"/>
                <a:gd name="T3" fmla="*/ 136 h 140"/>
                <a:gd name="T4" fmla="*/ 103 w 140"/>
                <a:gd name="T5" fmla="*/ 131 h 140"/>
                <a:gd name="T6" fmla="*/ 114 w 140"/>
                <a:gd name="T7" fmla="*/ 123 h 140"/>
                <a:gd name="T8" fmla="*/ 124 w 140"/>
                <a:gd name="T9" fmla="*/ 114 h 140"/>
                <a:gd name="T10" fmla="*/ 131 w 140"/>
                <a:gd name="T11" fmla="*/ 103 h 140"/>
                <a:gd name="T12" fmla="*/ 137 w 140"/>
                <a:gd name="T13" fmla="*/ 90 h 140"/>
                <a:gd name="T14" fmla="*/ 140 w 140"/>
                <a:gd name="T15" fmla="*/ 77 h 140"/>
                <a:gd name="T16" fmla="*/ 140 w 140"/>
                <a:gd name="T17" fmla="*/ 63 h 140"/>
                <a:gd name="T18" fmla="*/ 137 w 140"/>
                <a:gd name="T19" fmla="*/ 49 h 140"/>
                <a:gd name="T20" fmla="*/ 131 w 140"/>
                <a:gd name="T21" fmla="*/ 37 h 140"/>
                <a:gd name="T22" fmla="*/ 124 w 140"/>
                <a:gd name="T23" fmla="*/ 25 h 140"/>
                <a:gd name="T24" fmla="*/ 114 w 140"/>
                <a:gd name="T25" fmla="*/ 17 h 140"/>
                <a:gd name="T26" fmla="*/ 103 w 140"/>
                <a:gd name="T27" fmla="*/ 9 h 140"/>
                <a:gd name="T28" fmla="*/ 91 w 140"/>
                <a:gd name="T29" fmla="*/ 4 h 140"/>
                <a:gd name="T30" fmla="*/ 77 w 140"/>
                <a:gd name="T31" fmla="*/ 0 h 140"/>
                <a:gd name="T32" fmla="*/ 63 w 140"/>
                <a:gd name="T33" fmla="*/ 0 h 140"/>
                <a:gd name="T34" fmla="*/ 49 w 140"/>
                <a:gd name="T35" fmla="*/ 4 h 140"/>
                <a:gd name="T36" fmla="*/ 37 w 140"/>
                <a:gd name="T37" fmla="*/ 9 h 140"/>
                <a:gd name="T38" fmla="*/ 25 w 140"/>
                <a:gd name="T39" fmla="*/ 17 h 140"/>
                <a:gd name="T40" fmla="*/ 17 w 140"/>
                <a:gd name="T41" fmla="*/ 25 h 140"/>
                <a:gd name="T42" fmla="*/ 9 w 140"/>
                <a:gd name="T43" fmla="*/ 37 h 140"/>
                <a:gd name="T44" fmla="*/ 4 w 140"/>
                <a:gd name="T45" fmla="*/ 49 h 140"/>
                <a:gd name="T46" fmla="*/ 0 w 140"/>
                <a:gd name="T47" fmla="*/ 63 h 140"/>
                <a:gd name="T48" fmla="*/ 0 w 140"/>
                <a:gd name="T49" fmla="*/ 77 h 140"/>
                <a:gd name="T50" fmla="*/ 4 w 140"/>
                <a:gd name="T51" fmla="*/ 90 h 140"/>
                <a:gd name="T52" fmla="*/ 9 w 140"/>
                <a:gd name="T53" fmla="*/ 103 h 140"/>
                <a:gd name="T54" fmla="*/ 17 w 140"/>
                <a:gd name="T55" fmla="*/ 114 h 140"/>
                <a:gd name="T56" fmla="*/ 25 w 140"/>
                <a:gd name="T57" fmla="*/ 123 h 140"/>
                <a:gd name="T58" fmla="*/ 37 w 140"/>
                <a:gd name="T59" fmla="*/ 131 h 140"/>
                <a:gd name="T60" fmla="*/ 49 w 140"/>
                <a:gd name="T61" fmla="*/ 136 h 140"/>
                <a:gd name="T62" fmla="*/ 63 w 140"/>
                <a:gd name="T63" fmla="*/ 1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40">
                  <a:moveTo>
                    <a:pt x="70" y="140"/>
                  </a:moveTo>
                  <a:lnTo>
                    <a:pt x="77" y="139"/>
                  </a:lnTo>
                  <a:lnTo>
                    <a:pt x="84" y="138"/>
                  </a:lnTo>
                  <a:lnTo>
                    <a:pt x="91" y="136"/>
                  </a:lnTo>
                  <a:lnTo>
                    <a:pt x="97" y="134"/>
                  </a:lnTo>
                  <a:lnTo>
                    <a:pt x="103" y="131"/>
                  </a:lnTo>
                  <a:lnTo>
                    <a:pt x="108" y="128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4" y="114"/>
                  </a:lnTo>
                  <a:lnTo>
                    <a:pt x="128" y="108"/>
                  </a:lnTo>
                  <a:lnTo>
                    <a:pt x="131" y="103"/>
                  </a:lnTo>
                  <a:lnTo>
                    <a:pt x="134" y="96"/>
                  </a:lnTo>
                  <a:lnTo>
                    <a:pt x="137" y="90"/>
                  </a:lnTo>
                  <a:lnTo>
                    <a:pt x="139" y="84"/>
                  </a:lnTo>
                  <a:lnTo>
                    <a:pt x="140" y="77"/>
                  </a:lnTo>
                  <a:lnTo>
                    <a:pt x="140" y="69"/>
                  </a:lnTo>
                  <a:lnTo>
                    <a:pt x="140" y="63"/>
                  </a:lnTo>
                  <a:lnTo>
                    <a:pt x="139" y="55"/>
                  </a:lnTo>
                  <a:lnTo>
                    <a:pt x="137" y="49"/>
                  </a:lnTo>
                  <a:lnTo>
                    <a:pt x="134" y="42"/>
                  </a:lnTo>
                  <a:lnTo>
                    <a:pt x="131" y="37"/>
                  </a:lnTo>
                  <a:lnTo>
                    <a:pt x="128" y="31"/>
                  </a:lnTo>
                  <a:lnTo>
                    <a:pt x="124" y="25"/>
                  </a:lnTo>
                  <a:lnTo>
                    <a:pt x="119" y="21"/>
                  </a:lnTo>
                  <a:lnTo>
                    <a:pt x="114" y="17"/>
                  </a:lnTo>
                  <a:lnTo>
                    <a:pt x="108" y="12"/>
                  </a:lnTo>
                  <a:lnTo>
                    <a:pt x="103" y="9"/>
                  </a:lnTo>
                  <a:lnTo>
                    <a:pt x="97" y="6"/>
                  </a:lnTo>
                  <a:lnTo>
                    <a:pt x="91" y="4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1"/>
                  </a:lnTo>
                  <a:lnTo>
                    <a:pt x="49" y="4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31" y="12"/>
                  </a:lnTo>
                  <a:lnTo>
                    <a:pt x="25" y="17"/>
                  </a:lnTo>
                  <a:lnTo>
                    <a:pt x="21" y="21"/>
                  </a:lnTo>
                  <a:lnTo>
                    <a:pt x="17" y="25"/>
                  </a:lnTo>
                  <a:lnTo>
                    <a:pt x="12" y="31"/>
                  </a:lnTo>
                  <a:lnTo>
                    <a:pt x="9" y="37"/>
                  </a:lnTo>
                  <a:lnTo>
                    <a:pt x="6" y="42"/>
                  </a:lnTo>
                  <a:lnTo>
                    <a:pt x="4" y="49"/>
                  </a:lnTo>
                  <a:lnTo>
                    <a:pt x="2" y="55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2" y="84"/>
                  </a:lnTo>
                  <a:lnTo>
                    <a:pt x="4" y="90"/>
                  </a:lnTo>
                  <a:lnTo>
                    <a:pt x="6" y="96"/>
                  </a:lnTo>
                  <a:lnTo>
                    <a:pt x="9" y="103"/>
                  </a:lnTo>
                  <a:lnTo>
                    <a:pt x="12" y="108"/>
                  </a:lnTo>
                  <a:lnTo>
                    <a:pt x="17" y="114"/>
                  </a:lnTo>
                  <a:lnTo>
                    <a:pt x="21" y="119"/>
                  </a:lnTo>
                  <a:lnTo>
                    <a:pt x="25" y="123"/>
                  </a:lnTo>
                  <a:lnTo>
                    <a:pt x="31" y="128"/>
                  </a:lnTo>
                  <a:lnTo>
                    <a:pt x="37" y="131"/>
                  </a:lnTo>
                  <a:lnTo>
                    <a:pt x="43" y="134"/>
                  </a:lnTo>
                  <a:lnTo>
                    <a:pt x="49" y="136"/>
                  </a:lnTo>
                  <a:lnTo>
                    <a:pt x="56" y="138"/>
                  </a:lnTo>
                  <a:lnTo>
                    <a:pt x="63" y="139"/>
                  </a:lnTo>
                  <a:lnTo>
                    <a:pt x="70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23" name="Freeform 71"/>
            <p:cNvSpPr>
              <a:spLocks/>
            </p:cNvSpPr>
            <p:nvPr/>
          </p:nvSpPr>
          <p:spPr bwMode="auto">
            <a:xfrm>
              <a:off x="2604" y="2370"/>
              <a:ext cx="34" cy="35"/>
            </a:xfrm>
            <a:custGeom>
              <a:avLst/>
              <a:gdLst>
                <a:gd name="T0" fmla="*/ 36 w 103"/>
                <a:gd name="T1" fmla="*/ 0 h 104"/>
                <a:gd name="T2" fmla="*/ 36 w 103"/>
                <a:gd name="T3" fmla="*/ 0 h 104"/>
                <a:gd name="T4" fmla="*/ 35 w 103"/>
                <a:gd name="T5" fmla="*/ 5 h 104"/>
                <a:gd name="T6" fmla="*/ 35 w 103"/>
                <a:gd name="T7" fmla="*/ 8 h 104"/>
                <a:gd name="T8" fmla="*/ 34 w 103"/>
                <a:gd name="T9" fmla="*/ 11 h 104"/>
                <a:gd name="T10" fmla="*/ 33 w 103"/>
                <a:gd name="T11" fmla="*/ 15 h 104"/>
                <a:gd name="T12" fmla="*/ 32 w 103"/>
                <a:gd name="T13" fmla="*/ 18 h 104"/>
                <a:gd name="T14" fmla="*/ 30 w 103"/>
                <a:gd name="T15" fmla="*/ 21 h 104"/>
                <a:gd name="T16" fmla="*/ 28 w 103"/>
                <a:gd name="T17" fmla="*/ 24 h 104"/>
                <a:gd name="T18" fmla="*/ 25 w 103"/>
                <a:gd name="T19" fmla="*/ 26 h 104"/>
                <a:gd name="T20" fmla="*/ 22 w 103"/>
                <a:gd name="T21" fmla="*/ 29 h 104"/>
                <a:gd name="T22" fmla="*/ 20 w 103"/>
                <a:gd name="T23" fmla="*/ 31 h 104"/>
                <a:gd name="T24" fmla="*/ 17 w 103"/>
                <a:gd name="T25" fmla="*/ 32 h 104"/>
                <a:gd name="T26" fmla="*/ 14 w 103"/>
                <a:gd name="T27" fmla="*/ 34 h 104"/>
                <a:gd name="T28" fmla="*/ 10 w 103"/>
                <a:gd name="T29" fmla="*/ 35 h 104"/>
                <a:gd name="T30" fmla="*/ 7 w 103"/>
                <a:gd name="T31" fmla="*/ 36 h 104"/>
                <a:gd name="T32" fmla="*/ 4 w 103"/>
                <a:gd name="T33" fmla="*/ 36 h 104"/>
                <a:gd name="T34" fmla="*/ 0 w 103"/>
                <a:gd name="T35" fmla="*/ 36 h 104"/>
                <a:gd name="T36" fmla="*/ 0 w 103"/>
                <a:gd name="T37" fmla="*/ 104 h 104"/>
                <a:gd name="T38" fmla="*/ 10 w 103"/>
                <a:gd name="T39" fmla="*/ 103 h 104"/>
                <a:gd name="T40" fmla="*/ 21 w 103"/>
                <a:gd name="T41" fmla="*/ 102 h 104"/>
                <a:gd name="T42" fmla="*/ 31 w 103"/>
                <a:gd name="T43" fmla="*/ 100 h 104"/>
                <a:gd name="T44" fmla="*/ 41 w 103"/>
                <a:gd name="T45" fmla="*/ 96 h 104"/>
                <a:gd name="T46" fmla="*/ 49 w 103"/>
                <a:gd name="T47" fmla="*/ 91 h 104"/>
                <a:gd name="T48" fmla="*/ 58 w 103"/>
                <a:gd name="T49" fmla="*/ 87 h 104"/>
                <a:gd name="T50" fmla="*/ 65 w 103"/>
                <a:gd name="T51" fmla="*/ 80 h 104"/>
                <a:gd name="T52" fmla="*/ 73 w 103"/>
                <a:gd name="T53" fmla="*/ 74 h 104"/>
                <a:gd name="T54" fmla="*/ 79 w 103"/>
                <a:gd name="T55" fmla="*/ 66 h 104"/>
                <a:gd name="T56" fmla="*/ 86 w 103"/>
                <a:gd name="T57" fmla="*/ 59 h 104"/>
                <a:gd name="T58" fmla="*/ 90 w 103"/>
                <a:gd name="T59" fmla="*/ 50 h 104"/>
                <a:gd name="T60" fmla="*/ 95 w 103"/>
                <a:gd name="T61" fmla="*/ 40 h 104"/>
                <a:gd name="T62" fmla="*/ 99 w 103"/>
                <a:gd name="T63" fmla="*/ 32 h 104"/>
                <a:gd name="T64" fmla="*/ 101 w 103"/>
                <a:gd name="T65" fmla="*/ 22 h 104"/>
                <a:gd name="T66" fmla="*/ 103 w 103"/>
                <a:gd name="T67" fmla="*/ 11 h 104"/>
                <a:gd name="T68" fmla="*/ 103 w 103"/>
                <a:gd name="T69" fmla="*/ 0 h 104"/>
                <a:gd name="T70" fmla="*/ 103 w 103"/>
                <a:gd name="T71" fmla="*/ 0 h 104"/>
                <a:gd name="T72" fmla="*/ 36 w 103"/>
                <a:gd name="T7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4">
                  <a:moveTo>
                    <a:pt x="36" y="0"/>
                  </a:moveTo>
                  <a:lnTo>
                    <a:pt x="36" y="0"/>
                  </a:lnTo>
                  <a:lnTo>
                    <a:pt x="35" y="5"/>
                  </a:lnTo>
                  <a:lnTo>
                    <a:pt x="35" y="8"/>
                  </a:lnTo>
                  <a:lnTo>
                    <a:pt x="34" y="11"/>
                  </a:lnTo>
                  <a:lnTo>
                    <a:pt x="33" y="15"/>
                  </a:lnTo>
                  <a:lnTo>
                    <a:pt x="32" y="18"/>
                  </a:lnTo>
                  <a:lnTo>
                    <a:pt x="30" y="21"/>
                  </a:lnTo>
                  <a:lnTo>
                    <a:pt x="28" y="24"/>
                  </a:lnTo>
                  <a:lnTo>
                    <a:pt x="25" y="26"/>
                  </a:lnTo>
                  <a:lnTo>
                    <a:pt x="22" y="29"/>
                  </a:lnTo>
                  <a:lnTo>
                    <a:pt x="20" y="31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104"/>
                  </a:lnTo>
                  <a:lnTo>
                    <a:pt x="10" y="103"/>
                  </a:lnTo>
                  <a:lnTo>
                    <a:pt x="21" y="102"/>
                  </a:lnTo>
                  <a:lnTo>
                    <a:pt x="31" y="100"/>
                  </a:lnTo>
                  <a:lnTo>
                    <a:pt x="41" y="96"/>
                  </a:lnTo>
                  <a:lnTo>
                    <a:pt x="49" y="91"/>
                  </a:lnTo>
                  <a:lnTo>
                    <a:pt x="58" y="87"/>
                  </a:lnTo>
                  <a:lnTo>
                    <a:pt x="65" y="80"/>
                  </a:lnTo>
                  <a:lnTo>
                    <a:pt x="73" y="74"/>
                  </a:lnTo>
                  <a:lnTo>
                    <a:pt x="79" y="66"/>
                  </a:lnTo>
                  <a:lnTo>
                    <a:pt x="86" y="59"/>
                  </a:lnTo>
                  <a:lnTo>
                    <a:pt x="90" y="50"/>
                  </a:lnTo>
                  <a:lnTo>
                    <a:pt x="95" y="40"/>
                  </a:lnTo>
                  <a:lnTo>
                    <a:pt x="99" y="32"/>
                  </a:lnTo>
                  <a:lnTo>
                    <a:pt x="101" y="22"/>
                  </a:lnTo>
                  <a:lnTo>
                    <a:pt x="103" y="1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24" name="Freeform 72"/>
            <p:cNvSpPr>
              <a:spLocks/>
            </p:cNvSpPr>
            <p:nvPr/>
          </p:nvSpPr>
          <p:spPr bwMode="auto">
            <a:xfrm>
              <a:off x="2604" y="2336"/>
              <a:ext cx="34" cy="34"/>
            </a:xfrm>
            <a:custGeom>
              <a:avLst/>
              <a:gdLst>
                <a:gd name="T0" fmla="*/ 0 w 103"/>
                <a:gd name="T1" fmla="*/ 67 h 102"/>
                <a:gd name="T2" fmla="*/ 0 w 103"/>
                <a:gd name="T3" fmla="*/ 67 h 102"/>
                <a:gd name="T4" fmla="*/ 4 w 103"/>
                <a:gd name="T5" fmla="*/ 67 h 102"/>
                <a:gd name="T6" fmla="*/ 7 w 103"/>
                <a:gd name="T7" fmla="*/ 68 h 102"/>
                <a:gd name="T8" fmla="*/ 10 w 103"/>
                <a:gd name="T9" fmla="*/ 69 h 102"/>
                <a:gd name="T10" fmla="*/ 14 w 103"/>
                <a:gd name="T11" fmla="*/ 70 h 102"/>
                <a:gd name="T12" fmla="*/ 17 w 103"/>
                <a:gd name="T13" fmla="*/ 71 h 102"/>
                <a:gd name="T14" fmla="*/ 20 w 103"/>
                <a:gd name="T15" fmla="*/ 73 h 102"/>
                <a:gd name="T16" fmla="*/ 23 w 103"/>
                <a:gd name="T17" fmla="*/ 75 h 102"/>
                <a:gd name="T18" fmla="*/ 25 w 103"/>
                <a:gd name="T19" fmla="*/ 78 h 102"/>
                <a:gd name="T20" fmla="*/ 28 w 103"/>
                <a:gd name="T21" fmla="*/ 80 h 102"/>
                <a:gd name="T22" fmla="*/ 30 w 103"/>
                <a:gd name="T23" fmla="*/ 83 h 102"/>
                <a:gd name="T24" fmla="*/ 32 w 103"/>
                <a:gd name="T25" fmla="*/ 86 h 102"/>
                <a:gd name="T26" fmla="*/ 33 w 103"/>
                <a:gd name="T27" fmla="*/ 88 h 102"/>
                <a:gd name="T28" fmla="*/ 34 w 103"/>
                <a:gd name="T29" fmla="*/ 93 h 102"/>
                <a:gd name="T30" fmla="*/ 35 w 103"/>
                <a:gd name="T31" fmla="*/ 96 h 102"/>
                <a:gd name="T32" fmla="*/ 35 w 103"/>
                <a:gd name="T33" fmla="*/ 99 h 102"/>
                <a:gd name="T34" fmla="*/ 36 w 103"/>
                <a:gd name="T35" fmla="*/ 102 h 102"/>
                <a:gd name="T36" fmla="*/ 103 w 103"/>
                <a:gd name="T37" fmla="*/ 102 h 102"/>
                <a:gd name="T38" fmla="*/ 103 w 103"/>
                <a:gd name="T39" fmla="*/ 93 h 102"/>
                <a:gd name="T40" fmla="*/ 101 w 103"/>
                <a:gd name="T41" fmla="*/ 82 h 102"/>
                <a:gd name="T42" fmla="*/ 99 w 103"/>
                <a:gd name="T43" fmla="*/ 72 h 102"/>
                <a:gd name="T44" fmla="*/ 95 w 103"/>
                <a:gd name="T45" fmla="*/ 62 h 102"/>
                <a:gd name="T46" fmla="*/ 90 w 103"/>
                <a:gd name="T47" fmla="*/ 54 h 102"/>
                <a:gd name="T48" fmla="*/ 86 w 103"/>
                <a:gd name="T49" fmla="*/ 45 h 102"/>
                <a:gd name="T50" fmla="*/ 79 w 103"/>
                <a:gd name="T51" fmla="*/ 38 h 102"/>
                <a:gd name="T52" fmla="*/ 73 w 103"/>
                <a:gd name="T53" fmla="*/ 30 h 102"/>
                <a:gd name="T54" fmla="*/ 65 w 103"/>
                <a:gd name="T55" fmla="*/ 24 h 102"/>
                <a:gd name="T56" fmla="*/ 58 w 103"/>
                <a:gd name="T57" fmla="*/ 17 h 102"/>
                <a:gd name="T58" fmla="*/ 49 w 103"/>
                <a:gd name="T59" fmla="*/ 12 h 102"/>
                <a:gd name="T60" fmla="*/ 41 w 103"/>
                <a:gd name="T61" fmla="*/ 7 h 102"/>
                <a:gd name="T62" fmla="*/ 31 w 103"/>
                <a:gd name="T63" fmla="*/ 4 h 102"/>
                <a:gd name="T64" fmla="*/ 21 w 103"/>
                <a:gd name="T65" fmla="*/ 2 h 102"/>
                <a:gd name="T66" fmla="*/ 10 w 103"/>
                <a:gd name="T67" fmla="*/ 0 h 102"/>
                <a:gd name="T68" fmla="*/ 0 w 103"/>
                <a:gd name="T69" fmla="*/ 0 h 102"/>
                <a:gd name="T70" fmla="*/ 0 w 103"/>
                <a:gd name="T71" fmla="*/ 0 h 102"/>
                <a:gd name="T72" fmla="*/ 0 w 103"/>
                <a:gd name="T73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2">
                  <a:moveTo>
                    <a:pt x="0" y="67"/>
                  </a:moveTo>
                  <a:lnTo>
                    <a:pt x="0" y="67"/>
                  </a:lnTo>
                  <a:lnTo>
                    <a:pt x="4" y="67"/>
                  </a:lnTo>
                  <a:lnTo>
                    <a:pt x="7" y="68"/>
                  </a:lnTo>
                  <a:lnTo>
                    <a:pt x="10" y="69"/>
                  </a:lnTo>
                  <a:lnTo>
                    <a:pt x="14" y="70"/>
                  </a:lnTo>
                  <a:lnTo>
                    <a:pt x="17" y="71"/>
                  </a:lnTo>
                  <a:lnTo>
                    <a:pt x="20" y="73"/>
                  </a:lnTo>
                  <a:lnTo>
                    <a:pt x="23" y="75"/>
                  </a:lnTo>
                  <a:lnTo>
                    <a:pt x="25" y="78"/>
                  </a:lnTo>
                  <a:lnTo>
                    <a:pt x="28" y="80"/>
                  </a:lnTo>
                  <a:lnTo>
                    <a:pt x="30" y="83"/>
                  </a:lnTo>
                  <a:lnTo>
                    <a:pt x="32" y="86"/>
                  </a:lnTo>
                  <a:lnTo>
                    <a:pt x="33" y="88"/>
                  </a:lnTo>
                  <a:lnTo>
                    <a:pt x="34" y="93"/>
                  </a:lnTo>
                  <a:lnTo>
                    <a:pt x="35" y="96"/>
                  </a:lnTo>
                  <a:lnTo>
                    <a:pt x="35" y="99"/>
                  </a:lnTo>
                  <a:lnTo>
                    <a:pt x="36" y="102"/>
                  </a:lnTo>
                  <a:lnTo>
                    <a:pt x="103" y="102"/>
                  </a:lnTo>
                  <a:lnTo>
                    <a:pt x="103" y="93"/>
                  </a:lnTo>
                  <a:lnTo>
                    <a:pt x="101" y="82"/>
                  </a:lnTo>
                  <a:lnTo>
                    <a:pt x="99" y="72"/>
                  </a:lnTo>
                  <a:lnTo>
                    <a:pt x="95" y="62"/>
                  </a:lnTo>
                  <a:lnTo>
                    <a:pt x="90" y="54"/>
                  </a:lnTo>
                  <a:lnTo>
                    <a:pt x="86" y="45"/>
                  </a:lnTo>
                  <a:lnTo>
                    <a:pt x="79" y="38"/>
                  </a:lnTo>
                  <a:lnTo>
                    <a:pt x="73" y="30"/>
                  </a:lnTo>
                  <a:lnTo>
                    <a:pt x="65" y="24"/>
                  </a:lnTo>
                  <a:lnTo>
                    <a:pt x="58" y="17"/>
                  </a:lnTo>
                  <a:lnTo>
                    <a:pt x="49" y="12"/>
                  </a:lnTo>
                  <a:lnTo>
                    <a:pt x="41" y="7"/>
                  </a:lnTo>
                  <a:lnTo>
                    <a:pt x="31" y="4"/>
                  </a:lnTo>
                  <a:lnTo>
                    <a:pt x="2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25" name="Freeform 73"/>
            <p:cNvSpPr>
              <a:spLocks/>
            </p:cNvSpPr>
            <p:nvPr/>
          </p:nvSpPr>
          <p:spPr bwMode="auto">
            <a:xfrm>
              <a:off x="2569" y="2336"/>
              <a:ext cx="35" cy="34"/>
            </a:xfrm>
            <a:custGeom>
              <a:avLst/>
              <a:gdLst>
                <a:gd name="T0" fmla="*/ 67 w 103"/>
                <a:gd name="T1" fmla="*/ 102 h 102"/>
                <a:gd name="T2" fmla="*/ 67 w 103"/>
                <a:gd name="T3" fmla="*/ 102 h 102"/>
                <a:gd name="T4" fmla="*/ 67 w 103"/>
                <a:gd name="T5" fmla="*/ 99 h 102"/>
                <a:gd name="T6" fmla="*/ 68 w 103"/>
                <a:gd name="T7" fmla="*/ 96 h 102"/>
                <a:gd name="T8" fmla="*/ 69 w 103"/>
                <a:gd name="T9" fmla="*/ 93 h 102"/>
                <a:gd name="T10" fmla="*/ 70 w 103"/>
                <a:gd name="T11" fmla="*/ 88 h 102"/>
                <a:gd name="T12" fmla="*/ 71 w 103"/>
                <a:gd name="T13" fmla="*/ 86 h 102"/>
                <a:gd name="T14" fmla="*/ 73 w 103"/>
                <a:gd name="T15" fmla="*/ 83 h 102"/>
                <a:gd name="T16" fmla="*/ 76 w 103"/>
                <a:gd name="T17" fmla="*/ 80 h 102"/>
                <a:gd name="T18" fmla="*/ 78 w 103"/>
                <a:gd name="T19" fmla="*/ 78 h 102"/>
                <a:gd name="T20" fmla="*/ 80 w 103"/>
                <a:gd name="T21" fmla="*/ 75 h 102"/>
                <a:gd name="T22" fmla="*/ 83 w 103"/>
                <a:gd name="T23" fmla="*/ 73 h 102"/>
                <a:gd name="T24" fmla="*/ 86 w 103"/>
                <a:gd name="T25" fmla="*/ 71 h 102"/>
                <a:gd name="T26" fmla="*/ 89 w 103"/>
                <a:gd name="T27" fmla="*/ 70 h 102"/>
                <a:gd name="T28" fmla="*/ 93 w 103"/>
                <a:gd name="T29" fmla="*/ 69 h 102"/>
                <a:gd name="T30" fmla="*/ 96 w 103"/>
                <a:gd name="T31" fmla="*/ 68 h 102"/>
                <a:gd name="T32" fmla="*/ 99 w 103"/>
                <a:gd name="T33" fmla="*/ 67 h 102"/>
                <a:gd name="T34" fmla="*/ 103 w 103"/>
                <a:gd name="T35" fmla="*/ 67 h 102"/>
                <a:gd name="T36" fmla="*/ 103 w 103"/>
                <a:gd name="T37" fmla="*/ 0 h 102"/>
                <a:gd name="T38" fmla="*/ 93 w 103"/>
                <a:gd name="T39" fmla="*/ 0 h 102"/>
                <a:gd name="T40" fmla="*/ 82 w 103"/>
                <a:gd name="T41" fmla="*/ 2 h 102"/>
                <a:gd name="T42" fmla="*/ 72 w 103"/>
                <a:gd name="T43" fmla="*/ 4 h 102"/>
                <a:gd name="T44" fmla="*/ 63 w 103"/>
                <a:gd name="T45" fmla="*/ 7 h 102"/>
                <a:gd name="T46" fmla="*/ 54 w 103"/>
                <a:gd name="T47" fmla="*/ 12 h 102"/>
                <a:gd name="T48" fmla="*/ 45 w 103"/>
                <a:gd name="T49" fmla="*/ 17 h 102"/>
                <a:gd name="T50" fmla="*/ 38 w 103"/>
                <a:gd name="T51" fmla="*/ 24 h 102"/>
                <a:gd name="T52" fmla="*/ 30 w 103"/>
                <a:gd name="T53" fmla="*/ 30 h 102"/>
                <a:gd name="T54" fmla="*/ 24 w 103"/>
                <a:gd name="T55" fmla="*/ 38 h 102"/>
                <a:gd name="T56" fmla="*/ 17 w 103"/>
                <a:gd name="T57" fmla="*/ 45 h 102"/>
                <a:gd name="T58" fmla="*/ 12 w 103"/>
                <a:gd name="T59" fmla="*/ 54 h 102"/>
                <a:gd name="T60" fmla="*/ 8 w 103"/>
                <a:gd name="T61" fmla="*/ 62 h 102"/>
                <a:gd name="T62" fmla="*/ 4 w 103"/>
                <a:gd name="T63" fmla="*/ 72 h 102"/>
                <a:gd name="T64" fmla="*/ 2 w 103"/>
                <a:gd name="T65" fmla="*/ 82 h 102"/>
                <a:gd name="T66" fmla="*/ 0 w 103"/>
                <a:gd name="T67" fmla="*/ 93 h 102"/>
                <a:gd name="T68" fmla="*/ 0 w 103"/>
                <a:gd name="T69" fmla="*/ 102 h 102"/>
                <a:gd name="T70" fmla="*/ 0 w 103"/>
                <a:gd name="T71" fmla="*/ 102 h 102"/>
                <a:gd name="T72" fmla="*/ 67 w 103"/>
                <a:gd name="T7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2">
                  <a:moveTo>
                    <a:pt x="67" y="102"/>
                  </a:moveTo>
                  <a:lnTo>
                    <a:pt x="67" y="102"/>
                  </a:lnTo>
                  <a:lnTo>
                    <a:pt x="67" y="99"/>
                  </a:lnTo>
                  <a:lnTo>
                    <a:pt x="68" y="96"/>
                  </a:lnTo>
                  <a:lnTo>
                    <a:pt x="69" y="93"/>
                  </a:lnTo>
                  <a:lnTo>
                    <a:pt x="70" y="88"/>
                  </a:lnTo>
                  <a:lnTo>
                    <a:pt x="71" y="86"/>
                  </a:lnTo>
                  <a:lnTo>
                    <a:pt x="73" y="83"/>
                  </a:lnTo>
                  <a:lnTo>
                    <a:pt x="76" y="80"/>
                  </a:lnTo>
                  <a:lnTo>
                    <a:pt x="78" y="78"/>
                  </a:lnTo>
                  <a:lnTo>
                    <a:pt x="80" y="75"/>
                  </a:lnTo>
                  <a:lnTo>
                    <a:pt x="83" y="73"/>
                  </a:lnTo>
                  <a:lnTo>
                    <a:pt x="86" y="71"/>
                  </a:lnTo>
                  <a:lnTo>
                    <a:pt x="89" y="70"/>
                  </a:lnTo>
                  <a:lnTo>
                    <a:pt x="93" y="69"/>
                  </a:lnTo>
                  <a:lnTo>
                    <a:pt x="96" y="68"/>
                  </a:lnTo>
                  <a:lnTo>
                    <a:pt x="99" y="67"/>
                  </a:lnTo>
                  <a:lnTo>
                    <a:pt x="103" y="67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2" y="2"/>
                  </a:lnTo>
                  <a:lnTo>
                    <a:pt x="72" y="4"/>
                  </a:lnTo>
                  <a:lnTo>
                    <a:pt x="63" y="7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8" y="24"/>
                  </a:lnTo>
                  <a:lnTo>
                    <a:pt x="30" y="30"/>
                  </a:lnTo>
                  <a:lnTo>
                    <a:pt x="24" y="38"/>
                  </a:lnTo>
                  <a:lnTo>
                    <a:pt x="17" y="45"/>
                  </a:lnTo>
                  <a:lnTo>
                    <a:pt x="12" y="54"/>
                  </a:lnTo>
                  <a:lnTo>
                    <a:pt x="8" y="62"/>
                  </a:lnTo>
                  <a:lnTo>
                    <a:pt x="4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67" y="10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26" name="Freeform 74"/>
            <p:cNvSpPr>
              <a:spLocks/>
            </p:cNvSpPr>
            <p:nvPr/>
          </p:nvSpPr>
          <p:spPr bwMode="auto">
            <a:xfrm>
              <a:off x="2569" y="2370"/>
              <a:ext cx="35" cy="35"/>
            </a:xfrm>
            <a:custGeom>
              <a:avLst/>
              <a:gdLst>
                <a:gd name="T0" fmla="*/ 103 w 103"/>
                <a:gd name="T1" fmla="*/ 36 h 104"/>
                <a:gd name="T2" fmla="*/ 103 w 103"/>
                <a:gd name="T3" fmla="*/ 36 h 104"/>
                <a:gd name="T4" fmla="*/ 99 w 103"/>
                <a:gd name="T5" fmla="*/ 36 h 104"/>
                <a:gd name="T6" fmla="*/ 96 w 103"/>
                <a:gd name="T7" fmla="*/ 36 h 104"/>
                <a:gd name="T8" fmla="*/ 93 w 103"/>
                <a:gd name="T9" fmla="*/ 35 h 104"/>
                <a:gd name="T10" fmla="*/ 89 w 103"/>
                <a:gd name="T11" fmla="*/ 34 h 104"/>
                <a:gd name="T12" fmla="*/ 86 w 103"/>
                <a:gd name="T13" fmla="*/ 32 h 104"/>
                <a:gd name="T14" fmla="*/ 83 w 103"/>
                <a:gd name="T15" fmla="*/ 31 h 104"/>
                <a:gd name="T16" fmla="*/ 80 w 103"/>
                <a:gd name="T17" fmla="*/ 29 h 104"/>
                <a:gd name="T18" fmla="*/ 78 w 103"/>
                <a:gd name="T19" fmla="*/ 26 h 104"/>
                <a:gd name="T20" fmla="*/ 76 w 103"/>
                <a:gd name="T21" fmla="*/ 23 h 104"/>
                <a:gd name="T22" fmla="*/ 73 w 103"/>
                <a:gd name="T23" fmla="*/ 21 h 104"/>
                <a:gd name="T24" fmla="*/ 71 w 103"/>
                <a:gd name="T25" fmla="*/ 18 h 104"/>
                <a:gd name="T26" fmla="*/ 70 w 103"/>
                <a:gd name="T27" fmla="*/ 15 h 104"/>
                <a:gd name="T28" fmla="*/ 69 w 103"/>
                <a:gd name="T29" fmla="*/ 11 h 104"/>
                <a:gd name="T30" fmla="*/ 68 w 103"/>
                <a:gd name="T31" fmla="*/ 8 h 104"/>
                <a:gd name="T32" fmla="*/ 67 w 103"/>
                <a:gd name="T33" fmla="*/ 5 h 104"/>
                <a:gd name="T34" fmla="*/ 67 w 103"/>
                <a:gd name="T35" fmla="*/ 0 h 104"/>
                <a:gd name="T36" fmla="*/ 0 w 103"/>
                <a:gd name="T37" fmla="*/ 0 h 104"/>
                <a:gd name="T38" fmla="*/ 0 w 103"/>
                <a:gd name="T39" fmla="*/ 11 h 104"/>
                <a:gd name="T40" fmla="*/ 2 w 103"/>
                <a:gd name="T41" fmla="*/ 22 h 104"/>
                <a:gd name="T42" fmla="*/ 4 w 103"/>
                <a:gd name="T43" fmla="*/ 32 h 104"/>
                <a:gd name="T44" fmla="*/ 8 w 103"/>
                <a:gd name="T45" fmla="*/ 40 h 104"/>
                <a:gd name="T46" fmla="*/ 12 w 103"/>
                <a:gd name="T47" fmla="*/ 50 h 104"/>
                <a:gd name="T48" fmla="*/ 17 w 103"/>
                <a:gd name="T49" fmla="*/ 59 h 104"/>
                <a:gd name="T50" fmla="*/ 24 w 103"/>
                <a:gd name="T51" fmla="*/ 66 h 104"/>
                <a:gd name="T52" fmla="*/ 30 w 103"/>
                <a:gd name="T53" fmla="*/ 74 h 104"/>
                <a:gd name="T54" fmla="*/ 38 w 103"/>
                <a:gd name="T55" fmla="*/ 80 h 104"/>
                <a:gd name="T56" fmla="*/ 45 w 103"/>
                <a:gd name="T57" fmla="*/ 87 h 104"/>
                <a:gd name="T58" fmla="*/ 54 w 103"/>
                <a:gd name="T59" fmla="*/ 91 h 104"/>
                <a:gd name="T60" fmla="*/ 63 w 103"/>
                <a:gd name="T61" fmla="*/ 96 h 104"/>
                <a:gd name="T62" fmla="*/ 72 w 103"/>
                <a:gd name="T63" fmla="*/ 100 h 104"/>
                <a:gd name="T64" fmla="*/ 82 w 103"/>
                <a:gd name="T65" fmla="*/ 102 h 104"/>
                <a:gd name="T66" fmla="*/ 93 w 103"/>
                <a:gd name="T67" fmla="*/ 103 h 104"/>
                <a:gd name="T68" fmla="*/ 103 w 103"/>
                <a:gd name="T69" fmla="*/ 104 h 104"/>
                <a:gd name="T70" fmla="*/ 103 w 103"/>
                <a:gd name="T71" fmla="*/ 104 h 104"/>
                <a:gd name="T72" fmla="*/ 103 w 103"/>
                <a:gd name="T73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4">
                  <a:moveTo>
                    <a:pt x="103" y="36"/>
                  </a:moveTo>
                  <a:lnTo>
                    <a:pt x="103" y="36"/>
                  </a:lnTo>
                  <a:lnTo>
                    <a:pt x="99" y="36"/>
                  </a:lnTo>
                  <a:lnTo>
                    <a:pt x="96" y="36"/>
                  </a:lnTo>
                  <a:lnTo>
                    <a:pt x="93" y="35"/>
                  </a:lnTo>
                  <a:lnTo>
                    <a:pt x="89" y="34"/>
                  </a:lnTo>
                  <a:lnTo>
                    <a:pt x="86" y="32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78" y="26"/>
                  </a:lnTo>
                  <a:lnTo>
                    <a:pt x="76" y="23"/>
                  </a:lnTo>
                  <a:lnTo>
                    <a:pt x="73" y="21"/>
                  </a:lnTo>
                  <a:lnTo>
                    <a:pt x="71" y="18"/>
                  </a:lnTo>
                  <a:lnTo>
                    <a:pt x="70" y="15"/>
                  </a:lnTo>
                  <a:lnTo>
                    <a:pt x="69" y="11"/>
                  </a:lnTo>
                  <a:lnTo>
                    <a:pt x="68" y="8"/>
                  </a:lnTo>
                  <a:lnTo>
                    <a:pt x="67" y="5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22"/>
                  </a:lnTo>
                  <a:lnTo>
                    <a:pt x="4" y="32"/>
                  </a:lnTo>
                  <a:lnTo>
                    <a:pt x="8" y="40"/>
                  </a:lnTo>
                  <a:lnTo>
                    <a:pt x="12" y="50"/>
                  </a:lnTo>
                  <a:lnTo>
                    <a:pt x="17" y="59"/>
                  </a:lnTo>
                  <a:lnTo>
                    <a:pt x="24" y="66"/>
                  </a:lnTo>
                  <a:lnTo>
                    <a:pt x="30" y="74"/>
                  </a:lnTo>
                  <a:lnTo>
                    <a:pt x="38" y="80"/>
                  </a:lnTo>
                  <a:lnTo>
                    <a:pt x="45" y="87"/>
                  </a:lnTo>
                  <a:lnTo>
                    <a:pt x="54" y="91"/>
                  </a:lnTo>
                  <a:lnTo>
                    <a:pt x="63" y="96"/>
                  </a:lnTo>
                  <a:lnTo>
                    <a:pt x="72" y="100"/>
                  </a:lnTo>
                  <a:lnTo>
                    <a:pt x="82" y="102"/>
                  </a:lnTo>
                  <a:lnTo>
                    <a:pt x="93" y="103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3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27" name="Freeform 75"/>
            <p:cNvSpPr>
              <a:spLocks/>
            </p:cNvSpPr>
            <p:nvPr/>
          </p:nvSpPr>
          <p:spPr bwMode="auto">
            <a:xfrm>
              <a:off x="2777" y="2446"/>
              <a:ext cx="47" cy="47"/>
            </a:xfrm>
            <a:custGeom>
              <a:avLst/>
              <a:gdLst>
                <a:gd name="T0" fmla="*/ 77 w 140"/>
                <a:gd name="T1" fmla="*/ 140 h 140"/>
                <a:gd name="T2" fmla="*/ 90 w 140"/>
                <a:gd name="T3" fmla="*/ 136 h 140"/>
                <a:gd name="T4" fmla="*/ 103 w 140"/>
                <a:gd name="T5" fmla="*/ 131 h 140"/>
                <a:gd name="T6" fmla="*/ 114 w 140"/>
                <a:gd name="T7" fmla="*/ 123 h 140"/>
                <a:gd name="T8" fmla="*/ 123 w 140"/>
                <a:gd name="T9" fmla="*/ 114 h 140"/>
                <a:gd name="T10" fmla="*/ 131 w 140"/>
                <a:gd name="T11" fmla="*/ 103 h 140"/>
                <a:gd name="T12" fmla="*/ 136 w 140"/>
                <a:gd name="T13" fmla="*/ 91 h 140"/>
                <a:gd name="T14" fmla="*/ 138 w 140"/>
                <a:gd name="T15" fmla="*/ 77 h 140"/>
                <a:gd name="T16" fmla="*/ 138 w 140"/>
                <a:gd name="T17" fmla="*/ 63 h 140"/>
                <a:gd name="T18" fmla="*/ 136 w 140"/>
                <a:gd name="T19" fmla="*/ 49 h 140"/>
                <a:gd name="T20" fmla="*/ 131 w 140"/>
                <a:gd name="T21" fmla="*/ 37 h 140"/>
                <a:gd name="T22" fmla="*/ 123 w 140"/>
                <a:gd name="T23" fmla="*/ 26 h 140"/>
                <a:gd name="T24" fmla="*/ 114 w 140"/>
                <a:gd name="T25" fmla="*/ 17 h 140"/>
                <a:gd name="T26" fmla="*/ 103 w 140"/>
                <a:gd name="T27" fmla="*/ 9 h 140"/>
                <a:gd name="T28" fmla="*/ 90 w 140"/>
                <a:gd name="T29" fmla="*/ 4 h 140"/>
                <a:gd name="T30" fmla="*/ 77 w 140"/>
                <a:gd name="T31" fmla="*/ 0 h 140"/>
                <a:gd name="T32" fmla="*/ 63 w 140"/>
                <a:gd name="T33" fmla="*/ 0 h 140"/>
                <a:gd name="T34" fmla="*/ 49 w 140"/>
                <a:gd name="T35" fmla="*/ 4 h 140"/>
                <a:gd name="T36" fmla="*/ 36 w 140"/>
                <a:gd name="T37" fmla="*/ 9 h 140"/>
                <a:gd name="T38" fmla="*/ 25 w 140"/>
                <a:gd name="T39" fmla="*/ 17 h 140"/>
                <a:gd name="T40" fmla="*/ 15 w 140"/>
                <a:gd name="T41" fmla="*/ 26 h 140"/>
                <a:gd name="T42" fmla="*/ 9 w 140"/>
                <a:gd name="T43" fmla="*/ 37 h 140"/>
                <a:gd name="T44" fmla="*/ 3 w 140"/>
                <a:gd name="T45" fmla="*/ 49 h 140"/>
                <a:gd name="T46" fmla="*/ 0 w 140"/>
                <a:gd name="T47" fmla="*/ 63 h 140"/>
                <a:gd name="T48" fmla="*/ 0 w 140"/>
                <a:gd name="T49" fmla="*/ 77 h 140"/>
                <a:gd name="T50" fmla="*/ 3 w 140"/>
                <a:gd name="T51" fmla="*/ 91 h 140"/>
                <a:gd name="T52" fmla="*/ 9 w 140"/>
                <a:gd name="T53" fmla="*/ 103 h 140"/>
                <a:gd name="T54" fmla="*/ 15 w 140"/>
                <a:gd name="T55" fmla="*/ 114 h 140"/>
                <a:gd name="T56" fmla="*/ 25 w 140"/>
                <a:gd name="T57" fmla="*/ 123 h 140"/>
                <a:gd name="T58" fmla="*/ 36 w 140"/>
                <a:gd name="T59" fmla="*/ 131 h 140"/>
                <a:gd name="T60" fmla="*/ 49 w 140"/>
                <a:gd name="T61" fmla="*/ 136 h 140"/>
                <a:gd name="T62" fmla="*/ 63 w 140"/>
                <a:gd name="T6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40">
                  <a:moveTo>
                    <a:pt x="69" y="140"/>
                  </a:moveTo>
                  <a:lnTo>
                    <a:pt x="77" y="140"/>
                  </a:lnTo>
                  <a:lnTo>
                    <a:pt x="83" y="139"/>
                  </a:lnTo>
                  <a:lnTo>
                    <a:pt x="90" y="136"/>
                  </a:lnTo>
                  <a:lnTo>
                    <a:pt x="96" y="134"/>
                  </a:lnTo>
                  <a:lnTo>
                    <a:pt x="103" y="131"/>
                  </a:lnTo>
                  <a:lnTo>
                    <a:pt x="108" y="128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4"/>
                  </a:lnTo>
                  <a:lnTo>
                    <a:pt x="128" y="108"/>
                  </a:lnTo>
                  <a:lnTo>
                    <a:pt x="131" y="103"/>
                  </a:lnTo>
                  <a:lnTo>
                    <a:pt x="133" y="96"/>
                  </a:lnTo>
                  <a:lnTo>
                    <a:pt x="136" y="91"/>
                  </a:lnTo>
                  <a:lnTo>
                    <a:pt x="137" y="84"/>
                  </a:lnTo>
                  <a:lnTo>
                    <a:pt x="138" y="77"/>
                  </a:lnTo>
                  <a:lnTo>
                    <a:pt x="140" y="69"/>
                  </a:lnTo>
                  <a:lnTo>
                    <a:pt x="138" y="63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3" y="42"/>
                  </a:lnTo>
                  <a:lnTo>
                    <a:pt x="131" y="37"/>
                  </a:lnTo>
                  <a:lnTo>
                    <a:pt x="128" y="31"/>
                  </a:lnTo>
                  <a:lnTo>
                    <a:pt x="123" y="26"/>
                  </a:lnTo>
                  <a:lnTo>
                    <a:pt x="119" y="21"/>
                  </a:lnTo>
                  <a:lnTo>
                    <a:pt x="114" y="17"/>
                  </a:lnTo>
                  <a:lnTo>
                    <a:pt x="108" y="12"/>
                  </a:lnTo>
                  <a:lnTo>
                    <a:pt x="103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9" y="4"/>
                  </a:lnTo>
                  <a:lnTo>
                    <a:pt x="42" y="6"/>
                  </a:lnTo>
                  <a:lnTo>
                    <a:pt x="36" y="9"/>
                  </a:lnTo>
                  <a:lnTo>
                    <a:pt x="30" y="12"/>
                  </a:lnTo>
                  <a:lnTo>
                    <a:pt x="25" y="17"/>
                  </a:lnTo>
                  <a:lnTo>
                    <a:pt x="21" y="21"/>
                  </a:lnTo>
                  <a:lnTo>
                    <a:pt x="15" y="26"/>
                  </a:lnTo>
                  <a:lnTo>
                    <a:pt x="12" y="31"/>
                  </a:lnTo>
                  <a:lnTo>
                    <a:pt x="9" y="37"/>
                  </a:lnTo>
                  <a:lnTo>
                    <a:pt x="6" y="42"/>
                  </a:lnTo>
                  <a:lnTo>
                    <a:pt x="3" y="49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1" y="84"/>
                  </a:lnTo>
                  <a:lnTo>
                    <a:pt x="3" y="91"/>
                  </a:lnTo>
                  <a:lnTo>
                    <a:pt x="6" y="96"/>
                  </a:lnTo>
                  <a:lnTo>
                    <a:pt x="9" y="103"/>
                  </a:lnTo>
                  <a:lnTo>
                    <a:pt x="12" y="108"/>
                  </a:lnTo>
                  <a:lnTo>
                    <a:pt x="15" y="114"/>
                  </a:lnTo>
                  <a:lnTo>
                    <a:pt x="21" y="119"/>
                  </a:lnTo>
                  <a:lnTo>
                    <a:pt x="25" y="123"/>
                  </a:lnTo>
                  <a:lnTo>
                    <a:pt x="30" y="128"/>
                  </a:lnTo>
                  <a:lnTo>
                    <a:pt x="36" y="131"/>
                  </a:lnTo>
                  <a:lnTo>
                    <a:pt x="42" y="134"/>
                  </a:lnTo>
                  <a:lnTo>
                    <a:pt x="49" y="136"/>
                  </a:lnTo>
                  <a:lnTo>
                    <a:pt x="55" y="139"/>
                  </a:lnTo>
                  <a:lnTo>
                    <a:pt x="63" y="140"/>
                  </a:lnTo>
                  <a:lnTo>
                    <a:pt x="69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28" name="Freeform 76"/>
            <p:cNvSpPr>
              <a:spLocks/>
            </p:cNvSpPr>
            <p:nvPr/>
          </p:nvSpPr>
          <p:spPr bwMode="auto">
            <a:xfrm>
              <a:off x="2800" y="2469"/>
              <a:ext cx="35" cy="35"/>
            </a:xfrm>
            <a:custGeom>
              <a:avLst/>
              <a:gdLst>
                <a:gd name="T0" fmla="*/ 36 w 104"/>
                <a:gd name="T1" fmla="*/ 0 h 104"/>
                <a:gd name="T2" fmla="*/ 36 w 104"/>
                <a:gd name="T3" fmla="*/ 0 h 104"/>
                <a:gd name="T4" fmla="*/ 36 w 104"/>
                <a:gd name="T5" fmla="*/ 5 h 104"/>
                <a:gd name="T6" fmla="*/ 36 w 104"/>
                <a:gd name="T7" fmla="*/ 8 h 104"/>
                <a:gd name="T8" fmla="*/ 35 w 104"/>
                <a:gd name="T9" fmla="*/ 11 h 104"/>
                <a:gd name="T10" fmla="*/ 34 w 104"/>
                <a:gd name="T11" fmla="*/ 15 h 104"/>
                <a:gd name="T12" fmla="*/ 32 w 104"/>
                <a:gd name="T13" fmla="*/ 18 h 104"/>
                <a:gd name="T14" fmla="*/ 31 w 104"/>
                <a:gd name="T15" fmla="*/ 21 h 104"/>
                <a:gd name="T16" fmla="*/ 28 w 104"/>
                <a:gd name="T17" fmla="*/ 24 h 104"/>
                <a:gd name="T18" fmla="*/ 26 w 104"/>
                <a:gd name="T19" fmla="*/ 26 h 104"/>
                <a:gd name="T20" fmla="*/ 23 w 104"/>
                <a:gd name="T21" fmla="*/ 29 h 104"/>
                <a:gd name="T22" fmla="*/ 21 w 104"/>
                <a:gd name="T23" fmla="*/ 31 h 104"/>
                <a:gd name="T24" fmla="*/ 18 w 104"/>
                <a:gd name="T25" fmla="*/ 33 h 104"/>
                <a:gd name="T26" fmla="*/ 14 w 104"/>
                <a:gd name="T27" fmla="*/ 34 h 104"/>
                <a:gd name="T28" fmla="*/ 11 w 104"/>
                <a:gd name="T29" fmla="*/ 35 h 104"/>
                <a:gd name="T30" fmla="*/ 8 w 104"/>
                <a:gd name="T31" fmla="*/ 36 h 104"/>
                <a:gd name="T32" fmla="*/ 5 w 104"/>
                <a:gd name="T33" fmla="*/ 37 h 104"/>
                <a:gd name="T34" fmla="*/ 0 w 104"/>
                <a:gd name="T35" fmla="*/ 37 h 104"/>
                <a:gd name="T36" fmla="*/ 0 w 104"/>
                <a:gd name="T37" fmla="*/ 104 h 104"/>
                <a:gd name="T38" fmla="*/ 11 w 104"/>
                <a:gd name="T39" fmla="*/ 104 h 104"/>
                <a:gd name="T40" fmla="*/ 21 w 104"/>
                <a:gd name="T41" fmla="*/ 102 h 104"/>
                <a:gd name="T42" fmla="*/ 32 w 104"/>
                <a:gd name="T43" fmla="*/ 100 h 104"/>
                <a:gd name="T44" fmla="*/ 40 w 104"/>
                <a:gd name="T45" fmla="*/ 96 h 104"/>
                <a:gd name="T46" fmla="*/ 50 w 104"/>
                <a:gd name="T47" fmla="*/ 92 h 104"/>
                <a:gd name="T48" fmla="*/ 59 w 104"/>
                <a:gd name="T49" fmla="*/ 87 h 104"/>
                <a:gd name="T50" fmla="*/ 66 w 104"/>
                <a:gd name="T51" fmla="*/ 80 h 104"/>
                <a:gd name="T52" fmla="*/ 74 w 104"/>
                <a:gd name="T53" fmla="*/ 74 h 104"/>
                <a:gd name="T54" fmla="*/ 80 w 104"/>
                <a:gd name="T55" fmla="*/ 66 h 104"/>
                <a:gd name="T56" fmla="*/ 86 w 104"/>
                <a:gd name="T57" fmla="*/ 59 h 104"/>
                <a:gd name="T58" fmla="*/ 91 w 104"/>
                <a:gd name="T59" fmla="*/ 50 h 104"/>
                <a:gd name="T60" fmla="*/ 95 w 104"/>
                <a:gd name="T61" fmla="*/ 42 h 104"/>
                <a:gd name="T62" fmla="*/ 99 w 104"/>
                <a:gd name="T63" fmla="*/ 32 h 104"/>
                <a:gd name="T64" fmla="*/ 102 w 104"/>
                <a:gd name="T65" fmla="*/ 22 h 104"/>
                <a:gd name="T66" fmla="*/ 103 w 104"/>
                <a:gd name="T67" fmla="*/ 11 h 104"/>
                <a:gd name="T68" fmla="*/ 104 w 104"/>
                <a:gd name="T69" fmla="*/ 0 h 104"/>
                <a:gd name="T70" fmla="*/ 104 w 104"/>
                <a:gd name="T71" fmla="*/ 0 h 104"/>
                <a:gd name="T72" fmla="*/ 36 w 104"/>
                <a:gd name="T7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4">
                  <a:moveTo>
                    <a:pt x="36" y="0"/>
                  </a:moveTo>
                  <a:lnTo>
                    <a:pt x="36" y="0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5" y="11"/>
                  </a:lnTo>
                  <a:lnTo>
                    <a:pt x="34" y="15"/>
                  </a:lnTo>
                  <a:lnTo>
                    <a:pt x="32" y="18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1" y="31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1" y="35"/>
                  </a:lnTo>
                  <a:lnTo>
                    <a:pt x="8" y="36"/>
                  </a:lnTo>
                  <a:lnTo>
                    <a:pt x="5" y="37"/>
                  </a:lnTo>
                  <a:lnTo>
                    <a:pt x="0" y="37"/>
                  </a:lnTo>
                  <a:lnTo>
                    <a:pt x="0" y="104"/>
                  </a:lnTo>
                  <a:lnTo>
                    <a:pt x="11" y="104"/>
                  </a:lnTo>
                  <a:lnTo>
                    <a:pt x="21" y="102"/>
                  </a:lnTo>
                  <a:lnTo>
                    <a:pt x="32" y="100"/>
                  </a:lnTo>
                  <a:lnTo>
                    <a:pt x="40" y="96"/>
                  </a:lnTo>
                  <a:lnTo>
                    <a:pt x="50" y="92"/>
                  </a:lnTo>
                  <a:lnTo>
                    <a:pt x="59" y="87"/>
                  </a:lnTo>
                  <a:lnTo>
                    <a:pt x="66" y="80"/>
                  </a:lnTo>
                  <a:lnTo>
                    <a:pt x="74" y="74"/>
                  </a:lnTo>
                  <a:lnTo>
                    <a:pt x="80" y="66"/>
                  </a:lnTo>
                  <a:lnTo>
                    <a:pt x="86" y="59"/>
                  </a:lnTo>
                  <a:lnTo>
                    <a:pt x="91" y="50"/>
                  </a:lnTo>
                  <a:lnTo>
                    <a:pt x="95" y="42"/>
                  </a:lnTo>
                  <a:lnTo>
                    <a:pt x="99" y="32"/>
                  </a:lnTo>
                  <a:lnTo>
                    <a:pt x="102" y="22"/>
                  </a:lnTo>
                  <a:lnTo>
                    <a:pt x="103" y="1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29" name="Freeform 77"/>
            <p:cNvSpPr>
              <a:spLocks/>
            </p:cNvSpPr>
            <p:nvPr/>
          </p:nvSpPr>
          <p:spPr bwMode="auto">
            <a:xfrm>
              <a:off x="2800" y="2435"/>
              <a:ext cx="35" cy="34"/>
            </a:xfrm>
            <a:custGeom>
              <a:avLst/>
              <a:gdLst>
                <a:gd name="T0" fmla="*/ 0 w 104"/>
                <a:gd name="T1" fmla="*/ 67 h 102"/>
                <a:gd name="T2" fmla="*/ 0 w 104"/>
                <a:gd name="T3" fmla="*/ 67 h 102"/>
                <a:gd name="T4" fmla="*/ 5 w 104"/>
                <a:gd name="T5" fmla="*/ 67 h 102"/>
                <a:gd name="T6" fmla="*/ 8 w 104"/>
                <a:gd name="T7" fmla="*/ 68 h 102"/>
                <a:gd name="T8" fmla="*/ 11 w 104"/>
                <a:gd name="T9" fmla="*/ 69 h 102"/>
                <a:gd name="T10" fmla="*/ 14 w 104"/>
                <a:gd name="T11" fmla="*/ 70 h 102"/>
                <a:gd name="T12" fmla="*/ 18 w 104"/>
                <a:gd name="T13" fmla="*/ 71 h 102"/>
                <a:gd name="T14" fmla="*/ 21 w 104"/>
                <a:gd name="T15" fmla="*/ 73 h 102"/>
                <a:gd name="T16" fmla="*/ 23 w 104"/>
                <a:gd name="T17" fmla="*/ 75 h 102"/>
                <a:gd name="T18" fmla="*/ 26 w 104"/>
                <a:gd name="T19" fmla="*/ 78 h 102"/>
                <a:gd name="T20" fmla="*/ 28 w 104"/>
                <a:gd name="T21" fmla="*/ 80 h 102"/>
                <a:gd name="T22" fmla="*/ 31 w 104"/>
                <a:gd name="T23" fmla="*/ 83 h 102"/>
                <a:gd name="T24" fmla="*/ 32 w 104"/>
                <a:gd name="T25" fmla="*/ 86 h 102"/>
                <a:gd name="T26" fmla="*/ 34 w 104"/>
                <a:gd name="T27" fmla="*/ 88 h 102"/>
                <a:gd name="T28" fmla="*/ 35 w 104"/>
                <a:gd name="T29" fmla="*/ 93 h 102"/>
                <a:gd name="T30" fmla="*/ 36 w 104"/>
                <a:gd name="T31" fmla="*/ 96 h 102"/>
                <a:gd name="T32" fmla="*/ 36 w 104"/>
                <a:gd name="T33" fmla="*/ 99 h 102"/>
                <a:gd name="T34" fmla="*/ 36 w 104"/>
                <a:gd name="T35" fmla="*/ 102 h 102"/>
                <a:gd name="T36" fmla="*/ 104 w 104"/>
                <a:gd name="T37" fmla="*/ 102 h 102"/>
                <a:gd name="T38" fmla="*/ 103 w 104"/>
                <a:gd name="T39" fmla="*/ 93 h 102"/>
                <a:gd name="T40" fmla="*/ 102 w 104"/>
                <a:gd name="T41" fmla="*/ 82 h 102"/>
                <a:gd name="T42" fmla="*/ 99 w 104"/>
                <a:gd name="T43" fmla="*/ 72 h 102"/>
                <a:gd name="T44" fmla="*/ 95 w 104"/>
                <a:gd name="T45" fmla="*/ 63 h 102"/>
                <a:gd name="T46" fmla="*/ 91 w 104"/>
                <a:gd name="T47" fmla="*/ 54 h 102"/>
                <a:gd name="T48" fmla="*/ 86 w 104"/>
                <a:gd name="T49" fmla="*/ 45 h 102"/>
                <a:gd name="T50" fmla="*/ 80 w 104"/>
                <a:gd name="T51" fmla="*/ 38 h 102"/>
                <a:gd name="T52" fmla="*/ 74 w 104"/>
                <a:gd name="T53" fmla="*/ 30 h 102"/>
                <a:gd name="T54" fmla="*/ 66 w 104"/>
                <a:gd name="T55" fmla="*/ 24 h 102"/>
                <a:gd name="T56" fmla="*/ 59 w 104"/>
                <a:gd name="T57" fmla="*/ 17 h 102"/>
                <a:gd name="T58" fmla="*/ 50 w 104"/>
                <a:gd name="T59" fmla="*/ 12 h 102"/>
                <a:gd name="T60" fmla="*/ 40 w 104"/>
                <a:gd name="T61" fmla="*/ 7 h 102"/>
                <a:gd name="T62" fmla="*/ 32 w 104"/>
                <a:gd name="T63" fmla="*/ 4 h 102"/>
                <a:gd name="T64" fmla="*/ 21 w 104"/>
                <a:gd name="T65" fmla="*/ 2 h 102"/>
                <a:gd name="T66" fmla="*/ 11 w 104"/>
                <a:gd name="T67" fmla="*/ 0 h 102"/>
                <a:gd name="T68" fmla="*/ 0 w 104"/>
                <a:gd name="T69" fmla="*/ 0 h 102"/>
                <a:gd name="T70" fmla="*/ 0 w 104"/>
                <a:gd name="T71" fmla="*/ 0 h 102"/>
                <a:gd name="T72" fmla="*/ 0 w 104"/>
                <a:gd name="T73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2">
                  <a:moveTo>
                    <a:pt x="0" y="67"/>
                  </a:moveTo>
                  <a:lnTo>
                    <a:pt x="0" y="67"/>
                  </a:lnTo>
                  <a:lnTo>
                    <a:pt x="5" y="67"/>
                  </a:lnTo>
                  <a:lnTo>
                    <a:pt x="8" y="68"/>
                  </a:lnTo>
                  <a:lnTo>
                    <a:pt x="11" y="69"/>
                  </a:lnTo>
                  <a:lnTo>
                    <a:pt x="14" y="70"/>
                  </a:lnTo>
                  <a:lnTo>
                    <a:pt x="18" y="71"/>
                  </a:lnTo>
                  <a:lnTo>
                    <a:pt x="21" y="73"/>
                  </a:lnTo>
                  <a:lnTo>
                    <a:pt x="23" y="75"/>
                  </a:lnTo>
                  <a:lnTo>
                    <a:pt x="26" y="78"/>
                  </a:lnTo>
                  <a:lnTo>
                    <a:pt x="28" y="80"/>
                  </a:lnTo>
                  <a:lnTo>
                    <a:pt x="31" y="83"/>
                  </a:lnTo>
                  <a:lnTo>
                    <a:pt x="32" y="86"/>
                  </a:lnTo>
                  <a:lnTo>
                    <a:pt x="34" y="88"/>
                  </a:lnTo>
                  <a:lnTo>
                    <a:pt x="35" y="93"/>
                  </a:lnTo>
                  <a:lnTo>
                    <a:pt x="36" y="96"/>
                  </a:lnTo>
                  <a:lnTo>
                    <a:pt x="36" y="99"/>
                  </a:lnTo>
                  <a:lnTo>
                    <a:pt x="36" y="102"/>
                  </a:lnTo>
                  <a:lnTo>
                    <a:pt x="104" y="102"/>
                  </a:lnTo>
                  <a:lnTo>
                    <a:pt x="103" y="93"/>
                  </a:lnTo>
                  <a:lnTo>
                    <a:pt x="102" y="82"/>
                  </a:lnTo>
                  <a:lnTo>
                    <a:pt x="99" y="72"/>
                  </a:lnTo>
                  <a:lnTo>
                    <a:pt x="95" y="63"/>
                  </a:lnTo>
                  <a:lnTo>
                    <a:pt x="91" y="54"/>
                  </a:lnTo>
                  <a:lnTo>
                    <a:pt x="86" y="45"/>
                  </a:lnTo>
                  <a:lnTo>
                    <a:pt x="80" y="38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7"/>
                  </a:lnTo>
                  <a:lnTo>
                    <a:pt x="50" y="12"/>
                  </a:lnTo>
                  <a:lnTo>
                    <a:pt x="40" y="7"/>
                  </a:lnTo>
                  <a:lnTo>
                    <a:pt x="32" y="4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30" name="Freeform 78"/>
            <p:cNvSpPr>
              <a:spLocks/>
            </p:cNvSpPr>
            <p:nvPr/>
          </p:nvSpPr>
          <p:spPr bwMode="auto">
            <a:xfrm>
              <a:off x="2766" y="2435"/>
              <a:ext cx="34" cy="34"/>
            </a:xfrm>
            <a:custGeom>
              <a:avLst/>
              <a:gdLst>
                <a:gd name="T0" fmla="*/ 68 w 103"/>
                <a:gd name="T1" fmla="*/ 102 h 102"/>
                <a:gd name="T2" fmla="*/ 68 w 103"/>
                <a:gd name="T3" fmla="*/ 102 h 102"/>
                <a:gd name="T4" fmla="*/ 68 w 103"/>
                <a:gd name="T5" fmla="*/ 99 h 102"/>
                <a:gd name="T6" fmla="*/ 69 w 103"/>
                <a:gd name="T7" fmla="*/ 96 h 102"/>
                <a:gd name="T8" fmla="*/ 69 w 103"/>
                <a:gd name="T9" fmla="*/ 93 h 102"/>
                <a:gd name="T10" fmla="*/ 70 w 103"/>
                <a:gd name="T11" fmla="*/ 88 h 102"/>
                <a:gd name="T12" fmla="*/ 72 w 103"/>
                <a:gd name="T13" fmla="*/ 86 h 102"/>
                <a:gd name="T14" fmla="*/ 74 w 103"/>
                <a:gd name="T15" fmla="*/ 83 h 102"/>
                <a:gd name="T16" fmla="*/ 76 w 103"/>
                <a:gd name="T17" fmla="*/ 80 h 102"/>
                <a:gd name="T18" fmla="*/ 78 w 103"/>
                <a:gd name="T19" fmla="*/ 78 h 102"/>
                <a:gd name="T20" fmla="*/ 81 w 103"/>
                <a:gd name="T21" fmla="*/ 75 h 102"/>
                <a:gd name="T22" fmla="*/ 84 w 103"/>
                <a:gd name="T23" fmla="*/ 73 h 102"/>
                <a:gd name="T24" fmla="*/ 86 w 103"/>
                <a:gd name="T25" fmla="*/ 71 h 102"/>
                <a:gd name="T26" fmla="*/ 89 w 103"/>
                <a:gd name="T27" fmla="*/ 70 h 102"/>
                <a:gd name="T28" fmla="*/ 93 w 103"/>
                <a:gd name="T29" fmla="*/ 69 h 102"/>
                <a:gd name="T30" fmla="*/ 96 w 103"/>
                <a:gd name="T31" fmla="*/ 68 h 102"/>
                <a:gd name="T32" fmla="*/ 100 w 103"/>
                <a:gd name="T33" fmla="*/ 67 h 102"/>
                <a:gd name="T34" fmla="*/ 103 w 103"/>
                <a:gd name="T35" fmla="*/ 67 h 102"/>
                <a:gd name="T36" fmla="*/ 103 w 103"/>
                <a:gd name="T37" fmla="*/ 0 h 102"/>
                <a:gd name="T38" fmla="*/ 93 w 103"/>
                <a:gd name="T39" fmla="*/ 0 h 102"/>
                <a:gd name="T40" fmla="*/ 83 w 103"/>
                <a:gd name="T41" fmla="*/ 2 h 102"/>
                <a:gd name="T42" fmla="*/ 73 w 103"/>
                <a:gd name="T43" fmla="*/ 4 h 102"/>
                <a:gd name="T44" fmla="*/ 63 w 103"/>
                <a:gd name="T45" fmla="*/ 7 h 102"/>
                <a:gd name="T46" fmla="*/ 55 w 103"/>
                <a:gd name="T47" fmla="*/ 12 h 102"/>
                <a:gd name="T48" fmla="*/ 46 w 103"/>
                <a:gd name="T49" fmla="*/ 17 h 102"/>
                <a:gd name="T50" fmla="*/ 37 w 103"/>
                <a:gd name="T51" fmla="*/ 24 h 102"/>
                <a:gd name="T52" fmla="*/ 31 w 103"/>
                <a:gd name="T53" fmla="*/ 30 h 102"/>
                <a:gd name="T54" fmla="*/ 23 w 103"/>
                <a:gd name="T55" fmla="*/ 38 h 102"/>
                <a:gd name="T56" fmla="*/ 18 w 103"/>
                <a:gd name="T57" fmla="*/ 45 h 102"/>
                <a:gd name="T58" fmla="*/ 13 w 103"/>
                <a:gd name="T59" fmla="*/ 54 h 102"/>
                <a:gd name="T60" fmla="*/ 8 w 103"/>
                <a:gd name="T61" fmla="*/ 63 h 102"/>
                <a:gd name="T62" fmla="*/ 5 w 103"/>
                <a:gd name="T63" fmla="*/ 72 h 102"/>
                <a:gd name="T64" fmla="*/ 3 w 103"/>
                <a:gd name="T65" fmla="*/ 82 h 102"/>
                <a:gd name="T66" fmla="*/ 1 w 103"/>
                <a:gd name="T67" fmla="*/ 93 h 102"/>
                <a:gd name="T68" fmla="*/ 0 w 103"/>
                <a:gd name="T69" fmla="*/ 102 h 102"/>
                <a:gd name="T70" fmla="*/ 0 w 103"/>
                <a:gd name="T71" fmla="*/ 102 h 102"/>
                <a:gd name="T72" fmla="*/ 68 w 103"/>
                <a:gd name="T7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2">
                  <a:moveTo>
                    <a:pt x="68" y="102"/>
                  </a:moveTo>
                  <a:lnTo>
                    <a:pt x="68" y="102"/>
                  </a:lnTo>
                  <a:lnTo>
                    <a:pt x="68" y="99"/>
                  </a:lnTo>
                  <a:lnTo>
                    <a:pt x="69" y="96"/>
                  </a:lnTo>
                  <a:lnTo>
                    <a:pt x="69" y="93"/>
                  </a:lnTo>
                  <a:lnTo>
                    <a:pt x="70" y="88"/>
                  </a:lnTo>
                  <a:lnTo>
                    <a:pt x="72" y="86"/>
                  </a:lnTo>
                  <a:lnTo>
                    <a:pt x="74" y="83"/>
                  </a:lnTo>
                  <a:lnTo>
                    <a:pt x="76" y="80"/>
                  </a:lnTo>
                  <a:lnTo>
                    <a:pt x="78" y="78"/>
                  </a:lnTo>
                  <a:lnTo>
                    <a:pt x="81" y="75"/>
                  </a:lnTo>
                  <a:lnTo>
                    <a:pt x="84" y="73"/>
                  </a:lnTo>
                  <a:lnTo>
                    <a:pt x="86" y="71"/>
                  </a:lnTo>
                  <a:lnTo>
                    <a:pt x="89" y="70"/>
                  </a:lnTo>
                  <a:lnTo>
                    <a:pt x="93" y="69"/>
                  </a:lnTo>
                  <a:lnTo>
                    <a:pt x="96" y="68"/>
                  </a:lnTo>
                  <a:lnTo>
                    <a:pt x="100" y="67"/>
                  </a:lnTo>
                  <a:lnTo>
                    <a:pt x="103" y="67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3" y="2"/>
                  </a:lnTo>
                  <a:lnTo>
                    <a:pt x="73" y="4"/>
                  </a:lnTo>
                  <a:lnTo>
                    <a:pt x="63" y="7"/>
                  </a:lnTo>
                  <a:lnTo>
                    <a:pt x="55" y="12"/>
                  </a:lnTo>
                  <a:lnTo>
                    <a:pt x="46" y="17"/>
                  </a:lnTo>
                  <a:lnTo>
                    <a:pt x="37" y="24"/>
                  </a:lnTo>
                  <a:lnTo>
                    <a:pt x="31" y="30"/>
                  </a:lnTo>
                  <a:lnTo>
                    <a:pt x="23" y="38"/>
                  </a:lnTo>
                  <a:lnTo>
                    <a:pt x="18" y="45"/>
                  </a:lnTo>
                  <a:lnTo>
                    <a:pt x="13" y="54"/>
                  </a:lnTo>
                  <a:lnTo>
                    <a:pt x="8" y="63"/>
                  </a:lnTo>
                  <a:lnTo>
                    <a:pt x="5" y="72"/>
                  </a:lnTo>
                  <a:lnTo>
                    <a:pt x="3" y="82"/>
                  </a:lnTo>
                  <a:lnTo>
                    <a:pt x="1" y="9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68" y="10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31" name="Freeform 79"/>
            <p:cNvSpPr>
              <a:spLocks/>
            </p:cNvSpPr>
            <p:nvPr/>
          </p:nvSpPr>
          <p:spPr bwMode="auto">
            <a:xfrm>
              <a:off x="2766" y="2469"/>
              <a:ext cx="34" cy="35"/>
            </a:xfrm>
            <a:custGeom>
              <a:avLst/>
              <a:gdLst>
                <a:gd name="T0" fmla="*/ 103 w 103"/>
                <a:gd name="T1" fmla="*/ 37 h 104"/>
                <a:gd name="T2" fmla="*/ 103 w 103"/>
                <a:gd name="T3" fmla="*/ 37 h 104"/>
                <a:gd name="T4" fmla="*/ 100 w 103"/>
                <a:gd name="T5" fmla="*/ 37 h 104"/>
                <a:gd name="T6" fmla="*/ 96 w 103"/>
                <a:gd name="T7" fmla="*/ 36 h 104"/>
                <a:gd name="T8" fmla="*/ 93 w 103"/>
                <a:gd name="T9" fmla="*/ 35 h 104"/>
                <a:gd name="T10" fmla="*/ 89 w 103"/>
                <a:gd name="T11" fmla="*/ 34 h 104"/>
                <a:gd name="T12" fmla="*/ 86 w 103"/>
                <a:gd name="T13" fmla="*/ 33 h 104"/>
                <a:gd name="T14" fmla="*/ 84 w 103"/>
                <a:gd name="T15" fmla="*/ 31 h 104"/>
                <a:gd name="T16" fmla="*/ 81 w 103"/>
                <a:gd name="T17" fmla="*/ 29 h 104"/>
                <a:gd name="T18" fmla="*/ 78 w 103"/>
                <a:gd name="T19" fmla="*/ 26 h 104"/>
                <a:gd name="T20" fmla="*/ 76 w 103"/>
                <a:gd name="T21" fmla="*/ 23 h 104"/>
                <a:gd name="T22" fmla="*/ 74 w 103"/>
                <a:gd name="T23" fmla="*/ 21 h 104"/>
                <a:gd name="T24" fmla="*/ 72 w 103"/>
                <a:gd name="T25" fmla="*/ 18 h 104"/>
                <a:gd name="T26" fmla="*/ 70 w 103"/>
                <a:gd name="T27" fmla="*/ 15 h 104"/>
                <a:gd name="T28" fmla="*/ 69 w 103"/>
                <a:gd name="T29" fmla="*/ 11 h 104"/>
                <a:gd name="T30" fmla="*/ 69 w 103"/>
                <a:gd name="T31" fmla="*/ 8 h 104"/>
                <a:gd name="T32" fmla="*/ 68 w 103"/>
                <a:gd name="T33" fmla="*/ 5 h 104"/>
                <a:gd name="T34" fmla="*/ 68 w 103"/>
                <a:gd name="T35" fmla="*/ 0 h 104"/>
                <a:gd name="T36" fmla="*/ 0 w 103"/>
                <a:gd name="T37" fmla="*/ 0 h 104"/>
                <a:gd name="T38" fmla="*/ 1 w 103"/>
                <a:gd name="T39" fmla="*/ 11 h 104"/>
                <a:gd name="T40" fmla="*/ 3 w 103"/>
                <a:gd name="T41" fmla="*/ 22 h 104"/>
                <a:gd name="T42" fmla="*/ 5 w 103"/>
                <a:gd name="T43" fmla="*/ 32 h 104"/>
                <a:gd name="T44" fmla="*/ 8 w 103"/>
                <a:gd name="T45" fmla="*/ 42 h 104"/>
                <a:gd name="T46" fmla="*/ 13 w 103"/>
                <a:gd name="T47" fmla="*/ 50 h 104"/>
                <a:gd name="T48" fmla="*/ 18 w 103"/>
                <a:gd name="T49" fmla="*/ 59 h 104"/>
                <a:gd name="T50" fmla="*/ 23 w 103"/>
                <a:gd name="T51" fmla="*/ 66 h 104"/>
                <a:gd name="T52" fmla="*/ 31 w 103"/>
                <a:gd name="T53" fmla="*/ 74 h 104"/>
                <a:gd name="T54" fmla="*/ 37 w 103"/>
                <a:gd name="T55" fmla="*/ 80 h 104"/>
                <a:gd name="T56" fmla="*/ 46 w 103"/>
                <a:gd name="T57" fmla="*/ 87 h 104"/>
                <a:gd name="T58" fmla="*/ 55 w 103"/>
                <a:gd name="T59" fmla="*/ 92 h 104"/>
                <a:gd name="T60" fmla="*/ 63 w 103"/>
                <a:gd name="T61" fmla="*/ 96 h 104"/>
                <a:gd name="T62" fmla="*/ 73 w 103"/>
                <a:gd name="T63" fmla="*/ 100 h 104"/>
                <a:gd name="T64" fmla="*/ 83 w 103"/>
                <a:gd name="T65" fmla="*/ 102 h 104"/>
                <a:gd name="T66" fmla="*/ 94 w 103"/>
                <a:gd name="T67" fmla="*/ 104 h 104"/>
                <a:gd name="T68" fmla="*/ 103 w 103"/>
                <a:gd name="T69" fmla="*/ 104 h 104"/>
                <a:gd name="T70" fmla="*/ 103 w 103"/>
                <a:gd name="T71" fmla="*/ 104 h 104"/>
                <a:gd name="T72" fmla="*/ 103 w 103"/>
                <a:gd name="T73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4">
                  <a:moveTo>
                    <a:pt x="103" y="37"/>
                  </a:moveTo>
                  <a:lnTo>
                    <a:pt x="103" y="37"/>
                  </a:lnTo>
                  <a:lnTo>
                    <a:pt x="100" y="37"/>
                  </a:lnTo>
                  <a:lnTo>
                    <a:pt x="96" y="36"/>
                  </a:lnTo>
                  <a:lnTo>
                    <a:pt x="93" y="35"/>
                  </a:lnTo>
                  <a:lnTo>
                    <a:pt x="89" y="34"/>
                  </a:lnTo>
                  <a:lnTo>
                    <a:pt x="86" y="33"/>
                  </a:lnTo>
                  <a:lnTo>
                    <a:pt x="84" y="31"/>
                  </a:lnTo>
                  <a:lnTo>
                    <a:pt x="81" y="29"/>
                  </a:lnTo>
                  <a:lnTo>
                    <a:pt x="78" y="26"/>
                  </a:lnTo>
                  <a:lnTo>
                    <a:pt x="76" y="23"/>
                  </a:lnTo>
                  <a:lnTo>
                    <a:pt x="74" y="21"/>
                  </a:lnTo>
                  <a:lnTo>
                    <a:pt x="72" y="18"/>
                  </a:lnTo>
                  <a:lnTo>
                    <a:pt x="70" y="15"/>
                  </a:lnTo>
                  <a:lnTo>
                    <a:pt x="69" y="11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8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3" y="22"/>
                  </a:lnTo>
                  <a:lnTo>
                    <a:pt x="5" y="32"/>
                  </a:lnTo>
                  <a:lnTo>
                    <a:pt x="8" y="42"/>
                  </a:lnTo>
                  <a:lnTo>
                    <a:pt x="13" y="50"/>
                  </a:lnTo>
                  <a:lnTo>
                    <a:pt x="18" y="59"/>
                  </a:lnTo>
                  <a:lnTo>
                    <a:pt x="23" y="66"/>
                  </a:lnTo>
                  <a:lnTo>
                    <a:pt x="31" y="74"/>
                  </a:lnTo>
                  <a:lnTo>
                    <a:pt x="37" y="80"/>
                  </a:lnTo>
                  <a:lnTo>
                    <a:pt x="46" y="87"/>
                  </a:lnTo>
                  <a:lnTo>
                    <a:pt x="55" y="92"/>
                  </a:lnTo>
                  <a:lnTo>
                    <a:pt x="63" y="96"/>
                  </a:lnTo>
                  <a:lnTo>
                    <a:pt x="73" y="100"/>
                  </a:lnTo>
                  <a:lnTo>
                    <a:pt x="83" y="102"/>
                  </a:lnTo>
                  <a:lnTo>
                    <a:pt x="94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3" y="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32" name="Freeform 80"/>
            <p:cNvSpPr>
              <a:spLocks/>
            </p:cNvSpPr>
            <p:nvPr/>
          </p:nvSpPr>
          <p:spPr bwMode="auto">
            <a:xfrm>
              <a:off x="2705" y="2430"/>
              <a:ext cx="46" cy="46"/>
            </a:xfrm>
            <a:custGeom>
              <a:avLst/>
              <a:gdLst>
                <a:gd name="T0" fmla="*/ 77 w 139"/>
                <a:gd name="T1" fmla="*/ 138 h 139"/>
                <a:gd name="T2" fmla="*/ 90 w 139"/>
                <a:gd name="T3" fmla="*/ 136 h 139"/>
                <a:gd name="T4" fmla="*/ 103 w 139"/>
                <a:gd name="T5" fmla="*/ 130 h 139"/>
                <a:gd name="T6" fmla="*/ 113 w 139"/>
                <a:gd name="T7" fmla="*/ 123 h 139"/>
                <a:gd name="T8" fmla="*/ 123 w 139"/>
                <a:gd name="T9" fmla="*/ 113 h 139"/>
                <a:gd name="T10" fmla="*/ 131 w 139"/>
                <a:gd name="T11" fmla="*/ 102 h 139"/>
                <a:gd name="T12" fmla="*/ 136 w 139"/>
                <a:gd name="T13" fmla="*/ 89 h 139"/>
                <a:gd name="T14" fmla="*/ 138 w 139"/>
                <a:gd name="T15" fmla="*/ 76 h 139"/>
                <a:gd name="T16" fmla="*/ 138 w 139"/>
                <a:gd name="T17" fmla="*/ 62 h 139"/>
                <a:gd name="T18" fmla="*/ 136 w 139"/>
                <a:gd name="T19" fmla="*/ 48 h 139"/>
                <a:gd name="T20" fmla="*/ 131 w 139"/>
                <a:gd name="T21" fmla="*/ 36 h 139"/>
                <a:gd name="T22" fmla="*/ 123 w 139"/>
                <a:gd name="T23" fmla="*/ 25 h 139"/>
                <a:gd name="T24" fmla="*/ 113 w 139"/>
                <a:gd name="T25" fmla="*/ 16 h 139"/>
                <a:gd name="T26" fmla="*/ 103 w 139"/>
                <a:gd name="T27" fmla="*/ 8 h 139"/>
                <a:gd name="T28" fmla="*/ 90 w 139"/>
                <a:gd name="T29" fmla="*/ 3 h 139"/>
                <a:gd name="T30" fmla="*/ 77 w 139"/>
                <a:gd name="T31" fmla="*/ 0 h 139"/>
                <a:gd name="T32" fmla="*/ 63 w 139"/>
                <a:gd name="T33" fmla="*/ 0 h 139"/>
                <a:gd name="T34" fmla="*/ 49 w 139"/>
                <a:gd name="T35" fmla="*/ 3 h 139"/>
                <a:gd name="T36" fmla="*/ 37 w 139"/>
                <a:gd name="T37" fmla="*/ 8 h 139"/>
                <a:gd name="T38" fmla="*/ 25 w 139"/>
                <a:gd name="T39" fmla="*/ 16 h 139"/>
                <a:gd name="T40" fmla="*/ 15 w 139"/>
                <a:gd name="T41" fmla="*/ 25 h 139"/>
                <a:gd name="T42" fmla="*/ 9 w 139"/>
                <a:gd name="T43" fmla="*/ 36 h 139"/>
                <a:gd name="T44" fmla="*/ 3 w 139"/>
                <a:gd name="T45" fmla="*/ 48 h 139"/>
                <a:gd name="T46" fmla="*/ 0 w 139"/>
                <a:gd name="T47" fmla="*/ 62 h 139"/>
                <a:gd name="T48" fmla="*/ 0 w 139"/>
                <a:gd name="T49" fmla="*/ 76 h 139"/>
                <a:gd name="T50" fmla="*/ 3 w 139"/>
                <a:gd name="T51" fmla="*/ 89 h 139"/>
                <a:gd name="T52" fmla="*/ 9 w 139"/>
                <a:gd name="T53" fmla="*/ 102 h 139"/>
                <a:gd name="T54" fmla="*/ 15 w 139"/>
                <a:gd name="T55" fmla="*/ 113 h 139"/>
                <a:gd name="T56" fmla="*/ 25 w 139"/>
                <a:gd name="T57" fmla="*/ 123 h 139"/>
                <a:gd name="T58" fmla="*/ 37 w 139"/>
                <a:gd name="T59" fmla="*/ 130 h 139"/>
                <a:gd name="T60" fmla="*/ 49 w 139"/>
                <a:gd name="T61" fmla="*/ 136 h 139"/>
                <a:gd name="T62" fmla="*/ 63 w 139"/>
                <a:gd name="T63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139">
                  <a:moveTo>
                    <a:pt x="69" y="139"/>
                  </a:moveTo>
                  <a:lnTo>
                    <a:pt x="77" y="138"/>
                  </a:lnTo>
                  <a:lnTo>
                    <a:pt x="83" y="137"/>
                  </a:lnTo>
                  <a:lnTo>
                    <a:pt x="90" y="136"/>
                  </a:lnTo>
                  <a:lnTo>
                    <a:pt x="96" y="134"/>
                  </a:lnTo>
                  <a:lnTo>
                    <a:pt x="103" y="130"/>
                  </a:lnTo>
                  <a:lnTo>
                    <a:pt x="108" y="127"/>
                  </a:lnTo>
                  <a:lnTo>
                    <a:pt x="113" y="123"/>
                  </a:lnTo>
                  <a:lnTo>
                    <a:pt x="119" y="119"/>
                  </a:lnTo>
                  <a:lnTo>
                    <a:pt x="123" y="113"/>
                  </a:lnTo>
                  <a:lnTo>
                    <a:pt x="127" y="108"/>
                  </a:lnTo>
                  <a:lnTo>
                    <a:pt x="131" y="102"/>
                  </a:lnTo>
                  <a:lnTo>
                    <a:pt x="134" y="96"/>
                  </a:lnTo>
                  <a:lnTo>
                    <a:pt x="136" y="89"/>
                  </a:lnTo>
                  <a:lnTo>
                    <a:pt x="137" y="83"/>
                  </a:lnTo>
                  <a:lnTo>
                    <a:pt x="138" y="76"/>
                  </a:lnTo>
                  <a:lnTo>
                    <a:pt x="139" y="69"/>
                  </a:lnTo>
                  <a:lnTo>
                    <a:pt x="138" y="62"/>
                  </a:lnTo>
                  <a:lnTo>
                    <a:pt x="137" y="55"/>
                  </a:lnTo>
                  <a:lnTo>
                    <a:pt x="136" y="48"/>
                  </a:lnTo>
                  <a:lnTo>
                    <a:pt x="134" y="42"/>
                  </a:lnTo>
                  <a:lnTo>
                    <a:pt x="131" y="36"/>
                  </a:lnTo>
                  <a:lnTo>
                    <a:pt x="127" y="30"/>
                  </a:lnTo>
                  <a:lnTo>
                    <a:pt x="123" y="25"/>
                  </a:lnTo>
                  <a:lnTo>
                    <a:pt x="119" y="20"/>
                  </a:lnTo>
                  <a:lnTo>
                    <a:pt x="113" y="16"/>
                  </a:lnTo>
                  <a:lnTo>
                    <a:pt x="108" y="12"/>
                  </a:lnTo>
                  <a:lnTo>
                    <a:pt x="103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9" y="3"/>
                  </a:lnTo>
                  <a:lnTo>
                    <a:pt x="42" y="5"/>
                  </a:lnTo>
                  <a:lnTo>
                    <a:pt x="37" y="8"/>
                  </a:lnTo>
                  <a:lnTo>
                    <a:pt x="30" y="12"/>
                  </a:lnTo>
                  <a:lnTo>
                    <a:pt x="25" y="16"/>
                  </a:lnTo>
                  <a:lnTo>
                    <a:pt x="21" y="20"/>
                  </a:lnTo>
                  <a:lnTo>
                    <a:pt x="15" y="25"/>
                  </a:lnTo>
                  <a:lnTo>
                    <a:pt x="12" y="30"/>
                  </a:lnTo>
                  <a:lnTo>
                    <a:pt x="9" y="36"/>
                  </a:lnTo>
                  <a:lnTo>
                    <a:pt x="5" y="42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1" y="83"/>
                  </a:lnTo>
                  <a:lnTo>
                    <a:pt x="3" y="89"/>
                  </a:lnTo>
                  <a:lnTo>
                    <a:pt x="5" y="96"/>
                  </a:lnTo>
                  <a:lnTo>
                    <a:pt x="9" y="102"/>
                  </a:lnTo>
                  <a:lnTo>
                    <a:pt x="12" y="108"/>
                  </a:lnTo>
                  <a:lnTo>
                    <a:pt x="15" y="113"/>
                  </a:lnTo>
                  <a:lnTo>
                    <a:pt x="21" y="119"/>
                  </a:lnTo>
                  <a:lnTo>
                    <a:pt x="25" y="123"/>
                  </a:lnTo>
                  <a:lnTo>
                    <a:pt x="30" y="127"/>
                  </a:lnTo>
                  <a:lnTo>
                    <a:pt x="37" y="130"/>
                  </a:lnTo>
                  <a:lnTo>
                    <a:pt x="42" y="134"/>
                  </a:lnTo>
                  <a:lnTo>
                    <a:pt x="49" y="136"/>
                  </a:lnTo>
                  <a:lnTo>
                    <a:pt x="55" y="137"/>
                  </a:lnTo>
                  <a:lnTo>
                    <a:pt x="63" y="138"/>
                  </a:lnTo>
                  <a:lnTo>
                    <a:pt x="69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33" name="Freeform 81"/>
            <p:cNvSpPr>
              <a:spLocks/>
            </p:cNvSpPr>
            <p:nvPr/>
          </p:nvSpPr>
          <p:spPr bwMode="auto">
            <a:xfrm>
              <a:off x="2728" y="2453"/>
              <a:ext cx="34" cy="35"/>
            </a:xfrm>
            <a:custGeom>
              <a:avLst/>
              <a:gdLst>
                <a:gd name="T0" fmla="*/ 36 w 104"/>
                <a:gd name="T1" fmla="*/ 0 h 104"/>
                <a:gd name="T2" fmla="*/ 36 w 104"/>
                <a:gd name="T3" fmla="*/ 0 h 104"/>
                <a:gd name="T4" fmla="*/ 36 w 104"/>
                <a:gd name="T5" fmla="*/ 4 h 104"/>
                <a:gd name="T6" fmla="*/ 36 w 104"/>
                <a:gd name="T7" fmla="*/ 7 h 104"/>
                <a:gd name="T8" fmla="*/ 35 w 104"/>
                <a:gd name="T9" fmla="*/ 11 h 104"/>
                <a:gd name="T10" fmla="*/ 34 w 104"/>
                <a:gd name="T11" fmla="*/ 14 h 104"/>
                <a:gd name="T12" fmla="*/ 31 w 104"/>
                <a:gd name="T13" fmla="*/ 17 h 104"/>
                <a:gd name="T14" fmla="*/ 30 w 104"/>
                <a:gd name="T15" fmla="*/ 20 h 104"/>
                <a:gd name="T16" fmla="*/ 28 w 104"/>
                <a:gd name="T17" fmla="*/ 23 h 104"/>
                <a:gd name="T18" fmla="*/ 26 w 104"/>
                <a:gd name="T19" fmla="*/ 26 h 104"/>
                <a:gd name="T20" fmla="*/ 23 w 104"/>
                <a:gd name="T21" fmla="*/ 28 h 104"/>
                <a:gd name="T22" fmla="*/ 21 w 104"/>
                <a:gd name="T23" fmla="*/ 30 h 104"/>
                <a:gd name="T24" fmla="*/ 17 w 104"/>
                <a:gd name="T25" fmla="*/ 31 h 104"/>
                <a:gd name="T26" fmla="*/ 14 w 104"/>
                <a:gd name="T27" fmla="*/ 33 h 104"/>
                <a:gd name="T28" fmla="*/ 11 w 104"/>
                <a:gd name="T29" fmla="*/ 34 h 104"/>
                <a:gd name="T30" fmla="*/ 8 w 104"/>
                <a:gd name="T31" fmla="*/ 36 h 104"/>
                <a:gd name="T32" fmla="*/ 4 w 104"/>
                <a:gd name="T33" fmla="*/ 36 h 104"/>
                <a:gd name="T34" fmla="*/ 0 w 104"/>
                <a:gd name="T35" fmla="*/ 36 h 104"/>
                <a:gd name="T36" fmla="*/ 0 w 104"/>
                <a:gd name="T37" fmla="*/ 104 h 104"/>
                <a:gd name="T38" fmla="*/ 11 w 104"/>
                <a:gd name="T39" fmla="*/ 102 h 104"/>
                <a:gd name="T40" fmla="*/ 21 w 104"/>
                <a:gd name="T41" fmla="*/ 101 h 104"/>
                <a:gd name="T42" fmla="*/ 31 w 104"/>
                <a:gd name="T43" fmla="*/ 98 h 104"/>
                <a:gd name="T44" fmla="*/ 40 w 104"/>
                <a:gd name="T45" fmla="*/ 95 h 104"/>
                <a:gd name="T46" fmla="*/ 50 w 104"/>
                <a:gd name="T47" fmla="*/ 91 h 104"/>
                <a:gd name="T48" fmla="*/ 58 w 104"/>
                <a:gd name="T49" fmla="*/ 85 h 104"/>
                <a:gd name="T50" fmla="*/ 66 w 104"/>
                <a:gd name="T51" fmla="*/ 80 h 104"/>
                <a:gd name="T52" fmla="*/ 74 w 104"/>
                <a:gd name="T53" fmla="*/ 73 h 104"/>
                <a:gd name="T54" fmla="*/ 80 w 104"/>
                <a:gd name="T55" fmla="*/ 66 h 104"/>
                <a:gd name="T56" fmla="*/ 85 w 104"/>
                <a:gd name="T57" fmla="*/ 58 h 104"/>
                <a:gd name="T58" fmla="*/ 91 w 104"/>
                <a:gd name="T59" fmla="*/ 50 h 104"/>
                <a:gd name="T60" fmla="*/ 95 w 104"/>
                <a:gd name="T61" fmla="*/ 40 h 104"/>
                <a:gd name="T62" fmla="*/ 98 w 104"/>
                <a:gd name="T63" fmla="*/ 31 h 104"/>
                <a:gd name="T64" fmla="*/ 102 w 104"/>
                <a:gd name="T65" fmla="*/ 20 h 104"/>
                <a:gd name="T66" fmla="*/ 103 w 104"/>
                <a:gd name="T67" fmla="*/ 11 h 104"/>
                <a:gd name="T68" fmla="*/ 104 w 104"/>
                <a:gd name="T69" fmla="*/ 0 h 104"/>
                <a:gd name="T70" fmla="*/ 104 w 104"/>
                <a:gd name="T71" fmla="*/ 0 h 104"/>
                <a:gd name="T72" fmla="*/ 36 w 104"/>
                <a:gd name="T7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4">
                  <a:moveTo>
                    <a:pt x="36" y="0"/>
                  </a:moveTo>
                  <a:lnTo>
                    <a:pt x="36" y="0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5" y="11"/>
                  </a:lnTo>
                  <a:lnTo>
                    <a:pt x="34" y="14"/>
                  </a:lnTo>
                  <a:lnTo>
                    <a:pt x="31" y="17"/>
                  </a:lnTo>
                  <a:lnTo>
                    <a:pt x="30" y="20"/>
                  </a:lnTo>
                  <a:lnTo>
                    <a:pt x="28" y="23"/>
                  </a:lnTo>
                  <a:lnTo>
                    <a:pt x="26" y="26"/>
                  </a:lnTo>
                  <a:lnTo>
                    <a:pt x="23" y="28"/>
                  </a:lnTo>
                  <a:lnTo>
                    <a:pt x="21" y="30"/>
                  </a:lnTo>
                  <a:lnTo>
                    <a:pt x="17" y="31"/>
                  </a:lnTo>
                  <a:lnTo>
                    <a:pt x="14" y="33"/>
                  </a:lnTo>
                  <a:lnTo>
                    <a:pt x="11" y="34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104"/>
                  </a:lnTo>
                  <a:lnTo>
                    <a:pt x="11" y="102"/>
                  </a:lnTo>
                  <a:lnTo>
                    <a:pt x="21" y="101"/>
                  </a:lnTo>
                  <a:lnTo>
                    <a:pt x="31" y="98"/>
                  </a:lnTo>
                  <a:lnTo>
                    <a:pt x="40" y="95"/>
                  </a:lnTo>
                  <a:lnTo>
                    <a:pt x="50" y="91"/>
                  </a:lnTo>
                  <a:lnTo>
                    <a:pt x="58" y="85"/>
                  </a:lnTo>
                  <a:lnTo>
                    <a:pt x="66" y="80"/>
                  </a:lnTo>
                  <a:lnTo>
                    <a:pt x="74" y="73"/>
                  </a:lnTo>
                  <a:lnTo>
                    <a:pt x="80" y="66"/>
                  </a:lnTo>
                  <a:lnTo>
                    <a:pt x="85" y="58"/>
                  </a:lnTo>
                  <a:lnTo>
                    <a:pt x="91" y="50"/>
                  </a:lnTo>
                  <a:lnTo>
                    <a:pt x="95" y="40"/>
                  </a:lnTo>
                  <a:lnTo>
                    <a:pt x="98" y="31"/>
                  </a:lnTo>
                  <a:lnTo>
                    <a:pt x="102" y="20"/>
                  </a:lnTo>
                  <a:lnTo>
                    <a:pt x="103" y="1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34" name="Freeform 82"/>
            <p:cNvSpPr>
              <a:spLocks/>
            </p:cNvSpPr>
            <p:nvPr/>
          </p:nvSpPr>
          <p:spPr bwMode="auto">
            <a:xfrm>
              <a:off x="2728" y="2418"/>
              <a:ext cx="34" cy="35"/>
            </a:xfrm>
            <a:custGeom>
              <a:avLst/>
              <a:gdLst>
                <a:gd name="T0" fmla="*/ 0 w 104"/>
                <a:gd name="T1" fmla="*/ 68 h 104"/>
                <a:gd name="T2" fmla="*/ 0 w 104"/>
                <a:gd name="T3" fmla="*/ 68 h 104"/>
                <a:gd name="T4" fmla="*/ 4 w 104"/>
                <a:gd name="T5" fmla="*/ 68 h 104"/>
                <a:gd name="T6" fmla="*/ 8 w 104"/>
                <a:gd name="T7" fmla="*/ 69 h 104"/>
                <a:gd name="T8" fmla="*/ 11 w 104"/>
                <a:gd name="T9" fmla="*/ 69 h 104"/>
                <a:gd name="T10" fmla="*/ 14 w 104"/>
                <a:gd name="T11" fmla="*/ 71 h 104"/>
                <a:gd name="T12" fmla="*/ 17 w 104"/>
                <a:gd name="T13" fmla="*/ 73 h 104"/>
                <a:gd name="T14" fmla="*/ 21 w 104"/>
                <a:gd name="T15" fmla="*/ 75 h 104"/>
                <a:gd name="T16" fmla="*/ 23 w 104"/>
                <a:gd name="T17" fmla="*/ 77 h 104"/>
                <a:gd name="T18" fmla="*/ 26 w 104"/>
                <a:gd name="T19" fmla="*/ 79 h 104"/>
                <a:gd name="T20" fmla="*/ 28 w 104"/>
                <a:gd name="T21" fmla="*/ 81 h 104"/>
                <a:gd name="T22" fmla="*/ 30 w 104"/>
                <a:gd name="T23" fmla="*/ 84 h 104"/>
                <a:gd name="T24" fmla="*/ 31 w 104"/>
                <a:gd name="T25" fmla="*/ 87 h 104"/>
                <a:gd name="T26" fmla="*/ 34 w 104"/>
                <a:gd name="T27" fmla="*/ 90 h 104"/>
                <a:gd name="T28" fmla="*/ 35 w 104"/>
                <a:gd name="T29" fmla="*/ 93 h 104"/>
                <a:gd name="T30" fmla="*/ 36 w 104"/>
                <a:gd name="T31" fmla="*/ 96 h 104"/>
                <a:gd name="T32" fmla="*/ 36 w 104"/>
                <a:gd name="T33" fmla="*/ 101 h 104"/>
                <a:gd name="T34" fmla="*/ 36 w 104"/>
                <a:gd name="T35" fmla="*/ 104 h 104"/>
                <a:gd name="T36" fmla="*/ 104 w 104"/>
                <a:gd name="T37" fmla="*/ 104 h 104"/>
                <a:gd name="T38" fmla="*/ 103 w 104"/>
                <a:gd name="T39" fmla="*/ 93 h 104"/>
                <a:gd name="T40" fmla="*/ 102 w 104"/>
                <a:gd name="T41" fmla="*/ 83 h 104"/>
                <a:gd name="T42" fmla="*/ 98 w 104"/>
                <a:gd name="T43" fmla="*/ 74 h 104"/>
                <a:gd name="T44" fmla="*/ 95 w 104"/>
                <a:gd name="T45" fmla="*/ 64 h 104"/>
                <a:gd name="T46" fmla="*/ 91 w 104"/>
                <a:gd name="T47" fmla="*/ 55 h 104"/>
                <a:gd name="T48" fmla="*/ 85 w 104"/>
                <a:gd name="T49" fmla="*/ 47 h 104"/>
                <a:gd name="T50" fmla="*/ 80 w 104"/>
                <a:gd name="T51" fmla="*/ 38 h 104"/>
                <a:gd name="T52" fmla="*/ 74 w 104"/>
                <a:gd name="T53" fmla="*/ 32 h 104"/>
                <a:gd name="T54" fmla="*/ 66 w 104"/>
                <a:gd name="T55" fmla="*/ 24 h 104"/>
                <a:gd name="T56" fmla="*/ 58 w 104"/>
                <a:gd name="T57" fmla="*/ 19 h 104"/>
                <a:gd name="T58" fmla="*/ 50 w 104"/>
                <a:gd name="T59" fmla="*/ 13 h 104"/>
                <a:gd name="T60" fmla="*/ 40 w 104"/>
                <a:gd name="T61" fmla="*/ 9 h 104"/>
                <a:gd name="T62" fmla="*/ 31 w 104"/>
                <a:gd name="T63" fmla="*/ 6 h 104"/>
                <a:gd name="T64" fmla="*/ 21 w 104"/>
                <a:gd name="T65" fmla="*/ 3 h 104"/>
                <a:gd name="T66" fmla="*/ 11 w 104"/>
                <a:gd name="T67" fmla="*/ 1 h 104"/>
                <a:gd name="T68" fmla="*/ 0 w 104"/>
                <a:gd name="T69" fmla="*/ 0 h 104"/>
                <a:gd name="T70" fmla="*/ 0 w 104"/>
                <a:gd name="T71" fmla="*/ 0 h 104"/>
                <a:gd name="T72" fmla="*/ 0 w 104"/>
                <a:gd name="T73" fmla="*/ 6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4">
                  <a:moveTo>
                    <a:pt x="0" y="68"/>
                  </a:moveTo>
                  <a:lnTo>
                    <a:pt x="0" y="68"/>
                  </a:lnTo>
                  <a:lnTo>
                    <a:pt x="4" y="68"/>
                  </a:lnTo>
                  <a:lnTo>
                    <a:pt x="8" y="69"/>
                  </a:lnTo>
                  <a:lnTo>
                    <a:pt x="11" y="69"/>
                  </a:lnTo>
                  <a:lnTo>
                    <a:pt x="14" y="71"/>
                  </a:lnTo>
                  <a:lnTo>
                    <a:pt x="17" y="73"/>
                  </a:lnTo>
                  <a:lnTo>
                    <a:pt x="21" y="75"/>
                  </a:lnTo>
                  <a:lnTo>
                    <a:pt x="23" y="77"/>
                  </a:lnTo>
                  <a:lnTo>
                    <a:pt x="26" y="79"/>
                  </a:lnTo>
                  <a:lnTo>
                    <a:pt x="28" y="81"/>
                  </a:lnTo>
                  <a:lnTo>
                    <a:pt x="30" y="84"/>
                  </a:lnTo>
                  <a:lnTo>
                    <a:pt x="31" y="87"/>
                  </a:lnTo>
                  <a:lnTo>
                    <a:pt x="34" y="90"/>
                  </a:lnTo>
                  <a:lnTo>
                    <a:pt x="35" y="93"/>
                  </a:lnTo>
                  <a:lnTo>
                    <a:pt x="36" y="96"/>
                  </a:lnTo>
                  <a:lnTo>
                    <a:pt x="36" y="101"/>
                  </a:lnTo>
                  <a:lnTo>
                    <a:pt x="36" y="104"/>
                  </a:lnTo>
                  <a:lnTo>
                    <a:pt x="104" y="104"/>
                  </a:lnTo>
                  <a:lnTo>
                    <a:pt x="103" y="93"/>
                  </a:lnTo>
                  <a:lnTo>
                    <a:pt x="102" y="83"/>
                  </a:lnTo>
                  <a:lnTo>
                    <a:pt x="98" y="74"/>
                  </a:lnTo>
                  <a:lnTo>
                    <a:pt x="95" y="64"/>
                  </a:lnTo>
                  <a:lnTo>
                    <a:pt x="91" y="55"/>
                  </a:lnTo>
                  <a:lnTo>
                    <a:pt x="85" y="47"/>
                  </a:lnTo>
                  <a:lnTo>
                    <a:pt x="80" y="38"/>
                  </a:lnTo>
                  <a:lnTo>
                    <a:pt x="74" y="32"/>
                  </a:lnTo>
                  <a:lnTo>
                    <a:pt x="66" y="24"/>
                  </a:lnTo>
                  <a:lnTo>
                    <a:pt x="58" y="19"/>
                  </a:lnTo>
                  <a:lnTo>
                    <a:pt x="50" y="13"/>
                  </a:lnTo>
                  <a:lnTo>
                    <a:pt x="40" y="9"/>
                  </a:lnTo>
                  <a:lnTo>
                    <a:pt x="31" y="6"/>
                  </a:lnTo>
                  <a:lnTo>
                    <a:pt x="21" y="3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35" name="Freeform 83"/>
            <p:cNvSpPr>
              <a:spLocks/>
            </p:cNvSpPr>
            <p:nvPr/>
          </p:nvSpPr>
          <p:spPr bwMode="auto">
            <a:xfrm>
              <a:off x="2693" y="2418"/>
              <a:ext cx="35" cy="35"/>
            </a:xfrm>
            <a:custGeom>
              <a:avLst/>
              <a:gdLst>
                <a:gd name="T0" fmla="*/ 69 w 104"/>
                <a:gd name="T1" fmla="*/ 104 h 104"/>
                <a:gd name="T2" fmla="*/ 69 w 104"/>
                <a:gd name="T3" fmla="*/ 104 h 104"/>
                <a:gd name="T4" fmla="*/ 69 w 104"/>
                <a:gd name="T5" fmla="*/ 101 h 104"/>
                <a:gd name="T6" fmla="*/ 70 w 104"/>
                <a:gd name="T7" fmla="*/ 96 h 104"/>
                <a:gd name="T8" fmla="*/ 70 w 104"/>
                <a:gd name="T9" fmla="*/ 93 h 104"/>
                <a:gd name="T10" fmla="*/ 72 w 104"/>
                <a:gd name="T11" fmla="*/ 90 h 104"/>
                <a:gd name="T12" fmla="*/ 73 w 104"/>
                <a:gd name="T13" fmla="*/ 87 h 104"/>
                <a:gd name="T14" fmla="*/ 75 w 104"/>
                <a:gd name="T15" fmla="*/ 84 h 104"/>
                <a:gd name="T16" fmla="*/ 77 w 104"/>
                <a:gd name="T17" fmla="*/ 81 h 104"/>
                <a:gd name="T18" fmla="*/ 79 w 104"/>
                <a:gd name="T19" fmla="*/ 79 h 104"/>
                <a:gd name="T20" fmla="*/ 81 w 104"/>
                <a:gd name="T21" fmla="*/ 77 h 104"/>
                <a:gd name="T22" fmla="*/ 85 w 104"/>
                <a:gd name="T23" fmla="*/ 75 h 104"/>
                <a:gd name="T24" fmla="*/ 87 w 104"/>
                <a:gd name="T25" fmla="*/ 73 h 104"/>
                <a:gd name="T26" fmla="*/ 90 w 104"/>
                <a:gd name="T27" fmla="*/ 71 h 104"/>
                <a:gd name="T28" fmla="*/ 93 w 104"/>
                <a:gd name="T29" fmla="*/ 69 h 104"/>
                <a:gd name="T30" fmla="*/ 97 w 104"/>
                <a:gd name="T31" fmla="*/ 69 h 104"/>
                <a:gd name="T32" fmla="*/ 101 w 104"/>
                <a:gd name="T33" fmla="*/ 68 h 104"/>
                <a:gd name="T34" fmla="*/ 104 w 104"/>
                <a:gd name="T35" fmla="*/ 68 h 104"/>
                <a:gd name="T36" fmla="*/ 104 w 104"/>
                <a:gd name="T37" fmla="*/ 0 h 104"/>
                <a:gd name="T38" fmla="*/ 93 w 104"/>
                <a:gd name="T39" fmla="*/ 1 h 104"/>
                <a:gd name="T40" fmla="*/ 84 w 104"/>
                <a:gd name="T41" fmla="*/ 3 h 104"/>
                <a:gd name="T42" fmla="*/ 74 w 104"/>
                <a:gd name="T43" fmla="*/ 6 h 104"/>
                <a:gd name="T44" fmla="*/ 64 w 104"/>
                <a:gd name="T45" fmla="*/ 9 h 104"/>
                <a:gd name="T46" fmla="*/ 56 w 104"/>
                <a:gd name="T47" fmla="*/ 13 h 104"/>
                <a:gd name="T48" fmla="*/ 47 w 104"/>
                <a:gd name="T49" fmla="*/ 19 h 104"/>
                <a:gd name="T50" fmla="*/ 38 w 104"/>
                <a:gd name="T51" fmla="*/ 24 h 104"/>
                <a:gd name="T52" fmla="*/ 32 w 104"/>
                <a:gd name="T53" fmla="*/ 32 h 104"/>
                <a:gd name="T54" fmla="*/ 24 w 104"/>
                <a:gd name="T55" fmla="*/ 38 h 104"/>
                <a:gd name="T56" fmla="*/ 19 w 104"/>
                <a:gd name="T57" fmla="*/ 47 h 104"/>
                <a:gd name="T58" fmla="*/ 13 w 104"/>
                <a:gd name="T59" fmla="*/ 55 h 104"/>
                <a:gd name="T60" fmla="*/ 9 w 104"/>
                <a:gd name="T61" fmla="*/ 64 h 104"/>
                <a:gd name="T62" fmla="*/ 6 w 104"/>
                <a:gd name="T63" fmla="*/ 74 h 104"/>
                <a:gd name="T64" fmla="*/ 4 w 104"/>
                <a:gd name="T65" fmla="*/ 83 h 104"/>
                <a:gd name="T66" fmla="*/ 2 w 104"/>
                <a:gd name="T67" fmla="*/ 94 h 104"/>
                <a:gd name="T68" fmla="*/ 0 w 104"/>
                <a:gd name="T69" fmla="*/ 104 h 104"/>
                <a:gd name="T70" fmla="*/ 0 w 104"/>
                <a:gd name="T71" fmla="*/ 104 h 104"/>
                <a:gd name="T72" fmla="*/ 69 w 104"/>
                <a:gd name="T7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4">
                  <a:moveTo>
                    <a:pt x="69" y="104"/>
                  </a:moveTo>
                  <a:lnTo>
                    <a:pt x="69" y="104"/>
                  </a:lnTo>
                  <a:lnTo>
                    <a:pt x="69" y="101"/>
                  </a:lnTo>
                  <a:lnTo>
                    <a:pt x="70" y="96"/>
                  </a:lnTo>
                  <a:lnTo>
                    <a:pt x="70" y="93"/>
                  </a:lnTo>
                  <a:lnTo>
                    <a:pt x="72" y="90"/>
                  </a:lnTo>
                  <a:lnTo>
                    <a:pt x="73" y="87"/>
                  </a:lnTo>
                  <a:lnTo>
                    <a:pt x="75" y="84"/>
                  </a:lnTo>
                  <a:lnTo>
                    <a:pt x="77" y="81"/>
                  </a:lnTo>
                  <a:lnTo>
                    <a:pt x="79" y="79"/>
                  </a:lnTo>
                  <a:lnTo>
                    <a:pt x="81" y="77"/>
                  </a:lnTo>
                  <a:lnTo>
                    <a:pt x="85" y="75"/>
                  </a:lnTo>
                  <a:lnTo>
                    <a:pt x="87" y="73"/>
                  </a:lnTo>
                  <a:lnTo>
                    <a:pt x="90" y="71"/>
                  </a:lnTo>
                  <a:lnTo>
                    <a:pt x="93" y="69"/>
                  </a:lnTo>
                  <a:lnTo>
                    <a:pt x="97" y="69"/>
                  </a:lnTo>
                  <a:lnTo>
                    <a:pt x="101" y="68"/>
                  </a:lnTo>
                  <a:lnTo>
                    <a:pt x="104" y="68"/>
                  </a:lnTo>
                  <a:lnTo>
                    <a:pt x="104" y="0"/>
                  </a:lnTo>
                  <a:lnTo>
                    <a:pt x="93" y="1"/>
                  </a:lnTo>
                  <a:lnTo>
                    <a:pt x="84" y="3"/>
                  </a:lnTo>
                  <a:lnTo>
                    <a:pt x="74" y="6"/>
                  </a:lnTo>
                  <a:lnTo>
                    <a:pt x="64" y="9"/>
                  </a:lnTo>
                  <a:lnTo>
                    <a:pt x="56" y="13"/>
                  </a:lnTo>
                  <a:lnTo>
                    <a:pt x="47" y="19"/>
                  </a:lnTo>
                  <a:lnTo>
                    <a:pt x="38" y="24"/>
                  </a:lnTo>
                  <a:lnTo>
                    <a:pt x="32" y="32"/>
                  </a:lnTo>
                  <a:lnTo>
                    <a:pt x="24" y="38"/>
                  </a:lnTo>
                  <a:lnTo>
                    <a:pt x="19" y="47"/>
                  </a:lnTo>
                  <a:lnTo>
                    <a:pt x="13" y="55"/>
                  </a:lnTo>
                  <a:lnTo>
                    <a:pt x="9" y="64"/>
                  </a:lnTo>
                  <a:lnTo>
                    <a:pt x="6" y="74"/>
                  </a:lnTo>
                  <a:lnTo>
                    <a:pt x="4" y="83"/>
                  </a:lnTo>
                  <a:lnTo>
                    <a:pt x="2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69" y="10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36" name="Freeform 84"/>
            <p:cNvSpPr>
              <a:spLocks/>
            </p:cNvSpPr>
            <p:nvPr/>
          </p:nvSpPr>
          <p:spPr bwMode="auto">
            <a:xfrm>
              <a:off x="2693" y="2453"/>
              <a:ext cx="35" cy="35"/>
            </a:xfrm>
            <a:custGeom>
              <a:avLst/>
              <a:gdLst>
                <a:gd name="T0" fmla="*/ 104 w 104"/>
                <a:gd name="T1" fmla="*/ 36 h 104"/>
                <a:gd name="T2" fmla="*/ 104 w 104"/>
                <a:gd name="T3" fmla="*/ 36 h 104"/>
                <a:gd name="T4" fmla="*/ 101 w 104"/>
                <a:gd name="T5" fmla="*/ 36 h 104"/>
                <a:gd name="T6" fmla="*/ 97 w 104"/>
                <a:gd name="T7" fmla="*/ 36 h 104"/>
                <a:gd name="T8" fmla="*/ 93 w 104"/>
                <a:gd name="T9" fmla="*/ 34 h 104"/>
                <a:gd name="T10" fmla="*/ 90 w 104"/>
                <a:gd name="T11" fmla="*/ 33 h 104"/>
                <a:gd name="T12" fmla="*/ 87 w 104"/>
                <a:gd name="T13" fmla="*/ 31 h 104"/>
                <a:gd name="T14" fmla="*/ 85 w 104"/>
                <a:gd name="T15" fmla="*/ 30 h 104"/>
                <a:gd name="T16" fmla="*/ 81 w 104"/>
                <a:gd name="T17" fmla="*/ 28 h 104"/>
                <a:gd name="T18" fmla="*/ 79 w 104"/>
                <a:gd name="T19" fmla="*/ 26 h 104"/>
                <a:gd name="T20" fmla="*/ 77 w 104"/>
                <a:gd name="T21" fmla="*/ 23 h 104"/>
                <a:gd name="T22" fmla="*/ 75 w 104"/>
                <a:gd name="T23" fmla="*/ 20 h 104"/>
                <a:gd name="T24" fmla="*/ 73 w 104"/>
                <a:gd name="T25" fmla="*/ 17 h 104"/>
                <a:gd name="T26" fmla="*/ 72 w 104"/>
                <a:gd name="T27" fmla="*/ 14 h 104"/>
                <a:gd name="T28" fmla="*/ 70 w 104"/>
                <a:gd name="T29" fmla="*/ 11 h 104"/>
                <a:gd name="T30" fmla="*/ 70 w 104"/>
                <a:gd name="T31" fmla="*/ 7 h 104"/>
                <a:gd name="T32" fmla="*/ 69 w 104"/>
                <a:gd name="T33" fmla="*/ 4 h 104"/>
                <a:gd name="T34" fmla="*/ 69 w 104"/>
                <a:gd name="T35" fmla="*/ 0 h 104"/>
                <a:gd name="T36" fmla="*/ 0 w 104"/>
                <a:gd name="T37" fmla="*/ 0 h 104"/>
                <a:gd name="T38" fmla="*/ 2 w 104"/>
                <a:gd name="T39" fmla="*/ 11 h 104"/>
                <a:gd name="T40" fmla="*/ 4 w 104"/>
                <a:gd name="T41" fmla="*/ 20 h 104"/>
                <a:gd name="T42" fmla="*/ 6 w 104"/>
                <a:gd name="T43" fmla="*/ 31 h 104"/>
                <a:gd name="T44" fmla="*/ 9 w 104"/>
                <a:gd name="T45" fmla="*/ 40 h 104"/>
                <a:gd name="T46" fmla="*/ 13 w 104"/>
                <a:gd name="T47" fmla="*/ 50 h 104"/>
                <a:gd name="T48" fmla="*/ 19 w 104"/>
                <a:gd name="T49" fmla="*/ 58 h 104"/>
                <a:gd name="T50" fmla="*/ 24 w 104"/>
                <a:gd name="T51" fmla="*/ 66 h 104"/>
                <a:gd name="T52" fmla="*/ 32 w 104"/>
                <a:gd name="T53" fmla="*/ 73 h 104"/>
                <a:gd name="T54" fmla="*/ 38 w 104"/>
                <a:gd name="T55" fmla="*/ 80 h 104"/>
                <a:gd name="T56" fmla="*/ 47 w 104"/>
                <a:gd name="T57" fmla="*/ 85 h 104"/>
                <a:gd name="T58" fmla="*/ 56 w 104"/>
                <a:gd name="T59" fmla="*/ 91 h 104"/>
                <a:gd name="T60" fmla="*/ 64 w 104"/>
                <a:gd name="T61" fmla="*/ 95 h 104"/>
                <a:gd name="T62" fmla="*/ 74 w 104"/>
                <a:gd name="T63" fmla="*/ 98 h 104"/>
                <a:gd name="T64" fmla="*/ 84 w 104"/>
                <a:gd name="T65" fmla="*/ 101 h 104"/>
                <a:gd name="T66" fmla="*/ 94 w 104"/>
                <a:gd name="T67" fmla="*/ 102 h 104"/>
                <a:gd name="T68" fmla="*/ 104 w 104"/>
                <a:gd name="T69" fmla="*/ 104 h 104"/>
                <a:gd name="T70" fmla="*/ 104 w 104"/>
                <a:gd name="T71" fmla="*/ 104 h 104"/>
                <a:gd name="T72" fmla="*/ 104 w 104"/>
                <a:gd name="T73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4">
                  <a:moveTo>
                    <a:pt x="104" y="36"/>
                  </a:moveTo>
                  <a:lnTo>
                    <a:pt x="104" y="36"/>
                  </a:lnTo>
                  <a:lnTo>
                    <a:pt x="101" y="36"/>
                  </a:lnTo>
                  <a:lnTo>
                    <a:pt x="97" y="36"/>
                  </a:lnTo>
                  <a:lnTo>
                    <a:pt x="93" y="34"/>
                  </a:lnTo>
                  <a:lnTo>
                    <a:pt x="90" y="33"/>
                  </a:lnTo>
                  <a:lnTo>
                    <a:pt x="87" y="31"/>
                  </a:lnTo>
                  <a:lnTo>
                    <a:pt x="85" y="30"/>
                  </a:lnTo>
                  <a:lnTo>
                    <a:pt x="81" y="28"/>
                  </a:lnTo>
                  <a:lnTo>
                    <a:pt x="79" y="26"/>
                  </a:lnTo>
                  <a:lnTo>
                    <a:pt x="77" y="23"/>
                  </a:lnTo>
                  <a:lnTo>
                    <a:pt x="75" y="20"/>
                  </a:lnTo>
                  <a:lnTo>
                    <a:pt x="73" y="17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70" y="7"/>
                  </a:lnTo>
                  <a:lnTo>
                    <a:pt x="69" y="4"/>
                  </a:lnTo>
                  <a:lnTo>
                    <a:pt x="69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4" y="20"/>
                  </a:lnTo>
                  <a:lnTo>
                    <a:pt x="6" y="31"/>
                  </a:lnTo>
                  <a:lnTo>
                    <a:pt x="9" y="40"/>
                  </a:lnTo>
                  <a:lnTo>
                    <a:pt x="13" y="50"/>
                  </a:lnTo>
                  <a:lnTo>
                    <a:pt x="19" y="58"/>
                  </a:lnTo>
                  <a:lnTo>
                    <a:pt x="24" y="66"/>
                  </a:lnTo>
                  <a:lnTo>
                    <a:pt x="32" y="73"/>
                  </a:lnTo>
                  <a:lnTo>
                    <a:pt x="38" y="80"/>
                  </a:lnTo>
                  <a:lnTo>
                    <a:pt x="47" y="85"/>
                  </a:lnTo>
                  <a:lnTo>
                    <a:pt x="56" y="91"/>
                  </a:lnTo>
                  <a:lnTo>
                    <a:pt x="64" y="95"/>
                  </a:lnTo>
                  <a:lnTo>
                    <a:pt x="74" y="98"/>
                  </a:lnTo>
                  <a:lnTo>
                    <a:pt x="84" y="101"/>
                  </a:lnTo>
                  <a:lnTo>
                    <a:pt x="94" y="102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37" name="Freeform 85"/>
            <p:cNvSpPr>
              <a:spLocks/>
            </p:cNvSpPr>
            <p:nvPr/>
          </p:nvSpPr>
          <p:spPr bwMode="auto">
            <a:xfrm>
              <a:off x="2761" y="2524"/>
              <a:ext cx="46" cy="46"/>
            </a:xfrm>
            <a:custGeom>
              <a:avLst/>
              <a:gdLst>
                <a:gd name="T0" fmla="*/ 76 w 139"/>
                <a:gd name="T1" fmla="*/ 138 h 139"/>
                <a:gd name="T2" fmla="*/ 90 w 139"/>
                <a:gd name="T3" fmla="*/ 136 h 139"/>
                <a:gd name="T4" fmla="*/ 103 w 139"/>
                <a:gd name="T5" fmla="*/ 130 h 139"/>
                <a:gd name="T6" fmla="*/ 114 w 139"/>
                <a:gd name="T7" fmla="*/ 123 h 139"/>
                <a:gd name="T8" fmla="*/ 124 w 139"/>
                <a:gd name="T9" fmla="*/ 113 h 139"/>
                <a:gd name="T10" fmla="*/ 130 w 139"/>
                <a:gd name="T11" fmla="*/ 102 h 139"/>
                <a:gd name="T12" fmla="*/ 136 w 139"/>
                <a:gd name="T13" fmla="*/ 89 h 139"/>
                <a:gd name="T14" fmla="*/ 139 w 139"/>
                <a:gd name="T15" fmla="*/ 76 h 139"/>
                <a:gd name="T16" fmla="*/ 139 w 139"/>
                <a:gd name="T17" fmla="*/ 62 h 139"/>
                <a:gd name="T18" fmla="*/ 136 w 139"/>
                <a:gd name="T19" fmla="*/ 48 h 139"/>
                <a:gd name="T20" fmla="*/ 130 w 139"/>
                <a:gd name="T21" fmla="*/ 36 h 139"/>
                <a:gd name="T22" fmla="*/ 124 w 139"/>
                <a:gd name="T23" fmla="*/ 24 h 139"/>
                <a:gd name="T24" fmla="*/ 114 w 139"/>
                <a:gd name="T25" fmla="*/ 16 h 139"/>
                <a:gd name="T26" fmla="*/ 103 w 139"/>
                <a:gd name="T27" fmla="*/ 8 h 139"/>
                <a:gd name="T28" fmla="*/ 90 w 139"/>
                <a:gd name="T29" fmla="*/ 3 h 139"/>
                <a:gd name="T30" fmla="*/ 76 w 139"/>
                <a:gd name="T31" fmla="*/ 0 h 139"/>
                <a:gd name="T32" fmla="*/ 62 w 139"/>
                <a:gd name="T33" fmla="*/ 0 h 139"/>
                <a:gd name="T34" fmla="*/ 49 w 139"/>
                <a:gd name="T35" fmla="*/ 3 h 139"/>
                <a:gd name="T36" fmla="*/ 36 w 139"/>
                <a:gd name="T37" fmla="*/ 8 h 139"/>
                <a:gd name="T38" fmla="*/ 25 w 139"/>
                <a:gd name="T39" fmla="*/ 16 h 139"/>
                <a:gd name="T40" fmla="*/ 16 w 139"/>
                <a:gd name="T41" fmla="*/ 24 h 139"/>
                <a:gd name="T42" fmla="*/ 8 w 139"/>
                <a:gd name="T43" fmla="*/ 36 h 139"/>
                <a:gd name="T44" fmla="*/ 3 w 139"/>
                <a:gd name="T45" fmla="*/ 48 h 139"/>
                <a:gd name="T46" fmla="*/ 1 w 139"/>
                <a:gd name="T47" fmla="*/ 62 h 139"/>
                <a:gd name="T48" fmla="*/ 1 w 139"/>
                <a:gd name="T49" fmla="*/ 76 h 139"/>
                <a:gd name="T50" fmla="*/ 3 w 139"/>
                <a:gd name="T51" fmla="*/ 89 h 139"/>
                <a:gd name="T52" fmla="*/ 8 w 139"/>
                <a:gd name="T53" fmla="*/ 102 h 139"/>
                <a:gd name="T54" fmla="*/ 16 w 139"/>
                <a:gd name="T55" fmla="*/ 113 h 139"/>
                <a:gd name="T56" fmla="*/ 25 w 139"/>
                <a:gd name="T57" fmla="*/ 123 h 139"/>
                <a:gd name="T58" fmla="*/ 36 w 139"/>
                <a:gd name="T59" fmla="*/ 130 h 139"/>
                <a:gd name="T60" fmla="*/ 49 w 139"/>
                <a:gd name="T61" fmla="*/ 136 h 139"/>
                <a:gd name="T62" fmla="*/ 62 w 139"/>
                <a:gd name="T63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139">
                  <a:moveTo>
                    <a:pt x="70" y="139"/>
                  </a:moveTo>
                  <a:lnTo>
                    <a:pt x="76" y="138"/>
                  </a:lnTo>
                  <a:lnTo>
                    <a:pt x="84" y="137"/>
                  </a:lnTo>
                  <a:lnTo>
                    <a:pt x="90" y="136"/>
                  </a:lnTo>
                  <a:lnTo>
                    <a:pt x="97" y="134"/>
                  </a:lnTo>
                  <a:lnTo>
                    <a:pt x="103" y="130"/>
                  </a:lnTo>
                  <a:lnTo>
                    <a:pt x="109" y="127"/>
                  </a:lnTo>
                  <a:lnTo>
                    <a:pt x="114" y="123"/>
                  </a:lnTo>
                  <a:lnTo>
                    <a:pt x="118" y="118"/>
                  </a:lnTo>
                  <a:lnTo>
                    <a:pt x="124" y="113"/>
                  </a:lnTo>
                  <a:lnTo>
                    <a:pt x="127" y="108"/>
                  </a:lnTo>
                  <a:lnTo>
                    <a:pt x="130" y="102"/>
                  </a:lnTo>
                  <a:lnTo>
                    <a:pt x="133" y="96"/>
                  </a:lnTo>
                  <a:lnTo>
                    <a:pt x="136" y="89"/>
                  </a:lnTo>
                  <a:lnTo>
                    <a:pt x="138" y="83"/>
                  </a:lnTo>
                  <a:lnTo>
                    <a:pt x="139" y="76"/>
                  </a:lnTo>
                  <a:lnTo>
                    <a:pt x="139" y="69"/>
                  </a:lnTo>
                  <a:lnTo>
                    <a:pt x="139" y="62"/>
                  </a:lnTo>
                  <a:lnTo>
                    <a:pt x="138" y="55"/>
                  </a:lnTo>
                  <a:lnTo>
                    <a:pt x="136" y="48"/>
                  </a:lnTo>
                  <a:lnTo>
                    <a:pt x="133" y="42"/>
                  </a:lnTo>
                  <a:lnTo>
                    <a:pt x="130" y="36"/>
                  </a:lnTo>
                  <a:lnTo>
                    <a:pt x="127" y="30"/>
                  </a:lnTo>
                  <a:lnTo>
                    <a:pt x="124" y="24"/>
                  </a:lnTo>
                  <a:lnTo>
                    <a:pt x="118" y="20"/>
                  </a:lnTo>
                  <a:lnTo>
                    <a:pt x="114" y="16"/>
                  </a:lnTo>
                  <a:lnTo>
                    <a:pt x="109" y="12"/>
                  </a:lnTo>
                  <a:lnTo>
                    <a:pt x="103" y="8"/>
                  </a:lnTo>
                  <a:lnTo>
                    <a:pt x="97" y="5"/>
                  </a:lnTo>
                  <a:lnTo>
                    <a:pt x="90" y="3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56" y="1"/>
                  </a:lnTo>
                  <a:lnTo>
                    <a:pt x="49" y="3"/>
                  </a:lnTo>
                  <a:lnTo>
                    <a:pt x="43" y="5"/>
                  </a:lnTo>
                  <a:lnTo>
                    <a:pt x="36" y="8"/>
                  </a:lnTo>
                  <a:lnTo>
                    <a:pt x="31" y="12"/>
                  </a:lnTo>
                  <a:lnTo>
                    <a:pt x="25" y="16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1" y="30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3" y="48"/>
                  </a:lnTo>
                  <a:lnTo>
                    <a:pt x="2" y="55"/>
                  </a:lnTo>
                  <a:lnTo>
                    <a:pt x="1" y="62"/>
                  </a:lnTo>
                  <a:lnTo>
                    <a:pt x="0" y="69"/>
                  </a:lnTo>
                  <a:lnTo>
                    <a:pt x="1" y="76"/>
                  </a:lnTo>
                  <a:lnTo>
                    <a:pt x="2" y="83"/>
                  </a:lnTo>
                  <a:lnTo>
                    <a:pt x="3" y="89"/>
                  </a:lnTo>
                  <a:lnTo>
                    <a:pt x="6" y="96"/>
                  </a:lnTo>
                  <a:lnTo>
                    <a:pt x="8" y="102"/>
                  </a:lnTo>
                  <a:lnTo>
                    <a:pt x="11" y="108"/>
                  </a:lnTo>
                  <a:lnTo>
                    <a:pt x="16" y="113"/>
                  </a:lnTo>
                  <a:lnTo>
                    <a:pt x="20" y="118"/>
                  </a:lnTo>
                  <a:lnTo>
                    <a:pt x="25" y="123"/>
                  </a:lnTo>
                  <a:lnTo>
                    <a:pt x="31" y="127"/>
                  </a:lnTo>
                  <a:lnTo>
                    <a:pt x="36" y="130"/>
                  </a:lnTo>
                  <a:lnTo>
                    <a:pt x="43" y="134"/>
                  </a:lnTo>
                  <a:lnTo>
                    <a:pt x="49" y="136"/>
                  </a:lnTo>
                  <a:lnTo>
                    <a:pt x="56" y="137"/>
                  </a:lnTo>
                  <a:lnTo>
                    <a:pt x="62" y="138"/>
                  </a:lnTo>
                  <a:lnTo>
                    <a:pt x="70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38" name="Freeform 86"/>
            <p:cNvSpPr>
              <a:spLocks/>
            </p:cNvSpPr>
            <p:nvPr/>
          </p:nvSpPr>
          <p:spPr bwMode="auto">
            <a:xfrm>
              <a:off x="2784" y="2547"/>
              <a:ext cx="35" cy="34"/>
            </a:xfrm>
            <a:custGeom>
              <a:avLst/>
              <a:gdLst>
                <a:gd name="T0" fmla="*/ 35 w 103"/>
                <a:gd name="T1" fmla="*/ 0 h 103"/>
                <a:gd name="T2" fmla="*/ 35 w 103"/>
                <a:gd name="T3" fmla="*/ 0 h 103"/>
                <a:gd name="T4" fmla="*/ 35 w 103"/>
                <a:gd name="T5" fmla="*/ 4 h 103"/>
                <a:gd name="T6" fmla="*/ 34 w 103"/>
                <a:gd name="T7" fmla="*/ 7 h 103"/>
                <a:gd name="T8" fmla="*/ 34 w 103"/>
                <a:gd name="T9" fmla="*/ 11 h 103"/>
                <a:gd name="T10" fmla="*/ 33 w 103"/>
                <a:gd name="T11" fmla="*/ 14 h 103"/>
                <a:gd name="T12" fmla="*/ 31 w 103"/>
                <a:gd name="T13" fmla="*/ 17 h 103"/>
                <a:gd name="T14" fmla="*/ 29 w 103"/>
                <a:gd name="T15" fmla="*/ 20 h 103"/>
                <a:gd name="T16" fmla="*/ 27 w 103"/>
                <a:gd name="T17" fmla="*/ 24 h 103"/>
                <a:gd name="T18" fmla="*/ 25 w 103"/>
                <a:gd name="T19" fmla="*/ 26 h 103"/>
                <a:gd name="T20" fmla="*/ 22 w 103"/>
                <a:gd name="T21" fmla="*/ 28 h 103"/>
                <a:gd name="T22" fmla="*/ 19 w 103"/>
                <a:gd name="T23" fmla="*/ 30 h 103"/>
                <a:gd name="T24" fmla="*/ 17 w 103"/>
                <a:gd name="T25" fmla="*/ 32 h 103"/>
                <a:gd name="T26" fmla="*/ 14 w 103"/>
                <a:gd name="T27" fmla="*/ 33 h 103"/>
                <a:gd name="T28" fmla="*/ 11 w 103"/>
                <a:gd name="T29" fmla="*/ 34 h 103"/>
                <a:gd name="T30" fmla="*/ 7 w 103"/>
                <a:gd name="T31" fmla="*/ 35 h 103"/>
                <a:gd name="T32" fmla="*/ 3 w 103"/>
                <a:gd name="T33" fmla="*/ 35 h 103"/>
                <a:gd name="T34" fmla="*/ 0 w 103"/>
                <a:gd name="T35" fmla="*/ 36 h 103"/>
                <a:gd name="T36" fmla="*/ 0 w 103"/>
                <a:gd name="T37" fmla="*/ 103 h 103"/>
                <a:gd name="T38" fmla="*/ 9 w 103"/>
                <a:gd name="T39" fmla="*/ 102 h 103"/>
                <a:gd name="T40" fmla="*/ 20 w 103"/>
                <a:gd name="T41" fmla="*/ 101 h 103"/>
                <a:gd name="T42" fmla="*/ 30 w 103"/>
                <a:gd name="T43" fmla="*/ 99 h 103"/>
                <a:gd name="T44" fmla="*/ 40 w 103"/>
                <a:gd name="T45" fmla="*/ 95 h 103"/>
                <a:gd name="T46" fmla="*/ 48 w 103"/>
                <a:gd name="T47" fmla="*/ 91 h 103"/>
                <a:gd name="T48" fmla="*/ 57 w 103"/>
                <a:gd name="T49" fmla="*/ 86 h 103"/>
                <a:gd name="T50" fmla="*/ 66 w 103"/>
                <a:gd name="T51" fmla="*/ 80 h 103"/>
                <a:gd name="T52" fmla="*/ 72 w 103"/>
                <a:gd name="T53" fmla="*/ 73 h 103"/>
                <a:gd name="T54" fmla="*/ 80 w 103"/>
                <a:gd name="T55" fmla="*/ 66 h 103"/>
                <a:gd name="T56" fmla="*/ 85 w 103"/>
                <a:gd name="T57" fmla="*/ 58 h 103"/>
                <a:gd name="T58" fmla="*/ 90 w 103"/>
                <a:gd name="T59" fmla="*/ 49 h 103"/>
                <a:gd name="T60" fmla="*/ 95 w 103"/>
                <a:gd name="T61" fmla="*/ 40 h 103"/>
                <a:gd name="T62" fmla="*/ 98 w 103"/>
                <a:gd name="T63" fmla="*/ 31 h 103"/>
                <a:gd name="T64" fmla="*/ 100 w 103"/>
                <a:gd name="T65" fmla="*/ 21 h 103"/>
                <a:gd name="T66" fmla="*/ 102 w 103"/>
                <a:gd name="T67" fmla="*/ 11 h 103"/>
                <a:gd name="T68" fmla="*/ 103 w 103"/>
                <a:gd name="T69" fmla="*/ 0 h 103"/>
                <a:gd name="T70" fmla="*/ 103 w 103"/>
                <a:gd name="T71" fmla="*/ 0 h 103"/>
                <a:gd name="T72" fmla="*/ 35 w 103"/>
                <a:gd name="T7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3">
                  <a:moveTo>
                    <a:pt x="35" y="0"/>
                  </a:moveTo>
                  <a:lnTo>
                    <a:pt x="35" y="0"/>
                  </a:lnTo>
                  <a:lnTo>
                    <a:pt x="35" y="4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3" y="14"/>
                  </a:lnTo>
                  <a:lnTo>
                    <a:pt x="31" y="17"/>
                  </a:lnTo>
                  <a:lnTo>
                    <a:pt x="29" y="20"/>
                  </a:lnTo>
                  <a:lnTo>
                    <a:pt x="27" y="24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9" y="30"/>
                  </a:lnTo>
                  <a:lnTo>
                    <a:pt x="17" y="32"/>
                  </a:lnTo>
                  <a:lnTo>
                    <a:pt x="14" y="33"/>
                  </a:lnTo>
                  <a:lnTo>
                    <a:pt x="11" y="34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0" y="36"/>
                  </a:lnTo>
                  <a:lnTo>
                    <a:pt x="0" y="103"/>
                  </a:lnTo>
                  <a:lnTo>
                    <a:pt x="9" y="102"/>
                  </a:lnTo>
                  <a:lnTo>
                    <a:pt x="20" y="101"/>
                  </a:lnTo>
                  <a:lnTo>
                    <a:pt x="30" y="99"/>
                  </a:lnTo>
                  <a:lnTo>
                    <a:pt x="40" y="95"/>
                  </a:lnTo>
                  <a:lnTo>
                    <a:pt x="48" y="91"/>
                  </a:lnTo>
                  <a:lnTo>
                    <a:pt x="57" y="86"/>
                  </a:lnTo>
                  <a:lnTo>
                    <a:pt x="66" y="80"/>
                  </a:lnTo>
                  <a:lnTo>
                    <a:pt x="72" y="73"/>
                  </a:lnTo>
                  <a:lnTo>
                    <a:pt x="80" y="66"/>
                  </a:lnTo>
                  <a:lnTo>
                    <a:pt x="85" y="58"/>
                  </a:lnTo>
                  <a:lnTo>
                    <a:pt x="90" y="49"/>
                  </a:lnTo>
                  <a:lnTo>
                    <a:pt x="95" y="40"/>
                  </a:lnTo>
                  <a:lnTo>
                    <a:pt x="98" y="31"/>
                  </a:lnTo>
                  <a:lnTo>
                    <a:pt x="100" y="21"/>
                  </a:lnTo>
                  <a:lnTo>
                    <a:pt x="102" y="1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39" name="Freeform 87"/>
            <p:cNvSpPr>
              <a:spLocks/>
            </p:cNvSpPr>
            <p:nvPr/>
          </p:nvSpPr>
          <p:spPr bwMode="auto">
            <a:xfrm>
              <a:off x="2784" y="2513"/>
              <a:ext cx="35" cy="34"/>
            </a:xfrm>
            <a:custGeom>
              <a:avLst/>
              <a:gdLst>
                <a:gd name="T0" fmla="*/ 0 w 103"/>
                <a:gd name="T1" fmla="*/ 67 h 103"/>
                <a:gd name="T2" fmla="*/ 0 w 103"/>
                <a:gd name="T3" fmla="*/ 67 h 103"/>
                <a:gd name="T4" fmla="*/ 3 w 103"/>
                <a:gd name="T5" fmla="*/ 67 h 103"/>
                <a:gd name="T6" fmla="*/ 7 w 103"/>
                <a:gd name="T7" fmla="*/ 68 h 103"/>
                <a:gd name="T8" fmla="*/ 11 w 103"/>
                <a:gd name="T9" fmla="*/ 69 h 103"/>
                <a:gd name="T10" fmla="*/ 14 w 103"/>
                <a:gd name="T11" fmla="*/ 70 h 103"/>
                <a:gd name="T12" fmla="*/ 17 w 103"/>
                <a:gd name="T13" fmla="*/ 71 h 103"/>
                <a:gd name="T14" fmla="*/ 19 w 103"/>
                <a:gd name="T15" fmla="*/ 74 h 103"/>
                <a:gd name="T16" fmla="*/ 22 w 103"/>
                <a:gd name="T17" fmla="*/ 76 h 103"/>
                <a:gd name="T18" fmla="*/ 25 w 103"/>
                <a:gd name="T19" fmla="*/ 78 h 103"/>
                <a:gd name="T20" fmla="*/ 27 w 103"/>
                <a:gd name="T21" fmla="*/ 80 h 103"/>
                <a:gd name="T22" fmla="*/ 29 w 103"/>
                <a:gd name="T23" fmla="*/ 83 h 103"/>
                <a:gd name="T24" fmla="*/ 31 w 103"/>
                <a:gd name="T25" fmla="*/ 87 h 103"/>
                <a:gd name="T26" fmla="*/ 33 w 103"/>
                <a:gd name="T27" fmla="*/ 89 h 103"/>
                <a:gd name="T28" fmla="*/ 34 w 103"/>
                <a:gd name="T29" fmla="*/ 93 h 103"/>
                <a:gd name="T30" fmla="*/ 34 w 103"/>
                <a:gd name="T31" fmla="*/ 96 h 103"/>
                <a:gd name="T32" fmla="*/ 35 w 103"/>
                <a:gd name="T33" fmla="*/ 100 h 103"/>
                <a:gd name="T34" fmla="*/ 35 w 103"/>
                <a:gd name="T35" fmla="*/ 103 h 103"/>
                <a:gd name="T36" fmla="*/ 103 w 103"/>
                <a:gd name="T37" fmla="*/ 103 h 103"/>
                <a:gd name="T38" fmla="*/ 102 w 103"/>
                <a:gd name="T39" fmla="*/ 93 h 103"/>
                <a:gd name="T40" fmla="*/ 100 w 103"/>
                <a:gd name="T41" fmla="*/ 82 h 103"/>
                <a:gd name="T42" fmla="*/ 98 w 103"/>
                <a:gd name="T43" fmla="*/ 73 h 103"/>
                <a:gd name="T44" fmla="*/ 95 w 103"/>
                <a:gd name="T45" fmla="*/ 63 h 103"/>
                <a:gd name="T46" fmla="*/ 90 w 103"/>
                <a:gd name="T47" fmla="*/ 54 h 103"/>
                <a:gd name="T48" fmla="*/ 85 w 103"/>
                <a:gd name="T49" fmla="*/ 46 h 103"/>
                <a:gd name="T50" fmla="*/ 80 w 103"/>
                <a:gd name="T51" fmla="*/ 38 h 103"/>
                <a:gd name="T52" fmla="*/ 72 w 103"/>
                <a:gd name="T53" fmla="*/ 30 h 103"/>
                <a:gd name="T54" fmla="*/ 66 w 103"/>
                <a:gd name="T55" fmla="*/ 24 h 103"/>
                <a:gd name="T56" fmla="*/ 57 w 103"/>
                <a:gd name="T57" fmla="*/ 17 h 103"/>
                <a:gd name="T58" fmla="*/ 48 w 103"/>
                <a:gd name="T59" fmla="*/ 12 h 103"/>
                <a:gd name="T60" fmla="*/ 40 w 103"/>
                <a:gd name="T61" fmla="*/ 8 h 103"/>
                <a:gd name="T62" fmla="*/ 30 w 103"/>
                <a:gd name="T63" fmla="*/ 4 h 103"/>
                <a:gd name="T64" fmla="*/ 20 w 103"/>
                <a:gd name="T65" fmla="*/ 2 h 103"/>
                <a:gd name="T66" fmla="*/ 11 w 103"/>
                <a:gd name="T67" fmla="*/ 0 h 103"/>
                <a:gd name="T68" fmla="*/ 0 w 103"/>
                <a:gd name="T69" fmla="*/ 0 h 103"/>
                <a:gd name="T70" fmla="*/ 0 w 103"/>
                <a:gd name="T71" fmla="*/ 0 h 103"/>
                <a:gd name="T72" fmla="*/ 0 w 103"/>
                <a:gd name="T73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3">
                  <a:moveTo>
                    <a:pt x="0" y="67"/>
                  </a:moveTo>
                  <a:lnTo>
                    <a:pt x="0" y="67"/>
                  </a:lnTo>
                  <a:lnTo>
                    <a:pt x="3" y="67"/>
                  </a:lnTo>
                  <a:lnTo>
                    <a:pt x="7" y="68"/>
                  </a:lnTo>
                  <a:lnTo>
                    <a:pt x="11" y="69"/>
                  </a:lnTo>
                  <a:lnTo>
                    <a:pt x="14" y="70"/>
                  </a:lnTo>
                  <a:lnTo>
                    <a:pt x="17" y="71"/>
                  </a:lnTo>
                  <a:lnTo>
                    <a:pt x="19" y="74"/>
                  </a:lnTo>
                  <a:lnTo>
                    <a:pt x="22" y="76"/>
                  </a:lnTo>
                  <a:lnTo>
                    <a:pt x="25" y="78"/>
                  </a:lnTo>
                  <a:lnTo>
                    <a:pt x="27" y="80"/>
                  </a:lnTo>
                  <a:lnTo>
                    <a:pt x="29" y="83"/>
                  </a:lnTo>
                  <a:lnTo>
                    <a:pt x="31" y="87"/>
                  </a:lnTo>
                  <a:lnTo>
                    <a:pt x="33" y="89"/>
                  </a:lnTo>
                  <a:lnTo>
                    <a:pt x="34" y="93"/>
                  </a:lnTo>
                  <a:lnTo>
                    <a:pt x="34" y="96"/>
                  </a:lnTo>
                  <a:lnTo>
                    <a:pt x="35" y="100"/>
                  </a:lnTo>
                  <a:lnTo>
                    <a:pt x="35" y="103"/>
                  </a:lnTo>
                  <a:lnTo>
                    <a:pt x="103" y="103"/>
                  </a:lnTo>
                  <a:lnTo>
                    <a:pt x="102" y="93"/>
                  </a:lnTo>
                  <a:lnTo>
                    <a:pt x="100" y="82"/>
                  </a:lnTo>
                  <a:lnTo>
                    <a:pt x="98" y="73"/>
                  </a:lnTo>
                  <a:lnTo>
                    <a:pt x="95" y="63"/>
                  </a:lnTo>
                  <a:lnTo>
                    <a:pt x="90" y="54"/>
                  </a:lnTo>
                  <a:lnTo>
                    <a:pt x="85" y="46"/>
                  </a:lnTo>
                  <a:lnTo>
                    <a:pt x="80" y="38"/>
                  </a:lnTo>
                  <a:lnTo>
                    <a:pt x="72" y="30"/>
                  </a:lnTo>
                  <a:lnTo>
                    <a:pt x="66" y="24"/>
                  </a:lnTo>
                  <a:lnTo>
                    <a:pt x="57" y="17"/>
                  </a:lnTo>
                  <a:lnTo>
                    <a:pt x="48" y="12"/>
                  </a:lnTo>
                  <a:lnTo>
                    <a:pt x="40" y="8"/>
                  </a:lnTo>
                  <a:lnTo>
                    <a:pt x="30" y="4"/>
                  </a:lnTo>
                  <a:lnTo>
                    <a:pt x="20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40" name="Freeform 88"/>
            <p:cNvSpPr>
              <a:spLocks/>
            </p:cNvSpPr>
            <p:nvPr/>
          </p:nvSpPr>
          <p:spPr bwMode="auto">
            <a:xfrm>
              <a:off x="2750" y="2513"/>
              <a:ext cx="34" cy="34"/>
            </a:xfrm>
            <a:custGeom>
              <a:avLst/>
              <a:gdLst>
                <a:gd name="T0" fmla="*/ 68 w 104"/>
                <a:gd name="T1" fmla="*/ 103 h 103"/>
                <a:gd name="T2" fmla="*/ 68 w 104"/>
                <a:gd name="T3" fmla="*/ 103 h 103"/>
                <a:gd name="T4" fmla="*/ 68 w 104"/>
                <a:gd name="T5" fmla="*/ 100 h 103"/>
                <a:gd name="T6" fmla="*/ 68 w 104"/>
                <a:gd name="T7" fmla="*/ 96 h 103"/>
                <a:gd name="T8" fmla="*/ 69 w 104"/>
                <a:gd name="T9" fmla="*/ 93 h 103"/>
                <a:gd name="T10" fmla="*/ 70 w 104"/>
                <a:gd name="T11" fmla="*/ 89 h 103"/>
                <a:gd name="T12" fmla="*/ 72 w 104"/>
                <a:gd name="T13" fmla="*/ 87 h 103"/>
                <a:gd name="T14" fmla="*/ 73 w 104"/>
                <a:gd name="T15" fmla="*/ 83 h 103"/>
                <a:gd name="T16" fmla="*/ 76 w 104"/>
                <a:gd name="T17" fmla="*/ 80 h 103"/>
                <a:gd name="T18" fmla="*/ 78 w 104"/>
                <a:gd name="T19" fmla="*/ 78 h 103"/>
                <a:gd name="T20" fmla="*/ 81 w 104"/>
                <a:gd name="T21" fmla="*/ 76 h 103"/>
                <a:gd name="T22" fmla="*/ 83 w 104"/>
                <a:gd name="T23" fmla="*/ 74 h 103"/>
                <a:gd name="T24" fmla="*/ 86 w 104"/>
                <a:gd name="T25" fmla="*/ 71 h 103"/>
                <a:gd name="T26" fmla="*/ 90 w 104"/>
                <a:gd name="T27" fmla="*/ 70 h 103"/>
                <a:gd name="T28" fmla="*/ 93 w 104"/>
                <a:gd name="T29" fmla="*/ 69 h 103"/>
                <a:gd name="T30" fmla="*/ 96 w 104"/>
                <a:gd name="T31" fmla="*/ 68 h 103"/>
                <a:gd name="T32" fmla="*/ 99 w 104"/>
                <a:gd name="T33" fmla="*/ 67 h 103"/>
                <a:gd name="T34" fmla="*/ 104 w 104"/>
                <a:gd name="T35" fmla="*/ 67 h 103"/>
                <a:gd name="T36" fmla="*/ 104 w 104"/>
                <a:gd name="T37" fmla="*/ 0 h 103"/>
                <a:gd name="T38" fmla="*/ 93 w 104"/>
                <a:gd name="T39" fmla="*/ 0 h 103"/>
                <a:gd name="T40" fmla="*/ 83 w 104"/>
                <a:gd name="T41" fmla="*/ 2 h 103"/>
                <a:gd name="T42" fmla="*/ 72 w 104"/>
                <a:gd name="T43" fmla="*/ 4 h 103"/>
                <a:gd name="T44" fmla="*/ 64 w 104"/>
                <a:gd name="T45" fmla="*/ 8 h 103"/>
                <a:gd name="T46" fmla="*/ 54 w 104"/>
                <a:gd name="T47" fmla="*/ 12 h 103"/>
                <a:gd name="T48" fmla="*/ 45 w 104"/>
                <a:gd name="T49" fmla="*/ 17 h 103"/>
                <a:gd name="T50" fmla="*/ 38 w 104"/>
                <a:gd name="T51" fmla="*/ 24 h 103"/>
                <a:gd name="T52" fmla="*/ 30 w 104"/>
                <a:gd name="T53" fmla="*/ 30 h 103"/>
                <a:gd name="T54" fmla="*/ 24 w 104"/>
                <a:gd name="T55" fmla="*/ 38 h 103"/>
                <a:gd name="T56" fmla="*/ 18 w 104"/>
                <a:gd name="T57" fmla="*/ 46 h 103"/>
                <a:gd name="T58" fmla="*/ 13 w 104"/>
                <a:gd name="T59" fmla="*/ 54 h 103"/>
                <a:gd name="T60" fmla="*/ 9 w 104"/>
                <a:gd name="T61" fmla="*/ 63 h 103"/>
                <a:gd name="T62" fmla="*/ 5 w 104"/>
                <a:gd name="T63" fmla="*/ 73 h 103"/>
                <a:gd name="T64" fmla="*/ 2 w 104"/>
                <a:gd name="T65" fmla="*/ 82 h 103"/>
                <a:gd name="T66" fmla="*/ 1 w 104"/>
                <a:gd name="T67" fmla="*/ 93 h 103"/>
                <a:gd name="T68" fmla="*/ 0 w 104"/>
                <a:gd name="T69" fmla="*/ 103 h 103"/>
                <a:gd name="T70" fmla="*/ 0 w 104"/>
                <a:gd name="T71" fmla="*/ 103 h 103"/>
                <a:gd name="T72" fmla="*/ 68 w 104"/>
                <a:gd name="T7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3">
                  <a:moveTo>
                    <a:pt x="68" y="103"/>
                  </a:moveTo>
                  <a:lnTo>
                    <a:pt x="68" y="103"/>
                  </a:lnTo>
                  <a:lnTo>
                    <a:pt x="68" y="100"/>
                  </a:lnTo>
                  <a:lnTo>
                    <a:pt x="68" y="96"/>
                  </a:lnTo>
                  <a:lnTo>
                    <a:pt x="69" y="93"/>
                  </a:lnTo>
                  <a:lnTo>
                    <a:pt x="70" y="89"/>
                  </a:lnTo>
                  <a:lnTo>
                    <a:pt x="72" y="87"/>
                  </a:lnTo>
                  <a:lnTo>
                    <a:pt x="73" y="83"/>
                  </a:lnTo>
                  <a:lnTo>
                    <a:pt x="76" y="80"/>
                  </a:lnTo>
                  <a:lnTo>
                    <a:pt x="78" y="78"/>
                  </a:lnTo>
                  <a:lnTo>
                    <a:pt x="81" y="76"/>
                  </a:lnTo>
                  <a:lnTo>
                    <a:pt x="83" y="74"/>
                  </a:lnTo>
                  <a:lnTo>
                    <a:pt x="86" y="71"/>
                  </a:lnTo>
                  <a:lnTo>
                    <a:pt x="90" y="70"/>
                  </a:lnTo>
                  <a:lnTo>
                    <a:pt x="93" y="69"/>
                  </a:lnTo>
                  <a:lnTo>
                    <a:pt x="96" y="68"/>
                  </a:lnTo>
                  <a:lnTo>
                    <a:pt x="99" y="67"/>
                  </a:lnTo>
                  <a:lnTo>
                    <a:pt x="104" y="67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3" y="2"/>
                  </a:lnTo>
                  <a:lnTo>
                    <a:pt x="72" y="4"/>
                  </a:lnTo>
                  <a:lnTo>
                    <a:pt x="64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8" y="24"/>
                  </a:lnTo>
                  <a:lnTo>
                    <a:pt x="30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3"/>
                  </a:lnTo>
                  <a:lnTo>
                    <a:pt x="5" y="73"/>
                  </a:lnTo>
                  <a:lnTo>
                    <a:pt x="2" y="82"/>
                  </a:lnTo>
                  <a:lnTo>
                    <a:pt x="1" y="9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68" y="10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41" name="Freeform 89"/>
            <p:cNvSpPr>
              <a:spLocks/>
            </p:cNvSpPr>
            <p:nvPr/>
          </p:nvSpPr>
          <p:spPr bwMode="auto">
            <a:xfrm>
              <a:off x="2750" y="2547"/>
              <a:ext cx="34" cy="34"/>
            </a:xfrm>
            <a:custGeom>
              <a:avLst/>
              <a:gdLst>
                <a:gd name="T0" fmla="*/ 104 w 104"/>
                <a:gd name="T1" fmla="*/ 36 h 103"/>
                <a:gd name="T2" fmla="*/ 104 w 104"/>
                <a:gd name="T3" fmla="*/ 36 h 103"/>
                <a:gd name="T4" fmla="*/ 99 w 104"/>
                <a:gd name="T5" fmla="*/ 35 h 103"/>
                <a:gd name="T6" fmla="*/ 96 w 104"/>
                <a:gd name="T7" fmla="*/ 35 h 103"/>
                <a:gd name="T8" fmla="*/ 93 w 104"/>
                <a:gd name="T9" fmla="*/ 34 h 103"/>
                <a:gd name="T10" fmla="*/ 90 w 104"/>
                <a:gd name="T11" fmla="*/ 33 h 103"/>
                <a:gd name="T12" fmla="*/ 86 w 104"/>
                <a:gd name="T13" fmla="*/ 32 h 103"/>
                <a:gd name="T14" fmla="*/ 83 w 104"/>
                <a:gd name="T15" fmla="*/ 30 h 103"/>
                <a:gd name="T16" fmla="*/ 81 w 104"/>
                <a:gd name="T17" fmla="*/ 28 h 103"/>
                <a:gd name="T18" fmla="*/ 78 w 104"/>
                <a:gd name="T19" fmla="*/ 26 h 103"/>
                <a:gd name="T20" fmla="*/ 76 w 104"/>
                <a:gd name="T21" fmla="*/ 22 h 103"/>
                <a:gd name="T22" fmla="*/ 73 w 104"/>
                <a:gd name="T23" fmla="*/ 20 h 103"/>
                <a:gd name="T24" fmla="*/ 72 w 104"/>
                <a:gd name="T25" fmla="*/ 17 h 103"/>
                <a:gd name="T26" fmla="*/ 70 w 104"/>
                <a:gd name="T27" fmla="*/ 14 h 103"/>
                <a:gd name="T28" fmla="*/ 69 w 104"/>
                <a:gd name="T29" fmla="*/ 11 h 103"/>
                <a:gd name="T30" fmla="*/ 68 w 104"/>
                <a:gd name="T31" fmla="*/ 7 h 103"/>
                <a:gd name="T32" fmla="*/ 68 w 104"/>
                <a:gd name="T33" fmla="*/ 4 h 103"/>
                <a:gd name="T34" fmla="*/ 68 w 104"/>
                <a:gd name="T35" fmla="*/ 0 h 103"/>
                <a:gd name="T36" fmla="*/ 0 w 104"/>
                <a:gd name="T37" fmla="*/ 0 h 103"/>
                <a:gd name="T38" fmla="*/ 1 w 104"/>
                <a:gd name="T39" fmla="*/ 11 h 103"/>
                <a:gd name="T40" fmla="*/ 2 w 104"/>
                <a:gd name="T41" fmla="*/ 21 h 103"/>
                <a:gd name="T42" fmla="*/ 5 w 104"/>
                <a:gd name="T43" fmla="*/ 31 h 103"/>
                <a:gd name="T44" fmla="*/ 9 w 104"/>
                <a:gd name="T45" fmla="*/ 40 h 103"/>
                <a:gd name="T46" fmla="*/ 13 w 104"/>
                <a:gd name="T47" fmla="*/ 49 h 103"/>
                <a:gd name="T48" fmla="*/ 18 w 104"/>
                <a:gd name="T49" fmla="*/ 58 h 103"/>
                <a:gd name="T50" fmla="*/ 24 w 104"/>
                <a:gd name="T51" fmla="*/ 66 h 103"/>
                <a:gd name="T52" fmla="*/ 30 w 104"/>
                <a:gd name="T53" fmla="*/ 73 h 103"/>
                <a:gd name="T54" fmla="*/ 38 w 104"/>
                <a:gd name="T55" fmla="*/ 80 h 103"/>
                <a:gd name="T56" fmla="*/ 45 w 104"/>
                <a:gd name="T57" fmla="*/ 86 h 103"/>
                <a:gd name="T58" fmla="*/ 54 w 104"/>
                <a:gd name="T59" fmla="*/ 91 h 103"/>
                <a:gd name="T60" fmla="*/ 64 w 104"/>
                <a:gd name="T61" fmla="*/ 95 h 103"/>
                <a:gd name="T62" fmla="*/ 72 w 104"/>
                <a:gd name="T63" fmla="*/ 99 h 103"/>
                <a:gd name="T64" fmla="*/ 83 w 104"/>
                <a:gd name="T65" fmla="*/ 101 h 103"/>
                <a:gd name="T66" fmla="*/ 93 w 104"/>
                <a:gd name="T67" fmla="*/ 102 h 103"/>
                <a:gd name="T68" fmla="*/ 104 w 104"/>
                <a:gd name="T69" fmla="*/ 103 h 103"/>
                <a:gd name="T70" fmla="*/ 104 w 104"/>
                <a:gd name="T71" fmla="*/ 103 h 103"/>
                <a:gd name="T72" fmla="*/ 104 w 104"/>
                <a:gd name="T73" fmla="*/ 3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3">
                  <a:moveTo>
                    <a:pt x="104" y="36"/>
                  </a:moveTo>
                  <a:lnTo>
                    <a:pt x="104" y="36"/>
                  </a:lnTo>
                  <a:lnTo>
                    <a:pt x="99" y="35"/>
                  </a:lnTo>
                  <a:lnTo>
                    <a:pt x="96" y="35"/>
                  </a:lnTo>
                  <a:lnTo>
                    <a:pt x="93" y="34"/>
                  </a:lnTo>
                  <a:lnTo>
                    <a:pt x="90" y="33"/>
                  </a:lnTo>
                  <a:lnTo>
                    <a:pt x="86" y="32"/>
                  </a:lnTo>
                  <a:lnTo>
                    <a:pt x="83" y="30"/>
                  </a:lnTo>
                  <a:lnTo>
                    <a:pt x="81" y="28"/>
                  </a:lnTo>
                  <a:lnTo>
                    <a:pt x="78" y="26"/>
                  </a:lnTo>
                  <a:lnTo>
                    <a:pt x="76" y="22"/>
                  </a:lnTo>
                  <a:lnTo>
                    <a:pt x="73" y="20"/>
                  </a:lnTo>
                  <a:lnTo>
                    <a:pt x="72" y="17"/>
                  </a:lnTo>
                  <a:lnTo>
                    <a:pt x="70" y="14"/>
                  </a:lnTo>
                  <a:lnTo>
                    <a:pt x="69" y="11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8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2" y="21"/>
                  </a:lnTo>
                  <a:lnTo>
                    <a:pt x="5" y="31"/>
                  </a:lnTo>
                  <a:lnTo>
                    <a:pt x="9" y="40"/>
                  </a:lnTo>
                  <a:lnTo>
                    <a:pt x="13" y="49"/>
                  </a:lnTo>
                  <a:lnTo>
                    <a:pt x="18" y="58"/>
                  </a:lnTo>
                  <a:lnTo>
                    <a:pt x="24" y="66"/>
                  </a:lnTo>
                  <a:lnTo>
                    <a:pt x="30" y="73"/>
                  </a:lnTo>
                  <a:lnTo>
                    <a:pt x="38" y="80"/>
                  </a:lnTo>
                  <a:lnTo>
                    <a:pt x="45" y="86"/>
                  </a:lnTo>
                  <a:lnTo>
                    <a:pt x="54" y="91"/>
                  </a:lnTo>
                  <a:lnTo>
                    <a:pt x="64" y="95"/>
                  </a:lnTo>
                  <a:lnTo>
                    <a:pt x="72" y="99"/>
                  </a:lnTo>
                  <a:lnTo>
                    <a:pt x="83" y="101"/>
                  </a:lnTo>
                  <a:lnTo>
                    <a:pt x="93" y="102"/>
                  </a:lnTo>
                  <a:lnTo>
                    <a:pt x="104" y="103"/>
                  </a:lnTo>
                  <a:lnTo>
                    <a:pt x="104" y="103"/>
                  </a:lnTo>
                  <a:lnTo>
                    <a:pt x="104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42" name="Freeform 90"/>
            <p:cNvSpPr>
              <a:spLocks/>
            </p:cNvSpPr>
            <p:nvPr/>
          </p:nvSpPr>
          <p:spPr bwMode="auto">
            <a:xfrm>
              <a:off x="2686" y="2503"/>
              <a:ext cx="46" cy="46"/>
            </a:xfrm>
            <a:custGeom>
              <a:avLst/>
              <a:gdLst>
                <a:gd name="T0" fmla="*/ 75 w 138"/>
                <a:gd name="T1" fmla="*/ 138 h 139"/>
                <a:gd name="T2" fmla="*/ 90 w 138"/>
                <a:gd name="T3" fmla="*/ 136 h 139"/>
                <a:gd name="T4" fmla="*/ 102 w 138"/>
                <a:gd name="T5" fmla="*/ 131 h 139"/>
                <a:gd name="T6" fmla="*/ 113 w 138"/>
                <a:gd name="T7" fmla="*/ 123 h 139"/>
                <a:gd name="T8" fmla="*/ 123 w 138"/>
                <a:gd name="T9" fmla="*/ 113 h 139"/>
                <a:gd name="T10" fmla="*/ 131 w 138"/>
                <a:gd name="T11" fmla="*/ 103 h 139"/>
                <a:gd name="T12" fmla="*/ 135 w 138"/>
                <a:gd name="T13" fmla="*/ 90 h 139"/>
                <a:gd name="T14" fmla="*/ 138 w 138"/>
                <a:gd name="T15" fmla="*/ 77 h 139"/>
                <a:gd name="T16" fmla="*/ 138 w 138"/>
                <a:gd name="T17" fmla="*/ 63 h 139"/>
                <a:gd name="T18" fmla="*/ 135 w 138"/>
                <a:gd name="T19" fmla="*/ 49 h 139"/>
                <a:gd name="T20" fmla="*/ 131 w 138"/>
                <a:gd name="T21" fmla="*/ 37 h 139"/>
                <a:gd name="T22" fmla="*/ 123 w 138"/>
                <a:gd name="T23" fmla="*/ 25 h 139"/>
                <a:gd name="T24" fmla="*/ 113 w 138"/>
                <a:gd name="T25" fmla="*/ 15 h 139"/>
                <a:gd name="T26" fmla="*/ 102 w 138"/>
                <a:gd name="T27" fmla="*/ 9 h 139"/>
                <a:gd name="T28" fmla="*/ 90 w 138"/>
                <a:gd name="T29" fmla="*/ 3 h 139"/>
                <a:gd name="T30" fmla="*/ 75 w 138"/>
                <a:gd name="T31" fmla="*/ 0 h 139"/>
                <a:gd name="T32" fmla="*/ 61 w 138"/>
                <a:gd name="T33" fmla="*/ 0 h 139"/>
                <a:gd name="T34" fmla="*/ 48 w 138"/>
                <a:gd name="T35" fmla="*/ 3 h 139"/>
                <a:gd name="T36" fmla="*/ 36 w 138"/>
                <a:gd name="T37" fmla="*/ 9 h 139"/>
                <a:gd name="T38" fmla="*/ 25 w 138"/>
                <a:gd name="T39" fmla="*/ 15 h 139"/>
                <a:gd name="T40" fmla="*/ 15 w 138"/>
                <a:gd name="T41" fmla="*/ 25 h 139"/>
                <a:gd name="T42" fmla="*/ 7 w 138"/>
                <a:gd name="T43" fmla="*/ 37 h 139"/>
                <a:gd name="T44" fmla="*/ 2 w 138"/>
                <a:gd name="T45" fmla="*/ 49 h 139"/>
                <a:gd name="T46" fmla="*/ 0 w 138"/>
                <a:gd name="T47" fmla="*/ 63 h 139"/>
                <a:gd name="T48" fmla="*/ 0 w 138"/>
                <a:gd name="T49" fmla="*/ 77 h 139"/>
                <a:gd name="T50" fmla="*/ 2 w 138"/>
                <a:gd name="T51" fmla="*/ 90 h 139"/>
                <a:gd name="T52" fmla="*/ 7 w 138"/>
                <a:gd name="T53" fmla="*/ 103 h 139"/>
                <a:gd name="T54" fmla="*/ 15 w 138"/>
                <a:gd name="T55" fmla="*/ 113 h 139"/>
                <a:gd name="T56" fmla="*/ 25 w 138"/>
                <a:gd name="T57" fmla="*/ 123 h 139"/>
                <a:gd name="T58" fmla="*/ 36 w 138"/>
                <a:gd name="T59" fmla="*/ 131 h 139"/>
                <a:gd name="T60" fmla="*/ 48 w 138"/>
                <a:gd name="T61" fmla="*/ 136 h 139"/>
                <a:gd name="T62" fmla="*/ 61 w 138"/>
                <a:gd name="T63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139">
                  <a:moveTo>
                    <a:pt x="69" y="139"/>
                  </a:moveTo>
                  <a:lnTo>
                    <a:pt x="75" y="138"/>
                  </a:lnTo>
                  <a:lnTo>
                    <a:pt x="83" y="137"/>
                  </a:lnTo>
                  <a:lnTo>
                    <a:pt x="90" y="136"/>
                  </a:lnTo>
                  <a:lnTo>
                    <a:pt x="96" y="134"/>
                  </a:lnTo>
                  <a:lnTo>
                    <a:pt x="102" y="131"/>
                  </a:lnTo>
                  <a:lnTo>
                    <a:pt x="108" y="127"/>
                  </a:lnTo>
                  <a:lnTo>
                    <a:pt x="113" y="123"/>
                  </a:lnTo>
                  <a:lnTo>
                    <a:pt x="118" y="119"/>
                  </a:lnTo>
                  <a:lnTo>
                    <a:pt x="123" y="113"/>
                  </a:lnTo>
                  <a:lnTo>
                    <a:pt x="126" y="108"/>
                  </a:lnTo>
                  <a:lnTo>
                    <a:pt x="131" y="103"/>
                  </a:lnTo>
                  <a:lnTo>
                    <a:pt x="133" y="96"/>
                  </a:lnTo>
                  <a:lnTo>
                    <a:pt x="135" y="90"/>
                  </a:lnTo>
                  <a:lnTo>
                    <a:pt x="137" y="83"/>
                  </a:lnTo>
                  <a:lnTo>
                    <a:pt x="138" y="77"/>
                  </a:lnTo>
                  <a:lnTo>
                    <a:pt x="138" y="69"/>
                  </a:lnTo>
                  <a:lnTo>
                    <a:pt x="138" y="63"/>
                  </a:lnTo>
                  <a:lnTo>
                    <a:pt x="137" y="55"/>
                  </a:lnTo>
                  <a:lnTo>
                    <a:pt x="135" y="49"/>
                  </a:lnTo>
                  <a:lnTo>
                    <a:pt x="133" y="42"/>
                  </a:lnTo>
                  <a:lnTo>
                    <a:pt x="131" y="37"/>
                  </a:lnTo>
                  <a:lnTo>
                    <a:pt x="126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3" y="15"/>
                  </a:lnTo>
                  <a:lnTo>
                    <a:pt x="108" y="12"/>
                  </a:lnTo>
                  <a:lnTo>
                    <a:pt x="102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2" y="5"/>
                  </a:lnTo>
                  <a:lnTo>
                    <a:pt x="36" y="9"/>
                  </a:lnTo>
                  <a:lnTo>
                    <a:pt x="30" y="12"/>
                  </a:lnTo>
                  <a:lnTo>
                    <a:pt x="25" y="15"/>
                  </a:lnTo>
                  <a:lnTo>
                    <a:pt x="19" y="20"/>
                  </a:lnTo>
                  <a:lnTo>
                    <a:pt x="15" y="25"/>
                  </a:lnTo>
                  <a:lnTo>
                    <a:pt x="12" y="30"/>
                  </a:lnTo>
                  <a:lnTo>
                    <a:pt x="7" y="37"/>
                  </a:lnTo>
                  <a:lnTo>
                    <a:pt x="5" y="42"/>
                  </a:lnTo>
                  <a:lnTo>
                    <a:pt x="2" y="49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1" y="83"/>
                  </a:lnTo>
                  <a:lnTo>
                    <a:pt x="2" y="90"/>
                  </a:lnTo>
                  <a:lnTo>
                    <a:pt x="5" y="96"/>
                  </a:lnTo>
                  <a:lnTo>
                    <a:pt x="7" y="103"/>
                  </a:lnTo>
                  <a:lnTo>
                    <a:pt x="12" y="108"/>
                  </a:lnTo>
                  <a:lnTo>
                    <a:pt x="15" y="113"/>
                  </a:lnTo>
                  <a:lnTo>
                    <a:pt x="19" y="119"/>
                  </a:lnTo>
                  <a:lnTo>
                    <a:pt x="25" y="123"/>
                  </a:lnTo>
                  <a:lnTo>
                    <a:pt x="30" y="127"/>
                  </a:lnTo>
                  <a:lnTo>
                    <a:pt x="36" y="131"/>
                  </a:lnTo>
                  <a:lnTo>
                    <a:pt x="42" y="134"/>
                  </a:lnTo>
                  <a:lnTo>
                    <a:pt x="48" y="136"/>
                  </a:lnTo>
                  <a:lnTo>
                    <a:pt x="55" y="137"/>
                  </a:lnTo>
                  <a:lnTo>
                    <a:pt x="61" y="138"/>
                  </a:lnTo>
                  <a:lnTo>
                    <a:pt x="69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43" name="Freeform 91"/>
            <p:cNvSpPr>
              <a:spLocks/>
            </p:cNvSpPr>
            <p:nvPr/>
          </p:nvSpPr>
          <p:spPr bwMode="auto">
            <a:xfrm>
              <a:off x="2709" y="2526"/>
              <a:ext cx="35" cy="34"/>
            </a:xfrm>
            <a:custGeom>
              <a:avLst/>
              <a:gdLst>
                <a:gd name="T0" fmla="*/ 36 w 104"/>
                <a:gd name="T1" fmla="*/ 0 h 104"/>
                <a:gd name="T2" fmla="*/ 36 w 104"/>
                <a:gd name="T3" fmla="*/ 0 h 104"/>
                <a:gd name="T4" fmla="*/ 36 w 104"/>
                <a:gd name="T5" fmla="*/ 4 h 104"/>
                <a:gd name="T6" fmla="*/ 36 w 104"/>
                <a:gd name="T7" fmla="*/ 8 h 104"/>
                <a:gd name="T8" fmla="*/ 35 w 104"/>
                <a:gd name="T9" fmla="*/ 11 h 104"/>
                <a:gd name="T10" fmla="*/ 33 w 104"/>
                <a:gd name="T11" fmla="*/ 14 h 104"/>
                <a:gd name="T12" fmla="*/ 31 w 104"/>
                <a:gd name="T13" fmla="*/ 17 h 104"/>
                <a:gd name="T14" fmla="*/ 29 w 104"/>
                <a:gd name="T15" fmla="*/ 21 h 104"/>
                <a:gd name="T16" fmla="*/ 28 w 104"/>
                <a:gd name="T17" fmla="*/ 23 h 104"/>
                <a:gd name="T18" fmla="*/ 25 w 104"/>
                <a:gd name="T19" fmla="*/ 26 h 104"/>
                <a:gd name="T20" fmla="*/ 23 w 104"/>
                <a:gd name="T21" fmla="*/ 28 h 104"/>
                <a:gd name="T22" fmla="*/ 19 w 104"/>
                <a:gd name="T23" fmla="*/ 30 h 104"/>
                <a:gd name="T24" fmla="*/ 17 w 104"/>
                <a:gd name="T25" fmla="*/ 31 h 104"/>
                <a:gd name="T26" fmla="*/ 14 w 104"/>
                <a:gd name="T27" fmla="*/ 34 h 104"/>
                <a:gd name="T28" fmla="*/ 11 w 104"/>
                <a:gd name="T29" fmla="*/ 35 h 104"/>
                <a:gd name="T30" fmla="*/ 8 w 104"/>
                <a:gd name="T31" fmla="*/ 36 h 104"/>
                <a:gd name="T32" fmla="*/ 3 w 104"/>
                <a:gd name="T33" fmla="*/ 36 h 104"/>
                <a:gd name="T34" fmla="*/ 0 w 104"/>
                <a:gd name="T35" fmla="*/ 36 h 104"/>
                <a:gd name="T36" fmla="*/ 0 w 104"/>
                <a:gd name="T37" fmla="*/ 104 h 104"/>
                <a:gd name="T38" fmla="*/ 11 w 104"/>
                <a:gd name="T39" fmla="*/ 103 h 104"/>
                <a:gd name="T40" fmla="*/ 21 w 104"/>
                <a:gd name="T41" fmla="*/ 102 h 104"/>
                <a:gd name="T42" fmla="*/ 30 w 104"/>
                <a:gd name="T43" fmla="*/ 98 h 104"/>
                <a:gd name="T44" fmla="*/ 40 w 104"/>
                <a:gd name="T45" fmla="*/ 95 h 104"/>
                <a:gd name="T46" fmla="*/ 49 w 104"/>
                <a:gd name="T47" fmla="*/ 91 h 104"/>
                <a:gd name="T48" fmla="*/ 57 w 104"/>
                <a:gd name="T49" fmla="*/ 85 h 104"/>
                <a:gd name="T50" fmla="*/ 66 w 104"/>
                <a:gd name="T51" fmla="*/ 80 h 104"/>
                <a:gd name="T52" fmla="*/ 73 w 104"/>
                <a:gd name="T53" fmla="*/ 73 h 104"/>
                <a:gd name="T54" fmla="*/ 80 w 104"/>
                <a:gd name="T55" fmla="*/ 66 h 104"/>
                <a:gd name="T56" fmla="*/ 85 w 104"/>
                <a:gd name="T57" fmla="*/ 58 h 104"/>
                <a:gd name="T58" fmla="*/ 91 w 104"/>
                <a:gd name="T59" fmla="*/ 50 h 104"/>
                <a:gd name="T60" fmla="*/ 95 w 104"/>
                <a:gd name="T61" fmla="*/ 40 h 104"/>
                <a:gd name="T62" fmla="*/ 98 w 104"/>
                <a:gd name="T63" fmla="*/ 31 h 104"/>
                <a:gd name="T64" fmla="*/ 102 w 104"/>
                <a:gd name="T65" fmla="*/ 21 h 104"/>
                <a:gd name="T66" fmla="*/ 103 w 104"/>
                <a:gd name="T67" fmla="*/ 11 h 104"/>
                <a:gd name="T68" fmla="*/ 104 w 104"/>
                <a:gd name="T69" fmla="*/ 0 h 104"/>
                <a:gd name="T70" fmla="*/ 104 w 104"/>
                <a:gd name="T71" fmla="*/ 0 h 104"/>
                <a:gd name="T72" fmla="*/ 36 w 104"/>
                <a:gd name="T7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4">
                  <a:moveTo>
                    <a:pt x="36" y="0"/>
                  </a:moveTo>
                  <a:lnTo>
                    <a:pt x="36" y="0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5" y="11"/>
                  </a:lnTo>
                  <a:lnTo>
                    <a:pt x="33" y="14"/>
                  </a:lnTo>
                  <a:lnTo>
                    <a:pt x="31" y="17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5" y="26"/>
                  </a:lnTo>
                  <a:lnTo>
                    <a:pt x="23" y="28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4" y="34"/>
                  </a:lnTo>
                  <a:lnTo>
                    <a:pt x="11" y="35"/>
                  </a:lnTo>
                  <a:lnTo>
                    <a:pt x="8" y="36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104"/>
                  </a:lnTo>
                  <a:lnTo>
                    <a:pt x="11" y="103"/>
                  </a:lnTo>
                  <a:lnTo>
                    <a:pt x="21" y="102"/>
                  </a:lnTo>
                  <a:lnTo>
                    <a:pt x="30" y="98"/>
                  </a:lnTo>
                  <a:lnTo>
                    <a:pt x="40" y="95"/>
                  </a:lnTo>
                  <a:lnTo>
                    <a:pt x="49" y="91"/>
                  </a:lnTo>
                  <a:lnTo>
                    <a:pt x="57" y="85"/>
                  </a:lnTo>
                  <a:lnTo>
                    <a:pt x="66" y="80"/>
                  </a:lnTo>
                  <a:lnTo>
                    <a:pt x="73" y="73"/>
                  </a:lnTo>
                  <a:lnTo>
                    <a:pt x="80" y="66"/>
                  </a:lnTo>
                  <a:lnTo>
                    <a:pt x="85" y="58"/>
                  </a:lnTo>
                  <a:lnTo>
                    <a:pt x="91" y="50"/>
                  </a:lnTo>
                  <a:lnTo>
                    <a:pt x="95" y="40"/>
                  </a:lnTo>
                  <a:lnTo>
                    <a:pt x="98" y="31"/>
                  </a:lnTo>
                  <a:lnTo>
                    <a:pt x="102" y="21"/>
                  </a:lnTo>
                  <a:lnTo>
                    <a:pt x="103" y="1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44" name="Freeform 92"/>
            <p:cNvSpPr>
              <a:spLocks/>
            </p:cNvSpPr>
            <p:nvPr/>
          </p:nvSpPr>
          <p:spPr bwMode="auto">
            <a:xfrm>
              <a:off x="2709" y="2491"/>
              <a:ext cx="35" cy="35"/>
            </a:xfrm>
            <a:custGeom>
              <a:avLst/>
              <a:gdLst>
                <a:gd name="T0" fmla="*/ 0 w 104"/>
                <a:gd name="T1" fmla="*/ 68 h 104"/>
                <a:gd name="T2" fmla="*/ 0 w 104"/>
                <a:gd name="T3" fmla="*/ 68 h 104"/>
                <a:gd name="T4" fmla="*/ 3 w 104"/>
                <a:gd name="T5" fmla="*/ 68 h 104"/>
                <a:gd name="T6" fmla="*/ 8 w 104"/>
                <a:gd name="T7" fmla="*/ 69 h 104"/>
                <a:gd name="T8" fmla="*/ 11 w 104"/>
                <a:gd name="T9" fmla="*/ 69 h 104"/>
                <a:gd name="T10" fmla="*/ 14 w 104"/>
                <a:gd name="T11" fmla="*/ 72 h 104"/>
                <a:gd name="T12" fmla="*/ 17 w 104"/>
                <a:gd name="T13" fmla="*/ 73 h 104"/>
                <a:gd name="T14" fmla="*/ 19 w 104"/>
                <a:gd name="T15" fmla="*/ 75 h 104"/>
                <a:gd name="T16" fmla="*/ 23 w 104"/>
                <a:gd name="T17" fmla="*/ 77 h 104"/>
                <a:gd name="T18" fmla="*/ 25 w 104"/>
                <a:gd name="T19" fmla="*/ 79 h 104"/>
                <a:gd name="T20" fmla="*/ 28 w 104"/>
                <a:gd name="T21" fmla="*/ 81 h 104"/>
                <a:gd name="T22" fmla="*/ 29 w 104"/>
                <a:gd name="T23" fmla="*/ 85 h 104"/>
                <a:gd name="T24" fmla="*/ 31 w 104"/>
                <a:gd name="T25" fmla="*/ 87 h 104"/>
                <a:gd name="T26" fmla="*/ 33 w 104"/>
                <a:gd name="T27" fmla="*/ 90 h 104"/>
                <a:gd name="T28" fmla="*/ 35 w 104"/>
                <a:gd name="T29" fmla="*/ 93 h 104"/>
                <a:gd name="T30" fmla="*/ 36 w 104"/>
                <a:gd name="T31" fmla="*/ 96 h 104"/>
                <a:gd name="T32" fmla="*/ 36 w 104"/>
                <a:gd name="T33" fmla="*/ 101 h 104"/>
                <a:gd name="T34" fmla="*/ 36 w 104"/>
                <a:gd name="T35" fmla="*/ 104 h 104"/>
                <a:gd name="T36" fmla="*/ 104 w 104"/>
                <a:gd name="T37" fmla="*/ 104 h 104"/>
                <a:gd name="T38" fmla="*/ 103 w 104"/>
                <a:gd name="T39" fmla="*/ 93 h 104"/>
                <a:gd name="T40" fmla="*/ 102 w 104"/>
                <a:gd name="T41" fmla="*/ 84 h 104"/>
                <a:gd name="T42" fmla="*/ 98 w 104"/>
                <a:gd name="T43" fmla="*/ 74 h 104"/>
                <a:gd name="T44" fmla="*/ 95 w 104"/>
                <a:gd name="T45" fmla="*/ 64 h 104"/>
                <a:gd name="T46" fmla="*/ 91 w 104"/>
                <a:gd name="T47" fmla="*/ 55 h 104"/>
                <a:gd name="T48" fmla="*/ 85 w 104"/>
                <a:gd name="T49" fmla="*/ 47 h 104"/>
                <a:gd name="T50" fmla="*/ 80 w 104"/>
                <a:gd name="T51" fmla="*/ 38 h 104"/>
                <a:gd name="T52" fmla="*/ 73 w 104"/>
                <a:gd name="T53" fmla="*/ 32 h 104"/>
                <a:gd name="T54" fmla="*/ 66 w 104"/>
                <a:gd name="T55" fmla="*/ 24 h 104"/>
                <a:gd name="T56" fmla="*/ 57 w 104"/>
                <a:gd name="T57" fmla="*/ 19 h 104"/>
                <a:gd name="T58" fmla="*/ 49 w 104"/>
                <a:gd name="T59" fmla="*/ 13 h 104"/>
                <a:gd name="T60" fmla="*/ 40 w 104"/>
                <a:gd name="T61" fmla="*/ 9 h 104"/>
                <a:gd name="T62" fmla="*/ 30 w 104"/>
                <a:gd name="T63" fmla="*/ 6 h 104"/>
                <a:gd name="T64" fmla="*/ 21 w 104"/>
                <a:gd name="T65" fmla="*/ 4 h 104"/>
                <a:gd name="T66" fmla="*/ 11 w 104"/>
                <a:gd name="T67" fmla="*/ 1 h 104"/>
                <a:gd name="T68" fmla="*/ 0 w 104"/>
                <a:gd name="T69" fmla="*/ 0 h 104"/>
                <a:gd name="T70" fmla="*/ 0 w 104"/>
                <a:gd name="T71" fmla="*/ 0 h 104"/>
                <a:gd name="T72" fmla="*/ 0 w 104"/>
                <a:gd name="T73" fmla="*/ 6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4">
                  <a:moveTo>
                    <a:pt x="0" y="68"/>
                  </a:moveTo>
                  <a:lnTo>
                    <a:pt x="0" y="68"/>
                  </a:lnTo>
                  <a:lnTo>
                    <a:pt x="3" y="68"/>
                  </a:lnTo>
                  <a:lnTo>
                    <a:pt x="8" y="69"/>
                  </a:lnTo>
                  <a:lnTo>
                    <a:pt x="11" y="69"/>
                  </a:lnTo>
                  <a:lnTo>
                    <a:pt x="14" y="72"/>
                  </a:lnTo>
                  <a:lnTo>
                    <a:pt x="17" y="73"/>
                  </a:lnTo>
                  <a:lnTo>
                    <a:pt x="19" y="75"/>
                  </a:lnTo>
                  <a:lnTo>
                    <a:pt x="23" y="77"/>
                  </a:lnTo>
                  <a:lnTo>
                    <a:pt x="25" y="79"/>
                  </a:lnTo>
                  <a:lnTo>
                    <a:pt x="28" y="81"/>
                  </a:lnTo>
                  <a:lnTo>
                    <a:pt x="29" y="85"/>
                  </a:lnTo>
                  <a:lnTo>
                    <a:pt x="31" y="87"/>
                  </a:lnTo>
                  <a:lnTo>
                    <a:pt x="33" y="90"/>
                  </a:lnTo>
                  <a:lnTo>
                    <a:pt x="35" y="93"/>
                  </a:lnTo>
                  <a:lnTo>
                    <a:pt x="36" y="96"/>
                  </a:lnTo>
                  <a:lnTo>
                    <a:pt x="36" y="101"/>
                  </a:lnTo>
                  <a:lnTo>
                    <a:pt x="36" y="104"/>
                  </a:lnTo>
                  <a:lnTo>
                    <a:pt x="104" y="104"/>
                  </a:lnTo>
                  <a:lnTo>
                    <a:pt x="103" y="93"/>
                  </a:lnTo>
                  <a:lnTo>
                    <a:pt x="102" y="84"/>
                  </a:lnTo>
                  <a:lnTo>
                    <a:pt x="98" y="74"/>
                  </a:lnTo>
                  <a:lnTo>
                    <a:pt x="95" y="64"/>
                  </a:lnTo>
                  <a:lnTo>
                    <a:pt x="91" y="55"/>
                  </a:lnTo>
                  <a:lnTo>
                    <a:pt x="85" y="47"/>
                  </a:lnTo>
                  <a:lnTo>
                    <a:pt x="80" y="38"/>
                  </a:lnTo>
                  <a:lnTo>
                    <a:pt x="73" y="32"/>
                  </a:lnTo>
                  <a:lnTo>
                    <a:pt x="66" y="24"/>
                  </a:lnTo>
                  <a:lnTo>
                    <a:pt x="57" y="19"/>
                  </a:lnTo>
                  <a:lnTo>
                    <a:pt x="49" y="13"/>
                  </a:lnTo>
                  <a:lnTo>
                    <a:pt x="40" y="9"/>
                  </a:lnTo>
                  <a:lnTo>
                    <a:pt x="30" y="6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45" name="Freeform 93"/>
            <p:cNvSpPr>
              <a:spLocks/>
            </p:cNvSpPr>
            <p:nvPr/>
          </p:nvSpPr>
          <p:spPr bwMode="auto">
            <a:xfrm>
              <a:off x="2674" y="2491"/>
              <a:ext cx="35" cy="35"/>
            </a:xfrm>
            <a:custGeom>
              <a:avLst/>
              <a:gdLst>
                <a:gd name="T0" fmla="*/ 68 w 104"/>
                <a:gd name="T1" fmla="*/ 104 h 104"/>
                <a:gd name="T2" fmla="*/ 68 w 104"/>
                <a:gd name="T3" fmla="*/ 104 h 104"/>
                <a:gd name="T4" fmla="*/ 68 w 104"/>
                <a:gd name="T5" fmla="*/ 101 h 104"/>
                <a:gd name="T6" fmla="*/ 68 w 104"/>
                <a:gd name="T7" fmla="*/ 96 h 104"/>
                <a:gd name="T8" fmla="*/ 69 w 104"/>
                <a:gd name="T9" fmla="*/ 93 h 104"/>
                <a:gd name="T10" fmla="*/ 71 w 104"/>
                <a:gd name="T11" fmla="*/ 90 h 104"/>
                <a:gd name="T12" fmla="*/ 73 w 104"/>
                <a:gd name="T13" fmla="*/ 87 h 104"/>
                <a:gd name="T14" fmla="*/ 74 w 104"/>
                <a:gd name="T15" fmla="*/ 85 h 104"/>
                <a:gd name="T16" fmla="*/ 76 w 104"/>
                <a:gd name="T17" fmla="*/ 81 h 104"/>
                <a:gd name="T18" fmla="*/ 78 w 104"/>
                <a:gd name="T19" fmla="*/ 79 h 104"/>
                <a:gd name="T20" fmla="*/ 81 w 104"/>
                <a:gd name="T21" fmla="*/ 77 h 104"/>
                <a:gd name="T22" fmla="*/ 83 w 104"/>
                <a:gd name="T23" fmla="*/ 75 h 104"/>
                <a:gd name="T24" fmla="*/ 87 w 104"/>
                <a:gd name="T25" fmla="*/ 73 h 104"/>
                <a:gd name="T26" fmla="*/ 90 w 104"/>
                <a:gd name="T27" fmla="*/ 72 h 104"/>
                <a:gd name="T28" fmla="*/ 93 w 104"/>
                <a:gd name="T29" fmla="*/ 69 h 104"/>
                <a:gd name="T30" fmla="*/ 96 w 104"/>
                <a:gd name="T31" fmla="*/ 69 h 104"/>
                <a:gd name="T32" fmla="*/ 101 w 104"/>
                <a:gd name="T33" fmla="*/ 68 h 104"/>
                <a:gd name="T34" fmla="*/ 104 w 104"/>
                <a:gd name="T35" fmla="*/ 68 h 104"/>
                <a:gd name="T36" fmla="*/ 104 w 104"/>
                <a:gd name="T37" fmla="*/ 0 h 104"/>
                <a:gd name="T38" fmla="*/ 93 w 104"/>
                <a:gd name="T39" fmla="*/ 1 h 104"/>
                <a:gd name="T40" fmla="*/ 83 w 104"/>
                <a:gd name="T41" fmla="*/ 4 h 104"/>
                <a:gd name="T42" fmla="*/ 74 w 104"/>
                <a:gd name="T43" fmla="*/ 6 h 104"/>
                <a:gd name="T44" fmla="*/ 64 w 104"/>
                <a:gd name="T45" fmla="*/ 9 h 104"/>
                <a:gd name="T46" fmla="*/ 54 w 104"/>
                <a:gd name="T47" fmla="*/ 13 h 104"/>
                <a:gd name="T48" fmla="*/ 46 w 104"/>
                <a:gd name="T49" fmla="*/ 19 h 104"/>
                <a:gd name="T50" fmla="*/ 38 w 104"/>
                <a:gd name="T51" fmla="*/ 24 h 104"/>
                <a:gd name="T52" fmla="*/ 31 w 104"/>
                <a:gd name="T53" fmla="*/ 32 h 104"/>
                <a:gd name="T54" fmla="*/ 24 w 104"/>
                <a:gd name="T55" fmla="*/ 38 h 104"/>
                <a:gd name="T56" fmla="*/ 19 w 104"/>
                <a:gd name="T57" fmla="*/ 47 h 104"/>
                <a:gd name="T58" fmla="*/ 13 w 104"/>
                <a:gd name="T59" fmla="*/ 55 h 104"/>
                <a:gd name="T60" fmla="*/ 9 w 104"/>
                <a:gd name="T61" fmla="*/ 64 h 104"/>
                <a:gd name="T62" fmla="*/ 6 w 104"/>
                <a:gd name="T63" fmla="*/ 74 h 104"/>
                <a:gd name="T64" fmla="*/ 2 w 104"/>
                <a:gd name="T65" fmla="*/ 84 h 104"/>
                <a:gd name="T66" fmla="*/ 1 w 104"/>
                <a:gd name="T67" fmla="*/ 94 h 104"/>
                <a:gd name="T68" fmla="*/ 0 w 104"/>
                <a:gd name="T69" fmla="*/ 104 h 104"/>
                <a:gd name="T70" fmla="*/ 0 w 104"/>
                <a:gd name="T71" fmla="*/ 104 h 104"/>
                <a:gd name="T72" fmla="*/ 68 w 104"/>
                <a:gd name="T7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4">
                  <a:moveTo>
                    <a:pt x="68" y="104"/>
                  </a:moveTo>
                  <a:lnTo>
                    <a:pt x="68" y="104"/>
                  </a:lnTo>
                  <a:lnTo>
                    <a:pt x="68" y="101"/>
                  </a:lnTo>
                  <a:lnTo>
                    <a:pt x="68" y="96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73" y="87"/>
                  </a:lnTo>
                  <a:lnTo>
                    <a:pt x="74" y="85"/>
                  </a:lnTo>
                  <a:lnTo>
                    <a:pt x="76" y="81"/>
                  </a:lnTo>
                  <a:lnTo>
                    <a:pt x="78" y="79"/>
                  </a:lnTo>
                  <a:lnTo>
                    <a:pt x="81" y="77"/>
                  </a:lnTo>
                  <a:lnTo>
                    <a:pt x="83" y="75"/>
                  </a:lnTo>
                  <a:lnTo>
                    <a:pt x="87" y="73"/>
                  </a:lnTo>
                  <a:lnTo>
                    <a:pt x="90" y="72"/>
                  </a:lnTo>
                  <a:lnTo>
                    <a:pt x="93" y="69"/>
                  </a:lnTo>
                  <a:lnTo>
                    <a:pt x="96" y="69"/>
                  </a:lnTo>
                  <a:lnTo>
                    <a:pt x="101" y="68"/>
                  </a:lnTo>
                  <a:lnTo>
                    <a:pt x="104" y="68"/>
                  </a:lnTo>
                  <a:lnTo>
                    <a:pt x="104" y="0"/>
                  </a:lnTo>
                  <a:lnTo>
                    <a:pt x="93" y="1"/>
                  </a:lnTo>
                  <a:lnTo>
                    <a:pt x="83" y="4"/>
                  </a:lnTo>
                  <a:lnTo>
                    <a:pt x="74" y="6"/>
                  </a:lnTo>
                  <a:lnTo>
                    <a:pt x="64" y="9"/>
                  </a:lnTo>
                  <a:lnTo>
                    <a:pt x="54" y="13"/>
                  </a:lnTo>
                  <a:lnTo>
                    <a:pt x="46" y="19"/>
                  </a:lnTo>
                  <a:lnTo>
                    <a:pt x="38" y="24"/>
                  </a:lnTo>
                  <a:lnTo>
                    <a:pt x="31" y="32"/>
                  </a:lnTo>
                  <a:lnTo>
                    <a:pt x="24" y="38"/>
                  </a:lnTo>
                  <a:lnTo>
                    <a:pt x="19" y="47"/>
                  </a:lnTo>
                  <a:lnTo>
                    <a:pt x="13" y="55"/>
                  </a:lnTo>
                  <a:lnTo>
                    <a:pt x="9" y="64"/>
                  </a:lnTo>
                  <a:lnTo>
                    <a:pt x="6" y="74"/>
                  </a:lnTo>
                  <a:lnTo>
                    <a:pt x="2" y="84"/>
                  </a:lnTo>
                  <a:lnTo>
                    <a:pt x="1" y="9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68" y="10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46" name="Freeform 94"/>
            <p:cNvSpPr>
              <a:spLocks/>
            </p:cNvSpPr>
            <p:nvPr/>
          </p:nvSpPr>
          <p:spPr bwMode="auto">
            <a:xfrm>
              <a:off x="2674" y="2526"/>
              <a:ext cx="35" cy="34"/>
            </a:xfrm>
            <a:custGeom>
              <a:avLst/>
              <a:gdLst>
                <a:gd name="T0" fmla="*/ 104 w 104"/>
                <a:gd name="T1" fmla="*/ 36 h 104"/>
                <a:gd name="T2" fmla="*/ 104 w 104"/>
                <a:gd name="T3" fmla="*/ 36 h 104"/>
                <a:gd name="T4" fmla="*/ 100 w 104"/>
                <a:gd name="T5" fmla="*/ 36 h 104"/>
                <a:gd name="T6" fmla="*/ 96 w 104"/>
                <a:gd name="T7" fmla="*/ 36 h 104"/>
                <a:gd name="T8" fmla="*/ 93 w 104"/>
                <a:gd name="T9" fmla="*/ 35 h 104"/>
                <a:gd name="T10" fmla="*/ 90 w 104"/>
                <a:gd name="T11" fmla="*/ 34 h 104"/>
                <a:gd name="T12" fmla="*/ 87 w 104"/>
                <a:gd name="T13" fmla="*/ 31 h 104"/>
                <a:gd name="T14" fmla="*/ 83 w 104"/>
                <a:gd name="T15" fmla="*/ 30 h 104"/>
                <a:gd name="T16" fmla="*/ 81 w 104"/>
                <a:gd name="T17" fmla="*/ 28 h 104"/>
                <a:gd name="T18" fmla="*/ 79 w 104"/>
                <a:gd name="T19" fmla="*/ 26 h 104"/>
                <a:gd name="T20" fmla="*/ 76 w 104"/>
                <a:gd name="T21" fmla="*/ 23 h 104"/>
                <a:gd name="T22" fmla="*/ 74 w 104"/>
                <a:gd name="T23" fmla="*/ 21 h 104"/>
                <a:gd name="T24" fmla="*/ 73 w 104"/>
                <a:gd name="T25" fmla="*/ 17 h 104"/>
                <a:gd name="T26" fmla="*/ 71 w 104"/>
                <a:gd name="T27" fmla="*/ 14 h 104"/>
                <a:gd name="T28" fmla="*/ 69 w 104"/>
                <a:gd name="T29" fmla="*/ 11 h 104"/>
                <a:gd name="T30" fmla="*/ 68 w 104"/>
                <a:gd name="T31" fmla="*/ 8 h 104"/>
                <a:gd name="T32" fmla="*/ 68 w 104"/>
                <a:gd name="T33" fmla="*/ 4 h 104"/>
                <a:gd name="T34" fmla="*/ 68 w 104"/>
                <a:gd name="T35" fmla="*/ 0 h 104"/>
                <a:gd name="T36" fmla="*/ 0 w 104"/>
                <a:gd name="T37" fmla="*/ 0 h 104"/>
                <a:gd name="T38" fmla="*/ 1 w 104"/>
                <a:gd name="T39" fmla="*/ 11 h 104"/>
                <a:gd name="T40" fmla="*/ 2 w 104"/>
                <a:gd name="T41" fmla="*/ 21 h 104"/>
                <a:gd name="T42" fmla="*/ 6 w 104"/>
                <a:gd name="T43" fmla="*/ 31 h 104"/>
                <a:gd name="T44" fmla="*/ 9 w 104"/>
                <a:gd name="T45" fmla="*/ 40 h 104"/>
                <a:gd name="T46" fmla="*/ 13 w 104"/>
                <a:gd name="T47" fmla="*/ 50 h 104"/>
                <a:gd name="T48" fmla="*/ 19 w 104"/>
                <a:gd name="T49" fmla="*/ 58 h 104"/>
                <a:gd name="T50" fmla="*/ 24 w 104"/>
                <a:gd name="T51" fmla="*/ 66 h 104"/>
                <a:gd name="T52" fmla="*/ 31 w 104"/>
                <a:gd name="T53" fmla="*/ 73 h 104"/>
                <a:gd name="T54" fmla="*/ 38 w 104"/>
                <a:gd name="T55" fmla="*/ 80 h 104"/>
                <a:gd name="T56" fmla="*/ 46 w 104"/>
                <a:gd name="T57" fmla="*/ 85 h 104"/>
                <a:gd name="T58" fmla="*/ 54 w 104"/>
                <a:gd name="T59" fmla="*/ 91 h 104"/>
                <a:gd name="T60" fmla="*/ 64 w 104"/>
                <a:gd name="T61" fmla="*/ 95 h 104"/>
                <a:gd name="T62" fmla="*/ 74 w 104"/>
                <a:gd name="T63" fmla="*/ 98 h 104"/>
                <a:gd name="T64" fmla="*/ 83 w 104"/>
                <a:gd name="T65" fmla="*/ 102 h 104"/>
                <a:gd name="T66" fmla="*/ 93 w 104"/>
                <a:gd name="T67" fmla="*/ 103 h 104"/>
                <a:gd name="T68" fmla="*/ 104 w 104"/>
                <a:gd name="T69" fmla="*/ 104 h 104"/>
                <a:gd name="T70" fmla="*/ 104 w 104"/>
                <a:gd name="T71" fmla="*/ 104 h 104"/>
                <a:gd name="T72" fmla="*/ 104 w 104"/>
                <a:gd name="T73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4">
                  <a:moveTo>
                    <a:pt x="104" y="36"/>
                  </a:moveTo>
                  <a:lnTo>
                    <a:pt x="104" y="36"/>
                  </a:lnTo>
                  <a:lnTo>
                    <a:pt x="100" y="36"/>
                  </a:lnTo>
                  <a:lnTo>
                    <a:pt x="96" y="36"/>
                  </a:lnTo>
                  <a:lnTo>
                    <a:pt x="93" y="35"/>
                  </a:lnTo>
                  <a:lnTo>
                    <a:pt x="90" y="34"/>
                  </a:lnTo>
                  <a:lnTo>
                    <a:pt x="87" y="31"/>
                  </a:lnTo>
                  <a:lnTo>
                    <a:pt x="83" y="30"/>
                  </a:lnTo>
                  <a:lnTo>
                    <a:pt x="81" y="28"/>
                  </a:lnTo>
                  <a:lnTo>
                    <a:pt x="79" y="26"/>
                  </a:lnTo>
                  <a:lnTo>
                    <a:pt x="76" y="23"/>
                  </a:lnTo>
                  <a:lnTo>
                    <a:pt x="74" y="21"/>
                  </a:lnTo>
                  <a:lnTo>
                    <a:pt x="73" y="17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8" y="8"/>
                  </a:lnTo>
                  <a:lnTo>
                    <a:pt x="68" y="4"/>
                  </a:lnTo>
                  <a:lnTo>
                    <a:pt x="68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2" y="21"/>
                  </a:lnTo>
                  <a:lnTo>
                    <a:pt x="6" y="31"/>
                  </a:lnTo>
                  <a:lnTo>
                    <a:pt x="9" y="40"/>
                  </a:lnTo>
                  <a:lnTo>
                    <a:pt x="13" y="50"/>
                  </a:lnTo>
                  <a:lnTo>
                    <a:pt x="19" y="58"/>
                  </a:lnTo>
                  <a:lnTo>
                    <a:pt x="24" y="66"/>
                  </a:lnTo>
                  <a:lnTo>
                    <a:pt x="31" y="73"/>
                  </a:lnTo>
                  <a:lnTo>
                    <a:pt x="38" y="80"/>
                  </a:lnTo>
                  <a:lnTo>
                    <a:pt x="46" y="85"/>
                  </a:lnTo>
                  <a:lnTo>
                    <a:pt x="54" y="91"/>
                  </a:lnTo>
                  <a:lnTo>
                    <a:pt x="64" y="95"/>
                  </a:lnTo>
                  <a:lnTo>
                    <a:pt x="74" y="98"/>
                  </a:lnTo>
                  <a:lnTo>
                    <a:pt x="83" y="102"/>
                  </a:lnTo>
                  <a:lnTo>
                    <a:pt x="93" y="103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47" name="Freeform 95"/>
            <p:cNvSpPr>
              <a:spLocks/>
            </p:cNvSpPr>
            <p:nvPr/>
          </p:nvSpPr>
          <p:spPr bwMode="auto">
            <a:xfrm>
              <a:off x="2731" y="2361"/>
              <a:ext cx="46" cy="46"/>
            </a:xfrm>
            <a:custGeom>
              <a:avLst/>
              <a:gdLst>
                <a:gd name="T0" fmla="*/ 77 w 139"/>
                <a:gd name="T1" fmla="*/ 140 h 140"/>
                <a:gd name="T2" fmla="*/ 90 w 139"/>
                <a:gd name="T3" fmla="*/ 136 h 140"/>
                <a:gd name="T4" fmla="*/ 102 w 139"/>
                <a:gd name="T5" fmla="*/ 131 h 140"/>
                <a:gd name="T6" fmla="*/ 113 w 139"/>
                <a:gd name="T7" fmla="*/ 124 h 140"/>
                <a:gd name="T8" fmla="*/ 123 w 139"/>
                <a:gd name="T9" fmla="*/ 115 h 140"/>
                <a:gd name="T10" fmla="*/ 131 w 139"/>
                <a:gd name="T11" fmla="*/ 103 h 140"/>
                <a:gd name="T12" fmla="*/ 136 w 139"/>
                <a:gd name="T13" fmla="*/ 91 h 140"/>
                <a:gd name="T14" fmla="*/ 138 w 139"/>
                <a:gd name="T15" fmla="*/ 77 h 140"/>
                <a:gd name="T16" fmla="*/ 138 w 139"/>
                <a:gd name="T17" fmla="*/ 63 h 140"/>
                <a:gd name="T18" fmla="*/ 136 w 139"/>
                <a:gd name="T19" fmla="*/ 50 h 140"/>
                <a:gd name="T20" fmla="*/ 131 w 139"/>
                <a:gd name="T21" fmla="*/ 37 h 140"/>
                <a:gd name="T22" fmla="*/ 123 w 139"/>
                <a:gd name="T23" fmla="*/ 26 h 140"/>
                <a:gd name="T24" fmla="*/ 113 w 139"/>
                <a:gd name="T25" fmla="*/ 17 h 140"/>
                <a:gd name="T26" fmla="*/ 102 w 139"/>
                <a:gd name="T27" fmla="*/ 9 h 140"/>
                <a:gd name="T28" fmla="*/ 90 w 139"/>
                <a:gd name="T29" fmla="*/ 4 h 140"/>
                <a:gd name="T30" fmla="*/ 77 w 139"/>
                <a:gd name="T31" fmla="*/ 1 h 140"/>
                <a:gd name="T32" fmla="*/ 63 w 139"/>
                <a:gd name="T33" fmla="*/ 1 h 140"/>
                <a:gd name="T34" fmla="*/ 48 w 139"/>
                <a:gd name="T35" fmla="*/ 4 h 140"/>
                <a:gd name="T36" fmla="*/ 37 w 139"/>
                <a:gd name="T37" fmla="*/ 9 h 140"/>
                <a:gd name="T38" fmla="*/ 25 w 139"/>
                <a:gd name="T39" fmla="*/ 17 h 140"/>
                <a:gd name="T40" fmla="*/ 16 w 139"/>
                <a:gd name="T41" fmla="*/ 26 h 140"/>
                <a:gd name="T42" fmla="*/ 9 w 139"/>
                <a:gd name="T43" fmla="*/ 37 h 140"/>
                <a:gd name="T44" fmla="*/ 3 w 139"/>
                <a:gd name="T45" fmla="*/ 50 h 140"/>
                <a:gd name="T46" fmla="*/ 0 w 139"/>
                <a:gd name="T47" fmla="*/ 63 h 140"/>
                <a:gd name="T48" fmla="*/ 0 w 139"/>
                <a:gd name="T49" fmla="*/ 77 h 140"/>
                <a:gd name="T50" fmla="*/ 3 w 139"/>
                <a:gd name="T51" fmla="*/ 91 h 140"/>
                <a:gd name="T52" fmla="*/ 9 w 139"/>
                <a:gd name="T53" fmla="*/ 103 h 140"/>
                <a:gd name="T54" fmla="*/ 16 w 139"/>
                <a:gd name="T55" fmla="*/ 115 h 140"/>
                <a:gd name="T56" fmla="*/ 25 w 139"/>
                <a:gd name="T57" fmla="*/ 124 h 140"/>
                <a:gd name="T58" fmla="*/ 37 w 139"/>
                <a:gd name="T59" fmla="*/ 131 h 140"/>
                <a:gd name="T60" fmla="*/ 48 w 139"/>
                <a:gd name="T61" fmla="*/ 136 h 140"/>
                <a:gd name="T62" fmla="*/ 63 w 139"/>
                <a:gd name="T6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140">
                  <a:moveTo>
                    <a:pt x="69" y="140"/>
                  </a:moveTo>
                  <a:lnTo>
                    <a:pt x="77" y="140"/>
                  </a:lnTo>
                  <a:lnTo>
                    <a:pt x="83" y="139"/>
                  </a:lnTo>
                  <a:lnTo>
                    <a:pt x="90" y="136"/>
                  </a:lnTo>
                  <a:lnTo>
                    <a:pt x="96" y="134"/>
                  </a:lnTo>
                  <a:lnTo>
                    <a:pt x="102" y="131"/>
                  </a:lnTo>
                  <a:lnTo>
                    <a:pt x="108" y="128"/>
                  </a:lnTo>
                  <a:lnTo>
                    <a:pt x="113" y="124"/>
                  </a:lnTo>
                  <a:lnTo>
                    <a:pt x="119" y="119"/>
                  </a:lnTo>
                  <a:lnTo>
                    <a:pt x="123" y="115"/>
                  </a:lnTo>
                  <a:lnTo>
                    <a:pt x="127" y="109"/>
                  </a:lnTo>
                  <a:lnTo>
                    <a:pt x="131" y="103"/>
                  </a:lnTo>
                  <a:lnTo>
                    <a:pt x="134" y="98"/>
                  </a:lnTo>
                  <a:lnTo>
                    <a:pt x="136" y="91"/>
                  </a:lnTo>
                  <a:lnTo>
                    <a:pt x="137" y="85"/>
                  </a:lnTo>
                  <a:lnTo>
                    <a:pt x="138" y="77"/>
                  </a:lnTo>
                  <a:lnTo>
                    <a:pt x="139" y="71"/>
                  </a:lnTo>
                  <a:lnTo>
                    <a:pt x="138" y="63"/>
                  </a:lnTo>
                  <a:lnTo>
                    <a:pt x="137" y="57"/>
                  </a:lnTo>
                  <a:lnTo>
                    <a:pt x="136" y="50"/>
                  </a:lnTo>
                  <a:lnTo>
                    <a:pt x="134" y="44"/>
                  </a:lnTo>
                  <a:lnTo>
                    <a:pt x="131" y="37"/>
                  </a:lnTo>
                  <a:lnTo>
                    <a:pt x="127" y="32"/>
                  </a:lnTo>
                  <a:lnTo>
                    <a:pt x="123" y="26"/>
                  </a:lnTo>
                  <a:lnTo>
                    <a:pt x="119" y="21"/>
                  </a:lnTo>
                  <a:lnTo>
                    <a:pt x="113" y="17"/>
                  </a:lnTo>
                  <a:lnTo>
                    <a:pt x="108" y="12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3"/>
                  </a:lnTo>
                  <a:lnTo>
                    <a:pt x="77" y="1"/>
                  </a:lnTo>
                  <a:lnTo>
                    <a:pt x="69" y="0"/>
                  </a:lnTo>
                  <a:lnTo>
                    <a:pt x="63" y="1"/>
                  </a:lnTo>
                  <a:lnTo>
                    <a:pt x="55" y="3"/>
                  </a:lnTo>
                  <a:lnTo>
                    <a:pt x="48" y="4"/>
                  </a:lnTo>
                  <a:lnTo>
                    <a:pt x="42" y="6"/>
                  </a:lnTo>
                  <a:lnTo>
                    <a:pt x="37" y="9"/>
                  </a:lnTo>
                  <a:lnTo>
                    <a:pt x="30" y="12"/>
                  </a:lnTo>
                  <a:lnTo>
                    <a:pt x="25" y="17"/>
                  </a:lnTo>
                  <a:lnTo>
                    <a:pt x="20" y="21"/>
                  </a:lnTo>
                  <a:lnTo>
                    <a:pt x="16" y="26"/>
                  </a:lnTo>
                  <a:lnTo>
                    <a:pt x="12" y="32"/>
                  </a:lnTo>
                  <a:lnTo>
                    <a:pt x="9" y="37"/>
                  </a:lnTo>
                  <a:lnTo>
                    <a:pt x="5" y="44"/>
                  </a:lnTo>
                  <a:lnTo>
                    <a:pt x="3" y="50"/>
                  </a:lnTo>
                  <a:lnTo>
                    <a:pt x="1" y="57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1" y="85"/>
                  </a:lnTo>
                  <a:lnTo>
                    <a:pt x="3" y="91"/>
                  </a:lnTo>
                  <a:lnTo>
                    <a:pt x="5" y="98"/>
                  </a:lnTo>
                  <a:lnTo>
                    <a:pt x="9" y="103"/>
                  </a:lnTo>
                  <a:lnTo>
                    <a:pt x="12" y="109"/>
                  </a:lnTo>
                  <a:lnTo>
                    <a:pt x="16" y="115"/>
                  </a:lnTo>
                  <a:lnTo>
                    <a:pt x="20" y="119"/>
                  </a:lnTo>
                  <a:lnTo>
                    <a:pt x="25" y="124"/>
                  </a:lnTo>
                  <a:lnTo>
                    <a:pt x="30" y="128"/>
                  </a:lnTo>
                  <a:lnTo>
                    <a:pt x="37" y="131"/>
                  </a:lnTo>
                  <a:lnTo>
                    <a:pt x="42" y="134"/>
                  </a:lnTo>
                  <a:lnTo>
                    <a:pt x="48" y="136"/>
                  </a:lnTo>
                  <a:lnTo>
                    <a:pt x="55" y="139"/>
                  </a:lnTo>
                  <a:lnTo>
                    <a:pt x="63" y="140"/>
                  </a:lnTo>
                  <a:lnTo>
                    <a:pt x="69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48" name="Freeform 96"/>
            <p:cNvSpPr>
              <a:spLocks/>
            </p:cNvSpPr>
            <p:nvPr/>
          </p:nvSpPr>
          <p:spPr bwMode="auto">
            <a:xfrm>
              <a:off x="2754" y="2384"/>
              <a:ext cx="35" cy="34"/>
            </a:xfrm>
            <a:custGeom>
              <a:avLst/>
              <a:gdLst>
                <a:gd name="T0" fmla="*/ 36 w 104"/>
                <a:gd name="T1" fmla="*/ 0 h 102"/>
                <a:gd name="T2" fmla="*/ 36 w 104"/>
                <a:gd name="T3" fmla="*/ 0 h 102"/>
                <a:gd name="T4" fmla="*/ 36 w 104"/>
                <a:gd name="T5" fmla="*/ 3 h 102"/>
                <a:gd name="T6" fmla="*/ 36 w 104"/>
                <a:gd name="T7" fmla="*/ 6 h 102"/>
                <a:gd name="T8" fmla="*/ 35 w 104"/>
                <a:gd name="T9" fmla="*/ 9 h 102"/>
                <a:gd name="T10" fmla="*/ 33 w 104"/>
                <a:gd name="T11" fmla="*/ 14 h 102"/>
                <a:gd name="T12" fmla="*/ 32 w 104"/>
                <a:gd name="T13" fmla="*/ 16 h 102"/>
                <a:gd name="T14" fmla="*/ 30 w 104"/>
                <a:gd name="T15" fmla="*/ 19 h 102"/>
                <a:gd name="T16" fmla="*/ 28 w 104"/>
                <a:gd name="T17" fmla="*/ 22 h 102"/>
                <a:gd name="T18" fmla="*/ 26 w 104"/>
                <a:gd name="T19" fmla="*/ 24 h 102"/>
                <a:gd name="T20" fmla="*/ 23 w 104"/>
                <a:gd name="T21" fmla="*/ 27 h 102"/>
                <a:gd name="T22" fmla="*/ 21 w 104"/>
                <a:gd name="T23" fmla="*/ 29 h 102"/>
                <a:gd name="T24" fmla="*/ 17 w 104"/>
                <a:gd name="T25" fmla="*/ 31 h 102"/>
                <a:gd name="T26" fmla="*/ 14 w 104"/>
                <a:gd name="T27" fmla="*/ 32 h 102"/>
                <a:gd name="T28" fmla="*/ 11 w 104"/>
                <a:gd name="T29" fmla="*/ 33 h 102"/>
                <a:gd name="T30" fmla="*/ 8 w 104"/>
                <a:gd name="T31" fmla="*/ 34 h 102"/>
                <a:gd name="T32" fmla="*/ 4 w 104"/>
                <a:gd name="T33" fmla="*/ 35 h 102"/>
                <a:gd name="T34" fmla="*/ 0 w 104"/>
                <a:gd name="T35" fmla="*/ 35 h 102"/>
                <a:gd name="T36" fmla="*/ 0 w 104"/>
                <a:gd name="T37" fmla="*/ 102 h 102"/>
                <a:gd name="T38" fmla="*/ 11 w 104"/>
                <a:gd name="T39" fmla="*/ 102 h 102"/>
                <a:gd name="T40" fmla="*/ 21 w 104"/>
                <a:gd name="T41" fmla="*/ 100 h 102"/>
                <a:gd name="T42" fmla="*/ 31 w 104"/>
                <a:gd name="T43" fmla="*/ 98 h 102"/>
                <a:gd name="T44" fmla="*/ 40 w 104"/>
                <a:gd name="T45" fmla="*/ 95 h 102"/>
                <a:gd name="T46" fmla="*/ 50 w 104"/>
                <a:gd name="T47" fmla="*/ 90 h 102"/>
                <a:gd name="T48" fmla="*/ 58 w 104"/>
                <a:gd name="T49" fmla="*/ 85 h 102"/>
                <a:gd name="T50" fmla="*/ 66 w 104"/>
                <a:gd name="T51" fmla="*/ 78 h 102"/>
                <a:gd name="T52" fmla="*/ 73 w 104"/>
                <a:gd name="T53" fmla="*/ 72 h 102"/>
                <a:gd name="T54" fmla="*/ 80 w 104"/>
                <a:gd name="T55" fmla="*/ 64 h 102"/>
                <a:gd name="T56" fmla="*/ 86 w 104"/>
                <a:gd name="T57" fmla="*/ 57 h 102"/>
                <a:gd name="T58" fmla="*/ 91 w 104"/>
                <a:gd name="T59" fmla="*/ 48 h 102"/>
                <a:gd name="T60" fmla="*/ 95 w 104"/>
                <a:gd name="T61" fmla="*/ 40 h 102"/>
                <a:gd name="T62" fmla="*/ 99 w 104"/>
                <a:gd name="T63" fmla="*/ 30 h 102"/>
                <a:gd name="T64" fmla="*/ 102 w 104"/>
                <a:gd name="T65" fmla="*/ 20 h 102"/>
                <a:gd name="T66" fmla="*/ 103 w 104"/>
                <a:gd name="T67" fmla="*/ 9 h 102"/>
                <a:gd name="T68" fmla="*/ 104 w 104"/>
                <a:gd name="T69" fmla="*/ 0 h 102"/>
                <a:gd name="T70" fmla="*/ 104 w 104"/>
                <a:gd name="T71" fmla="*/ 0 h 102"/>
                <a:gd name="T72" fmla="*/ 36 w 104"/>
                <a:gd name="T7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2">
                  <a:moveTo>
                    <a:pt x="36" y="0"/>
                  </a:moveTo>
                  <a:lnTo>
                    <a:pt x="36" y="0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5" y="9"/>
                  </a:lnTo>
                  <a:lnTo>
                    <a:pt x="33" y="14"/>
                  </a:lnTo>
                  <a:lnTo>
                    <a:pt x="32" y="16"/>
                  </a:lnTo>
                  <a:lnTo>
                    <a:pt x="30" y="19"/>
                  </a:lnTo>
                  <a:lnTo>
                    <a:pt x="28" y="22"/>
                  </a:lnTo>
                  <a:lnTo>
                    <a:pt x="26" y="24"/>
                  </a:lnTo>
                  <a:lnTo>
                    <a:pt x="23" y="27"/>
                  </a:lnTo>
                  <a:lnTo>
                    <a:pt x="21" y="29"/>
                  </a:lnTo>
                  <a:lnTo>
                    <a:pt x="17" y="31"/>
                  </a:lnTo>
                  <a:lnTo>
                    <a:pt x="14" y="32"/>
                  </a:lnTo>
                  <a:lnTo>
                    <a:pt x="11" y="33"/>
                  </a:lnTo>
                  <a:lnTo>
                    <a:pt x="8" y="34"/>
                  </a:lnTo>
                  <a:lnTo>
                    <a:pt x="4" y="35"/>
                  </a:lnTo>
                  <a:lnTo>
                    <a:pt x="0" y="35"/>
                  </a:lnTo>
                  <a:lnTo>
                    <a:pt x="0" y="102"/>
                  </a:lnTo>
                  <a:lnTo>
                    <a:pt x="11" y="102"/>
                  </a:lnTo>
                  <a:lnTo>
                    <a:pt x="21" y="100"/>
                  </a:lnTo>
                  <a:lnTo>
                    <a:pt x="31" y="98"/>
                  </a:lnTo>
                  <a:lnTo>
                    <a:pt x="40" y="95"/>
                  </a:lnTo>
                  <a:lnTo>
                    <a:pt x="50" y="90"/>
                  </a:lnTo>
                  <a:lnTo>
                    <a:pt x="58" y="85"/>
                  </a:lnTo>
                  <a:lnTo>
                    <a:pt x="66" y="78"/>
                  </a:lnTo>
                  <a:lnTo>
                    <a:pt x="73" y="72"/>
                  </a:lnTo>
                  <a:lnTo>
                    <a:pt x="80" y="64"/>
                  </a:lnTo>
                  <a:lnTo>
                    <a:pt x="86" y="57"/>
                  </a:lnTo>
                  <a:lnTo>
                    <a:pt x="91" y="48"/>
                  </a:lnTo>
                  <a:lnTo>
                    <a:pt x="95" y="40"/>
                  </a:lnTo>
                  <a:lnTo>
                    <a:pt x="99" y="30"/>
                  </a:lnTo>
                  <a:lnTo>
                    <a:pt x="102" y="20"/>
                  </a:lnTo>
                  <a:lnTo>
                    <a:pt x="103" y="9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49" name="Freeform 97"/>
            <p:cNvSpPr>
              <a:spLocks/>
            </p:cNvSpPr>
            <p:nvPr/>
          </p:nvSpPr>
          <p:spPr bwMode="auto">
            <a:xfrm>
              <a:off x="2754" y="2350"/>
              <a:ext cx="35" cy="34"/>
            </a:xfrm>
            <a:custGeom>
              <a:avLst/>
              <a:gdLst>
                <a:gd name="T0" fmla="*/ 0 w 104"/>
                <a:gd name="T1" fmla="*/ 67 h 104"/>
                <a:gd name="T2" fmla="*/ 0 w 104"/>
                <a:gd name="T3" fmla="*/ 67 h 104"/>
                <a:gd name="T4" fmla="*/ 4 w 104"/>
                <a:gd name="T5" fmla="*/ 68 h 104"/>
                <a:gd name="T6" fmla="*/ 8 w 104"/>
                <a:gd name="T7" fmla="*/ 68 h 104"/>
                <a:gd name="T8" fmla="*/ 11 w 104"/>
                <a:gd name="T9" fmla="*/ 69 h 104"/>
                <a:gd name="T10" fmla="*/ 14 w 104"/>
                <a:gd name="T11" fmla="*/ 70 h 104"/>
                <a:gd name="T12" fmla="*/ 17 w 104"/>
                <a:gd name="T13" fmla="*/ 71 h 104"/>
                <a:gd name="T14" fmla="*/ 21 w 104"/>
                <a:gd name="T15" fmla="*/ 73 h 104"/>
                <a:gd name="T16" fmla="*/ 23 w 104"/>
                <a:gd name="T17" fmla="*/ 76 h 104"/>
                <a:gd name="T18" fmla="*/ 26 w 104"/>
                <a:gd name="T19" fmla="*/ 78 h 104"/>
                <a:gd name="T20" fmla="*/ 28 w 104"/>
                <a:gd name="T21" fmla="*/ 81 h 104"/>
                <a:gd name="T22" fmla="*/ 30 w 104"/>
                <a:gd name="T23" fmla="*/ 83 h 104"/>
                <a:gd name="T24" fmla="*/ 32 w 104"/>
                <a:gd name="T25" fmla="*/ 86 h 104"/>
                <a:gd name="T26" fmla="*/ 33 w 104"/>
                <a:gd name="T27" fmla="*/ 90 h 104"/>
                <a:gd name="T28" fmla="*/ 35 w 104"/>
                <a:gd name="T29" fmla="*/ 93 h 104"/>
                <a:gd name="T30" fmla="*/ 36 w 104"/>
                <a:gd name="T31" fmla="*/ 96 h 104"/>
                <a:gd name="T32" fmla="*/ 36 w 104"/>
                <a:gd name="T33" fmla="*/ 99 h 104"/>
                <a:gd name="T34" fmla="*/ 36 w 104"/>
                <a:gd name="T35" fmla="*/ 104 h 104"/>
                <a:gd name="T36" fmla="*/ 104 w 104"/>
                <a:gd name="T37" fmla="*/ 104 h 104"/>
                <a:gd name="T38" fmla="*/ 103 w 104"/>
                <a:gd name="T39" fmla="*/ 93 h 104"/>
                <a:gd name="T40" fmla="*/ 102 w 104"/>
                <a:gd name="T41" fmla="*/ 82 h 104"/>
                <a:gd name="T42" fmla="*/ 99 w 104"/>
                <a:gd name="T43" fmla="*/ 72 h 104"/>
                <a:gd name="T44" fmla="*/ 95 w 104"/>
                <a:gd name="T45" fmla="*/ 64 h 104"/>
                <a:gd name="T46" fmla="*/ 91 w 104"/>
                <a:gd name="T47" fmla="*/ 54 h 104"/>
                <a:gd name="T48" fmla="*/ 86 w 104"/>
                <a:gd name="T49" fmla="*/ 45 h 104"/>
                <a:gd name="T50" fmla="*/ 80 w 104"/>
                <a:gd name="T51" fmla="*/ 38 h 104"/>
                <a:gd name="T52" fmla="*/ 73 w 104"/>
                <a:gd name="T53" fmla="*/ 30 h 104"/>
                <a:gd name="T54" fmla="*/ 66 w 104"/>
                <a:gd name="T55" fmla="*/ 24 h 104"/>
                <a:gd name="T56" fmla="*/ 58 w 104"/>
                <a:gd name="T57" fmla="*/ 17 h 104"/>
                <a:gd name="T58" fmla="*/ 50 w 104"/>
                <a:gd name="T59" fmla="*/ 13 h 104"/>
                <a:gd name="T60" fmla="*/ 40 w 104"/>
                <a:gd name="T61" fmla="*/ 9 h 104"/>
                <a:gd name="T62" fmla="*/ 31 w 104"/>
                <a:gd name="T63" fmla="*/ 4 h 104"/>
                <a:gd name="T64" fmla="*/ 21 w 104"/>
                <a:gd name="T65" fmla="*/ 2 h 104"/>
                <a:gd name="T66" fmla="*/ 11 w 104"/>
                <a:gd name="T67" fmla="*/ 1 h 104"/>
                <a:gd name="T68" fmla="*/ 0 w 104"/>
                <a:gd name="T69" fmla="*/ 0 h 104"/>
                <a:gd name="T70" fmla="*/ 0 w 104"/>
                <a:gd name="T71" fmla="*/ 0 h 104"/>
                <a:gd name="T72" fmla="*/ 0 w 104"/>
                <a:gd name="T73" fmla="*/ 6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4">
                  <a:moveTo>
                    <a:pt x="0" y="67"/>
                  </a:moveTo>
                  <a:lnTo>
                    <a:pt x="0" y="67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11" y="69"/>
                  </a:lnTo>
                  <a:lnTo>
                    <a:pt x="14" y="70"/>
                  </a:lnTo>
                  <a:lnTo>
                    <a:pt x="17" y="71"/>
                  </a:lnTo>
                  <a:lnTo>
                    <a:pt x="21" y="73"/>
                  </a:lnTo>
                  <a:lnTo>
                    <a:pt x="23" y="76"/>
                  </a:lnTo>
                  <a:lnTo>
                    <a:pt x="26" y="78"/>
                  </a:lnTo>
                  <a:lnTo>
                    <a:pt x="28" y="81"/>
                  </a:lnTo>
                  <a:lnTo>
                    <a:pt x="30" y="83"/>
                  </a:lnTo>
                  <a:lnTo>
                    <a:pt x="32" y="86"/>
                  </a:lnTo>
                  <a:lnTo>
                    <a:pt x="33" y="90"/>
                  </a:lnTo>
                  <a:lnTo>
                    <a:pt x="35" y="93"/>
                  </a:lnTo>
                  <a:lnTo>
                    <a:pt x="36" y="96"/>
                  </a:lnTo>
                  <a:lnTo>
                    <a:pt x="36" y="99"/>
                  </a:lnTo>
                  <a:lnTo>
                    <a:pt x="36" y="104"/>
                  </a:lnTo>
                  <a:lnTo>
                    <a:pt x="104" y="104"/>
                  </a:lnTo>
                  <a:lnTo>
                    <a:pt x="103" y="93"/>
                  </a:lnTo>
                  <a:lnTo>
                    <a:pt x="102" y="82"/>
                  </a:lnTo>
                  <a:lnTo>
                    <a:pt x="99" y="72"/>
                  </a:lnTo>
                  <a:lnTo>
                    <a:pt x="95" y="64"/>
                  </a:lnTo>
                  <a:lnTo>
                    <a:pt x="91" y="54"/>
                  </a:lnTo>
                  <a:lnTo>
                    <a:pt x="86" y="45"/>
                  </a:lnTo>
                  <a:lnTo>
                    <a:pt x="80" y="38"/>
                  </a:lnTo>
                  <a:lnTo>
                    <a:pt x="73" y="30"/>
                  </a:lnTo>
                  <a:lnTo>
                    <a:pt x="66" y="24"/>
                  </a:lnTo>
                  <a:lnTo>
                    <a:pt x="58" y="17"/>
                  </a:lnTo>
                  <a:lnTo>
                    <a:pt x="50" y="13"/>
                  </a:lnTo>
                  <a:lnTo>
                    <a:pt x="40" y="9"/>
                  </a:lnTo>
                  <a:lnTo>
                    <a:pt x="31" y="4"/>
                  </a:lnTo>
                  <a:lnTo>
                    <a:pt x="21" y="2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50" name="Freeform 98"/>
            <p:cNvSpPr>
              <a:spLocks/>
            </p:cNvSpPr>
            <p:nvPr/>
          </p:nvSpPr>
          <p:spPr bwMode="auto">
            <a:xfrm>
              <a:off x="2720" y="2350"/>
              <a:ext cx="34" cy="34"/>
            </a:xfrm>
            <a:custGeom>
              <a:avLst/>
              <a:gdLst>
                <a:gd name="T0" fmla="*/ 67 w 103"/>
                <a:gd name="T1" fmla="*/ 104 h 104"/>
                <a:gd name="T2" fmla="*/ 67 w 103"/>
                <a:gd name="T3" fmla="*/ 104 h 104"/>
                <a:gd name="T4" fmla="*/ 67 w 103"/>
                <a:gd name="T5" fmla="*/ 99 h 104"/>
                <a:gd name="T6" fmla="*/ 68 w 103"/>
                <a:gd name="T7" fmla="*/ 96 h 104"/>
                <a:gd name="T8" fmla="*/ 70 w 103"/>
                <a:gd name="T9" fmla="*/ 93 h 104"/>
                <a:gd name="T10" fmla="*/ 71 w 103"/>
                <a:gd name="T11" fmla="*/ 90 h 104"/>
                <a:gd name="T12" fmla="*/ 72 w 103"/>
                <a:gd name="T13" fmla="*/ 86 h 104"/>
                <a:gd name="T14" fmla="*/ 74 w 103"/>
                <a:gd name="T15" fmla="*/ 83 h 104"/>
                <a:gd name="T16" fmla="*/ 76 w 103"/>
                <a:gd name="T17" fmla="*/ 81 h 104"/>
                <a:gd name="T18" fmla="*/ 78 w 103"/>
                <a:gd name="T19" fmla="*/ 78 h 104"/>
                <a:gd name="T20" fmla="*/ 80 w 103"/>
                <a:gd name="T21" fmla="*/ 76 h 104"/>
                <a:gd name="T22" fmla="*/ 84 w 103"/>
                <a:gd name="T23" fmla="*/ 73 h 104"/>
                <a:gd name="T24" fmla="*/ 87 w 103"/>
                <a:gd name="T25" fmla="*/ 71 h 104"/>
                <a:gd name="T26" fmla="*/ 89 w 103"/>
                <a:gd name="T27" fmla="*/ 70 h 104"/>
                <a:gd name="T28" fmla="*/ 92 w 103"/>
                <a:gd name="T29" fmla="*/ 69 h 104"/>
                <a:gd name="T30" fmla="*/ 97 w 103"/>
                <a:gd name="T31" fmla="*/ 68 h 104"/>
                <a:gd name="T32" fmla="*/ 100 w 103"/>
                <a:gd name="T33" fmla="*/ 68 h 104"/>
                <a:gd name="T34" fmla="*/ 103 w 103"/>
                <a:gd name="T35" fmla="*/ 67 h 104"/>
                <a:gd name="T36" fmla="*/ 103 w 103"/>
                <a:gd name="T37" fmla="*/ 0 h 104"/>
                <a:gd name="T38" fmla="*/ 93 w 103"/>
                <a:gd name="T39" fmla="*/ 1 h 104"/>
                <a:gd name="T40" fmla="*/ 82 w 103"/>
                <a:gd name="T41" fmla="*/ 2 h 104"/>
                <a:gd name="T42" fmla="*/ 73 w 103"/>
                <a:gd name="T43" fmla="*/ 4 h 104"/>
                <a:gd name="T44" fmla="*/ 63 w 103"/>
                <a:gd name="T45" fmla="*/ 9 h 104"/>
                <a:gd name="T46" fmla="*/ 54 w 103"/>
                <a:gd name="T47" fmla="*/ 13 h 104"/>
                <a:gd name="T48" fmla="*/ 46 w 103"/>
                <a:gd name="T49" fmla="*/ 17 h 104"/>
                <a:gd name="T50" fmla="*/ 38 w 103"/>
                <a:gd name="T51" fmla="*/ 24 h 104"/>
                <a:gd name="T52" fmla="*/ 31 w 103"/>
                <a:gd name="T53" fmla="*/ 30 h 104"/>
                <a:gd name="T54" fmla="*/ 24 w 103"/>
                <a:gd name="T55" fmla="*/ 38 h 104"/>
                <a:gd name="T56" fmla="*/ 18 w 103"/>
                <a:gd name="T57" fmla="*/ 45 h 104"/>
                <a:gd name="T58" fmla="*/ 12 w 103"/>
                <a:gd name="T59" fmla="*/ 54 h 104"/>
                <a:gd name="T60" fmla="*/ 8 w 103"/>
                <a:gd name="T61" fmla="*/ 64 h 104"/>
                <a:gd name="T62" fmla="*/ 5 w 103"/>
                <a:gd name="T63" fmla="*/ 72 h 104"/>
                <a:gd name="T64" fmla="*/ 3 w 103"/>
                <a:gd name="T65" fmla="*/ 82 h 104"/>
                <a:gd name="T66" fmla="*/ 0 w 103"/>
                <a:gd name="T67" fmla="*/ 93 h 104"/>
                <a:gd name="T68" fmla="*/ 0 w 103"/>
                <a:gd name="T69" fmla="*/ 104 h 104"/>
                <a:gd name="T70" fmla="*/ 0 w 103"/>
                <a:gd name="T71" fmla="*/ 104 h 104"/>
                <a:gd name="T72" fmla="*/ 67 w 103"/>
                <a:gd name="T7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4">
                  <a:moveTo>
                    <a:pt x="67" y="104"/>
                  </a:moveTo>
                  <a:lnTo>
                    <a:pt x="67" y="104"/>
                  </a:lnTo>
                  <a:lnTo>
                    <a:pt x="67" y="99"/>
                  </a:lnTo>
                  <a:lnTo>
                    <a:pt x="68" y="96"/>
                  </a:lnTo>
                  <a:lnTo>
                    <a:pt x="70" y="93"/>
                  </a:lnTo>
                  <a:lnTo>
                    <a:pt x="71" y="90"/>
                  </a:lnTo>
                  <a:lnTo>
                    <a:pt x="72" y="86"/>
                  </a:lnTo>
                  <a:lnTo>
                    <a:pt x="74" y="83"/>
                  </a:lnTo>
                  <a:lnTo>
                    <a:pt x="76" y="81"/>
                  </a:lnTo>
                  <a:lnTo>
                    <a:pt x="78" y="78"/>
                  </a:lnTo>
                  <a:lnTo>
                    <a:pt x="80" y="76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9" y="70"/>
                  </a:lnTo>
                  <a:lnTo>
                    <a:pt x="92" y="69"/>
                  </a:lnTo>
                  <a:lnTo>
                    <a:pt x="97" y="68"/>
                  </a:lnTo>
                  <a:lnTo>
                    <a:pt x="100" y="68"/>
                  </a:lnTo>
                  <a:lnTo>
                    <a:pt x="103" y="67"/>
                  </a:lnTo>
                  <a:lnTo>
                    <a:pt x="103" y="0"/>
                  </a:lnTo>
                  <a:lnTo>
                    <a:pt x="93" y="1"/>
                  </a:lnTo>
                  <a:lnTo>
                    <a:pt x="82" y="2"/>
                  </a:lnTo>
                  <a:lnTo>
                    <a:pt x="73" y="4"/>
                  </a:lnTo>
                  <a:lnTo>
                    <a:pt x="63" y="9"/>
                  </a:lnTo>
                  <a:lnTo>
                    <a:pt x="54" y="13"/>
                  </a:lnTo>
                  <a:lnTo>
                    <a:pt x="46" y="17"/>
                  </a:lnTo>
                  <a:lnTo>
                    <a:pt x="38" y="24"/>
                  </a:lnTo>
                  <a:lnTo>
                    <a:pt x="31" y="30"/>
                  </a:lnTo>
                  <a:lnTo>
                    <a:pt x="24" y="38"/>
                  </a:lnTo>
                  <a:lnTo>
                    <a:pt x="18" y="45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5" y="72"/>
                  </a:lnTo>
                  <a:lnTo>
                    <a:pt x="3" y="82"/>
                  </a:lnTo>
                  <a:lnTo>
                    <a:pt x="0" y="93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67" y="10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51" name="Freeform 99"/>
            <p:cNvSpPr>
              <a:spLocks/>
            </p:cNvSpPr>
            <p:nvPr/>
          </p:nvSpPr>
          <p:spPr bwMode="auto">
            <a:xfrm>
              <a:off x="2720" y="2384"/>
              <a:ext cx="34" cy="34"/>
            </a:xfrm>
            <a:custGeom>
              <a:avLst/>
              <a:gdLst>
                <a:gd name="T0" fmla="*/ 103 w 103"/>
                <a:gd name="T1" fmla="*/ 35 h 102"/>
                <a:gd name="T2" fmla="*/ 103 w 103"/>
                <a:gd name="T3" fmla="*/ 35 h 102"/>
                <a:gd name="T4" fmla="*/ 100 w 103"/>
                <a:gd name="T5" fmla="*/ 35 h 102"/>
                <a:gd name="T6" fmla="*/ 97 w 103"/>
                <a:gd name="T7" fmla="*/ 34 h 102"/>
                <a:gd name="T8" fmla="*/ 92 w 103"/>
                <a:gd name="T9" fmla="*/ 33 h 102"/>
                <a:gd name="T10" fmla="*/ 89 w 103"/>
                <a:gd name="T11" fmla="*/ 32 h 102"/>
                <a:gd name="T12" fmla="*/ 87 w 103"/>
                <a:gd name="T13" fmla="*/ 31 h 102"/>
                <a:gd name="T14" fmla="*/ 84 w 103"/>
                <a:gd name="T15" fmla="*/ 29 h 102"/>
                <a:gd name="T16" fmla="*/ 80 w 103"/>
                <a:gd name="T17" fmla="*/ 27 h 102"/>
                <a:gd name="T18" fmla="*/ 78 w 103"/>
                <a:gd name="T19" fmla="*/ 24 h 102"/>
                <a:gd name="T20" fmla="*/ 76 w 103"/>
                <a:gd name="T21" fmla="*/ 22 h 102"/>
                <a:gd name="T22" fmla="*/ 74 w 103"/>
                <a:gd name="T23" fmla="*/ 19 h 102"/>
                <a:gd name="T24" fmla="*/ 72 w 103"/>
                <a:gd name="T25" fmla="*/ 16 h 102"/>
                <a:gd name="T26" fmla="*/ 71 w 103"/>
                <a:gd name="T27" fmla="*/ 14 h 102"/>
                <a:gd name="T28" fmla="*/ 70 w 103"/>
                <a:gd name="T29" fmla="*/ 9 h 102"/>
                <a:gd name="T30" fmla="*/ 68 w 103"/>
                <a:gd name="T31" fmla="*/ 6 h 102"/>
                <a:gd name="T32" fmla="*/ 67 w 103"/>
                <a:gd name="T33" fmla="*/ 3 h 102"/>
                <a:gd name="T34" fmla="*/ 67 w 103"/>
                <a:gd name="T35" fmla="*/ 0 h 102"/>
                <a:gd name="T36" fmla="*/ 0 w 103"/>
                <a:gd name="T37" fmla="*/ 0 h 102"/>
                <a:gd name="T38" fmla="*/ 0 w 103"/>
                <a:gd name="T39" fmla="*/ 9 h 102"/>
                <a:gd name="T40" fmla="*/ 3 w 103"/>
                <a:gd name="T41" fmla="*/ 20 h 102"/>
                <a:gd name="T42" fmla="*/ 5 w 103"/>
                <a:gd name="T43" fmla="*/ 30 h 102"/>
                <a:gd name="T44" fmla="*/ 8 w 103"/>
                <a:gd name="T45" fmla="*/ 40 h 102"/>
                <a:gd name="T46" fmla="*/ 12 w 103"/>
                <a:gd name="T47" fmla="*/ 48 h 102"/>
                <a:gd name="T48" fmla="*/ 18 w 103"/>
                <a:gd name="T49" fmla="*/ 57 h 102"/>
                <a:gd name="T50" fmla="*/ 24 w 103"/>
                <a:gd name="T51" fmla="*/ 64 h 102"/>
                <a:gd name="T52" fmla="*/ 31 w 103"/>
                <a:gd name="T53" fmla="*/ 72 h 102"/>
                <a:gd name="T54" fmla="*/ 37 w 103"/>
                <a:gd name="T55" fmla="*/ 78 h 102"/>
                <a:gd name="T56" fmla="*/ 46 w 103"/>
                <a:gd name="T57" fmla="*/ 85 h 102"/>
                <a:gd name="T58" fmla="*/ 54 w 103"/>
                <a:gd name="T59" fmla="*/ 90 h 102"/>
                <a:gd name="T60" fmla="*/ 63 w 103"/>
                <a:gd name="T61" fmla="*/ 95 h 102"/>
                <a:gd name="T62" fmla="*/ 73 w 103"/>
                <a:gd name="T63" fmla="*/ 98 h 102"/>
                <a:gd name="T64" fmla="*/ 82 w 103"/>
                <a:gd name="T65" fmla="*/ 100 h 102"/>
                <a:gd name="T66" fmla="*/ 93 w 103"/>
                <a:gd name="T67" fmla="*/ 102 h 102"/>
                <a:gd name="T68" fmla="*/ 103 w 103"/>
                <a:gd name="T69" fmla="*/ 102 h 102"/>
                <a:gd name="T70" fmla="*/ 103 w 103"/>
                <a:gd name="T71" fmla="*/ 102 h 102"/>
                <a:gd name="T72" fmla="*/ 103 w 103"/>
                <a:gd name="T73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2">
                  <a:moveTo>
                    <a:pt x="103" y="35"/>
                  </a:moveTo>
                  <a:lnTo>
                    <a:pt x="103" y="35"/>
                  </a:lnTo>
                  <a:lnTo>
                    <a:pt x="100" y="35"/>
                  </a:lnTo>
                  <a:lnTo>
                    <a:pt x="97" y="34"/>
                  </a:lnTo>
                  <a:lnTo>
                    <a:pt x="92" y="33"/>
                  </a:lnTo>
                  <a:lnTo>
                    <a:pt x="89" y="32"/>
                  </a:lnTo>
                  <a:lnTo>
                    <a:pt x="87" y="31"/>
                  </a:lnTo>
                  <a:lnTo>
                    <a:pt x="84" y="29"/>
                  </a:lnTo>
                  <a:lnTo>
                    <a:pt x="80" y="27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19"/>
                  </a:lnTo>
                  <a:lnTo>
                    <a:pt x="72" y="16"/>
                  </a:lnTo>
                  <a:lnTo>
                    <a:pt x="71" y="14"/>
                  </a:lnTo>
                  <a:lnTo>
                    <a:pt x="70" y="9"/>
                  </a:lnTo>
                  <a:lnTo>
                    <a:pt x="68" y="6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20"/>
                  </a:lnTo>
                  <a:lnTo>
                    <a:pt x="5" y="30"/>
                  </a:lnTo>
                  <a:lnTo>
                    <a:pt x="8" y="40"/>
                  </a:lnTo>
                  <a:lnTo>
                    <a:pt x="12" y="48"/>
                  </a:lnTo>
                  <a:lnTo>
                    <a:pt x="18" y="57"/>
                  </a:lnTo>
                  <a:lnTo>
                    <a:pt x="24" y="64"/>
                  </a:lnTo>
                  <a:lnTo>
                    <a:pt x="31" y="72"/>
                  </a:lnTo>
                  <a:lnTo>
                    <a:pt x="37" y="78"/>
                  </a:lnTo>
                  <a:lnTo>
                    <a:pt x="46" y="85"/>
                  </a:lnTo>
                  <a:lnTo>
                    <a:pt x="54" y="90"/>
                  </a:lnTo>
                  <a:lnTo>
                    <a:pt x="63" y="95"/>
                  </a:lnTo>
                  <a:lnTo>
                    <a:pt x="73" y="98"/>
                  </a:lnTo>
                  <a:lnTo>
                    <a:pt x="82" y="100"/>
                  </a:lnTo>
                  <a:lnTo>
                    <a:pt x="93" y="102"/>
                  </a:lnTo>
                  <a:lnTo>
                    <a:pt x="103" y="102"/>
                  </a:lnTo>
                  <a:lnTo>
                    <a:pt x="103" y="102"/>
                  </a:lnTo>
                  <a:lnTo>
                    <a:pt x="103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52" name="Freeform 100"/>
            <p:cNvSpPr>
              <a:spLocks/>
            </p:cNvSpPr>
            <p:nvPr/>
          </p:nvSpPr>
          <p:spPr bwMode="auto">
            <a:xfrm>
              <a:off x="2627" y="2444"/>
              <a:ext cx="46" cy="46"/>
            </a:xfrm>
            <a:custGeom>
              <a:avLst/>
              <a:gdLst>
                <a:gd name="T0" fmla="*/ 76 w 139"/>
                <a:gd name="T1" fmla="*/ 139 h 139"/>
                <a:gd name="T2" fmla="*/ 89 w 139"/>
                <a:gd name="T3" fmla="*/ 136 h 139"/>
                <a:gd name="T4" fmla="*/ 102 w 139"/>
                <a:gd name="T5" fmla="*/ 130 h 139"/>
                <a:gd name="T6" fmla="*/ 113 w 139"/>
                <a:gd name="T7" fmla="*/ 123 h 139"/>
                <a:gd name="T8" fmla="*/ 123 w 139"/>
                <a:gd name="T9" fmla="*/ 113 h 139"/>
                <a:gd name="T10" fmla="*/ 130 w 139"/>
                <a:gd name="T11" fmla="*/ 102 h 139"/>
                <a:gd name="T12" fmla="*/ 136 w 139"/>
                <a:gd name="T13" fmla="*/ 91 h 139"/>
                <a:gd name="T14" fmla="*/ 138 w 139"/>
                <a:gd name="T15" fmla="*/ 76 h 139"/>
                <a:gd name="T16" fmla="*/ 138 w 139"/>
                <a:gd name="T17" fmla="*/ 62 h 139"/>
                <a:gd name="T18" fmla="*/ 136 w 139"/>
                <a:gd name="T19" fmla="*/ 48 h 139"/>
                <a:gd name="T20" fmla="*/ 130 w 139"/>
                <a:gd name="T21" fmla="*/ 37 h 139"/>
                <a:gd name="T22" fmla="*/ 123 w 139"/>
                <a:gd name="T23" fmla="*/ 26 h 139"/>
                <a:gd name="T24" fmla="*/ 113 w 139"/>
                <a:gd name="T25" fmla="*/ 16 h 139"/>
                <a:gd name="T26" fmla="*/ 102 w 139"/>
                <a:gd name="T27" fmla="*/ 8 h 139"/>
                <a:gd name="T28" fmla="*/ 89 w 139"/>
                <a:gd name="T29" fmla="*/ 3 h 139"/>
                <a:gd name="T30" fmla="*/ 76 w 139"/>
                <a:gd name="T31" fmla="*/ 0 h 139"/>
                <a:gd name="T32" fmla="*/ 62 w 139"/>
                <a:gd name="T33" fmla="*/ 0 h 139"/>
                <a:gd name="T34" fmla="*/ 48 w 139"/>
                <a:gd name="T35" fmla="*/ 3 h 139"/>
                <a:gd name="T36" fmla="*/ 36 w 139"/>
                <a:gd name="T37" fmla="*/ 8 h 139"/>
                <a:gd name="T38" fmla="*/ 25 w 139"/>
                <a:gd name="T39" fmla="*/ 16 h 139"/>
                <a:gd name="T40" fmla="*/ 16 w 139"/>
                <a:gd name="T41" fmla="*/ 26 h 139"/>
                <a:gd name="T42" fmla="*/ 8 w 139"/>
                <a:gd name="T43" fmla="*/ 37 h 139"/>
                <a:gd name="T44" fmla="*/ 3 w 139"/>
                <a:gd name="T45" fmla="*/ 48 h 139"/>
                <a:gd name="T46" fmla="*/ 0 w 139"/>
                <a:gd name="T47" fmla="*/ 62 h 139"/>
                <a:gd name="T48" fmla="*/ 0 w 139"/>
                <a:gd name="T49" fmla="*/ 76 h 139"/>
                <a:gd name="T50" fmla="*/ 3 w 139"/>
                <a:gd name="T51" fmla="*/ 91 h 139"/>
                <a:gd name="T52" fmla="*/ 8 w 139"/>
                <a:gd name="T53" fmla="*/ 102 h 139"/>
                <a:gd name="T54" fmla="*/ 16 w 139"/>
                <a:gd name="T55" fmla="*/ 113 h 139"/>
                <a:gd name="T56" fmla="*/ 25 w 139"/>
                <a:gd name="T57" fmla="*/ 123 h 139"/>
                <a:gd name="T58" fmla="*/ 36 w 139"/>
                <a:gd name="T59" fmla="*/ 130 h 139"/>
                <a:gd name="T60" fmla="*/ 48 w 139"/>
                <a:gd name="T61" fmla="*/ 136 h 139"/>
                <a:gd name="T62" fmla="*/ 62 w 139"/>
                <a:gd name="T6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139">
                  <a:moveTo>
                    <a:pt x="69" y="139"/>
                  </a:moveTo>
                  <a:lnTo>
                    <a:pt x="76" y="139"/>
                  </a:lnTo>
                  <a:lnTo>
                    <a:pt x="83" y="138"/>
                  </a:lnTo>
                  <a:lnTo>
                    <a:pt x="89" y="136"/>
                  </a:lnTo>
                  <a:lnTo>
                    <a:pt x="96" y="134"/>
                  </a:lnTo>
                  <a:lnTo>
                    <a:pt x="102" y="130"/>
                  </a:lnTo>
                  <a:lnTo>
                    <a:pt x="108" y="127"/>
                  </a:lnTo>
                  <a:lnTo>
                    <a:pt x="113" y="123"/>
                  </a:lnTo>
                  <a:lnTo>
                    <a:pt x="119" y="119"/>
                  </a:lnTo>
                  <a:lnTo>
                    <a:pt x="123" y="113"/>
                  </a:lnTo>
                  <a:lnTo>
                    <a:pt x="127" y="108"/>
                  </a:lnTo>
                  <a:lnTo>
                    <a:pt x="130" y="102"/>
                  </a:lnTo>
                  <a:lnTo>
                    <a:pt x="134" y="97"/>
                  </a:lnTo>
                  <a:lnTo>
                    <a:pt x="136" y="91"/>
                  </a:lnTo>
                  <a:lnTo>
                    <a:pt x="137" y="83"/>
                  </a:lnTo>
                  <a:lnTo>
                    <a:pt x="138" y="76"/>
                  </a:lnTo>
                  <a:lnTo>
                    <a:pt x="139" y="69"/>
                  </a:lnTo>
                  <a:lnTo>
                    <a:pt x="138" y="62"/>
                  </a:lnTo>
                  <a:lnTo>
                    <a:pt x="137" y="56"/>
                  </a:lnTo>
                  <a:lnTo>
                    <a:pt x="136" y="48"/>
                  </a:lnTo>
                  <a:lnTo>
                    <a:pt x="134" y="42"/>
                  </a:lnTo>
                  <a:lnTo>
                    <a:pt x="130" y="37"/>
                  </a:lnTo>
                  <a:lnTo>
                    <a:pt x="127" y="31"/>
                  </a:lnTo>
                  <a:lnTo>
                    <a:pt x="123" y="26"/>
                  </a:lnTo>
                  <a:lnTo>
                    <a:pt x="119" y="20"/>
                  </a:lnTo>
                  <a:lnTo>
                    <a:pt x="113" y="16"/>
                  </a:lnTo>
                  <a:lnTo>
                    <a:pt x="108" y="12"/>
                  </a:lnTo>
                  <a:lnTo>
                    <a:pt x="102" y="8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2" y="5"/>
                  </a:lnTo>
                  <a:lnTo>
                    <a:pt x="36" y="8"/>
                  </a:lnTo>
                  <a:lnTo>
                    <a:pt x="30" y="12"/>
                  </a:lnTo>
                  <a:lnTo>
                    <a:pt x="25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2" y="31"/>
                  </a:lnTo>
                  <a:lnTo>
                    <a:pt x="8" y="37"/>
                  </a:lnTo>
                  <a:lnTo>
                    <a:pt x="5" y="42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1" y="83"/>
                  </a:lnTo>
                  <a:lnTo>
                    <a:pt x="3" y="91"/>
                  </a:lnTo>
                  <a:lnTo>
                    <a:pt x="5" y="97"/>
                  </a:lnTo>
                  <a:lnTo>
                    <a:pt x="8" y="102"/>
                  </a:lnTo>
                  <a:lnTo>
                    <a:pt x="12" y="108"/>
                  </a:lnTo>
                  <a:lnTo>
                    <a:pt x="16" y="113"/>
                  </a:lnTo>
                  <a:lnTo>
                    <a:pt x="20" y="119"/>
                  </a:lnTo>
                  <a:lnTo>
                    <a:pt x="25" y="123"/>
                  </a:lnTo>
                  <a:lnTo>
                    <a:pt x="30" y="127"/>
                  </a:lnTo>
                  <a:lnTo>
                    <a:pt x="36" y="130"/>
                  </a:lnTo>
                  <a:lnTo>
                    <a:pt x="42" y="134"/>
                  </a:lnTo>
                  <a:lnTo>
                    <a:pt x="48" y="136"/>
                  </a:lnTo>
                  <a:lnTo>
                    <a:pt x="55" y="138"/>
                  </a:lnTo>
                  <a:lnTo>
                    <a:pt x="62" y="139"/>
                  </a:lnTo>
                  <a:lnTo>
                    <a:pt x="69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53" name="Freeform 101"/>
            <p:cNvSpPr>
              <a:spLocks/>
            </p:cNvSpPr>
            <p:nvPr/>
          </p:nvSpPr>
          <p:spPr bwMode="auto">
            <a:xfrm>
              <a:off x="2650" y="2467"/>
              <a:ext cx="35" cy="34"/>
            </a:xfrm>
            <a:custGeom>
              <a:avLst/>
              <a:gdLst>
                <a:gd name="T0" fmla="*/ 36 w 104"/>
                <a:gd name="T1" fmla="*/ 0 h 104"/>
                <a:gd name="T2" fmla="*/ 36 w 104"/>
                <a:gd name="T3" fmla="*/ 0 h 104"/>
                <a:gd name="T4" fmla="*/ 36 w 104"/>
                <a:gd name="T5" fmla="*/ 4 h 104"/>
                <a:gd name="T6" fmla="*/ 36 w 104"/>
                <a:gd name="T7" fmla="*/ 7 h 104"/>
                <a:gd name="T8" fmla="*/ 34 w 104"/>
                <a:gd name="T9" fmla="*/ 11 h 104"/>
                <a:gd name="T10" fmla="*/ 33 w 104"/>
                <a:gd name="T11" fmla="*/ 14 h 104"/>
                <a:gd name="T12" fmla="*/ 32 w 104"/>
                <a:gd name="T13" fmla="*/ 17 h 104"/>
                <a:gd name="T14" fmla="*/ 30 w 104"/>
                <a:gd name="T15" fmla="*/ 20 h 104"/>
                <a:gd name="T16" fmla="*/ 28 w 104"/>
                <a:gd name="T17" fmla="*/ 24 h 104"/>
                <a:gd name="T18" fmla="*/ 26 w 104"/>
                <a:gd name="T19" fmla="*/ 26 h 104"/>
                <a:gd name="T20" fmla="*/ 23 w 104"/>
                <a:gd name="T21" fmla="*/ 28 h 104"/>
                <a:gd name="T22" fmla="*/ 20 w 104"/>
                <a:gd name="T23" fmla="*/ 30 h 104"/>
                <a:gd name="T24" fmla="*/ 17 w 104"/>
                <a:gd name="T25" fmla="*/ 32 h 104"/>
                <a:gd name="T26" fmla="*/ 14 w 104"/>
                <a:gd name="T27" fmla="*/ 33 h 104"/>
                <a:gd name="T28" fmla="*/ 11 w 104"/>
                <a:gd name="T29" fmla="*/ 34 h 104"/>
                <a:gd name="T30" fmla="*/ 7 w 104"/>
                <a:gd name="T31" fmla="*/ 36 h 104"/>
                <a:gd name="T32" fmla="*/ 4 w 104"/>
                <a:gd name="T33" fmla="*/ 37 h 104"/>
                <a:gd name="T34" fmla="*/ 0 w 104"/>
                <a:gd name="T35" fmla="*/ 37 h 104"/>
                <a:gd name="T36" fmla="*/ 0 w 104"/>
                <a:gd name="T37" fmla="*/ 104 h 104"/>
                <a:gd name="T38" fmla="*/ 11 w 104"/>
                <a:gd name="T39" fmla="*/ 104 h 104"/>
                <a:gd name="T40" fmla="*/ 20 w 104"/>
                <a:gd name="T41" fmla="*/ 101 h 104"/>
                <a:gd name="T42" fmla="*/ 31 w 104"/>
                <a:gd name="T43" fmla="*/ 99 h 104"/>
                <a:gd name="T44" fmla="*/ 40 w 104"/>
                <a:gd name="T45" fmla="*/ 96 h 104"/>
                <a:gd name="T46" fmla="*/ 50 w 104"/>
                <a:gd name="T47" fmla="*/ 92 h 104"/>
                <a:gd name="T48" fmla="*/ 58 w 104"/>
                <a:gd name="T49" fmla="*/ 86 h 104"/>
                <a:gd name="T50" fmla="*/ 66 w 104"/>
                <a:gd name="T51" fmla="*/ 80 h 104"/>
                <a:gd name="T52" fmla="*/ 73 w 104"/>
                <a:gd name="T53" fmla="*/ 73 h 104"/>
                <a:gd name="T54" fmla="*/ 80 w 104"/>
                <a:gd name="T55" fmla="*/ 66 h 104"/>
                <a:gd name="T56" fmla="*/ 86 w 104"/>
                <a:gd name="T57" fmla="*/ 58 h 104"/>
                <a:gd name="T58" fmla="*/ 91 w 104"/>
                <a:gd name="T59" fmla="*/ 50 h 104"/>
                <a:gd name="T60" fmla="*/ 95 w 104"/>
                <a:gd name="T61" fmla="*/ 41 h 104"/>
                <a:gd name="T62" fmla="*/ 99 w 104"/>
                <a:gd name="T63" fmla="*/ 31 h 104"/>
                <a:gd name="T64" fmla="*/ 101 w 104"/>
                <a:gd name="T65" fmla="*/ 22 h 104"/>
                <a:gd name="T66" fmla="*/ 102 w 104"/>
                <a:gd name="T67" fmla="*/ 11 h 104"/>
                <a:gd name="T68" fmla="*/ 104 w 104"/>
                <a:gd name="T69" fmla="*/ 0 h 104"/>
                <a:gd name="T70" fmla="*/ 104 w 104"/>
                <a:gd name="T71" fmla="*/ 0 h 104"/>
                <a:gd name="T72" fmla="*/ 36 w 104"/>
                <a:gd name="T7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4">
                  <a:moveTo>
                    <a:pt x="36" y="0"/>
                  </a:moveTo>
                  <a:lnTo>
                    <a:pt x="36" y="0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3" y="14"/>
                  </a:lnTo>
                  <a:lnTo>
                    <a:pt x="32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8"/>
                  </a:lnTo>
                  <a:lnTo>
                    <a:pt x="20" y="30"/>
                  </a:lnTo>
                  <a:lnTo>
                    <a:pt x="17" y="32"/>
                  </a:lnTo>
                  <a:lnTo>
                    <a:pt x="14" y="33"/>
                  </a:lnTo>
                  <a:lnTo>
                    <a:pt x="11" y="34"/>
                  </a:lnTo>
                  <a:lnTo>
                    <a:pt x="7" y="36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104"/>
                  </a:lnTo>
                  <a:lnTo>
                    <a:pt x="11" y="104"/>
                  </a:lnTo>
                  <a:lnTo>
                    <a:pt x="20" y="101"/>
                  </a:lnTo>
                  <a:lnTo>
                    <a:pt x="31" y="99"/>
                  </a:lnTo>
                  <a:lnTo>
                    <a:pt x="40" y="96"/>
                  </a:lnTo>
                  <a:lnTo>
                    <a:pt x="50" y="92"/>
                  </a:lnTo>
                  <a:lnTo>
                    <a:pt x="58" y="86"/>
                  </a:lnTo>
                  <a:lnTo>
                    <a:pt x="66" y="80"/>
                  </a:lnTo>
                  <a:lnTo>
                    <a:pt x="73" y="73"/>
                  </a:lnTo>
                  <a:lnTo>
                    <a:pt x="80" y="66"/>
                  </a:lnTo>
                  <a:lnTo>
                    <a:pt x="86" y="58"/>
                  </a:lnTo>
                  <a:lnTo>
                    <a:pt x="91" y="50"/>
                  </a:lnTo>
                  <a:lnTo>
                    <a:pt x="95" y="41"/>
                  </a:lnTo>
                  <a:lnTo>
                    <a:pt x="99" y="31"/>
                  </a:lnTo>
                  <a:lnTo>
                    <a:pt x="101" y="22"/>
                  </a:lnTo>
                  <a:lnTo>
                    <a:pt x="102" y="1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54" name="Freeform 102"/>
            <p:cNvSpPr>
              <a:spLocks/>
            </p:cNvSpPr>
            <p:nvPr/>
          </p:nvSpPr>
          <p:spPr bwMode="auto">
            <a:xfrm>
              <a:off x="2650" y="2432"/>
              <a:ext cx="35" cy="35"/>
            </a:xfrm>
            <a:custGeom>
              <a:avLst/>
              <a:gdLst>
                <a:gd name="T0" fmla="*/ 0 w 104"/>
                <a:gd name="T1" fmla="*/ 67 h 103"/>
                <a:gd name="T2" fmla="*/ 0 w 104"/>
                <a:gd name="T3" fmla="*/ 67 h 103"/>
                <a:gd name="T4" fmla="*/ 4 w 104"/>
                <a:gd name="T5" fmla="*/ 67 h 103"/>
                <a:gd name="T6" fmla="*/ 7 w 104"/>
                <a:gd name="T7" fmla="*/ 68 h 103"/>
                <a:gd name="T8" fmla="*/ 11 w 104"/>
                <a:gd name="T9" fmla="*/ 69 h 103"/>
                <a:gd name="T10" fmla="*/ 14 w 104"/>
                <a:gd name="T11" fmla="*/ 71 h 103"/>
                <a:gd name="T12" fmla="*/ 17 w 104"/>
                <a:gd name="T13" fmla="*/ 72 h 103"/>
                <a:gd name="T14" fmla="*/ 20 w 104"/>
                <a:gd name="T15" fmla="*/ 74 h 103"/>
                <a:gd name="T16" fmla="*/ 23 w 104"/>
                <a:gd name="T17" fmla="*/ 76 h 103"/>
                <a:gd name="T18" fmla="*/ 26 w 104"/>
                <a:gd name="T19" fmla="*/ 78 h 103"/>
                <a:gd name="T20" fmla="*/ 28 w 104"/>
                <a:gd name="T21" fmla="*/ 80 h 103"/>
                <a:gd name="T22" fmla="*/ 30 w 104"/>
                <a:gd name="T23" fmla="*/ 83 h 103"/>
                <a:gd name="T24" fmla="*/ 32 w 104"/>
                <a:gd name="T25" fmla="*/ 87 h 103"/>
                <a:gd name="T26" fmla="*/ 33 w 104"/>
                <a:gd name="T27" fmla="*/ 90 h 103"/>
                <a:gd name="T28" fmla="*/ 34 w 104"/>
                <a:gd name="T29" fmla="*/ 93 h 103"/>
                <a:gd name="T30" fmla="*/ 36 w 104"/>
                <a:gd name="T31" fmla="*/ 96 h 103"/>
                <a:gd name="T32" fmla="*/ 36 w 104"/>
                <a:gd name="T33" fmla="*/ 100 h 103"/>
                <a:gd name="T34" fmla="*/ 36 w 104"/>
                <a:gd name="T35" fmla="*/ 103 h 103"/>
                <a:gd name="T36" fmla="*/ 104 w 104"/>
                <a:gd name="T37" fmla="*/ 103 h 103"/>
                <a:gd name="T38" fmla="*/ 102 w 104"/>
                <a:gd name="T39" fmla="*/ 93 h 103"/>
                <a:gd name="T40" fmla="*/ 101 w 104"/>
                <a:gd name="T41" fmla="*/ 82 h 103"/>
                <a:gd name="T42" fmla="*/ 99 w 104"/>
                <a:gd name="T43" fmla="*/ 73 h 103"/>
                <a:gd name="T44" fmla="*/ 95 w 104"/>
                <a:gd name="T45" fmla="*/ 63 h 103"/>
                <a:gd name="T46" fmla="*/ 91 w 104"/>
                <a:gd name="T47" fmla="*/ 54 h 103"/>
                <a:gd name="T48" fmla="*/ 86 w 104"/>
                <a:gd name="T49" fmla="*/ 46 h 103"/>
                <a:gd name="T50" fmla="*/ 80 w 104"/>
                <a:gd name="T51" fmla="*/ 38 h 103"/>
                <a:gd name="T52" fmla="*/ 73 w 104"/>
                <a:gd name="T53" fmla="*/ 31 h 103"/>
                <a:gd name="T54" fmla="*/ 66 w 104"/>
                <a:gd name="T55" fmla="*/ 24 h 103"/>
                <a:gd name="T56" fmla="*/ 58 w 104"/>
                <a:gd name="T57" fmla="*/ 18 h 103"/>
                <a:gd name="T58" fmla="*/ 50 w 104"/>
                <a:gd name="T59" fmla="*/ 13 h 103"/>
                <a:gd name="T60" fmla="*/ 40 w 104"/>
                <a:gd name="T61" fmla="*/ 8 h 103"/>
                <a:gd name="T62" fmla="*/ 31 w 104"/>
                <a:gd name="T63" fmla="*/ 5 h 103"/>
                <a:gd name="T64" fmla="*/ 20 w 104"/>
                <a:gd name="T65" fmla="*/ 2 h 103"/>
                <a:gd name="T66" fmla="*/ 11 w 104"/>
                <a:gd name="T67" fmla="*/ 0 h 103"/>
                <a:gd name="T68" fmla="*/ 0 w 104"/>
                <a:gd name="T69" fmla="*/ 0 h 103"/>
                <a:gd name="T70" fmla="*/ 0 w 104"/>
                <a:gd name="T71" fmla="*/ 0 h 103"/>
                <a:gd name="T72" fmla="*/ 0 w 104"/>
                <a:gd name="T73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3">
                  <a:moveTo>
                    <a:pt x="0" y="67"/>
                  </a:moveTo>
                  <a:lnTo>
                    <a:pt x="0" y="67"/>
                  </a:lnTo>
                  <a:lnTo>
                    <a:pt x="4" y="67"/>
                  </a:lnTo>
                  <a:lnTo>
                    <a:pt x="7" y="68"/>
                  </a:lnTo>
                  <a:lnTo>
                    <a:pt x="11" y="69"/>
                  </a:lnTo>
                  <a:lnTo>
                    <a:pt x="14" y="71"/>
                  </a:lnTo>
                  <a:lnTo>
                    <a:pt x="17" y="72"/>
                  </a:lnTo>
                  <a:lnTo>
                    <a:pt x="20" y="74"/>
                  </a:lnTo>
                  <a:lnTo>
                    <a:pt x="23" y="76"/>
                  </a:lnTo>
                  <a:lnTo>
                    <a:pt x="26" y="78"/>
                  </a:lnTo>
                  <a:lnTo>
                    <a:pt x="28" y="80"/>
                  </a:lnTo>
                  <a:lnTo>
                    <a:pt x="30" y="83"/>
                  </a:lnTo>
                  <a:lnTo>
                    <a:pt x="32" y="87"/>
                  </a:lnTo>
                  <a:lnTo>
                    <a:pt x="33" y="90"/>
                  </a:lnTo>
                  <a:lnTo>
                    <a:pt x="34" y="93"/>
                  </a:lnTo>
                  <a:lnTo>
                    <a:pt x="36" y="96"/>
                  </a:lnTo>
                  <a:lnTo>
                    <a:pt x="36" y="100"/>
                  </a:lnTo>
                  <a:lnTo>
                    <a:pt x="36" y="103"/>
                  </a:lnTo>
                  <a:lnTo>
                    <a:pt x="104" y="103"/>
                  </a:lnTo>
                  <a:lnTo>
                    <a:pt x="102" y="93"/>
                  </a:lnTo>
                  <a:lnTo>
                    <a:pt x="101" y="82"/>
                  </a:lnTo>
                  <a:lnTo>
                    <a:pt x="99" y="73"/>
                  </a:lnTo>
                  <a:lnTo>
                    <a:pt x="95" y="63"/>
                  </a:lnTo>
                  <a:lnTo>
                    <a:pt x="91" y="54"/>
                  </a:lnTo>
                  <a:lnTo>
                    <a:pt x="86" y="46"/>
                  </a:lnTo>
                  <a:lnTo>
                    <a:pt x="80" y="38"/>
                  </a:lnTo>
                  <a:lnTo>
                    <a:pt x="73" y="31"/>
                  </a:lnTo>
                  <a:lnTo>
                    <a:pt x="66" y="24"/>
                  </a:lnTo>
                  <a:lnTo>
                    <a:pt x="58" y="18"/>
                  </a:lnTo>
                  <a:lnTo>
                    <a:pt x="50" y="13"/>
                  </a:lnTo>
                  <a:lnTo>
                    <a:pt x="40" y="8"/>
                  </a:lnTo>
                  <a:lnTo>
                    <a:pt x="31" y="5"/>
                  </a:lnTo>
                  <a:lnTo>
                    <a:pt x="20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55" name="Freeform 103"/>
            <p:cNvSpPr>
              <a:spLocks/>
            </p:cNvSpPr>
            <p:nvPr/>
          </p:nvSpPr>
          <p:spPr bwMode="auto">
            <a:xfrm>
              <a:off x="2616" y="2432"/>
              <a:ext cx="34" cy="35"/>
            </a:xfrm>
            <a:custGeom>
              <a:avLst/>
              <a:gdLst>
                <a:gd name="T0" fmla="*/ 67 w 103"/>
                <a:gd name="T1" fmla="*/ 103 h 103"/>
                <a:gd name="T2" fmla="*/ 67 w 103"/>
                <a:gd name="T3" fmla="*/ 103 h 103"/>
                <a:gd name="T4" fmla="*/ 67 w 103"/>
                <a:gd name="T5" fmla="*/ 100 h 103"/>
                <a:gd name="T6" fmla="*/ 68 w 103"/>
                <a:gd name="T7" fmla="*/ 96 h 103"/>
                <a:gd name="T8" fmla="*/ 69 w 103"/>
                <a:gd name="T9" fmla="*/ 93 h 103"/>
                <a:gd name="T10" fmla="*/ 70 w 103"/>
                <a:gd name="T11" fmla="*/ 90 h 103"/>
                <a:gd name="T12" fmla="*/ 72 w 103"/>
                <a:gd name="T13" fmla="*/ 87 h 103"/>
                <a:gd name="T14" fmla="*/ 74 w 103"/>
                <a:gd name="T15" fmla="*/ 83 h 103"/>
                <a:gd name="T16" fmla="*/ 76 w 103"/>
                <a:gd name="T17" fmla="*/ 80 h 103"/>
                <a:gd name="T18" fmla="*/ 78 w 103"/>
                <a:gd name="T19" fmla="*/ 78 h 103"/>
                <a:gd name="T20" fmla="*/ 80 w 103"/>
                <a:gd name="T21" fmla="*/ 76 h 103"/>
                <a:gd name="T22" fmla="*/ 83 w 103"/>
                <a:gd name="T23" fmla="*/ 74 h 103"/>
                <a:gd name="T24" fmla="*/ 86 w 103"/>
                <a:gd name="T25" fmla="*/ 72 h 103"/>
                <a:gd name="T26" fmla="*/ 89 w 103"/>
                <a:gd name="T27" fmla="*/ 71 h 103"/>
                <a:gd name="T28" fmla="*/ 92 w 103"/>
                <a:gd name="T29" fmla="*/ 69 h 103"/>
                <a:gd name="T30" fmla="*/ 96 w 103"/>
                <a:gd name="T31" fmla="*/ 68 h 103"/>
                <a:gd name="T32" fmla="*/ 100 w 103"/>
                <a:gd name="T33" fmla="*/ 67 h 103"/>
                <a:gd name="T34" fmla="*/ 103 w 103"/>
                <a:gd name="T35" fmla="*/ 67 h 103"/>
                <a:gd name="T36" fmla="*/ 103 w 103"/>
                <a:gd name="T37" fmla="*/ 0 h 103"/>
                <a:gd name="T38" fmla="*/ 93 w 103"/>
                <a:gd name="T39" fmla="*/ 0 h 103"/>
                <a:gd name="T40" fmla="*/ 82 w 103"/>
                <a:gd name="T41" fmla="*/ 2 h 103"/>
                <a:gd name="T42" fmla="*/ 73 w 103"/>
                <a:gd name="T43" fmla="*/ 5 h 103"/>
                <a:gd name="T44" fmla="*/ 63 w 103"/>
                <a:gd name="T45" fmla="*/ 8 h 103"/>
                <a:gd name="T46" fmla="*/ 54 w 103"/>
                <a:gd name="T47" fmla="*/ 13 h 103"/>
                <a:gd name="T48" fmla="*/ 46 w 103"/>
                <a:gd name="T49" fmla="*/ 18 h 103"/>
                <a:gd name="T50" fmla="*/ 38 w 103"/>
                <a:gd name="T51" fmla="*/ 24 h 103"/>
                <a:gd name="T52" fmla="*/ 31 w 103"/>
                <a:gd name="T53" fmla="*/ 31 h 103"/>
                <a:gd name="T54" fmla="*/ 24 w 103"/>
                <a:gd name="T55" fmla="*/ 38 h 103"/>
                <a:gd name="T56" fmla="*/ 18 w 103"/>
                <a:gd name="T57" fmla="*/ 46 h 103"/>
                <a:gd name="T58" fmla="*/ 12 w 103"/>
                <a:gd name="T59" fmla="*/ 54 h 103"/>
                <a:gd name="T60" fmla="*/ 8 w 103"/>
                <a:gd name="T61" fmla="*/ 63 h 103"/>
                <a:gd name="T62" fmla="*/ 5 w 103"/>
                <a:gd name="T63" fmla="*/ 73 h 103"/>
                <a:gd name="T64" fmla="*/ 2 w 103"/>
                <a:gd name="T65" fmla="*/ 82 h 103"/>
                <a:gd name="T66" fmla="*/ 0 w 103"/>
                <a:gd name="T67" fmla="*/ 93 h 103"/>
                <a:gd name="T68" fmla="*/ 0 w 103"/>
                <a:gd name="T69" fmla="*/ 103 h 103"/>
                <a:gd name="T70" fmla="*/ 0 w 103"/>
                <a:gd name="T71" fmla="*/ 103 h 103"/>
                <a:gd name="T72" fmla="*/ 67 w 103"/>
                <a:gd name="T7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3">
                  <a:moveTo>
                    <a:pt x="67" y="103"/>
                  </a:moveTo>
                  <a:lnTo>
                    <a:pt x="67" y="103"/>
                  </a:lnTo>
                  <a:lnTo>
                    <a:pt x="67" y="100"/>
                  </a:lnTo>
                  <a:lnTo>
                    <a:pt x="68" y="96"/>
                  </a:lnTo>
                  <a:lnTo>
                    <a:pt x="69" y="93"/>
                  </a:lnTo>
                  <a:lnTo>
                    <a:pt x="70" y="90"/>
                  </a:lnTo>
                  <a:lnTo>
                    <a:pt x="72" y="87"/>
                  </a:lnTo>
                  <a:lnTo>
                    <a:pt x="74" y="83"/>
                  </a:lnTo>
                  <a:lnTo>
                    <a:pt x="76" y="80"/>
                  </a:lnTo>
                  <a:lnTo>
                    <a:pt x="78" y="78"/>
                  </a:lnTo>
                  <a:lnTo>
                    <a:pt x="80" y="76"/>
                  </a:lnTo>
                  <a:lnTo>
                    <a:pt x="83" y="74"/>
                  </a:lnTo>
                  <a:lnTo>
                    <a:pt x="86" y="72"/>
                  </a:lnTo>
                  <a:lnTo>
                    <a:pt x="89" y="71"/>
                  </a:lnTo>
                  <a:lnTo>
                    <a:pt x="92" y="69"/>
                  </a:lnTo>
                  <a:lnTo>
                    <a:pt x="96" y="68"/>
                  </a:lnTo>
                  <a:lnTo>
                    <a:pt x="100" y="67"/>
                  </a:lnTo>
                  <a:lnTo>
                    <a:pt x="103" y="67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2" y="2"/>
                  </a:lnTo>
                  <a:lnTo>
                    <a:pt x="73" y="5"/>
                  </a:lnTo>
                  <a:lnTo>
                    <a:pt x="63" y="8"/>
                  </a:lnTo>
                  <a:lnTo>
                    <a:pt x="54" y="13"/>
                  </a:lnTo>
                  <a:lnTo>
                    <a:pt x="46" y="18"/>
                  </a:lnTo>
                  <a:lnTo>
                    <a:pt x="38" y="24"/>
                  </a:lnTo>
                  <a:lnTo>
                    <a:pt x="31" y="31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2" y="54"/>
                  </a:lnTo>
                  <a:lnTo>
                    <a:pt x="8" y="63"/>
                  </a:lnTo>
                  <a:lnTo>
                    <a:pt x="5" y="73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67" y="10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56" name="Freeform 104"/>
            <p:cNvSpPr>
              <a:spLocks/>
            </p:cNvSpPr>
            <p:nvPr/>
          </p:nvSpPr>
          <p:spPr bwMode="auto">
            <a:xfrm>
              <a:off x="2616" y="2467"/>
              <a:ext cx="34" cy="34"/>
            </a:xfrm>
            <a:custGeom>
              <a:avLst/>
              <a:gdLst>
                <a:gd name="T0" fmla="*/ 103 w 103"/>
                <a:gd name="T1" fmla="*/ 37 h 104"/>
                <a:gd name="T2" fmla="*/ 103 w 103"/>
                <a:gd name="T3" fmla="*/ 37 h 104"/>
                <a:gd name="T4" fmla="*/ 100 w 103"/>
                <a:gd name="T5" fmla="*/ 37 h 104"/>
                <a:gd name="T6" fmla="*/ 96 w 103"/>
                <a:gd name="T7" fmla="*/ 36 h 104"/>
                <a:gd name="T8" fmla="*/ 92 w 103"/>
                <a:gd name="T9" fmla="*/ 34 h 104"/>
                <a:gd name="T10" fmla="*/ 89 w 103"/>
                <a:gd name="T11" fmla="*/ 33 h 104"/>
                <a:gd name="T12" fmla="*/ 86 w 103"/>
                <a:gd name="T13" fmla="*/ 32 h 104"/>
                <a:gd name="T14" fmla="*/ 83 w 103"/>
                <a:gd name="T15" fmla="*/ 30 h 104"/>
                <a:gd name="T16" fmla="*/ 80 w 103"/>
                <a:gd name="T17" fmla="*/ 28 h 104"/>
                <a:gd name="T18" fmla="*/ 78 w 103"/>
                <a:gd name="T19" fmla="*/ 26 h 104"/>
                <a:gd name="T20" fmla="*/ 76 w 103"/>
                <a:gd name="T21" fmla="*/ 24 h 104"/>
                <a:gd name="T22" fmla="*/ 74 w 103"/>
                <a:gd name="T23" fmla="*/ 20 h 104"/>
                <a:gd name="T24" fmla="*/ 72 w 103"/>
                <a:gd name="T25" fmla="*/ 17 h 104"/>
                <a:gd name="T26" fmla="*/ 70 w 103"/>
                <a:gd name="T27" fmla="*/ 14 h 104"/>
                <a:gd name="T28" fmla="*/ 69 w 103"/>
                <a:gd name="T29" fmla="*/ 11 h 104"/>
                <a:gd name="T30" fmla="*/ 68 w 103"/>
                <a:gd name="T31" fmla="*/ 7 h 104"/>
                <a:gd name="T32" fmla="*/ 67 w 103"/>
                <a:gd name="T33" fmla="*/ 4 h 104"/>
                <a:gd name="T34" fmla="*/ 67 w 103"/>
                <a:gd name="T35" fmla="*/ 0 h 104"/>
                <a:gd name="T36" fmla="*/ 0 w 103"/>
                <a:gd name="T37" fmla="*/ 0 h 104"/>
                <a:gd name="T38" fmla="*/ 0 w 103"/>
                <a:gd name="T39" fmla="*/ 11 h 104"/>
                <a:gd name="T40" fmla="*/ 2 w 103"/>
                <a:gd name="T41" fmla="*/ 22 h 104"/>
                <a:gd name="T42" fmla="*/ 5 w 103"/>
                <a:gd name="T43" fmla="*/ 31 h 104"/>
                <a:gd name="T44" fmla="*/ 8 w 103"/>
                <a:gd name="T45" fmla="*/ 41 h 104"/>
                <a:gd name="T46" fmla="*/ 12 w 103"/>
                <a:gd name="T47" fmla="*/ 50 h 104"/>
                <a:gd name="T48" fmla="*/ 18 w 103"/>
                <a:gd name="T49" fmla="*/ 58 h 104"/>
                <a:gd name="T50" fmla="*/ 24 w 103"/>
                <a:gd name="T51" fmla="*/ 66 h 104"/>
                <a:gd name="T52" fmla="*/ 31 w 103"/>
                <a:gd name="T53" fmla="*/ 73 h 104"/>
                <a:gd name="T54" fmla="*/ 37 w 103"/>
                <a:gd name="T55" fmla="*/ 80 h 104"/>
                <a:gd name="T56" fmla="*/ 46 w 103"/>
                <a:gd name="T57" fmla="*/ 86 h 104"/>
                <a:gd name="T58" fmla="*/ 54 w 103"/>
                <a:gd name="T59" fmla="*/ 92 h 104"/>
                <a:gd name="T60" fmla="*/ 63 w 103"/>
                <a:gd name="T61" fmla="*/ 96 h 104"/>
                <a:gd name="T62" fmla="*/ 73 w 103"/>
                <a:gd name="T63" fmla="*/ 99 h 104"/>
                <a:gd name="T64" fmla="*/ 82 w 103"/>
                <a:gd name="T65" fmla="*/ 101 h 104"/>
                <a:gd name="T66" fmla="*/ 93 w 103"/>
                <a:gd name="T67" fmla="*/ 104 h 104"/>
                <a:gd name="T68" fmla="*/ 103 w 103"/>
                <a:gd name="T69" fmla="*/ 104 h 104"/>
                <a:gd name="T70" fmla="*/ 103 w 103"/>
                <a:gd name="T71" fmla="*/ 104 h 104"/>
                <a:gd name="T72" fmla="*/ 103 w 103"/>
                <a:gd name="T73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4">
                  <a:moveTo>
                    <a:pt x="103" y="37"/>
                  </a:moveTo>
                  <a:lnTo>
                    <a:pt x="103" y="37"/>
                  </a:lnTo>
                  <a:lnTo>
                    <a:pt x="100" y="37"/>
                  </a:lnTo>
                  <a:lnTo>
                    <a:pt x="96" y="36"/>
                  </a:lnTo>
                  <a:lnTo>
                    <a:pt x="92" y="34"/>
                  </a:lnTo>
                  <a:lnTo>
                    <a:pt x="89" y="33"/>
                  </a:lnTo>
                  <a:lnTo>
                    <a:pt x="86" y="32"/>
                  </a:lnTo>
                  <a:lnTo>
                    <a:pt x="83" y="30"/>
                  </a:lnTo>
                  <a:lnTo>
                    <a:pt x="80" y="28"/>
                  </a:lnTo>
                  <a:lnTo>
                    <a:pt x="78" y="26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7"/>
                  </a:lnTo>
                  <a:lnTo>
                    <a:pt x="70" y="14"/>
                  </a:lnTo>
                  <a:lnTo>
                    <a:pt x="69" y="11"/>
                  </a:lnTo>
                  <a:lnTo>
                    <a:pt x="68" y="7"/>
                  </a:lnTo>
                  <a:lnTo>
                    <a:pt x="67" y="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22"/>
                  </a:lnTo>
                  <a:lnTo>
                    <a:pt x="5" y="31"/>
                  </a:lnTo>
                  <a:lnTo>
                    <a:pt x="8" y="41"/>
                  </a:lnTo>
                  <a:lnTo>
                    <a:pt x="12" y="50"/>
                  </a:lnTo>
                  <a:lnTo>
                    <a:pt x="18" y="58"/>
                  </a:lnTo>
                  <a:lnTo>
                    <a:pt x="24" y="66"/>
                  </a:lnTo>
                  <a:lnTo>
                    <a:pt x="31" y="73"/>
                  </a:lnTo>
                  <a:lnTo>
                    <a:pt x="37" y="80"/>
                  </a:lnTo>
                  <a:lnTo>
                    <a:pt x="46" y="86"/>
                  </a:lnTo>
                  <a:lnTo>
                    <a:pt x="54" y="92"/>
                  </a:lnTo>
                  <a:lnTo>
                    <a:pt x="63" y="96"/>
                  </a:lnTo>
                  <a:lnTo>
                    <a:pt x="73" y="99"/>
                  </a:lnTo>
                  <a:lnTo>
                    <a:pt x="82" y="101"/>
                  </a:lnTo>
                  <a:lnTo>
                    <a:pt x="93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3" y="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57" name="Freeform 105"/>
            <p:cNvSpPr>
              <a:spLocks/>
            </p:cNvSpPr>
            <p:nvPr/>
          </p:nvSpPr>
          <p:spPr bwMode="auto">
            <a:xfrm>
              <a:off x="2548" y="2425"/>
              <a:ext cx="46" cy="46"/>
            </a:xfrm>
            <a:custGeom>
              <a:avLst/>
              <a:gdLst>
                <a:gd name="T0" fmla="*/ 77 w 139"/>
                <a:gd name="T1" fmla="*/ 138 h 139"/>
                <a:gd name="T2" fmla="*/ 91 w 139"/>
                <a:gd name="T3" fmla="*/ 136 h 139"/>
                <a:gd name="T4" fmla="*/ 104 w 139"/>
                <a:gd name="T5" fmla="*/ 130 h 139"/>
                <a:gd name="T6" fmla="*/ 115 w 139"/>
                <a:gd name="T7" fmla="*/ 123 h 139"/>
                <a:gd name="T8" fmla="*/ 124 w 139"/>
                <a:gd name="T9" fmla="*/ 113 h 139"/>
                <a:gd name="T10" fmla="*/ 131 w 139"/>
                <a:gd name="T11" fmla="*/ 102 h 139"/>
                <a:gd name="T12" fmla="*/ 136 w 139"/>
                <a:gd name="T13" fmla="*/ 89 h 139"/>
                <a:gd name="T14" fmla="*/ 139 w 139"/>
                <a:gd name="T15" fmla="*/ 76 h 139"/>
                <a:gd name="T16" fmla="*/ 139 w 139"/>
                <a:gd name="T17" fmla="*/ 62 h 139"/>
                <a:gd name="T18" fmla="*/ 136 w 139"/>
                <a:gd name="T19" fmla="*/ 48 h 139"/>
                <a:gd name="T20" fmla="*/ 131 w 139"/>
                <a:gd name="T21" fmla="*/ 36 h 139"/>
                <a:gd name="T22" fmla="*/ 124 w 139"/>
                <a:gd name="T23" fmla="*/ 24 h 139"/>
                <a:gd name="T24" fmla="*/ 115 w 139"/>
                <a:gd name="T25" fmla="*/ 16 h 139"/>
                <a:gd name="T26" fmla="*/ 104 w 139"/>
                <a:gd name="T27" fmla="*/ 8 h 139"/>
                <a:gd name="T28" fmla="*/ 91 w 139"/>
                <a:gd name="T29" fmla="*/ 3 h 139"/>
                <a:gd name="T30" fmla="*/ 77 w 139"/>
                <a:gd name="T31" fmla="*/ 0 h 139"/>
                <a:gd name="T32" fmla="*/ 63 w 139"/>
                <a:gd name="T33" fmla="*/ 0 h 139"/>
                <a:gd name="T34" fmla="*/ 50 w 139"/>
                <a:gd name="T35" fmla="*/ 3 h 139"/>
                <a:gd name="T36" fmla="*/ 37 w 139"/>
                <a:gd name="T37" fmla="*/ 8 h 139"/>
                <a:gd name="T38" fmla="*/ 26 w 139"/>
                <a:gd name="T39" fmla="*/ 16 h 139"/>
                <a:gd name="T40" fmla="*/ 16 w 139"/>
                <a:gd name="T41" fmla="*/ 24 h 139"/>
                <a:gd name="T42" fmla="*/ 9 w 139"/>
                <a:gd name="T43" fmla="*/ 36 h 139"/>
                <a:gd name="T44" fmla="*/ 3 w 139"/>
                <a:gd name="T45" fmla="*/ 48 h 139"/>
                <a:gd name="T46" fmla="*/ 1 w 139"/>
                <a:gd name="T47" fmla="*/ 62 h 139"/>
                <a:gd name="T48" fmla="*/ 1 w 139"/>
                <a:gd name="T49" fmla="*/ 76 h 139"/>
                <a:gd name="T50" fmla="*/ 3 w 139"/>
                <a:gd name="T51" fmla="*/ 89 h 139"/>
                <a:gd name="T52" fmla="*/ 9 w 139"/>
                <a:gd name="T53" fmla="*/ 102 h 139"/>
                <a:gd name="T54" fmla="*/ 16 w 139"/>
                <a:gd name="T55" fmla="*/ 113 h 139"/>
                <a:gd name="T56" fmla="*/ 26 w 139"/>
                <a:gd name="T57" fmla="*/ 123 h 139"/>
                <a:gd name="T58" fmla="*/ 37 w 139"/>
                <a:gd name="T59" fmla="*/ 130 h 139"/>
                <a:gd name="T60" fmla="*/ 50 w 139"/>
                <a:gd name="T61" fmla="*/ 136 h 139"/>
                <a:gd name="T62" fmla="*/ 63 w 139"/>
                <a:gd name="T63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139">
                  <a:moveTo>
                    <a:pt x="70" y="139"/>
                  </a:moveTo>
                  <a:lnTo>
                    <a:pt x="77" y="138"/>
                  </a:lnTo>
                  <a:lnTo>
                    <a:pt x="84" y="137"/>
                  </a:lnTo>
                  <a:lnTo>
                    <a:pt x="91" y="136"/>
                  </a:lnTo>
                  <a:lnTo>
                    <a:pt x="97" y="134"/>
                  </a:lnTo>
                  <a:lnTo>
                    <a:pt x="104" y="130"/>
                  </a:lnTo>
                  <a:lnTo>
                    <a:pt x="109" y="127"/>
                  </a:lnTo>
                  <a:lnTo>
                    <a:pt x="115" y="123"/>
                  </a:lnTo>
                  <a:lnTo>
                    <a:pt x="119" y="118"/>
                  </a:lnTo>
                  <a:lnTo>
                    <a:pt x="124" y="113"/>
                  </a:lnTo>
                  <a:lnTo>
                    <a:pt x="128" y="108"/>
                  </a:lnTo>
                  <a:lnTo>
                    <a:pt x="131" y="102"/>
                  </a:lnTo>
                  <a:lnTo>
                    <a:pt x="134" y="96"/>
                  </a:lnTo>
                  <a:lnTo>
                    <a:pt x="136" y="89"/>
                  </a:lnTo>
                  <a:lnTo>
                    <a:pt x="138" y="83"/>
                  </a:lnTo>
                  <a:lnTo>
                    <a:pt x="139" y="76"/>
                  </a:lnTo>
                  <a:lnTo>
                    <a:pt x="139" y="69"/>
                  </a:lnTo>
                  <a:lnTo>
                    <a:pt x="139" y="62"/>
                  </a:lnTo>
                  <a:lnTo>
                    <a:pt x="138" y="55"/>
                  </a:lnTo>
                  <a:lnTo>
                    <a:pt x="136" y="48"/>
                  </a:lnTo>
                  <a:lnTo>
                    <a:pt x="134" y="42"/>
                  </a:lnTo>
                  <a:lnTo>
                    <a:pt x="131" y="36"/>
                  </a:lnTo>
                  <a:lnTo>
                    <a:pt x="128" y="30"/>
                  </a:lnTo>
                  <a:lnTo>
                    <a:pt x="124" y="24"/>
                  </a:lnTo>
                  <a:lnTo>
                    <a:pt x="119" y="20"/>
                  </a:lnTo>
                  <a:lnTo>
                    <a:pt x="115" y="16"/>
                  </a:lnTo>
                  <a:lnTo>
                    <a:pt x="109" y="12"/>
                  </a:lnTo>
                  <a:lnTo>
                    <a:pt x="104" y="8"/>
                  </a:lnTo>
                  <a:lnTo>
                    <a:pt x="97" y="5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1"/>
                  </a:lnTo>
                  <a:lnTo>
                    <a:pt x="50" y="3"/>
                  </a:lnTo>
                  <a:lnTo>
                    <a:pt x="43" y="5"/>
                  </a:lnTo>
                  <a:lnTo>
                    <a:pt x="37" y="8"/>
                  </a:lnTo>
                  <a:lnTo>
                    <a:pt x="31" y="12"/>
                  </a:lnTo>
                  <a:lnTo>
                    <a:pt x="26" y="16"/>
                  </a:lnTo>
                  <a:lnTo>
                    <a:pt x="21" y="20"/>
                  </a:lnTo>
                  <a:lnTo>
                    <a:pt x="16" y="24"/>
                  </a:lnTo>
                  <a:lnTo>
                    <a:pt x="12" y="30"/>
                  </a:lnTo>
                  <a:lnTo>
                    <a:pt x="9" y="36"/>
                  </a:lnTo>
                  <a:lnTo>
                    <a:pt x="7" y="42"/>
                  </a:lnTo>
                  <a:lnTo>
                    <a:pt x="3" y="48"/>
                  </a:lnTo>
                  <a:lnTo>
                    <a:pt x="2" y="55"/>
                  </a:lnTo>
                  <a:lnTo>
                    <a:pt x="1" y="62"/>
                  </a:lnTo>
                  <a:lnTo>
                    <a:pt x="0" y="69"/>
                  </a:lnTo>
                  <a:lnTo>
                    <a:pt x="1" y="76"/>
                  </a:lnTo>
                  <a:lnTo>
                    <a:pt x="2" y="83"/>
                  </a:lnTo>
                  <a:lnTo>
                    <a:pt x="3" y="89"/>
                  </a:lnTo>
                  <a:lnTo>
                    <a:pt x="7" y="96"/>
                  </a:lnTo>
                  <a:lnTo>
                    <a:pt x="9" y="102"/>
                  </a:lnTo>
                  <a:lnTo>
                    <a:pt x="12" y="108"/>
                  </a:lnTo>
                  <a:lnTo>
                    <a:pt x="16" y="113"/>
                  </a:lnTo>
                  <a:lnTo>
                    <a:pt x="21" y="118"/>
                  </a:lnTo>
                  <a:lnTo>
                    <a:pt x="26" y="123"/>
                  </a:lnTo>
                  <a:lnTo>
                    <a:pt x="31" y="127"/>
                  </a:lnTo>
                  <a:lnTo>
                    <a:pt x="37" y="130"/>
                  </a:lnTo>
                  <a:lnTo>
                    <a:pt x="43" y="134"/>
                  </a:lnTo>
                  <a:lnTo>
                    <a:pt x="50" y="136"/>
                  </a:lnTo>
                  <a:lnTo>
                    <a:pt x="56" y="137"/>
                  </a:lnTo>
                  <a:lnTo>
                    <a:pt x="63" y="138"/>
                  </a:lnTo>
                  <a:lnTo>
                    <a:pt x="70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58" name="Freeform 106"/>
            <p:cNvSpPr>
              <a:spLocks/>
            </p:cNvSpPr>
            <p:nvPr/>
          </p:nvSpPr>
          <p:spPr bwMode="auto">
            <a:xfrm>
              <a:off x="2571" y="2448"/>
              <a:ext cx="35" cy="34"/>
            </a:xfrm>
            <a:custGeom>
              <a:avLst/>
              <a:gdLst>
                <a:gd name="T0" fmla="*/ 36 w 104"/>
                <a:gd name="T1" fmla="*/ 0 h 103"/>
                <a:gd name="T2" fmla="*/ 36 w 104"/>
                <a:gd name="T3" fmla="*/ 0 h 103"/>
                <a:gd name="T4" fmla="*/ 36 w 104"/>
                <a:gd name="T5" fmla="*/ 4 h 103"/>
                <a:gd name="T6" fmla="*/ 35 w 104"/>
                <a:gd name="T7" fmla="*/ 7 h 103"/>
                <a:gd name="T8" fmla="*/ 35 w 104"/>
                <a:gd name="T9" fmla="*/ 11 h 103"/>
                <a:gd name="T10" fmla="*/ 34 w 104"/>
                <a:gd name="T11" fmla="*/ 14 h 103"/>
                <a:gd name="T12" fmla="*/ 32 w 104"/>
                <a:gd name="T13" fmla="*/ 17 h 103"/>
                <a:gd name="T14" fmla="*/ 30 w 104"/>
                <a:gd name="T15" fmla="*/ 20 h 103"/>
                <a:gd name="T16" fmla="*/ 27 w 104"/>
                <a:gd name="T17" fmla="*/ 22 h 103"/>
                <a:gd name="T18" fmla="*/ 25 w 104"/>
                <a:gd name="T19" fmla="*/ 26 h 103"/>
                <a:gd name="T20" fmla="*/ 23 w 104"/>
                <a:gd name="T21" fmla="*/ 28 h 103"/>
                <a:gd name="T22" fmla="*/ 20 w 104"/>
                <a:gd name="T23" fmla="*/ 30 h 103"/>
                <a:gd name="T24" fmla="*/ 18 w 104"/>
                <a:gd name="T25" fmla="*/ 31 h 103"/>
                <a:gd name="T26" fmla="*/ 14 w 104"/>
                <a:gd name="T27" fmla="*/ 33 h 103"/>
                <a:gd name="T28" fmla="*/ 11 w 104"/>
                <a:gd name="T29" fmla="*/ 34 h 103"/>
                <a:gd name="T30" fmla="*/ 8 w 104"/>
                <a:gd name="T31" fmla="*/ 35 h 103"/>
                <a:gd name="T32" fmla="*/ 4 w 104"/>
                <a:gd name="T33" fmla="*/ 35 h 103"/>
                <a:gd name="T34" fmla="*/ 0 w 104"/>
                <a:gd name="T35" fmla="*/ 35 h 103"/>
                <a:gd name="T36" fmla="*/ 0 w 104"/>
                <a:gd name="T37" fmla="*/ 103 h 103"/>
                <a:gd name="T38" fmla="*/ 11 w 104"/>
                <a:gd name="T39" fmla="*/ 102 h 103"/>
                <a:gd name="T40" fmla="*/ 21 w 104"/>
                <a:gd name="T41" fmla="*/ 101 h 103"/>
                <a:gd name="T42" fmla="*/ 31 w 104"/>
                <a:gd name="T43" fmla="*/ 99 h 103"/>
                <a:gd name="T44" fmla="*/ 40 w 104"/>
                <a:gd name="T45" fmla="*/ 95 h 103"/>
                <a:gd name="T46" fmla="*/ 49 w 104"/>
                <a:gd name="T47" fmla="*/ 90 h 103"/>
                <a:gd name="T48" fmla="*/ 58 w 104"/>
                <a:gd name="T49" fmla="*/ 86 h 103"/>
                <a:gd name="T50" fmla="*/ 66 w 104"/>
                <a:gd name="T51" fmla="*/ 80 h 103"/>
                <a:gd name="T52" fmla="*/ 74 w 104"/>
                <a:gd name="T53" fmla="*/ 73 h 103"/>
                <a:gd name="T54" fmla="*/ 80 w 104"/>
                <a:gd name="T55" fmla="*/ 66 h 103"/>
                <a:gd name="T56" fmla="*/ 86 w 104"/>
                <a:gd name="T57" fmla="*/ 58 h 103"/>
                <a:gd name="T58" fmla="*/ 91 w 104"/>
                <a:gd name="T59" fmla="*/ 49 h 103"/>
                <a:gd name="T60" fmla="*/ 95 w 104"/>
                <a:gd name="T61" fmla="*/ 40 h 103"/>
                <a:gd name="T62" fmla="*/ 99 w 104"/>
                <a:gd name="T63" fmla="*/ 31 h 103"/>
                <a:gd name="T64" fmla="*/ 102 w 104"/>
                <a:gd name="T65" fmla="*/ 20 h 103"/>
                <a:gd name="T66" fmla="*/ 103 w 104"/>
                <a:gd name="T67" fmla="*/ 11 h 103"/>
                <a:gd name="T68" fmla="*/ 104 w 104"/>
                <a:gd name="T69" fmla="*/ 0 h 103"/>
                <a:gd name="T70" fmla="*/ 104 w 104"/>
                <a:gd name="T71" fmla="*/ 0 h 103"/>
                <a:gd name="T72" fmla="*/ 36 w 104"/>
                <a:gd name="T7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3">
                  <a:moveTo>
                    <a:pt x="36" y="0"/>
                  </a:moveTo>
                  <a:lnTo>
                    <a:pt x="36" y="0"/>
                  </a:lnTo>
                  <a:lnTo>
                    <a:pt x="36" y="4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34" y="14"/>
                  </a:lnTo>
                  <a:lnTo>
                    <a:pt x="32" y="17"/>
                  </a:lnTo>
                  <a:lnTo>
                    <a:pt x="30" y="20"/>
                  </a:lnTo>
                  <a:lnTo>
                    <a:pt x="27" y="22"/>
                  </a:lnTo>
                  <a:lnTo>
                    <a:pt x="25" y="26"/>
                  </a:lnTo>
                  <a:lnTo>
                    <a:pt x="23" y="28"/>
                  </a:lnTo>
                  <a:lnTo>
                    <a:pt x="20" y="30"/>
                  </a:lnTo>
                  <a:lnTo>
                    <a:pt x="18" y="31"/>
                  </a:lnTo>
                  <a:lnTo>
                    <a:pt x="14" y="33"/>
                  </a:lnTo>
                  <a:lnTo>
                    <a:pt x="11" y="34"/>
                  </a:lnTo>
                  <a:lnTo>
                    <a:pt x="8" y="35"/>
                  </a:lnTo>
                  <a:lnTo>
                    <a:pt x="4" y="35"/>
                  </a:lnTo>
                  <a:lnTo>
                    <a:pt x="0" y="35"/>
                  </a:lnTo>
                  <a:lnTo>
                    <a:pt x="0" y="103"/>
                  </a:lnTo>
                  <a:lnTo>
                    <a:pt x="11" y="102"/>
                  </a:lnTo>
                  <a:lnTo>
                    <a:pt x="21" y="101"/>
                  </a:lnTo>
                  <a:lnTo>
                    <a:pt x="31" y="99"/>
                  </a:lnTo>
                  <a:lnTo>
                    <a:pt x="40" y="95"/>
                  </a:lnTo>
                  <a:lnTo>
                    <a:pt x="49" y="90"/>
                  </a:lnTo>
                  <a:lnTo>
                    <a:pt x="58" y="86"/>
                  </a:lnTo>
                  <a:lnTo>
                    <a:pt x="66" y="80"/>
                  </a:lnTo>
                  <a:lnTo>
                    <a:pt x="74" y="73"/>
                  </a:lnTo>
                  <a:lnTo>
                    <a:pt x="80" y="66"/>
                  </a:lnTo>
                  <a:lnTo>
                    <a:pt x="86" y="58"/>
                  </a:lnTo>
                  <a:lnTo>
                    <a:pt x="91" y="49"/>
                  </a:lnTo>
                  <a:lnTo>
                    <a:pt x="95" y="40"/>
                  </a:lnTo>
                  <a:lnTo>
                    <a:pt x="99" y="31"/>
                  </a:lnTo>
                  <a:lnTo>
                    <a:pt x="102" y="20"/>
                  </a:lnTo>
                  <a:lnTo>
                    <a:pt x="103" y="1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59" name="Freeform 107"/>
            <p:cNvSpPr>
              <a:spLocks/>
            </p:cNvSpPr>
            <p:nvPr/>
          </p:nvSpPr>
          <p:spPr bwMode="auto">
            <a:xfrm>
              <a:off x="2571" y="2414"/>
              <a:ext cx="35" cy="34"/>
            </a:xfrm>
            <a:custGeom>
              <a:avLst/>
              <a:gdLst>
                <a:gd name="T0" fmla="*/ 0 w 104"/>
                <a:gd name="T1" fmla="*/ 67 h 103"/>
                <a:gd name="T2" fmla="*/ 0 w 104"/>
                <a:gd name="T3" fmla="*/ 67 h 103"/>
                <a:gd name="T4" fmla="*/ 4 w 104"/>
                <a:gd name="T5" fmla="*/ 67 h 103"/>
                <a:gd name="T6" fmla="*/ 8 w 104"/>
                <a:gd name="T7" fmla="*/ 68 h 103"/>
                <a:gd name="T8" fmla="*/ 11 w 104"/>
                <a:gd name="T9" fmla="*/ 69 h 103"/>
                <a:gd name="T10" fmla="*/ 14 w 104"/>
                <a:gd name="T11" fmla="*/ 70 h 103"/>
                <a:gd name="T12" fmla="*/ 18 w 104"/>
                <a:gd name="T13" fmla="*/ 71 h 103"/>
                <a:gd name="T14" fmla="*/ 20 w 104"/>
                <a:gd name="T15" fmla="*/ 74 h 103"/>
                <a:gd name="T16" fmla="*/ 23 w 104"/>
                <a:gd name="T17" fmla="*/ 76 h 103"/>
                <a:gd name="T18" fmla="*/ 25 w 104"/>
                <a:gd name="T19" fmla="*/ 78 h 103"/>
                <a:gd name="T20" fmla="*/ 27 w 104"/>
                <a:gd name="T21" fmla="*/ 80 h 103"/>
                <a:gd name="T22" fmla="*/ 30 w 104"/>
                <a:gd name="T23" fmla="*/ 83 h 103"/>
                <a:gd name="T24" fmla="*/ 32 w 104"/>
                <a:gd name="T25" fmla="*/ 85 h 103"/>
                <a:gd name="T26" fmla="*/ 34 w 104"/>
                <a:gd name="T27" fmla="*/ 89 h 103"/>
                <a:gd name="T28" fmla="*/ 35 w 104"/>
                <a:gd name="T29" fmla="*/ 92 h 103"/>
                <a:gd name="T30" fmla="*/ 35 w 104"/>
                <a:gd name="T31" fmla="*/ 96 h 103"/>
                <a:gd name="T32" fmla="*/ 36 w 104"/>
                <a:gd name="T33" fmla="*/ 100 h 103"/>
                <a:gd name="T34" fmla="*/ 36 w 104"/>
                <a:gd name="T35" fmla="*/ 103 h 103"/>
                <a:gd name="T36" fmla="*/ 104 w 104"/>
                <a:gd name="T37" fmla="*/ 103 h 103"/>
                <a:gd name="T38" fmla="*/ 103 w 104"/>
                <a:gd name="T39" fmla="*/ 93 h 103"/>
                <a:gd name="T40" fmla="*/ 102 w 104"/>
                <a:gd name="T41" fmla="*/ 82 h 103"/>
                <a:gd name="T42" fmla="*/ 99 w 104"/>
                <a:gd name="T43" fmla="*/ 73 h 103"/>
                <a:gd name="T44" fmla="*/ 95 w 104"/>
                <a:gd name="T45" fmla="*/ 63 h 103"/>
                <a:gd name="T46" fmla="*/ 91 w 104"/>
                <a:gd name="T47" fmla="*/ 54 h 103"/>
                <a:gd name="T48" fmla="*/ 86 w 104"/>
                <a:gd name="T49" fmla="*/ 46 h 103"/>
                <a:gd name="T50" fmla="*/ 80 w 104"/>
                <a:gd name="T51" fmla="*/ 38 h 103"/>
                <a:gd name="T52" fmla="*/ 74 w 104"/>
                <a:gd name="T53" fmla="*/ 30 h 103"/>
                <a:gd name="T54" fmla="*/ 66 w 104"/>
                <a:gd name="T55" fmla="*/ 24 h 103"/>
                <a:gd name="T56" fmla="*/ 58 w 104"/>
                <a:gd name="T57" fmla="*/ 17 h 103"/>
                <a:gd name="T58" fmla="*/ 49 w 104"/>
                <a:gd name="T59" fmla="*/ 12 h 103"/>
                <a:gd name="T60" fmla="*/ 40 w 104"/>
                <a:gd name="T61" fmla="*/ 8 h 103"/>
                <a:gd name="T62" fmla="*/ 31 w 104"/>
                <a:gd name="T63" fmla="*/ 4 h 103"/>
                <a:gd name="T64" fmla="*/ 21 w 104"/>
                <a:gd name="T65" fmla="*/ 2 h 103"/>
                <a:gd name="T66" fmla="*/ 11 w 104"/>
                <a:gd name="T67" fmla="*/ 0 h 103"/>
                <a:gd name="T68" fmla="*/ 0 w 104"/>
                <a:gd name="T69" fmla="*/ 0 h 103"/>
                <a:gd name="T70" fmla="*/ 0 w 104"/>
                <a:gd name="T71" fmla="*/ 0 h 103"/>
                <a:gd name="T72" fmla="*/ 0 w 104"/>
                <a:gd name="T73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3">
                  <a:moveTo>
                    <a:pt x="0" y="67"/>
                  </a:moveTo>
                  <a:lnTo>
                    <a:pt x="0" y="67"/>
                  </a:lnTo>
                  <a:lnTo>
                    <a:pt x="4" y="67"/>
                  </a:lnTo>
                  <a:lnTo>
                    <a:pt x="8" y="68"/>
                  </a:lnTo>
                  <a:lnTo>
                    <a:pt x="11" y="69"/>
                  </a:lnTo>
                  <a:lnTo>
                    <a:pt x="14" y="70"/>
                  </a:lnTo>
                  <a:lnTo>
                    <a:pt x="18" y="71"/>
                  </a:lnTo>
                  <a:lnTo>
                    <a:pt x="20" y="74"/>
                  </a:lnTo>
                  <a:lnTo>
                    <a:pt x="23" y="76"/>
                  </a:lnTo>
                  <a:lnTo>
                    <a:pt x="25" y="78"/>
                  </a:lnTo>
                  <a:lnTo>
                    <a:pt x="27" y="80"/>
                  </a:lnTo>
                  <a:lnTo>
                    <a:pt x="30" y="83"/>
                  </a:lnTo>
                  <a:lnTo>
                    <a:pt x="32" y="85"/>
                  </a:lnTo>
                  <a:lnTo>
                    <a:pt x="34" y="89"/>
                  </a:lnTo>
                  <a:lnTo>
                    <a:pt x="35" y="92"/>
                  </a:lnTo>
                  <a:lnTo>
                    <a:pt x="35" y="96"/>
                  </a:lnTo>
                  <a:lnTo>
                    <a:pt x="36" y="100"/>
                  </a:lnTo>
                  <a:lnTo>
                    <a:pt x="36" y="103"/>
                  </a:lnTo>
                  <a:lnTo>
                    <a:pt x="104" y="103"/>
                  </a:lnTo>
                  <a:lnTo>
                    <a:pt x="103" y="93"/>
                  </a:lnTo>
                  <a:lnTo>
                    <a:pt x="102" y="82"/>
                  </a:lnTo>
                  <a:lnTo>
                    <a:pt x="99" y="73"/>
                  </a:lnTo>
                  <a:lnTo>
                    <a:pt x="95" y="63"/>
                  </a:lnTo>
                  <a:lnTo>
                    <a:pt x="91" y="54"/>
                  </a:lnTo>
                  <a:lnTo>
                    <a:pt x="86" y="46"/>
                  </a:lnTo>
                  <a:lnTo>
                    <a:pt x="80" y="38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8" y="17"/>
                  </a:lnTo>
                  <a:lnTo>
                    <a:pt x="49" y="12"/>
                  </a:lnTo>
                  <a:lnTo>
                    <a:pt x="40" y="8"/>
                  </a:lnTo>
                  <a:lnTo>
                    <a:pt x="31" y="4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60" name="Freeform 108"/>
            <p:cNvSpPr>
              <a:spLocks/>
            </p:cNvSpPr>
            <p:nvPr/>
          </p:nvSpPr>
          <p:spPr bwMode="auto">
            <a:xfrm>
              <a:off x="2537" y="2414"/>
              <a:ext cx="34" cy="34"/>
            </a:xfrm>
            <a:custGeom>
              <a:avLst/>
              <a:gdLst>
                <a:gd name="T0" fmla="*/ 68 w 103"/>
                <a:gd name="T1" fmla="*/ 103 h 103"/>
                <a:gd name="T2" fmla="*/ 68 w 103"/>
                <a:gd name="T3" fmla="*/ 103 h 103"/>
                <a:gd name="T4" fmla="*/ 68 w 103"/>
                <a:gd name="T5" fmla="*/ 100 h 103"/>
                <a:gd name="T6" fmla="*/ 68 w 103"/>
                <a:gd name="T7" fmla="*/ 96 h 103"/>
                <a:gd name="T8" fmla="*/ 69 w 103"/>
                <a:gd name="T9" fmla="*/ 92 h 103"/>
                <a:gd name="T10" fmla="*/ 70 w 103"/>
                <a:gd name="T11" fmla="*/ 89 h 103"/>
                <a:gd name="T12" fmla="*/ 72 w 103"/>
                <a:gd name="T13" fmla="*/ 85 h 103"/>
                <a:gd name="T14" fmla="*/ 73 w 103"/>
                <a:gd name="T15" fmla="*/ 83 h 103"/>
                <a:gd name="T16" fmla="*/ 75 w 103"/>
                <a:gd name="T17" fmla="*/ 80 h 103"/>
                <a:gd name="T18" fmla="*/ 77 w 103"/>
                <a:gd name="T19" fmla="*/ 78 h 103"/>
                <a:gd name="T20" fmla="*/ 81 w 103"/>
                <a:gd name="T21" fmla="*/ 76 h 103"/>
                <a:gd name="T22" fmla="*/ 83 w 103"/>
                <a:gd name="T23" fmla="*/ 74 h 103"/>
                <a:gd name="T24" fmla="*/ 86 w 103"/>
                <a:gd name="T25" fmla="*/ 71 h 103"/>
                <a:gd name="T26" fmla="*/ 89 w 103"/>
                <a:gd name="T27" fmla="*/ 70 h 103"/>
                <a:gd name="T28" fmla="*/ 93 w 103"/>
                <a:gd name="T29" fmla="*/ 69 h 103"/>
                <a:gd name="T30" fmla="*/ 96 w 103"/>
                <a:gd name="T31" fmla="*/ 68 h 103"/>
                <a:gd name="T32" fmla="*/ 99 w 103"/>
                <a:gd name="T33" fmla="*/ 67 h 103"/>
                <a:gd name="T34" fmla="*/ 103 w 103"/>
                <a:gd name="T35" fmla="*/ 67 h 103"/>
                <a:gd name="T36" fmla="*/ 103 w 103"/>
                <a:gd name="T37" fmla="*/ 0 h 103"/>
                <a:gd name="T38" fmla="*/ 93 w 103"/>
                <a:gd name="T39" fmla="*/ 0 h 103"/>
                <a:gd name="T40" fmla="*/ 83 w 103"/>
                <a:gd name="T41" fmla="*/ 2 h 103"/>
                <a:gd name="T42" fmla="*/ 72 w 103"/>
                <a:gd name="T43" fmla="*/ 4 h 103"/>
                <a:gd name="T44" fmla="*/ 63 w 103"/>
                <a:gd name="T45" fmla="*/ 8 h 103"/>
                <a:gd name="T46" fmla="*/ 54 w 103"/>
                <a:gd name="T47" fmla="*/ 12 h 103"/>
                <a:gd name="T48" fmla="*/ 45 w 103"/>
                <a:gd name="T49" fmla="*/ 17 h 103"/>
                <a:gd name="T50" fmla="*/ 37 w 103"/>
                <a:gd name="T51" fmla="*/ 24 h 103"/>
                <a:gd name="T52" fmla="*/ 30 w 103"/>
                <a:gd name="T53" fmla="*/ 30 h 103"/>
                <a:gd name="T54" fmla="*/ 23 w 103"/>
                <a:gd name="T55" fmla="*/ 37 h 103"/>
                <a:gd name="T56" fmla="*/ 18 w 103"/>
                <a:gd name="T57" fmla="*/ 46 h 103"/>
                <a:gd name="T58" fmla="*/ 13 w 103"/>
                <a:gd name="T59" fmla="*/ 54 h 103"/>
                <a:gd name="T60" fmla="*/ 8 w 103"/>
                <a:gd name="T61" fmla="*/ 63 h 103"/>
                <a:gd name="T62" fmla="*/ 5 w 103"/>
                <a:gd name="T63" fmla="*/ 73 h 103"/>
                <a:gd name="T64" fmla="*/ 2 w 103"/>
                <a:gd name="T65" fmla="*/ 82 h 103"/>
                <a:gd name="T66" fmla="*/ 1 w 103"/>
                <a:gd name="T67" fmla="*/ 93 h 103"/>
                <a:gd name="T68" fmla="*/ 0 w 103"/>
                <a:gd name="T69" fmla="*/ 103 h 103"/>
                <a:gd name="T70" fmla="*/ 0 w 103"/>
                <a:gd name="T71" fmla="*/ 103 h 103"/>
                <a:gd name="T72" fmla="*/ 68 w 103"/>
                <a:gd name="T7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3">
                  <a:moveTo>
                    <a:pt x="68" y="103"/>
                  </a:moveTo>
                  <a:lnTo>
                    <a:pt x="68" y="103"/>
                  </a:lnTo>
                  <a:lnTo>
                    <a:pt x="68" y="100"/>
                  </a:lnTo>
                  <a:lnTo>
                    <a:pt x="68" y="96"/>
                  </a:lnTo>
                  <a:lnTo>
                    <a:pt x="69" y="92"/>
                  </a:lnTo>
                  <a:lnTo>
                    <a:pt x="70" y="89"/>
                  </a:lnTo>
                  <a:lnTo>
                    <a:pt x="72" y="85"/>
                  </a:lnTo>
                  <a:lnTo>
                    <a:pt x="73" y="83"/>
                  </a:lnTo>
                  <a:lnTo>
                    <a:pt x="75" y="80"/>
                  </a:lnTo>
                  <a:lnTo>
                    <a:pt x="77" y="78"/>
                  </a:lnTo>
                  <a:lnTo>
                    <a:pt x="81" y="76"/>
                  </a:lnTo>
                  <a:lnTo>
                    <a:pt x="83" y="74"/>
                  </a:lnTo>
                  <a:lnTo>
                    <a:pt x="86" y="71"/>
                  </a:lnTo>
                  <a:lnTo>
                    <a:pt x="89" y="70"/>
                  </a:lnTo>
                  <a:lnTo>
                    <a:pt x="93" y="69"/>
                  </a:lnTo>
                  <a:lnTo>
                    <a:pt x="96" y="68"/>
                  </a:lnTo>
                  <a:lnTo>
                    <a:pt x="99" y="67"/>
                  </a:lnTo>
                  <a:lnTo>
                    <a:pt x="103" y="67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3" y="2"/>
                  </a:lnTo>
                  <a:lnTo>
                    <a:pt x="72" y="4"/>
                  </a:lnTo>
                  <a:lnTo>
                    <a:pt x="63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7" y="24"/>
                  </a:lnTo>
                  <a:lnTo>
                    <a:pt x="30" y="30"/>
                  </a:lnTo>
                  <a:lnTo>
                    <a:pt x="23" y="37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8" y="63"/>
                  </a:lnTo>
                  <a:lnTo>
                    <a:pt x="5" y="73"/>
                  </a:lnTo>
                  <a:lnTo>
                    <a:pt x="2" y="82"/>
                  </a:lnTo>
                  <a:lnTo>
                    <a:pt x="1" y="9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68" y="10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61" name="Freeform 109"/>
            <p:cNvSpPr>
              <a:spLocks/>
            </p:cNvSpPr>
            <p:nvPr/>
          </p:nvSpPr>
          <p:spPr bwMode="auto">
            <a:xfrm>
              <a:off x="2537" y="2448"/>
              <a:ext cx="34" cy="34"/>
            </a:xfrm>
            <a:custGeom>
              <a:avLst/>
              <a:gdLst>
                <a:gd name="T0" fmla="*/ 103 w 103"/>
                <a:gd name="T1" fmla="*/ 35 h 103"/>
                <a:gd name="T2" fmla="*/ 103 w 103"/>
                <a:gd name="T3" fmla="*/ 35 h 103"/>
                <a:gd name="T4" fmla="*/ 99 w 103"/>
                <a:gd name="T5" fmla="*/ 35 h 103"/>
                <a:gd name="T6" fmla="*/ 96 w 103"/>
                <a:gd name="T7" fmla="*/ 35 h 103"/>
                <a:gd name="T8" fmla="*/ 93 w 103"/>
                <a:gd name="T9" fmla="*/ 34 h 103"/>
                <a:gd name="T10" fmla="*/ 89 w 103"/>
                <a:gd name="T11" fmla="*/ 33 h 103"/>
                <a:gd name="T12" fmla="*/ 86 w 103"/>
                <a:gd name="T13" fmla="*/ 31 h 103"/>
                <a:gd name="T14" fmla="*/ 83 w 103"/>
                <a:gd name="T15" fmla="*/ 30 h 103"/>
                <a:gd name="T16" fmla="*/ 81 w 103"/>
                <a:gd name="T17" fmla="*/ 28 h 103"/>
                <a:gd name="T18" fmla="*/ 77 w 103"/>
                <a:gd name="T19" fmla="*/ 26 h 103"/>
                <a:gd name="T20" fmla="*/ 75 w 103"/>
                <a:gd name="T21" fmla="*/ 22 h 103"/>
                <a:gd name="T22" fmla="*/ 73 w 103"/>
                <a:gd name="T23" fmla="*/ 20 h 103"/>
                <a:gd name="T24" fmla="*/ 72 w 103"/>
                <a:gd name="T25" fmla="*/ 17 h 103"/>
                <a:gd name="T26" fmla="*/ 70 w 103"/>
                <a:gd name="T27" fmla="*/ 14 h 103"/>
                <a:gd name="T28" fmla="*/ 69 w 103"/>
                <a:gd name="T29" fmla="*/ 11 h 103"/>
                <a:gd name="T30" fmla="*/ 68 w 103"/>
                <a:gd name="T31" fmla="*/ 7 h 103"/>
                <a:gd name="T32" fmla="*/ 68 w 103"/>
                <a:gd name="T33" fmla="*/ 4 h 103"/>
                <a:gd name="T34" fmla="*/ 68 w 103"/>
                <a:gd name="T35" fmla="*/ 0 h 103"/>
                <a:gd name="T36" fmla="*/ 0 w 103"/>
                <a:gd name="T37" fmla="*/ 0 h 103"/>
                <a:gd name="T38" fmla="*/ 1 w 103"/>
                <a:gd name="T39" fmla="*/ 11 h 103"/>
                <a:gd name="T40" fmla="*/ 2 w 103"/>
                <a:gd name="T41" fmla="*/ 20 h 103"/>
                <a:gd name="T42" fmla="*/ 5 w 103"/>
                <a:gd name="T43" fmla="*/ 31 h 103"/>
                <a:gd name="T44" fmla="*/ 8 w 103"/>
                <a:gd name="T45" fmla="*/ 40 h 103"/>
                <a:gd name="T46" fmla="*/ 13 w 103"/>
                <a:gd name="T47" fmla="*/ 49 h 103"/>
                <a:gd name="T48" fmla="*/ 18 w 103"/>
                <a:gd name="T49" fmla="*/ 58 h 103"/>
                <a:gd name="T50" fmla="*/ 23 w 103"/>
                <a:gd name="T51" fmla="*/ 66 h 103"/>
                <a:gd name="T52" fmla="*/ 30 w 103"/>
                <a:gd name="T53" fmla="*/ 73 h 103"/>
                <a:gd name="T54" fmla="*/ 37 w 103"/>
                <a:gd name="T55" fmla="*/ 80 h 103"/>
                <a:gd name="T56" fmla="*/ 45 w 103"/>
                <a:gd name="T57" fmla="*/ 86 h 103"/>
                <a:gd name="T58" fmla="*/ 54 w 103"/>
                <a:gd name="T59" fmla="*/ 90 h 103"/>
                <a:gd name="T60" fmla="*/ 63 w 103"/>
                <a:gd name="T61" fmla="*/ 95 h 103"/>
                <a:gd name="T62" fmla="*/ 72 w 103"/>
                <a:gd name="T63" fmla="*/ 99 h 103"/>
                <a:gd name="T64" fmla="*/ 83 w 103"/>
                <a:gd name="T65" fmla="*/ 101 h 103"/>
                <a:gd name="T66" fmla="*/ 93 w 103"/>
                <a:gd name="T67" fmla="*/ 102 h 103"/>
                <a:gd name="T68" fmla="*/ 103 w 103"/>
                <a:gd name="T69" fmla="*/ 103 h 103"/>
                <a:gd name="T70" fmla="*/ 103 w 103"/>
                <a:gd name="T71" fmla="*/ 103 h 103"/>
                <a:gd name="T72" fmla="*/ 103 w 103"/>
                <a:gd name="T73" fmla="*/ 3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3">
                  <a:moveTo>
                    <a:pt x="103" y="35"/>
                  </a:moveTo>
                  <a:lnTo>
                    <a:pt x="103" y="35"/>
                  </a:lnTo>
                  <a:lnTo>
                    <a:pt x="99" y="35"/>
                  </a:lnTo>
                  <a:lnTo>
                    <a:pt x="96" y="35"/>
                  </a:lnTo>
                  <a:lnTo>
                    <a:pt x="93" y="34"/>
                  </a:lnTo>
                  <a:lnTo>
                    <a:pt x="89" y="33"/>
                  </a:lnTo>
                  <a:lnTo>
                    <a:pt x="86" y="31"/>
                  </a:lnTo>
                  <a:lnTo>
                    <a:pt x="83" y="30"/>
                  </a:lnTo>
                  <a:lnTo>
                    <a:pt x="81" y="28"/>
                  </a:lnTo>
                  <a:lnTo>
                    <a:pt x="77" y="26"/>
                  </a:lnTo>
                  <a:lnTo>
                    <a:pt x="75" y="22"/>
                  </a:lnTo>
                  <a:lnTo>
                    <a:pt x="73" y="20"/>
                  </a:lnTo>
                  <a:lnTo>
                    <a:pt x="72" y="17"/>
                  </a:lnTo>
                  <a:lnTo>
                    <a:pt x="70" y="14"/>
                  </a:lnTo>
                  <a:lnTo>
                    <a:pt x="69" y="11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8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2" y="20"/>
                  </a:lnTo>
                  <a:lnTo>
                    <a:pt x="5" y="31"/>
                  </a:lnTo>
                  <a:lnTo>
                    <a:pt x="8" y="40"/>
                  </a:lnTo>
                  <a:lnTo>
                    <a:pt x="13" y="49"/>
                  </a:lnTo>
                  <a:lnTo>
                    <a:pt x="18" y="58"/>
                  </a:lnTo>
                  <a:lnTo>
                    <a:pt x="23" y="66"/>
                  </a:lnTo>
                  <a:lnTo>
                    <a:pt x="30" y="73"/>
                  </a:lnTo>
                  <a:lnTo>
                    <a:pt x="37" y="80"/>
                  </a:lnTo>
                  <a:lnTo>
                    <a:pt x="45" y="86"/>
                  </a:lnTo>
                  <a:lnTo>
                    <a:pt x="54" y="90"/>
                  </a:lnTo>
                  <a:lnTo>
                    <a:pt x="63" y="95"/>
                  </a:lnTo>
                  <a:lnTo>
                    <a:pt x="72" y="99"/>
                  </a:lnTo>
                  <a:lnTo>
                    <a:pt x="83" y="101"/>
                  </a:lnTo>
                  <a:lnTo>
                    <a:pt x="93" y="102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103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62" name="Freeform 110"/>
            <p:cNvSpPr>
              <a:spLocks/>
            </p:cNvSpPr>
            <p:nvPr/>
          </p:nvSpPr>
          <p:spPr bwMode="auto">
            <a:xfrm>
              <a:off x="2809" y="2373"/>
              <a:ext cx="46" cy="47"/>
            </a:xfrm>
            <a:custGeom>
              <a:avLst/>
              <a:gdLst>
                <a:gd name="T0" fmla="*/ 77 w 139"/>
                <a:gd name="T1" fmla="*/ 140 h 140"/>
                <a:gd name="T2" fmla="*/ 90 w 139"/>
                <a:gd name="T3" fmla="*/ 136 h 140"/>
                <a:gd name="T4" fmla="*/ 103 w 139"/>
                <a:gd name="T5" fmla="*/ 131 h 140"/>
                <a:gd name="T6" fmla="*/ 114 w 139"/>
                <a:gd name="T7" fmla="*/ 123 h 140"/>
                <a:gd name="T8" fmla="*/ 123 w 139"/>
                <a:gd name="T9" fmla="*/ 114 h 140"/>
                <a:gd name="T10" fmla="*/ 131 w 139"/>
                <a:gd name="T11" fmla="*/ 103 h 140"/>
                <a:gd name="T12" fmla="*/ 136 w 139"/>
                <a:gd name="T13" fmla="*/ 91 h 140"/>
                <a:gd name="T14" fmla="*/ 138 w 139"/>
                <a:gd name="T15" fmla="*/ 77 h 140"/>
                <a:gd name="T16" fmla="*/ 138 w 139"/>
                <a:gd name="T17" fmla="*/ 63 h 140"/>
                <a:gd name="T18" fmla="*/ 136 w 139"/>
                <a:gd name="T19" fmla="*/ 49 h 140"/>
                <a:gd name="T20" fmla="*/ 131 w 139"/>
                <a:gd name="T21" fmla="*/ 37 h 140"/>
                <a:gd name="T22" fmla="*/ 123 w 139"/>
                <a:gd name="T23" fmla="*/ 26 h 140"/>
                <a:gd name="T24" fmla="*/ 114 w 139"/>
                <a:gd name="T25" fmla="*/ 16 h 140"/>
                <a:gd name="T26" fmla="*/ 103 w 139"/>
                <a:gd name="T27" fmla="*/ 9 h 140"/>
                <a:gd name="T28" fmla="*/ 90 w 139"/>
                <a:gd name="T29" fmla="*/ 3 h 140"/>
                <a:gd name="T30" fmla="*/ 77 w 139"/>
                <a:gd name="T31" fmla="*/ 0 h 140"/>
                <a:gd name="T32" fmla="*/ 63 w 139"/>
                <a:gd name="T33" fmla="*/ 0 h 140"/>
                <a:gd name="T34" fmla="*/ 49 w 139"/>
                <a:gd name="T35" fmla="*/ 3 h 140"/>
                <a:gd name="T36" fmla="*/ 37 w 139"/>
                <a:gd name="T37" fmla="*/ 9 h 140"/>
                <a:gd name="T38" fmla="*/ 25 w 139"/>
                <a:gd name="T39" fmla="*/ 16 h 140"/>
                <a:gd name="T40" fmla="*/ 16 w 139"/>
                <a:gd name="T41" fmla="*/ 26 h 140"/>
                <a:gd name="T42" fmla="*/ 9 w 139"/>
                <a:gd name="T43" fmla="*/ 37 h 140"/>
                <a:gd name="T44" fmla="*/ 3 w 139"/>
                <a:gd name="T45" fmla="*/ 49 h 140"/>
                <a:gd name="T46" fmla="*/ 0 w 139"/>
                <a:gd name="T47" fmla="*/ 63 h 140"/>
                <a:gd name="T48" fmla="*/ 0 w 139"/>
                <a:gd name="T49" fmla="*/ 77 h 140"/>
                <a:gd name="T50" fmla="*/ 3 w 139"/>
                <a:gd name="T51" fmla="*/ 91 h 140"/>
                <a:gd name="T52" fmla="*/ 9 w 139"/>
                <a:gd name="T53" fmla="*/ 103 h 140"/>
                <a:gd name="T54" fmla="*/ 16 w 139"/>
                <a:gd name="T55" fmla="*/ 114 h 140"/>
                <a:gd name="T56" fmla="*/ 25 w 139"/>
                <a:gd name="T57" fmla="*/ 123 h 140"/>
                <a:gd name="T58" fmla="*/ 37 w 139"/>
                <a:gd name="T59" fmla="*/ 131 h 140"/>
                <a:gd name="T60" fmla="*/ 49 w 139"/>
                <a:gd name="T61" fmla="*/ 136 h 140"/>
                <a:gd name="T62" fmla="*/ 63 w 139"/>
                <a:gd name="T6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140">
                  <a:moveTo>
                    <a:pt x="69" y="140"/>
                  </a:moveTo>
                  <a:lnTo>
                    <a:pt x="77" y="140"/>
                  </a:lnTo>
                  <a:lnTo>
                    <a:pt x="83" y="138"/>
                  </a:lnTo>
                  <a:lnTo>
                    <a:pt x="90" y="136"/>
                  </a:lnTo>
                  <a:lnTo>
                    <a:pt x="96" y="134"/>
                  </a:lnTo>
                  <a:lnTo>
                    <a:pt x="103" y="131"/>
                  </a:lnTo>
                  <a:lnTo>
                    <a:pt x="108" y="128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4"/>
                  </a:lnTo>
                  <a:lnTo>
                    <a:pt x="128" y="108"/>
                  </a:lnTo>
                  <a:lnTo>
                    <a:pt x="131" y="103"/>
                  </a:lnTo>
                  <a:lnTo>
                    <a:pt x="134" y="97"/>
                  </a:lnTo>
                  <a:lnTo>
                    <a:pt x="136" y="91"/>
                  </a:lnTo>
                  <a:lnTo>
                    <a:pt x="137" y="83"/>
                  </a:lnTo>
                  <a:lnTo>
                    <a:pt x="138" y="77"/>
                  </a:lnTo>
                  <a:lnTo>
                    <a:pt x="139" y="69"/>
                  </a:lnTo>
                  <a:lnTo>
                    <a:pt x="138" y="63"/>
                  </a:lnTo>
                  <a:lnTo>
                    <a:pt x="137" y="56"/>
                  </a:lnTo>
                  <a:lnTo>
                    <a:pt x="136" y="49"/>
                  </a:lnTo>
                  <a:lnTo>
                    <a:pt x="134" y="42"/>
                  </a:lnTo>
                  <a:lnTo>
                    <a:pt x="131" y="37"/>
                  </a:lnTo>
                  <a:lnTo>
                    <a:pt x="128" y="32"/>
                  </a:lnTo>
                  <a:lnTo>
                    <a:pt x="123" y="26"/>
                  </a:lnTo>
                  <a:lnTo>
                    <a:pt x="119" y="21"/>
                  </a:lnTo>
                  <a:lnTo>
                    <a:pt x="114" y="16"/>
                  </a:lnTo>
                  <a:lnTo>
                    <a:pt x="108" y="12"/>
                  </a:lnTo>
                  <a:lnTo>
                    <a:pt x="103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9" y="3"/>
                  </a:lnTo>
                  <a:lnTo>
                    <a:pt x="42" y="6"/>
                  </a:lnTo>
                  <a:lnTo>
                    <a:pt x="37" y="9"/>
                  </a:lnTo>
                  <a:lnTo>
                    <a:pt x="30" y="12"/>
                  </a:lnTo>
                  <a:lnTo>
                    <a:pt x="25" y="16"/>
                  </a:lnTo>
                  <a:lnTo>
                    <a:pt x="21" y="21"/>
                  </a:lnTo>
                  <a:lnTo>
                    <a:pt x="16" y="26"/>
                  </a:lnTo>
                  <a:lnTo>
                    <a:pt x="12" y="32"/>
                  </a:lnTo>
                  <a:lnTo>
                    <a:pt x="9" y="37"/>
                  </a:lnTo>
                  <a:lnTo>
                    <a:pt x="6" y="42"/>
                  </a:lnTo>
                  <a:lnTo>
                    <a:pt x="3" y="49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1" y="83"/>
                  </a:lnTo>
                  <a:lnTo>
                    <a:pt x="3" y="91"/>
                  </a:lnTo>
                  <a:lnTo>
                    <a:pt x="6" y="97"/>
                  </a:lnTo>
                  <a:lnTo>
                    <a:pt x="9" y="103"/>
                  </a:lnTo>
                  <a:lnTo>
                    <a:pt x="12" y="108"/>
                  </a:lnTo>
                  <a:lnTo>
                    <a:pt x="16" y="114"/>
                  </a:lnTo>
                  <a:lnTo>
                    <a:pt x="21" y="119"/>
                  </a:lnTo>
                  <a:lnTo>
                    <a:pt x="25" y="123"/>
                  </a:lnTo>
                  <a:lnTo>
                    <a:pt x="30" y="128"/>
                  </a:lnTo>
                  <a:lnTo>
                    <a:pt x="37" y="131"/>
                  </a:lnTo>
                  <a:lnTo>
                    <a:pt x="42" y="134"/>
                  </a:lnTo>
                  <a:lnTo>
                    <a:pt x="49" y="136"/>
                  </a:lnTo>
                  <a:lnTo>
                    <a:pt x="55" y="138"/>
                  </a:lnTo>
                  <a:lnTo>
                    <a:pt x="63" y="140"/>
                  </a:lnTo>
                  <a:lnTo>
                    <a:pt x="69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63" name="Freeform 111"/>
            <p:cNvSpPr>
              <a:spLocks/>
            </p:cNvSpPr>
            <p:nvPr/>
          </p:nvSpPr>
          <p:spPr bwMode="auto">
            <a:xfrm>
              <a:off x="2832" y="2396"/>
              <a:ext cx="34" cy="35"/>
            </a:xfrm>
            <a:custGeom>
              <a:avLst/>
              <a:gdLst>
                <a:gd name="T0" fmla="*/ 36 w 104"/>
                <a:gd name="T1" fmla="*/ 0 h 104"/>
                <a:gd name="T2" fmla="*/ 36 w 104"/>
                <a:gd name="T3" fmla="*/ 0 h 104"/>
                <a:gd name="T4" fmla="*/ 36 w 104"/>
                <a:gd name="T5" fmla="*/ 5 h 104"/>
                <a:gd name="T6" fmla="*/ 36 w 104"/>
                <a:gd name="T7" fmla="*/ 8 h 104"/>
                <a:gd name="T8" fmla="*/ 35 w 104"/>
                <a:gd name="T9" fmla="*/ 11 h 104"/>
                <a:gd name="T10" fmla="*/ 34 w 104"/>
                <a:gd name="T11" fmla="*/ 14 h 104"/>
                <a:gd name="T12" fmla="*/ 32 w 104"/>
                <a:gd name="T13" fmla="*/ 18 h 104"/>
                <a:gd name="T14" fmla="*/ 31 w 104"/>
                <a:gd name="T15" fmla="*/ 21 h 104"/>
                <a:gd name="T16" fmla="*/ 28 w 104"/>
                <a:gd name="T17" fmla="*/ 24 h 104"/>
                <a:gd name="T18" fmla="*/ 26 w 104"/>
                <a:gd name="T19" fmla="*/ 26 h 104"/>
                <a:gd name="T20" fmla="*/ 23 w 104"/>
                <a:gd name="T21" fmla="*/ 28 h 104"/>
                <a:gd name="T22" fmla="*/ 21 w 104"/>
                <a:gd name="T23" fmla="*/ 31 h 104"/>
                <a:gd name="T24" fmla="*/ 18 w 104"/>
                <a:gd name="T25" fmla="*/ 33 h 104"/>
                <a:gd name="T26" fmla="*/ 14 w 104"/>
                <a:gd name="T27" fmla="*/ 34 h 104"/>
                <a:gd name="T28" fmla="*/ 11 w 104"/>
                <a:gd name="T29" fmla="*/ 35 h 104"/>
                <a:gd name="T30" fmla="*/ 8 w 104"/>
                <a:gd name="T31" fmla="*/ 36 h 104"/>
                <a:gd name="T32" fmla="*/ 5 w 104"/>
                <a:gd name="T33" fmla="*/ 37 h 104"/>
                <a:gd name="T34" fmla="*/ 0 w 104"/>
                <a:gd name="T35" fmla="*/ 37 h 104"/>
                <a:gd name="T36" fmla="*/ 0 w 104"/>
                <a:gd name="T37" fmla="*/ 104 h 104"/>
                <a:gd name="T38" fmla="*/ 11 w 104"/>
                <a:gd name="T39" fmla="*/ 104 h 104"/>
                <a:gd name="T40" fmla="*/ 21 w 104"/>
                <a:gd name="T41" fmla="*/ 102 h 104"/>
                <a:gd name="T42" fmla="*/ 32 w 104"/>
                <a:gd name="T43" fmla="*/ 100 h 104"/>
                <a:gd name="T44" fmla="*/ 40 w 104"/>
                <a:gd name="T45" fmla="*/ 96 h 104"/>
                <a:gd name="T46" fmla="*/ 50 w 104"/>
                <a:gd name="T47" fmla="*/ 92 h 104"/>
                <a:gd name="T48" fmla="*/ 59 w 104"/>
                <a:gd name="T49" fmla="*/ 87 h 104"/>
                <a:gd name="T50" fmla="*/ 66 w 104"/>
                <a:gd name="T51" fmla="*/ 80 h 104"/>
                <a:gd name="T52" fmla="*/ 74 w 104"/>
                <a:gd name="T53" fmla="*/ 74 h 104"/>
                <a:gd name="T54" fmla="*/ 80 w 104"/>
                <a:gd name="T55" fmla="*/ 66 h 104"/>
                <a:gd name="T56" fmla="*/ 86 w 104"/>
                <a:gd name="T57" fmla="*/ 59 h 104"/>
                <a:gd name="T58" fmla="*/ 91 w 104"/>
                <a:gd name="T59" fmla="*/ 50 h 104"/>
                <a:gd name="T60" fmla="*/ 95 w 104"/>
                <a:gd name="T61" fmla="*/ 41 h 104"/>
                <a:gd name="T62" fmla="*/ 99 w 104"/>
                <a:gd name="T63" fmla="*/ 32 h 104"/>
                <a:gd name="T64" fmla="*/ 102 w 104"/>
                <a:gd name="T65" fmla="*/ 22 h 104"/>
                <a:gd name="T66" fmla="*/ 103 w 104"/>
                <a:gd name="T67" fmla="*/ 11 h 104"/>
                <a:gd name="T68" fmla="*/ 104 w 104"/>
                <a:gd name="T69" fmla="*/ 0 h 104"/>
                <a:gd name="T70" fmla="*/ 104 w 104"/>
                <a:gd name="T71" fmla="*/ 0 h 104"/>
                <a:gd name="T72" fmla="*/ 36 w 104"/>
                <a:gd name="T7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4">
                  <a:moveTo>
                    <a:pt x="36" y="0"/>
                  </a:moveTo>
                  <a:lnTo>
                    <a:pt x="36" y="0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5" y="11"/>
                  </a:lnTo>
                  <a:lnTo>
                    <a:pt x="34" y="14"/>
                  </a:lnTo>
                  <a:lnTo>
                    <a:pt x="32" y="18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8"/>
                  </a:lnTo>
                  <a:lnTo>
                    <a:pt x="21" y="31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1" y="35"/>
                  </a:lnTo>
                  <a:lnTo>
                    <a:pt x="8" y="36"/>
                  </a:lnTo>
                  <a:lnTo>
                    <a:pt x="5" y="37"/>
                  </a:lnTo>
                  <a:lnTo>
                    <a:pt x="0" y="37"/>
                  </a:lnTo>
                  <a:lnTo>
                    <a:pt x="0" y="104"/>
                  </a:lnTo>
                  <a:lnTo>
                    <a:pt x="11" y="104"/>
                  </a:lnTo>
                  <a:lnTo>
                    <a:pt x="21" y="102"/>
                  </a:lnTo>
                  <a:lnTo>
                    <a:pt x="32" y="100"/>
                  </a:lnTo>
                  <a:lnTo>
                    <a:pt x="40" y="96"/>
                  </a:lnTo>
                  <a:lnTo>
                    <a:pt x="50" y="92"/>
                  </a:lnTo>
                  <a:lnTo>
                    <a:pt x="59" y="87"/>
                  </a:lnTo>
                  <a:lnTo>
                    <a:pt x="66" y="80"/>
                  </a:lnTo>
                  <a:lnTo>
                    <a:pt x="74" y="74"/>
                  </a:lnTo>
                  <a:lnTo>
                    <a:pt x="80" y="66"/>
                  </a:lnTo>
                  <a:lnTo>
                    <a:pt x="86" y="59"/>
                  </a:lnTo>
                  <a:lnTo>
                    <a:pt x="91" y="50"/>
                  </a:lnTo>
                  <a:lnTo>
                    <a:pt x="95" y="41"/>
                  </a:lnTo>
                  <a:lnTo>
                    <a:pt x="99" y="32"/>
                  </a:lnTo>
                  <a:lnTo>
                    <a:pt x="102" y="22"/>
                  </a:lnTo>
                  <a:lnTo>
                    <a:pt x="103" y="1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64" name="Freeform 112"/>
            <p:cNvSpPr>
              <a:spLocks/>
            </p:cNvSpPr>
            <p:nvPr/>
          </p:nvSpPr>
          <p:spPr bwMode="auto">
            <a:xfrm>
              <a:off x="2832" y="2362"/>
              <a:ext cx="34" cy="34"/>
            </a:xfrm>
            <a:custGeom>
              <a:avLst/>
              <a:gdLst>
                <a:gd name="T0" fmla="*/ 0 w 104"/>
                <a:gd name="T1" fmla="*/ 67 h 102"/>
                <a:gd name="T2" fmla="*/ 0 w 104"/>
                <a:gd name="T3" fmla="*/ 67 h 102"/>
                <a:gd name="T4" fmla="*/ 5 w 104"/>
                <a:gd name="T5" fmla="*/ 67 h 102"/>
                <a:gd name="T6" fmla="*/ 8 w 104"/>
                <a:gd name="T7" fmla="*/ 68 h 102"/>
                <a:gd name="T8" fmla="*/ 11 w 104"/>
                <a:gd name="T9" fmla="*/ 69 h 102"/>
                <a:gd name="T10" fmla="*/ 14 w 104"/>
                <a:gd name="T11" fmla="*/ 70 h 102"/>
                <a:gd name="T12" fmla="*/ 18 w 104"/>
                <a:gd name="T13" fmla="*/ 71 h 102"/>
                <a:gd name="T14" fmla="*/ 21 w 104"/>
                <a:gd name="T15" fmla="*/ 73 h 102"/>
                <a:gd name="T16" fmla="*/ 23 w 104"/>
                <a:gd name="T17" fmla="*/ 75 h 102"/>
                <a:gd name="T18" fmla="*/ 26 w 104"/>
                <a:gd name="T19" fmla="*/ 77 h 102"/>
                <a:gd name="T20" fmla="*/ 28 w 104"/>
                <a:gd name="T21" fmla="*/ 80 h 102"/>
                <a:gd name="T22" fmla="*/ 31 w 104"/>
                <a:gd name="T23" fmla="*/ 83 h 102"/>
                <a:gd name="T24" fmla="*/ 32 w 104"/>
                <a:gd name="T25" fmla="*/ 86 h 102"/>
                <a:gd name="T26" fmla="*/ 34 w 104"/>
                <a:gd name="T27" fmla="*/ 89 h 102"/>
                <a:gd name="T28" fmla="*/ 35 w 104"/>
                <a:gd name="T29" fmla="*/ 93 h 102"/>
                <a:gd name="T30" fmla="*/ 36 w 104"/>
                <a:gd name="T31" fmla="*/ 96 h 102"/>
                <a:gd name="T32" fmla="*/ 36 w 104"/>
                <a:gd name="T33" fmla="*/ 99 h 102"/>
                <a:gd name="T34" fmla="*/ 36 w 104"/>
                <a:gd name="T35" fmla="*/ 102 h 102"/>
                <a:gd name="T36" fmla="*/ 104 w 104"/>
                <a:gd name="T37" fmla="*/ 102 h 102"/>
                <a:gd name="T38" fmla="*/ 103 w 104"/>
                <a:gd name="T39" fmla="*/ 93 h 102"/>
                <a:gd name="T40" fmla="*/ 102 w 104"/>
                <a:gd name="T41" fmla="*/ 82 h 102"/>
                <a:gd name="T42" fmla="*/ 99 w 104"/>
                <a:gd name="T43" fmla="*/ 72 h 102"/>
                <a:gd name="T44" fmla="*/ 95 w 104"/>
                <a:gd name="T45" fmla="*/ 62 h 102"/>
                <a:gd name="T46" fmla="*/ 91 w 104"/>
                <a:gd name="T47" fmla="*/ 54 h 102"/>
                <a:gd name="T48" fmla="*/ 86 w 104"/>
                <a:gd name="T49" fmla="*/ 45 h 102"/>
                <a:gd name="T50" fmla="*/ 80 w 104"/>
                <a:gd name="T51" fmla="*/ 38 h 102"/>
                <a:gd name="T52" fmla="*/ 74 w 104"/>
                <a:gd name="T53" fmla="*/ 30 h 102"/>
                <a:gd name="T54" fmla="*/ 66 w 104"/>
                <a:gd name="T55" fmla="*/ 23 h 102"/>
                <a:gd name="T56" fmla="*/ 59 w 104"/>
                <a:gd name="T57" fmla="*/ 17 h 102"/>
                <a:gd name="T58" fmla="*/ 50 w 104"/>
                <a:gd name="T59" fmla="*/ 12 h 102"/>
                <a:gd name="T60" fmla="*/ 40 w 104"/>
                <a:gd name="T61" fmla="*/ 7 h 102"/>
                <a:gd name="T62" fmla="*/ 32 w 104"/>
                <a:gd name="T63" fmla="*/ 4 h 102"/>
                <a:gd name="T64" fmla="*/ 21 w 104"/>
                <a:gd name="T65" fmla="*/ 2 h 102"/>
                <a:gd name="T66" fmla="*/ 11 w 104"/>
                <a:gd name="T67" fmla="*/ 0 h 102"/>
                <a:gd name="T68" fmla="*/ 0 w 104"/>
                <a:gd name="T69" fmla="*/ 0 h 102"/>
                <a:gd name="T70" fmla="*/ 0 w 104"/>
                <a:gd name="T71" fmla="*/ 0 h 102"/>
                <a:gd name="T72" fmla="*/ 0 w 104"/>
                <a:gd name="T73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2">
                  <a:moveTo>
                    <a:pt x="0" y="67"/>
                  </a:moveTo>
                  <a:lnTo>
                    <a:pt x="0" y="67"/>
                  </a:lnTo>
                  <a:lnTo>
                    <a:pt x="5" y="67"/>
                  </a:lnTo>
                  <a:lnTo>
                    <a:pt x="8" y="68"/>
                  </a:lnTo>
                  <a:lnTo>
                    <a:pt x="11" y="69"/>
                  </a:lnTo>
                  <a:lnTo>
                    <a:pt x="14" y="70"/>
                  </a:lnTo>
                  <a:lnTo>
                    <a:pt x="18" y="71"/>
                  </a:lnTo>
                  <a:lnTo>
                    <a:pt x="21" y="73"/>
                  </a:lnTo>
                  <a:lnTo>
                    <a:pt x="23" y="75"/>
                  </a:lnTo>
                  <a:lnTo>
                    <a:pt x="26" y="77"/>
                  </a:lnTo>
                  <a:lnTo>
                    <a:pt x="28" y="80"/>
                  </a:lnTo>
                  <a:lnTo>
                    <a:pt x="31" y="83"/>
                  </a:lnTo>
                  <a:lnTo>
                    <a:pt x="32" y="86"/>
                  </a:lnTo>
                  <a:lnTo>
                    <a:pt x="34" y="89"/>
                  </a:lnTo>
                  <a:lnTo>
                    <a:pt x="35" y="93"/>
                  </a:lnTo>
                  <a:lnTo>
                    <a:pt x="36" y="96"/>
                  </a:lnTo>
                  <a:lnTo>
                    <a:pt x="36" y="99"/>
                  </a:lnTo>
                  <a:lnTo>
                    <a:pt x="36" y="102"/>
                  </a:lnTo>
                  <a:lnTo>
                    <a:pt x="104" y="102"/>
                  </a:lnTo>
                  <a:lnTo>
                    <a:pt x="103" y="93"/>
                  </a:lnTo>
                  <a:lnTo>
                    <a:pt x="102" y="82"/>
                  </a:lnTo>
                  <a:lnTo>
                    <a:pt x="99" y="72"/>
                  </a:lnTo>
                  <a:lnTo>
                    <a:pt x="95" y="62"/>
                  </a:lnTo>
                  <a:lnTo>
                    <a:pt x="91" y="54"/>
                  </a:lnTo>
                  <a:lnTo>
                    <a:pt x="86" y="45"/>
                  </a:lnTo>
                  <a:lnTo>
                    <a:pt x="80" y="38"/>
                  </a:lnTo>
                  <a:lnTo>
                    <a:pt x="74" y="30"/>
                  </a:lnTo>
                  <a:lnTo>
                    <a:pt x="66" y="23"/>
                  </a:lnTo>
                  <a:lnTo>
                    <a:pt x="59" y="17"/>
                  </a:lnTo>
                  <a:lnTo>
                    <a:pt x="50" y="12"/>
                  </a:lnTo>
                  <a:lnTo>
                    <a:pt x="40" y="7"/>
                  </a:lnTo>
                  <a:lnTo>
                    <a:pt x="32" y="4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65" name="Freeform 113"/>
            <p:cNvSpPr>
              <a:spLocks/>
            </p:cNvSpPr>
            <p:nvPr/>
          </p:nvSpPr>
          <p:spPr bwMode="auto">
            <a:xfrm>
              <a:off x="2798" y="2362"/>
              <a:ext cx="34" cy="34"/>
            </a:xfrm>
            <a:custGeom>
              <a:avLst/>
              <a:gdLst>
                <a:gd name="T0" fmla="*/ 67 w 102"/>
                <a:gd name="T1" fmla="*/ 102 h 102"/>
                <a:gd name="T2" fmla="*/ 67 w 102"/>
                <a:gd name="T3" fmla="*/ 102 h 102"/>
                <a:gd name="T4" fmla="*/ 67 w 102"/>
                <a:gd name="T5" fmla="*/ 99 h 102"/>
                <a:gd name="T6" fmla="*/ 68 w 102"/>
                <a:gd name="T7" fmla="*/ 96 h 102"/>
                <a:gd name="T8" fmla="*/ 68 w 102"/>
                <a:gd name="T9" fmla="*/ 93 h 102"/>
                <a:gd name="T10" fmla="*/ 70 w 102"/>
                <a:gd name="T11" fmla="*/ 89 h 102"/>
                <a:gd name="T12" fmla="*/ 71 w 102"/>
                <a:gd name="T13" fmla="*/ 86 h 102"/>
                <a:gd name="T14" fmla="*/ 73 w 102"/>
                <a:gd name="T15" fmla="*/ 83 h 102"/>
                <a:gd name="T16" fmla="*/ 75 w 102"/>
                <a:gd name="T17" fmla="*/ 80 h 102"/>
                <a:gd name="T18" fmla="*/ 77 w 102"/>
                <a:gd name="T19" fmla="*/ 77 h 102"/>
                <a:gd name="T20" fmla="*/ 80 w 102"/>
                <a:gd name="T21" fmla="*/ 75 h 102"/>
                <a:gd name="T22" fmla="*/ 83 w 102"/>
                <a:gd name="T23" fmla="*/ 73 h 102"/>
                <a:gd name="T24" fmla="*/ 85 w 102"/>
                <a:gd name="T25" fmla="*/ 71 h 102"/>
                <a:gd name="T26" fmla="*/ 88 w 102"/>
                <a:gd name="T27" fmla="*/ 70 h 102"/>
                <a:gd name="T28" fmla="*/ 91 w 102"/>
                <a:gd name="T29" fmla="*/ 69 h 102"/>
                <a:gd name="T30" fmla="*/ 95 w 102"/>
                <a:gd name="T31" fmla="*/ 68 h 102"/>
                <a:gd name="T32" fmla="*/ 99 w 102"/>
                <a:gd name="T33" fmla="*/ 67 h 102"/>
                <a:gd name="T34" fmla="*/ 102 w 102"/>
                <a:gd name="T35" fmla="*/ 67 h 102"/>
                <a:gd name="T36" fmla="*/ 102 w 102"/>
                <a:gd name="T37" fmla="*/ 0 h 102"/>
                <a:gd name="T38" fmla="*/ 91 w 102"/>
                <a:gd name="T39" fmla="*/ 0 h 102"/>
                <a:gd name="T40" fmla="*/ 82 w 102"/>
                <a:gd name="T41" fmla="*/ 2 h 102"/>
                <a:gd name="T42" fmla="*/ 72 w 102"/>
                <a:gd name="T43" fmla="*/ 4 h 102"/>
                <a:gd name="T44" fmla="*/ 62 w 102"/>
                <a:gd name="T45" fmla="*/ 7 h 102"/>
                <a:gd name="T46" fmla="*/ 54 w 102"/>
                <a:gd name="T47" fmla="*/ 12 h 102"/>
                <a:gd name="T48" fmla="*/ 45 w 102"/>
                <a:gd name="T49" fmla="*/ 17 h 102"/>
                <a:gd name="T50" fmla="*/ 36 w 102"/>
                <a:gd name="T51" fmla="*/ 23 h 102"/>
                <a:gd name="T52" fmla="*/ 30 w 102"/>
                <a:gd name="T53" fmla="*/ 30 h 102"/>
                <a:gd name="T54" fmla="*/ 22 w 102"/>
                <a:gd name="T55" fmla="*/ 38 h 102"/>
                <a:gd name="T56" fmla="*/ 17 w 102"/>
                <a:gd name="T57" fmla="*/ 45 h 102"/>
                <a:gd name="T58" fmla="*/ 12 w 102"/>
                <a:gd name="T59" fmla="*/ 54 h 102"/>
                <a:gd name="T60" fmla="*/ 7 w 102"/>
                <a:gd name="T61" fmla="*/ 62 h 102"/>
                <a:gd name="T62" fmla="*/ 4 w 102"/>
                <a:gd name="T63" fmla="*/ 72 h 102"/>
                <a:gd name="T64" fmla="*/ 2 w 102"/>
                <a:gd name="T65" fmla="*/ 82 h 102"/>
                <a:gd name="T66" fmla="*/ 0 w 102"/>
                <a:gd name="T67" fmla="*/ 93 h 102"/>
                <a:gd name="T68" fmla="*/ 0 w 102"/>
                <a:gd name="T69" fmla="*/ 102 h 102"/>
                <a:gd name="T70" fmla="*/ 0 w 102"/>
                <a:gd name="T71" fmla="*/ 102 h 102"/>
                <a:gd name="T72" fmla="*/ 67 w 102"/>
                <a:gd name="T7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02">
                  <a:moveTo>
                    <a:pt x="67" y="102"/>
                  </a:moveTo>
                  <a:lnTo>
                    <a:pt x="67" y="102"/>
                  </a:lnTo>
                  <a:lnTo>
                    <a:pt x="67" y="99"/>
                  </a:lnTo>
                  <a:lnTo>
                    <a:pt x="68" y="96"/>
                  </a:lnTo>
                  <a:lnTo>
                    <a:pt x="68" y="93"/>
                  </a:lnTo>
                  <a:lnTo>
                    <a:pt x="70" y="89"/>
                  </a:lnTo>
                  <a:lnTo>
                    <a:pt x="71" y="86"/>
                  </a:lnTo>
                  <a:lnTo>
                    <a:pt x="73" y="83"/>
                  </a:lnTo>
                  <a:lnTo>
                    <a:pt x="75" y="80"/>
                  </a:lnTo>
                  <a:lnTo>
                    <a:pt x="77" y="77"/>
                  </a:lnTo>
                  <a:lnTo>
                    <a:pt x="80" y="75"/>
                  </a:lnTo>
                  <a:lnTo>
                    <a:pt x="83" y="73"/>
                  </a:lnTo>
                  <a:lnTo>
                    <a:pt x="85" y="71"/>
                  </a:lnTo>
                  <a:lnTo>
                    <a:pt x="88" y="70"/>
                  </a:lnTo>
                  <a:lnTo>
                    <a:pt x="91" y="69"/>
                  </a:lnTo>
                  <a:lnTo>
                    <a:pt x="95" y="68"/>
                  </a:lnTo>
                  <a:lnTo>
                    <a:pt x="99" y="67"/>
                  </a:lnTo>
                  <a:lnTo>
                    <a:pt x="102" y="67"/>
                  </a:lnTo>
                  <a:lnTo>
                    <a:pt x="102" y="0"/>
                  </a:lnTo>
                  <a:lnTo>
                    <a:pt x="91" y="0"/>
                  </a:lnTo>
                  <a:lnTo>
                    <a:pt x="82" y="2"/>
                  </a:lnTo>
                  <a:lnTo>
                    <a:pt x="72" y="4"/>
                  </a:lnTo>
                  <a:lnTo>
                    <a:pt x="62" y="7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6" y="23"/>
                  </a:lnTo>
                  <a:lnTo>
                    <a:pt x="30" y="30"/>
                  </a:lnTo>
                  <a:lnTo>
                    <a:pt x="22" y="38"/>
                  </a:lnTo>
                  <a:lnTo>
                    <a:pt x="17" y="45"/>
                  </a:lnTo>
                  <a:lnTo>
                    <a:pt x="12" y="54"/>
                  </a:lnTo>
                  <a:lnTo>
                    <a:pt x="7" y="62"/>
                  </a:lnTo>
                  <a:lnTo>
                    <a:pt x="4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67" y="10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66" name="Freeform 114"/>
            <p:cNvSpPr>
              <a:spLocks/>
            </p:cNvSpPr>
            <p:nvPr/>
          </p:nvSpPr>
          <p:spPr bwMode="auto">
            <a:xfrm>
              <a:off x="2798" y="2396"/>
              <a:ext cx="34" cy="35"/>
            </a:xfrm>
            <a:custGeom>
              <a:avLst/>
              <a:gdLst>
                <a:gd name="T0" fmla="*/ 102 w 102"/>
                <a:gd name="T1" fmla="*/ 37 h 104"/>
                <a:gd name="T2" fmla="*/ 102 w 102"/>
                <a:gd name="T3" fmla="*/ 37 h 104"/>
                <a:gd name="T4" fmla="*/ 99 w 102"/>
                <a:gd name="T5" fmla="*/ 37 h 104"/>
                <a:gd name="T6" fmla="*/ 95 w 102"/>
                <a:gd name="T7" fmla="*/ 36 h 104"/>
                <a:gd name="T8" fmla="*/ 91 w 102"/>
                <a:gd name="T9" fmla="*/ 35 h 104"/>
                <a:gd name="T10" fmla="*/ 88 w 102"/>
                <a:gd name="T11" fmla="*/ 34 h 104"/>
                <a:gd name="T12" fmla="*/ 85 w 102"/>
                <a:gd name="T13" fmla="*/ 33 h 104"/>
                <a:gd name="T14" fmla="*/ 83 w 102"/>
                <a:gd name="T15" fmla="*/ 31 h 104"/>
                <a:gd name="T16" fmla="*/ 80 w 102"/>
                <a:gd name="T17" fmla="*/ 28 h 104"/>
                <a:gd name="T18" fmla="*/ 77 w 102"/>
                <a:gd name="T19" fmla="*/ 26 h 104"/>
                <a:gd name="T20" fmla="*/ 75 w 102"/>
                <a:gd name="T21" fmla="*/ 24 h 104"/>
                <a:gd name="T22" fmla="*/ 73 w 102"/>
                <a:gd name="T23" fmla="*/ 21 h 104"/>
                <a:gd name="T24" fmla="*/ 71 w 102"/>
                <a:gd name="T25" fmla="*/ 18 h 104"/>
                <a:gd name="T26" fmla="*/ 70 w 102"/>
                <a:gd name="T27" fmla="*/ 14 h 104"/>
                <a:gd name="T28" fmla="*/ 68 w 102"/>
                <a:gd name="T29" fmla="*/ 11 h 104"/>
                <a:gd name="T30" fmla="*/ 68 w 102"/>
                <a:gd name="T31" fmla="*/ 8 h 104"/>
                <a:gd name="T32" fmla="*/ 67 w 102"/>
                <a:gd name="T33" fmla="*/ 5 h 104"/>
                <a:gd name="T34" fmla="*/ 67 w 102"/>
                <a:gd name="T35" fmla="*/ 0 h 104"/>
                <a:gd name="T36" fmla="*/ 0 w 102"/>
                <a:gd name="T37" fmla="*/ 0 h 104"/>
                <a:gd name="T38" fmla="*/ 0 w 102"/>
                <a:gd name="T39" fmla="*/ 11 h 104"/>
                <a:gd name="T40" fmla="*/ 2 w 102"/>
                <a:gd name="T41" fmla="*/ 22 h 104"/>
                <a:gd name="T42" fmla="*/ 4 w 102"/>
                <a:gd name="T43" fmla="*/ 32 h 104"/>
                <a:gd name="T44" fmla="*/ 7 w 102"/>
                <a:gd name="T45" fmla="*/ 41 h 104"/>
                <a:gd name="T46" fmla="*/ 12 w 102"/>
                <a:gd name="T47" fmla="*/ 50 h 104"/>
                <a:gd name="T48" fmla="*/ 17 w 102"/>
                <a:gd name="T49" fmla="*/ 59 h 104"/>
                <a:gd name="T50" fmla="*/ 22 w 102"/>
                <a:gd name="T51" fmla="*/ 66 h 104"/>
                <a:gd name="T52" fmla="*/ 30 w 102"/>
                <a:gd name="T53" fmla="*/ 74 h 104"/>
                <a:gd name="T54" fmla="*/ 36 w 102"/>
                <a:gd name="T55" fmla="*/ 80 h 104"/>
                <a:gd name="T56" fmla="*/ 45 w 102"/>
                <a:gd name="T57" fmla="*/ 87 h 104"/>
                <a:gd name="T58" fmla="*/ 54 w 102"/>
                <a:gd name="T59" fmla="*/ 92 h 104"/>
                <a:gd name="T60" fmla="*/ 62 w 102"/>
                <a:gd name="T61" fmla="*/ 96 h 104"/>
                <a:gd name="T62" fmla="*/ 72 w 102"/>
                <a:gd name="T63" fmla="*/ 100 h 104"/>
                <a:gd name="T64" fmla="*/ 82 w 102"/>
                <a:gd name="T65" fmla="*/ 102 h 104"/>
                <a:gd name="T66" fmla="*/ 93 w 102"/>
                <a:gd name="T67" fmla="*/ 104 h 104"/>
                <a:gd name="T68" fmla="*/ 102 w 102"/>
                <a:gd name="T69" fmla="*/ 104 h 104"/>
                <a:gd name="T70" fmla="*/ 102 w 102"/>
                <a:gd name="T71" fmla="*/ 104 h 104"/>
                <a:gd name="T72" fmla="*/ 102 w 102"/>
                <a:gd name="T73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104">
                  <a:moveTo>
                    <a:pt x="102" y="37"/>
                  </a:moveTo>
                  <a:lnTo>
                    <a:pt x="102" y="37"/>
                  </a:lnTo>
                  <a:lnTo>
                    <a:pt x="99" y="37"/>
                  </a:lnTo>
                  <a:lnTo>
                    <a:pt x="95" y="36"/>
                  </a:lnTo>
                  <a:lnTo>
                    <a:pt x="91" y="35"/>
                  </a:lnTo>
                  <a:lnTo>
                    <a:pt x="88" y="34"/>
                  </a:lnTo>
                  <a:lnTo>
                    <a:pt x="85" y="33"/>
                  </a:lnTo>
                  <a:lnTo>
                    <a:pt x="83" y="31"/>
                  </a:lnTo>
                  <a:lnTo>
                    <a:pt x="80" y="28"/>
                  </a:lnTo>
                  <a:lnTo>
                    <a:pt x="77" y="26"/>
                  </a:lnTo>
                  <a:lnTo>
                    <a:pt x="75" y="24"/>
                  </a:lnTo>
                  <a:lnTo>
                    <a:pt x="73" y="21"/>
                  </a:lnTo>
                  <a:lnTo>
                    <a:pt x="71" y="18"/>
                  </a:lnTo>
                  <a:lnTo>
                    <a:pt x="70" y="14"/>
                  </a:lnTo>
                  <a:lnTo>
                    <a:pt x="68" y="11"/>
                  </a:lnTo>
                  <a:lnTo>
                    <a:pt x="68" y="8"/>
                  </a:lnTo>
                  <a:lnTo>
                    <a:pt x="67" y="5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22"/>
                  </a:lnTo>
                  <a:lnTo>
                    <a:pt x="4" y="32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9"/>
                  </a:lnTo>
                  <a:lnTo>
                    <a:pt x="22" y="66"/>
                  </a:lnTo>
                  <a:lnTo>
                    <a:pt x="30" y="74"/>
                  </a:lnTo>
                  <a:lnTo>
                    <a:pt x="36" y="80"/>
                  </a:lnTo>
                  <a:lnTo>
                    <a:pt x="45" y="87"/>
                  </a:lnTo>
                  <a:lnTo>
                    <a:pt x="54" y="92"/>
                  </a:lnTo>
                  <a:lnTo>
                    <a:pt x="62" y="96"/>
                  </a:lnTo>
                  <a:lnTo>
                    <a:pt x="72" y="100"/>
                  </a:lnTo>
                  <a:lnTo>
                    <a:pt x="82" y="102"/>
                  </a:lnTo>
                  <a:lnTo>
                    <a:pt x="93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2" y="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67" name="Freeform 115"/>
            <p:cNvSpPr>
              <a:spLocks/>
            </p:cNvSpPr>
            <p:nvPr/>
          </p:nvSpPr>
          <p:spPr bwMode="auto">
            <a:xfrm>
              <a:off x="2767" y="2286"/>
              <a:ext cx="47" cy="46"/>
            </a:xfrm>
            <a:custGeom>
              <a:avLst/>
              <a:gdLst>
                <a:gd name="T0" fmla="*/ 77 w 139"/>
                <a:gd name="T1" fmla="*/ 139 h 139"/>
                <a:gd name="T2" fmla="*/ 90 w 139"/>
                <a:gd name="T3" fmla="*/ 136 h 139"/>
                <a:gd name="T4" fmla="*/ 103 w 139"/>
                <a:gd name="T5" fmla="*/ 130 h 139"/>
                <a:gd name="T6" fmla="*/ 113 w 139"/>
                <a:gd name="T7" fmla="*/ 123 h 139"/>
                <a:gd name="T8" fmla="*/ 123 w 139"/>
                <a:gd name="T9" fmla="*/ 114 h 139"/>
                <a:gd name="T10" fmla="*/ 131 w 139"/>
                <a:gd name="T11" fmla="*/ 102 h 139"/>
                <a:gd name="T12" fmla="*/ 136 w 139"/>
                <a:gd name="T13" fmla="*/ 90 h 139"/>
                <a:gd name="T14" fmla="*/ 138 w 139"/>
                <a:gd name="T15" fmla="*/ 76 h 139"/>
                <a:gd name="T16" fmla="*/ 138 w 139"/>
                <a:gd name="T17" fmla="*/ 62 h 139"/>
                <a:gd name="T18" fmla="*/ 136 w 139"/>
                <a:gd name="T19" fmla="*/ 49 h 139"/>
                <a:gd name="T20" fmla="*/ 131 w 139"/>
                <a:gd name="T21" fmla="*/ 36 h 139"/>
                <a:gd name="T22" fmla="*/ 123 w 139"/>
                <a:gd name="T23" fmla="*/ 26 h 139"/>
                <a:gd name="T24" fmla="*/ 113 w 139"/>
                <a:gd name="T25" fmla="*/ 16 h 139"/>
                <a:gd name="T26" fmla="*/ 103 w 139"/>
                <a:gd name="T27" fmla="*/ 8 h 139"/>
                <a:gd name="T28" fmla="*/ 90 w 139"/>
                <a:gd name="T29" fmla="*/ 3 h 139"/>
                <a:gd name="T30" fmla="*/ 77 w 139"/>
                <a:gd name="T31" fmla="*/ 1 h 139"/>
                <a:gd name="T32" fmla="*/ 63 w 139"/>
                <a:gd name="T33" fmla="*/ 1 h 139"/>
                <a:gd name="T34" fmla="*/ 49 w 139"/>
                <a:gd name="T35" fmla="*/ 3 h 139"/>
                <a:gd name="T36" fmla="*/ 37 w 139"/>
                <a:gd name="T37" fmla="*/ 8 h 139"/>
                <a:gd name="T38" fmla="*/ 25 w 139"/>
                <a:gd name="T39" fmla="*/ 16 h 139"/>
                <a:gd name="T40" fmla="*/ 16 w 139"/>
                <a:gd name="T41" fmla="*/ 26 h 139"/>
                <a:gd name="T42" fmla="*/ 9 w 139"/>
                <a:gd name="T43" fmla="*/ 36 h 139"/>
                <a:gd name="T44" fmla="*/ 3 w 139"/>
                <a:gd name="T45" fmla="*/ 49 h 139"/>
                <a:gd name="T46" fmla="*/ 0 w 139"/>
                <a:gd name="T47" fmla="*/ 62 h 139"/>
                <a:gd name="T48" fmla="*/ 0 w 139"/>
                <a:gd name="T49" fmla="*/ 76 h 139"/>
                <a:gd name="T50" fmla="*/ 3 w 139"/>
                <a:gd name="T51" fmla="*/ 90 h 139"/>
                <a:gd name="T52" fmla="*/ 9 w 139"/>
                <a:gd name="T53" fmla="*/ 102 h 139"/>
                <a:gd name="T54" fmla="*/ 16 w 139"/>
                <a:gd name="T55" fmla="*/ 114 h 139"/>
                <a:gd name="T56" fmla="*/ 25 w 139"/>
                <a:gd name="T57" fmla="*/ 123 h 139"/>
                <a:gd name="T58" fmla="*/ 37 w 139"/>
                <a:gd name="T59" fmla="*/ 130 h 139"/>
                <a:gd name="T60" fmla="*/ 49 w 139"/>
                <a:gd name="T61" fmla="*/ 136 h 139"/>
                <a:gd name="T62" fmla="*/ 63 w 139"/>
                <a:gd name="T6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139">
                  <a:moveTo>
                    <a:pt x="69" y="139"/>
                  </a:moveTo>
                  <a:lnTo>
                    <a:pt x="77" y="139"/>
                  </a:lnTo>
                  <a:lnTo>
                    <a:pt x="83" y="138"/>
                  </a:lnTo>
                  <a:lnTo>
                    <a:pt x="90" y="136"/>
                  </a:lnTo>
                  <a:lnTo>
                    <a:pt x="96" y="134"/>
                  </a:lnTo>
                  <a:lnTo>
                    <a:pt x="103" y="130"/>
                  </a:lnTo>
                  <a:lnTo>
                    <a:pt x="108" y="127"/>
                  </a:lnTo>
                  <a:lnTo>
                    <a:pt x="113" y="123"/>
                  </a:lnTo>
                  <a:lnTo>
                    <a:pt x="119" y="118"/>
                  </a:lnTo>
                  <a:lnTo>
                    <a:pt x="123" y="114"/>
                  </a:lnTo>
                  <a:lnTo>
                    <a:pt x="127" y="109"/>
                  </a:lnTo>
                  <a:lnTo>
                    <a:pt x="131" y="102"/>
                  </a:lnTo>
                  <a:lnTo>
                    <a:pt x="134" y="97"/>
                  </a:lnTo>
                  <a:lnTo>
                    <a:pt x="136" y="90"/>
                  </a:lnTo>
                  <a:lnTo>
                    <a:pt x="137" y="84"/>
                  </a:lnTo>
                  <a:lnTo>
                    <a:pt x="138" y="76"/>
                  </a:lnTo>
                  <a:lnTo>
                    <a:pt x="139" y="70"/>
                  </a:lnTo>
                  <a:lnTo>
                    <a:pt x="138" y="62"/>
                  </a:lnTo>
                  <a:lnTo>
                    <a:pt x="137" y="56"/>
                  </a:lnTo>
                  <a:lnTo>
                    <a:pt x="136" y="49"/>
                  </a:lnTo>
                  <a:lnTo>
                    <a:pt x="134" y="43"/>
                  </a:lnTo>
                  <a:lnTo>
                    <a:pt x="131" y="36"/>
                  </a:lnTo>
                  <a:lnTo>
                    <a:pt x="127" y="31"/>
                  </a:lnTo>
                  <a:lnTo>
                    <a:pt x="123" y="26"/>
                  </a:lnTo>
                  <a:lnTo>
                    <a:pt x="119" y="20"/>
                  </a:lnTo>
                  <a:lnTo>
                    <a:pt x="113" y="16"/>
                  </a:lnTo>
                  <a:lnTo>
                    <a:pt x="108" y="12"/>
                  </a:lnTo>
                  <a:lnTo>
                    <a:pt x="103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2"/>
                  </a:lnTo>
                  <a:lnTo>
                    <a:pt x="77" y="1"/>
                  </a:lnTo>
                  <a:lnTo>
                    <a:pt x="69" y="0"/>
                  </a:lnTo>
                  <a:lnTo>
                    <a:pt x="63" y="1"/>
                  </a:lnTo>
                  <a:lnTo>
                    <a:pt x="55" y="2"/>
                  </a:lnTo>
                  <a:lnTo>
                    <a:pt x="49" y="3"/>
                  </a:lnTo>
                  <a:lnTo>
                    <a:pt x="42" y="5"/>
                  </a:lnTo>
                  <a:lnTo>
                    <a:pt x="37" y="8"/>
                  </a:lnTo>
                  <a:lnTo>
                    <a:pt x="30" y="12"/>
                  </a:lnTo>
                  <a:lnTo>
                    <a:pt x="25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2" y="31"/>
                  </a:lnTo>
                  <a:lnTo>
                    <a:pt x="9" y="36"/>
                  </a:lnTo>
                  <a:lnTo>
                    <a:pt x="5" y="43"/>
                  </a:lnTo>
                  <a:lnTo>
                    <a:pt x="3" y="49"/>
                  </a:lnTo>
                  <a:lnTo>
                    <a:pt x="1" y="56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1" y="84"/>
                  </a:lnTo>
                  <a:lnTo>
                    <a:pt x="3" y="90"/>
                  </a:lnTo>
                  <a:lnTo>
                    <a:pt x="5" y="97"/>
                  </a:lnTo>
                  <a:lnTo>
                    <a:pt x="9" y="102"/>
                  </a:lnTo>
                  <a:lnTo>
                    <a:pt x="12" y="109"/>
                  </a:lnTo>
                  <a:lnTo>
                    <a:pt x="16" y="114"/>
                  </a:lnTo>
                  <a:lnTo>
                    <a:pt x="20" y="118"/>
                  </a:lnTo>
                  <a:lnTo>
                    <a:pt x="25" y="123"/>
                  </a:lnTo>
                  <a:lnTo>
                    <a:pt x="30" y="127"/>
                  </a:lnTo>
                  <a:lnTo>
                    <a:pt x="37" y="130"/>
                  </a:lnTo>
                  <a:lnTo>
                    <a:pt x="42" y="134"/>
                  </a:lnTo>
                  <a:lnTo>
                    <a:pt x="49" y="136"/>
                  </a:lnTo>
                  <a:lnTo>
                    <a:pt x="55" y="138"/>
                  </a:lnTo>
                  <a:lnTo>
                    <a:pt x="63" y="139"/>
                  </a:lnTo>
                  <a:lnTo>
                    <a:pt x="69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68" name="Freeform 116"/>
            <p:cNvSpPr>
              <a:spLocks/>
            </p:cNvSpPr>
            <p:nvPr/>
          </p:nvSpPr>
          <p:spPr bwMode="auto">
            <a:xfrm>
              <a:off x="2790" y="2309"/>
              <a:ext cx="35" cy="34"/>
            </a:xfrm>
            <a:custGeom>
              <a:avLst/>
              <a:gdLst>
                <a:gd name="T0" fmla="*/ 36 w 104"/>
                <a:gd name="T1" fmla="*/ 0 h 102"/>
                <a:gd name="T2" fmla="*/ 36 w 104"/>
                <a:gd name="T3" fmla="*/ 0 h 102"/>
                <a:gd name="T4" fmla="*/ 36 w 104"/>
                <a:gd name="T5" fmla="*/ 3 h 102"/>
                <a:gd name="T6" fmla="*/ 36 w 104"/>
                <a:gd name="T7" fmla="*/ 6 h 102"/>
                <a:gd name="T8" fmla="*/ 35 w 104"/>
                <a:gd name="T9" fmla="*/ 11 h 102"/>
                <a:gd name="T10" fmla="*/ 34 w 104"/>
                <a:gd name="T11" fmla="*/ 14 h 102"/>
                <a:gd name="T12" fmla="*/ 32 w 104"/>
                <a:gd name="T13" fmla="*/ 16 h 102"/>
                <a:gd name="T14" fmla="*/ 30 w 104"/>
                <a:gd name="T15" fmla="*/ 19 h 102"/>
                <a:gd name="T16" fmla="*/ 28 w 104"/>
                <a:gd name="T17" fmla="*/ 23 h 102"/>
                <a:gd name="T18" fmla="*/ 26 w 104"/>
                <a:gd name="T19" fmla="*/ 25 h 102"/>
                <a:gd name="T20" fmla="*/ 23 w 104"/>
                <a:gd name="T21" fmla="*/ 27 h 102"/>
                <a:gd name="T22" fmla="*/ 21 w 104"/>
                <a:gd name="T23" fmla="*/ 29 h 102"/>
                <a:gd name="T24" fmla="*/ 17 w 104"/>
                <a:gd name="T25" fmla="*/ 31 h 102"/>
                <a:gd name="T26" fmla="*/ 14 w 104"/>
                <a:gd name="T27" fmla="*/ 32 h 102"/>
                <a:gd name="T28" fmla="*/ 11 w 104"/>
                <a:gd name="T29" fmla="*/ 33 h 102"/>
                <a:gd name="T30" fmla="*/ 8 w 104"/>
                <a:gd name="T31" fmla="*/ 34 h 102"/>
                <a:gd name="T32" fmla="*/ 4 w 104"/>
                <a:gd name="T33" fmla="*/ 35 h 102"/>
                <a:gd name="T34" fmla="*/ 0 w 104"/>
                <a:gd name="T35" fmla="*/ 35 h 102"/>
                <a:gd name="T36" fmla="*/ 0 w 104"/>
                <a:gd name="T37" fmla="*/ 102 h 102"/>
                <a:gd name="T38" fmla="*/ 11 w 104"/>
                <a:gd name="T39" fmla="*/ 102 h 102"/>
                <a:gd name="T40" fmla="*/ 21 w 104"/>
                <a:gd name="T41" fmla="*/ 100 h 102"/>
                <a:gd name="T42" fmla="*/ 31 w 104"/>
                <a:gd name="T43" fmla="*/ 98 h 102"/>
                <a:gd name="T44" fmla="*/ 40 w 104"/>
                <a:gd name="T45" fmla="*/ 95 h 102"/>
                <a:gd name="T46" fmla="*/ 50 w 104"/>
                <a:gd name="T47" fmla="*/ 91 h 102"/>
                <a:gd name="T48" fmla="*/ 58 w 104"/>
                <a:gd name="T49" fmla="*/ 85 h 102"/>
                <a:gd name="T50" fmla="*/ 66 w 104"/>
                <a:gd name="T51" fmla="*/ 79 h 102"/>
                <a:gd name="T52" fmla="*/ 74 w 104"/>
                <a:gd name="T53" fmla="*/ 72 h 102"/>
                <a:gd name="T54" fmla="*/ 80 w 104"/>
                <a:gd name="T55" fmla="*/ 65 h 102"/>
                <a:gd name="T56" fmla="*/ 86 w 104"/>
                <a:gd name="T57" fmla="*/ 57 h 102"/>
                <a:gd name="T58" fmla="*/ 91 w 104"/>
                <a:gd name="T59" fmla="*/ 48 h 102"/>
                <a:gd name="T60" fmla="*/ 95 w 104"/>
                <a:gd name="T61" fmla="*/ 40 h 102"/>
                <a:gd name="T62" fmla="*/ 99 w 104"/>
                <a:gd name="T63" fmla="*/ 30 h 102"/>
                <a:gd name="T64" fmla="*/ 102 w 104"/>
                <a:gd name="T65" fmla="*/ 20 h 102"/>
                <a:gd name="T66" fmla="*/ 103 w 104"/>
                <a:gd name="T67" fmla="*/ 10 h 102"/>
                <a:gd name="T68" fmla="*/ 104 w 104"/>
                <a:gd name="T69" fmla="*/ 0 h 102"/>
                <a:gd name="T70" fmla="*/ 104 w 104"/>
                <a:gd name="T71" fmla="*/ 0 h 102"/>
                <a:gd name="T72" fmla="*/ 36 w 104"/>
                <a:gd name="T7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2">
                  <a:moveTo>
                    <a:pt x="36" y="0"/>
                  </a:moveTo>
                  <a:lnTo>
                    <a:pt x="36" y="0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5" y="11"/>
                  </a:lnTo>
                  <a:lnTo>
                    <a:pt x="34" y="14"/>
                  </a:lnTo>
                  <a:lnTo>
                    <a:pt x="32" y="16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6" y="25"/>
                  </a:lnTo>
                  <a:lnTo>
                    <a:pt x="23" y="27"/>
                  </a:lnTo>
                  <a:lnTo>
                    <a:pt x="21" y="29"/>
                  </a:lnTo>
                  <a:lnTo>
                    <a:pt x="17" y="31"/>
                  </a:lnTo>
                  <a:lnTo>
                    <a:pt x="14" y="32"/>
                  </a:lnTo>
                  <a:lnTo>
                    <a:pt x="11" y="33"/>
                  </a:lnTo>
                  <a:lnTo>
                    <a:pt x="8" y="34"/>
                  </a:lnTo>
                  <a:lnTo>
                    <a:pt x="4" y="35"/>
                  </a:lnTo>
                  <a:lnTo>
                    <a:pt x="0" y="35"/>
                  </a:lnTo>
                  <a:lnTo>
                    <a:pt x="0" y="102"/>
                  </a:lnTo>
                  <a:lnTo>
                    <a:pt x="11" y="102"/>
                  </a:lnTo>
                  <a:lnTo>
                    <a:pt x="21" y="100"/>
                  </a:lnTo>
                  <a:lnTo>
                    <a:pt x="31" y="98"/>
                  </a:lnTo>
                  <a:lnTo>
                    <a:pt x="40" y="95"/>
                  </a:lnTo>
                  <a:lnTo>
                    <a:pt x="50" y="91"/>
                  </a:lnTo>
                  <a:lnTo>
                    <a:pt x="58" y="85"/>
                  </a:lnTo>
                  <a:lnTo>
                    <a:pt x="66" y="79"/>
                  </a:lnTo>
                  <a:lnTo>
                    <a:pt x="74" y="72"/>
                  </a:lnTo>
                  <a:lnTo>
                    <a:pt x="80" y="65"/>
                  </a:lnTo>
                  <a:lnTo>
                    <a:pt x="86" y="57"/>
                  </a:lnTo>
                  <a:lnTo>
                    <a:pt x="91" y="48"/>
                  </a:lnTo>
                  <a:lnTo>
                    <a:pt x="95" y="40"/>
                  </a:lnTo>
                  <a:lnTo>
                    <a:pt x="99" y="30"/>
                  </a:lnTo>
                  <a:lnTo>
                    <a:pt x="102" y="20"/>
                  </a:lnTo>
                  <a:lnTo>
                    <a:pt x="103" y="1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69" name="Freeform 117"/>
            <p:cNvSpPr>
              <a:spLocks/>
            </p:cNvSpPr>
            <p:nvPr/>
          </p:nvSpPr>
          <p:spPr bwMode="auto">
            <a:xfrm>
              <a:off x="2790" y="2274"/>
              <a:ext cx="35" cy="35"/>
            </a:xfrm>
            <a:custGeom>
              <a:avLst/>
              <a:gdLst>
                <a:gd name="T0" fmla="*/ 0 w 104"/>
                <a:gd name="T1" fmla="*/ 68 h 104"/>
                <a:gd name="T2" fmla="*/ 0 w 104"/>
                <a:gd name="T3" fmla="*/ 68 h 104"/>
                <a:gd name="T4" fmla="*/ 4 w 104"/>
                <a:gd name="T5" fmla="*/ 68 h 104"/>
                <a:gd name="T6" fmla="*/ 8 w 104"/>
                <a:gd name="T7" fmla="*/ 68 h 104"/>
                <a:gd name="T8" fmla="*/ 11 w 104"/>
                <a:gd name="T9" fmla="*/ 69 h 104"/>
                <a:gd name="T10" fmla="*/ 14 w 104"/>
                <a:gd name="T11" fmla="*/ 70 h 104"/>
                <a:gd name="T12" fmla="*/ 17 w 104"/>
                <a:gd name="T13" fmla="*/ 71 h 104"/>
                <a:gd name="T14" fmla="*/ 21 w 104"/>
                <a:gd name="T15" fmla="*/ 74 h 104"/>
                <a:gd name="T16" fmla="*/ 23 w 104"/>
                <a:gd name="T17" fmla="*/ 76 h 104"/>
                <a:gd name="T18" fmla="*/ 26 w 104"/>
                <a:gd name="T19" fmla="*/ 78 h 104"/>
                <a:gd name="T20" fmla="*/ 28 w 104"/>
                <a:gd name="T21" fmla="*/ 81 h 104"/>
                <a:gd name="T22" fmla="*/ 30 w 104"/>
                <a:gd name="T23" fmla="*/ 83 h 104"/>
                <a:gd name="T24" fmla="*/ 32 w 104"/>
                <a:gd name="T25" fmla="*/ 87 h 104"/>
                <a:gd name="T26" fmla="*/ 34 w 104"/>
                <a:gd name="T27" fmla="*/ 90 h 104"/>
                <a:gd name="T28" fmla="*/ 35 w 104"/>
                <a:gd name="T29" fmla="*/ 93 h 104"/>
                <a:gd name="T30" fmla="*/ 36 w 104"/>
                <a:gd name="T31" fmla="*/ 96 h 104"/>
                <a:gd name="T32" fmla="*/ 36 w 104"/>
                <a:gd name="T33" fmla="*/ 100 h 104"/>
                <a:gd name="T34" fmla="*/ 36 w 104"/>
                <a:gd name="T35" fmla="*/ 104 h 104"/>
                <a:gd name="T36" fmla="*/ 104 w 104"/>
                <a:gd name="T37" fmla="*/ 104 h 104"/>
                <a:gd name="T38" fmla="*/ 103 w 104"/>
                <a:gd name="T39" fmla="*/ 93 h 104"/>
                <a:gd name="T40" fmla="*/ 102 w 104"/>
                <a:gd name="T41" fmla="*/ 83 h 104"/>
                <a:gd name="T42" fmla="*/ 99 w 104"/>
                <a:gd name="T43" fmla="*/ 73 h 104"/>
                <a:gd name="T44" fmla="*/ 95 w 104"/>
                <a:gd name="T45" fmla="*/ 64 h 104"/>
                <a:gd name="T46" fmla="*/ 91 w 104"/>
                <a:gd name="T47" fmla="*/ 54 h 104"/>
                <a:gd name="T48" fmla="*/ 86 w 104"/>
                <a:gd name="T49" fmla="*/ 46 h 104"/>
                <a:gd name="T50" fmla="*/ 80 w 104"/>
                <a:gd name="T51" fmla="*/ 38 h 104"/>
                <a:gd name="T52" fmla="*/ 74 w 104"/>
                <a:gd name="T53" fmla="*/ 30 h 104"/>
                <a:gd name="T54" fmla="*/ 66 w 104"/>
                <a:gd name="T55" fmla="*/ 24 h 104"/>
                <a:gd name="T56" fmla="*/ 58 w 104"/>
                <a:gd name="T57" fmla="*/ 17 h 104"/>
                <a:gd name="T58" fmla="*/ 50 w 104"/>
                <a:gd name="T59" fmla="*/ 13 h 104"/>
                <a:gd name="T60" fmla="*/ 40 w 104"/>
                <a:gd name="T61" fmla="*/ 9 h 104"/>
                <a:gd name="T62" fmla="*/ 31 w 104"/>
                <a:gd name="T63" fmla="*/ 4 h 104"/>
                <a:gd name="T64" fmla="*/ 21 w 104"/>
                <a:gd name="T65" fmla="*/ 2 h 104"/>
                <a:gd name="T66" fmla="*/ 11 w 104"/>
                <a:gd name="T67" fmla="*/ 1 h 104"/>
                <a:gd name="T68" fmla="*/ 0 w 104"/>
                <a:gd name="T69" fmla="*/ 0 h 104"/>
                <a:gd name="T70" fmla="*/ 0 w 104"/>
                <a:gd name="T71" fmla="*/ 0 h 104"/>
                <a:gd name="T72" fmla="*/ 0 w 104"/>
                <a:gd name="T73" fmla="*/ 6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4">
                  <a:moveTo>
                    <a:pt x="0" y="68"/>
                  </a:moveTo>
                  <a:lnTo>
                    <a:pt x="0" y="68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11" y="69"/>
                  </a:lnTo>
                  <a:lnTo>
                    <a:pt x="14" y="70"/>
                  </a:lnTo>
                  <a:lnTo>
                    <a:pt x="17" y="71"/>
                  </a:lnTo>
                  <a:lnTo>
                    <a:pt x="21" y="74"/>
                  </a:lnTo>
                  <a:lnTo>
                    <a:pt x="23" y="76"/>
                  </a:lnTo>
                  <a:lnTo>
                    <a:pt x="26" y="78"/>
                  </a:lnTo>
                  <a:lnTo>
                    <a:pt x="28" y="81"/>
                  </a:lnTo>
                  <a:lnTo>
                    <a:pt x="30" y="83"/>
                  </a:lnTo>
                  <a:lnTo>
                    <a:pt x="32" y="87"/>
                  </a:lnTo>
                  <a:lnTo>
                    <a:pt x="34" y="90"/>
                  </a:lnTo>
                  <a:lnTo>
                    <a:pt x="35" y="93"/>
                  </a:lnTo>
                  <a:lnTo>
                    <a:pt x="36" y="96"/>
                  </a:lnTo>
                  <a:lnTo>
                    <a:pt x="36" y="100"/>
                  </a:lnTo>
                  <a:lnTo>
                    <a:pt x="36" y="104"/>
                  </a:lnTo>
                  <a:lnTo>
                    <a:pt x="104" y="104"/>
                  </a:lnTo>
                  <a:lnTo>
                    <a:pt x="103" y="93"/>
                  </a:lnTo>
                  <a:lnTo>
                    <a:pt x="102" y="83"/>
                  </a:lnTo>
                  <a:lnTo>
                    <a:pt x="99" y="73"/>
                  </a:lnTo>
                  <a:lnTo>
                    <a:pt x="95" y="64"/>
                  </a:lnTo>
                  <a:lnTo>
                    <a:pt x="91" y="54"/>
                  </a:lnTo>
                  <a:lnTo>
                    <a:pt x="86" y="46"/>
                  </a:lnTo>
                  <a:lnTo>
                    <a:pt x="80" y="38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8" y="17"/>
                  </a:lnTo>
                  <a:lnTo>
                    <a:pt x="50" y="13"/>
                  </a:lnTo>
                  <a:lnTo>
                    <a:pt x="40" y="9"/>
                  </a:lnTo>
                  <a:lnTo>
                    <a:pt x="31" y="4"/>
                  </a:lnTo>
                  <a:lnTo>
                    <a:pt x="21" y="2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70" name="Freeform 118"/>
            <p:cNvSpPr>
              <a:spLocks/>
            </p:cNvSpPr>
            <p:nvPr/>
          </p:nvSpPr>
          <p:spPr bwMode="auto">
            <a:xfrm>
              <a:off x="2756" y="2274"/>
              <a:ext cx="34" cy="35"/>
            </a:xfrm>
            <a:custGeom>
              <a:avLst/>
              <a:gdLst>
                <a:gd name="T0" fmla="*/ 67 w 103"/>
                <a:gd name="T1" fmla="*/ 104 h 104"/>
                <a:gd name="T2" fmla="*/ 67 w 103"/>
                <a:gd name="T3" fmla="*/ 104 h 104"/>
                <a:gd name="T4" fmla="*/ 67 w 103"/>
                <a:gd name="T5" fmla="*/ 100 h 104"/>
                <a:gd name="T6" fmla="*/ 69 w 103"/>
                <a:gd name="T7" fmla="*/ 96 h 104"/>
                <a:gd name="T8" fmla="*/ 70 w 103"/>
                <a:gd name="T9" fmla="*/ 93 h 104"/>
                <a:gd name="T10" fmla="*/ 71 w 103"/>
                <a:gd name="T11" fmla="*/ 90 h 104"/>
                <a:gd name="T12" fmla="*/ 72 w 103"/>
                <a:gd name="T13" fmla="*/ 87 h 104"/>
                <a:gd name="T14" fmla="*/ 74 w 103"/>
                <a:gd name="T15" fmla="*/ 83 h 104"/>
                <a:gd name="T16" fmla="*/ 76 w 103"/>
                <a:gd name="T17" fmla="*/ 81 h 104"/>
                <a:gd name="T18" fmla="*/ 78 w 103"/>
                <a:gd name="T19" fmla="*/ 78 h 104"/>
                <a:gd name="T20" fmla="*/ 80 w 103"/>
                <a:gd name="T21" fmla="*/ 76 h 104"/>
                <a:gd name="T22" fmla="*/ 84 w 103"/>
                <a:gd name="T23" fmla="*/ 74 h 104"/>
                <a:gd name="T24" fmla="*/ 87 w 103"/>
                <a:gd name="T25" fmla="*/ 71 h 104"/>
                <a:gd name="T26" fmla="*/ 89 w 103"/>
                <a:gd name="T27" fmla="*/ 70 h 104"/>
                <a:gd name="T28" fmla="*/ 92 w 103"/>
                <a:gd name="T29" fmla="*/ 69 h 104"/>
                <a:gd name="T30" fmla="*/ 97 w 103"/>
                <a:gd name="T31" fmla="*/ 68 h 104"/>
                <a:gd name="T32" fmla="*/ 100 w 103"/>
                <a:gd name="T33" fmla="*/ 68 h 104"/>
                <a:gd name="T34" fmla="*/ 103 w 103"/>
                <a:gd name="T35" fmla="*/ 68 h 104"/>
                <a:gd name="T36" fmla="*/ 103 w 103"/>
                <a:gd name="T37" fmla="*/ 0 h 104"/>
                <a:gd name="T38" fmla="*/ 93 w 103"/>
                <a:gd name="T39" fmla="*/ 1 h 104"/>
                <a:gd name="T40" fmla="*/ 83 w 103"/>
                <a:gd name="T41" fmla="*/ 2 h 104"/>
                <a:gd name="T42" fmla="*/ 73 w 103"/>
                <a:gd name="T43" fmla="*/ 4 h 104"/>
                <a:gd name="T44" fmla="*/ 63 w 103"/>
                <a:gd name="T45" fmla="*/ 9 h 104"/>
                <a:gd name="T46" fmla="*/ 54 w 103"/>
                <a:gd name="T47" fmla="*/ 13 h 104"/>
                <a:gd name="T48" fmla="*/ 46 w 103"/>
                <a:gd name="T49" fmla="*/ 17 h 104"/>
                <a:gd name="T50" fmla="*/ 38 w 103"/>
                <a:gd name="T51" fmla="*/ 24 h 104"/>
                <a:gd name="T52" fmla="*/ 31 w 103"/>
                <a:gd name="T53" fmla="*/ 30 h 104"/>
                <a:gd name="T54" fmla="*/ 24 w 103"/>
                <a:gd name="T55" fmla="*/ 38 h 104"/>
                <a:gd name="T56" fmla="*/ 18 w 103"/>
                <a:gd name="T57" fmla="*/ 46 h 104"/>
                <a:gd name="T58" fmla="*/ 12 w 103"/>
                <a:gd name="T59" fmla="*/ 54 h 104"/>
                <a:gd name="T60" fmla="*/ 8 w 103"/>
                <a:gd name="T61" fmla="*/ 64 h 104"/>
                <a:gd name="T62" fmla="*/ 5 w 103"/>
                <a:gd name="T63" fmla="*/ 73 h 104"/>
                <a:gd name="T64" fmla="*/ 3 w 103"/>
                <a:gd name="T65" fmla="*/ 83 h 104"/>
                <a:gd name="T66" fmla="*/ 0 w 103"/>
                <a:gd name="T67" fmla="*/ 93 h 104"/>
                <a:gd name="T68" fmla="*/ 0 w 103"/>
                <a:gd name="T69" fmla="*/ 104 h 104"/>
                <a:gd name="T70" fmla="*/ 0 w 103"/>
                <a:gd name="T71" fmla="*/ 104 h 104"/>
                <a:gd name="T72" fmla="*/ 67 w 103"/>
                <a:gd name="T7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4">
                  <a:moveTo>
                    <a:pt x="67" y="104"/>
                  </a:moveTo>
                  <a:lnTo>
                    <a:pt x="67" y="104"/>
                  </a:lnTo>
                  <a:lnTo>
                    <a:pt x="67" y="100"/>
                  </a:lnTo>
                  <a:lnTo>
                    <a:pt x="69" y="96"/>
                  </a:lnTo>
                  <a:lnTo>
                    <a:pt x="70" y="93"/>
                  </a:lnTo>
                  <a:lnTo>
                    <a:pt x="71" y="90"/>
                  </a:lnTo>
                  <a:lnTo>
                    <a:pt x="72" y="87"/>
                  </a:lnTo>
                  <a:lnTo>
                    <a:pt x="74" y="83"/>
                  </a:lnTo>
                  <a:lnTo>
                    <a:pt x="76" y="81"/>
                  </a:lnTo>
                  <a:lnTo>
                    <a:pt x="78" y="78"/>
                  </a:lnTo>
                  <a:lnTo>
                    <a:pt x="80" y="76"/>
                  </a:lnTo>
                  <a:lnTo>
                    <a:pt x="84" y="74"/>
                  </a:lnTo>
                  <a:lnTo>
                    <a:pt x="87" y="71"/>
                  </a:lnTo>
                  <a:lnTo>
                    <a:pt x="89" y="70"/>
                  </a:lnTo>
                  <a:lnTo>
                    <a:pt x="92" y="69"/>
                  </a:lnTo>
                  <a:lnTo>
                    <a:pt x="97" y="68"/>
                  </a:lnTo>
                  <a:lnTo>
                    <a:pt x="100" y="68"/>
                  </a:lnTo>
                  <a:lnTo>
                    <a:pt x="103" y="68"/>
                  </a:lnTo>
                  <a:lnTo>
                    <a:pt x="103" y="0"/>
                  </a:lnTo>
                  <a:lnTo>
                    <a:pt x="93" y="1"/>
                  </a:lnTo>
                  <a:lnTo>
                    <a:pt x="83" y="2"/>
                  </a:lnTo>
                  <a:lnTo>
                    <a:pt x="73" y="4"/>
                  </a:lnTo>
                  <a:lnTo>
                    <a:pt x="63" y="9"/>
                  </a:lnTo>
                  <a:lnTo>
                    <a:pt x="54" y="13"/>
                  </a:lnTo>
                  <a:lnTo>
                    <a:pt x="46" y="17"/>
                  </a:lnTo>
                  <a:lnTo>
                    <a:pt x="38" y="24"/>
                  </a:lnTo>
                  <a:lnTo>
                    <a:pt x="31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3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67" y="10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71" name="Freeform 119"/>
            <p:cNvSpPr>
              <a:spLocks/>
            </p:cNvSpPr>
            <p:nvPr/>
          </p:nvSpPr>
          <p:spPr bwMode="auto">
            <a:xfrm>
              <a:off x="2756" y="2309"/>
              <a:ext cx="34" cy="34"/>
            </a:xfrm>
            <a:custGeom>
              <a:avLst/>
              <a:gdLst>
                <a:gd name="T0" fmla="*/ 103 w 103"/>
                <a:gd name="T1" fmla="*/ 35 h 102"/>
                <a:gd name="T2" fmla="*/ 103 w 103"/>
                <a:gd name="T3" fmla="*/ 35 h 102"/>
                <a:gd name="T4" fmla="*/ 100 w 103"/>
                <a:gd name="T5" fmla="*/ 35 h 102"/>
                <a:gd name="T6" fmla="*/ 97 w 103"/>
                <a:gd name="T7" fmla="*/ 34 h 102"/>
                <a:gd name="T8" fmla="*/ 92 w 103"/>
                <a:gd name="T9" fmla="*/ 33 h 102"/>
                <a:gd name="T10" fmla="*/ 89 w 103"/>
                <a:gd name="T11" fmla="*/ 32 h 102"/>
                <a:gd name="T12" fmla="*/ 87 w 103"/>
                <a:gd name="T13" fmla="*/ 31 h 102"/>
                <a:gd name="T14" fmla="*/ 84 w 103"/>
                <a:gd name="T15" fmla="*/ 29 h 102"/>
                <a:gd name="T16" fmla="*/ 80 w 103"/>
                <a:gd name="T17" fmla="*/ 27 h 102"/>
                <a:gd name="T18" fmla="*/ 78 w 103"/>
                <a:gd name="T19" fmla="*/ 25 h 102"/>
                <a:gd name="T20" fmla="*/ 76 w 103"/>
                <a:gd name="T21" fmla="*/ 23 h 102"/>
                <a:gd name="T22" fmla="*/ 74 w 103"/>
                <a:gd name="T23" fmla="*/ 19 h 102"/>
                <a:gd name="T24" fmla="*/ 72 w 103"/>
                <a:gd name="T25" fmla="*/ 16 h 102"/>
                <a:gd name="T26" fmla="*/ 71 w 103"/>
                <a:gd name="T27" fmla="*/ 14 h 102"/>
                <a:gd name="T28" fmla="*/ 70 w 103"/>
                <a:gd name="T29" fmla="*/ 11 h 102"/>
                <a:gd name="T30" fmla="*/ 69 w 103"/>
                <a:gd name="T31" fmla="*/ 6 h 102"/>
                <a:gd name="T32" fmla="*/ 67 w 103"/>
                <a:gd name="T33" fmla="*/ 3 h 102"/>
                <a:gd name="T34" fmla="*/ 67 w 103"/>
                <a:gd name="T35" fmla="*/ 0 h 102"/>
                <a:gd name="T36" fmla="*/ 0 w 103"/>
                <a:gd name="T37" fmla="*/ 0 h 102"/>
                <a:gd name="T38" fmla="*/ 0 w 103"/>
                <a:gd name="T39" fmla="*/ 10 h 102"/>
                <a:gd name="T40" fmla="*/ 3 w 103"/>
                <a:gd name="T41" fmla="*/ 20 h 102"/>
                <a:gd name="T42" fmla="*/ 5 w 103"/>
                <a:gd name="T43" fmla="*/ 30 h 102"/>
                <a:gd name="T44" fmla="*/ 8 w 103"/>
                <a:gd name="T45" fmla="*/ 40 h 102"/>
                <a:gd name="T46" fmla="*/ 12 w 103"/>
                <a:gd name="T47" fmla="*/ 48 h 102"/>
                <a:gd name="T48" fmla="*/ 18 w 103"/>
                <a:gd name="T49" fmla="*/ 57 h 102"/>
                <a:gd name="T50" fmla="*/ 24 w 103"/>
                <a:gd name="T51" fmla="*/ 66 h 102"/>
                <a:gd name="T52" fmla="*/ 31 w 103"/>
                <a:gd name="T53" fmla="*/ 72 h 102"/>
                <a:gd name="T54" fmla="*/ 37 w 103"/>
                <a:gd name="T55" fmla="*/ 79 h 102"/>
                <a:gd name="T56" fmla="*/ 46 w 103"/>
                <a:gd name="T57" fmla="*/ 85 h 102"/>
                <a:gd name="T58" fmla="*/ 54 w 103"/>
                <a:gd name="T59" fmla="*/ 91 h 102"/>
                <a:gd name="T60" fmla="*/ 63 w 103"/>
                <a:gd name="T61" fmla="*/ 95 h 102"/>
                <a:gd name="T62" fmla="*/ 73 w 103"/>
                <a:gd name="T63" fmla="*/ 98 h 102"/>
                <a:gd name="T64" fmla="*/ 83 w 103"/>
                <a:gd name="T65" fmla="*/ 100 h 102"/>
                <a:gd name="T66" fmla="*/ 93 w 103"/>
                <a:gd name="T67" fmla="*/ 102 h 102"/>
                <a:gd name="T68" fmla="*/ 103 w 103"/>
                <a:gd name="T69" fmla="*/ 102 h 102"/>
                <a:gd name="T70" fmla="*/ 103 w 103"/>
                <a:gd name="T71" fmla="*/ 102 h 102"/>
                <a:gd name="T72" fmla="*/ 103 w 103"/>
                <a:gd name="T73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2">
                  <a:moveTo>
                    <a:pt x="103" y="35"/>
                  </a:moveTo>
                  <a:lnTo>
                    <a:pt x="103" y="35"/>
                  </a:lnTo>
                  <a:lnTo>
                    <a:pt x="100" y="35"/>
                  </a:lnTo>
                  <a:lnTo>
                    <a:pt x="97" y="34"/>
                  </a:lnTo>
                  <a:lnTo>
                    <a:pt x="92" y="33"/>
                  </a:lnTo>
                  <a:lnTo>
                    <a:pt x="89" y="32"/>
                  </a:lnTo>
                  <a:lnTo>
                    <a:pt x="87" y="31"/>
                  </a:lnTo>
                  <a:lnTo>
                    <a:pt x="84" y="29"/>
                  </a:lnTo>
                  <a:lnTo>
                    <a:pt x="80" y="27"/>
                  </a:lnTo>
                  <a:lnTo>
                    <a:pt x="78" y="25"/>
                  </a:lnTo>
                  <a:lnTo>
                    <a:pt x="76" y="23"/>
                  </a:lnTo>
                  <a:lnTo>
                    <a:pt x="74" y="19"/>
                  </a:lnTo>
                  <a:lnTo>
                    <a:pt x="72" y="16"/>
                  </a:lnTo>
                  <a:lnTo>
                    <a:pt x="71" y="14"/>
                  </a:lnTo>
                  <a:lnTo>
                    <a:pt x="70" y="11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5" y="30"/>
                  </a:lnTo>
                  <a:lnTo>
                    <a:pt x="8" y="40"/>
                  </a:lnTo>
                  <a:lnTo>
                    <a:pt x="12" y="48"/>
                  </a:lnTo>
                  <a:lnTo>
                    <a:pt x="18" y="57"/>
                  </a:lnTo>
                  <a:lnTo>
                    <a:pt x="24" y="66"/>
                  </a:lnTo>
                  <a:lnTo>
                    <a:pt x="31" y="72"/>
                  </a:lnTo>
                  <a:lnTo>
                    <a:pt x="37" y="79"/>
                  </a:lnTo>
                  <a:lnTo>
                    <a:pt x="46" y="85"/>
                  </a:lnTo>
                  <a:lnTo>
                    <a:pt x="54" y="91"/>
                  </a:lnTo>
                  <a:lnTo>
                    <a:pt x="63" y="95"/>
                  </a:lnTo>
                  <a:lnTo>
                    <a:pt x="73" y="98"/>
                  </a:lnTo>
                  <a:lnTo>
                    <a:pt x="83" y="100"/>
                  </a:lnTo>
                  <a:lnTo>
                    <a:pt x="93" y="102"/>
                  </a:lnTo>
                  <a:lnTo>
                    <a:pt x="103" y="102"/>
                  </a:lnTo>
                  <a:lnTo>
                    <a:pt x="103" y="102"/>
                  </a:lnTo>
                  <a:lnTo>
                    <a:pt x="103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72" name="Freeform 120"/>
            <p:cNvSpPr>
              <a:spLocks/>
            </p:cNvSpPr>
            <p:nvPr/>
          </p:nvSpPr>
          <p:spPr bwMode="auto">
            <a:xfrm>
              <a:off x="2601" y="2521"/>
              <a:ext cx="46" cy="47"/>
            </a:xfrm>
            <a:custGeom>
              <a:avLst/>
              <a:gdLst>
                <a:gd name="T0" fmla="*/ 77 w 139"/>
                <a:gd name="T1" fmla="*/ 138 h 139"/>
                <a:gd name="T2" fmla="*/ 90 w 139"/>
                <a:gd name="T3" fmla="*/ 136 h 139"/>
                <a:gd name="T4" fmla="*/ 103 w 139"/>
                <a:gd name="T5" fmla="*/ 131 h 139"/>
                <a:gd name="T6" fmla="*/ 113 w 139"/>
                <a:gd name="T7" fmla="*/ 123 h 139"/>
                <a:gd name="T8" fmla="*/ 123 w 139"/>
                <a:gd name="T9" fmla="*/ 113 h 139"/>
                <a:gd name="T10" fmla="*/ 131 w 139"/>
                <a:gd name="T11" fmla="*/ 103 h 139"/>
                <a:gd name="T12" fmla="*/ 136 w 139"/>
                <a:gd name="T13" fmla="*/ 91 h 139"/>
                <a:gd name="T14" fmla="*/ 138 w 139"/>
                <a:gd name="T15" fmla="*/ 77 h 139"/>
                <a:gd name="T16" fmla="*/ 138 w 139"/>
                <a:gd name="T17" fmla="*/ 63 h 139"/>
                <a:gd name="T18" fmla="*/ 136 w 139"/>
                <a:gd name="T19" fmla="*/ 49 h 139"/>
                <a:gd name="T20" fmla="*/ 131 w 139"/>
                <a:gd name="T21" fmla="*/ 37 h 139"/>
                <a:gd name="T22" fmla="*/ 123 w 139"/>
                <a:gd name="T23" fmla="*/ 25 h 139"/>
                <a:gd name="T24" fmla="*/ 113 w 139"/>
                <a:gd name="T25" fmla="*/ 16 h 139"/>
                <a:gd name="T26" fmla="*/ 103 w 139"/>
                <a:gd name="T27" fmla="*/ 9 h 139"/>
                <a:gd name="T28" fmla="*/ 90 w 139"/>
                <a:gd name="T29" fmla="*/ 3 h 139"/>
                <a:gd name="T30" fmla="*/ 77 w 139"/>
                <a:gd name="T31" fmla="*/ 0 h 139"/>
                <a:gd name="T32" fmla="*/ 63 w 139"/>
                <a:gd name="T33" fmla="*/ 0 h 139"/>
                <a:gd name="T34" fmla="*/ 49 w 139"/>
                <a:gd name="T35" fmla="*/ 3 h 139"/>
                <a:gd name="T36" fmla="*/ 36 w 139"/>
                <a:gd name="T37" fmla="*/ 9 h 139"/>
                <a:gd name="T38" fmla="*/ 25 w 139"/>
                <a:gd name="T39" fmla="*/ 16 h 139"/>
                <a:gd name="T40" fmla="*/ 15 w 139"/>
                <a:gd name="T41" fmla="*/ 25 h 139"/>
                <a:gd name="T42" fmla="*/ 9 w 139"/>
                <a:gd name="T43" fmla="*/ 37 h 139"/>
                <a:gd name="T44" fmla="*/ 3 w 139"/>
                <a:gd name="T45" fmla="*/ 49 h 139"/>
                <a:gd name="T46" fmla="*/ 0 w 139"/>
                <a:gd name="T47" fmla="*/ 63 h 139"/>
                <a:gd name="T48" fmla="*/ 0 w 139"/>
                <a:gd name="T49" fmla="*/ 77 h 139"/>
                <a:gd name="T50" fmla="*/ 3 w 139"/>
                <a:gd name="T51" fmla="*/ 91 h 139"/>
                <a:gd name="T52" fmla="*/ 9 w 139"/>
                <a:gd name="T53" fmla="*/ 103 h 139"/>
                <a:gd name="T54" fmla="*/ 15 w 139"/>
                <a:gd name="T55" fmla="*/ 113 h 139"/>
                <a:gd name="T56" fmla="*/ 25 w 139"/>
                <a:gd name="T57" fmla="*/ 123 h 139"/>
                <a:gd name="T58" fmla="*/ 36 w 139"/>
                <a:gd name="T59" fmla="*/ 131 h 139"/>
                <a:gd name="T60" fmla="*/ 49 w 139"/>
                <a:gd name="T61" fmla="*/ 136 h 139"/>
                <a:gd name="T62" fmla="*/ 63 w 139"/>
                <a:gd name="T63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139">
                  <a:moveTo>
                    <a:pt x="69" y="139"/>
                  </a:moveTo>
                  <a:lnTo>
                    <a:pt x="77" y="138"/>
                  </a:lnTo>
                  <a:lnTo>
                    <a:pt x="83" y="137"/>
                  </a:lnTo>
                  <a:lnTo>
                    <a:pt x="90" y="136"/>
                  </a:lnTo>
                  <a:lnTo>
                    <a:pt x="96" y="134"/>
                  </a:lnTo>
                  <a:lnTo>
                    <a:pt x="103" y="131"/>
                  </a:lnTo>
                  <a:lnTo>
                    <a:pt x="108" y="128"/>
                  </a:lnTo>
                  <a:lnTo>
                    <a:pt x="113" y="123"/>
                  </a:lnTo>
                  <a:lnTo>
                    <a:pt x="119" y="119"/>
                  </a:lnTo>
                  <a:lnTo>
                    <a:pt x="123" y="113"/>
                  </a:lnTo>
                  <a:lnTo>
                    <a:pt x="127" y="108"/>
                  </a:lnTo>
                  <a:lnTo>
                    <a:pt x="131" y="103"/>
                  </a:lnTo>
                  <a:lnTo>
                    <a:pt x="133" y="96"/>
                  </a:lnTo>
                  <a:lnTo>
                    <a:pt x="136" y="91"/>
                  </a:lnTo>
                  <a:lnTo>
                    <a:pt x="137" y="83"/>
                  </a:lnTo>
                  <a:lnTo>
                    <a:pt x="138" y="77"/>
                  </a:lnTo>
                  <a:lnTo>
                    <a:pt x="139" y="69"/>
                  </a:lnTo>
                  <a:lnTo>
                    <a:pt x="138" y="63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3" y="42"/>
                  </a:lnTo>
                  <a:lnTo>
                    <a:pt x="131" y="37"/>
                  </a:lnTo>
                  <a:lnTo>
                    <a:pt x="127" y="30"/>
                  </a:lnTo>
                  <a:lnTo>
                    <a:pt x="123" y="25"/>
                  </a:lnTo>
                  <a:lnTo>
                    <a:pt x="119" y="21"/>
                  </a:lnTo>
                  <a:lnTo>
                    <a:pt x="113" y="16"/>
                  </a:lnTo>
                  <a:lnTo>
                    <a:pt x="108" y="12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9" y="3"/>
                  </a:lnTo>
                  <a:lnTo>
                    <a:pt x="42" y="5"/>
                  </a:lnTo>
                  <a:lnTo>
                    <a:pt x="36" y="9"/>
                  </a:lnTo>
                  <a:lnTo>
                    <a:pt x="30" y="12"/>
                  </a:lnTo>
                  <a:lnTo>
                    <a:pt x="25" y="16"/>
                  </a:lnTo>
                  <a:lnTo>
                    <a:pt x="20" y="21"/>
                  </a:lnTo>
                  <a:lnTo>
                    <a:pt x="15" y="25"/>
                  </a:lnTo>
                  <a:lnTo>
                    <a:pt x="12" y="30"/>
                  </a:lnTo>
                  <a:lnTo>
                    <a:pt x="9" y="37"/>
                  </a:lnTo>
                  <a:lnTo>
                    <a:pt x="5" y="42"/>
                  </a:lnTo>
                  <a:lnTo>
                    <a:pt x="3" y="49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1" y="83"/>
                  </a:lnTo>
                  <a:lnTo>
                    <a:pt x="3" y="91"/>
                  </a:lnTo>
                  <a:lnTo>
                    <a:pt x="5" y="96"/>
                  </a:lnTo>
                  <a:lnTo>
                    <a:pt x="9" y="103"/>
                  </a:lnTo>
                  <a:lnTo>
                    <a:pt x="12" y="108"/>
                  </a:lnTo>
                  <a:lnTo>
                    <a:pt x="15" y="113"/>
                  </a:lnTo>
                  <a:lnTo>
                    <a:pt x="20" y="119"/>
                  </a:lnTo>
                  <a:lnTo>
                    <a:pt x="25" y="123"/>
                  </a:lnTo>
                  <a:lnTo>
                    <a:pt x="30" y="128"/>
                  </a:lnTo>
                  <a:lnTo>
                    <a:pt x="36" y="131"/>
                  </a:lnTo>
                  <a:lnTo>
                    <a:pt x="42" y="134"/>
                  </a:lnTo>
                  <a:lnTo>
                    <a:pt x="49" y="136"/>
                  </a:lnTo>
                  <a:lnTo>
                    <a:pt x="55" y="137"/>
                  </a:lnTo>
                  <a:lnTo>
                    <a:pt x="63" y="138"/>
                  </a:lnTo>
                  <a:lnTo>
                    <a:pt x="69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73" name="Freeform 121"/>
            <p:cNvSpPr>
              <a:spLocks/>
            </p:cNvSpPr>
            <p:nvPr/>
          </p:nvSpPr>
          <p:spPr bwMode="auto">
            <a:xfrm>
              <a:off x="2624" y="2544"/>
              <a:ext cx="34" cy="35"/>
            </a:xfrm>
            <a:custGeom>
              <a:avLst/>
              <a:gdLst>
                <a:gd name="T0" fmla="*/ 36 w 104"/>
                <a:gd name="T1" fmla="*/ 0 h 104"/>
                <a:gd name="T2" fmla="*/ 36 w 104"/>
                <a:gd name="T3" fmla="*/ 0 h 104"/>
                <a:gd name="T4" fmla="*/ 36 w 104"/>
                <a:gd name="T5" fmla="*/ 5 h 104"/>
                <a:gd name="T6" fmla="*/ 36 w 104"/>
                <a:gd name="T7" fmla="*/ 8 h 104"/>
                <a:gd name="T8" fmla="*/ 35 w 104"/>
                <a:gd name="T9" fmla="*/ 11 h 104"/>
                <a:gd name="T10" fmla="*/ 34 w 104"/>
                <a:gd name="T11" fmla="*/ 14 h 104"/>
                <a:gd name="T12" fmla="*/ 31 w 104"/>
                <a:gd name="T13" fmla="*/ 17 h 104"/>
                <a:gd name="T14" fmla="*/ 30 w 104"/>
                <a:gd name="T15" fmla="*/ 21 h 104"/>
                <a:gd name="T16" fmla="*/ 28 w 104"/>
                <a:gd name="T17" fmla="*/ 24 h 104"/>
                <a:gd name="T18" fmla="*/ 26 w 104"/>
                <a:gd name="T19" fmla="*/ 26 h 104"/>
                <a:gd name="T20" fmla="*/ 23 w 104"/>
                <a:gd name="T21" fmla="*/ 28 h 104"/>
                <a:gd name="T22" fmla="*/ 21 w 104"/>
                <a:gd name="T23" fmla="*/ 30 h 104"/>
                <a:gd name="T24" fmla="*/ 17 w 104"/>
                <a:gd name="T25" fmla="*/ 33 h 104"/>
                <a:gd name="T26" fmla="*/ 14 w 104"/>
                <a:gd name="T27" fmla="*/ 34 h 104"/>
                <a:gd name="T28" fmla="*/ 11 w 104"/>
                <a:gd name="T29" fmla="*/ 35 h 104"/>
                <a:gd name="T30" fmla="*/ 8 w 104"/>
                <a:gd name="T31" fmla="*/ 36 h 104"/>
                <a:gd name="T32" fmla="*/ 4 w 104"/>
                <a:gd name="T33" fmla="*/ 36 h 104"/>
                <a:gd name="T34" fmla="*/ 0 w 104"/>
                <a:gd name="T35" fmla="*/ 37 h 104"/>
                <a:gd name="T36" fmla="*/ 0 w 104"/>
                <a:gd name="T37" fmla="*/ 104 h 104"/>
                <a:gd name="T38" fmla="*/ 11 w 104"/>
                <a:gd name="T39" fmla="*/ 103 h 104"/>
                <a:gd name="T40" fmla="*/ 21 w 104"/>
                <a:gd name="T41" fmla="*/ 102 h 104"/>
                <a:gd name="T42" fmla="*/ 31 w 104"/>
                <a:gd name="T43" fmla="*/ 100 h 104"/>
                <a:gd name="T44" fmla="*/ 40 w 104"/>
                <a:gd name="T45" fmla="*/ 95 h 104"/>
                <a:gd name="T46" fmla="*/ 50 w 104"/>
                <a:gd name="T47" fmla="*/ 92 h 104"/>
                <a:gd name="T48" fmla="*/ 58 w 104"/>
                <a:gd name="T49" fmla="*/ 87 h 104"/>
                <a:gd name="T50" fmla="*/ 66 w 104"/>
                <a:gd name="T51" fmla="*/ 80 h 104"/>
                <a:gd name="T52" fmla="*/ 73 w 104"/>
                <a:gd name="T53" fmla="*/ 74 h 104"/>
                <a:gd name="T54" fmla="*/ 80 w 104"/>
                <a:gd name="T55" fmla="*/ 66 h 104"/>
                <a:gd name="T56" fmla="*/ 85 w 104"/>
                <a:gd name="T57" fmla="*/ 59 h 104"/>
                <a:gd name="T58" fmla="*/ 91 w 104"/>
                <a:gd name="T59" fmla="*/ 50 h 104"/>
                <a:gd name="T60" fmla="*/ 95 w 104"/>
                <a:gd name="T61" fmla="*/ 41 h 104"/>
                <a:gd name="T62" fmla="*/ 98 w 104"/>
                <a:gd name="T63" fmla="*/ 32 h 104"/>
                <a:gd name="T64" fmla="*/ 102 w 104"/>
                <a:gd name="T65" fmla="*/ 22 h 104"/>
                <a:gd name="T66" fmla="*/ 103 w 104"/>
                <a:gd name="T67" fmla="*/ 11 h 104"/>
                <a:gd name="T68" fmla="*/ 104 w 104"/>
                <a:gd name="T69" fmla="*/ 0 h 104"/>
                <a:gd name="T70" fmla="*/ 104 w 104"/>
                <a:gd name="T71" fmla="*/ 0 h 104"/>
                <a:gd name="T72" fmla="*/ 36 w 104"/>
                <a:gd name="T7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4">
                  <a:moveTo>
                    <a:pt x="36" y="0"/>
                  </a:moveTo>
                  <a:lnTo>
                    <a:pt x="36" y="0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5" y="11"/>
                  </a:lnTo>
                  <a:lnTo>
                    <a:pt x="34" y="14"/>
                  </a:lnTo>
                  <a:lnTo>
                    <a:pt x="31" y="17"/>
                  </a:lnTo>
                  <a:lnTo>
                    <a:pt x="30" y="21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8"/>
                  </a:lnTo>
                  <a:lnTo>
                    <a:pt x="21" y="30"/>
                  </a:lnTo>
                  <a:lnTo>
                    <a:pt x="17" y="33"/>
                  </a:lnTo>
                  <a:lnTo>
                    <a:pt x="14" y="34"/>
                  </a:lnTo>
                  <a:lnTo>
                    <a:pt x="11" y="35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0" y="37"/>
                  </a:lnTo>
                  <a:lnTo>
                    <a:pt x="0" y="104"/>
                  </a:lnTo>
                  <a:lnTo>
                    <a:pt x="11" y="103"/>
                  </a:lnTo>
                  <a:lnTo>
                    <a:pt x="21" y="102"/>
                  </a:lnTo>
                  <a:lnTo>
                    <a:pt x="31" y="100"/>
                  </a:lnTo>
                  <a:lnTo>
                    <a:pt x="40" y="95"/>
                  </a:lnTo>
                  <a:lnTo>
                    <a:pt x="50" y="92"/>
                  </a:lnTo>
                  <a:lnTo>
                    <a:pt x="58" y="87"/>
                  </a:lnTo>
                  <a:lnTo>
                    <a:pt x="66" y="80"/>
                  </a:lnTo>
                  <a:lnTo>
                    <a:pt x="73" y="74"/>
                  </a:lnTo>
                  <a:lnTo>
                    <a:pt x="80" y="66"/>
                  </a:lnTo>
                  <a:lnTo>
                    <a:pt x="85" y="59"/>
                  </a:lnTo>
                  <a:lnTo>
                    <a:pt x="91" y="50"/>
                  </a:lnTo>
                  <a:lnTo>
                    <a:pt x="95" y="41"/>
                  </a:lnTo>
                  <a:lnTo>
                    <a:pt x="98" y="32"/>
                  </a:lnTo>
                  <a:lnTo>
                    <a:pt x="102" y="22"/>
                  </a:lnTo>
                  <a:lnTo>
                    <a:pt x="103" y="1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74" name="Freeform 122"/>
            <p:cNvSpPr>
              <a:spLocks/>
            </p:cNvSpPr>
            <p:nvPr/>
          </p:nvSpPr>
          <p:spPr bwMode="auto">
            <a:xfrm>
              <a:off x="2624" y="2510"/>
              <a:ext cx="34" cy="34"/>
            </a:xfrm>
            <a:custGeom>
              <a:avLst/>
              <a:gdLst>
                <a:gd name="T0" fmla="*/ 0 w 104"/>
                <a:gd name="T1" fmla="*/ 67 h 102"/>
                <a:gd name="T2" fmla="*/ 0 w 104"/>
                <a:gd name="T3" fmla="*/ 67 h 102"/>
                <a:gd name="T4" fmla="*/ 4 w 104"/>
                <a:gd name="T5" fmla="*/ 67 h 102"/>
                <a:gd name="T6" fmla="*/ 8 w 104"/>
                <a:gd name="T7" fmla="*/ 68 h 102"/>
                <a:gd name="T8" fmla="*/ 11 w 104"/>
                <a:gd name="T9" fmla="*/ 69 h 102"/>
                <a:gd name="T10" fmla="*/ 14 w 104"/>
                <a:gd name="T11" fmla="*/ 70 h 102"/>
                <a:gd name="T12" fmla="*/ 17 w 104"/>
                <a:gd name="T13" fmla="*/ 71 h 102"/>
                <a:gd name="T14" fmla="*/ 21 w 104"/>
                <a:gd name="T15" fmla="*/ 73 h 102"/>
                <a:gd name="T16" fmla="*/ 23 w 104"/>
                <a:gd name="T17" fmla="*/ 75 h 102"/>
                <a:gd name="T18" fmla="*/ 26 w 104"/>
                <a:gd name="T19" fmla="*/ 77 h 102"/>
                <a:gd name="T20" fmla="*/ 28 w 104"/>
                <a:gd name="T21" fmla="*/ 80 h 102"/>
                <a:gd name="T22" fmla="*/ 30 w 104"/>
                <a:gd name="T23" fmla="*/ 83 h 102"/>
                <a:gd name="T24" fmla="*/ 31 w 104"/>
                <a:gd name="T25" fmla="*/ 86 h 102"/>
                <a:gd name="T26" fmla="*/ 34 w 104"/>
                <a:gd name="T27" fmla="*/ 88 h 102"/>
                <a:gd name="T28" fmla="*/ 35 w 104"/>
                <a:gd name="T29" fmla="*/ 92 h 102"/>
                <a:gd name="T30" fmla="*/ 36 w 104"/>
                <a:gd name="T31" fmla="*/ 96 h 102"/>
                <a:gd name="T32" fmla="*/ 36 w 104"/>
                <a:gd name="T33" fmla="*/ 99 h 102"/>
                <a:gd name="T34" fmla="*/ 36 w 104"/>
                <a:gd name="T35" fmla="*/ 102 h 102"/>
                <a:gd name="T36" fmla="*/ 104 w 104"/>
                <a:gd name="T37" fmla="*/ 102 h 102"/>
                <a:gd name="T38" fmla="*/ 103 w 104"/>
                <a:gd name="T39" fmla="*/ 92 h 102"/>
                <a:gd name="T40" fmla="*/ 102 w 104"/>
                <a:gd name="T41" fmla="*/ 82 h 102"/>
                <a:gd name="T42" fmla="*/ 98 w 104"/>
                <a:gd name="T43" fmla="*/ 72 h 102"/>
                <a:gd name="T44" fmla="*/ 95 w 104"/>
                <a:gd name="T45" fmla="*/ 62 h 102"/>
                <a:gd name="T46" fmla="*/ 91 w 104"/>
                <a:gd name="T47" fmla="*/ 54 h 102"/>
                <a:gd name="T48" fmla="*/ 85 w 104"/>
                <a:gd name="T49" fmla="*/ 45 h 102"/>
                <a:gd name="T50" fmla="*/ 80 w 104"/>
                <a:gd name="T51" fmla="*/ 37 h 102"/>
                <a:gd name="T52" fmla="*/ 73 w 104"/>
                <a:gd name="T53" fmla="*/ 30 h 102"/>
                <a:gd name="T54" fmla="*/ 66 w 104"/>
                <a:gd name="T55" fmla="*/ 23 h 102"/>
                <a:gd name="T56" fmla="*/ 58 w 104"/>
                <a:gd name="T57" fmla="*/ 17 h 102"/>
                <a:gd name="T58" fmla="*/ 50 w 104"/>
                <a:gd name="T59" fmla="*/ 11 h 102"/>
                <a:gd name="T60" fmla="*/ 40 w 104"/>
                <a:gd name="T61" fmla="*/ 7 h 102"/>
                <a:gd name="T62" fmla="*/ 31 w 104"/>
                <a:gd name="T63" fmla="*/ 4 h 102"/>
                <a:gd name="T64" fmla="*/ 21 w 104"/>
                <a:gd name="T65" fmla="*/ 2 h 102"/>
                <a:gd name="T66" fmla="*/ 11 w 104"/>
                <a:gd name="T67" fmla="*/ 0 h 102"/>
                <a:gd name="T68" fmla="*/ 0 w 104"/>
                <a:gd name="T69" fmla="*/ 0 h 102"/>
                <a:gd name="T70" fmla="*/ 0 w 104"/>
                <a:gd name="T71" fmla="*/ 0 h 102"/>
                <a:gd name="T72" fmla="*/ 0 w 104"/>
                <a:gd name="T73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2">
                  <a:moveTo>
                    <a:pt x="0" y="67"/>
                  </a:moveTo>
                  <a:lnTo>
                    <a:pt x="0" y="67"/>
                  </a:lnTo>
                  <a:lnTo>
                    <a:pt x="4" y="67"/>
                  </a:lnTo>
                  <a:lnTo>
                    <a:pt x="8" y="68"/>
                  </a:lnTo>
                  <a:lnTo>
                    <a:pt x="11" y="69"/>
                  </a:lnTo>
                  <a:lnTo>
                    <a:pt x="14" y="70"/>
                  </a:lnTo>
                  <a:lnTo>
                    <a:pt x="17" y="71"/>
                  </a:lnTo>
                  <a:lnTo>
                    <a:pt x="21" y="73"/>
                  </a:lnTo>
                  <a:lnTo>
                    <a:pt x="23" y="75"/>
                  </a:lnTo>
                  <a:lnTo>
                    <a:pt x="26" y="77"/>
                  </a:lnTo>
                  <a:lnTo>
                    <a:pt x="28" y="80"/>
                  </a:lnTo>
                  <a:lnTo>
                    <a:pt x="30" y="83"/>
                  </a:lnTo>
                  <a:lnTo>
                    <a:pt x="31" y="86"/>
                  </a:lnTo>
                  <a:lnTo>
                    <a:pt x="34" y="88"/>
                  </a:lnTo>
                  <a:lnTo>
                    <a:pt x="35" y="92"/>
                  </a:lnTo>
                  <a:lnTo>
                    <a:pt x="36" y="96"/>
                  </a:lnTo>
                  <a:lnTo>
                    <a:pt x="36" y="99"/>
                  </a:lnTo>
                  <a:lnTo>
                    <a:pt x="36" y="102"/>
                  </a:lnTo>
                  <a:lnTo>
                    <a:pt x="104" y="102"/>
                  </a:lnTo>
                  <a:lnTo>
                    <a:pt x="103" y="92"/>
                  </a:lnTo>
                  <a:lnTo>
                    <a:pt x="102" y="82"/>
                  </a:lnTo>
                  <a:lnTo>
                    <a:pt x="98" y="72"/>
                  </a:lnTo>
                  <a:lnTo>
                    <a:pt x="95" y="62"/>
                  </a:lnTo>
                  <a:lnTo>
                    <a:pt x="91" y="54"/>
                  </a:lnTo>
                  <a:lnTo>
                    <a:pt x="85" y="45"/>
                  </a:lnTo>
                  <a:lnTo>
                    <a:pt x="80" y="37"/>
                  </a:lnTo>
                  <a:lnTo>
                    <a:pt x="73" y="30"/>
                  </a:lnTo>
                  <a:lnTo>
                    <a:pt x="66" y="23"/>
                  </a:lnTo>
                  <a:lnTo>
                    <a:pt x="58" y="17"/>
                  </a:lnTo>
                  <a:lnTo>
                    <a:pt x="50" y="11"/>
                  </a:lnTo>
                  <a:lnTo>
                    <a:pt x="40" y="7"/>
                  </a:lnTo>
                  <a:lnTo>
                    <a:pt x="31" y="4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75" name="Freeform 123"/>
            <p:cNvSpPr>
              <a:spLocks/>
            </p:cNvSpPr>
            <p:nvPr/>
          </p:nvSpPr>
          <p:spPr bwMode="auto">
            <a:xfrm>
              <a:off x="2589" y="2510"/>
              <a:ext cx="35" cy="34"/>
            </a:xfrm>
            <a:custGeom>
              <a:avLst/>
              <a:gdLst>
                <a:gd name="T0" fmla="*/ 68 w 104"/>
                <a:gd name="T1" fmla="*/ 102 h 102"/>
                <a:gd name="T2" fmla="*/ 68 w 104"/>
                <a:gd name="T3" fmla="*/ 102 h 102"/>
                <a:gd name="T4" fmla="*/ 68 w 104"/>
                <a:gd name="T5" fmla="*/ 99 h 102"/>
                <a:gd name="T6" fmla="*/ 69 w 104"/>
                <a:gd name="T7" fmla="*/ 96 h 102"/>
                <a:gd name="T8" fmla="*/ 69 w 104"/>
                <a:gd name="T9" fmla="*/ 92 h 102"/>
                <a:gd name="T10" fmla="*/ 71 w 104"/>
                <a:gd name="T11" fmla="*/ 88 h 102"/>
                <a:gd name="T12" fmla="*/ 73 w 104"/>
                <a:gd name="T13" fmla="*/ 86 h 102"/>
                <a:gd name="T14" fmla="*/ 75 w 104"/>
                <a:gd name="T15" fmla="*/ 83 h 102"/>
                <a:gd name="T16" fmla="*/ 77 w 104"/>
                <a:gd name="T17" fmla="*/ 80 h 102"/>
                <a:gd name="T18" fmla="*/ 79 w 104"/>
                <a:gd name="T19" fmla="*/ 77 h 102"/>
                <a:gd name="T20" fmla="*/ 81 w 104"/>
                <a:gd name="T21" fmla="*/ 75 h 102"/>
                <a:gd name="T22" fmla="*/ 85 w 104"/>
                <a:gd name="T23" fmla="*/ 73 h 102"/>
                <a:gd name="T24" fmla="*/ 87 w 104"/>
                <a:gd name="T25" fmla="*/ 71 h 102"/>
                <a:gd name="T26" fmla="*/ 90 w 104"/>
                <a:gd name="T27" fmla="*/ 70 h 102"/>
                <a:gd name="T28" fmla="*/ 93 w 104"/>
                <a:gd name="T29" fmla="*/ 69 h 102"/>
                <a:gd name="T30" fmla="*/ 96 w 104"/>
                <a:gd name="T31" fmla="*/ 68 h 102"/>
                <a:gd name="T32" fmla="*/ 101 w 104"/>
                <a:gd name="T33" fmla="*/ 67 h 102"/>
                <a:gd name="T34" fmla="*/ 104 w 104"/>
                <a:gd name="T35" fmla="*/ 67 h 102"/>
                <a:gd name="T36" fmla="*/ 104 w 104"/>
                <a:gd name="T37" fmla="*/ 0 h 102"/>
                <a:gd name="T38" fmla="*/ 93 w 104"/>
                <a:gd name="T39" fmla="*/ 0 h 102"/>
                <a:gd name="T40" fmla="*/ 84 w 104"/>
                <a:gd name="T41" fmla="*/ 2 h 102"/>
                <a:gd name="T42" fmla="*/ 74 w 104"/>
                <a:gd name="T43" fmla="*/ 4 h 102"/>
                <a:gd name="T44" fmla="*/ 64 w 104"/>
                <a:gd name="T45" fmla="*/ 7 h 102"/>
                <a:gd name="T46" fmla="*/ 55 w 104"/>
                <a:gd name="T47" fmla="*/ 11 h 102"/>
                <a:gd name="T48" fmla="*/ 47 w 104"/>
                <a:gd name="T49" fmla="*/ 17 h 102"/>
                <a:gd name="T50" fmla="*/ 38 w 104"/>
                <a:gd name="T51" fmla="*/ 23 h 102"/>
                <a:gd name="T52" fmla="*/ 32 w 104"/>
                <a:gd name="T53" fmla="*/ 30 h 102"/>
                <a:gd name="T54" fmla="*/ 24 w 104"/>
                <a:gd name="T55" fmla="*/ 37 h 102"/>
                <a:gd name="T56" fmla="*/ 19 w 104"/>
                <a:gd name="T57" fmla="*/ 45 h 102"/>
                <a:gd name="T58" fmla="*/ 13 w 104"/>
                <a:gd name="T59" fmla="*/ 54 h 102"/>
                <a:gd name="T60" fmla="*/ 9 w 104"/>
                <a:gd name="T61" fmla="*/ 62 h 102"/>
                <a:gd name="T62" fmla="*/ 6 w 104"/>
                <a:gd name="T63" fmla="*/ 72 h 102"/>
                <a:gd name="T64" fmla="*/ 4 w 104"/>
                <a:gd name="T65" fmla="*/ 82 h 102"/>
                <a:gd name="T66" fmla="*/ 1 w 104"/>
                <a:gd name="T67" fmla="*/ 92 h 102"/>
                <a:gd name="T68" fmla="*/ 0 w 104"/>
                <a:gd name="T69" fmla="*/ 102 h 102"/>
                <a:gd name="T70" fmla="*/ 0 w 104"/>
                <a:gd name="T71" fmla="*/ 102 h 102"/>
                <a:gd name="T72" fmla="*/ 68 w 104"/>
                <a:gd name="T7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2">
                  <a:moveTo>
                    <a:pt x="68" y="102"/>
                  </a:moveTo>
                  <a:lnTo>
                    <a:pt x="68" y="102"/>
                  </a:lnTo>
                  <a:lnTo>
                    <a:pt x="68" y="99"/>
                  </a:lnTo>
                  <a:lnTo>
                    <a:pt x="69" y="96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3" y="86"/>
                  </a:lnTo>
                  <a:lnTo>
                    <a:pt x="75" y="83"/>
                  </a:lnTo>
                  <a:lnTo>
                    <a:pt x="77" y="80"/>
                  </a:lnTo>
                  <a:lnTo>
                    <a:pt x="79" y="77"/>
                  </a:lnTo>
                  <a:lnTo>
                    <a:pt x="81" y="75"/>
                  </a:lnTo>
                  <a:lnTo>
                    <a:pt x="85" y="73"/>
                  </a:lnTo>
                  <a:lnTo>
                    <a:pt x="87" y="71"/>
                  </a:lnTo>
                  <a:lnTo>
                    <a:pt x="90" y="70"/>
                  </a:lnTo>
                  <a:lnTo>
                    <a:pt x="93" y="69"/>
                  </a:lnTo>
                  <a:lnTo>
                    <a:pt x="96" y="68"/>
                  </a:lnTo>
                  <a:lnTo>
                    <a:pt x="101" y="67"/>
                  </a:lnTo>
                  <a:lnTo>
                    <a:pt x="104" y="67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7" y="17"/>
                  </a:lnTo>
                  <a:lnTo>
                    <a:pt x="38" y="23"/>
                  </a:lnTo>
                  <a:lnTo>
                    <a:pt x="32" y="30"/>
                  </a:lnTo>
                  <a:lnTo>
                    <a:pt x="24" y="37"/>
                  </a:lnTo>
                  <a:lnTo>
                    <a:pt x="19" y="45"/>
                  </a:lnTo>
                  <a:lnTo>
                    <a:pt x="13" y="54"/>
                  </a:lnTo>
                  <a:lnTo>
                    <a:pt x="9" y="62"/>
                  </a:lnTo>
                  <a:lnTo>
                    <a:pt x="6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68" y="10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76" name="Freeform 124"/>
            <p:cNvSpPr>
              <a:spLocks/>
            </p:cNvSpPr>
            <p:nvPr/>
          </p:nvSpPr>
          <p:spPr bwMode="auto">
            <a:xfrm>
              <a:off x="2589" y="2544"/>
              <a:ext cx="35" cy="35"/>
            </a:xfrm>
            <a:custGeom>
              <a:avLst/>
              <a:gdLst>
                <a:gd name="T0" fmla="*/ 104 w 104"/>
                <a:gd name="T1" fmla="*/ 37 h 104"/>
                <a:gd name="T2" fmla="*/ 104 w 104"/>
                <a:gd name="T3" fmla="*/ 37 h 104"/>
                <a:gd name="T4" fmla="*/ 101 w 104"/>
                <a:gd name="T5" fmla="*/ 36 h 104"/>
                <a:gd name="T6" fmla="*/ 96 w 104"/>
                <a:gd name="T7" fmla="*/ 36 h 104"/>
                <a:gd name="T8" fmla="*/ 93 w 104"/>
                <a:gd name="T9" fmla="*/ 35 h 104"/>
                <a:gd name="T10" fmla="*/ 90 w 104"/>
                <a:gd name="T11" fmla="*/ 34 h 104"/>
                <a:gd name="T12" fmla="*/ 87 w 104"/>
                <a:gd name="T13" fmla="*/ 33 h 104"/>
                <a:gd name="T14" fmla="*/ 85 w 104"/>
                <a:gd name="T15" fmla="*/ 30 h 104"/>
                <a:gd name="T16" fmla="*/ 81 w 104"/>
                <a:gd name="T17" fmla="*/ 28 h 104"/>
                <a:gd name="T18" fmla="*/ 79 w 104"/>
                <a:gd name="T19" fmla="*/ 26 h 104"/>
                <a:gd name="T20" fmla="*/ 77 w 104"/>
                <a:gd name="T21" fmla="*/ 23 h 104"/>
                <a:gd name="T22" fmla="*/ 75 w 104"/>
                <a:gd name="T23" fmla="*/ 21 h 104"/>
                <a:gd name="T24" fmla="*/ 73 w 104"/>
                <a:gd name="T25" fmla="*/ 17 h 104"/>
                <a:gd name="T26" fmla="*/ 71 w 104"/>
                <a:gd name="T27" fmla="*/ 14 h 104"/>
                <a:gd name="T28" fmla="*/ 69 w 104"/>
                <a:gd name="T29" fmla="*/ 11 h 104"/>
                <a:gd name="T30" fmla="*/ 69 w 104"/>
                <a:gd name="T31" fmla="*/ 8 h 104"/>
                <a:gd name="T32" fmla="*/ 68 w 104"/>
                <a:gd name="T33" fmla="*/ 5 h 104"/>
                <a:gd name="T34" fmla="*/ 68 w 104"/>
                <a:gd name="T35" fmla="*/ 0 h 104"/>
                <a:gd name="T36" fmla="*/ 0 w 104"/>
                <a:gd name="T37" fmla="*/ 0 h 104"/>
                <a:gd name="T38" fmla="*/ 1 w 104"/>
                <a:gd name="T39" fmla="*/ 11 h 104"/>
                <a:gd name="T40" fmla="*/ 4 w 104"/>
                <a:gd name="T41" fmla="*/ 22 h 104"/>
                <a:gd name="T42" fmla="*/ 6 w 104"/>
                <a:gd name="T43" fmla="*/ 32 h 104"/>
                <a:gd name="T44" fmla="*/ 9 w 104"/>
                <a:gd name="T45" fmla="*/ 41 h 104"/>
                <a:gd name="T46" fmla="*/ 13 w 104"/>
                <a:gd name="T47" fmla="*/ 50 h 104"/>
                <a:gd name="T48" fmla="*/ 19 w 104"/>
                <a:gd name="T49" fmla="*/ 59 h 104"/>
                <a:gd name="T50" fmla="*/ 24 w 104"/>
                <a:gd name="T51" fmla="*/ 66 h 104"/>
                <a:gd name="T52" fmla="*/ 32 w 104"/>
                <a:gd name="T53" fmla="*/ 74 h 104"/>
                <a:gd name="T54" fmla="*/ 38 w 104"/>
                <a:gd name="T55" fmla="*/ 80 h 104"/>
                <a:gd name="T56" fmla="*/ 47 w 104"/>
                <a:gd name="T57" fmla="*/ 87 h 104"/>
                <a:gd name="T58" fmla="*/ 55 w 104"/>
                <a:gd name="T59" fmla="*/ 92 h 104"/>
                <a:gd name="T60" fmla="*/ 64 w 104"/>
                <a:gd name="T61" fmla="*/ 95 h 104"/>
                <a:gd name="T62" fmla="*/ 74 w 104"/>
                <a:gd name="T63" fmla="*/ 100 h 104"/>
                <a:gd name="T64" fmla="*/ 84 w 104"/>
                <a:gd name="T65" fmla="*/ 102 h 104"/>
                <a:gd name="T66" fmla="*/ 94 w 104"/>
                <a:gd name="T67" fmla="*/ 103 h 104"/>
                <a:gd name="T68" fmla="*/ 104 w 104"/>
                <a:gd name="T69" fmla="*/ 104 h 104"/>
                <a:gd name="T70" fmla="*/ 104 w 104"/>
                <a:gd name="T71" fmla="*/ 104 h 104"/>
                <a:gd name="T72" fmla="*/ 104 w 104"/>
                <a:gd name="T73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4">
                  <a:moveTo>
                    <a:pt x="104" y="37"/>
                  </a:moveTo>
                  <a:lnTo>
                    <a:pt x="104" y="37"/>
                  </a:lnTo>
                  <a:lnTo>
                    <a:pt x="101" y="36"/>
                  </a:lnTo>
                  <a:lnTo>
                    <a:pt x="96" y="36"/>
                  </a:lnTo>
                  <a:lnTo>
                    <a:pt x="93" y="35"/>
                  </a:lnTo>
                  <a:lnTo>
                    <a:pt x="90" y="34"/>
                  </a:lnTo>
                  <a:lnTo>
                    <a:pt x="87" y="33"/>
                  </a:lnTo>
                  <a:lnTo>
                    <a:pt x="85" y="30"/>
                  </a:lnTo>
                  <a:lnTo>
                    <a:pt x="81" y="28"/>
                  </a:lnTo>
                  <a:lnTo>
                    <a:pt x="79" y="26"/>
                  </a:lnTo>
                  <a:lnTo>
                    <a:pt x="77" y="23"/>
                  </a:lnTo>
                  <a:lnTo>
                    <a:pt x="75" y="21"/>
                  </a:lnTo>
                  <a:lnTo>
                    <a:pt x="73" y="17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8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4" y="22"/>
                  </a:lnTo>
                  <a:lnTo>
                    <a:pt x="6" y="32"/>
                  </a:lnTo>
                  <a:lnTo>
                    <a:pt x="9" y="41"/>
                  </a:lnTo>
                  <a:lnTo>
                    <a:pt x="13" y="50"/>
                  </a:lnTo>
                  <a:lnTo>
                    <a:pt x="19" y="59"/>
                  </a:lnTo>
                  <a:lnTo>
                    <a:pt x="24" y="66"/>
                  </a:lnTo>
                  <a:lnTo>
                    <a:pt x="32" y="74"/>
                  </a:lnTo>
                  <a:lnTo>
                    <a:pt x="38" y="80"/>
                  </a:lnTo>
                  <a:lnTo>
                    <a:pt x="47" y="87"/>
                  </a:lnTo>
                  <a:lnTo>
                    <a:pt x="55" y="92"/>
                  </a:lnTo>
                  <a:lnTo>
                    <a:pt x="64" y="95"/>
                  </a:lnTo>
                  <a:lnTo>
                    <a:pt x="74" y="100"/>
                  </a:lnTo>
                  <a:lnTo>
                    <a:pt x="84" y="102"/>
                  </a:lnTo>
                  <a:lnTo>
                    <a:pt x="94" y="103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77" name="Freeform 125"/>
            <p:cNvSpPr>
              <a:spLocks/>
            </p:cNvSpPr>
            <p:nvPr/>
          </p:nvSpPr>
          <p:spPr bwMode="auto">
            <a:xfrm>
              <a:off x="1416" y="1969"/>
              <a:ext cx="1180" cy="1637"/>
            </a:xfrm>
            <a:custGeom>
              <a:avLst/>
              <a:gdLst>
                <a:gd name="T0" fmla="*/ 3333 w 3539"/>
                <a:gd name="T1" fmla="*/ 69 h 4909"/>
                <a:gd name="T2" fmla="*/ 3054 w 3539"/>
                <a:gd name="T3" fmla="*/ 186 h 4909"/>
                <a:gd name="T4" fmla="*/ 2784 w 3539"/>
                <a:gd name="T5" fmla="*/ 318 h 4909"/>
                <a:gd name="T6" fmla="*/ 2523 w 3539"/>
                <a:gd name="T7" fmla="*/ 465 h 4909"/>
                <a:gd name="T8" fmla="*/ 2271 w 3539"/>
                <a:gd name="T9" fmla="*/ 626 h 4909"/>
                <a:gd name="T10" fmla="*/ 2030 w 3539"/>
                <a:gd name="T11" fmla="*/ 801 h 4909"/>
                <a:gd name="T12" fmla="*/ 1799 w 3539"/>
                <a:gd name="T13" fmla="*/ 989 h 4909"/>
                <a:gd name="T14" fmla="*/ 1580 w 3539"/>
                <a:gd name="T15" fmla="*/ 1190 h 4909"/>
                <a:gd name="T16" fmla="*/ 1372 w 3539"/>
                <a:gd name="T17" fmla="*/ 1402 h 4909"/>
                <a:gd name="T18" fmla="*/ 1177 w 3539"/>
                <a:gd name="T19" fmla="*/ 1627 h 4909"/>
                <a:gd name="T20" fmla="*/ 994 w 3539"/>
                <a:gd name="T21" fmla="*/ 1862 h 4909"/>
                <a:gd name="T22" fmla="*/ 825 w 3539"/>
                <a:gd name="T23" fmla="*/ 2109 h 4909"/>
                <a:gd name="T24" fmla="*/ 670 w 3539"/>
                <a:gd name="T25" fmla="*/ 2365 h 4909"/>
                <a:gd name="T26" fmla="*/ 530 w 3539"/>
                <a:gd name="T27" fmla="*/ 2629 h 4909"/>
                <a:gd name="T28" fmla="*/ 405 w 3539"/>
                <a:gd name="T29" fmla="*/ 2904 h 4909"/>
                <a:gd name="T30" fmla="*/ 296 w 3539"/>
                <a:gd name="T31" fmla="*/ 3185 h 4909"/>
                <a:gd name="T32" fmla="*/ 203 w 3539"/>
                <a:gd name="T33" fmla="*/ 3475 h 4909"/>
                <a:gd name="T34" fmla="*/ 126 w 3539"/>
                <a:gd name="T35" fmla="*/ 3771 h 4909"/>
                <a:gd name="T36" fmla="*/ 67 w 3539"/>
                <a:gd name="T37" fmla="*/ 4074 h 4909"/>
                <a:gd name="T38" fmla="*/ 27 w 3539"/>
                <a:gd name="T39" fmla="*/ 4383 h 4909"/>
                <a:gd name="T40" fmla="*/ 4 w 3539"/>
                <a:gd name="T41" fmla="*/ 4698 h 4909"/>
                <a:gd name="T42" fmla="*/ 50 w 3539"/>
                <a:gd name="T43" fmla="*/ 4909 h 4909"/>
                <a:gd name="T44" fmla="*/ 60 w 3539"/>
                <a:gd name="T45" fmla="*/ 4595 h 4909"/>
                <a:gd name="T46" fmla="*/ 88 w 3539"/>
                <a:gd name="T47" fmla="*/ 4286 h 4909"/>
                <a:gd name="T48" fmla="*/ 135 w 3539"/>
                <a:gd name="T49" fmla="*/ 3981 h 4909"/>
                <a:gd name="T50" fmla="*/ 198 w 3539"/>
                <a:gd name="T51" fmla="*/ 3683 h 4909"/>
                <a:gd name="T52" fmla="*/ 279 w 3539"/>
                <a:gd name="T53" fmla="*/ 3393 h 4909"/>
                <a:gd name="T54" fmla="*/ 378 w 3539"/>
                <a:gd name="T55" fmla="*/ 3108 h 4909"/>
                <a:gd name="T56" fmla="*/ 491 w 3539"/>
                <a:gd name="T57" fmla="*/ 2831 h 4909"/>
                <a:gd name="T58" fmla="*/ 620 w 3539"/>
                <a:gd name="T59" fmla="*/ 2563 h 4909"/>
                <a:gd name="T60" fmla="*/ 764 w 3539"/>
                <a:gd name="T61" fmla="*/ 2304 h 4909"/>
                <a:gd name="T62" fmla="*/ 922 w 3539"/>
                <a:gd name="T63" fmla="*/ 2054 h 4909"/>
                <a:gd name="T64" fmla="*/ 1094 w 3539"/>
                <a:gd name="T65" fmla="*/ 1814 h 4909"/>
                <a:gd name="T66" fmla="*/ 1278 w 3539"/>
                <a:gd name="T67" fmla="*/ 1584 h 4909"/>
                <a:gd name="T68" fmla="*/ 1476 w 3539"/>
                <a:gd name="T69" fmla="*/ 1366 h 4909"/>
                <a:gd name="T70" fmla="*/ 1686 w 3539"/>
                <a:gd name="T71" fmla="*/ 1158 h 4909"/>
                <a:gd name="T72" fmla="*/ 1907 w 3539"/>
                <a:gd name="T73" fmla="*/ 964 h 4909"/>
                <a:gd name="T74" fmla="*/ 2139 w 3539"/>
                <a:gd name="T75" fmla="*/ 781 h 4909"/>
                <a:gd name="T76" fmla="*/ 2382 w 3539"/>
                <a:gd name="T77" fmla="*/ 613 h 4909"/>
                <a:gd name="T78" fmla="*/ 2634 w 3539"/>
                <a:gd name="T79" fmla="*/ 457 h 4909"/>
                <a:gd name="T80" fmla="*/ 2895 w 3539"/>
                <a:gd name="T81" fmla="*/ 317 h 4909"/>
                <a:gd name="T82" fmla="*/ 3166 w 3539"/>
                <a:gd name="T83" fmla="*/ 192 h 4909"/>
                <a:gd name="T84" fmla="*/ 3444 w 3539"/>
                <a:gd name="T85" fmla="*/ 81 h 4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39" h="4909">
                  <a:moveTo>
                    <a:pt x="3523" y="0"/>
                  </a:moveTo>
                  <a:lnTo>
                    <a:pt x="3427" y="34"/>
                  </a:lnTo>
                  <a:lnTo>
                    <a:pt x="3333" y="69"/>
                  </a:lnTo>
                  <a:lnTo>
                    <a:pt x="3239" y="106"/>
                  </a:lnTo>
                  <a:lnTo>
                    <a:pt x="3146" y="145"/>
                  </a:lnTo>
                  <a:lnTo>
                    <a:pt x="3054" y="186"/>
                  </a:lnTo>
                  <a:lnTo>
                    <a:pt x="2963" y="228"/>
                  </a:lnTo>
                  <a:lnTo>
                    <a:pt x="2873" y="273"/>
                  </a:lnTo>
                  <a:lnTo>
                    <a:pt x="2784" y="318"/>
                  </a:lnTo>
                  <a:lnTo>
                    <a:pt x="2695" y="365"/>
                  </a:lnTo>
                  <a:lnTo>
                    <a:pt x="2609" y="414"/>
                  </a:lnTo>
                  <a:lnTo>
                    <a:pt x="2523" y="465"/>
                  </a:lnTo>
                  <a:lnTo>
                    <a:pt x="2438" y="517"/>
                  </a:lnTo>
                  <a:lnTo>
                    <a:pt x="2354" y="571"/>
                  </a:lnTo>
                  <a:lnTo>
                    <a:pt x="2271" y="626"/>
                  </a:lnTo>
                  <a:lnTo>
                    <a:pt x="2190" y="683"/>
                  </a:lnTo>
                  <a:lnTo>
                    <a:pt x="2109" y="741"/>
                  </a:lnTo>
                  <a:lnTo>
                    <a:pt x="2030" y="801"/>
                  </a:lnTo>
                  <a:lnTo>
                    <a:pt x="1952" y="862"/>
                  </a:lnTo>
                  <a:lnTo>
                    <a:pt x="1875" y="925"/>
                  </a:lnTo>
                  <a:lnTo>
                    <a:pt x="1799" y="989"/>
                  </a:lnTo>
                  <a:lnTo>
                    <a:pt x="1724" y="1054"/>
                  </a:lnTo>
                  <a:lnTo>
                    <a:pt x="1652" y="1121"/>
                  </a:lnTo>
                  <a:lnTo>
                    <a:pt x="1580" y="1190"/>
                  </a:lnTo>
                  <a:lnTo>
                    <a:pt x="1510" y="1260"/>
                  </a:lnTo>
                  <a:lnTo>
                    <a:pt x="1440" y="1330"/>
                  </a:lnTo>
                  <a:lnTo>
                    <a:pt x="1372" y="1402"/>
                  </a:lnTo>
                  <a:lnTo>
                    <a:pt x="1305" y="1477"/>
                  </a:lnTo>
                  <a:lnTo>
                    <a:pt x="1241" y="1551"/>
                  </a:lnTo>
                  <a:lnTo>
                    <a:pt x="1177" y="1627"/>
                  </a:lnTo>
                  <a:lnTo>
                    <a:pt x="1114" y="1705"/>
                  </a:lnTo>
                  <a:lnTo>
                    <a:pt x="1054" y="1784"/>
                  </a:lnTo>
                  <a:lnTo>
                    <a:pt x="994" y="1862"/>
                  </a:lnTo>
                  <a:lnTo>
                    <a:pt x="936" y="1943"/>
                  </a:lnTo>
                  <a:lnTo>
                    <a:pt x="880" y="2025"/>
                  </a:lnTo>
                  <a:lnTo>
                    <a:pt x="825" y="2109"/>
                  </a:lnTo>
                  <a:lnTo>
                    <a:pt x="772" y="2193"/>
                  </a:lnTo>
                  <a:lnTo>
                    <a:pt x="720" y="2278"/>
                  </a:lnTo>
                  <a:lnTo>
                    <a:pt x="670" y="2365"/>
                  </a:lnTo>
                  <a:lnTo>
                    <a:pt x="622" y="2452"/>
                  </a:lnTo>
                  <a:lnTo>
                    <a:pt x="575" y="2540"/>
                  </a:lnTo>
                  <a:lnTo>
                    <a:pt x="530" y="2629"/>
                  </a:lnTo>
                  <a:lnTo>
                    <a:pt x="487" y="2720"/>
                  </a:lnTo>
                  <a:lnTo>
                    <a:pt x="445" y="2811"/>
                  </a:lnTo>
                  <a:lnTo>
                    <a:pt x="405" y="2904"/>
                  </a:lnTo>
                  <a:lnTo>
                    <a:pt x="367" y="2996"/>
                  </a:lnTo>
                  <a:lnTo>
                    <a:pt x="330" y="3090"/>
                  </a:lnTo>
                  <a:lnTo>
                    <a:pt x="296" y="3185"/>
                  </a:lnTo>
                  <a:lnTo>
                    <a:pt x="262" y="3281"/>
                  </a:lnTo>
                  <a:lnTo>
                    <a:pt x="232" y="3378"/>
                  </a:lnTo>
                  <a:lnTo>
                    <a:pt x="203" y="3475"/>
                  </a:lnTo>
                  <a:lnTo>
                    <a:pt x="175" y="3573"/>
                  </a:lnTo>
                  <a:lnTo>
                    <a:pt x="150" y="3672"/>
                  </a:lnTo>
                  <a:lnTo>
                    <a:pt x="126" y="3771"/>
                  </a:lnTo>
                  <a:lnTo>
                    <a:pt x="104" y="3871"/>
                  </a:lnTo>
                  <a:lnTo>
                    <a:pt x="85" y="3973"/>
                  </a:lnTo>
                  <a:lnTo>
                    <a:pt x="67" y="4074"/>
                  </a:lnTo>
                  <a:lnTo>
                    <a:pt x="52" y="4177"/>
                  </a:lnTo>
                  <a:lnTo>
                    <a:pt x="38" y="4280"/>
                  </a:lnTo>
                  <a:lnTo>
                    <a:pt x="27" y="4383"/>
                  </a:lnTo>
                  <a:lnTo>
                    <a:pt x="17" y="4487"/>
                  </a:lnTo>
                  <a:lnTo>
                    <a:pt x="9" y="4592"/>
                  </a:lnTo>
                  <a:lnTo>
                    <a:pt x="4" y="4698"/>
                  </a:lnTo>
                  <a:lnTo>
                    <a:pt x="1" y="4803"/>
                  </a:lnTo>
                  <a:lnTo>
                    <a:pt x="0" y="4909"/>
                  </a:lnTo>
                  <a:lnTo>
                    <a:pt x="50" y="4909"/>
                  </a:lnTo>
                  <a:lnTo>
                    <a:pt x="52" y="4805"/>
                  </a:lnTo>
                  <a:lnTo>
                    <a:pt x="55" y="4700"/>
                  </a:lnTo>
                  <a:lnTo>
                    <a:pt x="60" y="4595"/>
                  </a:lnTo>
                  <a:lnTo>
                    <a:pt x="67" y="4491"/>
                  </a:lnTo>
                  <a:lnTo>
                    <a:pt x="76" y="4389"/>
                  </a:lnTo>
                  <a:lnTo>
                    <a:pt x="88" y="4286"/>
                  </a:lnTo>
                  <a:lnTo>
                    <a:pt x="101" y="4183"/>
                  </a:lnTo>
                  <a:lnTo>
                    <a:pt x="117" y="4082"/>
                  </a:lnTo>
                  <a:lnTo>
                    <a:pt x="135" y="3981"/>
                  </a:lnTo>
                  <a:lnTo>
                    <a:pt x="154" y="3882"/>
                  </a:lnTo>
                  <a:lnTo>
                    <a:pt x="176" y="3783"/>
                  </a:lnTo>
                  <a:lnTo>
                    <a:pt x="198" y="3683"/>
                  </a:lnTo>
                  <a:lnTo>
                    <a:pt x="223" y="3586"/>
                  </a:lnTo>
                  <a:lnTo>
                    <a:pt x="250" y="3489"/>
                  </a:lnTo>
                  <a:lnTo>
                    <a:pt x="279" y="3393"/>
                  </a:lnTo>
                  <a:lnTo>
                    <a:pt x="311" y="3297"/>
                  </a:lnTo>
                  <a:lnTo>
                    <a:pt x="343" y="3202"/>
                  </a:lnTo>
                  <a:lnTo>
                    <a:pt x="378" y="3108"/>
                  </a:lnTo>
                  <a:lnTo>
                    <a:pt x="413" y="3015"/>
                  </a:lnTo>
                  <a:lnTo>
                    <a:pt x="451" y="2923"/>
                  </a:lnTo>
                  <a:lnTo>
                    <a:pt x="491" y="2831"/>
                  </a:lnTo>
                  <a:lnTo>
                    <a:pt x="532" y="2742"/>
                  </a:lnTo>
                  <a:lnTo>
                    <a:pt x="575" y="2652"/>
                  </a:lnTo>
                  <a:lnTo>
                    <a:pt x="620" y="2563"/>
                  </a:lnTo>
                  <a:lnTo>
                    <a:pt x="666" y="2476"/>
                  </a:lnTo>
                  <a:lnTo>
                    <a:pt x="715" y="2389"/>
                  </a:lnTo>
                  <a:lnTo>
                    <a:pt x="764" y="2304"/>
                  </a:lnTo>
                  <a:lnTo>
                    <a:pt x="815" y="2219"/>
                  </a:lnTo>
                  <a:lnTo>
                    <a:pt x="868" y="2136"/>
                  </a:lnTo>
                  <a:lnTo>
                    <a:pt x="922" y="2054"/>
                  </a:lnTo>
                  <a:lnTo>
                    <a:pt x="978" y="1973"/>
                  </a:lnTo>
                  <a:lnTo>
                    <a:pt x="1035" y="1893"/>
                  </a:lnTo>
                  <a:lnTo>
                    <a:pt x="1094" y="1814"/>
                  </a:lnTo>
                  <a:lnTo>
                    <a:pt x="1154" y="1736"/>
                  </a:lnTo>
                  <a:lnTo>
                    <a:pt x="1216" y="1659"/>
                  </a:lnTo>
                  <a:lnTo>
                    <a:pt x="1278" y="1584"/>
                  </a:lnTo>
                  <a:lnTo>
                    <a:pt x="1343" y="1509"/>
                  </a:lnTo>
                  <a:lnTo>
                    <a:pt x="1409" y="1437"/>
                  </a:lnTo>
                  <a:lnTo>
                    <a:pt x="1476" y="1366"/>
                  </a:lnTo>
                  <a:lnTo>
                    <a:pt x="1545" y="1295"/>
                  </a:lnTo>
                  <a:lnTo>
                    <a:pt x="1615" y="1226"/>
                  </a:lnTo>
                  <a:lnTo>
                    <a:pt x="1686" y="1158"/>
                  </a:lnTo>
                  <a:lnTo>
                    <a:pt x="1759" y="1092"/>
                  </a:lnTo>
                  <a:lnTo>
                    <a:pt x="1832" y="1027"/>
                  </a:lnTo>
                  <a:lnTo>
                    <a:pt x="1907" y="964"/>
                  </a:lnTo>
                  <a:lnTo>
                    <a:pt x="1984" y="901"/>
                  </a:lnTo>
                  <a:lnTo>
                    <a:pt x="2060" y="841"/>
                  </a:lnTo>
                  <a:lnTo>
                    <a:pt x="2139" y="781"/>
                  </a:lnTo>
                  <a:lnTo>
                    <a:pt x="2219" y="724"/>
                  </a:lnTo>
                  <a:lnTo>
                    <a:pt x="2300" y="668"/>
                  </a:lnTo>
                  <a:lnTo>
                    <a:pt x="2382" y="613"/>
                  </a:lnTo>
                  <a:lnTo>
                    <a:pt x="2465" y="560"/>
                  </a:lnTo>
                  <a:lnTo>
                    <a:pt x="2549" y="508"/>
                  </a:lnTo>
                  <a:lnTo>
                    <a:pt x="2634" y="457"/>
                  </a:lnTo>
                  <a:lnTo>
                    <a:pt x="2720" y="410"/>
                  </a:lnTo>
                  <a:lnTo>
                    <a:pt x="2808" y="362"/>
                  </a:lnTo>
                  <a:lnTo>
                    <a:pt x="2895" y="317"/>
                  </a:lnTo>
                  <a:lnTo>
                    <a:pt x="2985" y="274"/>
                  </a:lnTo>
                  <a:lnTo>
                    <a:pt x="3074" y="231"/>
                  </a:lnTo>
                  <a:lnTo>
                    <a:pt x="3166" y="192"/>
                  </a:lnTo>
                  <a:lnTo>
                    <a:pt x="3258" y="154"/>
                  </a:lnTo>
                  <a:lnTo>
                    <a:pt x="3350" y="117"/>
                  </a:lnTo>
                  <a:lnTo>
                    <a:pt x="3444" y="81"/>
                  </a:lnTo>
                  <a:lnTo>
                    <a:pt x="3539" y="49"/>
                  </a:lnTo>
                  <a:lnTo>
                    <a:pt x="3523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78" name="Freeform 126"/>
            <p:cNvSpPr>
              <a:spLocks/>
            </p:cNvSpPr>
            <p:nvPr/>
          </p:nvSpPr>
          <p:spPr bwMode="auto">
            <a:xfrm>
              <a:off x="1627" y="3515"/>
              <a:ext cx="19" cy="67"/>
            </a:xfrm>
            <a:custGeom>
              <a:avLst/>
              <a:gdLst>
                <a:gd name="T0" fmla="*/ 0 w 55"/>
                <a:gd name="T1" fmla="*/ 0 h 200"/>
                <a:gd name="T2" fmla="*/ 0 w 55"/>
                <a:gd name="T3" fmla="*/ 0 h 200"/>
                <a:gd name="T4" fmla="*/ 0 w 55"/>
                <a:gd name="T5" fmla="*/ 25 h 200"/>
                <a:gd name="T6" fmla="*/ 0 w 55"/>
                <a:gd name="T7" fmla="*/ 50 h 200"/>
                <a:gd name="T8" fmla="*/ 1 w 55"/>
                <a:gd name="T9" fmla="*/ 76 h 200"/>
                <a:gd name="T10" fmla="*/ 1 w 55"/>
                <a:gd name="T11" fmla="*/ 101 h 200"/>
                <a:gd name="T12" fmla="*/ 2 w 55"/>
                <a:gd name="T13" fmla="*/ 125 h 200"/>
                <a:gd name="T14" fmla="*/ 2 w 55"/>
                <a:gd name="T15" fmla="*/ 150 h 200"/>
                <a:gd name="T16" fmla="*/ 3 w 55"/>
                <a:gd name="T17" fmla="*/ 175 h 200"/>
                <a:gd name="T18" fmla="*/ 4 w 55"/>
                <a:gd name="T19" fmla="*/ 200 h 200"/>
                <a:gd name="T20" fmla="*/ 55 w 55"/>
                <a:gd name="T21" fmla="*/ 198 h 200"/>
                <a:gd name="T22" fmla="*/ 54 w 55"/>
                <a:gd name="T23" fmla="*/ 174 h 200"/>
                <a:gd name="T24" fmla="*/ 53 w 55"/>
                <a:gd name="T25" fmla="*/ 149 h 200"/>
                <a:gd name="T26" fmla="*/ 51 w 55"/>
                <a:gd name="T27" fmla="*/ 124 h 200"/>
                <a:gd name="T28" fmla="*/ 51 w 55"/>
                <a:gd name="T29" fmla="*/ 100 h 200"/>
                <a:gd name="T30" fmla="*/ 51 w 55"/>
                <a:gd name="T31" fmla="*/ 75 h 200"/>
                <a:gd name="T32" fmla="*/ 50 w 55"/>
                <a:gd name="T33" fmla="*/ 50 h 200"/>
                <a:gd name="T34" fmla="*/ 50 w 55"/>
                <a:gd name="T35" fmla="*/ 25 h 200"/>
                <a:gd name="T36" fmla="*/ 50 w 55"/>
                <a:gd name="T37" fmla="*/ 0 h 200"/>
                <a:gd name="T38" fmla="*/ 50 w 55"/>
                <a:gd name="T39" fmla="*/ 0 h 200"/>
                <a:gd name="T40" fmla="*/ 0 w 55"/>
                <a:gd name="T4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200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1" y="76"/>
                  </a:lnTo>
                  <a:lnTo>
                    <a:pt x="1" y="101"/>
                  </a:lnTo>
                  <a:lnTo>
                    <a:pt x="2" y="125"/>
                  </a:lnTo>
                  <a:lnTo>
                    <a:pt x="2" y="150"/>
                  </a:lnTo>
                  <a:lnTo>
                    <a:pt x="3" y="175"/>
                  </a:lnTo>
                  <a:lnTo>
                    <a:pt x="4" y="200"/>
                  </a:lnTo>
                  <a:lnTo>
                    <a:pt x="55" y="198"/>
                  </a:lnTo>
                  <a:lnTo>
                    <a:pt x="54" y="174"/>
                  </a:lnTo>
                  <a:lnTo>
                    <a:pt x="53" y="149"/>
                  </a:lnTo>
                  <a:lnTo>
                    <a:pt x="51" y="124"/>
                  </a:lnTo>
                  <a:lnTo>
                    <a:pt x="51" y="100"/>
                  </a:lnTo>
                  <a:lnTo>
                    <a:pt x="51" y="75"/>
                  </a:lnTo>
                  <a:lnTo>
                    <a:pt x="50" y="50"/>
                  </a:lnTo>
                  <a:lnTo>
                    <a:pt x="50" y="2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79" name="Freeform 127"/>
            <p:cNvSpPr>
              <a:spLocks/>
            </p:cNvSpPr>
            <p:nvPr/>
          </p:nvSpPr>
          <p:spPr bwMode="auto">
            <a:xfrm>
              <a:off x="1627" y="1951"/>
              <a:ext cx="984" cy="1564"/>
            </a:xfrm>
            <a:custGeom>
              <a:avLst/>
              <a:gdLst>
                <a:gd name="T0" fmla="*/ 2770 w 2952"/>
                <a:gd name="T1" fmla="*/ 81 h 4692"/>
                <a:gd name="T2" fmla="*/ 2534 w 2952"/>
                <a:gd name="T3" fmla="*/ 214 h 4692"/>
                <a:gd name="T4" fmla="*/ 2306 w 2952"/>
                <a:gd name="T5" fmla="*/ 358 h 4692"/>
                <a:gd name="T6" fmla="*/ 2087 w 2952"/>
                <a:gd name="T7" fmla="*/ 514 h 4692"/>
                <a:gd name="T8" fmla="*/ 1876 w 2952"/>
                <a:gd name="T9" fmla="*/ 681 h 4692"/>
                <a:gd name="T10" fmla="*/ 1674 w 2952"/>
                <a:gd name="T11" fmla="*/ 859 h 4692"/>
                <a:gd name="T12" fmla="*/ 1481 w 2952"/>
                <a:gd name="T13" fmla="*/ 1047 h 4692"/>
                <a:gd name="T14" fmla="*/ 1299 w 2952"/>
                <a:gd name="T15" fmla="*/ 1245 h 4692"/>
                <a:gd name="T16" fmla="*/ 1127 w 2952"/>
                <a:gd name="T17" fmla="*/ 1452 h 4692"/>
                <a:gd name="T18" fmla="*/ 965 w 2952"/>
                <a:gd name="T19" fmla="*/ 1667 h 4692"/>
                <a:gd name="T20" fmla="*/ 814 w 2952"/>
                <a:gd name="T21" fmla="*/ 1892 h 4692"/>
                <a:gd name="T22" fmla="*/ 675 w 2952"/>
                <a:gd name="T23" fmla="*/ 2124 h 4692"/>
                <a:gd name="T24" fmla="*/ 547 w 2952"/>
                <a:gd name="T25" fmla="*/ 2364 h 4692"/>
                <a:gd name="T26" fmla="*/ 433 w 2952"/>
                <a:gd name="T27" fmla="*/ 2611 h 4692"/>
                <a:gd name="T28" fmla="*/ 330 w 2952"/>
                <a:gd name="T29" fmla="*/ 2864 h 4692"/>
                <a:gd name="T30" fmla="*/ 240 w 2952"/>
                <a:gd name="T31" fmla="*/ 3124 h 4692"/>
                <a:gd name="T32" fmla="*/ 165 w 2952"/>
                <a:gd name="T33" fmla="*/ 3390 h 4692"/>
                <a:gd name="T34" fmla="*/ 102 w 2952"/>
                <a:gd name="T35" fmla="*/ 3661 h 4692"/>
                <a:gd name="T36" fmla="*/ 55 w 2952"/>
                <a:gd name="T37" fmla="*/ 3936 h 4692"/>
                <a:gd name="T38" fmla="*/ 21 w 2952"/>
                <a:gd name="T39" fmla="*/ 4217 h 4692"/>
                <a:gd name="T40" fmla="*/ 3 w 2952"/>
                <a:gd name="T41" fmla="*/ 4501 h 4692"/>
                <a:gd name="T42" fmla="*/ 50 w 2952"/>
                <a:gd name="T43" fmla="*/ 4692 h 4692"/>
                <a:gd name="T44" fmla="*/ 58 w 2952"/>
                <a:gd name="T45" fmla="*/ 4408 h 4692"/>
                <a:gd name="T46" fmla="*/ 81 w 2952"/>
                <a:gd name="T47" fmla="*/ 4128 h 4692"/>
                <a:gd name="T48" fmla="*/ 118 w 2952"/>
                <a:gd name="T49" fmla="*/ 3852 h 4692"/>
                <a:gd name="T50" fmla="*/ 171 w 2952"/>
                <a:gd name="T51" fmla="*/ 3580 h 4692"/>
                <a:gd name="T52" fmla="*/ 237 w 2952"/>
                <a:gd name="T53" fmla="*/ 3314 h 4692"/>
                <a:gd name="T54" fmla="*/ 317 w 2952"/>
                <a:gd name="T55" fmla="*/ 3053 h 4692"/>
                <a:gd name="T56" fmla="*/ 410 w 2952"/>
                <a:gd name="T57" fmla="*/ 2797 h 4692"/>
                <a:gd name="T58" fmla="*/ 516 w 2952"/>
                <a:gd name="T59" fmla="*/ 2548 h 4692"/>
                <a:gd name="T60" fmla="*/ 634 w 2952"/>
                <a:gd name="T61" fmla="*/ 2306 h 4692"/>
                <a:gd name="T62" fmla="*/ 764 w 2952"/>
                <a:gd name="T63" fmla="*/ 2071 h 4692"/>
                <a:gd name="T64" fmla="*/ 906 w 2952"/>
                <a:gd name="T65" fmla="*/ 1844 h 4692"/>
                <a:gd name="T66" fmla="*/ 1058 w 2952"/>
                <a:gd name="T67" fmla="*/ 1624 h 4692"/>
                <a:gd name="T68" fmla="*/ 1222 w 2952"/>
                <a:gd name="T69" fmla="*/ 1413 h 4692"/>
                <a:gd name="T70" fmla="*/ 1396 w 2952"/>
                <a:gd name="T71" fmla="*/ 1211 h 4692"/>
                <a:gd name="T72" fmla="*/ 1581 w 2952"/>
                <a:gd name="T73" fmla="*/ 1019 h 4692"/>
                <a:gd name="T74" fmla="*/ 1774 w 2952"/>
                <a:gd name="T75" fmla="*/ 836 h 4692"/>
                <a:gd name="T76" fmla="*/ 1977 w 2952"/>
                <a:gd name="T77" fmla="*/ 664 h 4692"/>
                <a:gd name="T78" fmla="*/ 2189 w 2952"/>
                <a:gd name="T79" fmla="*/ 501 h 4692"/>
                <a:gd name="T80" fmla="*/ 2409 w 2952"/>
                <a:gd name="T81" fmla="*/ 351 h 4692"/>
                <a:gd name="T82" fmla="*/ 2637 w 2952"/>
                <a:gd name="T83" fmla="*/ 212 h 4692"/>
                <a:gd name="T84" fmla="*/ 2872 w 2952"/>
                <a:gd name="T85" fmla="*/ 86 h 4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52" h="4692">
                  <a:moveTo>
                    <a:pt x="2931" y="0"/>
                  </a:moveTo>
                  <a:lnTo>
                    <a:pt x="2850" y="40"/>
                  </a:lnTo>
                  <a:lnTo>
                    <a:pt x="2770" y="81"/>
                  </a:lnTo>
                  <a:lnTo>
                    <a:pt x="2690" y="125"/>
                  </a:lnTo>
                  <a:lnTo>
                    <a:pt x="2612" y="169"/>
                  </a:lnTo>
                  <a:lnTo>
                    <a:pt x="2534" y="214"/>
                  </a:lnTo>
                  <a:lnTo>
                    <a:pt x="2458" y="261"/>
                  </a:lnTo>
                  <a:lnTo>
                    <a:pt x="2381" y="309"/>
                  </a:lnTo>
                  <a:lnTo>
                    <a:pt x="2306" y="358"/>
                  </a:lnTo>
                  <a:lnTo>
                    <a:pt x="2232" y="409"/>
                  </a:lnTo>
                  <a:lnTo>
                    <a:pt x="2160" y="462"/>
                  </a:lnTo>
                  <a:lnTo>
                    <a:pt x="2087" y="514"/>
                  </a:lnTo>
                  <a:lnTo>
                    <a:pt x="2016" y="568"/>
                  </a:lnTo>
                  <a:lnTo>
                    <a:pt x="1946" y="625"/>
                  </a:lnTo>
                  <a:lnTo>
                    <a:pt x="1876" y="681"/>
                  </a:lnTo>
                  <a:lnTo>
                    <a:pt x="1808" y="739"/>
                  </a:lnTo>
                  <a:lnTo>
                    <a:pt x="1741" y="799"/>
                  </a:lnTo>
                  <a:lnTo>
                    <a:pt x="1674" y="859"/>
                  </a:lnTo>
                  <a:lnTo>
                    <a:pt x="1609" y="921"/>
                  </a:lnTo>
                  <a:lnTo>
                    <a:pt x="1545" y="983"/>
                  </a:lnTo>
                  <a:lnTo>
                    <a:pt x="1481" y="1047"/>
                  </a:lnTo>
                  <a:lnTo>
                    <a:pt x="1420" y="1112"/>
                  </a:lnTo>
                  <a:lnTo>
                    <a:pt x="1359" y="1178"/>
                  </a:lnTo>
                  <a:lnTo>
                    <a:pt x="1299" y="1245"/>
                  </a:lnTo>
                  <a:lnTo>
                    <a:pt x="1241" y="1313"/>
                  </a:lnTo>
                  <a:lnTo>
                    <a:pt x="1183" y="1382"/>
                  </a:lnTo>
                  <a:lnTo>
                    <a:pt x="1127" y="1452"/>
                  </a:lnTo>
                  <a:lnTo>
                    <a:pt x="1072" y="1522"/>
                  </a:lnTo>
                  <a:lnTo>
                    <a:pt x="1018" y="1595"/>
                  </a:lnTo>
                  <a:lnTo>
                    <a:pt x="965" y="1667"/>
                  </a:lnTo>
                  <a:lnTo>
                    <a:pt x="913" y="1741"/>
                  </a:lnTo>
                  <a:lnTo>
                    <a:pt x="864" y="1816"/>
                  </a:lnTo>
                  <a:lnTo>
                    <a:pt x="814" y="1892"/>
                  </a:lnTo>
                  <a:lnTo>
                    <a:pt x="766" y="1968"/>
                  </a:lnTo>
                  <a:lnTo>
                    <a:pt x="720" y="2045"/>
                  </a:lnTo>
                  <a:lnTo>
                    <a:pt x="675" y="2124"/>
                  </a:lnTo>
                  <a:lnTo>
                    <a:pt x="631" y="2203"/>
                  </a:lnTo>
                  <a:lnTo>
                    <a:pt x="588" y="2283"/>
                  </a:lnTo>
                  <a:lnTo>
                    <a:pt x="547" y="2364"/>
                  </a:lnTo>
                  <a:lnTo>
                    <a:pt x="508" y="2445"/>
                  </a:lnTo>
                  <a:lnTo>
                    <a:pt x="469" y="2528"/>
                  </a:lnTo>
                  <a:lnTo>
                    <a:pt x="433" y="2611"/>
                  </a:lnTo>
                  <a:lnTo>
                    <a:pt x="397" y="2694"/>
                  </a:lnTo>
                  <a:lnTo>
                    <a:pt x="362" y="2778"/>
                  </a:lnTo>
                  <a:lnTo>
                    <a:pt x="330" y="2864"/>
                  </a:lnTo>
                  <a:lnTo>
                    <a:pt x="299" y="2950"/>
                  </a:lnTo>
                  <a:lnTo>
                    <a:pt x="269" y="3036"/>
                  </a:lnTo>
                  <a:lnTo>
                    <a:pt x="240" y="3124"/>
                  </a:lnTo>
                  <a:lnTo>
                    <a:pt x="213" y="3211"/>
                  </a:lnTo>
                  <a:lnTo>
                    <a:pt x="189" y="3300"/>
                  </a:lnTo>
                  <a:lnTo>
                    <a:pt x="165" y="3390"/>
                  </a:lnTo>
                  <a:lnTo>
                    <a:pt x="142" y="3479"/>
                  </a:lnTo>
                  <a:lnTo>
                    <a:pt x="122" y="3570"/>
                  </a:lnTo>
                  <a:lnTo>
                    <a:pt x="102" y="3661"/>
                  </a:lnTo>
                  <a:lnTo>
                    <a:pt x="85" y="3751"/>
                  </a:lnTo>
                  <a:lnTo>
                    <a:pt x="69" y="3843"/>
                  </a:lnTo>
                  <a:lnTo>
                    <a:pt x="55" y="3936"/>
                  </a:lnTo>
                  <a:lnTo>
                    <a:pt x="42" y="4029"/>
                  </a:lnTo>
                  <a:lnTo>
                    <a:pt x="31" y="4123"/>
                  </a:lnTo>
                  <a:lnTo>
                    <a:pt x="21" y="4217"/>
                  </a:lnTo>
                  <a:lnTo>
                    <a:pt x="14" y="4311"/>
                  </a:lnTo>
                  <a:lnTo>
                    <a:pt x="7" y="4406"/>
                  </a:lnTo>
                  <a:lnTo>
                    <a:pt x="3" y="4501"/>
                  </a:lnTo>
                  <a:lnTo>
                    <a:pt x="1" y="4596"/>
                  </a:lnTo>
                  <a:lnTo>
                    <a:pt x="0" y="4692"/>
                  </a:lnTo>
                  <a:lnTo>
                    <a:pt x="50" y="4692"/>
                  </a:lnTo>
                  <a:lnTo>
                    <a:pt x="51" y="4597"/>
                  </a:lnTo>
                  <a:lnTo>
                    <a:pt x="54" y="4502"/>
                  </a:lnTo>
                  <a:lnTo>
                    <a:pt x="58" y="4408"/>
                  </a:lnTo>
                  <a:lnTo>
                    <a:pt x="64" y="4314"/>
                  </a:lnTo>
                  <a:lnTo>
                    <a:pt x="72" y="4221"/>
                  </a:lnTo>
                  <a:lnTo>
                    <a:pt x="81" y="4128"/>
                  </a:lnTo>
                  <a:lnTo>
                    <a:pt x="92" y="4035"/>
                  </a:lnTo>
                  <a:lnTo>
                    <a:pt x="104" y="3944"/>
                  </a:lnTo>
                  <a:lnTo>
                    <a:pt x="118" y="3852"/>
                  </a:lnTo>
                  <a:lnTo>
                    <a:pt x="135" y="3761"/>
                  </a:lnTo>
                  <a:lnTo>
                    <a:pt x="152" y="3670"/>
                  </a:lnTo>
                  <a:lnTo>
                    <a:pt x="171" y="3580"/>
                  </a:lnTo>
                  <a:lnTo>
                    <a:pt x="192" y="3491"/>
                  </a:lnTo>
                  <a:lnTo>
                    <a:pt x="213" y="3401"/>
                  </a:lnTo>
                  <a:lnTo>
                    <a:pt x="237" y="3314"/>
                  </a:lnTo>
                  <a:lnTo>
                    <a:pt x="262" y="3225"/>
                  </a:lnTo>
                  <a:lnTo>
                    <a:pt x="289" y="3139"/>
                  </a:lnTo>
                  <a:lnTo>
                    <a:pt x="317" y="3053"/>
                  </a:lnTo>
                  <a:lnTo>
                    <a:pt x="346" y="2966"/>
                  </a:lnTo>
                  <a:lnTo>
                    <a:pt x="378" y="2882"/>
                  </a:lnTo>
                  <a:lnTo>
                    <a:pt x="410" y="2797"/>
                  </a:lnTo>
                  <a:lnTo>
                    <a:pt x="443" y="2713"/>
                  </a:lnTo>
                  <a:lnTo>
                    <a:pt x="479" y="2630"/>
                  </a:lnTo>
                  <a:lnTo>
                    <a:pt x="516" y="2548"/>
                  </a:lnTo>
                  <a:lnTo>
                    <a:pt x="554" y="2467"/>
                  </a:lnTo>
                  <a:lnTo>
                    <a:pt x="593" y="2386"/>
                  </a:lnTo>
                  <a:lnTo>
                    <a:pt x="634" y="2306"/>
                  </a:lnTo>
                  <a:lnTo>
                    <a:pt x="676" y="2226"/>
                  </a:lnTo>
                  <a:lnTo>
                    <a:pt x="719" y="2149"/>
                  </a:lnTo>
                  <a:lnTo>
                    <a:pt x="764" y="2071"/>
                  </a:lnTo>
                  <a:lnTo>
                    <a:pt x="810" y="1994"/>
                  </a:lnTo>
                  <a:lnTo>
                    <a:pt x="857" y="1919"/>
                  </a:lnTo>
                  <a:lnTo>
                    <a:pt x="906" y="1844"/>
                  </a:lnTo>
                  <a:lnTo>
                    <a:pt x="955" y="1769"/>
                  </a:lnTo>
                  <a:lnTo>
                    <a:pt x="1006" y="1696"/>
                  </a:lnTo>
                  <a:lnTo>
                    <a:pt x="1058" y="1624"/>
                  </a:lnTo>
                  <a:lnTo>
                    <a:pt x="1112" y="1553"/>
                  </a:lnTo>
                  <a:lnTo>
                    <a:pt x="1166" y="1482"/>
                  </a:lnTo>
                  <a:lnTo>
                    <a:pt x="1222" y="1413"/>
                  </a:lnTo>
                  <a:lnTo>
                    <a:pt x="1279" y="1345"/>
                  </a:lnTo>
                  <a:lnTo>
                    <a:pt x="1337" y="1278"/>
                  </a:lnTo>
                  <a:lnTo>
                    <a:pt x="1396" y="1211"/>
                  </a:lnTo>
                  <a:lnTo>
                    <a:pt x="1457" y="1146"/>
                  </a:lnTo>
                  <a:lnTo>
                    <a:pt x="1518" y="1083"/>
                  </a:lnTo>
                  <a:lnTo>
                    <a:pt x="1581" y="1019"/>
                  </a:lnTo>
                  <a:lnTo>
                    <a:pt x="1644" y="957"/>
                  </a:lnTo>
                  <a:lnTo>
                    <a:pt x="1708" y="896"/>
                  </a:lnTo>
                  <a:lnTo>
                    <a:pt x="1774" y="836"/>
                  </a:lnTo>
                  <a:lnTo>
                    <a:pt x="1841" y="778"/>
                  </a:lnTo>
                  <a:lnTo>
                    <a:pt x="1908" y="720"/>
                  </a:lnTo>
                  <a:lnTo>
                    <a:pt x="1977" y="664"/>
                  </a:lnTo>
                  <a:lnTo>
                    <a:pt x="2046" y="608"/>
                  </a:lnTo>
                  <a:lnTo>
                    <a:pt x="2117" y="554"/>
                  </a:lnTo>
                  <a:lnTo>
                    <a:pt x="2189" y="501"/>
                  </a:lnTo>
                  <a:lnTo>
                    <a:pt x="2261" y="451"/>
                  </a:lnTo>
                  <a:lnTo>
                    <a:pt x="2335" y="400"/>
                  </a:lnTo>
                  <a:lnTo>
                    <a:pt x="2409" y="351"/>
                  </a:lnTo>
                  <a:lnTo>
                    <a:pt x="2484" y="304"/>
                  </a:lnTo>
                  <a:lnTo>
                    <a:pt x="2560" y="257"/>
                  </a:lnTo>
                  <a:lnTo>
                    <a:pt x="2637" y="212"/>
                  </a:lnTo>
                  <a:lnTo>
                    <a:pt x="2715" y="169"/>
                  </a:lnTo>
                  <a:lnTo>
                    <a:pt x="2794" y="126"/>
                  </a:lnTo>
                  <a:lnTo>
                    <a:pt x="2872" y="86"/>
                  </a:lnTo>
                  <a:lnTo>
                    <a:pt x="2952" y="46"/>
                  </a:lnTo>
                  <a:lnTo>
                    <a:pt x="2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80" name="Freeform 128"/>
            <p:cNvSpPr>
              <a:spLocks/>
            </p:cNvSpPr>
            <p:nvPr/>
          </p:nvSpPr>
          <p:spPr bwMode="auto">
            <a:xfrm>
              <a:off x="1839" y="3375"/>
              <a:ext cx="27" cy="198"/>
            </a:xfrm>
            <a:custGeom>
              <a:avLst/>
              <a:gdLst>
                <a:gd name="T0" fmla="*/ 0 w 83"/>
                <a:gd name="T1" fmla="*/ 0 h 594"/>
                <a:gd name="T2" fmla="*/ 0 w 83"/>
                <a:gd name="T3" fmla="*/ 0 h 594"/>
                <a:gd name="T4" fmla="*/ 0 w 83"/>
                <a:gd name="T5" fmla="*/ 75 h 594"/>
                <a:gd name="T6" fmla="*/ 2 w 83"/>
                <a:gd name="T7" fmla="*/ 150 h 594"/>
                <a:gd name="T8" fmla="*/ 4 w 83"/>
                <a:gd name="T9" fmla="*/ 225 h 594"/>
                <a:gd name="T10" fmla="*/ 7 w 83"/>
                <a:gd name="T11" fmla="*/ 299 h 594"/>
                <a:gd name="T12" fmla="*/ 13 w 83"/>
                <a:gd name="T13" fmla="*/ 374 h 594"/>
                <a:gd name="T14" fmla="*/ 18 w 83"/>
                <a:gd name="T15" fmla="*/ 447 h 594"/>
                <a:gd name="T16" fmla="*/ 25 w 83"/>
                <a:gd name="T17" fmla="*/ 520 h 594"/>
                <a:gd name="T18" fmla="*/ 33 w 83"/>
                <a:gd name="T19" fmla="*/ 594 h 594"/>
                <a:gd name="T20" fmla="*/ 83 w 83"/>
                <a:gd name="T21" fmla="*/ 587 h 594"/>
                <a:gd name="T22" fmla="*/ 75 w 83"/>
                <a:gd name="T23" fmla="*/ 515 h 594"/>
                <a:gd name="T24" fmla="*/ 69 w 83"/>
                <a:gd name="T25" fmla="*/ 443 h 594"/>
                <a:gd name="T26" fmla="*/ 63 w 83"/>
                <a:gd name="T27" fmla="*/ 369 h 594"/>
                <a:gd name="T28" fmla="*/ 58 w 83"/>
                <a:gd name="T29" fmla="*/ 296 h 594"/>
                <a:gd name="T30" fmla="*/ 55 w 83"/>
                <a:gd name="T31" fmla="*/ 222 h 594"/>
                <a:gd name="T32" fmla="*/ 51 w 83"/>
                <a:gd name="T33" fmla="*/ 149 h 594"/>
                <a:gd name="T34" fmla="*/ 50 w 83"/>
                <a:gd name="T35" fmla="*/ 74 h 594"/>
                <a:gd name="T36" fmla="*/ 49 w 83"/>
                <a:gd name="T37" fmla="*/ 0 h 594"/>
                <a:gd name="T38" fmla="*/ 49 w 83"/>
                <a:gd name="T39" fmla="*/ 0 h 594"/>
                <a:gd name="T40" fmla="*/ 0 w 83"/>
                <a:gd name="T41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594">
                  <a:moveTo>
                    <a:pt x="0" y="0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2" y="150"/>
                  </a:lnTo>
                  <a:lnTo>
                    <a:pt x="4" y="225"/>
                  </a:lnTo>
                  <a:lnTo>
                    <a:pt x="7" y="299"/>
                  </a:lnTo>
                  <a:lnTo>
                    <a:pt x="13" y="374"/>
                  </a:lnTo>
                  <a:lnTo>
                    <a:pt x="18" y="447"/>
                  </a:lnTo>
                  <a:lnTo>
                    <a:pt x="25" y="520"/>
                  </a:lnTo>
                  <a:lnTo>
                    <a:pt x="33" y="594"/>
                  </a:lnTo>
                  <a:lnTo>
                    <a:pt x="83" y="587"/>
                  </a:lnTo>
                  <a:lnTo>
                    <a:pt x="75" y="515"/>
                  </a:lnTo>
                  <a:lnTo>
                    <a:pt x="69" y="443"/>
                  </a:lnTo>
                  <a:lnTo>
                    <a:pt x="63" y="369"/>
                  </a:lnTo>
                  <a:lnTo>
                    <a:pt x="58" y="296"/>
                  </a:lnTo>
                  <a:lnTo>
                    <a:pt x="55" y="222"/>
                  </a:lnTo>
                  <a:lnTo>
                    <a:pt x="51" y="149"/>
                  </a:lnTo>
                  <a:lnTo>
                    <a:pt x="50" y="74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81" name="Freeform 129"/>
            <p:cNvSpPr>
              <a:spLocks/>
            </p:cNvSpPr>
            <p:nvPr/>
          </p:nvSpPr>
          <p:spPr bwMode="auto">
            <a:xfrm>
              <a:off x="1839" y="1951"/>
              <a:ext cx="754" cy="1424"/>
            </a:xfrm>
            <a:custGeom>
              <a:avLst/>
              <a:gdLst>
                <a:gd name="T0" fmla="*/ 2110 w 2264"/>
                <a:gd name="T1" fmla="*/ 90 h 4271"/>
                <a:gd name="T2" fmla="*/ 1927 w 2264"/>
                <a:gd name="T3" fmla="*/ 231 h 4271"/>
                <a:gd name="T4" fmla="*/ 1752 w 2264"/>
                <a:gd name="T5" fmla="*/ 380 h 4271"/>
                <a:gd name="T6" fmla="*/ 1583 w 2264"/>
                <a:gd name="T7" fmla="*/ 537 h 4271"/>
                <a:gd name="T8" fmla="*/ 1421 w 2264"/>
                <a:gd name="T9" fmla="*/ 701 h 4271"/>
                <a:gd name="T10" fmla="*/ 1266 w 2264"/>
                <a:gd name="T11" fmla="*/ 873 h 4271"/>
                <a:gd name="T12" fmla="*/ 1118 w 2264"/>
                <a:gd name="T13" fmla="*/ 1051 h 4271"/>
                <a:gd name="T14" fmla="*/ 979 w 2264"/>
                <a:gd name="T15" fmla="*/ 1236 h 4271"/>
                <a:gd name="T16" fmla="*/ 848 w 2264"/>
                <a:gd name="T17" fmla="*/ 1427 h 4271"/>
                <a:gd name="T18" fmla="*/ 725 w 2264"/>
                <a:gd name="T19" fmla="*/ 1624 h 4271"/>
                <a:gd name="T20" fmla="*/ 611 w 2264"/>
                <a:gd name="T21" fmla="*/ 1827 h 4271"/>
                <a:gd name="T22" fmla="*/ 506 w 2264"/>
                <a:gd name="T23" fmla="*/ 2034 h 4271"/>
                <a:gd name="T24" fmla="*/ 410 w 2264"/>
                <a:gd name="T25" fmla="*/ 2248 h 4271"/>
                <a:gd name="T26" fmla="*/ 322 w 2264"/>
                <a:gd name="T27" fmla="*/ 2466 h 4271"/>
                <a:gd name="T28" fmla="*/ 246 w 2264"/>
                <a:gd name="T29" fmla="*/ 2689 h 4271"/>
                <a:gd name="T30" fmla="*/ 179 w 2264"/>
                <a:gd name="T31" fmla="*/ 2915 h 4271"/>
                <a:gd name="T32" fmla="*/ 122 w 2264"/>
                <a:gd name="T33" fmla="*/ 3147 h 4271"/>
                <a:gd name="T34" fmla="*/ 75 w 2264"/>
                <a:gd name="T35" fmla="*/ 3382 h 4271"/>
                <a:gd name="T36" fmla="*/ 40 w 2264"/>
                <a:gd name="T37" fmla="*/ 3621 h 4271"/>
                <a:gd name="T38" fmla="*/ 15 w 2264"/>
                <a:gd name="T39" fmla="*/ 3862 h 4271"/>
                <a:gd name="T40" fmla="*/ 2 w 2264"/>
                <a:gd name="T41" fmla="*/ 4107 h 4271"/>
                <a:gd name="T42" fmla="*/ 49 w 2264"/>
                <a:gd name="T43" fmla="*/ 4271 h 4271"/>
                <a:gd name="T44" fmla="*/ 56 w 2264"/>
                <a:gd name="T45" fmla="*/ 4027 h 4271"/>
                <a:gd name="T46" fmla="*/ 72 w 2264"/>
                <a:gd name="T47" fmla="*/ 3786 h 4271"/>
                <a:gd name="T48" fmla="*/ 101 w 2264"/>
                <a:gd name="T49" fmla="*/ 3547 h 4271"/>
                <a:gd name="T50" fmla="*/ 140 w 2264"/>
                <a:gd name="T51" fmla="*/ 3313 h 4271"/>
                <a:gd name="T52" fmla="*/ 189 w 2264"/>
                <a:gd name="T53" fmla="*/ 3081 h 4271"/>
                <a:gd name="T54" fmla="*/ 249 w 2264"/>
                <a:gd name="T55" fmla="*/ 2854 h 4271"/>
                <a:gd name="T56" fmla="*/ 318 w 2264"/>
                <a:gd name="T57" fmla="*/ 2630 h 4271"/>
                <a:gd name="T58" fmla="*/ 398 w 2264"/>
                <a:gd name="T59" fmla="*/ 2411 h 4271"/>
                <a:gd name="T60" fmla="*/ 487 w 2264"/>
                <a:gd name="T61" fmla="*/ 2196 h 4271"/>
                <a:gd name="T62" fmla="*/ 585 w 2264"/>
                <a:gd name="T63" fmla="*/ 1987 h 4271"/>
                <a:gd name="T64" fmla="*/ 692 w 2264"/>
                <a:gd name="T65" fmla="*/ 1782 h 4271"/>
                <a:gd name="T66" fmla="*/ 808 w 2264"/>
                <a:gd name="T67" fmla="*/ 1584 h 4271"/>
                <a:gd name="T68" fmla="*/ 933 w 2264"/>
                <a:gd name="T69" fmla="*/ 1390 h 4271"/>
                <a:gd name="T70" fmla="*/ 1066 w 2264"/>
                <a:gd name="T71" fmla="*/ 1203 h 4271"/>
                <a:gd name="T72" fmla="*/ 1206 w 2264"/>
                <a:gd name="T73" fmla="*/ 1023 h 4271"/>
                <a:gd name="T74" fmla="*/ 1354 w 2264"/>
                <a:gd name="T75" fmla="*/ 849 h 4271"/>
                <a:gd name="T76" fmla="*/ 1510 w 2264"/>
                <a:gd name="T77" fmla="*/ 682 h 4271"/>
                <a:gd name="T78" fmla="*/ 1672 w 2264"/>
                <a:gd name="T79" fmla="*/ 521 h 4271"/>
                <a:gd name="T80" fmla="*/ 1843 w 2264"/>
                <a:gd name="T81" fmla="*/ 369 h 4271"/>
                <a:gd name="T82" fmla="*/ 2019 w 2264"/>
                <a:gd name="T83" fmla="*/ 223 h 4271"/>
                <a:gd name="T84" fmla="*/ 2202 w 2264"/>
                <a:gd name="T85" fmla="*/ 86 h 4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64" h="4271">
                  <a:moveTo>
                    <a:pt x="2235" y="0"/>
                  </a:moveTo>
                  <a:lnTo>
                    <a:pt x="2173" y="45"/>
                  </a:lnTo>
                  <a:lnTo>
                    <a:pt x="2110" y="90"/>
                  </a:lnTo>
                  <a:lnTo>
                    <a:pt x="2048" y="136"/>
                  </a:lnTo>
                  <a:lnTo>
                    <a:pt x="1988" y="183"/>
                  </a:lnTo>
                  <a:lnTo>
                    <a:pt x="1927" y="231"/>
                  </a:lnTo>
                  <a:lnTo>
                    <a:pt x="1868" y="280"/>
                  </a:lnTo>
                  <a:lnTo>
                    <a:pt x="1810" y="330"/>
                  </a:lnTo>
                  <a:lnTo>
                    <a:pt x="1752" y="380"/>
                  </a:lnTo>
                  <a:lnTo>
                    <a:pt x="1695" y="432"/>
                  </a:lnTo>
                  <a:lnTo>
                    <a:pt x="1638" y="484"/>
                  </a:lnTo>
                  <a:lnTo>
                    <a:pt x="1583" y="537"/>
                  </a:lnTo>
                  <a:lnTo>
                    <a:pt x="1528" y="591"/>
                  </a:lnTo>
                  <a:lnTo>
                    <a:pt x="1474" y="646"/>
                  </a:lnTo>
                  <a:lnTo>
                    <a:pt x="1421" y="701"/>
                  </a:lnTo>
                  <a:lnTo>
                    <a:pt x="1368" y="758"/>
                  </a:lnTo>
                  <a:lnTo>
                    <a:pt x="1316" y="815"/>
                  </a:lnTo>
                  <a:lnTo>
                    <a:pt x="1266" y="873"/>
                  </a:lnTo>
                  <a:lnTo>
                    <a:pt x="1216" y="931"/>
                  </a:lnTo>
                  <a:lnTo>
                    <a:pt x="1167" y="991"/>
                  </a:lnTo>
                  <a:lnTo>
                    <a:pt x="1118" y="1051"/>
                  </a:lnTo>
                  <a:lnTo>
                    <a:pt x="1071" y="1112"/>
                  </a:lnTo>
                  <a:lnTo>
                    <a:pt x="1024" y="1173"/>
                  </a:lnTo>
                  <a:lnTo>
                    <a:pt x="979" y="1236"/>
                  </a:lnTo>
                  <a:lnTo>
                    <a:pt x="935" y="1299"/>
                  </a:lnTo>
                  <a:lnTo>
                    <a:pt x="891" y="1362"/>
                  </a:lnTo>
                  <a:lnTo>
                    <a:pt x="848" y="1427"/>
                  </a:lnTo>
                  <a:lnTo>
                    <a:pt x="806" y="1492"/>
                  </a:lnTo>
                  <a:lnTo>
                    <a:pt x="765" y="1558"/>
                  </a:lnTo>
                  <a:lnTo>
                    <a:pt x="725" y="1624"/>
                  </a:lnTo>
                  <a:lnTo>
                    <a:pt x="686" y="1691"/>
                  </a:lnTo>
                  <a:lnTo>
                    <a:pt x="649" y="1759"/>
                  </a:lnTo>
                  <a:lnTo>
                    <a:pt x="611" y="1827"/>
                  </a:lnTo>
                  <a:lnTo>
                    <a:pt x="575" y="1895"/>
                  </a:lnTo>
                  <a:lnTo>
                    <a:pt x="540" y="1965"/>
                  </a:lnTo>
                  <a:lnTo>
                    <a:pt x="506" y="2034"/>
                  </a:lnTo>
                  <a:lnTo>
                    <a:pt x="473" y="2105"/>
                  </a:lnTo>
                  <a:lnTo>
                    <a:pt x="440" y="2177"/>
                  </a:lnTo>
                  <a:lnTo>
                    <a:pt x="410" y="2248"/>
                  </a:lnTo>
                  <a:lnTo>
                    <a:pt x="380" y="2320"/>
                  </a:lnTo>
                  <a:lnTo>
                    <a:pt x="351" y="2393"/>
                  </a:lnTo>
                  <a:lnTo>
                    <a:pt x="322" y="2466"/>
                  </a:lnTo>
                  <a:lnTo>
                    <a:pt x="297" y="2540"/>
                  </a:lnTo>
                  <a:lnTo>
                    <a:pt x="271" y="2614"/>
                  </a:lnTo>
                  <a:lnTo>
                    <a:pt x="246" y="2689"/>
                  </a:lnTo>
                  <a:lnTo>
                    <a:pt x="222" y="2764"/>
                  </a:lnTo>
                  <a:lnTo>
                    <a:pt x="200" y="2840"/>
                  </a:lnTo>
                  <a:lnTo>
                    <a:pt x="179" y="2915"/>
                  </a:lnTo>
                  <a:lnTo>
                    <a:pt x="158" y="2992"/>
                  </a:lnTo>
                  <a:lnTo>
                    <a:pt x="140" y="3070"/>
                  </a:lnTo>
                  <a:lnTo>
                    <a:pt x="122" y="3147"/>
                  </a:lnTo>
                  <a:lnTo>
                    <a:pt x="105" y="3225"/>
                  </a:lnTo>
                  <a:lnTo>
                    <a:pt x="90" y="3303"/>
                  </a:lnTo>
                  <a:lnTo>
                    <a:pt x="75" y="3382"/>
                  </a:lnTo>
                  <a:lnTo>
                    <a:pt x="62" y="3461"/>
                  </a:lnTo>
                  <a:lnTo>
                    <a:pt x="50" y="3541"/>
                  </a:lnTo>
                  <a:lnTo>
                    <a:pt x="40" y="3621"/>
                  </a:lnTo>
                  <a:lnTo>
                    <a:pt x="31" y="3701"/>
                  </a:lnTo>
                  <a:lnTo>
                    <a:pt x="22" y="3781"/>
                  </a:lnTo>
                  <a:lnTo>
                    <a:pt x="15" y="3862"/>
                  </a:lnTo>
                  <a:lnTo>
                    <a:pt x="9" y="3944"/>
                  </a:lnTo>
                  <a:lnTo>
                    <a:pt x="5" y="4025"/>
                  </a:lnTo>
                  <a:lnTo>
                    <a:pt x="2" y="4107"/>
                  </a:lnTo>
                  <a:lnTo>
                    <a:pt x="0" y="4189"/>
                  </a:lnTo>
                  <a:lnTo>
                    <a:pt x="0" y="4271"/>
                  </a:lnTo>
                  <a:lnTo>
                    <a:pt x="49" y="4271"/>
                  </a:lnTo>
                  <a:lnTo>
                    <a:pt x="50" y="4190"/>
                  </a:lnTo>
                  <a:lnTo>
                    <a:pt x="52" y="4108"/>
                  </a:lnTo>
                  <a:lnTo>
                    <a:pt x="56" y="4027"/>
                  </a:lnTo>
                  <a:lnTo>
                    <a:pt x="60" y="3947"/>
                  </a:lnTo>
                  <a:lnTo>
                    <a:pt x="65" y="3866"/>
                  </a:lnTo>
                  <a:lnTo>
                    <a:pt x="72" y="3786"/>
                  </a:lnTo>
                  <a:lnTo>
                    <a:pt x="81" y="3706"/>
                  </a:lnTo>
                  <a:lnTo>
                    <a:pt x="90" y="3626"/>
                  </a:lnTo>
                  <a:lnTo>
                    <a:pt x="101" y="3547"/>
                  </a:lnTo>
                  <a:lnTo>
                    <a:pt x="112" y="3468"/>
                  </a:lnTo>
                  <a:lnTo>
                    <a:pt x="125" y="3391"/>
                  </a:lnTo>
                  <a:lnTo>
                    <a:pt x="140" y="3313"/>
                  </a:lnTo>
                  <a:lnTo>
                    <a:pt x="155" y="3235"/>
                  </a:lnTo>
                  <a:lnTo>
                    <a:pt x="171" y="3157"/>
                  </a:lnTo>
                  <a:lnTo>
                    <a:pt x="189" y="3081"/>
                  </a:lnTo>
                  <a:lnTo>
                    <a:pt x="208" y="3005"/>
                  </a:lnTo>
                  <a:lnTo>
                    <a:pt x="227" y="2929"/>
                  </a:lnTo>
                  <a:lnTo>
                    <a:pt x="249" y="2854"/>
                  </a:lnTo>
                  <a:lnTo>
                    <a:pt x="271" y="2778"/>
                  </a:lnTo>
                  <a:lnTo>
                    <a:pt x="294" y="2704"/>
                  </a:lnTo>
                  <a:lnTo>
                    <a:pt x="318" y="2630"/>
                  </a:lnTo>
                  <a:lnTo>
                    <a:pt x="344" y="2557"/>
                  </a:lnTo>
                  <a:lnTo>
                    <a:pt x="370" y="2483"/>
                  </a:lnTo>
                  <a:lnTo>
                    <a:pt x="398" y="2411"/>
                  </a:lnTo>
                  <a:lnTo>
                    <a:pt x="426" y="2339"/>
                  </a:lnTo>
                  <a:lnTo>
                    <a:pt x="456" y="2267"/>
                  </a:lnTo>
                  <a:lnTo>
                    <a:pt x="487" y="2196"/>
                  </a:lnTo>
                  <a:lnTo>
                    <a:pt x="519" y="2126"/>
                  </a:lnTo>
                  <a:lnTo>
                    <a:pt x="551" y="2057"/>
                  </a:lnTo>
                  <a:lnTo>
                    <a:pt x="585" y="1987"/>
                  </a:lnTo>
                  <a:lnTo>
                    <a:pt x="619" y="1918"/>
                  </a:lnTo>
                  <a:lnTo>
                    <a:pt x="656" y="1850"/>
                  </a:lnTo>
                  <a:lnTo>
                    <a:pt x="692" y="1782"/>
                  </a:lnTo>
                  <a:lnTo>
                    <a:pt x="730" y="1715"/>
                  </a:lnTo>
                  <a:lnTo>
                    <a:pt x="769" y="1650"/>
                  </a:lnTo>
                  <a:lnTo>
                    <a:pt x="808" y="1584"/>
                  </a:lnTo>
                  <a:lnTo>
                    <a:pt x="850" y="1519"/>
                  </a:lnTo>
                  <a:lnTo>
                    <a:pt x="891" y="1454"/>
                  </a:lnTo>
                  <a:lnTo>
                    <a:pt x="933" y="1390"/>
                  </a:lnTo>
                  <a:lnTo>
                    <a:pt x="976" y="1328"/>
                  </a:lnTo>
                  <a:lnTo>
                    <a:pt x="1020" y="1265"/>
                  </a:lnTo>
                  <a:lnTo>
                    <a:pt x="1066" y="1203"/>
                  </a:lnTo>
                  <a:lnTo>
                    <a:pt x="1112" y="1143"/>
                  </a:lnTo>
                  <a:lnTo>
                    <a:pt x="1158" y="1082"/>
                  </a:lnTo>
                  <a:lnTo>
                    <a:pt x="1206" y="1023"/>
                  </a:lnTo>
                  <a:lnTo>
                    <a:pt x="1255" y="964"/>
                  </a:lnTo>
                  <a:lnTo>
                    <a:pt x="1304" y="906"/>
                  </a:lnTo>
                  <a:lnTo>
                    <a:pt x="1354" y="849"/>
                  </a:lnTo>
                  <a:lnTo>
                    <a:pt x="1406" y="792"/>
                  </a:lnTo>
                  <a:lnTo>
                    <a:pt x="1458" y="736"/>
                  </a:lnTo>
                  <a:lnTo>
                    <a:pt x="1510" y="682"/>
                  </a:lnTo>
                  <a:lnTo>
                    <a:pt x="1563" y="627"/>
                  </a:lnTo>
                  <a:lnTo>
                    <a:pt x="1617" y="574"/>
                  </a:lnTo>
                  <a:lnTo>
                    <a:pt x="1672" y="521"/>
                  </a:lnTo>
                  <a:lnTo>
                    <a:pt x="1729" y="469"/>
                  </a:lnTo>
                  <a:lnTo>
                    <a:pt x="1785" y="418"/>
                  </a:lnTo>
                  <a:lnTo>
                    <a:pt x="1843" y="369"/>
                  </a:lnTo>
                  <a:lnTo>
                    <a:pt x="1900" y="319"/>
                  </a:lnTo>
                  <a:lnTo>
                    <a:pt x="1960" y="270"/>
                  </a:lnTo>
                  <a:lnTo>
                    <a:pt x="2019" y="223"/>
                  </a:lnTo>
                  <a:lnTo>
                    <a:pt x="2080" y="176"/>
                  </a:lnTo>
                  <a:lnTo>
                    <a:pt x="2140" y="130"/>
                  </a:lnTo>
                  <a:lnTo>
                    <a:pt x="2202" y="86"/>
                  </a:lnTo>
                  <a:lnTo>
                    <a:pt x="2264" y="41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82" name="Freeform 130"/>
            <p:cNvSpPr>
              <a:spLocks/>
            </p:cNvSpPr>
            <p:nvPr/>
          </p:nvSpPr>
          <p:spPr bwMode="auto">
            <a:xfrm>
              <a:off x="2070" y="3184"/>
              <a:ext cx="43" cy="305"/>
            </a:xfrm>
            <a:custGeom>
              <a:avLst/>
              <a:gdLst>
                <a:gd name="T0" fmla="*/ 0 w 131"/>
                <a:gd name="T1" fmla="*/ 0 h 915"/>
                <a:gd name="T2" fmla="*/ 0 w 131"/>
                <a:gd name="T3" fmla="*/ 0 h 915"/>
                <a:gd name="T4" fmla="*/ 0 w 131"/>
                <a:gd name="T5" fmla="*/ 59 h 915"/>
                <a:gd name="T6" fmla="*/ 1 w 131"/>
                <a:gd name="T7" fmla="*/ 117 h 915"/>
                <a:gd name="T8" fmla="*/ 2 w 131"/>
                <a:gd name="T9" fmla="*/ 175 h 915"/>
                <a:gd name="T10" fmla="*/ 5 w 131"/>
                <a:gd name="T11" fmla="*/ 233 h 915"/>
                <a:gd name="T12" fmla="*/ 7 w 131"/>
                <a:gd name="T13" fmla="*/ 291 h 915"/>
                <a:gd name="T14" fmla="*/ 11 w 131"/>
                <a:gd name="T15" fmla="*/ 348 h 915"/>
                <a:gd name="T16" fmla="*/ 15 w 131"/>
                <a:gd name="T17" fmla="*/ 405 h 915"/>
                <a:gd name="T18" fmla="*/ 20 w 131"/>
                <a:gd name="T19" fmla="*/ 464 h 915"/>
                <a:gd name="T20" fmla="*/ 26 w 131"/>
                <a:gd name="T21" fmla="*/ 520 h 915"/>
                <a:gd name="T22" fmla="*/ 31 w 131"/>
                <a:gd name="T23" fmla="*/ 577 h 915"/>
                <a:gd name="T24" fmla="*/ 39 w 131"/>
                <a:gd name="T25" fmla="*/ 634 h 915"/>
                <a:gd name="T26" fmla="*/ 45 w 131"/>
                <a:gd name="T27" fmla="*/ 691 h 915"/>
                <a:gd name="T28" fmla="*/ 54 w 131"/>
                <a:gd name="T29" fmla="*/ 747 h 915"/>
                <a:gd name="T30" fmla="*/ 63 w 131"/>
                <a:gd name="T31" fmla="*/ 804 h 915"/>
                <a:gd name="T32" fmla="*/ 71 w 131"/>
                <a:gd name="T33" fmla="*/ 859 h 915"/>
                <a:gd name="T34" fmla="*/ 81 w 131"/>
                <a:gd name="T35" fmla="*/ 915 h 915"/>
                <a:gd name="T36" fmla="*/ 131 w 131"/>
                <a:gd name="T37" fmla="*/ 907 h 915"/>
                <a:gd name="T38" fmla="*/ 121 w 131"/>
                <a:gd name="T39" fmla="*/ 852 h 915"/>
                <a:gd name="T40" fmla="*/ 112 w 131"/>
                <a:gd name="T41" fmla="*/ 795 h 915"/>
                <a:gd name="T42" fmla="*/ 104 w 131"/>
                <a:gd name="T43" fmla="*/ 740 h 915"/>
                <a:gd name="T44" fmla="*/ 96 w 131"/>
                <a:gd name="T45" fmla="*/ 684 h 915"/>
                <a:gd name="T46" fmla="*/ 88 w 131"/>
                <a:gd name="T47" fmla="*/ 628 h 915"/>
                <a:gd name="T48" fmla="*/ 82 w 131"/>
                <a:gd name="T49" fmla="*/ 572 h 915"/>
                <a:gd name="T50" fmla="*/ 76 w 131"/>
                <a:gd name="T51" fmla="*/ 516 h 915"/>
                <a:gd name="T52" fmla="*/ 70 w 131"/>
                <a:gd name="T53" fmla="*/ 459 h 915"/>
                <a:gd name="T54" fmla="*/ 66 w 131"/>
                <a:gd name="T55" fmla="*/ 402 h 915"/>
                <a:gd name="T56" fmla="*/ 61 w 131"/>
                <a:gd name="T57" fmla="*/ 345 h 915"/>
                <a:gd name="T58" fmla="*/ 58 w 131"/>
                <a:gd name="T59" fmla="*/ 288 h 915"/>
                <a:gd name="T60" fmla="*/ 55 w 131"/>
                <a:gd name="T61" fmla="*/ 230 h 915"/>
                <a:gd name="T62" fmla="*/ 53 w 131"/>
                <a:gd name="T63" fmla="*/ 173 h 915"/>
                <a:gd name="T64" fmla="*/ 52 w 131"/>
                <a:gd name="T65" fmla="*/ 116 h 915"/>
                <a:gd name="T66" fmla="*/ 51 w 131"/>
                <a:gd name="T67" fmla="*/ 58 h 915"/>
                <a:gd name="T68" fmla="*/ 51 w 131"/>
                <a:gd name="T69" fmla="*/ 0 h 915"/>
                <a:gd name="T70" fmla="*/ 51 w 131"/>
                <a:gd name="T71" fmla="*/ 0 h 915"/>
                <a:gd name="T72" fmla="*/ 0 w 131"/>
                <a:gd name="T73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915">
                  <a:moveTo>
                    <a:pt x="0" y="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1" y="117"/>
                  </a:lnTo>
                  <a:lnTo>
                    <a:pt x="2" y="175"/>
                  </a:lnTo>
                  <a:lnTo>
                    <a:pt x="5" y="233"/>
                  </a:lnTo>
                  <a:lnTo>
                    <a:pt x="7" y="291"/>
                  </a:lnTo>
                  <a:lnTo>
                    <a:pt x="11" y="348"/>
                  </a:lnTo>
                  <a:lnTo>
                    <a:pt x="15" y="405"/>
                  </a:lnTo>
                  <a:lnTo>
                    <a:pt x="20" y="464"/>
                  </a:lnTo>
                  <a:lnTo>
                    <a:pt x="26" y="520"/>
                  </a:lnTo>
                  <a:lnTo>
                    <a:pt x="31" y="577"/>
                  </a:lnTo>
                  <a:lnTo>
                    <a:pt x="39" y="634"/>
                  </a:lnTo>
                  <a:lnTo>
                    <a:pt x="45" y="691"/>
                  </a:lnTo>
                  <a:lnTo>
                    <a:pt x="54" y="747"/>
                  </a:lnTo>
                  <a:lnTo>
                    <a:pt x="63" y="804"/>
                  </a:lnTo>
                  <a:lnTo>
                    <a:pt x="71" y="859"/>
                  </a:lnTo>
                  <a:lnTo>
                    <a:pt x="81" y="915"/>
                  </a:lnTo>
                  <a:lnTo>
                    <a:pt x="131" y="907"/>
                  </a:lnTo>
                  <a:lnTo>
                    <a:pt x="121" y="852"/>
                  </a:lnTo>
                  <a:lnTo>
                    <a:pt x="112" y="795"/>
                  </a:lnTo>
                  <a:lnTo>
                    <a:pt x="104" y="740"/>
                  </a:lnTo>
                  <a:lnTo>
                    <a:pt x="96" y="684"/>
                  </a:lnTo>
                  <a:lnTo>
                    <a:pt x="88" y="628"/>
                  </a:lnTo>
                  <a:lnTo>
                    <a:pt x="82" y="572"/>
                  </a:lnTo>
                  <a:lnTo>
                    <a:pt x="76" y="516"/>
                  </a:lnTo>
                  <a:lnTo>
                    <a:pt x="70" y="459"/>
                  </a:lnTo>
                  <a:lnTo>
                    <a:pt x="66" y="402"/>
                  </a:lnTo>
                  <a:lnTo>
                    <a:pt x="61" y="345"/>
                  </a:lnTo>
                  <a:lnTo>
                    <a:pt x="58" y="288"/>
                  </a:lnTo>
                  <a:lnTo>
                    <a:pt x="55" y="230"/>
                  </a:lnTo>
                  <a:lnTo>
                    <a:pt x="53" y="173"/>
                  </a:lnTo>
                  <a:lnTo>
                    <a:pt x="52" y="116"/>
                  </a:lnTo>
                  <a:lnTo>
                    <a:pt x="51" y="58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83" name="Freeform 131"/>
            <p:cNvSpPr>
              <a:spLocks/>
            </p:cNvSpPr>
            <p:nvPr/>
          </p:nvSpPr>
          <p:spPr bwMode="auto">
            <a:xfrm>
              <a:off x="2070" y="1932"/>
              <a:ext cx="540" cy="1252"/>
            </a:xfrm>
            <a:custGeom>
              <a:avLst/>
              <a:gdLst>
                <a:gd name="T0" fmla="*/ 1494 w 1620"/>
                <a:gd name="T1" fmla="*/ 91 h 3755"/>
                <a:gd name="T2" fmla="*/ 1362 w 1620"/>
                <a:gd name="T3" fmla="*/ 229 h 3755"/>
                <a:gd name="T4" fmla="*/ 1235 w 1620"/>
                <a:gd name="T5" fmla="*/ 373 h 3755"/>
                <a:gd name="T6" fmla="*/ 1113 w 1620"/>
                <a:gd name="T7" fmla="*/ 522 h 3755"/>
                <a:gd name="T8" fmla="*/ 998 w 1620"/>
                <a:gd name="T9" fmla="*/ 675 h 3755"/>
                <a:gd name="T10" fmla="*/ 887 w 1620"/>
                <a:gd name="T11" fmla="*/ 833 h 3755"/>
                <a:gd name="T12" fmla="*/ 783 w 1620"/>
                <a:gd name="T13" fmla="*/ 995 h 3755"/>
                <a:gd name="T14" fmla="*/ 684 w 1620"/>
                <a:gd name="T15" fmla="*/ 1161 h 3755"/>
                <a:gd name="T16" fmla="*/ 591 w 1620"/>
                <a:gd name="T17" fmla="*/ 1332 h 3755"/>
                <a:gd name="T18" fmla="*/ 504 w 1620"/>
                <a:gd name="T19" fmla="*/ 1506 h 3755"/>
                <a:gd name="T20" fmla="*/ 424 w 1620"/>
                <a:gd name="T21" fmla="*/ 1683 h 3755"/>
                <a:gd name="T22" fmla="*/ 351 w 1620"/>
                <a:gd name="T23" fmla="*/ 1864 h 3755"/>
                <a:gd name="T24" fmla="*/ 284 w 1620"/>
                <a:gd name="T25" fmla="*/ 2049 h 3755"/>
                <a:gd name="T26" fmla="*/ 223 w 1620"/>
                <a:gd name="T27" fmla="*/ 2236 h 3755"/>
                <a:gd name="T28" fmla="*/ 169 w 1620"/>
                <a:gd name="T29" fmla="*/ 2426 h 3755"/>
                <a:gd name="T30" fmla="*/ 123 w 1620"/>
                <a:gd name="T31" fmla="*/ 2619 h 3755"/>
                <a:gd name="T32" fmla="*/ 84 w 1620"/>
                <a:gd name="T33" fmla="*/ 2815 h 3755"/>
                <a:gd name="T34" fmla="*/ 52 w 1620"/>
                <a:gd name="T35" fmla="*/ 3012 h 3755"/>
                <a:gd name="T36" fmla="*/ 28 w 1620"/>
                <a:gd name="T37" fmla="*/ 3212 h 3755"/>
                <a:gd name="T38" fmla="*/ 11 w 1620"/>
                <a:gd name="T39" fmla="*/ 3414 h 3755"/>
                <a:gd name="T40" fmla="*/ 1 w 1620"/>
                <a:gd name="T41" fmla="*/ 3618 h 3755"/>
                <a:gd name="T42" fmla="*/ 51 w 1620"/>
                <a:gd name="T43" fmla="*/ 3755 h 3755"/>
                <a:gd name="T44" fmla="*/ 54 w 1620"/>
                <a:gd name="T45" fmla="*/ 3552 h 3755"/>
                <a:gd name="T46" fmla="*/ 66 w 1620"/>
                <a:gd name="T47" fmla="*/ 3350 h 3755"/>
                <a:gd name="T48" fmla="*/ 85 w 1620"/>
                <a:gd name="T49" fmla="*/ 3152 h 3755"/>
                <a:gd name="T50" fmla="*/ 112 w 1620"/>
                <a:gd name="T51" fmla="*/ 2954 h 3755"/>
                <a:gd name="T52" fmla="*/ 146 w 1620"/>
                <a:gd name="T53" fmla="*/ 2759 h 3755"/>
                <a:gd name="T54" fmla="*/ 187 w 1620"/>
                <a:gd name="T55" fmla="*/ 2566 h 3755"/>
                <a:gd name="T56" fmla="*/ 235 w 1620"/>
                <a:gd name="T57" fmla="*/ 2376 h 3755"/>
                <a:gd name="T58" fmla="*/ 290 w 1620"/>
                <a:gd name="T59" fmla="*/ 2188 h 3755"/>
                <a:gd name="T60" fmla="*/ 353 w 1620"/>
                <a:gd name="T61" fmla="*/ 2004 h 3755"/>
                <a:gd name="T62" fmla="*/ 421 w 1620"/>
                <a:gd name="T63" fmla="*/ 1822 h 3755"/>
                <a:gd name="T64" fmla="*/ 497 w 1620"/>
                <a:gd name="T65" fmla="*/ 1644 h 3755"/>
                <a:gd name="T66" fmla="*/ 578 w 1620"/>
                <a:gd name="T67" fmla="*/ 1469 h 3755"/>
                <a:gd name="T68" fmla="*/ 665 w 1620"/>
                <a:gd name="T69" fmla="*/ 1298 h 3755"/>
                <a:gd name="T70" fmla="*/ 759 w 1620"/>
                <a:gd name="T71" fmla="*/ 1131 h 3755"/>
                <a:gd name="T72" fmla="*/ 860 w 1620"/>
                <a:gd name="T73" fmla="*/ 968 h 3755"/>
                <a:gd name="T74" fmla="*/ 964 w 1620"/>
                <a:gd name="T75" fmla="*/ 808 h 3755"/>
                <a:gd name="T76" fmla="*/ 1076 w 1620"/>
                <a:gd name="T77" fmla="*/ 653 h 3755"/>
                <a:gd name="T78" fmla="*/ 1192 w 1620"/>
                <a:gd name="T79" fmla="*/ 503 h 3755"/>
                <a:gd name="T80" fmla="*/ 1314 w 1620"/>
                <a:gd name="T81" fmla="*/ 358 h 3755"/>
                <a:gd name="T82" fmla="*/ 1442 w 1620"/>
                <a:gd name="T83" fmla="*/ 217 h 3755"/>
                <a:gd name="T84" fmla="*/ 1575 w 1620"/>
                <a:gd name="T85" fmla="*/ 81 h 3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0" h="3755">
                  <a:moveTo>
                    <a:pt x="1584" y="0"/>
                  </a:moveTo>
                  <a:lnTo>
                    <a:pt x="1539" y="45"/>
                  </a:lnTo>
                  <a:lnTo>
                    <a:pt x="1494" y="91"/>
                  </a:lnTo>
                  <a:lnTo>
                    <a:pt x="1449" y="136"/>
                  </a:lnTo>
                  <a:lnTo>
                    <a:pt x="1405" y="183"/>
                  </a:lnTo>
                  <a:lnTo>
                    <a:pt x="1362" y="229"/>
                  </a:lnTo>
                  <a:lnTo>
                    <a:pt x="1319" y="277"/>
                  </a:lnTo>
                  <a:lnTo>
                    <a:pt x="1276" y="324"/>
                  </a:lnTo>
                  <a:lnTo>
                    <a:pt x="1235" y="373"/>
                  </a:lnTo>
                  <a:lnTo>
                    <a:pt x="1193" y="422"/>
                  </a:lnTo>
                  <a:lnTo>
                    <a:pt x="1153" y="472"/>
                  </a:lnTo>
                  <a:lnTo>
                    <a:pt x="1113" y="522"/>
                  </a:lnTo>
                  <a:lnTo>
                    <a:pt x="1075" y="572"/>
                  </a:lnTo>
                  <a:lnTo>
                    <a:pt x="1036" y="623"/>
                  </a:lnTo>
                  <a:lnTo>
                    <a:pt x="998" y="675"/>
                  </a:lnTo>
                  <a:lnTo>
                    <a:pt x="960" y="727"/>
                  </a:lnTo>
                  <a:lnTo>
                    <a:pt x="923" y="780"/>
                  </a:lnTo>
                  <a:lnTo>
                    <a:pt x="887" y="833"/>
                  </a:lnTo>
                  <a:lnTo>
                    <a:pt x="851" y="887"/>
                  </a:lnTo>
                  <a:lnTo>
                    <a:pt x="816" y="941"/>
                  </a:lnTo>
                  <a:lnTo>
                    <a:pt x="783" y="995"/>
                  </a:lnTo>
                  <a:lnTo>
                    <a:pt x="748" y="1050"/>
                  </a:lnTo>
                  <a:lnTo>
                    <a:pt x="716" y="1105"/>
                  </a:lnTo>
                  <a:lnTo>
                    <a:pt x="684" y="1161"/>
                  </a:lnTo>
                  <a:lnTo>
                    <a:pt x="652" y="1217"/>
                  </a:lnTo>
                  <a:lnTo>
                    <a:pt x="621" y="1274"/>
                  </a:lnTo>
                  <a:lnTo>
                    <a:pt x="591" y="1332"/>
                  </a:lnTo>
                  <a:lnTo>
                    <a:pt x="562" y="1389"/>
                  </a:lnTo>
                  <a:lnTo>
                    <a:pt x="532" y="1447"/>
                  </a:lnTo>
                  <a:lnTo>
                    <a:pt x="504" y="1506"/>
                  </a:lnTo>
                  <a:lnTo>
                    <a:pt x="477" y="1564"/>
                  </a:lnTo>
                  <a:lnTo>
                    <a:pt x="450" y="1623"/>
                  </a:lnTo>
                  <a:lnTo>
                    <a:pt x="424" y="1683"/>
                  </a:lnTo>
                  <a:lnTo>
                    <a:pt x="400" y="1743"/>
                  </a:lnTo>
                  <a:lnTo>
                    <a:pt x="375" y="1804"/>
                  </a:lnTo>
                  <a:lnTo>
                    <a:pt x="351" y="1864"/>
                  </a:lnTo>
                  <a:lnTo>
                    <a:pt x="327" y="1926"/>
                  </a:lnTo>
                  <a:lnTo>
                    <a:pt x="306" y="1986"/>
                  </a:lnTo>
                  <a:lnTo>
                    <a:pt x="284" y="2049"/>
                  </a:lnTo>
                  <a:lnTo>
                    <a:pt x="262" y="2110"/>
                  </a:lnTo>
                  <a:lnTo>
                    <a:pt x="243" y="2173"/>
                  </a:lnTo>
                  <a:lnTo>
                    <a:pt x="223" y="2236"/>
                  </a:lnTo>
                  <a:lnTo>
                    <a:pt x="204" y="2299"/>
                  </a:lnTo>
                  <a:lnTo>
                    <a:pt x="187" y="2362"/>
                  </a:lnTo>
                  <a:lnTo>
                    <a:pt x="169" y="2426"/>
                  </a:lnTo>
                  <a:lnTo>
                    <a:pt x="153" y="2491"/>
                  </a:lnTo>
                  <a:lnTo>
                    <a:pt x="138" y="2554"/>
                  </a:lnTo>
                  <a:lnTo>
                    <a:pt x="123" y="2619"/>
                  </a:lnTo>
                  <a:lnTo>
                    <a:pt x="109" y="2684"/>
                  </a:lnTo>
                  <a:lnTo>
                    <a:pt x="96" y="2749"/>
                  </a:lnTo>
                  <a:lnTo>
                    <a:pt x="84" y="2815"/>
                  </a:lnTo>
                  <a:lnTo>
                    <a:pt x="72" y="2881"/>
                  </a:lnTo>
                  <a:lnTo>
                    <a:pt x="61" y="2946"/>
                  </a:lnTo>
                  <a:lnTo>
                    <a:pt x="52" y="3012"/>
                  </a:lnTo>
                  <a:lnTo>
                    <a:pt x="43" y="3079"/>
                  </a:lnTo>
                  <a:lnTo>
                    <a:pt x="34" y="3145"/>
                  </a:lnTo>
                  <a:lnTo>
                    <a:pt x="28" y="3212"/>
                  </a:lnTo>
                  <a:lnTo>
                    <a:pt x="22" y="3279"/>
                  </a:lnTo>
                  <a:lnTo>
                    <a:pt x="15" y="3347"/>
                  </a:lnTo>
                  <a:lnTo>
                    <a:pt x="11" y="3414"/>
                  </a:lnTo>
                  <a:lnTo>
                    <a:pt x="6" y="3482"/>
                  </a:lnTo>
                  <a:lnTo>
                    <a:pt x="3" y="3550"/>
                  </a:lnTo>
                  <a:lnTo>
                    <a:pt x="1" y="3618"/>
                  </a:lnTo>
                  <a:lnTo>
                    <a:pt x="0" y="3686"/>
                  </a:lnTo>
                  <a:lnTo>
                    <a:pt x="0" y="3755"/>
                  </a:lnTo>
                  <a:lnTo>
                    <a:pt x="51" y="3755"/>
                  </a:lnTo>
                  <a:lnTo>
                    <a:pt x="51" y="3687"/>
                  </a:lnTo>
                  <a:lnTo>
                    <a:pt x="52" y="3619"/>
                  </a:lnTo>
                  <a:lnTo>
                    <a:pt x="54" y="3552"/>
                  </a:lnTo>
                  <a:lnTo>
                    <a:pt x="57" y="3484"/>
                  </a:lnTo>
                  <a:lnTo>
                    <a:pt x="61" y="3417"/>
                  </a:lnTo>
                  <a:lnTo>
                    <a:pt x="66" y="3350"/>
                  </a:lnTo>
                  <a:lnTo>
                    <a:pt x="71" y="3285"/>
                  </a:lnTo>
                  <a:lnTo>
                    <a:pt x="78" y="3218"/>
                  </a:lnTo>
                  <a:lnTo>
                    <a:pt x="85" y="3152"/>
                  </a:lnTo>
                  <a:lnTo>
                    <a:pt x="93" y="3086"/>
                  </a:lnTo>
                  <a:lnTo>
                    <a:pt x="103" y="3020"/>
                  </a:lnTo>
                  <a:lnTo>
                    <a:pt x="112" y="2954"/>
                  </a:lnTo>
                  <a:lnTo>
                    <a:pt x="122" y="2888"/>
                  </a:lnTo>
                  <a:lnTo>
                    <a:pt x="134" y="2823"/>
                  </a:lnTo>
                  <a:lnTo>
                    <a:pt x="146" y="2759"/>
                  </a:lnTo>
                  <a:lnTo>
                    <a:pt x="159" y="2694"/>
                  </a:lnTo>
                  <a:lnTo>
                    <a:pt x="173" y="2630"/>
                  </a:lnTo>
                  <a:lnTo>
                    <a:pt x="187" y="2566"/>
                  </a:lnTo>
                  <a:lnTo>
                    <a:pt x="203" y="2503"/>
                  </a:lnTo>
                  <a:lnTo>
                    <a:pt x="218" y="2439"/>
                  </a:lnTo>
                  <a:lnTo>
                    <a:pt x="235" y="2376"/>
                  </a:lnTo>
                  <a:lnTo>
                    <a:pt x="253" y="2312"/>
                  </a:lnTo>
                  <a:lnTo>
                    <a:pt x="272" y="2251"/>
                  </a:lnTo>
                  <a:lnTo>
                    <a:pt x="290" y="2188"/>
                  </a:lnTo>
                  <a:lnTo>
                    <a:pt x="311" y="2127"/>
                  </a:lnTo>
                  <a:lnTo>
                    <a:pt x="331" y="2065"/>
                  </a:lnTo>
                  <a:lnTo>
                    <a:pt x="353" y="2004"/>
                  </a:lnTo>
                  <a:lnTo>
                    <a:pt x="375" y="1943"/>
                  </a:lnTo>
                  <a:lnTo>
                    <a:pt x="397" y="1883"/>
                  </a:lnTo>
                  <a:lnTo>
                    <a:pt x="421" y="1822"/>
                  </a:lnTo>
                  <a:lnTo>
                    <a:pt x="446" y="1763"/>
                  </a:lnTo>
                  <a:lnTo>
                    <a:pt x="471" y="1703"/>
                  </a:lnTo>
                  <a:lnTo>
                    <a:pt x="497" y="1644"/>
                  </a:lnTo>
                  <a:lnTo>
                    <a:pt x="523" y="1586"/>
                  </a:lnTo>
                  <a:lnTo>
                    <a:pt x="550" y="1527"/>
                  </a:lnTo>
                  <a:lnTo>
                    <a:pt x="578" y="1469"/>
                  </a:lnTo>
                  <a:lnTo>
                    <a:pt x="607" y="1412"/>
                  </a:lnTo>
                  <a:lnTo>
                    <a:pt x="636" y="1354"/>
                  </a:lnTo>
                  <a:lnTo>
                    <a:pt x="665" y="1298"/>
                  </a:lnTo>
                  <a:lnTo>
                    <a:pt x="697" y="1242"/>
                  </a:lnTo>
                  <a:lnTo>
                    <a:pt x="728" y="1186"/>
                  </a:lnTo>
                  <a:lnTo>
                    <a:pt x="759" y="1131"/>
                  </a:lnTo>
                  <a:lnTo>
                    <a:pt x="793" y="1076"/>
                  </a:lnTo>
                  <a:lnTo>
                    <a:pt x="825" y="1022"/>
                  </a:lnTo>
                  <a:lnTo>
                    <a:pt x="860" y="968"/>
                  </a:lnTo>
                  <a:lnTo>
                    <a:pt x="894" y="914"/>
                  </a:lnTo>
                  <a:lnTo>
                    <a:pt x="929" y="861"/>
                  </a:lnTo>
                  <a:lnTo>
                    <a:pt x="964" y="808"/>
                  </a:lnTo>
                  <a:lnTo>
                    <a:pt x="1001" y="756"/>
                  </a:lnTo>
                  <a:lnTo>
                    <a:pt x="1038" y="704"/>
                  </a:lnTo>
                  <a:lnTo>
                    <a:pt x="1076" y="653"/>
                  </a:lnTo>
                  <a:lnTo>
                    <a:pt x="1114" y="603"/>
                  </a:lnTo>
                  <a:lnTo>
                    <a:pt x="1153" y="553"/>
                  </a:lnTo>
                  <a:lnTo>
                    <a:pt x="1192" y="503"/>
                  </a:lnTo>
                  <a:lnTo>
                    <a:pt x="1233" y="454"/>
                  </a:lnTo>
                  <a:lnTo>
                    <a:pt x="1273" y="405"/>
                  </a:lnTo>
                  <a:lnTo>
                    <a:pt x="1314" y="358"/>
                  </a:lnTo>
                  <a:lnTo>
                    <a:pt x="1356" y="310"/>
                  </a:lnTo>
                  <a:lnTo>
                    <a:pt x="1399" y="264"/>
                  </a:lnTo>
                  <a:lnTo>
                    <a:pt x="1442" y="217"/>
                  </a:lnTo>
                  <a:lnTo>
                    <a:pt x="1486" y="171"/>
                  </a:lnTo>
                  <a:lnTo>
                    <a:pt x="1530" y="125"/>
                  </a:lnTo>
                  <a:lnTo>
                    <a:pt x="1575" y="81"/>
                  </a:lnTo>
                  <a:lnTo>
                    <a:pt x="1620" y="37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84" name="Freeform 132"/>
            <p:cNvSpPr>
              <a:spLocks/>
            </p:cNvSpPr>
            <p:nvPr/>
          </p:nvSpPr>
          <p:spPr bwMode="auto">
            <a:xfrm>
              <a:off x="2281" y="2902"/>
              <a:ext cx="36" cy="263"/>
            </a:xfrm>
            <a:custGeom>
              <a:avLst/>
              <a:gdLst>
                <a:gd name="T0" fmla="*/ 0 w 110"/>
                <a:gd name="T1" fmla="*/ 0 h 787"/>
                <a:gd name="T2" fmla="*/ 0 w 110"/>
                <a:gd name="T3" fmla="*/ 0 h 787"/>
                <a:gd name="T4" fmla="*/ 0 w 110"/>
                <a:gd name="T5" fmla="*/ 49 h 787"/>
                <a:gd name="T6" fmla="*/ 1 w 110"/>
                <a:gd name="T7" fmla="*/ 100 h 787"/>
                <a:gd name="T8" fmla="*/ 2 w 110"/>
                <a:gd name="T9" fmla="*/ 150 h 787"/>
                <a:gd name="T10" fmla="*/ 4 w 110"/>
                <a:gd name="T11" fmla="*/ 200 h 787"/>
                <a:gd name="T12" fmla="*/ 6 w 110"/>
                <a:gd name="T13" fmla="*/ 249 h 787"/>
                <a:gd name="T14" fmla="*/ 8 w 110"/>
                <a:gd name="T15" fmla="*/ 299 h 787"/>
                <a:gd name="T16" fmla="*/ 12 w 110"/>
                <a:gd name="T17" fmla="*/ 349 h 787"/>
                <a:gd name="T18" fmla="*/ 15 w 110"/>
                <a:gd name="T19" fmla="*/ 397 h 787"/>
                <a:gd name="T20" fmla="*/ 19 w 110"/>
                <a:gd name="T21" fmla="*/ 447 h 787"/>
                <a:gd name="T22" fmla="*/ 24 w 110"/>
                <a:gd name="T23" fmla="*/ 496 h 787"/>
                <a:gd name="T24" fmla="*/ 28 w 110"/>
                <a:gd name="T25" fmla="*/ 544 h 787"/>
                <a:gd name="T26" fmla="*/ 33 w 110"/>
                <a:gd name="T27" fmla="*/ 594 h 787"/>
                <a:gd name="T28" fmla="*/ 40 w 110"/>
                <a:gd name="T29" fmla="*/ 642 h 787"/>
                <a:gd name="T30" fmla="*/ 46 w 110"/>
                <a:gd name="T31" fmla="*/ 690 h 787"/>
                <a:gd name="T32" fmla="*/ 53 w 110"/>
                <a:gd name="T33" fmla="*/ 739 h 787"/>
                <a:gd name="T34" fmla="*/ 59 w 110"/>
                <a:gd name="T35" fmla="*/ 787 h 787"/>
                <a:gd name="T36" fmla="*/ 110 w 110"/>
                <a:gd name="T37" fmla="*/ 780 h 787"/>
                <a:gd name="T38" fmla="*/ 102 w 110"/>
                <a:gd name="T39" fmla="*/ 732 h 787"/>
                <a:gd name="T40" fmla="*/ 96 w 110"/>
                <a:gd name="T41" fmla="*/ 683 h 787"/>
                <a:gd name="T42" fmla="*/ 89 w 110"/>
                <a:gd name="T43" fmla="*/ 636 h 787"/>
                <a:gd name="T44" fmla="*/ 84 w 110"/>
                <a:gd name="T45" fmla="*/ 587 h 787"/>
                <a:gd name="T46" fmla="*/ 79 w 110"/>
                <a:gd name="T47" fmla="*/ 540 h 787"/>
                <a:gd name="T48" fmla="*/ 73 w 110"/>
                <a:gd name="T49" fmla="*/ 491 h 787"/>
                <a:gd name="T50" fmla="*/ 69 w 110"/>
                <a:gd name="T51" fmla="*/ 443 h 787"/>
                <a:gd name="T52" fmla="*/ 66 w 110"/>
                <a:gd name="T53" fmla="*/ 394 h 787"/>
                <a:gd name="T54" fmla="*/ 62 w 110"/>
                <a:gd name="T55" fmla="*/ 344 h 787"/>
                <a:gd name="T56" fmla="*/ 59 w 110"/>
                <a:gd name="T57" fmla="*/ 296 h 787"/>
                <a:gd name="T58" fmla="*/ 56 w 110"/>
                <a:gd name="T59" fmla="*/ 247 h 787"/>
                <a:gd name="T60" fmla="*/ 54 w 110"/>
                <a:gd name="T61" fmla="*/ 197 h 787"/>
                <a:gd name="T62" fmla="*/ 53 w 110"/>
                <a:gd name="T63" fmla="*/ 149 h 787"/>
                <a:gd name="T64" fmla="*/ 52 w 110"/>
                <a:gd name="T65" fmla="*/ 99 h 787"/>
                <a:gd name="T66" fmla="*/ 51 w 110"/>
                <a:gd name="T67" fmla="*/ 49 h 787"/>
                <a:gd name="T68" fmla="*/ 51 w 110"/>
                <a:gd name="T69" fmla="*/ 0 h 787"/>
                <a:gd name="T70" fmla="*/ 51 w 110"/>
                <a:gd name="T71" fmla="*/ 0 h 787"/>
                <a:gd name="T72" fmla="*/ 0 w 110"/>
                <a:gd name="T73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787">
                  <a:moveTo>
                    <a:pt x="0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" y="100"/>
                  </a:lnTo>
                  <a:lnTo>
                    <a:pt x="2" y="150"/>
                  </a:lnTo>
                  <a:lnTo>
                    <a:pt x="4" y="200"/>
                  </a:lnTo>
                  <a:lnTo>
                    <a:pt x="6" y="249"/>
                  </a:lnTo>
                  <a:lnTo>
                    <a:pt x="8" y="299"/>
                  </a:lnTo>
                  <a:lnTo>
                    <a:pt x="12" y="349"/>
                  </a:lnTo>
                  <a:lnTo>
                    <a:pt x="15" y="397"/>
                  </a:lnTo>
                  <a:lnTo>
                    <a:pt x="19" y="447"/>
                  </a:lnTo>
                  <a:lnTo>
                    <a:pt x="24" y="496"/>
                  </a:lnTo>
                  <a:lnTo>
                    <a:pt x="28" y="544"/>
                  </a:lnTo>
                  <a:lnTo>
                    <a:pt x="33" y="594"/>
                  </a:lnTo>
                  <a:lnTo>
                    <a:pt x="40" y="642"/>
                  </a:lnTo>
                  <a:lnTo>
                    <a:pt x="46" y="690"/>
                  </a:lnTo>
                  <a:lnTo>
                    <a:pt x="53" y="739"/>
                  </a:lnTo>
                  <a:lnTo>
                    <a:pt x="59" y="787"/>
                  </a:lnTo>
                  <a:lnTo>
                    <a:pt x="110" y="780"/>
                  </a:lnTo>
                  <a:lnTo>
                    <a:pt x="102" y="732"/>
                  </a:lnTo>
                  <a:lnTo>
                    <a:pt x="96" y="683"/>
                  </a:lnTo>
                  <a:lnTo>
                    <a:pt x="89" y="636"/>
                  </a:lnTo>
                  <a:lnTo>
                    <a:pt x="84" y="587"/>
                  </a:lnTo>
                  <a:lnTo>
                    <a:pt x="79" y="540"/>
                  </a:lnTo>
                  <a:lnTo>
                    <a:pt x="73" y="491"/>
                  </a:lnTo>
                  <a:lnTo>
                    <a:pt x="69" y="443"/>
                  </a:lnTo>
                  <a:lnTo>
                    <a:pt x="66" y="394"/>
                  </a:lnTo>
                  <a:lnTo>
                    <a:pt x="62" y="344"/>
                  </a:lnTo>
                  <a:lnTo>
                    <a:pt x="59" y="296"/>
                  </a:lnTo>
                  <a:lnTo>
                    <a:pt x="56" y="247"/>
                  </a:lnTo>
                  <a:lnTo>
                    <a:pt x="54" y="197"/>
                  </a:lnTo>
                  <a:lnTo>
                    <a:pt x="53" y="149"/>
                  </a:lnTo>
                  <a:lnTo>
                    <a:pt x="52" y="99"/>
                  </a:lnTo>
                  <a:lnTo>
                    <a:pt x="51" y="49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85" name="Freeform 133"/>
            <p:cNvSpPr>
              <a:spLocks/>
            </p:cNvSpPr>
            <p:nvPr/>
          </p:nvSpPr>
          <p:spPr bwMode="auto">
            <a:xfrm>
              <a:off x="2281" y="1920"/>
              <a:ext cx="337" cy="982"/>
            </a:xfrm>
            <a:custGeom>
              <a:avLst/>
              <a:gdLst>
                <a:gd name="T0" fmla="*/ 917 w 1013"/>
                <a:gd name="T1" fmla="*/ 79 h 2946"/>
                <a:gd name="T2" fmla="*/ 813 w 1013"/>
                <a:gd name="T3" fmla="*/ 240 h 2946"/>
                <a:gd name="T4" fmla="*/ 714 w 1013"/>
                <a:gd name="T5" fmla="*/ 405 h 2946"/>
                <a:gd name="T6" fmla="*/ 620 w 1013"/>
                <a:gd name="T7" fmla="*/ 574 h 2946"/>
                <a:gd name="T8" fmla="*/ 531 w 1013"/>
                <a:gd name="T9" fmla="*/ 747 h 2946"/>
                <a:gd name="T10" fmla="*/ 448 w 1013"/>
                <a:gd name="T11" fmla="*/ 923 h 2946"/>
                <a:gd name="T12" fmla="*/ 371 w 1013"/>
                <a:gd name="T13" fmla="*/ 1102 h 2946"/>
                <a:gd name="T14" fmla="*/ 300 w 1013"/>
                <a:gd name="T15" fmla="*/ 1285 h 2946"/>
                <a:gd name="T16" fmla="*/ 236 w 1013"/>
                <a:gd name="T17" fmla="*/ 1470 h 2946"/>
                <a:gd name="T18" fmla="*/ 180 w 1013"/>
                <a:gd name="T19" fmla="*/ 1658 h 2946"/>
                <a:gd name="T20" fmla="*/ 130 w 1013"/>
                <a:gd name="T21" fmla="*/ 1850 h 2946"/>
                <a:gd name="T22" fmla="*/ 88 w 1013"/>
                <a:gd name="T23" fmla="*/ 2044 h 2946"/>
                <a:gd name="T24" fmla="*/ 54 w 1013"/>
                <a:gd name="T25" fmla="*/ 2241 h 2946"/>
                <a:gd name="T26" fmla="*/ 28 w 1013"/>
                <a:gd name="T27" fmla="*/ 2439 h 2946"/>
                <a:gd name="T28" fmla="*/ 14 w 1013"/>
                <a:gd name="T29" fmla="*/ 2590 h 2946"/>
                <a:gd name="T30" fmla="*/ 7 w 1013"/>
                <a:gd name="T31" fmla="*/ 2691 h 2946"/>
                <a:gd name="T32" fmla="*/ 2 w 1013"/>
                <a:gd name="T33" fmla="*/ 2792 h 2946"/>
                <a:gd name="T34" fmla="*/ 0 w 1013"/>
                <a:gd name="T35" fmla="*/ 2895 h 2946"/>
                <a:gd name="T36" fmla="*/ 51 w 1013"/>
                <a:gd name="T37" fmla="*/ 2946 h 2946"/>
                <a:gd name="T38" fmla="*/ 52 w 1013"/>
                <a:gd name="T39" fmla="*/ 2844 h 2946"/>
                <a:gd name="T40" fmla="*/ 55 w 1013"/>
                <a:gd name="T41" fmla="*/ 2744 h 2946"/>
                <a:gd name="T42" fmla="*/ 60 w 1013"/>
                <a:gd name="T43" fmla="*/ 2643 h 2946"/>
                <a:gd name="T44" fmla="*/ 68 w 1013"/>
                <a:gd name="T45" fmla="*/ 2544 h 2946"/>
                <a:gd name="T46" fmla="*/ 89 w 1013"/>
                <a:gd name="T47" fmla="*/ 2346 h 2946"/>
                <a:gd name="T48" fmla="*/ 120 w 1013"/>
                <a:gd name="T49" fmla="*/ 2151 h 2946"/>
                <a:gd name="T50" fmla="*/ 157 w 1013"/>
                <a:gd name="T51" fmla="*/ 1958 h 2946"/>
                <a:gd name="T52" fmla="*/ 203 w 1013"/>
                <a:gd name="T53" fmla="*/ 1766 h 2946"/>
                <a:gd name="T54" fmla="*/ 256 w 1013"/>
                <a:gd name="T55" fmla="*/ 1578 h 2946"/>
                <a:gd name="T56" fmla="*/ 315 w 1013"/>
                <a:gd name="T57" fmla="*/ 1393 h 2946"/>
                <a:gd name="T58" fmla="*/ 382 w 1013"/>
                <a:gd name="T59" fmla="*/ 1211 h 2946"/>
                <a:gd name="T60" fmla="*/ 454 w 1013"/>
                <a:gd name="T61" fmla="*/ 1032 h 2946"/>
                <a:gd name="T62" fmla="*/ 534 w 1013"/>
                <a:gd name="T63" fmla="*/ 856 h 2946"/>
                <a:gd name="T64" fmla="*/ 620 w 1013"/>
                <a:gd name="T65" fmla="*/ 683 h 2946"/>
                <a:gd name="T66" fmla="*/ 709 w 1013"/>
                <a:gd name="T67" fmla="*/ 513 h 2946"/>
                <a:gd name="T68" fmla="*/ 805 w 1013"/>
                <a:gd name="T69" fmla="*/ 348 h 2946"/>
                <a:gd name="T70" fmla="*/ 907 w 1013"/>
                <a:gd name="T71" fmla="*/ 186 h 2946"/>
                <a:gd name="T72" fmla="*/ 1013 w 1013"/>
                <a:gd name="T73" fmla="*/ 29 h 2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3" h="2946">
                  <a:moveTo>
                    <a:pt x="971" y="0"/>
                  </a:moveTo>
                  <a:lnTo>
                    <a:pt x="917" y="79"/>
                  </a:lnTo>
                  <a:lnTo>
                    <a:pt x="865" y="159"/>
                  </a:lnTo>
                  <a:lnTo>
                    <a:pt x="813" y="240"/>
                  </a:lnTo>
                  <a:lnTo>
                    <a:pt x="762" y="322"/>
                  </a:lnTo>
                  <a:lnTo>
                    <a:pt x="714" y="405"/>
                  </a:lnTo>
                  <a:lnTo>
                    <a:pt x="666" y="489"/>
                  </a:lnTo>
                  <a:lnTo>
                    <a:pt x="620" y="574"/>
                  </a:lnTo>
                  <a:lnTo>
                    <a:pt x="574" y="659"/>
                  </a:lnTo>
                  <a:lnTo>
                    <a:pt x="531" y="747"/>
                  </a:lnTo>
                  <a:lnTo>
                    <a:pt x="488" y="834"/>
                  </a:lnTo>
                  <a:lnTo>
                    <a:pt x="448" y="923"/>
                  </a:lnTo>
                  <a:lnTo>
                    <a:pt x="408" y="1011"/>
                  </a:lnTo>
                  <a:lnTo>
                    <a:pt x="371" y="1102"/>
                  </a:lnTo>
                  <a:lnTo>
                    <a:pt x="335" y="1193"/>
                  </a:lnTo>
                  <a:lnTo>
                    <a:pt x="300" y="1285"/>
                  </a:lnTo>
                  <a:lnTo>
                    <a:pt x="268" y="1376"/>
                  </a:lnTo>
                  <a:lnTo>
                    <a:pt x="236" y="1470"/>
                  </a:lnTo>
                  <a:lnTo>
                    <a:pt x="207" y="1564"/>
                  </a:lnTo>
                  <a:lnTo>
                    <a:pt x="180" y="1658"/>
                  </a:lnTo>
                  <a:lnTo>
                    <a:pt x="154" y="1753"/>
                  </a:lnTo>
                  <a:lnTo>
                    <a:pt x="130" y="1850"/>
                  </a:lnTo>
                  <a:lnTo>
                    <a:pt x="108" y="1947"/>
                  </a:lnTo>
                  <a:lnTo>
                    <a:pt x="88" y="2044"/>
                  </a:lnTo>
                  <a:lnTo>
                    <a:pt x="70" y="2142"/>
                  </a:lnTo>
                  <a:lnTo>
                    <a:pt x="54" y="2241"/>
                  </a:lnTo>
                  <a:lnTo>
                    <a:pt x="40" y="2340"/>
                  </a:lnTo>
                  <a:lnTo>
                    <a:pt x="28" y="2439"/>
                  </a:lnTo>
                  <a:lnTo>
                    <a:pt x="18" y="2540"/>
                  </a:lnTo>
                  <a:lnTo>
                    <a:pt x="14" y="2590"/>
                  </a:lnTo>
                  <a:lnTo>
                    <a:pt x="10" y="2640"/>
                  </a:lnTo>
                  <a:lnTo>
                    <a:pt x="7" y="2691"/>
                  </a:lnTo>
                  <a:lnTo>
                    <a:pt x="4" y="2742"/>
                  </a:lnTo>
                  <a:lnTo>
                    <a:pt x="2" y="2792"/>
                  </a:lnTo>
                  <a:lnTo>
                    <a:pt x="1" y="2843"/>
                  </a:lnTo>
                  <a:lnTo>
                    <a:pt x="0" y="2895"/>
                  </a:lnTo>
                  <a:lnTo>
                    <a:pt x="0" y="2946"/>
                  </a:lnTo>
                  <a:lnTo>
                    <a:pt x="51" y="2946"/>
                  </a:lnTo>
                  <a:lnTo>
                    <a:pt x="51" y="2895"/>
                  </a:lnTo>
                  <a:lnTo>
                    <a:pt x="52" y="2844"/>
                  </a:lnTo>
                  <a:lnTo>
                    <a:pt x="53" y="2795"/>
                  </a:lnTo>
                  <a:lnTo>
                    <a:pt x="55" y="2744"/>
                  </a:lnTo>
                  <a:lnTo>
                    <a:pt x="57" y="2694"/>
                  </a:lnTo>
                  <a:lnTo>
                    <a:pt x="60" y="2643"/>
                  </a:lnTo>
                  <a:lnTo>
                    <a:pt x="64" y="2594"/>
                  </a:lnTo>
                  <a:lnTo>
                    <a:pt x="68" y="2544"/>
                  </a:lnTo>
                  <a:lnTo>
                    <a:pt x="78" y="2445"/>
                  </a:lnTo>
                  <a:lnTo>
                    <a:pt x="89" y="2346"/>
                  </a:lnTo>
                  <a:lnTo>
                    <a:pt x="103" y="2248"/>
                  </a:lnTo>
                  <a:lnTo>
                    <a:pt x="120" y="2151"/>
                  </a:lnTo>
                  <a:lnTo>
                    <a:pt x="138" y="2054"/>
                  </a:lnTo>
                  <a:lnTo>
                    <a:pt x="157" y="1958"/>
                  </a:lnTo>
                  <a:lnTo>
                    <a:pt x="179" y="1861"/>
                  </a:lnTo>
                  <a:lnTo>
                    <a:pt x="203" y="1766"/>
                  </a:lnTo>
                  <a:lnTo>
                    <a:pt x="229" y="1672"/>
                  </a:lnTo>
                  <a:lnTo>
                    <a:pt x="256" y="1578"/>
                  </a:lnTo>
                  <a:lnTo>
                    <a:pt x="285" y="1486"/>
                  </a:lnTo>
                  <a:lnTo>
                    <a:pt x="315" y="1393"/>
                  </a:lnTo>
                  <a:lnTo>
                    <a:pt x="348" y="1302"/>
                  </a:lnTo>
                  <a:lnTo>
                    <a:pt x="382" y="1211"/>
                  </a:lnTo>
                  <a:lnTo>
                    <a:pt x="418" y="1120"/>
                  </a:lnTo>
                  <a:lnTo>
                    <a:pt x="454" y="1032"/>
                  </a:lnTo>
                  <a:lnTo>
                    <a:pt x="493" y="943"/>
                  </a:lnTo>
                  <a:lnTo>
                    <a:pt x="534" y="856"/>
                  </a:lnTo>
                  <a:lnTo>
                    <a:pt x="575" y="768"/>
                  </a:lnTo>
                  <a:lnTo>
                    <a:pt x="620" y="683"/>
                  </a:lnTo>
                  <a:lnTo>
                    <a:pt x="664" y="598"/>
                  </a:lnTo>
                  <a:lnTo>
                    <a:pt x="709" y="513"/>
                  </a:lnTo>
                  <a:lnTo>
                    <a:pt x="757" y="430"/>
                  </a:lnTo>
                  <a:lnTo>
                    <a:pt x="805" y="348"/>
                  </a:lnTo>
                  <a:lnTo>
                    <a:pt x="856" y="267"/>
                  </a:lnTo>
                  <a:lnTo>
                    <a:pt x="907" y="186"/>
                  </a:lnTo>
                  <a:lnTo>
                    <a:pt x="959" y="107"/>
                  </a:lnTo>
                  <a:lnTo>
                    <a:pt x="1013" y="29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86" name="Freeform 134"/>
            <p:cNvSpPr>
              <a:spLocks/>
            </p:cNvSpPr>
            <p:nvPr/>
          </p:nvSpPr>
          <p:spPr bwMode="auto">
            <a:xfrm>
              <a:off x="2462" y="2551"/>
              <a:ext cx="43" cy="304"/>
            </a:xfrm>
            <a:custGeom>
              <a:avLst/>
              <a:gdLst>
                <a:gd name="T0" fmla="*/ 0 w 131"/>
                <a:gd name="T1" fmla="*/ 0 h 914"/>
                <a:gd name="T2" fmla="*/ 0 w 131"/>
                <a:gd name="T3" fmla="*/ 0 h 914"/>
                <a:gd name="T4" fmla="*/ 0 w 131"/>
                <a:gd name="T5" fmla="*/ 58 h 914"/>
                <a:gd name="T6" fmla="*/ 0 w 131"/>
                <a:gd name="T7" fmla="*/ 116 h 914"/>
                <a:gd name="T8" fmla="*/ 2 w 131"/>
                <a:gd name="T9" fmla="*/ 175 h 914"/>
                <a:gd name="T10" fmla="*/ 4 w 131"/>
                <a:gd name="T11" fmla="*/ 232 h 914"/>
                <a:gd name="T12" fmla="*/ 7 w 131"/>
                <a:gd name="T13" fmla="*/ 290 h 914"/>
                <a:gd name="T14" fmla="*/ 11 w 131"/>
                <a:gd name="T15" fmla="*/ 347 h 914"/>
                <a:gd name="T16" fmla="*/ 15 w 131"/>
                <a:gd name="T17" fmla="*/ 406 h 914"/>
                <a:gd name="T18" fmla="*/ 19 w 131"/>
                <a:gd name="T19" fmla="*/ 463 h 914"/>
                <a:gd name="T20" fmla="*/ 25 w 131"/>
                <a:gd name="T21" fmla="*/ 519 h 914"/>
                <a:gd name="T22" fmla="*/ 31 w 131"/>
                <a:gd name="T23" fmla="*/ 576 h 914"/>
                <a:gd name="T24" fmla="*/ 38 w 131"/>
                <a:gd name="T25" fmla="*/ 634 h 914"/>
                <a:gd name="T26" fmla="*/ 45 w 131"/>
                <a:gd name="T27" fmla="*/ 690 h 914"/>
                <a:gd name="T28" fmla="*/ 53 w 131"/>
                <a:gd name="T29" fmla="*/ 747 h 914"/>
                <a:gd name="T30" fmla="*/ 62 w 131"/>
                <a:gd name="T31" fmla="*/ 802 h 914"/>
                <a:gd name="T32" fmla="*/ 71 w 131"/>
                <a:gd name="T33" fmla="*/ 858 h 914"/>
                <a:gd name="T34" fmla="*/ 81 w 131"/>
                <a:gd name="T35" fmla="*/ 914 h 914"/>
                <a:gd name="T36" fmla="*/ 131 w 131"/>
                <a:gd name="T37" fmla="*/ 906 h 914"/>
                <a:gd name="T38" fmla="*/ 121 w 131"/>
                <a:gd name="T39" fmla="*/ 851 h 914"/>
                <a:gd name="T40" fmla="*/ 112 w 131"/>
                <a:gd name="T41" fmla="*/ 795 h 914"/>
                <a:gd name="T42" fmla="*/ 104 w 131"/>
                <a:gd name="T43" fmla="*/ 739 h 914"/>
                <a:gd name="T44" fmla="*/ 95 w 131"/>
                <a:gd name="T45" fmla="*/ 683 h 914"/>
                <a:gd name="T46" fmla="*/ 89 w 131"/>
                <a:gd name="T47" fmla="*/ 627 h 914"/>
                <a:gd name="T48" fmla="*/ 81 w 131"/>
                <a:gd name="T49" fmla="*/ 571 h 914"/>
                <a:gd name="T50" fmla="*/ 76 w 131"/>
                <a:gd name="T51" fmla="*/ 515 h 914"/>
                <a:gd name="T52" fmla="*/ 70 w 131"/>
                <a:gd name="T53" fmla="*/ 458 h 914"/>
                <a:gd name="T54" fmla="*/ 65 w 131"/>
                <a:gd name="T55" fmla="*/ 401 h 914"/>
                <a:gd name="T56" fmla="*/ 61 w 131"/>
                <a:gd name="T57" fmla="*/ 344 h 914"/>
                <a:gd name="T58" fmla="*/ 57 w 131"/>
                <a:gd name="T59" fmla="*/ 287 h 914"/>
                <a:gd name="T60" fmla="*/ 54 w 131"/>
                <a:gd name="T61" fmla="*/ 230 h 914"/>
                <a:gd name="T62" fmla="*/ 52 w 131"/>
                <a:gd name="T63" fmla="*/ 172 h 914"/>
                <a:gd name="T64" fmla="*/ 51 w 131"/>
                <a:gd name="T65" fmla="*/ 115 h 914"/>
                <a:gd name="T66" fmla="*/ 50 w 131"/>
                <a:gd name="T67" fmla="*/ 57 h 914"/>
                <a:gd name="T68" fmla="*/ 50 w 131"/>
                <a:gd name="T69" fmla="*/ 0 h 914"/>
                <a:gd name="T70" fmla="*/ 50 w 131"/>
                <a:gd name="T71" fmla="*/ 0 h 914"/>
                <a:gd name="T72" fmla="*/ 0 w 131"/>
                <a:gd name="T73" fmla="*/ 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914">
                  <a:moveTo>
                    <a:pt x="0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2" y="175"/>
                  </a:lnTo>
                  <a:lnTo>
                    <a:pt x="4" y="232"/>
                  </a:lnTo>
                  <a:lnTo>
                    <a:pt x="7" y="290"/>
                  </a:lnTo>
                  <a:lnTo>
                    <a:pt x="11" y="347"/>
                  </a:lnTo>
                  <a:lnTo>
                    <a:pt x="15" y="406"/>
                  </a:lnTo>
                  <a:lnTo>
                    <a:pt x="19" y="463"/>
                  </a:lnTo>
                  <a:lnTo>
                    <a:pt x="25" y="519"/>
                  </a:lnTo>
                  <a:lnTo>
                    <a:pt x="31" y="576"/>
                  </a:lnTo>
                  <a:lnTo>
                    <a:pt x="38" y="634"/>
                  </a:lnTo>
                  <a:lnTo>
                    <a:pt x="45" y="690"/>
                  </a:lnTo>
                  <a:lnTo>
                    <a:pt x="53" y="747"/>
                  </a:lnTo>
                  <a:lnTo>
                    <a:pt x="62" y="802"/>
                  </a:lnTo>
                  <a:lnTo>
                    <a:pt x="71" y="858"/>
                  </a:lnTo>
                  <a:lnTo>
                    <a:pt x="81" y="914"/>
                  </a:lnTo>
                  <a:lnTo>
                    <a:pt x="131" y="906"/>
                  </a:lnTo>
                  <a:lnTo>
                    <a:pt x="121" y="851"/>
                  </a:lnTo>
                  <a:lnTo>
                    <a:pt x="112" y="795"/>
                  </a:lnTo>
                  <a:lnTo>
                    <a:pt x="104" y="739"/>
                  </a:lnTo>
                  <a:lnTo>
                    <a:pt x="95" y="683"/>
                  </a:lnTo>
                  <a:lnTo>
                    <a:pt x="89" y="627"/>
                  </a:lnTo>
                  <a:lnTo>
                    <a:pt x="81" y="571"/>
                  </a:lnTo>
                  <a:lnTo>
                    <a:pt x="76" y="515"/>
                  </a:lnTo>
                  <a:lnTo>
                    <a:pt x="70" y="458"/>
                  </a:lnTo>
                  <a:lnTo>
                    <a:pt x="65" y="401"/>
                  </a:lnTo>
                  <a:lnTo>
                    <a:pt x="61" y="344"/>
                  </a:lnTo>
                  <a:lnTo>
                    <a:pt x="57" y="287"/>
                  </a:lnTo>
                  <a:lnTo>
                    <a:pt x="54" y="230"/>
                  </a:lnTo>
                  <a:lnTo>
                    <a:pt x="52" y="172"/>
                  </a:lnTo>
                  <a:lnTo>
                    <a:pt x="51" y="115"/>
                  </a:lnTo>
                  <a:lnTo>
                    <a:pt x="50" y="57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87" name="Freeform 135"/>
            <p:cNvSpPr>
              <a:spLocks/>
            </p:cNvSpPr>
            <p:nvPr/>
          </p:nvSpPr>
          <p:spPr bwMode="auto">
            <a:xfrm>
              <a:off x="2462" y="1940"/>
              <a:ext cx="147" cy="611"/>
            </a:xfrm>
            <a:custGeom>
              <a:avLst/>
              <a:gdLst>
                <a:gd name="T0" fmla="*/ 393 w 441"/>
                <a:gd name="T1" fmla="*/ 0 h 1833"/>
                <a:gd name="T2" fmla="*/ 358 w 441"/>
                <a:gd name="T3" fmla="*/ 109 h 1833"/>
                <a:gd name="T4" fmla="*/ 322 w 441"/>
                <a:gd name="T5" fmla="*/ 219 h 1833"/>
                <a:gd name="T6" fmla="*/ 287 w 441"/>
                <a:gd name="T7" fmla="*/ 329 h 1833"/>
                <a:gd name="T8" fmla="*/ 253 w 441"/>
                <a:gd name="T9" fmla="*/ 440 h 1833"/>
                <a:gd name="T10" fmla="*/ 219 w 441"/>
                <a:gd name="T11" fmla="*/ 553 h 1833"/>
                <a:gd name="T12" fmla="*/ 187 w 441"/>
                <a:gd name="T13" fmla="*/ 665 h 1833"/>
                <a:gd name="T14" fmla="*/ 156 w 441"/>
                <a:gd name="T15" fmla="*/ 777 h 1833"/>
                <a:gd name="T16" fmla="*/ 127 w 441"/>
                <a:gd name="T17" fmla="*/ 892 h 1833"/>
                <a:gd name="T18" fmla="*/ 113 w 441"/>
                <a:gd name="T19" fmla="*/ 949 h 1833"/>
                <a:gd name="T20" fmla="*/ 100 w 441"/>
                <a:gd name="T21" fmla="*/ 1006 h 1833"/>
                <a:gd name="T22" fmla="*/ 88 w 441"/>
                <a:gd name="T23" fmla="*/ 1064 h 1833"/>
                <a:gd name="T24" fmla="*/ 76 w 441"/>
                <a:gd name="T25" fmla="*/ 1122 h 1833"/>
                <a:gd name="T26" fmla="*/ 65 w 441"/>
                <a:gd name="T27" fmla="*/ 1179 h 1833"/>
                <a:gd name="T28" fmla="*/ 54 w 441"/>
                <a:gd name="T29" fmla="*/ 1237 h 1833"/>
                <a:gd name="T30" fmla="*/ 45 w 441"/>
                <a:gd name="T31" fmla="*/ 1296 h 1833"/>
                <a:gd name="T32" fmla="*/ 36 w 441"/>
                <a:gd name="T33" fmla="*/ 1355 h 1833"/>
                <a:gd name="T34" fmla="*/ 28 w 441"/>
                <a:gd name="T35" fmla="*/ 1414 h 1833"/>
                <a:gd name="T36" fmla="*/ 21 w 441"/>
                <a:gd name="T37" fmla="*/ 1473 h 1833"/>
                <a:gd name="T38" fmla="*/ 15 w 441"/>
                <a:gd name="T39" fmla="*/ 1532 h 1833"/>
                <a:gd name="T40" fmla="*/ 10 w 441"/>
                <a:gd name="T41" fmla="*/ 1592 h 1833"/>
                <a:gd name="T42" fmla="*/ 5 w 441"/>
                <a:gd name="T43" fmla="*/ 1651 h 1833"/>
                <a:gd name="T44" fmla="*/ 2 w 441"/>
                <a:gd name="T45" fmla="*/ 1712 h 1833"/>
                <a:gd name="T46" fmla="*/ 0 w 441"/>
                <a:gd name="T47" fmla="*/ 1772 h 1833"/>
                <a:gd name="T48" fmla="*/ 0 w 441"/>
                <a:gd name="T49" fmla="*/ 1833 h 1833"/>
                <a:gd name="T50" fmla="*/ 50 w 441"/>
                <a:gd name="T51" fmla="*/ 1833 h 1833"/>
                <a:gd name="T52" fmla="*/ 51 w 441"/>
                <a:gd name="T53" fmla="*/ 1773 h 1833"/>
                <a:gd name="T54" fmla="*/ 53 w 441"/>
                <a:gd name="T55" fmla="*/ 1714 h 1833"/>
                <a:gd name="T56" fmla="*/ 56 w 441"/>
                <a:gd name="T57" fmla="*/ 1654 h 1833"/>
                <a:gd name="T58" fmla="*/ 61 w 441"/>
                <a:gd name="T59" fmla="*/ 1595 h 1833"/>
                <a:gd name="T60" fmla="*/ 65 w 441"/>
                <a:gd name="T61" fmla="*/ 1537 h 1833"/>
                <a:gd name="T62" fmla="*/ 71 w 441"/>
                <a:gd name="T63" fmla="*/ 1478 h 1833"/>
                <a:gd name="T64" fmla="*/ 78 w 441"/>
                <a:gd name="T65" fmla="*/ 1420 h 1833"/>
                <a:gd name="T66" fmla="*/ 86 w 441"/>
                <a:gd name="T67" fmla="*/ 1362 h 1833"/>
                <a:gd name="T68" fmla="*/ 95 w 441"/>
                <a:gd name="T69" fmla="*/ 1304 h 1833"/>
                <a:gd name="T70" fmla="*/ 105 w 441"/>
                <a:gd name="T71" fmla="*/ 1246 h 1833"/>
                <a:gd name="T72" fmla="*/ 115 w 441"/>
                <a:gd name="T73" fmla="*/ 1189 h 1833"/>
                <a:gd name="T74" fmla="*/ 125 w 441"/>
                <a:gd name="T75" fmla="*/ 1132 h 1833"/>
                <a:gd name="T76" fmla="*/ 137 w 441"/>
                <a:gd name="T77" fmla="*/ 1074 h 1833"/>
                <a:gd name="T78" fmla="*/ 150 w 441"/>
                <a:gd name="T79" fmla="*/ 1017 h 1833"/>
                <a:gd name="T80" fmla="*/ 163 w 441"/>
                <a:gd name="T81" fmla="*/ 960 h 1833"/>
                <a:gd name="T82" fmla="*/ 176 w 441"/>
                <a:gd name="T83" fmla="*/ 904 h 1833"/>
                <a:gd name="T84" fmla="*/ 205 w 441"/>
                <a:gd name="T85" fmla="*/ 790 h 1833"/>
                <a:gd name="T86" fmla="*/ 235 w 441"/>
                <a:gd name="T87" fmla="*/ 678 h 1833"/>
                <a:gd name="T88" fmla="*/ 268 w 441"/>
                <a:gd name="T89" fmla="*/ 567 h 1833"/>
                <a:gd name="T90" fmla="*/ 301 w 441"/>
                <a:gd name="T91" fmla="*/ 455 h 1833"/>
                <a:gd name="T92" fmla="*/ 336 w 441"/>
                <a:gd name="T93" fmla="*/ 344 h 1833"/>
                <a:gd name="T94" fmla="*/ 370 w 441"/>
                <a:gd name="T95" fmla="*/ 234 h 1833"/>
                <a:gd name="T96" fmla="*/ 406 w 441"/>
                <a:gd name="T97" fmla="*/ 124 h 1833"/>
                <a:gd name="T98" fmla="*/ 441 w 441"/>
                <a:gd name="T99" fmla="*/ 15 h 1833"/>
                <a:gd name="T100" fmla="*/ 393 w 441"/>
                <a:gd name="T101" fmla="*/ 0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1" h="1833">
                  <a:moveTo>
                    <a:pt x="393" y="0"/>
                  </a:moveTo>
                  <a:lnTo>
                    <a:pt x="358" y="109"/>
                  </a:lnTo>
                  <a:lnTo>
                    <a:pt x="322" y="219"/>
                  </a:lnTo>
                  <a:lnTo>
                    <a:pt x="287" y="329"/>
                  </a:lnTo>
                  <a:lnTo>
                    <a:pt x="253" y="440"/>
                  </a:lnTo>
                  <a:lnTo>
                    <a:pt x="219" y="553"/>
                  </a:lnTo>
                  <a:lnTo>
                    <a:pt x="187" y="665"/>
                  </a:lnTo>
                  <a:lnTo>
                    <a:pt x="156" y="777"/>
                  </a:lnTo>
                  <a:lnTo>
                    <a:pt x="127" y="892"/>
                  </a:lnTo>
                  <a:lnTo>
                    <a:pt x="113" y="949"/>
                  </a:lnTo>
                  <a:lnTo>
                    <a:pt x="100" y="1006"/>
                  </a:lnTo>
                  <a:lnTo>
                    <a:pt x="88" y="1064"/>
                  </a:lnTo>
                  <a:lnTo>
                    <a:pt x="76" y="1122"/>
                  </a:lnTo>
                  <a:lnTo>
                    <a:pt x="65" y="1179"/>
                  </a:lnTo>
                  <a:lnTo>
                    <a:pt x="54" y="1237"/>
                  </a:lnTo>
                  <a:lnTo>
                    <a:pt x="45" y="1296"/>
                  </a:lnTo>
                  <a:lnTo>
                    <a:pt x="36" y="1355"/>
                  </a:lnTo>
                  <a:lnTo>
                    <a:pt x="28" y="1414"/>
                  </a:lnTo>
                  <a:lnTo>
                    <a:pt x="21" y="1473"/>
                  </a:lnTo>
                  <a:lnTo>
                    <a:pt x="15" y="1532"/>
                  </a:lnTo>
                  <a:lnTo>
                    <a:pt x="10" y="1592"/>
                  </a:lnTo>
                  <a:lnTo>
                    <a:pt x="5" y="1651"/>
                  </a:lnTo>
                  <a:lnTo>
                    <a:pt x="2" y="1712"/>
                  </a:lnTo>
                  <a:lnTo>
                    <a:pt x="0" y="1772"/>
                  </a:lnTo>
                  <a:lnTo>
                    <a:pt x="0" y="1833"/>
                  </a:lnTo>
                  <a:lnTo>
                    <a:pt x="50" y="1833"/>
                  </a:lnTo>
                  <a:lnTo>
                    <a:pt x="51" y="1773"/>
                  </a:lnTo>
                  <a:lnTo>
                    <a:pt x="53" y="1714"/>
                  </a:lnTo>
                  <a:lnTo>
                    <a:pt x="56" y="1654"/>
                  </a:lnTo>
                  <a:lnTo>
                    <a:pt x="61" y="1595"/>
                  </a:lnTo>
                  <a:lnTo>
                    <a:pt x="65" y="1537"/>
                  </a:lnTo>
                  <a:lnTo>
                    <a:pt x="71" y="1478"/>
                  </a:lnTo>
                  <a:lnTo>
                    <a:pt x="78" y="1420"/>
                  </a:lnTo>
                  <a:lnTo>
                    <a:pt x="86" y="1362"/>
                  </a:lnTo>
                  <a:lnTo>
                    <a:pt x="95" y="1304"/>
                  </a:lnTo>
                  <a:lnTo>
                    <a:pt x="105" y="1246"/>
                  </a:lnTo>
                  <a:lnTo>
                    <a:pt x="115" y="1189"/>
                  </a:lnTo>
                  <a:lnTo>
                    <a:pt x="125" y="1132"/>
                  </a:lnTo>
                  <a:lnTo>
                    <a:pt x="137" y="1074"/>
                  </a:lnTo>
                  <a:lnTo>
                    <a:pt x="150" y="1017"/>
                  </a:lnTo>
                  <a:lnTo>
                    <a:pt x="163" y="960"/>
                  </a:lnTo>
                  <a:lnTo>
                    <a:pt x="176" y="904"/>
                  </a:lnTo>
                  <a:lnTo>
                    <a:pt x="205" y="790"/>
                  </a:lnTo>
                  <a:lnTo>
                    <a:pt x="235" y="678"/>
                  </a:lnTo>
                  <a:lnTo>
                    <a:pt x="268" y="567"/>
                  </a:lnTo>
                  <a:lnTo>
                    <a:pt x="301" y="455"/>
                  </a:lnTo>
                  <a:lnTo>
                    <a:pt x="336" y="344"/>
                  </a:lnTo>
                  <a:lnTo>
                    <a:pt x="370" y="234"/>
                  </a:lnTo>
                  <a:lnTo>
                    <a:pt x="406" y="124"/>
                  </a:lnTo>
                  <a:lnTo>
                    <a:pt x="441" y="1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88" name="Freeform 136"/>
            <p:cNvSpPr>
              <a:spLocks/>
            </p:cNvSpPr>
            <p:nvPr/>
          </p:nvSpPr>
          <p:spPr bwMode="auto">
            <a:xfrm>
              <a:off x="4088" y="2585"/>
              <a:ext cx="1567" cy="1664"/>
            </a:xfrm>
            <a:custGeom>
              <a:avLst/>
              <a:gdLst>
                <a:gd name="T0" fmla="*/ 4537 w 4703"/>
                <a:gd name="T1" fmla="*/ 4978 h 4990"/>
                <a:gd name="T2" fmla="*/ 4186 w 4703"/>
                <a:gd name="T3" fmla="*/ 4934 h 4990"/>
                <a:gd name="T4" fmla="*/ 3816 w 4703"/>
                <a:gd name="T5" fmla="*/ 4862 h 4990"/>
                <a:gd name="T6" fmla="*/ 3432 w 4703"/>
                <a:gd name="T7" fmla="*/ 4766 h 4990"/>
                <a:gd name="T8" fmla="*/ 3041 w 4703"/>
                <a:gd name="T9" fmla="*/ 4647 h 4990"/>
                <a:gd name="T10" fmla="*/ 2647 w 4703"/>
                <a:gd name="T11" fmla="*/ 4507 h 4990"/>
                <a:gd name="T12" fmla="*/ 2260 w 4703"/>
                <a:gd name="T13" fmla="*/ 4350 h 4990"/>
                <a:gd name="T14" fmla="*/ 1884 w 4703"/>
                <a:gd name="T15" fmla="*/ 4176 h 4990"/>
                <a:gd name="T16" fmla="*/ 1524 w 4703"/>
                <a:gd name="T17" fmla="*/ 3988 h 4990"/>
                <a:gd name="T18" fmla="*/ 1188 w 4703"/>
                <a:gd name="T19" fmla="*/ 3788 h 4990"/>
                <a:gd name="T20" fmla="*/ 882 w 4703"/>
                <a:gd name="T21" fmla="*/ 3579 h 4990"/>
                <a:gd name="T22" fmla="*/ 612 w 4703"/>
                <a:gd name="T23" fmla="*/ 3362 h 4990"/>
                <a:gd name="T24" fmla="*/ 383 w 4703"/>
                <a:gd name="T25" fmla="*/ 3140 h 4990"/>
                <a:gd name="T26" fmla="*/ 202 w 4703"/>
                <a:gd name="T27" fmla="*/ 2914 h 4990"/>
                <a:gd name="T28" fmla="*/ 76 w 4703"/>
                <a:gd name="T29" fmla="*/ 2689 h 4990"/>
                <a:gd name="T30" fmla="*/ 9 w 4703"/>
                <a:gd name="T31" fmla="*/ 2464 h 4990"/>
                <a:gd name="T32" fmla="*/ 3 w 4703"/>
                <a:gd name="T33" fmla="*/ 2293 h 4990"/>
                <a:gd name="T34" fmla="*/ 22 w 4703"/>
                <a:gd name="T35" fmla="*/ 2178 h 4990"/>
                <a:gd name="T36" fmla="*/ 58 w 4703"/>
                <a:gd name="T37" fmla="*/ 2063 h 4990"/>
                <a:gd name="T38" fmla="*/ 112 w 4703"/>
                <a:gd name="T39" fmla="*/ 1951 h 4990"/>
                <a:gd name="T40" fmla="*/ 181 w 4703"/>
                <a:gd name="T41" fmla="*/ 1841 h 4990"/>
                <a:gd name="T42" fmla="*/ 266 w 4703"/>
                <a:gd name="T43" fmla="*/ 1734 h 4990"/>
                <a:gd name="T44" fmla="*/ 365 w 4703"/>
                <a:gd name="T45" fmla="*/ 1629 h 4990"/>
                <a:gd name="T46" fmla="*/ 478 w 4703"/>
                <a:gd name="T47" fmla="*/ 1528 h 4990"/>
                <a:gd name="T48" fmla="*/ 604 w 4703"/>
                <a:gd name="T49" fmla="*/ 1429 h 4990"/>
                <a:gd name="T50" fmla="*/ 741 w 4703"/>
                <a:gd name="T51" fmla="*/ 1335 h 4990"/>
                <a:gd name="T52" fmla="*/ 889 w 4703"/>
                <a:gd name="T53" fmla="*/ 1245 h 4990"/>
                <a:gd name="T54" fmla="*/ 1048 w 4703"/>
                <a:gd name="T55" fmla="*/ 1158 h 4990"/>
                <a:gd name="T56" fmla="*/ 1216 w 4703"/>
                <a:gd name="T57" fmla="*/ 1076 h 4990"/>
                <a:gd name="T58" fmla="*/ 1393 w 4703"/>
                <a:gd name="T59" fmla="*/ 999 h 4990"/>
                <a:gd name="T60" fmla="*/ 1577 w 4703"/>
                <a:gd name="T61" fmla="*/ 927 h 4990"/>
                <a:gd name="T62" fmla="*/ 1768 w 4703"/>
                <a:gd name="T63" fmla="*/ 861 h 4990"/>
                <a:gd name="T64" fmla="*/ 2039 w 4703"/>
                <a:gd name="T65" fmla="*/ 776 h 4990"/>
                <a:gd name="T66" fmla="*/ 2399 w 4703"/>
                <a:gd name="T67" fmla="*/ 664 h 4990"/>
                <a:gd name="T68" fmla="*/ 2771 w 4703"/>
                <a:gd name="T69" fmla="*/ 547 h 4990"/>
                <a:gd name="T70" fmla="*/ 3146 w 4703"/>
                <a:gd name="T71" fmla="*/ 431 h 4990"/>
                <a:gd name="T72" fmla="*/ 3519 w 4703"/>
                <a:gd name="T73" fmla="*/ 318 h 4990"/>
                <a:gd name="T74" fmla="*/ 3880 w 4703"/>
                <a:gd name="T75" fmla="*/ 212 h 4990"/>
                <a:gd name="T76" fmla="*/ 4223 w 4703"/>
                <a:gd name="T77" fmla="*/ 117 h 4990"/>
                <a:gd name="T78" fmla="*/ 4465 w 4703"/>
                <a:gd name="T79" fmla="*/ 54 h 4990"/>
                <a:gd name="T80" fmla="*/ 4615 w 4703"/>
                <a:gd name="T81" fmla="*/ 18 h 4990"/>
                <a:gd name="T82" fmla="*/ 4703 w 4703"/>
                <a:gd name="T83" fmla="*/ 4990 h 4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03" h="4990">
                  <a:moveTo>
                    <a:pt x="4703" y="4990"/>
                  </a:moveTo>
                  <a:lnTo>
                    <a:pt x="4537" y="4978"/>
                  </a:lnTo>
                  <a:lnTo>
                    <a:pt x="4365" y="4960"/>
                  </a:lnTo>
                  <a:lnTo>
                    <a:pt x="4186" y="4934"/>
                  </a:lnTo>
                  <a:lnTo>
                    <a:pt x="4003" y="4902"/>
                  </a:lnTo>
                  <a:lnTo>
                    <a:pt x="3816" y="4862"/>
                  </a:lnTo>
                  <a:lnTo>
                    <a:pt x="3625" y="4817"/>
                  </a:lnTo>
                  <a:lnTo>
                    <a:pt x="3432" y="4766"/>
                  </a:lnTo>
                  <a:lnTo>
                    <a:pt x="3236" y="4709"/>
                  </a:lnTo>
                  <a:lnTo>
                    <a:pt x="3041" y="4647"/>
                  </a:lnTo>
                  <a:lnTo>
                    <a:pt x="2844" y="4580"/>
                  </a:lnTo>
                  <a:lnTo>
                    <a:pt x="2647" y="4507"/>
                  </a:lnTo>
                  <a:lnTo>
                    <a:pt x="2453" y="4431"/>
                  </a:lnTo>
                  <a:lnTo>
                    <a:pt x="2260" y="4350"/>
                  </a:lnTo>
                  <a:lnTo>
                    <a:pt x="2070" y="4264"/>
                  </a:lnTo>
                  <a:lnTo>
                    <a:pt x="1884" y="4176"/>
                  </a:lnTo>
                  <a:lnTo>
                    <a:pt x="1701" y="4083"/>
                  </a:lnTo>
                  <a:lnTo>
                    <a:pt x="1524" y="3988"/>
                  </a:lnTo>
                  <a:lnTo>
                    <a:pt x="1353" y="3889"/>
                  </a:lnTo>
                  <a:lnTo>
                    <a:pt x="1188" y="3788"/>
                  </a:lnTo>
                  <a:lnTo>
                    <a:pt x="1031" y="3684"/>
                  </a:lnTo>
                  <a:lnTo>
                    <a:pt x="882" y="3579"/>
                  </a:lnTo>
                  <a:lnTo>
                    <a:pt x="742" y="3471"/>
                  </a:lnTo>
                  <a:lnTo>
                    <a:pt x="612" y="3362"/>
                  </a:lnTo>
                  <a:lnTo>
                    <a:pt x="492" y="3251"/>
                  </a:lnTo>
                  <a:lnTo>
                    <a:pt x="383" y="3140"/>
                  </a:lnTo>
                  <a:lnTo>
                    <a:pt x="286" y="3028"/>
                  </a:lnTo>
                  <a:lnTo>
                    <a:pt x="202" y="2914"/>
                  </a:lnTo>
                  <a:lnTo>
                    <a:pt x="131" y="2802"/>
                  </a:lnTo>
                  <a:lnTo>
                    <a:pt x="76" y="2689"/>
                  </a:lnTo>
                  <a:lnTo>
                    <a:pt x="35" y="2575"/>
                  </a:lnTo>
                  <a:lnTo>
                    <a:pt x="9" y="2464"/>
                  </a:lnTo>
                  <a:lnTo>
                    <a:pt x="0" y="2352"/>
                  </a:lnTo>
                  <a:lnTo>
                    <a:pt x="3" y="2293"/>
                  </a:lnTo>
                  <a:lnTo>
                    <a:pt x="10" y="2235"/>
                  </a:lnTo>
                  <a:lnTo>
                    <a:pt x="22" y="2178"/>
                  </a:lnTo>
                  <a:lnTo>
                    <a:pt x="38" y="2121"/>
                  </a:lnTo>
                  <a:lnTo>
                    <a:pt x="58" y="2063"/>
                  </a:lnTo>
                  <a:lnTo>
                    <a:pt x="82" y="2007"/>
                  </a:lnTo>
                  <a:lnTo>
                    <a:pt x="112" y="1951"/>
                  </a:lnTo>
                  <a:lnTo>
                    <a:pt x="144" y="1896"/>
                  </a:lnTo>
                  <a:lnTo>
                    <a:pt x="181" y="1841"/>
                  </a:lnTo>
                  <a:lnTo>
                    <a:pt x="222" y="1787"/>
                  </a:lnTo>
                  <a:lnTo>
                    <a:pt x="266" y="1734"/>
                  </a:lnTo>
                  <a:lnTo>
                    <a:pt x="314" y="1681"/>
                  </a:lnTo>
                  <a:lnTo>
                    <a:pt x="365" y="1629"/>
                  </a:lnTo>
                  <a:lnTo>
                    <a:pt x="419" y="1577"/>
                  </a:lnTo>
                  <a:lnTo>
                    <a:pt x="478" y="1528"/>
                  </a:lnTo>
                  <a:lnTo>
                    <a:pt x="539" y="1478"/>
                  </a:lnTo>
                  <a:lnTo>
                    <a:pt x="604" y="1429"/>
                  </a:lnTo>
                  <a:lnTo>
                    <a:pt x="671" y="1382"/>
                  </a:lnTo>
                  <a:lnTo>
                    <a:pt x="741" y="1335"/>
                  </a:lnTo>
                  <a:lnTo>
                    <a:pt x="814" y="1289"/>
                  </a:lnTo>
                  <a:lnTo>
                    <a:pt x="889" y="1245"/>
                  </a:lnTo>
                  <a:lnTo>
                    <a:pt x="968" y="1200"/>
                  </a:lnTo>
                  <a:lnTo>
                    <a:pt x="1048" y="1158"/>
                  </a:lnTo>
                  <a:lnTo>
                    <a:pt x="1131" y="1117"/>
                  </a:lnTo>
                  <a:lnTo>
                    <a:pt x="1216" y="1076"/>
                  </a:lnTo>
                  <a:lnTo>
                    <a:pt x="1304" y="1037"/>
                  </a:lnTo>
                  <a:lnTo>
                    <a:pt x="1393" y="999"/>
                  </a:lnTo>
                  <a:lnTo>
                    <a:pt x="1484" y="963"/>
                  </a:lnTo>
                  <a:lnTo>
                    <a:pt x="1577" y="927"/>
                  </a:lnTo>
                  <a:lnTo>
                    <a:pt x="1672" y="894"/>
                  </a:lnTo>
                  <a:lnTo>
                    <a:pt x="1768" y="861"/>
                  </a:lnTo>
                  <a:lnTo>
                    <a:pt x="1866" y="830"/>
                  </a:lnTo>
                  <a:lnTo>
                    <a:pt x="2039" y="776"/>
                  </a:lnTo>
                  <a:lnTo>
                    <a:pt x="2218" y="720"/>
                  </a:lnTo>
                  <a:lnTo>
                    <a:pt x="2399" y="664"/>
                  </a:lnTo>
                  <a:lnTo>
                    <a:pt x="2584" y="605"/>
                  </a:lnTo>
                  <a:lnTo>
                    <a:pt x="2771" y="547"/>
                  </a:lnTo>
                  <a:lnTo>
                    <a:pt x="2959" y="489"/>
                  </a:lnTo>
                  <a:lnTo>
                    <a:pt x="3146" y="431"/>
                  </a:lnTo>
                  <a:lnTo>
                    <a:pt x="3333" y="374"/>
                  </a:lnTo>
                  <a:lnTo>
                    <a:pt x="3519" y="318"/>
                  </a:lnTo>
                  <a:lnTo>
                    <a:pt x="3702" y="264"/>
                  </a:lnTo>
                  <a:lnTo>
                    <a:pt x="3880" y="212"/>
                  </a:lnTo>
                  <a:lnTo>
                    <a:pt x="4055" y="163"/>
                  </a:lnTo>
                  <a:lnTo>
                    <a:pt x="4223" y="117"/>
                  </a:lnTo>
                  <a:lnTo>
                    <a:pt x="4386" y="74"/>
                  </a:lnTo>
                  <a:lnTo>
                    <a:pt x="4465" y="54"/>
                  </a:lnTo>
                  <a:lnTo>
                    <a:pt x="4541" y="35"/>
                  </a:lnTo>
                  <a:lnTo>
                    <a:pt x="4615" y="18"/>
                  </a:lnTo>
                  <a:lnTo>
                    <a:pt x="4688" y="0"/>
                  </a:lnTo>
                  <a:lnTo>
                    <a:pt x="4703" y="4990"/>
                  </a:lnTo>
                  <a:close/>
                </a:path>
              </a:pathLst>
            </a:custGeom>
            <a:solidFill>
              <a:srgbClr val="96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89" name="Freeform 137"/>
            <p:cNvSpPr>
              <a:spLocks/>
            </p:cNvSpPr>
            <p:nvPr/>
          </p:nvSpPr>
          <p:spPr bwMode="auto">
            <a:xfrm>
              <a:off x="4088" y="2585"/>
              <a:ext cx="1567" cy="1664"/>
            </a:xfrm>
            <a:custGeom>
              <a:avLst/>
              <a:gdLst>
                <a:gd name="T0" fmla="*/ 4537 w 4703"/>
                <a:gd name="T1" fmla="*/ 4978 h 4990"/>
                <a:gd name="T2" fmla="*/ 4186 w 4703"/>
                <a:gd name="T3" fmla="*/ 4934 h 4990"/>
                <a:gd name="T4" fmla="*/ 3816 w 4703"/>
                <a:gd name="T5" fmla="*/ 4862 h 4990"/>
                <a:gd name="T6" fmla="*/ 3432 w 4703"/>
                <a:gd name="T7" fmla="*/ 4766 h 4990"/>
                <a:gd name="T8" fmla="*/ 3041 w 4703"/>
                <a:gd name="T9" fmla="*/ 4647 h 4990"/>
                <a:gd name="T10" fmla="*/ 2647 w 4703"/>
                <a:gd name="T11" fmla="*/ 4507 h 4990"/>
                <a:gd name="T12" fmla="*/ 2260 w 4703"/>
                <a:gd name="T13" fmla="*/ 4350 h 4990"/>
                <a:gd name="T14" fmla="*/ 1884 w 4703"/>
                <a:gd name="T15" fmla="*/ 4176 h 4990"/>
                <a:gd name="T16" fmla="*/ 1524 w 4703"/>
                <a:gd name="T17" fmla="*/ 3988 h 4990"/>
                <a:gd name="T18" fmla="*/ 1188 w 4703"/>
                <a:gd name="T19" fmla="*/ 3788 h 4990"/>
                <a:gd name="T20" fmla="*/ 882 w 4703"/>
                <a:gd name="T21" fmla="*/ 3579 h 4990"/>
                <a:gd name="T22" fmla="*/ 612 w 4703"/>
                <a:gd name="T23" fmla="*/ 3362 h 4990"/>
                <a:gd name="T24" fmla="*/ 383 w 4703"/>
                <a:gd name="T25" fmla="*/ 3140 h 4990"/>
                <a:gd name="T26" fmla="*/ 202 w 4703"/>
                <a:gd name="T27" fmla="*/ 2914 h 4990"/>
                <a:gd name="T28" fmla="*/ 76 w 4703"/>
                <a:gd name="T29" fmla="*/ 2689 h 4990"/>
                <a:gd name="T30" fmla="*/ 9 w 4703"/>
                <a:gd name="T31" fmla="*/ 2464 h 4990"/>
                <a:gd name="T32" fmla="*/ 3 w 4703"/>
                <a:gd name="T33" fmla="*/ 2293 h 4990"/>
                <a:gd name="T34" fmla="*/ 22 w 4703"/>
                <a:gd name="T35" fmla="*/ 2178 h 4990"/>
                <a:gd name="T36" fmla="*/ 58 w 4703"/>
                <a:gd name="T37" fmla="*/ 2063 h 4990"/>
                <a:gd name="T38" fmla="*/ 112 w 4703"/>
                <a:gd name="T39" fmla="*/ 1951 h 4990"/>
                <a:gd name="T40" fmla="*/ 181 w 4703"/>
                <a:gd name="T41" fmla="*/ 1841 h 4990"/>
                <a:gd name="T42" fmla="*/ 266 w 4703"/>
                <a:gd name="T43" fmla="*/ 1734 h 4990"/>
                <a:gd name="T44" fmla="*/ 365 w 4703"/>
                <a:gd name="T45" fmla="*/ 1629 h 4990"/>
                <a:gd name="T46" fmla="*/ 478 w 4703"/>
                <a:gd name="T47" fmla="*/ 1528 h 4990"/>
                <a:gd name="T48" fmla="*/ 604 w 4703"/>
                <a:gd name="T49" fmla="*/ 1429 h 4990"/>
                <a:gd name="T50" fmla="*/ 741 w 4703"/>
                <a:gd name="T51" fmla="*/ 1335 h 4990"/>
                <a:gd name="T52" fmla="*/ 889 w 4703"/>
                <a:gd name="T53" fmla="*/ 1245 h 4990"/>
                <a:gd name="T54" fmla="*/ 1048 w 4703"/>
                <a:gd name="T55" fmla="*/ 1158 h 4990"/>
                <a:gd name="T56" fmla="*/ 1216 w 4703"/>
                <a:gd name="T57" fmla="*/ 1076 h 4990"/>
                <a:gd name="T58" fmla="*/ 1393 w 4703"/>
                <a:gd name="T59" fmla="*/ 999 h 4990"/>
                <a:gd name="T60" fmla="*/ 1577 w 4703"/>
                <a:gd name="T61" fmla="*/ 927 h 4990"/>
                <a:gd name="T62" fmla="*/ 1768 w 4703"/>
                <a:gd name="T63" fmla="*/ 861 h 4990"/>
                <a:gd name="T64" fmla="*/ 2039 w 4703"/>
                <a:gd name="T65" fmla="*/ 776 h 4990"/>
                <a:gd name="T66" fmla="*/ 2399 w 4703"/>
                <a:gd name="T67" fmla="*/ 664 h 4990"/>
                <a:gd name="T68" fmla="*/ 2771 w 4703"/>
                <a:gd name="T69" fmla="*/ 547 h 4990"/>
                <a:gd name="T70" fmla="*/ 3146 w 4703"/>
                <a:gd name="T71" fmla="*/ 431 h 4990"/>
                <a:gd name="T72" fmla="*/ 3519 w 4703"/>
                <a:gd name="T73" fmla="*/ 318 h 4990"/>
                <a:gd name="T74" fmla="*/ 3880 w 4703"/>
                <a:gd name="T75" fmla="*/ 212 h 4990"/>
                <a:gd name="T76" fmla="*/ 4223 w 4703"/>
                <a:gd name="T77" fmla="*/ 117 h 4990"/>
                <a:gd name="T78" fmla="*/ 4465 w 4703"/>
                <a:gd name="T79" fmla="*/ 54 h 4990"/>
                <a:gd name="T80" fmla="*/ 4615 w 4703"/>
                <a:gd name="T81" fmla="*/ 18 h 4990"/>
                <a:gd name="T82" fmla="*/ 4703 w 4703"/>
                <a:gd name="T83" fmla="*/ 4990 h 4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03" h="4990">
                  <a:moveTo>
                    <a:pt x="4703" y="4990"/>
                  </a:moveTo>
                  <a:lnTo>
                    <a:pt x="4537" y="4978"/>
                  </a:lnTo>
                  <a:lnTo>
                    <a:pt x="4365" y="4960"/>
                  </a:lnTo>
                  <a:lnTo>
                    <a:pt x="4186" y="4934"/>
                  </a:lnTo>
                  <a:lnTo>
                    <a:pt x="4003" y="4902"/>
                  </a:lnTo>
                  <a:lnTo>
                    <a:pt x="3816" y="4862"/>
                  </a:lnTo>
                  <a:lnTo>
                    <a:pt x="3625" y="4817"/>
                  </a:lnTo>
                  <a:lnTo>
                    <a:pt x="3432" y="4766"/>
                  </a:lnTo>
                  <a:lnTo>
                    <a:pt x="3236" y="4709"/>
                  </a:lnTo>
                  <a:lnTo>
                    <a:pt x="3041" y="4647"/>
                  </a:lnTo>
                  <a:lnTo>
                    <a:pt x="2844" y="4580"/>
                  </a:lnTo>
                  <a:lnTo>
                    <a:pt x="2647" y="4507"/>
                  </a:lnTo>
                  <a:lnTo>
                    <a:pt x="2453" y="4431"/>
                  </a:lnTo>
                  <a:lnTo>
                    <a:pt x="2260" y="4350"/>
                  </a:lnTo>
                  <a:lnTo>
                    <a:pt x="2070" y="4264"/>
                  </a:lnTo>
                  <a:lnTo>
                    <a:pt x="1884" y="4176"/>
                  </a:lnTo>
                  <a:lnTo>
                    <a:pt x="1701" y="4083"/>
                  </a:lnTo>
                  <a:lnTo>
                    <a:pt x="1524" y="3988"/>
                  </a:lnTo>
                  <a:lnTo>
                    <a:pt x="1353" y="3889"/>
                  </a:lnTo>
                  <a:lnTo>
                    <a:pt x="1188" y="3788"/>
                  </a:lnTo>
                  <a:lnTo>
                    <a:pt x="1031" y="3684"/>
                  </a:lnTo>
                  <a:lnTo>
                    <a:pt x="882" y="3579"/>
                  </a:lnTo>
                  <a:lnTo>
                    <a:pt x="742" y="3471"/>
                  </a:lnTo>
                  <a:lnTo>
                    <a:pt x="612" y="3362"/>
                  </a:lnTo>
                  <a:lnTo>
                    <a:pt x="492" y="3251"/>
                  </a:lnTo>
                  <a:lnTo>
                    <a:pt x="383" y="3140"/>
                  </a:lnTo>
                  <a:lnTo>
                    <a:pt x="286" y="3028"/>
                  </a:lnTo>
                  <a:lnTo>
                    <a:pt x="202" y="2914"/>
                  </a:lnTo>
                  <a:lnTo>
                    <a:pt x="131" y="2802"/>
                  </a:lnTo>
                  <a:lnTo>
                    <a:pt x="76" y="2689"/>
                  </a:lnTo>
                  <a:lnTo>
                    <a:pt x="35" y="2575"/>
                  </a:lnTo>
                  <a:lnTo>
                    <a:pt x="9" y="2464"/>
                  </a:lnTo>
                  <a:lnTo>
                    <a:pt x="0" y="2352"/>
                  </a:lnTo>
                  <a:lnTo>
                    <a:pt x="3" y="2293"/>
                  </a:lnTo>
                  <a:lnTo>
                    <a:pt x="10" y="2235"/>
                  </a:lnTo>
                  <a:lnTo>
                    <a:pt x="22" y="2178"/>
                  </a:lnTo>
                  <a:lnTo>
                    <a:pt x="38" y="2121"/>
                  </a:lnTo>
                  <a:lnTo>
                    <a:pt x="58" y="2063"/>
                  </a:lnTo>
                  <a:lnTo>
                    <a:pt x="82" y="2007"/>
                  </a:lnTo>
                  <a:lnTo>
                    <a:pt x="112" y="1951"/>
                  </a:lnTo>
                  <a:lnTo>
                    <a:pt x="144" y="1896"/>
                  </a:lnTo>
                  <a:lnTo>
                    <a:pt x="181" y="1841"/>
                  </a:lnTo>
                  <a:lnTo>
                    <a:pt x="222" y="1787"/>
                  </a:lnTo>
                  <a:lnTo>
                    <a:pt x="266" y="1734"/>
                  </a:lnTo>
                  <a:lnTo>
                    <a:pt x="314" y="1681"/>
                  </a:lnTo>
                  <a:lnTo>
                    <a:pt x="365" y="1629"/>
                  </a:lnTo>
                  <a:lnTo>
                    <a:pt x="419" y="1577"/>
                  </a:lnTo>
                  <a:lnTo>
                    <a:pt x="478" y="1528"/>
                  </a:lnTo>
                  <a:lnTo>
                    <a:pt x="539" y="1478"/>
                  </a:lnTo>
                  <a:lnTo>
                    <a:pt x="604" y="1429"/>
                  </a:lnTo>
                  <a:lnTo>
                    <a:pt x="671" y="1382"/>
                  </a:lnTo>
                  <a:lnTo>
                    <a:pt x="741" y="1335"/>
                  </a:lnTo>
                  <a:lnTo>
                    <a:pt x="814" y="1289"/>
                  </a:lnTo>
                  <a:lnTo>
                    <a:pt x="889" y="1245"/>
                  </a:lnTo>
                  <a:lnTo>
                    <a:pt x="968" y="1200"/>
                  </a:lnTo>
                  <a:lnTo>
                    <a:pt x="1048" y="1158"/>
                  </a:lnTo>
                  <a:lnTo>
                    <a:pt x="1131" y="1117"/>
                  </a:lnTo>
                  <a:lnTo>
                    <a:pt x="1216" y="1076"/>
                  </a:lnTo>
                  <a:lnTo>
                    <a:pt x="1304" y="1037"/>
                  </a:lnTo>
                  <a:lnTo>
                    <a:pt x="1393" y="999"/>
                  </a:lnTo>
                  <a:lnTo>
                    <a:pt x="1484" y="963"/>
                  </a:lnTo>
                  <a:lnTo>
                    <a:pt x="1577" y="927"/>
                  </a:lnTo>
                  <a:lnTo>
                    <a:pt x="1672" y="894"/>
                  </a:lnTo>
                  <a:lnTo>
                    <a:pt x="1768" y="861"/>
                  </a:lnTo>
                  <a:lnTo>
                    <a:pt x="1866" y="830"/>
                  </a:lnTo>
                  <a:lnTo>
                    <a:pt x="2039" y="776"/>
                  </a:lnTo>
                  <a:lnTo>
                    <a:pt x="2218" y="720"/>
                  </a:lnTo>
                  <a:lnTo>
                    <a:pt x="2399" y="664"/>
                  </a:lnTo>
                  <a:lnTo>
                    <a:pt x="2584" y="605"/>
                  </a:lnTo>
                  <a:lnTo>
                    <a:pt x="2771" y="547"/>
                  </a:lnTo>
                  <a:lnTo>
                    <a:pt x="2959" y="489"/>
                  </a:lnTo>
                  <a:lnTo>
                    <a:pt x="3146" y="431"/>
                  </a:lnTo>
                  <a:lnTo>
                    <a:pt x="3333" y="374"/>
                  </a:lnTo>
                  <a:lnTo>
                    <a:pt x="3519" y="318"/>
                  </a:lnTo>
                  <a:lnTo>
                    <a:pt x="3702" y="264"/>
                  </a:lnTo>
                  <a:lnTo>
                    <a:pt x="3880" y="212"/>
                  </a:lnTo>
                  <a:lnTo>
                    <a:pt x="4055" y="163"/>
                  </a:lnTo>
                  <a:lnTo>
                    <a:pt x="4223" y="117"/>
                  </a:lnTo>
                  <a:lnTo>
                    <a:pt x="4386" y="74"/>
                  </a:lnTo>
                  <a:lnTo>
                    <a:pt x="4465" y="54"/>
                  </a:lnTo>
                  <a:lnTo>
                    <a:pt x="4541" y="35"/>
                  </a:lnTo>
                  <a:lnTo>
                    <a:pt x="4615" y="18"/>
                  </a:lnTo>
                  <a:lnTo>
                    <a:pt x="4688" y="0"/>
                  </a:lnTo>
                  <a:lnTo>
                    <a:pt x="4703" y="4990"/>
                  </a:lnTo>
                  <a:close/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90" name="Freeform 138"/>
            <p:cNvSpPr>
              <a:spLocks/>
            </p:cNvSpPr>
            <p:nvPr/>
          </p:nvSpPr>
          <p:spPr bwMode="auto">
            <a:xfrm>
              <a:off x="2580" y="1803"/>
              <a:ext cx="119" cy="159"/>
            </a:xfrm>
            <a:custGeom>
              <a:avLst/>
              <a:gdLst>
                <a:gd name="T0" fmla="*/ 55 w 357"/>
                <a:gd name="T1" fmla="*/ 479 h 479"/>
                <a:gd name="T2" fmla="*/ 357 w 357"/>
                <a:gd name="T3" fmla="*/ 39 h 479"/>
                <a:gd name="T4" fmla="*/ 301 w 357"/>
                <a:gd name="T5" fmla="*/ 0 h 479"/>
                <a:gd name="T6" fmla="*/ 0 w 357"/>
                <a:gd name="T7" fmla="*/ 441 h 479"/>
                <a:gd name="T8" fmla="*/ 55 w 357"/>
                <a:gd name="T9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479">
                  <a:moveTo>
                    <a:pt x="55" y="479"/>
                  </a:moveTo>
                  <a:lnTo>
                    <a:pt x="357" y="39"/>
                  </a:lnTo>
                  <a:lnTo>
                    <a:pt x="301" y="0"/>
                  </a:lnTo>
                  <a:lnTo>
                    <a:pt x="0" y="441"/>
                  </a:lnTo>
                  <a:lnTo>
                    <a:pt x="55" y="4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91" name="Freeform 139"/>
            <p:cNvSpPr>
              <a:spLocks/>
            </p:cNvSpPr>
            <p:nvPr/>
          </p:nvSpPr>
          <p:spPr bwMode="auto">
            <a:xfrm>
              <a:off x="2577" y="1842"/>
              <a:ext cx="135" cy="155"/>
            </a:xfrm>
            <a:custGeom>
              <a:avLst/>
              <a:gdLst>
                <a:gd name="T0" fmla="*/ 353 w 405"/>
                <a:gd name="T1" fmla="*/ 0 h 463"/>
                <a:gd name="T2" fmla="*/ 0 w 405"/>
                <a:gd name="T3" fmla="*/ 420 h 463"/>
                <a:gd name="T4" fmla="*/ 51 w 405"/>
                <a:gd name="T5" fmla="*/ 463 h 463"/>
                <a:gd name="T6" fmla="*/ 405 w 405"/>
                <a:gd name="T7" fmla="*/ 43 h 463"/>
                <a:gd name="T8" fmla="*/ 353 w 405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463">
                  <a:moveTo>
                    <a:pt x="353" y="0"/>
                  </a:moveTo>
                  <a:lnTo>
                    <a:pt x="0" y="420"/>
                  </a:lnTo>
                  <a:lnTo>
                    <a:pt x="51" y="463"/>
                  </a:lnTo>
                  <a:lnTo>
                    <a:pt x="405" y="43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92" name="Freeform 140"/>
            <p:cNvSpPr>
              <a:spLocks/>
            </p:cNvSpPr>
            <p:nvPr/>
          </p:nvSpPr>
          <p:spPr bwMode="auto">
            <a:xfrm>
              <a:off x="5355" y="2380"/>
              <a:ext cx="161" cy="116"/>
            </a:xfrm>
            <a:custGeom>
              <a:avLst/>
              <a:gdLst>
                <a:gd name="T0" fmla="*/ 391 w 483"/>
                <a:gd name="T1" fmla="*/ 141 h 347"/>
                <a:gd name="T2" fmla="*/ 403 w 483"/>
                <a:gd name="T3" fmla="*/ 146 h 347"/>
                <a:gd name="T4" fmla="*/ 414 w 483"/>
                <a:gd name="T5" fmla="*/ 153 h 347"/>
                <a:gd name="T6" fmla="*/ 418 w 483"/>
                <a:gd name="T7" fmla="*/ 156 h 347"/>
                <a:gd name="T8" fmla="*/ 422 w 483"/>
                <a:gd name="T9" fmla="*/ 161 h 347"/>
                <a:gd name="T10" fmla="*/ 427 w 483"/>
                <a:gd name="T11" fmla="*/ 166 h 347"/>
                <a:gd name="T12" fmla="*/ 430 w 483"/>
                <a:gd name="T13" fmla="*/ 171 h 347"/>
                <a:gd name="T14" fmla="*/ 434 w 483"/>
                <a:gd name="T15" fmla="*/ 179 h 347"/>
                <a:gd name="T16" fmla="*/ 436 w 483"/>
                <a:gd name="T17" fmla="*/ 189 h 347"/>
                <a:gd name="T18" fmla="*/ 437 w 483"/>
                <a:gd name="T19" fmla="*/ 197 h 347"/>
                <a:gd name="T20" fmla="*/ 438 w 483"/>
                <a:gd name="T21" fmla="*/ 207 h 347"/>
                <a:gd name="T22" fmla="*/ 436 w 483"/>
                <a:gd name="T23" fmla="*/ 218 h 347"/>
                <a:gd name="T24" fmla="*/ 434 w 483"/>
                <a:gd name="T25" fmla="*/ 228 h 347"/>
                <a:gd name="T26" fmla="*/ 431 w 483"/>
                <a:gd name="T27" fmla="*/ 238 h 347"/>
                <a:gd name="T28" fmla="*/ 427 w 483"/>
                <a:gd name="T29" fmla="*/ 248 h 347"/>
                <a:gd name="T30" fmla="*/ 421 w 483"/>
                <a:gd name="T31" fmla="*/ 259 h 347"/>
                <a:gd name="T32" fmla="*/ 414 w 483"/>
                <a:gd name="T33" fmla="*/ 269 h 347"/>
                <a:gd name="T34" fmla="*/ 406 w 483"/>
                <a:gd name="T35" fmla="*/ 278 h 347"/>
                <a:gd name="T36" fmla="*/ 397 w 483"/>
                <a:gd name="T37" fmla="*/ 288 h 347"/>
                <a:gd name="T38" fmla="*/ 388 w 483"/>
                <a:gd name="T39" fmla="*/ 297 h 347"/>
                <a:gd name="T40" fmla="*/ 377 w 483"/>
                <a:gd name="T41" fmla="*/ 305 h 347"/>
                <a:gd name="T42" fmla="*/ 366 w 483"/>
                <a:gd name="T43" fmla="*/ 314 h 347"/>
                <a:gd name="T44" fmla="*/ 354 w 483"/>
                <a:gd name="T45" fmla="*/ 322 h 347"/>
                <a:gd name="T46" fmla="*/ 341 w 483"/>
                <a:gd name="T47" fmla="*/ 328 h 347"/>
                <a:gd name="T48" fmla="*/ 328 w 483"/>
                <a:gd name="T49" fmla="*/ 335 h 347"/>
                <a:gd name="T50" fmla="*/ 315 w 483"/>
                <a:gd name="T51" fmla="*/ 339 h 347"/>
                <a:gd name="T52" fmla="*/ 302 w 483"/>
                <a:gd name="T53" fmla="*/ 342 h 347"/>
                <a:gd name="T54" fmla="*/ 291 w 483"/>
                <a:gd name="T55" fmla="*/ 345 h 347"/>
                <a:gd name="T56" fmla="*/ 278 w 483"/>
                <a:gd name="T57" fmla="*/ 347 h 347"/>
                <a:gd name="T58" fmla="*/ 266 w 483"/>
                <a:gd name="T59" fmla="*/ 347 h 347"/>
                <a:gd name="T60" fmla="*/ 254 w 483"/>
                <a:gd name="T61" fmla="*/ 347 h 347"/>
                <a:gd name="T62" fmla="*/ 243 w 483"/>
                <a:gd name="T63" fmla="*/ 346 h 347"/>
                <a:gd name="T64" fmla="*/ 232 w 483"/>
                <a:gd name="T65" fmla="*/ 344 h 347"/>
                <a:gd name="T66" fmla="*/ 222 w 483"/>
                <a:gd name="T67" fmla="*/ 341 h 347"/>
                <a:gd name="T68" fmla="*/ 213 w 483"/>
                <a:gd name="T69" fmla="*/ 338 h 347"/>
                <a:gd name="T70" fmla="*/ 205 w 483"/>
                <a:gd name="T71" fmla="*/ 332 h 347"/>
                <a:gd name="T72" fmla="*/ 198 w 483"/>
                <a:gd name="T73" fmla="*/ 327 h 347"/>
                <a:gd name="T74" fmla="*/ 191 w 483"/>
                <a:gd name="T75" fmla="*/ 319 h 347"/>
                <a:gd name="T76" fmla="*/ 186 w 483"/>
                <a:gd name="T77" fmla="*/ 312 h 347"/>
                <a:gd name="T78" fmla="*/ 180 w 483"/>
                <a:gd name="T79" fmla="*/ 302 h 347"/>
                <a:gd name="T80" fmla="*/ 178 w 483"/>
                <a:gd name="T81" fmla="*/ 291 h 347"/>
                <a:gd name="T82" fmla="*/ 177 w 483"/>
                <a:gd name="T83" fmla="*/ 281 h 347"/>
                <a:gd name="T84" fmla="*/ 178 w 483"/>
                <a:gd name="T85" fmla="*/ 269 h 347"/>
                <a:gd name="T86" fmla="*/ 156 w 483"/>
                <a:gd name="T87" fmla="*/ 274 h 347"/>
                <a:gd name="T88" fmla="*/ 134 w 483"/>
                <a:gd name="T89" fmla="*/ 278 h 347"/>
                <a:gd name="T90" fmla="*/ 111 w 483"/>
                <a:gd name="T91" fmla="*/ 282 h 347"/>
                <a:gd name="T92" fmla="*/ 90 w 483"/>
                <a:gd name="T93" fmla="*/ 284 h 347"/>
                <a:gd name="T94" fmla="*/ 67 w 483"/>
                <a:gd name="T95" fmla="*/ 285 h 347"/>
                <a:gd name="T96" fmla="*/ 44 w 483"/>
                <a:gd name="T97" fmla="*/ 285 h 347"/>
                <a:gd name="T98" fmla="*/ 23 w 483"/>
                <a:gd name="T99" fmla="*/ 284 h 347"/>
                <a:gd name="T100" fmla="*/ 0 w 483"/>
                <a:gd name="T101" fmla="*/ 282 h 347"/>
                <a:gd name="T102" fmla="*/ 483 w 483"/>
                <a:gd name="T103" fmla="*/ 0 h 347"/>
                <a:gd name="T104" fmla="*/ 474 w 483"/>
                <a:gd name="T105" fmla="*/ 18 h 347"/>
                <a:gd name="T106" fmla="*/ 465 w 483"/>
                <a:gd name="T107" fmla="*/ 38 h 347"/>
                <a:gd name="T108" fmla="*/ 455 w 483"/>
                <a:gd name="T109" fmla="*/ 56 h 347"/>
                <a:gd name="T110" fmla="*/ 444 w 483"/>
                <a:gd name="T111" fmla="*/ 74 h 347"/>
                <a:gd name="T112" fmla="*/ 432 w 483"/>
                <a:gd name="T113" fmla="*/ 92 h 347"/>
                <a:gd name="T114" fmla="*/ 419 w 483"/>
                <a:gd name="T115" fmla="*/ 109 h 347"/>
                <a:gd name="T116" fmla="*/ 406 w 483"/>
                <a:gd name="T117" fmla="*/ 125 h 347"/>
                <a:gd name="T118" fmla="*/ 391 w 483"/>
                <a:gd name="T119" fmla="*/ 14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3" h="347">
                  <a:moveTo>
                    <a:pt x="391" y="141"/>
                  </a:moveTo>
                  <a:lnTo>
                    <a:pt x="403" y="146"/>
                  </a:lnTo>
                  <a:lnTo>
                    <a:pt x="414" y="153"/>
                  </a:lnTo>
                  <a:lnTo>
                    <a:pt x="418" y="156"/>
                  </a:lnTo>
                  <a:lnTo>
                    <a:pt x="422" y="161"/>
                  </a:lnTo>
                  <a:lnTo>
                    <a:pt x="427" y="166"/>
                  </a:lnTo>
                  <a:lnTo>
                    <a:pt x="430" y="171"/>
                  </a:lnTo>
                  <a:lnTo>
                    <a:pt x="434" y="179"/>
                  </a:lnTo>
                  <a:lnTo>
                    <a:pt x="436" y="189"/>
                  </a:lnTo>
                  <a:lnTo>
                    <a:pt x="437" y="197"/>
                  </a:lnTo>
                  <a:lnTo>
                    <a:pt x="438" y="207"/>
                  </a:lnTo>
                  <a:lnTo>
                    <a:pt x="436" y="218"/>
                  </a:lnTo>
                  <a:lnTo>
                    <a:pt x="434" y="228"/>
                  </a:lnTo>
                  <a:lnTo>
                    <a:pt x="431" y="238"/>
                  </a:lnTo>
                  <a:lnTo>
                    <a:pt x="427" y="248"/>
                  </a:lnTo>
                  <a:lnTo>
                    <a:pt x="421" y="259"/>
                  </a:lnTo>
                  <a:lnTo>
                    <a:pt x="414" y="269"/>
                  </a:lnTo>
                  <a:lnTo>
                    <a:pt x="406" y="278"/>
                  </a:lnTo>
                  <a:lnTo>
                    <a:pt x="397" y="288"/>
                  </a:lnTo>
                  <a:lnTo>
                    <a:pt x="388" y="297"/>
                  </a:lnTo>
                  <a:lnTo>
                    <a:pt x="377" y="305"/>
                  </a:lnTo>
                  <a:lnTo>
                    <a:pt x="366" y="314"/>
                  </a:lnTo>
                  <a:lnTo>
                    <a:pt x="354" y="322"/>
                  </a:lnTo>
                  <a:lnTo>
                    <a:pt x="341" y="328"/>
                  </a:lnTo>
                  <a:lnTo>
                    <a:pt x="328" y="335"/>
                  </a:lnTo>
                  <a:lnTo>
                    <a:pt x="315" y="339"/>
                  </a:lnTo>
                  <a:lnTo>
                    <a:pt x="302" y="342"/>
                  </a:lnTo>
                  <a:lnTo>
                    <a:pt x="291" y="345"/>
                  </a:lnTo>
                  <a:lnTo>
                    <a:pt x="278" y="347"/>
                  </a:lnTo>
                  <a:lnTo>
                    <a:pt x="266" y="347"/>
                  </a:lnTo>
                  <a:lnTo>
                    <a:pt x="254" y="347"/>
                  </a:lnTo>
                  <a:lnTo>
                    <a:pt x="243" y="346"/>
                  </a:lnTo>
                  <a:lnTo>
                    <a:pt x="232" y="344"/>
                  </a:lnTo>
                  <a:lnTo>
                    <a:pt x="222" y="341"/>
                  </a:lnTo>
                  <a:lnTo>
                    <a:pt x="213" y="338"/>
                  </a:lnTo>
                  <a:lnTo>
                    <a:pt x="205" y="332"/>
                  </a:lnTo>
                  <a:lnTo>
                    <a:pt x="198" y="327"/>
                  </a:lnTo>
                  <a:lnTo>
                    <a:pt x="191" y="319"/>
                  </a:lnTo>
                  <a:lnTo>
                    <a:pt x="186" y="312"/>
                  </a:lnTo>
                  <a:lnTo>
                    <a:pt x="180" y="302"/>
                  </a:lnTo>
                  <a:lnTo>
                    <a:pt x="178" y="291"/>
                  </a:lnTo>
                  <a:lnTo>
                    <a:pt x="177" y="281"/>
                  </a:lnTo>
                  <a:lnTo>
                    <a:pt x="178" y="269"/>
                  </a:lnTo>
                  <a:lnTo>
                    <a:pt x="156" y="274"/>
                  </a:lnTo>
                  <a:lnTo>
                    <a:pt x="134" y="278"/>
                  </a:lnTo>
                  <a:lnTo>
                    <a:pt x="111" y="282"/>
                  </a:lnTo>
                  <a:lnTo>
                    <a:pt x="90" y="284"/>
                  </a:lnTo>
                  <a:lnTo>
                    <a:pt x="67" y="285"/>
                  </a:lnTo>
                  <a:lnTo>
                    <a:pt x="44" y="285"/>
                  </a:lnTo>
                  <a:lnTo>
                    <a:pt x="23" y="284"/>
                  </a:lnTo>
                  <a:lnTo>
                    <a:pt x="0" y="282"/>
                  </a:lnTo>
                  <a:lnTo>
                    <a:pt x="483" y="0"/>
                  </a:lnTo>
                  <a:lnTo>
                    <a:pt x="474" y="18"/>
                  </a:lnTo>
                  <a:lnTo>
                    <a:pt x="465" y="38"/>
                  </a:lnTo>
                  <a:lnTo>
                    <a:pt x="455" y="56"/>
                  </a:lnTo>
                  <a:lnTo>
                    <a:pt x="444" y="74"/>
                  </a:lnTo>
                  <a:lnTo>
                    <a:pt x="432" y="92"/>
                  </a:lnTo>
                  <a:lnTo>
                    <a:pt x="419" y="109"/>
                  </a:lnTo>
                  <a:lnTo>
                    <a:pt x="406" y="125"/>
                  </a:lnTo>
                  <a:lnTo>
                    <a:pt x="391" y="141"/>
                  </a:lnTo>
                  <a:close/>
                </a:path>
              </a:pathLst>
            </a:custGeom>
            <a:solidFill>
              <a:srgbClr val="704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93" name="Freeform 141"/>
            <p:cNvSpPr>
              <a:spLocks/>
            </p:cNvSpPr>
            <p:nvPr/>
          </p:nvSpPr>
          <p:spPr bwMode="auto">
            <a:xfrm>
              <a:off x="5484" y="2422"/>
              <a:ext cx="19" cy="18"/>
            </a:xfrm>
            <a:custGeom>
              <a:avLst/>
              <a:gdLst>
                <a:gd name="T0" fmla="*/ 58 w 58"/>
                <a:gd name="T1" fmla="*/ 38 h 54"/>
                <a:gd name="T2" fmla="*/ 58 w 58"/>
                <a:gd name="T3" fmla="*/ 38 h 54"/>
                <a:gd name="T4" fmla="*/ 54 w 58"/>
                <a:gd name="T5" fmla="*/ 31 h 54"/>
                <a:gd name="T6" fmla="*/ 49 w 58"/>
                <a:gd name="T7" fmla="*/ 25 h 54"/>
                <a:gd name="T8" fmla="*/ 44 w 58"/>
                <a:gd name="T9" fmla="*/ 19 h 54"/>
                <a:gd name="T10" fmla="*/ 37 w 58"/>
                <a:gd name="T11" fmla="*/ 14 h 54"/>
                <a:gd name="T12" fmla="*/ 25 w 58"/>
                <a:gd name="T13" fmla="*/ 6 h 54"/>
                <a:gd name="T14" fmla="*/ 10 w 58"/>
                <a:gd name="T15" fmla="*/ 0 h 54"/>
                <a:gd name="T16" fmla="*/ 0 w 58"/>
                <a:gd name="T17" fmla="*/ 31 h 54"/>
                <a:gd name="T18" fmla="*/ 9 w 58"/>
                <a:gd name="T19" fmla="*/ 36 h 54"/>
                <a:gd name="T20" fmla="*/ 18 w 58"/>
                <a:gd name="T21" fmla="*/ 41 h 54"/>
                <a:gd name="T22" fmla="*/ 21 w 58"/>
                <a:gd name="T23" fmla="*/ 44 h 54"/>
                <a:gd name="T24" fmla="*/ 23 w 58"/>
                <a:gd name="T25" fmla="*/ 48 h 54"/>
                <a:gd name="T26" fmla="*/ 27 w 58"/>
                <a:gd name="T27" fmla="*/ 51 h 54"/>
                <a:gd name="T28" fmla="*/ 29 w 58"/>
                <a:gd name="T29" fmla="*/ 54 h 54"/>
                <a:gd name="T30" fmla="*/ 29 w 58"/>
                <a:gd name="T31" fmla="*/ 54 h 54"/>
                <a:gd name="T32" fmla="*/ 58 w 58"/>
                <a:gd name="T33" fmla="*/ 38 h 54"/>
                <a:gd name="T34" fmla="*/ 58 w 58"/>
                <a:gd name="T35" fmla="*/ 38 h 54"/>
                <a:gd name="T36" fmla="*/ 58 w 58"/>
                <a:gd name="T37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4">
                  <a:moveTo>
                    <a:pt x="58" y="38"/>
                  </a:moveTo>
                  <a:lnTo>
                    <a:pt x="58" y="38"/>
                  </a:lnTo>
                  <a:lnTo>
                    <a:pt x="54" y="31"/>
                  </a:lnTo>
                  <a:lnTo>
                    <a:pt x="49" y="25"/>
                  </a:lnTo>
                  <a:lnTo>
                    <a:pt x="44" y="19"/>
                  </a:lnTo>
                  <a:lnTo>
                    <a:pt x="37" y="14"/>
                  </a:lnTo>
                  <a:lnTo>
                    <a:pt x="25" y="6"/>
                  </a:lnTo>
                  <a:lnTo>
                    <a:pt x="10" y="0"/>
                  </a:lnTo>
                  <a:lnTo>
                    <a:pt x="0" y="31"/>
                  </a:lnTo>
                  <a:lnTo>
                    <a:pt x="9" y="36"/>
                  </a:lnTo>
                  <a:lnTo>
                    <a:pt x="18" y="41"/>
                  </a:lnTo>
                  <a:lnTo>
                    <a:pt x="21" y="44"/>
                  </a:lnTo>
                  <a:lnTo>
                    <a:pt x="23" y="48"/>
                  </a:lnTo>
                  <a:lnTo>
                    <a:pt x="27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94" name="Freeform 142"/>
            <p:cNvSpPr>
              <a:spLocks/>
            </p:cNvSpPr>
            <p:nvPr/>
          </p:nvSpPr>
          <p:spPr bwMode="auto">
            <a:xfrm>
              <a:off x="5470" y="2435"/>
              <a:ext cx="37" cy="57"/>
            </a:xfrm>
            <a:custGeom>
              <a:avLst/>
              <a:gdLst>
                <a:gd name="T0" fmla="*/ 16 w 109"/>
                <a:gd name="T1" fmla="*/ 173 h 173"/>
                <a:gd name="T2" fmla="*/ 16 w 109"/>
                <a:gd name="T3" fmla="*/ 173 h 173"/>
                <a:gd name="T4" fmla="*/ 30 w 109"/>
                <a:gd name="T5" fmla="*/ 165 h 173"/>
                <a:gd name="T6" fmla="*/ 42 w 109"/>
                <a:gd name="T7" fmla="*/ 156 h 173"/>
                <a:gd name="T8" fmla="*/ 54 w 109"/>
                <a:gd name="T9" fmla="*/ 147 h 173"/>
                <a:gd name="T10" fmla="*/ 63 w 109"/>
                <a:gd name="T11" fmla="*/ 137 h 173"/>
                <a:gd name="T12" fmla="*/ 73 w 109"/>
                <a:gd name="T13" fmla="*/ 126 h 173"/>
                <a:gd name="T14" fmla="*/ 82 w 109"/>
                <a:gd name="T15" fmla="*/ 115 h 173"/>
                <a:gd name="T16" fmla="*/ 89 w 109"/>
                <a:gd name="T17" fmla="*/ 105 h 173"/>
                <a:gd name="T18" fmla="*/ 96 w 109"/>
                <a:gd name="T19" fmla="*/ 93 h 173"/>
                <a:gd name="T20" fmla="*/ 101 w 109"/>
                <a:gd name="T21" fmla="*/ 81 h 173"/>
                <a:gd name="T22" fmla="*/ 104 w 109"/>
                <a:gd name="T23" fmla="*/ 69 h 173"/>
                <a:gd name="T24" fmla="*/ 108 w 109"/>
                <a:gd name="T25" fmla="*/ 57 h 173"/>
                <a:gd name="T26" fmla="*/ 109 w 109"/>
                <a:gd name="T27" fmla="*/ 45 h 173"/>
                <a:gd name="T28" fmla="*/ 109 w 109"/>
                <a:gd name="T29" fmla="*/ 33 h 173"/>
                <a:gd name="T30" fmla="*/ 107 w 109"/>
                <a:gd name="T31" fmla="*/ 21 h 173"/>
                <a:gd name="T32" fmla="*/ 103 w 109"/>
                <a:gd name="T33" fmla="*/ 11 h 173"/>
                <a:gd name="T34" fmla="*/ 98 w 109"/>
                <a:gd name="T35" fmla="*/ 0 h 173"/>
                <a:gd name="T36" fmla="*/ 69 w 109"/>
                <a:gd name="T37" fmla="*/ 16 h 173"/>
                <a:gd name="T38" fmla="*/ 72 w 109"/>
                <a:gd name="T39" fmla="*/ 22 h 173"/>
                <a:gd name="T40" fmla="*/ 74 w 109"/>
                <a:gd name="T41" fmla="*/ 29 h 173"/>
                <a:gd name="T42" fmla="*/ 75 w 109"/>
                <a:gd name="T43" fmla="*/ 37 h 173"/>
                <a:gd name="T44" fmla="*/ 75 w 109"/>
                <a:gd name="T45" fmla="*/ 44 h 173"/>
                <a:gd name="T46" fmla="*/ 74 w 109"/>
                <a:gd name="T47" fmla="*/ 52 h 173"/>
                <a:gd name="T48" fmla="*/ 72 w 109"/>
                <a:gd name="T49" fmla="*/ 60 h 173"/>
                <a:gd name="T50" fmla="*/ 70 w 109"/>
                <a:gd name="T51" fmla="*/ 69 h 173"/>
                <a:gd name="T52" fmla="*/ 65 w 109"/>
                <a:gd name="T53" fmla="*/ 78 h 173"/>
                <a:gd name="T54" fmla="*/ 60 w 109"/>
                <a:gd name="T55" fmla="*/ 86 h 173"/>
                <a:gd name="T56" fmla="*/ 55 w 109"/>
                <a:gd name="T57" fmla="*/ 96 h 173"/>
                <a:gd name="T58" fmla="*/ 47 w 109"/>
                <a:gd name="T59" fmla="*/ 105 h 173"/>
                <a:gd name="T60" fmla="*/ 40 w 109"/>
                <a:gd name="T61" fmla="*/ 113 h 173"/>
                <a:gd name="T62" fmla="*/ 31 w 109"/>
                <a:gd name="T63" fmla="*/ 122 h 173"/>
                <a:gd name="T64" fmla="*/ 21 w 109"/>
                <a:gd name="T65" fmla="*/ 129 h 173"/>
                <a:gd name="T66" fmla="*/ 10 w 109"/>
                <a:gd name="T67" fmla="*/ 137 h 173"/>
                <a:gd name="T68" fmla="*/ 0 w 109"/>
                <a:gd name="T69" fmla="*/ 143 h 173"/>
                <a:gd name="T70" fmla="*/ 0 w 109"/>
                <a:gd name="T71" fmla="*/ 143 h 173"/>
                <a:gd name="T72" fmla="*/ 16 w 109"/>
                <a:gd name="T73" fmla="*/ 173 h 173"/>
                <a:gd name="T74" fmla="*/ 16 w 109"/>
                <a:gd name="T75" fmla="*/ 173 h 173"/>
                <a:gd name="T76" fmla="*/ 16 w 109"/>
                <a:gd name="T7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" h="173">
                  <a:moveTo>
                    <a:pt x="16" y="173"/>
                  </a:moveTo>
                  <a:lnTo>
                    <a:pt x="16" y="173"/>
                  </a:lnTo>
                  <a:lnTo>
                    <a:pt x="30" y="165"/>
                  </a:lnTo>
                  <a:lnTo>
                    <a:pt x="42" y="156"/>
                  </a:lnTo>
                  <a:lnTo>
                    <a:pt x="54" y="147"/>
                  </a:lnTo>
                  <a:lnTo>
                    <a:pt x="63" y="137"/>
                  </a:lnTo>
                  <a:lnTo>
                    <a:pt x="73" y="126"/>
                  </a:lnTo>
                  <a:lnTo>
                    <a:pt x="82" y="115"/>
                  </a:lnTo>
                  <a:lnTo>
                    <a:pt x="89" y="105"/>
                  </a:lnTo>
                  <a:lnTo>
                    <a:pt x="96" y="93"/>
                  </a:lnTo>
                  <a:lnTo>
                    <a:pt x="101" y="81"/>
                  </a:lnTo>
                  <a:lnTo>
                    <a:pt x="104" y="69"/>
                  </a:lnTo>
                  <a:lnTo>
                    <a:pt x="108" y="57"/>
                  </a:lnTo>
                  <a:lnTo>
                    <a:pt x="109" y="45"/>
                  </a:lnTo>
                  <a:lnTo>
                    <a:pt x="109" y="33"/>
                  </a:lnTo>
                  <a:lnTo>
                    <a:pt x="107" y="21"/>
                  </a:lnTo>
                  <a:lnTo>
                    <a:pt x="103" y="11"/>
                  </a:lnTo>
                  <a:lnTo>
                    <a:pt x="98" y="0"/>
                  </a:lnTo>
                  <a:lnTo>
                    <a:pt x="69" y="16"/>
                  </a:lnTo>
                  <a:lnTo>
                    <a:pt x="72" y="22"/>
                  </a:lnTo>
                  <a:lnTo>
                    <a:pt x="74" y="29"/>
                  </a:lnTo>
                  <a:lnTo>
                    <a:pt x="75" y="37"/>
                  </a:lnTo>
                  <a:lnTo>
                    <a:pt x="75" y="44"/>
                  </a:lnTo>
                  <a:lnTo>
                    <a:pt x="74" y="52"/>
                  </a:lnTo>
                  <a:lnTo>
                    <a:pt x="72" y="60"/>
                  </a:lnTo>
                  <a:lnTo>
                    <a:pt x="70" y="69"/>
                  </a:lnTo>
                  <a:lnTo>
                    <a:pt x="65" y="78"/>
                  </a:lnTo>
                  <a:lnTo>
                    <a:pt x="60" y="86"/>
                  </a:lnTo>
                  <a:lnTo>
                    <a:pt x="55" y="96"/>
                  </a:lnTo>
                  <a:lnTo>
                    <a:pt x="47" y="105"/>
                  </a:lnTo>
                  <a:lnTo>
                    <a:pt x="40" y="113"/>
                  </a:lnTo>
                  <a:lnTo>
                    <a:pt x="31" y="122"/>
                  </a:lnTo>
                  <a:lnTo>
                    <a:pt x="21" y="129"/>
                  </a:lnTo>
                  <a:lnTo>
                    <a:pt x="10" y="13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16" y="173"/>
                  </a:lnTo>
                  <a:lnTo>
                    <a:pt x="16" y="173"/>
                  </a:lnTo>
                  <a:lnTo>
                    <a:pt x="16" y="17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95" name="Freeform 143"/>
            <p:cNvSpPr>
              <a:spLocks/>
            </p:cNvSpPr>
            <p:nvPr/>
          </p:nvSpPr>
          <p:spPr bwMode="auto">
            <a:xfrm>
              <a:off x="5412" y="2481"/>
              <a:ext cx="64" cy="21"/>
            </a:xfrm>
            <a:custGeom>
              <a:avLst/>
              <a:gdLst>
                <a:gd name="T0" fmla="*/ 0 w 191"/>
                <a:gd name="T1" fmla="*/ 17 h 62"/>
                <a:gd name="T2" fmla="*/ 0 w 191"/>
                <a:gd name="T3" fmla="*/ 17 h 62"/>
                <a:gd name="T4" fmla="*/ 7 w 191"/>
                <a:gd name="T5" fmla="*/ 27 h 62"/>
                <a:gd name="T6" fmla="*/ 15 w 191"/>
                <a:gd name="T7" fmla="*/ 36 h 62"/>
                <a:gd name="T8" fmla="*/ 24 w 191"/>
                <a:gd name="T9" fmla="*/ 43 h 62"/>
                <a:gd name="T10" fmla="*/ 34 w 191"/>
                <a:gd name="T11" fmla="*/ 50 h 62"/>
                <a:gd name="T12" fmla="*/ 45 w 191"/>
                <a:gd name="T13" fmla="*/ 54 h 62"/>
                <a:gd name="T14" fmla="*/ 57 w 191"/>
                <a:gd name="T15" fmla="*/ 57 h 62"/>
                <a:gd name="T16" fmla="*/ 70 w 191"/>
                <a:gd name="T17" fmla="*/ 61 h 62"/>
                <a:gd name="T18" fmla="*/ 82 w 191"/>
                <a:gd name="T19" fmla="*/ 62 h 62"/>
                <a:gd name="T20" fmla="*/ 95 w 191"/>
                <a:gd name="T21" fmla="*/ 62 h 62"/>
                <a:gd name="T22" fmla="*/ 109 w 191"/>
                <a:gd name="T23" fmla="*/ 61 h 62"/>
                <a:gd name="T24" fmla="*/ 122 w 191"/>
                <a:gd name="T25" fmla="*/ 59 h 62"/>
                <a:gd name="T26" fmla="*/ 136 w 191"/>
                <a:gd name="T27" fmla="*/ 56 h 62"/>
                <a:gd name="T28" fmla="*/ 150 w 191"/>
                <a:gd name="T29" fmla="*/ 52 h 62"/>
                <a:gd name="T30" fmla="*/ 164 w 191"/>
                <a:gd name="T31" fmla="*/ 47 h 62"/>
                <a:gd name="T32" fmla="*/ 178 w 191"/>
                <a:gd name="T33" fmla="*/ 40 h 62"/>
                <a:gd name="T34" fmla="*/ 191 w 191"/>
                <a:gd name="T35" fmla="*/ 33 h 62"/>
                <a:gd name="T36" fmla="*/ 175 w 191"/>
                <a:gd name="T37" fmla="*/ 3 h 62"/>
                <a:gd name="T38" fmla="*/ 163 w 191"/>
                <a:gd name="T39" fmla="*/ 10 h 62"/>
                <a:gd name="T40" fmla="*/ 151 w 191"/>
                <a:gd name="T41" fmla="*/ 15 h 62"/>
                <a:gd name="T42" fmla="*/ 139 w 191"/>
                <a:gd name="T43" fmla="*/ 20 h 62"/>
                <a:gd name="T44" fmla="*/ 127 w 191"/>
                <a:gd name="T45" fmla="*/ 23 h 62"/>
                <a:gd name="T46" fmla="*/ 116 w 191"/>
                <a:gd name="T47" fmla="*/ 26 h 62"/>
                <a:gd name="T48" fmla="*/ 104 w 191"/>
                <a:gd name="T49" fmla="*/ 27 h 62"/>
                <a:gd name="T50" fmla="*/ 95 w 191"/>
                <a:gd name="T51" fmla="*/ 28 h 62"/>
                <a:gd name="T52" fmla="*/ 84 w 191"/>
                <a:gd name="T53" fmla="*/ 28 h 62"/>
                <a:gd name="T54" fmla="*/ 74 w 191"/>
                <a:gd name="T55" fmla="*/ 27 h 62"/>
                <a:gd name="T56" fmla="*/ 66 w 191"/>
                <a:gd name="T57" fmla="*/ 25 h 62"/>
                <a:gd name="T58" fmla="*/ 57 w 191"/>
                <a:gd name="T59" fmla="*/ 23 h 62"/>
                <a:gd name="T60" fmla="*/ 49 w 191"/>
                <a:gd name="T61" fmla="*/ 20 h 62"/>
                <a:gd name="T62" fmla="*/ 43 w 191"/>
                <a:gd name="T63" fmla="*/ 15 h 62"/>
                <a:gd name="T64" fmla="*/ 37 w 191"/>
                <a:gd name="T65" fmla="*/ 11 h 62"/>
                <a:gd name="T66" fmla="*/ 33 w 191"/>
                <a:gd name="T67" fmla="*/ 7 h 62"/>
                <a:gd name="T68" fmla="*/ 29 w 191"/>
                <a:gd name="T69" fmla="*/ 0 h 62"/>
                <a:gd name="T70" fmla="*/ 29 w 191"/>
                <a:gd name="T71" fmla="*/ 0 h 62"/>
                <a:gd name="T72" fmla="*/ 0 w 191"/>
                <a:gd name="T73" fmla="*/ 17 h 62"/>
                <a:gd name="T74" fmla="*/ 0 w 191"/>
                <a:gd name="T75" fmla="*/ 17 h 62"/>
                <a:gd name="T76" fmla="*/ 0 w 191"/>
                <a:gd name="T77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" h="62">
                  <a:moveTo>
                    <a:pt x="0" y="17"/>
                  </a:moveTo>
                  <a:lnTo>
                    <a:pt x="0" y="17"/>
                  </a:lnTo>
                  <a:lnTo>
                    <a:pt x="7" y="27"/>
                  </a:lnTo>
                  <a:lnTo>
                    <a:pt x="15" y="36"/>
                  </a:lnTo>
                  <a:lnTo>
                    <a:pt x="24" y="43"/>
                  </a:lnTo>
                  <a:lnTo>
                    <a:pt x="34" y="50"/>
                  </a:lnTo>
                  <a:lnTo>
                    <a:pt x="45" y="54"/>
                  </a:lnTo>
                  <a:lnTo>
                    <a:pt x="57" y="57"/>
                  </a:lnTo>
                  <a:lnTo>
                    <a:pt x="70" y="61"/>
                  </a:lnTo>
                  <a:lnTo>
                    <a:pt x="82" y="62"/>
                  </a:lnTo>
                  <a:lnTo>
                    <a:pt x="95" y="62"/>
                  </a:lnTo>
                  <a:lnTo>
                    <a:pt x="109" y="61"/>
                  </a:lnTo>
                  <a:lnTo>
                    <a:pt x="122" y="59"/>
                  </a:lnTo>
                  <a:lnTo>
                    <a:pt x="136" y="56"/>
                  </a:lnTo>
                  <a:lnTo>
                    <a:pt x="150" y="52"/>
                  </a:lnTo>
                  <a:lnTo>
                    <a:pt x="164" y="47"/>
                  </a:lnTo>
                  <a:lnTo>
                    <a:pt x="178" y="40"/>
                  </a:lnTo>
                  <a:lnTo>
                    <a:pt x="191" y="33"/>
                  </a:lnTo>
                  <a:lnTo>
                    <a:pt x="175" y="3"/>
                  </a:lnTo>
                  <a:lnTo>
                    <a:pt x="163" y="10"/>
                  </a:lnTo>
                  <a:lnTo>
                    <a:pt x="151" y="15"/>
                  </a:lnTo>
                  <a:lnTo>
                    <a:pt x="139" y="20"/>
                  </a:lnTo>
                  <a:lnTo>
                    <a:pt x="127" y="23"/>
                  </a:lnTo>
                  <a:lnTo>
                    <a:pt x="116" y="26"/>
                  </a:lnTo>
                  <a:lnTo>
                    <a:pt x="104" y="27"/>
                  </a:lnTo>
                  <a:lnTo>
                    <a:pt x="95" y="28"/>
                  </a:lnTo>
                  <a:lnTo>
                    <a:pt x="84" y="28"/>
                  </a:lnTo>
                  <a:lnTo>
                    <a:pt x="74" y="27"/>
                  </a:lnTo>
                  <a:lnTo>
                    <a:pt x="66" y="25"/>
                  </a:lnTo>
                  <a:lnTo>
                    <a:pt x="57" y="23"/>
                  </a:lnTo>
                  <a:lnTo>
                    <a:pt x="49" y="20"/>
                  </a:lnTo>
                  <a:lnTo>
                    <a:pt x="43" y="15"/>
                  </a:lnTo>
                  <a:lnTo>
                    <a:pt x="37" y="11"/>
                  </a:lnTo>
                  <a:lnTo>
                    <a:pt x="33" y="7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96" name="Freeform 144"/>
            <p:cNvSpPr>
              <a:spLocks/>
            </p:cNvSpPr>
            <p:nvPr/>
          </p:nvSpPr>
          <p:spPr bwMode="auto">
            <a:xfrm>
              <a:off x="5408" y="2462"/>
              <a:ext cx="14" cy="25"/>
            </a:xfrm>
            <a:custGeom>
              <a:avLst/>
              <a:gdLst>
                <a:gd name="T0" fmla="*/ 23 w 40"/>
                <a:gd name="T1" fmla="*/ 39 h 74"/>
                <a:gd name="T2" fmla="*/ 1 w 40"/>
                <a:gd name="T3" fmla="*/ 20 h 74"/>
                <a:gd name="T4" fmla="*/ 0 w 40"/>
                <a:gd name="T5" fmla="*/ 35 h 74"/>
                <a:gd name="T6" fmla="*/ 1 w 40"/>
                <a:gd name="T7" fmla="*/ 49 h 74"/>
                <a:gd name="T8" fmla="*/ 5 w 40"/>
                <a:gd name="T9" fmla="*/ 62 h 74"/>
                <a:gd name="T10" fmla="*/ 11 w 40"/>
                <a:gd name="T11" fmla="*/ 74 h 74"/>
                <a:gd name="T12" fmla="*/ 40 w 40"/>
                <a:gd name="T13" fmla="*/ 57 h 74"/>
                <a:gd name="T14" fmla="*/ 37 w 40"/>
                <a:gd name="T15" fmla="*/ 51 h 74"/>
                <a:gd name="T16" fmla="*/ 34 w 40"/>
                <a:gd name="T17" fmla="*/ 42 h 74"/>
                <a:gd name="T18" fmla="*/ 34 w 40"/>
                <a:gd name="T19" fmla="*/ 35 h 74"/>
                <a:gd name="T20" fmla="*/ 34 w 40"/>
                <a:gd name="T21" fmla="*/ 25 h 74"/>
                <a:gd name="T22" fmla="*/ 13 w 40"/>
                <a:gd name="T23" fmla="*/ 6 h 74"/>
                <a:gd name="T24" fmla="*/ 34 w 40"/>
                <a:gd name="T25" fmla="*/ 25 h 74"/>
                <a:gd name="T26" fmla="*/ 38 w 40"/>
                <a:gd name="T27" fmla="*/ 0 h 74"/>
                <a:gd name="T28" fmla="*/ 13 w 40"/>
                <a:gd name="T29" fmla="*/ 6 h 74"/>
                <a:gd name="T30" fmla="*/ 23 w 40"/>
                <a:gd name="T31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74">
                  <a:moveTo>
                    <a:pt x="23" y="39"/>
                  </a:moveTo>
                  <a:lnTo>
                    <a:pt x="1" y="20"/>
                  </a:lnTo>
                  <a:lnTo>
                    <a:pt x="0" y="35"/>
                  </a:lnTo>
                  <a:lnTo>
                    <a:pt x="1" y="49"/>
                  </a:lnTo>
                  <a:lnTo>
                    <a:pt x="5" y="62"/>
                  </a:lnTo>
                  <a:lnTo>
                    <a:pt x="11" y="74"/>
                  </a:lnTo>
                  <a:lnTo>
                    <a:pt x="40" y="57"/>
                  </a:lnTo>
                  <a:lnTo>
                    <a:pt x="37" y="51"/>
                  </a:lnTo>
                  <a:lnTo>
                    <a:pt x="34" y="42"/>
                  </a:lnTo>
                  <a:lnTo>
                    <a:pt x="34" y="35"/>
                  </a:lnTo>
                  <a:lnTo>
                    <a:pt x="34" y="25"/>
                  </a:lnTo>
                  <a:lnTo>
                    <a:pt x="13" y="6"/>
                  </a:lnTo>
                  <a:lnTo>
                    <a:pt x="34" y="25"/>
                  </a:lnTo>
                  <a:lnTo>
                    <a:pt x="38" y="0"/>
                  </a:lnTo>
                  <a:lnTo>
                    <a:pt x="13" y="6"/>
                  </a:lnTo>
                  <a:lnTo>
                    <a:pt x="23" y="3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97" name="Freeform 145"/>
            <p:cNvSpPr>
              <a:spLocks/>
            </p:cNvSpPr>
            <p:nvPr/>
          </p:nvSpPr>
          <p:spPr bwMode="auto">
            <a:xfrm>
              <a:off x="5338" y="2464"/>
              <a:ext cx="78" cy="17"/>
            </a:xfrm>
            <a:custGeom>
              <a:avLst/>
              <a:gdLst>
                <a:gd name="T0" fmla="*/ 43 w 234"/>
                <a:gd name="T1" fmla="*/ 16 h 50"/>
                <a:gd name="T2" fmla="*/ 50 w 234"/>
                <a:gd name="T3" fmla="*/ 47 h 50"/>
                <a:gd name="T4" fmla="*/ 73 w 234"/>
                <a:gd name="T5" fmla="*/ 49 h 50"/>
                <a:gd name="T6" fmla="*/ 95 w 234"/>
                <a:gd name="T7" fmla="*/ 50 h 50"/>
                <a:gd name="T8" fmla="*/ 118 w 234"/>
                <a:gd name="T9" fmla="*/ 50 h 50"/>
                <a:gd name="T10" fmla="*/ 142 w 234"/>
                <a:gd name="T11" fmla="*/ 49 h 50"/>
                <a:gd name="T12" fmla="*/ 164 w 234"/>
                <a:gd name="T13" fmla="*/ 47 h 50"/>
                <a:gd name="T14" fmla="*/ 187 w 234"/>
                <a:gd name="T15" fmla="*/ 44 h 50"/>
                <a:gd name="T16" fmla="*/ 211 w 234"/>
                <a:gd name="T17" fmla="*/ 38 h 50"/>
                <a:gd name="T18" fmla="*/ 234 w 234"/>
                <a:gd name="T19" fmla="*/ 33 h 50"/>
                <a:gd name="T20" fmla="*/ 224 w 234"/>
                <a:gd name="T21" fmla="*/ 0 h 50"/>
                <a:gd name="T22" fmla="*/ 203 w 234"/>
                <a:gd name="T23" fmla="*/ 6 h 50"/>
                <a:gd name="T24" fmla="*/ 182 w 234"/>
                <a:gd name="T25" fmla="*/ 10 h 50"/>
                <a:gd name="T26" fmla="*/ 160 w 234"/>
                <a:gd name="T27" fmla="*/ 13 h 50"/>
                <a:gd name="T28" fmla="*/ 138 w 234"/>
                <a:gd name="T29" fmla="*/ 16 h 50"/>
                <a:gd name="T30" fmla="*/ 118 w 234"/>
                <a:gd name="T31" fmla="*/ 17 h 50"/>
                <a:gd name="T32" fmla="*/ 96 w 234"/>
                <a:gd name="T33" fmla="*/ 17 h 50"/>
                <a:gd name="T34" fmla="*/ 75 w 234"/>
                <a:gd name="T35" fmla="*/ 16 h 50"/>
                <a:gd name="T36" fmla="*/ 53 w 234"/>
                <a:gd name="T37" fmla="*/ 13 h 50"/>
                <a:gd name="T38" fmla="*/ 60 w 234"/>
                <a:gd name="T39" fmla="*/ 45 h 50"/>
                <a:gd name="T40" fmla="*/ 43 w 234"/>
                <a:gd name="T41" fmla="*/ 16 h 50"/>
                <a:gd name="T42" fmla="*/ 0 w 234"/>
                <a:gd name="T43" fmla="*/ 40 h 50"/>
                <a:gd name="T44" fmla="*/ 50 w 234"/>
                <a:gd name="T45" fmla="*/ 47 h 50"/>
                <a:gd name="T46" fmla="*/ 43 w 234"/>
                <a:gd name="T47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4" h="50">
                  <a:moveTo>
                    <a:pt x="43" y="16"/>
                  </a:moveTo>
                  <a:lnTo>
                    <a:pt x="50" y="47"/>
                  </a:lnTo>
                  <a:lnTo>
                    <a:pt x="73" y="49"/>
                  </a:lnTo>
                  <a:lnTo>
                    <a:pt x="95" y="50"/>
                  </a:lnTo>
                  <a:lnTo>
                    <a:pt x="118" y="50"/>
                  </a:lnTo>
                  <a:lnTo>
                    <a:pt x="142" y="49"/>
                  </a:lnTo>
                  <a:lnTo>
                    <a:pt x="164" y="47"/>
                  </a:lnTo>
                  <a:lnTo>
                    <a:pt x="187" y="44"/>
                  </a:lnTo>
                  <a:lnTo>
                    <a:pt x="211" y="38"/>
                  </a:lnTo>
                  <a:lnTo>
                    <a:pt x="234" y="33"/>
                  </a:lnTo>
                  <a:lnTo>
                    <a:pt x="224" y="0"/>
                  </a:lnTo>
                  <a:lnTo>
                    <a:pt x="203" y="6"/>
                  </a:lnTo>
                  <a:lnTo>
                    <a:pt x="182" y="10"/>
                  </a:lnTo>
                  <a:lnTo>
                    <a:pt x="160" y="13"/>
                  </a:lnTo>
                  <a:lnTo>
                    <a:pt x="138" y="16"/>
                  </a:lnTo>
                  <a:lnTo>
                    <a:pt x="118" y="17"/>
                  </a:lnTo>
                  <a:lnTo>
                    <a:pt x="96" y="17"/>
                  </a:lnTo>
                  <a:lnTo>
                    <a:pt x="75" y="16"/>
                  </a:lnTo>
                  <a:lnTo>
                    <a:pt x="53" y="13"/>
                  </a:lnTo>
                  <a:lnTo>
                    <a:pt x="60" y="45"/>
                  </a:lnTo>
                  <a:lnTo>
                    <a:pt x="43" y="16"/>
                  </a:lnTo>
                  <a:lnTo>
                    <a:pt x="0" y="40"/>
                  </a:lnTo>
                  <a:lnTo>
                    <a:pt x="50" y="47"/>
                  </a:lnTo>
                  <a:lnTo>
                    <a:pt x="43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98" name="Freeform 146"/>
            <p:cNvSpPr>
              <a:spLocks/>
            </p:cNvSpPr>
            <p:nvPr/>
          </p:nvSpPr>
          <p:spPr bwMode="auto">
            <a:xfrm>
              <a:off x="5352" y="2367"/>
              <a:ext cx="175" cy="112"/>
            </a:xfrm>
            <a:custGeom>
              <a:avLst/>
              <a:gdLst>
                <a:gd name="T0" fmla="*/ 507 w 524"/>
                <a:gd name="T1" fmla="*/ 45 h 336"/>
                <a:gd name="T2" fmla="*/ 482 w 524"/>
                <a:gd name="T3" fmla="*/ 24 h 336"/>
                <a:gd name="T4" fmla="*/ 0 w 524"/>
                <a:gd name="T5" fmla="*/ 307 h 336"/>
                <a:gd name="T6" fmla="*/ 17 w 524"/>
                <a:gd name="T7" fmla="*/ 336 h 336"/>
                <a:gd name="T8" fmla="*/ 499 w 524"/>
                <a:gd name="T9" fmla="*/ 53 h 336"/>
                <a:gd name="T10" fmla="*/ 507 w 524"/>
                <a:gd name="T11" fmla="*/ 45 h 336"/>
                <a:gd name="T12" fmla="*/ 507 w 524"/>
                <a:gd name="T13" fmla="*/ 45 h 336"/>
                <a:gd name="T14" fmla="*/ 524 w 524"/>
                <a:gd name="T15" fmla="*/ 0 h 336"/>
                <a:gd name="T16" fmla="*/ 482 w 524"/>
                <a:gd name="T17" fmla="*/ 24 h 336"/>
                <a:gd name="T18" fmla="*/ 507 w 524"/>
                <a:gd name="T19" fmla="*/ 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336">
                  <a:moveTo>
                    <a:pt x="507" y="45"/>
                  </a:moveTo>
                  <a:lnTo>
                    <a:pt x="482" y="24"/>
                  </a:lnTo>
                  <a:lnTo>
                    <a:pt x="0" y="307"/>
                  </a:lnTo>
                  <a:lnTo>
                    <a:pt x="17" y="336"/>
                  </a:lnTo>
                  <a:lnTo>
                    <a:pt x="499" y="53"/>
                  </a:lnTo>
                  <a:lnTo>
                    <a:pt x="507" y="45"/>
                  </a:lnTo>
                  <a:lnTo>
                    <a:pt x="507" y="45"/>
                  </a:lnTo>
                  <a:lnTo>
                    <a:pt x="524" y="0"/>
                  </a:lnTo>
                  <a:lnTo>
                    <a:pt x="482" y="24"/>
                  </a:lnTo>
                  <a:lnTo>
                    <a:pt x="507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299" name="Freeform 147"/>
            <p:cNvSpPr>
              <a:spLocks/>
            </p:cNvSpPr>
            <p:nvPr/>
          </p:nvSpPr>
          <p:spPr bwMode="auto">
            <a:xfrm>
              <a:off x="5476" y="2378"/>
              <a:ext cx="45" cy="54"/>
            </a:xfrm>
            <a:custGeom>
              <a:avLst/>
              <a:gdLst>
                <a:gd name="T0" fmla="*/ 34 w 137"/>
                <a:gd name="T1" fmla="*/ 132 h 163"/>
                <a:gd name="T2" fmla="*/ 42 w 137"/>
                <a:gd name="T3" fmla="*/ 159 h 163"/>
                <a:gd name="T4" fmla="*/ 56 w 137"/>
                <a:gd name="T5" fmla="*/ 143 h 163"/>
                <a:gd name="T6" fmla="*/ 70 w 137"/>
                <a:gd name="T7" fmla="*/ 126 h 163"/>
                <a:gd name="T8" fmla="*/ 84 w 137"/>
                <a:gd name="T9" fmla="*/ 108 h 163"/>
                <a:gd name="T10" fmla="*/ 96 w 137"/>
                <a:gd name="T11" fmla="*/ 90 h 163"/>
                <a:gd name="T12" fmla="*/ 108 w 137"/>
                <a:gd name="T13" fmla="*/ 72 h 163"/>
                <a:gd name="T14" fmla="*/ 118 w 137"/>
                <a:gd name="T15" fmla="*/ 52 h 163"/>
                <a:gd name="T16" fmla="*/ 127 w 137"/>
                <a:gd name="T17" fmla="*/ 33 h 163"/>
                <a:gd name="T18" fmla="*/ 137 w 137"/>
                <a:gd name="T19" fmla="*/ 13 h 163"/>
                <a:gd name="T20" fmla="*/ 106 w 137"/>
                <a:gd name="T21" fmla="*/ 0 h 163"/>
                <a:gd name="T22" fmla="*/ 97 w 137"/>
                <a:gd name="T23" fmla="*/ 19 h 163"/>
                <a:gd name="T24" fmla="*/ 88 w 137"/>
                <a:gd name="T25" fmla="*/ 37 h 163"/>
                <a:gd name="T26" fmla="*/ 79 w 137"/>
                <a:gd name="T27" fmla="*/ 54 h 163"/>
                <a:gd name="T28" fmla="*/ 68 w 137"/>
                <a:gd name="T29" fmla="*/ 72 h 163"/>
                <a:gd name="T30" fmla="*/ 56 w 137"/>
                <a:gd name="T31" fmla="*/ 89 h 163"/>
                <a:gd name="T32" fmla="*/ 44 w 137"/>
                <a:gd name="T33" fmla="*/ 105 h 163"/>
                <a:gd name="T34" fmla="*/ 31 w 137"/>
                <a:gd name="T35" fmla="*/ 121 h 163"/>
                <a:gd name="T36" fmla="*/ 17 w 137"/>
                <a:gd name="T37" fmla="*/ 136 h 163"/>
                <a:gd name="T38" fmla="*/ 24 w 137"/>
                <a:gd name="T39" fmla="*/ 163 h 163"/>
                <a:gd name="T40" fmla="*/ 17 w 137"/>
                <a:gd name="T41" fmla="*/ 136 h 163"/>
                <a:gd name="T42" fmla="*/ 0 w 137"/>
                <a:gd name="T43" fmla="*/ 155 h 163"/>
                <a:gd name="T44" fmla="*/ 24 w 137"/>
                <a:gd name="T45" fmla="*/ 163 h 163"/>
                <a:gd name="T46" fmla="*/ 34 w 137"/>
                <a:gd name="T47" fmla="*/ 13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7" h="163">
                  <a:moveTo>
                    <a:pt x="34" y="132"/>
                  </a:moveTo>
                  <a:lnTo>
                    <a:pt x="42" y="159"/>
                  </a:lnTo>
                  <a:lnTo>
                    <a:pt x="56" y="143"/>
                  </a:lnTo>
                  <a:lnTo>
                    <a:pt x="70" y="126"/>
                  </a:lnTo>
                  <a:lnTo>
                    <a:pt x="84" y="108"/>
                  </a:lnTo>
                  <a:lnTo>
                    <a:pt x="96" y="90"/>
                  </a:lnTo>
                  <a:lnTo>
                    <a:pt x="108" y="72"/>
                  </a:lnTo>
                  <a:lnTo>
                    <a:pt x="118" y="52"/>
                  </a:lnTo>
                  <a:lnTo>
                    <a:pt x="127" y="33"/>
                  </a:lnTo>
                  <a:lnTo>
                    <a:pt x="137" y="13"/>
                  </a:lnTo>
                  <a:lnTo>
                    <a:pt x="106" y="0"/>
                  </a:lnTo>
                  <a:lnTo>
                    <a:pt x="97" y="19"/>
                  </a:lnTo>
                  <a:lnTo>
                    <a:pt x="88" y="37"/>
                  </a:lnTo>
                  <a:lnTo>
                    <a:pt x="79" y="54"/>
                  </a:lnTo>
                  <a:lnTo>
                    <a:pt x="68" y="72"/>
                  </a:lnTo>
                  <a:lnTo>
                    <a:pt x="56" y="89"/>
                  </a:lnTo>
                  <a:lnTo>
                    <a:pt x="44" y="105"/>
                  </a:lnTo>
                  <a:lnTo>
                    <a:pt x="31" y="121"/>
                  </a:lnTo>
                  <a:lnTo>
                    <a:pt x="17" y="136"/>
                  </a:lnTo>
                  <a:lnTo>
                    <a:pt x="24" y="163"/>
                  </a:lnTo>
                  <a:lnTo>
                    <a:pt x="17" y="136"/>
                  </a:lnTo>
                  <a:lnTo>
                    <a:pt x="0" y="155"/>
                  </a:lnTo>
                  <a:lnTo>
                    <a:pt x="24" y="163"/>
                  </a:lnTo>
                  <a:lnTo>
                    <a:pt x="34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00" name="Freeform 148"/>
            <p:cNvSpPr>
              <a:spLocks/>
            </p:cNvSpPr>
            <p:nvPr/>
          </p:nvSpPr>
          <p:spPr bwMode="auto">
            <a:xfrm>
              <a:off x="5434" y="2442"/>
              <a:ext cx="44" cy="36"/>
            </a:xfrm>
            <a:custGeom>
              <a:avLst/>
              <a:gdLst>
                <a:gd name="T0" fmla="*/ 43 w 132"/>
                <a:gd name="T1" fmla="*/ 13 h 108"/>
                <a:gd name="T2" fmla="*/ 56 w 132"/>
                <a:gd name="T3" fmla="*/ 7 h 108"/>
                <a:gd name="T4" fmla="*/ 69 w 132"/>
                <a:gd name="T5" fmla="*/ 3 h 108"/>
                <a:gd name="T6" fmla="*/ 82 w 132"/>
                <a:gd name="T7" fmla="*/ 0 h 108"/>
                <a:gd name="T8" fmla="*/ 94 w 132"/>
                <a:gd name="T9" fmla="*/ 0 h 108"/>
                <a:gd name="T10" fmla="*/ 99 w 132"/>
                <a:gd name="T11" fmla="*/ 0 h 108"/>
                <a:gd name="T12" fmla="*/ 104 w 132"/>
                <a:gd name="T13" fmla="*/ 1 h 108"/>
                <a:gd name="T14" fmla="*/ 110 w 132"/>
                <a:gd name="T15" fmla="*/ 4 h 108"/>
                <a:gd name="T16" fmla="*/ 114 w 132"/>
                <a:gd name="T17" fmla="*/ 6 h 108"/>
                <a:gd name="T18" fmla="*/ 118 w 132"/>
                <a:gd name="T19" fmla="*/ 8 h 108"/>
                <a:gd name="T20" fmla="*/ 123 w 132"/>
                <a:gd name="T21" fmla="*/ 11 h 108"/>
                <a:gd name="T22" fmla="*/ 126 w 132"/>
                <a:gd name="T23" fmla="*/ 14 h 108"/>
                <a:gd name="T24" fmla="*/ 128 w 132"/>
                <a:gd name="T25" fmla="*/ 19 h 108"/>
                <a:gd name="T26" fmla="*/ 130 w 132"/>
                <a:gd name="T27" fmla="*/ 23 h 108"/>
                <a:gd name="T28" fmla="*/ 131 w 132"/>
                <a:gd name="T29" fmla="*/ 27 h 108"/>
                <a:gd name="T30" fmla="*/ 132 w 132"/>
                <a:gd name="T31" fmla="*/ 32 h 108"/>
                <a:gd name="T32" fmla="*/ 132 w 132"/>
                <a:gd name="T33" fmla="*/ 37 h 108"/>
                <a:gd name="T34" fmla="*/ 132 w 132"/>
                <a:gd name="T35" fmla="*/ 43 h 108"/>
                <a:gd name="T36" fmla="*/ 130 w 132"/>
                <a:gd name="T37" fmla="*/ 47 h 108"/>
                <a:gd name="T38" fmla="*/ 129 w 132"/>
                <a:gd name="T39" fmla="*/ 52 h 108"/>
                <a:gd name="T40" fmla="*/ 127 w 132"/>
                <a:gd name="T41" fmla="*/ 58 h 108"/>
                <a:gd name="T42" fmla="*/ 121 w 132"/>
                <a:gd name="T43" fmla="*/ 68 h 108"/>
                <a:gd name="T44" fmla="*/ 112 w 132"/>
                <a:gd name="T45" fmla="*/ 78 h 108"/>
                <a:gd name="T46" fmla="*/ 101 w 132"/>
                <a:gd name="T47" fmla="*/ 87 h 108"/>
                <a:gd name="T48" fmla="*/ 89 w 132"/>
                <a:gd name="T49" fmla="*/ 95 h 108"/>
                <a:gd name="T50" fmla="*/ 76 w 132"/>
                <a:gd name="T51" fmla="*/ 102 h 108"/>
                <a:gd name="T52" fmla="*/ 63 w 132"/>
                <a:gd name="T53" fmla="*/ 106 h 108"/>
                <a:gd name="T54" fmla="*/ 50 w 132"/>
                <a:gd name="T55" fmla="*/ 108 h 108"/>
                <a:gd name="T56" fmla="*/ 38 w 132"/>
                <a:gd name="T57" fmla="*/ 108 h 108"/>
                <a:gd name="T58" fmla="*/ 33 w 132"/>
                <a:gd name="T59" fmla="*/ 108 h 108"/>
                <a:gd name="T60" fmla="*/ 28 w 132"/>
                <a:gd name="T61" fmla="*/ 107 h 108"/>
                <a:gd name="T62" fmla="*/ 22 w 132"/>
                <a:gd name="T63" fmla="*/ 105 h 108"/>
                <a:gd name="T64" fmla="*/ 18 w 132"/>
                <a:gd name="T65" fmla="*/ 103 h 108"/>
                <a:gd name="T66" fmla="*/ 14 w 132"/>
                <a:gd name="T67" fmla="*/ 101 h 108"/>
                <a:gd name="T68" fmla="*/ 9 w 132"/>
                <a:gd name="T69" fmla="*/ 98 h 108"/>
                <a:gd name="T70" fmla="*/ 6 w 132"/>
                <a:gd name="T71" fmla="*/ 94 h 108"/>
                <a:gd name="T72" fmla="*/ 4 w 132"/>
                <a:gd name="T73" fmla="*/ 90 h 108"/>
                <a:gd name="T74" fmla="*/ 2 w 132"/>
                <a:gd name="T75" fmla="*/ 86 h 108"/>
                <a:gd name="T76" fmla="*/ 1 w 132"/>
                <a:gd name="T77" fmla="*/ 81 h 108"/>
                <a:gd name="T78" fmla="*/ 0 w 132"/>
                <a:gd name="T79" fmla="*/ 77 h 108"/>
                <a:gd name="T80" fmla="*/ 0 w 132"/>
                <a:gd name="T81" fmla="*/ 72 h 108"/>
                <a:gd name="T82" fmla="*/ 0 w 132"/>
                <a:gd name="T83" fmla="*/ 66 h 108"/>
                <a:gd name="T84" fmla="*/ 2 w 132"/>
                <a:gd name="T85" fmla="*/ 61 h 108"/>
                <a:gd name="T86" fmla="*/ 3 w 132"/>
                <a:gd name="T87" fmla="*/ 57 h 108"/>
                <a:gd name="T88" fmla="*/ 5 w 132"/>
                <a:gd name="T89" fmla="*/ 51 h 108"/>
                <a:gd name="T90" fmla="*/ 11 w 132"/>
                <a:gd name="T91" fmla="*/ 40 h 108"/>
                <a:gd name="T92" fmla="*/ 20 w 132"/>
                <a:gd name="T93" fmla="*/ 31 h 108"/>
                <a:gd name="T94" fmla="*/ 31 w 132"/>
                <a:gd name="T95" fmla="*/ 22 h 108"/>
                <a:gd name="T96" fmla="*/ 43 w 132"/>
                <a:gd name="T97" fmla="*/ 1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08">
                  <a:moveTo>
                    <a:pt x="43" y="13"/>
                  </a:moveTo>
                  <a:lnTo>
                    <a:pt x="56" y="7"/>
                  </a:lnTo>
                  <a:lnTo>
                    <a:pt x="69" y="3"/>
                  </a:lnTo>
                  <a:lnTo>
                    <a:pt x="82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4" y="1"/>
                  </a:lnTo>
                  <a:lnTo>
                    <a:pt x="110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3" y="11"/>
                  </a:lnTo>
                  <a:lnTo>
                    <a:pt x="126" y="14"/>
                  </a:lnTo>
                  <a:lnTo>
                    <a:pt x="128" y="19"/>
                  </a:lnTo>
                  <a:lnTo>
                    <a:pt x="130" y="23"/>
                  </a:lnTo>
                  <a:lnTo>
                    <a:pt x="131" y="27"/>
                  </a:lnTo>
                  <a:lnTo>
                    <a:pt x="132" y="32"/>
                  </a:lnTo>
                  <a:lnTo>
                    <a:pt x="132" y="37"/>
                  </a:lnTo>
                  <a:lnTo>
                    <a:pt x="132" y="43"/>
                  </a:lnTo>
                  <a:lnTo>
                    <a:pt x="130" y="47"/>
                  </a:lnTo>
                  <a:lnTo>
                    <a:pt x="129" y="52"/>
                  </a:lnTo>
                  <a:lnTo>
                    <a:pt x="127" y="58"/>
                  </a:lnTo>
                  <a:lnTo>
                    <a:pt x="121" y="68"/>
                  </a:lnTo>
                  <a:lnTo>
                    <a:pt x="112" y="78"/>
                  </a:lnTo>
                  <a:lnTo>
                    <a:pt x="101" y="87"/>
                  </a:lnTo>
                  <a:lnTo>
                    <a:pt x="89" y="95"/>
                  </a:lnTo>
                  <a:lnTo>
                    <a:pt x="76" y="102"/>
                  </a:lnTo>
                  <a:lnTo>
                    <a:pt x="63" y="106"/>
                  </a:lnTo>
                  <a:lnTo>
                    <a:pt x="50" y="108"/>
                  </a:lnTo>
                  <a:lnTo>
                    <a:pt x="38" y="108"/>
                  </a:lnTo>
                  <a:lnTo>
                    <a:pt x="33" y="108"/>
                  </a:lnTo>
                  <a:lnTo>
                    <a:pt x="28" y="107"/>
                  </a:lnTo>
                  <a:lnTo>
                    <a:pt x="22" y="105"/>
                  </a:lnTo>
                  <a:lnTo>
                    <a:pt x="18" y="103"/>
                  </a:lnTo>
                  <a:lnTo>
                    <a:pt x="14" y="101"/>
                  </a:lnTo>
                  <a:lnTo>
                    <a:pt x="9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2" y="86"/>
                  </a:lnTo>
                  <a:lnTo>
                    <a:pt x="1" y="81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2" y="61"/>
                  </a:lnTo>
                  <a:lnTo>
                    <a:pt x="3" y="57"/>
                  </a:lnTo>
                  <a:lnTo>
                    <a:pt x="5" y="51"/>
                  </a:lnTo>
                  <a:lnTo>
                    <a:pt x="11" y="40"/>
                  </a:lnTo>
                  <a:lnTo>
                    <a:pt x="20" y="31"/>
                  </a:lnTo>
                  <a:lnTo>
                    <a:pt x="31" y="22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01" name="Freeform 149"/>
            <p:cNvSpPr>
              <a:spLocks/>
            </p:cNvSpPr>
            <p:nvPr/>
          </p:nvSpPr>
          <p:spPr bwMode="auto">
            <a:xfrm>
              <a:off x="5434" y="2442"/>
              <a:ext cx="44" cy="36"/>
            </a:xfrm>
            <a:custGeom>
              <a:avLst/>
              <a:gdLst>
                <a:gd name="T0" fmla="*/ 43 w 132"/>
                <a:gd name="T1" fmla="*/ 13 h 108"/>
                <a:gd name="T2" fmla="*/ 56 w 132"/>
                <a:gd name="T3" fmla="*/ 7 h 108"/>
                <a:gd name="T4" fmla="*/ 69 w 132"/>
                <a:gd name="T5" fmla="*/ 3 h 108"/>
                <a:gd name="T6" fmla="*/ 82 w 132"/>
                <a:gd name="T7" fmla="*/ 0 h 108"/>
                <a:gd name="T8" fmla="*/ 94 w 132"/>
                <a:gd name="T9" fmla="*/ 0 h 108"/>
                <a:gd name="T10" fmla="*/ 99 w 132"/>
                <a:gd name="T11" fmla="*/ 0 h 108"/>
                <a:gd name="T12" fmla="*/ 104 w 132"/>
                <a:gd name="T13" fmla="*/ 1 h 108"/>
                <a:gd name="T14" fmla="*/ 110 w 132"/>
                <a:gd name="T15" fmla="*/ 4 h 108"/>
                <a:gd name="T16" fmla="*/ 114 w 132"/>
                <a:gd name="T17" fmla="*/ 6 h 108"/>
                <a:gd name="T18" fmla="*/ 118 w 132"/>
                <a:gd name="T19" fmla="*/ 8 h 108"/>
                <a:gd name="T20" fmla="*/ 123 w 132"/>
                <a:gd name="T21" fmla="*/ 11 h 108"/>
                <a:gd name="T22" fmla="*/ 126 w 132"/>
                <a:gd name="T23" fmla="*/ 14 h 108"/>
                <a:gd name="T24" fmla="*/ 128 w 132"/>
                <a:gd name="T25" fmla="*/ 19 h 108"/>
                <a:gd name="T26" fmla="*/ 130 w 132"/>
                <a:gd name="T27" fmla="*/ 23 h 108"/>
                <a:gd name="T28" fmla="*/ 131 w 132"/>
                <a:gd name="T29" fmla="*/ 27 h 108"/>
                <a:gd name="T30" fmla="*/ 132 w 132"/>
                <a:gd name="T31" fmla="*/ 32 h 108"/>
                <a:gd name="T32" fmla="*/ 132 w 132"/>
                <a:gd name="T33" fmla="*/ 37 h 108"/>
                <a:gd name="T34" fmla="*/ 132 w 132"/>
                <a:gd name="T35" fmla="*/ 43 h 108"/>
                <a:gd name="T36" fmla="*/ 130 w 132"/>
                <a:gd name="T37" fmla="*/ 47 h 108"/>
                <a:gd name="T38" fmla="*/ 129 w 132"/>
                <a:gd name="T39" fmla="*/ 52 h 108"/>
                <a:gd name="T40" fmla="*/ 127 w 132"/>
                <a:gd name="T41" fmla="*/ 58 h 108"/>
                <a:gd name="T42" fmla="*/ 121 w 132"/>
                <a:gd name="T43" fmla="*/ 68 h 108"/>
                <a:gd name="T44" fmla="*/ 112 w 132"/>
                <a:gd name="T45" fmla="*/ 78 h 108"/>
                <a:gd name="T46" fmla="*/ 101 w 132"/>
                <a:gd name="T47" fmla="*/ 87 h 108"/>
                <a:gd name="T48" fmla="*/ 89 w 132"/>
                <a:gd name="T49" fmla="*/ 95 h 108"/>
                <a:gd name="T50" fmla="*/ 76 w 132"/>
                <a:gd name="T51" fmla="*/ 102 h 108"/>
                <a:gd name="T52" fmla="*/ 63 w 132"/>
                <a:gd name="T53" fmla="*/ 106 h 108"/>
                <a:gd name="T54" fmla="*/ 50 w 132"/>
                <a:gd name="T55" fmla="*/ 108 h 108"/>
                <a:gd name="T56" fmla="*/ 38 w 132"/>
                <a:gd name="T57" fmla="*/ 108 h 108"/>
                <a:gd name="T58" fmla="*/ 33 w 132"/>
                <a:gd name="T59" fmla="*/ 108 h 108"/>
                <a:gd name="T60" fmla="*/ 28 w 132"/>
                <a:gd name="T61" fmla="*/ 107 h 108"/>
                <a:gd name="T62" fmla="*/ 22 w 132"/>
                <a:gd name="T63" fmla="*/ 105 h 108"/>
                <a:gd name="T64" fmla="*/ 18 w 132"/>
                <a:gd name="T65" fmla="*/ 103 h 108"/>
                <a:gd name="T66" fmla="*/ 14 w 132"/>
                <a:gd name="T67" fmla="*/ 101 h 108"/>
                <a:gd name="T68" fmla="*/ 9 w 132"/>
                <a:gd name="T69" fmla="*/ 98 h 108"/>
                <a:gd name="T70" fmla="*/ 6 w 132"/>
                <a:gd name="T71" fmla="*/ 94 h 108"/>
                <a:gd name="T72" fmla="*/ 4 w 132"/>
                <a:gd name="T73" fmla="*/ 90 h 108"/>
                <a:gd name="T74" fmla="*/ 2 w 132"/>
                <a:gd name="T75" fmla="*/ 86 h 108"/>
                <a:gd name="T76" fmla="*/ 1 w 132"/>
                <a:gd name="T77" fmla="*/ 81 h 108"/>
                <a:gd name="T78" fmla="*/ 0 w 132"/>
                <a:gd name="T79" fmla="*/ 77 h 108"/>
                <a:gd name="T80" fmla="*/ 0 w 132"/>
                <a:gd name="T81" fmla="*/ 72 h 108"/>
                <a:gd name="T82" fmla="*/ 0 w 132"/>
                <a:gd name="T83" fmla="*/ 66 h 108"/>
                <a:gd name="T84" fmla="*/ 2 w 132"/>
                <a:gd name="T85" fmla="*/ 61 h 108"/>
                <a:gd name="T86" fmla="*/ 3 w 132"/>
                <a:gd name="T87" fmla="*/ 57 h 108"/>
                <a:gd name="T88" fmla="*/ 5 w 132"/>
                <a:gd name="T89" fmla="*/ 51 h 108"/>
                <a:gd name="T90" fmla="*/ 11 w 132"/>
                <a:gd name="T91" fmla="*/ 40 h 108"/>
                <a:gd name="T92" fmla="*/ 20 w 132"/>
                <a:gd name="T93" fmla="*/ 31 h 108"/>
                <a:gd name="T94" fmla="*/ 31 w 132"/>
                <a:gd name="T95" fmla="*/ 22 h 108"/>
                <a:gd name="T96" fmla="*/ 43 w 132"/>
                <a:gd name="T97" fmla="*/ 1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108">
                  <a:moveTo>
                    <a:pt x="43" y="13"/>
                  </a:moveTo>
                  <a:lnTo>
                    <a:pt x="56" y="7"/>
                  </a:lnTo>
                  <a:lnTo>
                    <a:pt x="69" y="3"/>
                  </a:lnTo>
                  <a:lnTo>
                    <a:pt x="82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4" y="1"/>
                  </a:lnTo>
                  <a:lnTo>
                    <a:pt x="110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3" y="11"/>
                  </a:lnTo>
                  <a:lnTo>
                    <a:pt x="126" y="14"/>
                  </a:lnTo>
                  <a:lnTo>
                    <a:pt x="128" y="19"/>
                  </a:lnTo>
                  <a:lnTo>
                    <a:pt x="130" y="23"/>
                  </a:lnTo>
                  <a:lnTo>
                    <a:pt x="131" y="27"/>
                  </a:lnTo>
                  <a:lnTo>
                    <a:pt x="132" y="32"/>
                  </a:lnTo>
                  <a:lnTo>
                    <a:pt x="132" y="37"/>
                  </a:lnTo>
                  <a:lnTo>
                    <a:pt x="132" y="43"/>
                  </a:lnTo>
                  <a:lnTo>
                    <a:pt x="130" y="47"/>
                  </a:lnTo>
                  <a:lnTo>
                    <a:pt x="129" y="52"/>
                  </a:lnTo>
                  <a:lnTo>
                    <a:pt x="127" y="58"/>
                  </a:lnTo>
                  <a:lnTo>
                    <a:pt x="121" y="68"/>
                  </a:lnTo>
                  <a:lnTo>
                    <a:pt x="112" y="78"/>
                  </a:lnTo>
                  <a:lnTo>
                    <a:pt x="101" y="87"/>
                  </a:lnTo>
                  <a:lnTo>
                    <a:pt x="89" y="95"/>
                  </a:lnTo>
                  <a:lnTo>
                    <a:pt x="76" y="102"/>
                  </a:lnTo>
                  <a:lnTo>
                    <a:pt x="63" y="106"/>
                  </a:lnTo>
                  <a:lnTo>
                    <a:pt x="50" y="108"/>
                  </a:lnTo>
                  <a:lnTo>
                    <a:pt x="38" y="108"/>
                  </a:lnTo>
                  <a:lnTo>
                    <a:pt x="33" y="108"/>
                  </a:lnTo>
                  <a:lnTo>
                    <a:pt x="28" y="107"/>
                  </a:lnTo>
                  <a:lnTo>
                    <a:pt x="22" y="105"/>
                  </a:lnTo>
                  <a:lnTo>
                    <a:pt x="18" y="103"/>
                  </a:lnTo>
                  <a:lnTo>
                    <a:pt x="14" y="101"/>
                  </a:lnTo>
                  <a:lnTo>
                    <a:pt x="9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2" y="86"/>
                  </a:lnTo>
                  <a:lnTo>
                    <a:pt x="1" y="81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2" y="61"/>
                  </a:lnTo>
                  <a:lnTo>
                    <a:pt x="3" y="57"/>
                  </a:lnTo>
                  <a:lnTo>
                    <a:pt x="5" y="51"/>
                  </a:lnTo>
                  <a:lnTo>
                    <a:pt x="11" y="40"/>
                  </a:lnTo>
                  <a:lnTo>
                    <a:pt x="20" y="31"/>
                  </a:lnTo>
                  <a:lnTo>
                    <a:pt x="31" y="22"/>
                  </a:lnTo>
                  <a:lnTo>
                    <a:pt x="43" y="13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02" name="Freeform 150"/>
            <p:cNvSpPr>
              <a:spLocks/>
            </p:cNvSpPr>
            <p:nvPr/>
          </p:nvSpPr>
          <p:spPr bwMode="auto">
            <a:xfrm>
              <a:off x="3740" y="2306"/>
              <a:ext cx="180" cy="95"/>
            </a:xfrm>
            <a:custGeom>
              <a:avLst/>
              <a:gdLst>
                <a:gd name="T0" fmla="*/ 376 w 540"/>
                <a:gd name="T1" fmla="*/ 176 h 285"/>
                <a:gd name="T2" fmla="*/ 380 w 540"/>
                <a:gd name="T3" fmla="*/ 188 h 285"/>
                <a:gd name="T4" fmla="*/ 383 w 540"/>
                <a:gd name="T5" fmla="*/ 201 h 285"/>
                <a:gd name="T6" fmla="*/ 383 w 540"/>
                <a:gd name="T7" fmla="*/ 206 h 285"/>
                <a:gd name="T8" fmla="*/ 383 w 540"/>
                <a:gd name="T9" fmla="*/ 213 h 285"/>
                <a:gd name="T10" fmla="*/ 382 w 540"/>
                <a:gd name="T11" fmla="*/ 219 h 285"/>
                <a:gd name="T12" fmla="*/ 381 w 540"/>
                <a:gd name="T13" fmla="*/ 225 h 285"/>
                <a:gd name="T14" fmla="*/ 378 w 540"/>
                <a:gd name="T15" fmla="*/ 233 h 285"/>
                <a:gd name="T16" fmla="*/ 374 w 540"/>
                <a:gd name="T17" fmla="*/ 242 h 285"/>
                <a:gd name="T18" fmla="*/ 368 w 540"/>
                <a:gd name="T19" fmla="*/ 250 h 285"/>
                <a:gd name="T20" fmla="*/ 362 w 540"/>
                <a:gd name="T21" fmla="*/ 257 h 285"/>
                <a:gd name="T22" fmla="*/ 353 w 540"/>
                <a:gd name="T23" fmla="*/ 263 h 285"/>
                <a:gd name="T24" fmla="*/ 345 w 540"/>
                <a:gd name="T25" fmla="*/ 269 h 285"/>
                <a:gd name="T26" fmla="*/ 335 w 540"/>
                <a:gd name="T27" fmla="*/ 273 h 285"/>
                <a:gd name="T28" fmla="*/ 324 w 540"/>
                <a:gd name="T29" fmla="*/ 278 h 285"/>
                <a:gd name="T30" fmla="*/ 313 w 540"/>
                <a:gd name="T31" fmla="*/ 281 h 285"/>
                <a:gd name="T32" fmla="*/ 301 w 540"/>
                <a:gd name="T33" fmla="*/ 283 h 285"/>
                <a:gd name="T34" fmla="*/ 289 w 540"/>
                <a:gd name="T35" fmla="*/ 284 h 285"/>
                <a:gd name="T36" fmla="*/ 277 w 540"/>
                <a:gd name="T37" fmla="*/ 285 h 285"/>
                <a:gd name="T38" fmla="*/ 262 w 540"/>
                <a:gd name="T39" fmla="*/ 284 h 285"/>
                <a:gd name="T40" fmla="*/ 250 w 540"/>
                <a:gd name="T41" fmla="*/ 283 h 285"/>
                <a:gd name="T42" fmla="*/ 235 w 540"/>
                <a:gd name="T43" fmla="*/ 281 h 285"/>
                <a:gd name="T44" fmla="*/ 221 w 540"/>
                <a:gd name="T45" fmla="*/ 278 h 285"/>
                <a:gd name="T46" fmla="*/ 207 w 540"/>
                <a:gd name="T47" fmla="*/ 273 h 285"/>
                <a:gd name="T48" fmla="*/ 194 w 540"/>
                <a:gd name="T49" fmla="*/ 269 h 285"/>
                <a:gd name="T50" fmla="*/ 181 w 540"/>
                <a:gd name="T51" fmla="*/ 263 h 285"/>
                <a:gd name="T52" fmla="*/ 171 w 540"/>
                <a:gd name="T53" fmla="*/ 256 h 285"/>
                <a:gd name="T54" fmla="*/ 160 w 540"/>
                <a:gd name="T55" fmla="*/ 250 h 285"/>
                <a:gd name="T56" fmla="*/ 149 w 540"/>
                <a:gd name="T57" fmla="*/ 242 h 285"/>
                <a:gd name="T58" fmla="*/ 140 w 540"/>
                <a:gd name="T59" fmla="*/ 235 h 285"/>
                <a:gd name="T60" fmla="*/ 132 w 540"/>
                <a:gd name="T61" fmla="*/ 226 h 285"/>
                <a:gd name="T62" fmla="*/ 125 w 540"/>
                <a:gd name="T63" fmla="*/ 217 h 285"/>
                <a:gd name="T64" fmla="*/ 119 w 540"/>
                <a:gd name="T65" fmla="*/ 209 h 285"/>
                <a:gd name="T66" fmla="*/ 115 w 540"/>
                <a:gd name="T67" fmla="*/ 199 h 285"/>
                <a:gd name="T68" fmla="*/ 110 w 540"/>
                <a:gd name="T69" fmla="*/ 189 h 285"/>
                <a:gd name="T70" fmla="*/ 108 w 540"/>
                <a:gd name="T71" fmla="*/ 181 h 285"/>
                <a:gd name="T72" fmla="*/ 107 w 540"/>
                <a:gd name="T73" fmla="*/ 171 h 285"/>
                <a:gd name="T74" fmla="*/ 107 w 540"/>
                <a:gd name="T75" fmla="*/ 161 h 285"/>
                <a:gd name="T76" fmla="*/ 109 w 540"/>
                <a:gd name="T77" fmla="*/ 152 h 285"/>
                <a:gd name="T78" fmla="*/ 113 w 540"/>
                <a:gd name="T79" fmla="*/ 142 h 285"/>
                <a:gd name="T80" fmla="*/ 119 w 540"/>
                <a:gd name="T81" fmla="*/ 132 h 285"/>
                <a:gd name="T82" fmla="*/ 125 w 540"/>
                <a:gd name="T83" fmla="*/ 123 h 285"/>
                <a:gd name="T84" fmla="*/ 134 w 540"/>
                <a:gd name="T85" fmla="*/ 116 h 285"/>
                <a:gd name="T86" fmla="*/ 115 w 540"/>
                <a:gd name="T87" fmla="*/ 104 h 285"/>
                <a:gd name="T88" fmla="*/ 96 w 540"/>
                <a:gd name="T89" fmla="*/ 92 h 285"/>
                <a:gd name="T90" fmla="*/ 78 w 540"/>
                <a:gd name="T91" fmla="*/ 78 h 285"/>
                <a:gd name="T92" fmla="*/ 61 w 540"/>
                <a:gd name="T93" fmla="*/ 64 h 285"/>
                <a:gd name="T94" fmla="*/ 44 w 540"/>
                <a:gd name="T95" fmla="*/ 49 h 285"/>
                <a:gd name="T96" fmla="*/ 28 w 540"/>
                <a:gd name="T97" fmla="*/ 34 h 285"/>
                <a:gd name="T98" fmla="*/ 14 w 540"/>
                <a:gd name="T99" fmla="*/ 17 h 285"/>
                <a:gd name="T100" fmla="*/ 0 w 540"/>
                <a:gd name="T101" fmla="*/ 0 h 285"/>
                <a:gd name="T102" fmla="*/ 540 w 540"/>
                <a:gd name="T103" fmla="*/ 142 h 285"/>
                <a:gd name="T104" fmla="*/ 521 w 540"/>
                <a:gd name="T105" fmla="*/ 149 h 285"/>
                <a:gd name="T106" fmla="*/ 501 w 540"/>
                <a:gd name="T107" fmla="*/ 156 h 285"/>
                <a:gd name="T108" fmla="*/ 481 w 540"/>
                <a:gd name="T109" fmla="*/ 161 h 285"/>
                <a:gd name="T110" fmla="*/ 460 w 540"/>
                <a:gd name="T111" fmla="*/ 166 h 285"/>
                <a:gd name="T112" fmla="*/ 440 w 540"/>
                <a:gd name="T113" fmla="*/ 171 h 285"/>
                <a:gd name="T114" fmla="*/ 418 w 540"/>
                <a:gd name="T115" fmla="*/ 173 h 285"/>
                <a:gd name="T116" fmla="*/ 397 w 540"/>
                <a:gd name="T117" fmla="*/ 175 h 285"/>
                <a:gd name="T118" fmla="*/ 376 w 540"/>
                <a:gd name="T119" fmla="*/ 17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0" h="285">
                  <a:moveTo>
                    <a:pt x="376" y="176"/>
                  </a:moveTo>
                  <a:lnTo>
                    <a:pt x="380" y="188"/>
                  </a:lnTo>
                  <a:lnTo>
                    <a:pt x="383" y="201"/>
                  </a:lnTo>
                  <a:lnTo>
                    <a:pt x="383" y="206"/>
                  </a:lnTo>
                  <a:lnTo>
                    <a:pt x="383" y="213"/>
                  </a:lnTo>
                  <a:lnTo>
                    <a:pt x="382" y="219"/>
                  </a:lnTo>
                  <a:lnTo>
                    <a:pt x="381" y="225"/>
                  </a:lnTo>
                  <a:lnTo>
                    <a:pt x="378" y="233"/>
                  </a:lnTo>
                  <a:lnTo>
                    <a:pt x="374" y="242"/>
                  </a:lnTo>
                  <a:lnTo>
                    <a:pt x="368" y="250"/>
                  </a:lnTo>
                  <a:lnTo>
                    <a:pt x="362" y="257"/>
                  </a:lnTo>
                  <a:lnTo>
                    <a:pt x="353" y="263"/>
                  </a:lnTo>
                  <a:lnTo>
                    <a:pt x="345" y="269"/>
                  </a:lnTo>
                  <a:lnTo>
                    <a:pt x="335" y="273"/>
                  </a:lnTo>
                  <a:lnTo>
                    <a:pt x="324" y="278"/>
                  </a:lnTo>
                  <a:lnTo>
                    <a:pt x="313" y="281"/>
                  </a:lnTo>
                  <a:lnTo>
                    <a:pt x="301" y="283"/>
                  </a:lnTo>
                  <a:lnTo>
                    <a:pt x="289" y="284"/>
                  </a:lnTo>
                  <a:lnTo>
                    <a:pt x="277" y="285"/>
                  </a:lnTo>
                  <a:lnTo>
                    <a:pt x="262" y="284"/>
                  </a:lnTo>
                  <a:lnTo>
                    <a:pt x="250" y="283"/>
                  </a:lnTo>
                  <a:lnTo>
                    <a:pt x="235" y="281"/>
                  </a:lnTo>
                  <a:lnTo>
                    <a:pt x="221" y="278"/>
                  </a:lnTo>
                  <a:lnTo>
                    <a:pt x="207" y="273"/>
                  </a:lnTo>
                  <a:lnTo>
                    <a:pt x="194" y="269"/>
                  </a:lnTo>
                  <a:lnTo>
                    <a:pt x="181" y="263"/>
                  </a:lnTo>
                  <a:lnTo>
                    <a:pt x="171" y="256"/>
                  </a:lnTo>
                  <a:lnTo>
                    <a:pt x="160" y="250"/>
                  </a:lnTo>
                  <a:lnTo>
                    <a:pt x="149" y="242"/>
                  </a:lnTo>
                  <a:lnTo>
                    <a:pt x="140" y="235"/>
                  </a:lnTo>
                  <a:lnTo>
                    <a:pt x="132" y="226"/>
                  </a:lnTo>
                  <a:lnTo>
                    <a:pt x="125" y="217"/>
                  </a:lnTo>
                  <a:lnTo>
                    <a:pt x="119" y="209"/>
                  </a:lnTo>
                  <a:lnTo>
                    <a:pt x="115" y="199"/>
                  </a:lnTo>
                  <a:lnTo>
                    <a:pt x="110" y="189"/>
                  </a:lnTo>
                  <a:lnTo>
                    <a:pt x="108" y="181"/>
                  </a:lnTo>
                  <a:lnTo>
                    <a:pt x="107" y="171"/>
                  </a:lnTo>
                  <a:lnTo>
                    <a:pt x="107" y="161"/>
                  </a:lnTo>
                  <a:lnTo>
                    <a:pt x="109" y="152"/>
                  </a:lnTo>
                  <a:lnTo>
                    <a:pt x="113" y="142"/>
                  </a:lnTo>
                  <a:lnTo>
                    <a:pt x="119" y="132"/>
                  </a:lnTo>
                  <a:lnTo>
                    <a:pt x="125" y="123"/>
                  </a:lnTo>
                  <a:lnTo>
                    <a:pt x="134" y="116"/>
                  </a:lnTo>
                  <a:lnTo>
                    <a:pt x="115" y="104"/>
                  </a:lnTo>
                  <a:lnTo>
                    <a:pt x="96" y="92"/>
                  </a:lnTo>
                  <a:lnTo>
                    <a:pt x="78" y="78"/>
                  </a:lnTo>
                  <a:lnTo>
                    <a:pt x="61" y="64"/>
                  </a:lnTo>
                  <a:lnTo>
                    <a:pt x="44" y="49"/>
                  </a:lnTo>
                  <a:lnTo>
                    <a:pt x="28" y="34"/>
                  </a:lnTo>
                  <a:lnTo>
                    <a:pt x="14" y="17"/>
                  </a:lnTo>
                  <a:lnTo>
                    <a:pt x="0" y="0"/>
                  </a:lnTo>
                  <a:lnTo>
                    <a:pt x="540" y="142"/>
                  </a:lnTo>
                  <a:lnTo>
                    <a:pt x="521" y="149"/>
                  </a:lnTo>
                  <a:lnTo>
                    <a:pt x="501" y="156"/>
                  </a:lnTo>
                  <a:lnTo>
                    <a:pt x="481" y="161"/>
                  </a:lnTo>
                  <a:lnTo>
                    <a:pt x="460" y="166"/>
                  </a:lnTo>
                  <a:lnTo>
                    <a:pt x="440" y="171"/>
                  </a:lnTo>
                  <a:lnTo>
                    <a:pt x="418" y="173"/>
                  </a:lnTo>
                  <a:lnTo>
                    <a:pt x="397" y="175"/>
                  </a:lnTo>
                  <a:lnTo>
                    <a:pt x="376" y="176"/>
                  </a:lnTo>
                  <a:close/>
                </a:path>
              </a:pathLst>
            </a:custGeom>
            <a:solidFill>
              <a:srgbClr val="704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03" name="Freeform 151"/>
            <p:cNvSpPr>
              <a:spLocks/>
            </p:cNvSpPr>
            <p:nvPr/>
          </p:nvSpPr>
          <p:spPr bwMode="auto">
            <a:xfrm>
              <a:off x="3860" y="2362"/>
              <a:ext cx="13" cy="20"/>
            </a:xfrm>
            <a:custGeom>
              <a:avLst/>
              <a:gdLst>
                <a:gd name="T0" fmla="*/ 36 w 40"/>
                <a:gd name="T1" fmla="*/ 59 h 59"/>
                <a:gd name="T2" fmla="*/ 36 w 40"/>
                <a:gd name="T3" fmla="*/ 59 h 59"/>
                <a:gd name="T4" fmla="*/ 39 w 40"/>
                <a:gd name="T5" fmla="*/ 52 h 59"/>
                <a:gd name="T6" fmla="*/ 40 w 40"/>
                <a:gd name="T7" fmla="*/ 44 h 59"/>
                <a:gd name="T8" fmla="*/ 40 w 40"/>
                <a:gd name="T9" fmla="*/ 36 h 59"/>
                <a:gd name="T10" fmla="*/ 39 w 40"/>
                <a:gd name="T11" fmla="*/ 28 h 59"/>
                <a:gd name="T12" fmla="*/ 35 w 40"/>
                <a:gd name="T13" fmla="*/ 14 h 59"/>
                <a:gd name="T14" fmla="*/ 30 w 40"/>
                <a:gd name="T15" fmla="*/ 0 h 59"/>
                <a:gd name="T16" fmla="*/ 0 w 40"/>
                <a:gd name="T17" fmla="*/ 14 h 59"/>
                <a:gd name="T18" fmla="*/ 3 w 40"/>
                <a:gd name="T19" fmla="*/ 23 h 59"/>
                <a:gd name="T20" fmla="*/ 5 w 40"/>
                <a:gd name="T21" fmla="*/ 33 h 59"/>
                <a:gd name="T22" fmla="*/ 5 w 40"/>
                <a:gd name="T23" fmla="*/ 38 h 59"/>
                <a:gd name="T24" fmla="*/ 5 w 40"/>
                <a:gd name="T25" fmla="*/ 42 h 59"/>
                <a:gd name="T26" fmla="*/ 5 w 40"/>
                <a:gd name="T27" fmla="*/ 46 h 59"/>
                <a:gd name="T28" fmla="*/ 4 w 40"/>
                <a:gd name="T29" fmla="*/ 50 h 59"/>
                <a:gd name="T30" fmla="*/ 4 w 40"/>
                <a:gd name="T31" fmla="*/ 50 h 59"/>
                <a:gd name="T32" fmla="*/ 36 w 40"/>
                <a:gd name="T33" fmla="*/ 59 h 59"/>
                <a:gd name="T34" fmla="*/ 36 w 40"/>
                <a:gd name="T35" fmla="*/ 59 h 59"/>
                <a:gd name="T36" fmla="*/ 36 w 40"/>
                <a:gd name="T3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9">
                  <a:moveTo>
                    <a:pt x="36" y="59"/>
                  </a:moveTo>
                  <a:lnTo>
                    <a:pt x="36" y="59"/>
                  </a:lnTo>
                  <a:lnTo>
                    <a:pt x="39" y="52"/>
                  </a:lnTo>
                  <a:lnTo>
                    <a:pt x="40" y="44"/>
                  </a:lnTo>
                  <a:lnTo>
                    <a:pt x="40" y="36"/>
                  </a:lnTo>
                  <a:lnTo>
                    <a:pt x="39" y="28"/>
                  </a:lnTo>
                  <a:lnTo>
                    <a:pt x="35" y="14"/>
                  </a:lnTo>
                  <a:lnTo>
                    <a:pt x="30" y="0"/>
                  </a:lnTo>
                  <a:lnTo>
                    <a:pt x="0" y="14"/>
                  </a:lnTo>
                  <a:lnTo>
                    <a:pt x="3" y="23"/>
                  </a:lnTo>
                  <a:lnTo>
                    <a:pt x="5" y="33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5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04" name="Freeform 152"/>
            <p:cNvSpPr>
              <a:spLocks/>
            </p:cNvSpPr>
            <p:nvPr/>
          </p:nvSpPr>
          <p:spPr bwMode="auto">
            <a:xfrm>
              <a:off x="3812" y="2379"/>
              <a:ext cx="60" cy="27"/>
            </a:xfrm>
            <a:custGeom>
              <a:avLst/>
              <a:gdLst>
                <a:gd name="T0" fmla="*/ 0 w 180"/>
                <a:gd name="T1" fmla="*/ 74 h 81"/>
                <a:gd name="T2" fmla="*/ 0 w 180"/>
                <a:gd name="T3" fmla="*/ 74 h 81"/>
                <a:gd name="T4" fmla="*/ 15 w 180"/>
                <a:gd name="T5" fmla="*/ 77 h 81"/>
                <a:gd name="T6" fmla="*/ 30 w 180"/>
                <a:gd name="T7" fmla="*/ 80 h 81"/>
                <a:gd name="T8" fmla="*/ 44 w 180"/>
                <a:gd name="T9" fmla="*/ 81 h 81"/>
                <a:gd name="T10" fmla="*/ 60 w 180"/>
                <a:gd name="T11" fmla="*/ 81 h 81"/>
                <a:gd name="T12" fmla="*/ 74 w 180"/>
                <a:gd name="T13" fmla="*/ 81 h 81"/>
                <a:gd name="T14" fmla="*/ 87 w 180"/>
                <a:gd name="T15" fmla="*/ 79 h 81"/>
                <a:gd name="T16" fmla="*/ 101 w 180"/>
                <a:gd name="T17" fmla="*/ 77 h 81"/>
                <a:gd name="T18" fmla="*/ 112 w 180"/>
                <a:gd name="T19" fmla="*/ 73 h 81"/>
                <a:gd name="T20" fmla="*/ 124 w 180"/>
                <a:gd name="T21" fmla="*/ 69 h 81"/>
                <a:gd name="T22" fmla="*/ 136 w 180"/>
                <a:gd name="T23" fmla="*/ 63 h 81"/>
                <a:gd name="T24" fmla="*/ 146 w 180"/>
                <a:gd name="T25" fmla="*/ 57 h 81"/>
                <a:gd name="T26" fmla="*/ 156 w 180"/>
                <a:gd name="T27" fmla="*/ 49 h 81"/>
                <a:gd name="T28" fmla="*/ 164 w 180"/>
                <a:gd name="T29" fmla="*/ 40 h 81"/>
                <a:gd name="T30" fmla="*/ 171 w 180"/>
                <a:gd name="T31" fmla="*/ 31 h 81"/>
                <a:gd name="T32" fmla="*/ 177 w 180"/>
                <a:gd name="T33" fmla="*/ 21 h 81"/>
                <a:gd name="T34" fmla="*/ 180 w 180"/>
                <a:gd name="T35" fmla="*/ 9 h 81"/>
                <a:gd name="T36" fmla="*/ 148 w 180"/>
                <a:gd name="T37" fmla="*/ 0 h 81"/>
                <a:gd name="T38" fmla="*/ 146 w 180"/>
                <a:gd name="T39" fmla="*/ 7 h 81"/>
                <a:gd name="T40" fmla="*/ 143 w 180"/>
                <a:gd name="T41" fmla="*/ 13 h 81"/>
                <a:gd name="T42" fmla="*/ 138 w 180"/>
                <a:gd name="T43" fmla="*/ 19 h 81"/>
                <a:gd name="T44" fmla="*/ 133 w 180"/>
                <a:gd name="T45" fmla="*/ 24 h 81"/>
                <a:gd name="T46" fmla="*/ 126 w 180"/>
                <a:gd name="T47" fmla="*/ 30 h 81"/>
                <a:gd name="T48" fmla="*/ 120 w 180"/>
                <a:gd name="T49" fmla="*/ 34 h 81"/>
                <a:gd name="T50" fmla="*/ 111 w 180"/>
                <a:gd name="T51" fmla="*/ 38 h 81"/>
                <a:gd name="T52" fmla="*/ 103 w 180"/>
                <a:gd name="T53" fmla="*/ 42 h 81"/>
                <a:gd name="T54" fmla="*/ 92 w 180"/>
                <a:gd name="T55" fmla="*/ 44 h 81"/>
                <a:gd name="T56" fmla="*/ 82 w 180"/>
                <a:gd name="T57" fmla="*/ 46 h 81"/>
                <a:gd name="T58" fmla="*/ 70 w 180"/>
                <a:gd name="T59" fmla="*/ 48 h 81"/>
                <a:gd name="T60" fmla="*/ 60 w 180"/>
                <a:gd name="T61" fmla="*/ 48 h 81"/>
                <a:gd name="T62" fmla="*/ 47 w 180"/>
                <a:gd name="T63" fmla="*/ 48 h 81"/>
                <a:gd name="T64" fmla="*/ 35 w 180"/>
                <a:gd name="T65" fmla="*/ 47 h 81"/>
                <a:gd name="T66" fmla="*/ 22 w 180"/>
                <a:gd name="T67" fmla="*/ 45 h 81"/>
                <a:gd name="T68" fmla="*/ 9 w 180"/>
                <a:gd name="T69" fmla="*/ 42 h 81"/>
                <a:gd name="T70" fmla="*/ 9 w 180"/>
                <a:gd name="T71" fmla="*/ 42 h 81"/>
                <a:gd name="T72" fmla="*/ 0 w 180"/>
                <a:gd name="T73" fmla="*/ 74 h 81"/>
                <a:gd name="T74" fmla="*/ 0 w 180"/>
                <a:gd name="T75" fmla="*/ 74 h 81"/>
                <a:gd name="T76" fmla="*/ 0 w 180"/>
                <a:gd name="T7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81">
                  <a:moveTo>
                    <a:pt x="0" y="74"/>
                  </a:moveTo>
                  <a:lnTo>
                    <a:pt x="0" y="74"/>
                  </a:lnTo>
                  <a:lnTo>
                    <a:pt x="15" y="77"/>
                  </a:lnTo>
                  <a:lnTo>
                    <a:pt x="30" y="80"/>
                  </a:lnTo>
                  <a:lnTo>
                    <a:pt x="44" y="81"/>
                  </a:lnTo>
                  <a:lnTo>
                    <a:pt x="60" y="81"/>
                  </a:lnTo>
                  <a:lnTo>
                    <a:pt x="74" y="81"/>
                  </a:lnTo>
                  <a:lnTo>
                    <a:pt x="87" y="79"/>
                  </a:lnTo>
                  <a:lnTo>
                    <a:pt x="101" y="77"/>
                  </a:lnTo>
                  <a:lnTo>
                    <a:pt x="112" y="73"/>
                  </a:lnTo>
                  <a:lnTo>
                    <a:pt x="124" y="69"/>
                  </a:lnTo>
                  <a:lnTo>
                    <a:pt x="136" y="63"/>
                  </a:lnTo>
                  <a:lnTo>
                    <a:pt x="146" y="57"/>
                  </a:lnTo>
                  <a:lnTo>
                    <a:pt x="156" y="49"/>
                  </a:lnTo>
                  <a:lnTo>
                    <a:pt x="164" y="40"/>
                  </a:lnTo>
                  <a:lnTo>
                    <a:pt x="171" y="31"/>
                  </a:lnTo>
                  <a:lnTo>
                    <a:pt x="177" y="21"/>
                  </a:lnTo>
                  <a:lnTo>
                    <a:pt x="180" y="9"/>
                  </a:lnTo>
                  <a:lnTo>
                    <a:pt x="148" y="0"/>
                  </a:lnTo>
                  <a:lnTo>
                    <a:pt x="146" y="7"/>
                  </a:lnTo>
                  <a:lnTo>
                    <a:pt x="143" y="13"/>
                  </a:lnTo>
                  <a:lnTo>
                    <a:pt x="138" y="19"/>
                  </a:lnTo>
                  <a:lnTo>
                    <a:pt x="133" y="24"/>
                  </a:lnTo>
                  <a:lnTo>
                    <a:pt x="126" y="30"/>
                  </a:lnTo>
                  <a:lnTo>
                    <a:pt x="120" y="34"/>
                  </a:lnTo>
                  <a:lnTo>
                    <a:pt x="111" y="38"/>
                  </a:lnTo>
                  <a:lnTo>
                    <a:pt x="103" y="42"/>
                  </a:lnTo>
                  <a:lnTo>
                    <a:pt x="92" y="44"/>
                  </a:lnTo>
                  <a:lnTo>
                    <a:pt x="82" y="46"/>
                  </a:lnTo>
                  <a:lnTo>
                    <a:pt x="70" y="48"/>
                  </a:lnTo>
                  <a:lnTo>
                    <a:pt x="60" y="48"/>
                  </a:lnTo>
                  <a:lnTo>
                    <a:pt x="47" y="48"/>
                  </a:lnTo>
                  <a:lnTo>
                    <a:pt x="35" y="47"/>
                  </a:lnTo>
                  <a:lnTo>
                    <a:pt x="22" y="45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05" name="Freeform 153"/>
            <p:cNvSpPr>
              <a:spLocks/>
            </p:cNvSpPr>
            <p:nvPr/>
          </p:nvSpPr>
          <p:spPr bwMode="auto">
            <a:xfrm>
              <a:off x="3770" y="2355"/>
              <a:ext cx="45" cy="49"/>
            </a:xfrm>
            <a:custGeom>
              <a:avLst/>
              <a:gdLst>
                <a:gd name="T0" fmla="*/ 2 w 135"/>
                <a:gd name="T1" fmla="*/ 0 h 146"/>
                <a:gd name="T2" fmla="*/ 2 w 135"/>
                <a:gd name="T3" fmla="*/ 0 h 146"/>
                <a:gd name="T4" fmla="*/ 0 w 135"/>
                <a:gd name="T5" fmla="*/ 12 h 146"/>
                <a:gd name="T6" fmla="*/ 0 w 135"/>
                <a:gd name="T7" fmla="*/ 23 h 146"/>
                <a:gd name="T8" fmla="*/ 1 w 135"/>
                <a:gd name="T9" fmla="*/ 35 h 146"/>
                <a:gd name="T10" fmla="*/ 4 w 135"/>
                <a:gd name="T11" fmla="*/ 47 h 146"/>
                <a:gd name="T12" fmla="*/ 8 w 135"/>
                <a:gd name="T13" fmla="*/ 57 h 146"/>
                <a:gd name="T14" fmla="*/ 14 w 135"/>
                <a:gd name="T15" fmla="*/ 69 h 146"/>
                <a:gd name="T16" fmla="*/ 20 w 135"/>
                <a:gd name="T17" fmla="*/ 79 h 146"/>
                <a:gd name="T18" fmla="*/ 29 w 135"/>
                <a:gd name="T19" fmla="*/ 89 h 146"/>
                <a:gd name="T20" fmla="*/ 38 w 135"/>
                <a:gd name="T21" fmla="*/ 98 h 146"/>
                <a:gd name="T22" fmla="*/ 48 w 135"/>
                <a:gd name="T23" fmla="*/ 107 h 146"/>
                <a:gd name="T24" fmla="*/ 59 w 135"/>
                <a:gd name="T25" fmla="*/ 116 h 146"/>
                <a:gd name="T26" fmla="*/ 71 w 135"/>
                <a:gd name="T27" fmla="*/ 123 h 146"/>
                <a:gd name="T28" fmla="*/ 84 w 135"/>
                <a:gd name="T29" fmla="*/ 130 h 146"/>
                <a:gd name="T30" fmla="*/ 97 w 135"/>
                <a:gd name="T31" fmla="*/ 136 h 146"/>
                <a:gd name="T32" fmla="*/ 111 w 135"/>
                <a:gd name="T33" fmla="*/ 142 h 146"/>
                <a:gd name="T34" fmla="*/ 126 w 135"/>
                <a:gd name="T35" fmla="*/ 146 h 146"/>
                <a:gd name="T36" fmla="*/ 135 w 135"/>
                <a:gd name="T37" fmla="*/ 114 h 146"/>
                <a:gd name="T38" fmla="*/ 122 w 135"/>
                <a:gd name="T39" fmla="*/ 109 h 146"/>
                <a:gd name="T40" fmla="*/ 110 w 135"/>
                <a:gd name="T41" fmla="*/ 105 h 146"/>
                <a:gd name="T42" fmla="*/ 98 w 135"/>
                <a:gd name="T43" fmla="*/ 99 h 146"/>
                <a:gd name="T44" fmla="*/ 88 w 135"/>
                <a:gd name="T45" fmla="*/ 94 h 146"/>
                <a:gd name="T46" fmla="*/ 78 w 135"/>
                <a:gd name="T47" fmla="*/ 88 h 146"/>
                <a:gd name="T48" fmla="*/ 69 w 135"/>
                <a:gd name="T49" fmla="*/ 81 h 146"/>
                <a:gd name="T50" fmla="*/ 61 w 135"/>
                <a:gd name="T51" fmla="*/ 74 h 146"/>
                <a:gd name="T52" fmla="*/ 54 w 135"/>
                <a:gd name="T53" fmla="*/ 67 h 146"/>
                <a:gd name="T54" fmla="*/ 47 w 135"/>
                <a:gd name="T55" fmla="*/ 60 h 146"/>
                <a:gd name="T56" fmla="*/ 43 w 135"/>
                <a:gd name="T57" fmla="*/ 52 h 146"/>
                <a:gd name="T58" fmla="*/ 39 w 135"/>
                <a:gd name="T59" fmla="*/ 44 h 146"/>
                <a:gd name="T60" fmla="*/ 35 w 135"/>
                <a:gd name="T61" fmla="*/ 37 h 146"/>
                <a:gd name="T62" fmla="*/ 33 w 135"/>
                <a:gd name="T63" fmla="*/ 29 h 146"/>
                <a:gd name="T64" fmla="*/ 33 w 135"/>
                <a:gd name="T65" fmla="*/ 22 h 146"/>
                <a:gd name="T66" fmla="*/ 33 w 135"/>
                <a:gd name="T67" fmla="*/ 15 h 146"/>
                <a:gd name="T68" fmla="*/ 34 w 135"/>
                <a:gd name="T69" fmla="*/ 9 h 146"/>
                <a:gd name="T70" fmla="*/ 34 w 135"/>
                <a:gd name="T71" fmla="*/ 9 h 146"/>
                <a:gd name="T72" fmla="*/ 2 w 135"/>
                <a:gd name="T73" fmla="*/ 0 h 146"/>
                <a:gd name="T74" fmla="*/ 2 w 135"/>
                <a:gd name="T75" fmla="*/ 0 h 146"/>
                <a:gd name="T76" fmla="*/ 2 w 135"/>
                <a:gd name="T7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5" h="146">
                  <a:moveTo>
                    <a:pt x="2" y="0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1" y="35"/>
                  </a:lnTo>
                  <a:lnTo>
                    <a:pt x="4" y="47"/>
                  </a:lnTo>
                  <a:lnTo>
                    <a:pt x="8" y="57"/>
                  </a:lnTo>
                  <a:lnTo>
                    <a:pt x="14" y="69"/>
                  </a:lnTo>
                  <a:lnTo>
                    <a:pt x="20" y="79"/>
                  </a:lnTo>
                  <a:lnTo>
                    <a:pt x="29" y="89"/>
                  </a:lnTo>
                  <a:lnTo>
                    <a:pt x="38" y="98"/>
                  </a:lnTo>
                  <a:lnTo>
                    <a:pt x="48" y="107"/>
                  </a:lnTo>
                  <a:lnTo>
                    <a:pt x="59" y="116"/>
                  </a:lnTo>
                  <a:lnTo>
                    <a:pt x="71" y="123"/>
                  </a:lnTo>
                  <a:lnTo>
                    <a:pt x="84" y="130"/>
                  </a:lnTo>
                  <a:lnTo>
                    <a:pt x="97" y="136"/>
                  </a:lnTo>
                  <a:lnTo>
                    <a:pt x="111" y="142"/>
                  </a:lnTo>
                  <a:lnTo>
                    <a:pt x="126" y="146"/>
                  </a:lnTo>
                  <a:lnTo>
                    <a:pt x="135" y="114"/>
                  </a:lnTo>
                  <a:lnTo>
                    <a:pt x="122" y="109"/>
                  </a:lnTo>
                  <a:lnTo>
                    <a:pt x="110" y="105"/>
                  </a:lnTo>
                  <a:lnTo>
                    <a:pt x="98" y="99"/>
                  </a:lnTo>
                  <a:lnTo>
                    <a:pt x="88" y="94"/>
                  </a:lnTo>
                  <a:lnTo>
                    <a:pt x="78" y="88"/>
                  </a:lnTo>
                  <a:lnTo>
                    <a:pt x="69" y="81"/>
                  </a:lnTo>
                  <a:lnTo>
                    <a:pt x="61" y="74"/>
                  </a:lnTo>
                  <a:lnTo>
                    <a:pt x="54" y="67"/>
                  </a:lnTo>
                  <a:lnTo>
                    <a:pt x="47" y="60"/>
                  </a:lnTo>
                  <a:lnTo>
                    <a:pt x="43" y="52"/>
                  </a:lnTo>
                  <a:lnTo>
                    <a:pt x="39" y="44"/>
                  </a:lnTo>
                  <a:lnTo>
                    <a:pt x="35" y="37"/>
                  </a:lnTo>
                  <a:lnTo>
                    <a:pt x="33" y="29"/>
                  </a:lnTo>
                  <a:lnTo>
                    <a:pt x="33" y="22"/>
                  </a:lnTo>
                  <a:lnTo>
                    <a:pt x="33" y="15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06" name="Freeform 154"/>
            <p:cNvSpPr>
              <a:spLocks/>
            </p:cNvSpPr>
            <p:nvPr/>
          </p:nvSpPr>
          <p:spPr bwMode="auto">
            <a:xfrm>
              <a:off x="3771" y="2340"/>
              <a:ext cx="23" cy="18"/>
            </a:xfrm>
            <a:custGeom>
              <a:avLst/>
              <a:gdLst>
                <a:gd name="T0" fmla="*/ 32 w 71"/>
                <a:gd name="T1" fmla="*/ 29 h 55"/>
                <a:gd name="T2" fmla="*/ 31 w 71"/>
                <a:gd name="T3" fmla="*/ 1 h 55"/>
                <a:gd name="T4" fmla="*/ 20 w 71"/>
                <a:gd name="T5" fmla="*/ 9 h 55"/>
                <a:gd name="T6" fmla="*/ 12 w 71"/>
                <a:gd name="T7" fmla="*/ 20 h 55"/>
                <a:gd name="T8" fmla="*/ 4 w 71"/>
                <a:gd name="T9" fmla="*/ 32 h 55"/>
                <a:gd name="T10" fmla="*/ 0 w 71"/>
                <a:gd name="T11" fmla="*/ 46 h 55"/>
                <a:gd name="T12" fmla="*/ 32 w 71"/>
                <a:gd name="T13" fmla="*/ 55 h 55"/>
                <a:gd name="T14" fmla="*/ 36 w 71"/>
                <a:gd name="T15" fmla="*/ 47 h 55"/>
                <a:gd name="T16" fmla="*/ 39 w 71"/>
                <a:gd name="T17" fmla="*/ 40 h 55"/>
                <a:gd name="T18" fmla="*/ 44 w 71"/>
                <a:gd name="T19" fmla="*/ 33 h 55"/>
                <a:gd name="T20" fmla="*/ 52 w 71"/>
                <a:gd name="T21" fmla="*/ 28 h 55"/>
                <a:gd name="T22" fmla="*/ 50 w 71"/>
                <a:gd name="T23" fmla="*/ 0 h 55"/>
                <a:gd name="T24" fmla="*/ 52 w 71"/>
                <a:gd name="T25" fmla="*/ 28 h 55"/>
                <a:gd name="T26" fmla="*/ 71 w 71"/>
                <a:gd name="T27" fmla="*/ 12 h 55"/>
                <a:gd name="T28" fmla="*/ 50 w 71"/>
                <a:gd name="T29" fmla="*/ 0 h 55"/>
                <a:gd name="T30" fmla="*/ 32 w 71"/>
                <a:gd name="T31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55">
                  <a:moveTo>
                    <a:pt x="32" y="29"/>
                  </a:moveTo>
                  <a:lnTo>
                    <a:pt x="31" y="1"/>
                  </a:lnTo>
                  <a:lnTo>
                    <a:pt x="20" y="9"/>
                  </a:lnTo>
                  <a:lnTo>
                    <a:pt x="12" y="20"/>
                  </a:lnTo>
                  <a:lnTo>
                    <a:pt x="4" y="32"/>
                  </a:lnTo>
                  <a:lnTo>
                    <a:pt x="0" y="46"/>
                  </a:lnTo>
                  <a:lnTo>
                    <a:pt x="32" y="55"/>
                  </a:lnTo>
                  <a:lnTo>
                    <a:pt x="36" y="47"/>
                  </a:lnTo>
                  <a:lnTo>
                    <a:pt x="39" y="40"/>
                  </a:lnTo>
                  <a:lnTo>
                    <a:pt x="44" y="33"/>
                  </a:lnTo>
                  <a:lnTo>
                    <a:pt x="52" y="28"/>
                  </a:lnTo>
                  <a:lnTo>
                    <a:pt x="50" y="0"/>
                  </a:lnTo>
                  <a:lnTo>
                    <a:pt x="52" y="28"/>
                  </a:lnTo>
                  <a:lnTo>
                    <a:pt x="71" y="12"/>
                  </a:lnTo>
                  <a:lnTo>
                    <a:pt x="5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07" name="Freeform 155"/>
            <p:cNvSpPr>
              <a:spLocks/>
            </p:cNvSpPr>
            <p:nvPr/>
          </p:nvSpPr>
          <p:spPr bwMode="auto">
            <a:xfrm>
              <a:off x="3725" y="2296"/>
              <a:ext cx="62" cy="53"/>
            </a:xfrm>
            <a:custGeom>
              <a:avLst/>
              <a:gdLst>
                <a:gd name="T0" fmla="*/ 47 w 186"/>
                <a:gd name="T1" fmla="*/ 12 h 159"/>
                <a:gd name="T2" fmla="*/ 29 w 186"/>
                <a:gd name="T3" fmla="*/ 38 h 159"/>
                <a:gd name="T4" fmla="*/ 44 w 186"/>
                <a:gd name="T5" fmla="*/ 56 h 159"/>
                <a:gd name="T6" fmla="*/ 59 w 186"/>
                <a:gd name="T7" fmla="*/ 73 h 159"/>
                <a:gd name="T8" fmla="*/ 75 w 186"/>
                <a:gd name="T9" fmla="*/ 90 h 159"/>
                <a:gd name="T10" fmla="*/ 93 w 186"/>
                <a:gd name="T11" fmla="*/ 105 h 159"/>
                <a:gd name="T12" fmla="*/ 111 w 186"/>
                <a:gd name="T13" fmla="*/ 120 h 159"/>
                <a:gd name="T14" fmla="*/ 129 w 186"/>
                <a:gd name="T15" fmla="*/ 133 h 159"/>
                <a:gd name="T16" fmla="*/ 149 w 186"/>
                <a:gd name="T17" fmla="*/ 147 h 159"/>
                <a:gd name="T18" fmla="*/ 168 w 186"/>
                <a:gd name="T19" fmla="*/ 159 h 159"/>
                <a:gd name="T20" fmla="*/ 186 w 186"/>
                <a:gd name="T21" fmla="*/ 130 h 159"/>
                <a:gd name="T22" fmla="*/ 167 w 186"/>
                <a:gd name="T23" fmla="*/ 118 h 159"/>
                <a:gd name="T24" fmla="*/ 149 w 186"/>
                <a:gd name="T25" fmla="*/ 106 h 159"/>
                <a:gd name="T26" fmla="*/ 132 w 186"/>
                <a:gd name="T27" fmla="*/ 93 h 159"/>
                <a:gd name="T28" fmla="*/ 114 w 186"/>
                <a:gd name="T29" fmla="*/ 79 h 159"/>
                <a:gd name="T30" fmla="*/ 99 w 186"/>
                <a:gd name="T31" fmla="*/ 65 h 159"/>
                <a:gd name="T32" fmla="*/ 84 w 186"/>
                <a:gd name="T33" fmla="*/ 50 h 159"/>
                <a:gd name="T34" fmla="*/ 69 w 186"/>
                <a:gd name="T35" fmla="*/ 34 h 159"/>
                <a:gd name="T36" fmla="*/ 56 w 186"/>
                <a:gd name="T37" fmla="*/ 17 h 159"/>
                <a:gd name="T38" fmla="*/ 39 w 186"/>
                <a:gd name="T39" fmla="*/ 44 h 159"/>
                <a:gd name="T40" fmla="*/ 47 w 186"/>
                <a:gd name="T41" fmla="*/ 12 h 159"/>
                <a:gd name="T42" fmla="*/ 0 w 186"/>
                <a:gd name="T43" fmla="*/ 0 h 159"/>
                <a:gd name="T44" fmla="*/ 29 w 186"/>
                <a:gd name="T45" fmla="*/ 38 h 159"/>
                <a:gd name="T46" fmla="*/ 47 w 186"/>
                <a:gd name="T47" fmla="*/ 1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6" h="159">
                  <a:moveTo>
                    <a:pt x="47" y="12"/>
                  </a:moveTo>
                  <a:lnTo>
                    <a:pt x="29" y="38"/>
                  </a:lnTo>
                  <a:lnTo>
                    <a:pt x="44" y="56"/>
                  </a:lnTo>
                  <a:lnTo>
                    <a:pt x="59" y="73"/>
                  </a:lnTo>
                  <a:lnTo>
                    <a:pt x="75" y="90"/>
                  </a:lnTo>
                  <a:lnTo>
                    <a:pt x="93" y="105"/>
                  </a:lnTo>
                  <a:lnTo>
                    <a:pt x="111" y="120"/>
                  </a:lnTo>
                  <a:lnTo>
                    <a:pt x="129" y="133"/>
                  </a:lnTo>
                  <a:lnTo>
                    <a:pt x="149" y="147"/>
                  </a:lnTo>
                  <a:lnTo>
                    <a:pt x="168" y="159"/>
                  </a:lnTo>
                  <a:lnTo>
                    <a:pt x="186" y="130"/>
                  </a:lnTo>
                  <a:lnTo>
                    <a:pt x="167" y="118"/>
                  </a:lnTo>
                  <a:lnTo>
                    <a:pt x="149" y="106"/>
                  </a:lnTo>
                  <a:lnTo>
                    <a:pt x="132" y="93"/>
                  </a:lnTo>
                  <a:lnTo>
                    <a:pt x="114" y="79"/>
                  </a:lnTo>
                  <a:lnTo>
                    <a:pt x="99" y="65"/>
                  </a:lnTo>
                  <a:lnTo>
                    <a:pt x="84" y="50"/>
                  </a:lnTo>
                  <a:lnTo>
                    <a:pt x="69" y="34"/>
                  </a:lnTo>
                  <a:lnTo>
                    <a:pt x="56" y="17"/>
                  </a:lnTo>
                  <a:lnTo>
                    <a:pt x="39" y="44"/>
                  </a:lnTo>
                  <a:lnTo>
                    <a:pt x="47" y="12"/>
                  </a:lnTo>
                  <a:lnTo>
                    <a:pt x="0" y="0"/>
                  </a:lnTo>
                  <a:lnTo>
                    <a:pt x="29" y="38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08" name="Freeform 156"/>
            <p:cNvSpPr>
              <a:spLocks/>
            </p:cNvSpPr>
            <p:nvPr/>
          </p:nvSpPr>
          <p:spPr bwMode="auto">
            <a:xfrm>
              <a:off x="3738" y="2300"/>
              <a:ext cx="199" cy="58"/>
            </a:xfrm>
            <a:custGeom>
              <a:avLst/>
              <a:gdLst>
                <a:gd name="T0" fmla="*/ 551 w 596"/>
                <a:gd name="T1" fmla="*/ 173 h 174"/>
                <a:gd name="T2" fmla="*/ 548 w 596"/>
                <a:gd name="T3" fmla="*/ 141 h 174"/>
                <a:gd name="T4" fmla="*/ 8 w 596"/>
                <a:gd name="T5" fmla="*/ 0 h 174"/>
                <a:gd name="T6" fmla="*/ 0 w 596"/>
                <a:gd name="T7" fmla="*/ 32 h 174"/>
                <a:gd name="T8" fmla="*/ 541 w 596"/>
                <a:gd name="T9" fmla="*/ 174 h 174"/>
                <a:gd name="T10" fmla="*/ 551 w 596"/>
                <a:gd name="T11" fmla="*/ 173 h 174"/>
                <a:gd name="T12" fmla="*/ 551 w 596"/>
                <a:gd name="T13" fmla="*/ 173 h 174"/>
                <a:gd name="T14" fmla="*/ 596 w 596"/>
                <a:gd name="T15" fmla="*/ 153 h 174"/>
                <a:gd name="T16" fmla="*/ 548 w 596"/>
                <a:gd name="T17" fmla="*/ 141 h 174"/>
                <a:gd name="T18" fmla="*/ 551 w 596"/>
                <a:gd name="T19" fmla="*/ 17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174">
                  <a:moveTo>
                    <a:pt x="551" y="173"/>
                  </a:moveTo>
                  <a:lnTo>
                    <a:pt x="548" y="141"/>
                  </a:lnTo>
                  <a:lnTo>
                    <a:pt x="8" y="0"/>
                  </a:lnTo>
                  <a:lnTo>
                    <a:pt x="0" y="32"/>
                  </a:lnTo>
                  <a:lnTo>
                    <a:pt x="541" y="174"/>
                  </a:lnTo>
                  <a:lnTo>
                    <a:pt x="551" y="173"/>
                  </a:lnTo>
                  <a:lnTo>
                    <a:pt x="551" y="173"/>
                  </a:lnTo>
                  <a:lnTo>
                    <a:pt x="596" y="153"/>
                  </a:lnTo>
                  <a:lnTo>
                    <a:pt x="548" y="141"/>
                  </a:lnTo>
                  <a:lnTo>
                    <a:pt x="551" y="17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09" name="Freeform 157"/>
            <p:cNvSpPr>
              <a:spLocks/>
            </p:cNvSpPr>
            <p:nvPr/>
          </p:nvSpPr>
          <p:spPr bwMode="auto">
            <a:xfrm>
              <a:off x="3856" y="2347"/>
              <a:ext cx="66" cy="23"/>
            </a:xfrm>
            <a:custGeom>
              <a:avLst/>
              <a:gdLst>
                <a:gd name="T0" fmla="*/ 41 w 197"/>
                <a:gd name="T1" fmla="*/ 45 h 68"/>
                <a:gd name="T2" fmla="*/ 26 w 197"/>
                <a:gd name="T3" fmla="*/ 68 h 68"/>
                <a:gd name="T4" fmla="*/ 49 w 197"/>
                <a:gd name="T5" fmla="*/ 67 h 68"/>
                <a:gd name="T6" fmla="*/ 70 w 197"/>
                <a:gd name="T7" fmla="*/ 65 h 68"/>
                <a:gd name="T8" fmla="*/ 92 w 197"/>
                <a:gd name="T9" fmla="*/ 62 h 68"/>
                <a:gd name="T10" fmla="*/ 113 w 197"/>
                <a:gd name="T11" fmla="*/ 58 h 68"/>
                <a:gd name="T12" fmla="*/ 135 w 197"/>
                <a:gd name="T13" fmla="*/ 52 h 68"/>
                <a:gd name="T14" fmla="*/ 155 w 197"/>
                <a:gd name="T15" fmla="*/ 47 h 68"/>
                <a:gd name="T16" fmla="*/ 177 w 197"/>
                <a:gd name="T17" fmla="*/ 39 h 68"/>
                <a:gd name="T18" fmla="*/ 197 w 197"/>
                <a:gd name="T19" fmla="*/ 32 h 68"/>
                <a:gd name="T20" fmla="*/ 184 w 197"/>
                <a:gd name="T21" fmla="*/ 0 h 68"/>
                <a:gd name="T22" fmla="*/ 165 w 197"/>
                <a:gd name="T23" fmla="*/ 8 h 68"/>
                <a:gd name="T24" fmla="*/ 146 w 197"/>
                <a:gd name="T25" fmla="*/ 14 h 68"/>
                <a:gd name="T26" fmla="*/ 126 w 197"/>
                <a:gd name="T27" fmla="*/ 20 h 68"/>
                <a:gd name="T28" fmla="*/ 107 w 197"/>
                <a:gd name="T29" fmla="*/ 25 h 68"/>
                <a:gd name="T30" fmla="*/ 86 w 197"/>
                <a:gd name="T31" fmla="*/ 28 h 68"/>
                <a:gd name="T32" fmla="*/ 66 w 197"/>
                <a:gd name="T33" fmla="*/ 32 h 68"/>
                <a:gd name="T34" fmla="*/ 46 w 197"/>
                <a:gd name="T35" fmla="*/ 34 h 68"/>
                <a:gd name="T36" fmla="*/ 25 w 197"/>
                <a:gd name="T37" fmla="*/ 35 h 68"/>
                <a:gd name="T38" fmla="*/ 11 w 197"/>
                <a:gd name="T39" fmla="*/ 59 h 68"/>
                <a:gd name="T40" fmla="*/ 25 w 197"/>
                <a:gd name="T41" fmla="*/ 35 h 68"/>
                <a:gd name="T42" fmla="*/ 0 w 197"/>
                <a:gd name="T43" fmla="*/ 35 h 68"/>
                <a:gd name="T44" fmla="*/ 11 w 197"/>
                <a:gd name="T45" fmla="*/ 59 h 68"/>
                <a:gd name="T46" fmla="*/ 41 w 197"/>
                <a:gd name="T47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7" h="68">
                  <a:moveTo>
                    <a:pt x="41" y="45"/>
                  </a:moveTo>
                  <a:lnTo>
                    <a:pt x="26" y="68"/>
                  </a:lnTo>
                  <a:lnTo>
                    <a:pt x="49" y="67"/>
                  </a:lnTo>
                  <a:lnTo>
                    <a:pt x="70" y="65"/>
                  </a:lnTo>
                  <a:lnTo>
                    <a:pt x="92" y="62"/>
                  </a:lnTo>
                  <a:lnTo>
                    <a:pt x="113" y="58"/>
                  </a:lnTo>
                  <a:lnTo>
                    <a:pt x="135" y="52"/>
                  </a:lnTo>
                  <a:lnTo>
                    <a:pt x="155" y="47"/>
                  </a:lnTo>
                  <a:lnTo>
                    <a:pt x="177" y="39"/>
                  </a:lnTo>
                  <a:lnTo>
                    <a:pt x="197" y="32"/>
                  </a:lnTo>
                  <a:lnTo>
                    <a:pt x="184" y="0"/>
                  </a:lnTo>
                  <a:lnTo>
                    <a:pt x="165" y="8"/>
                  </a:lnTo>
                  <a:lnTo>
                    <a:pt x="146" y="14"/>
                  </a:lnTo>
                  <a:lnTo>
                    <a:pt x="126" y="20"/>
                  </a:lnTo>
                  <a:lnTo>
                    <a:pt x="107" y="25"/>
                  </a:lnTo>
                  <a:lnTo>
                    <a:pt x="86" y="28"/>
                  </a:lnTo>
                  <a:lnTo>
                    <a:pt x="66" y="32"/>
                  </a:lnTo>
                  <a:lnTo>
                    <a:pt x="46" y="34"/>
                  </a:lnTo>
                  <a:lnTo>
                    <a:pt x="25" y="35"/>
                  </a:lnTo>
                  <a:lnTo>
                    <a:pt x="11" y="59"/>
                  </a:lnTo>
                  <a:lnTo>
                    <a:pt x="25" y="35"/>
                  </a:lnTo>
                  <a:lnTo>
                    <a:pt x="0" y="35"/>
                  </a:lnTo>
                  <a:lnTo>
                    <a:pt x="11" y="59"/>
                  </a:lnTo>
                  <a:lnTo>
                    <a:pt x="41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10" name="Freeform 158"/>
            <p:cNvSpPr>
              <a:spLocks/>
            </p:cNvSpPr>
            <p:nvPr/>
          </p:nvSpPr>
          <p:spPr bwMode="auto">
            <a:xfrm>
              <a:off x="3798" y="2351"/>
              <a:ext cx="47" cy="32"/>
            </a:xfrm>
            <a:custGeom>
              <a:avLst/>
              <a:gdLst>
                <a:gd name="T0" fmla="*/ 82 w 140"/>
                <a:gd name="T1" fmla="*/ 3 h 97"/>
                <a:gd name="T2" fmla="*/ 96 w 140"/>
                <a:gd name="T3" fmla="*/ 8 h 97"/>
                <a:gd name="T4" fmla="*/ 108 w 140"/>
                <a:gd name="T5" fmla="*/ 14 h 97"/>
                <a:gd name="T6" fmla="*/ 119 w 140"/>
                <a:gd name="T7" fmla="*/ 22 h 97"/>
                <a:gd name="T8" fmla="*/ 127 w 140"/>
                <a:gd name="T9" fmla="*/ 30 h 97"/>
                <a:gd name="T10" fmla="*/ 132 w 140"/>
                <a:gd name="T11" fmla="*/ 35 h 97"/>
                <a:gd name="T12" fmla="*/ 134 w 140"/>
                <a:gd name="T13" fmla="*/ 39 h 97"/>
                <a:gd name="T14" fmla="*/ 137 w 140"/>
                <a:gd name="T15" fmla="*/ 43 h 97"/>
                <a:gd name="T16" fmla="*/ 138 w 140"/>
                <a:gd name="T17" fmla="*/ 49 h 97"/>
                <a:gd name="T18" fmla="*/ 140 w 140"/>
                <a:gd name="T19" fmla="*/ 53 h 97"/>
                <a:gd name="T20" fmla="*/ 140 w 140"/>
                <a:gd name="T21" fmla="*/ 57 h 97"/>
                <a:gd name="T22" fmla="*/ 140 w 140"/>
                <a:gd name="T23" fmla="*/ 63 h 97"/>
                <a:gd name="T24" fmla="*/ 139 w 140"/>
                <a:gd name="T25" fmla="*/ 67 h 97"/>
                <a:gd name="T26" fmla="*/ 138 w 140"/>
                <a:gd name="T27" fmla="*/ 71 h 97"/>
                <a:gd name="T28" fmla="*/ 136 w 140"/>
                <a:gd name="T29" fmla="*/ 76 h 97"/>
                <a:gd name="T30" fmla="*/ 133 w 140"/>
                <a:gd name="T31" fmla="*/ 80 h 97"/>
                <a:gd name="T32" fmla="*/ 130 w 140"/>
                <a:gd name="T33" fmla="*/ 83 h 97"/>
                <a:gd name="T34" fmla="*/ 125 w 140"/>
                <a:gd name="T35" fmla="*/ 87 h 97"/>
                <a:gd name="T36" fmla="*/ 121 w 140"/>
                <a:gd name="T37" fmla="*/ 90 h 97"/>
                <a:gd name="T38" fmla="*/ 116 w 140"/>
                <a:gd name="T39" fmla="*/ 92 h 97"/>
                <a:gd name="T40" fmla="*/ 110 w 140"/>
                <a:gd name="T41" fmla="*/ 94 h 97"/>
                <a:gd name="T42" fmla="*/ 98 w 140"/>
                <a:gd name="T43" fmla="*/ 96 h 97"/>
                <a:gd name="T44" fmla="*/ 85 w 140"/>
                <a:gd name="T45" fmla="*/ 97 h 97"/>
                <a:gd name="T46" fmla="*/ 72 w 140"/>
                <a:gd name="T47" fmla="*/ 97 h 97"/>
                <a:gd name="T48" fmla="*/ 58 w 140"/>
                <a:gd name="T49" fmla="*/ 94 h 97"/>
                <a:gd name="T50" fmla="*/ 44 w 140"/>
                <a:gd name="T51" fmla="*/ 90 h 97"/>
                <a:gd name="T52" fmla="*/ 31 w 140"/>
                <a:gd name="T53" fmla="*/ 83 h 97"/>
                <a:gd name="T54" fmla="*/ 22 w 140"/>
                <a:gd name="T55" fmla="*/ 76 h 97"/>
                <a:gd name="T56" fmla="*/ 12 w 140"/>
                <a:gd name="T57" fmla="*/ 68 h 97"/>
                <a:gd name="T58" fmla="*/ 9 w 140"/>
                <a:gd name="T59" fmla="*/ 63 h 97"/>
                <a:gd name="T60" fmla="*/ 5 w 140"/>
                <a:gd name="T61" fmla="*/ 58 h 97"/>
                <a:gd name="T62" fmla="*/ 3 w 140"/>
                <a:gd name="T63" fmla="*/ 54 h 97"/>
                <a:gd name="T64" fmla="*/ 1 w 140"/>
                <a:gd name="T65" fmla="*/ 49 h 97"/>
                <a:gd name="T66" fmla="*/ 0 w 140"/>
                <a:gd name="T67" fmla="*/ 44 h 97"/>
                <a:gd name="T68" fmla="*/ 0 w 140"/>
                <a:gd name="T69" fmla="*/ 40 h 97"/>
                <a:gd name="T70" fmla="*/ 0 w 140"/>
                <a:gd name="T71" fmla="*/ 35 h 97"/>
                <a:gd name="T72" fmla="*/ 0 w 140"/>
                <a:gd name="T73" fmla="*/ 30 h 97"/>
                <a:gd name="T74" fmla="*/ 2 w 140"/>
                <a:gd name="T75" fmla="*/ 26 h 97"/>
                <a:gd name="T76" fmla="*/ 4 w 140"/>
                <a:gd name="T77" fmla="*/ 22 h 97"/>
                <a:gd name="T78" fmla="*/ 8 w 140"/>
                <a:gd name="T79" fmla="*/ 17 h 97"/>
                <a:gd name="T80" fmla="*/ 11 w 140"/>
                <a:gd name="T81" fmla="*/ 14 h 97"/>
                <a:gd name="T82" fmla="*/ 15 w 140"/>
                <a:gd name="T83" fmla="*/ 11 h 97"/>
                <a:gd name="T84" fmla="*/ 19 w 140"/>
                <a:gd name="T85" fmla="*/ 8 h 97"/>
                <a:gd name="T86" fmla="*/ 24 w 140"/>
                <a:gd name="T87" fmla="*/ 6 h 97"/>
                <a:gd name="T88" fmla="*/ 29 w 140"/>
                <a:gd name="T89" fmla="*/ 3 h 97"/>
                <a:gd name="T90" fmla="*/ 41 w 140"/>
                <a:gd name="T91" fmla="*/ 1 h 97"/>
                <a:gd name="T92" fmla="*/ 54 w 140"/>
                <a:gd name="T93" fmla="*/ 0 h 97"/>
                <a:gd name="T94" fmla="*/ 68 w 140"/>
                <a:gd name="T95" fmla="*/ 0 h 97"/>
                <a:gd name="T96" fmla="*/ 82 w 140"/>
                <a:gd name="T97" fmla="*/ 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0" h="97">
                  <a:moveTo>
                    <a:pt x="82" y="3"/>
                  </a:moveTo>
                  <a:lnTo>
                    <a:pt x="96" y="8"/>
                  </a:lnTo>
                  <a:lnTo>
                    <a:pt x="108" y="14"/>
                  </a:lnTo>
                  <a:lnTo>
                    <a:pt x="119" y="22"/>
                  </a:lnTo>
                  <a:lnTo>
                    <a:pt x="127" y="30"/>
                  </a:lnTo>
                  <a:lnTo>
                    <a:pt x="132" y="35"/>
                  </a:lnTo>
                  <a:lnTo>
                    <a:pt x="134" y="39"/>
                  </a:lnTo>
                  <a:lnTo>
                    <a:pt x="137" y="43"/>
                  </a:lnTo>
                  <a:lnTo>
                    <a:pt x="138" y="49"/>
                  </a:lnTo>
                  <a:lnTo>
                    <a:pt x="140" y="53"/>
                  </a:lnTo>
                  <a:lnTo>
                    <a:pt x="140" y="57"/>
                  </a:lnTo>
                  <a:lnTo>
                    <a:pt x="140" y="63"/>
                  </a:lnTo>
                  <a:lnTo>
                    <a:pt x="139" y="67"/>
                  </a:lnTo>
                  <a:lnTo>
                    <a:pt x="138" y="71"/>
                  </a:lnTo>
                  <a:lnTo>
                    <a:pt x="136" y="76"/>
                  </a:lnTo>
                  <a:lnTo>
                    <a:pt x="133" y="80"/>
                  </a:lnTo>
                  <a:lnTo>
                    <a:pt x="130" y="83"/>
                  </a:lnTo>
                  <a:lnTo>
                    <a:pt x="125" y="87"/>
                  </a:lnTo>
                  <a:lnTo>
                    <a:pt x="121" y="90"/>
                  </a:lnTo>
                  <a:lnTo>
                    <a:pt x="116" y="92"/>
                  </a:lnTo>
                  <a:lnTo>
                    <a:pt x="110" y="94"/>
                  </a:lnTo>
                  <a:lnTo>
                    <a:pt x="98" y="96"/>
                  </a:lnTo>
                  <a:lnTo>
                    <a:pt x="85" y="97"/>
                  </a:lnTo>
                  <a:lnTo>
                    <a:pt x="72" y="97"/>
                  </a:lnTo>
                  <a:lnTo>
                    <a:pt x="58" y="94"/>
                  </a:lnTo>
                  <a:lnTo>
                    <a:pt x="44" y="90"/>
                  </a:lnTo>
                  <a:lnTo>
                    <a:pt x="31" y="83"/>
                  </a:lnTo>
                  <a:lnTo>
                    <a:pt x="22" y="76"/>
                  </a:lnTo>
                  <a:lnTo>
                    <a:pt x="12" y="68"/>
                  </a:lnTo>
                  <a:lnTo>
                    <a:pt x="9" y="63"/>
                  </a:lnTo>
                  <a:lnTo>
                    <a:pt x="5" y="58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4" y="22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15" y="11"/>
                  </a:lnTo>
                  <a:lnTo>
                    <a:pt x="19" y="8"/>
                  </a:lnTo>
                  <a:lnTo>
                    <a:pt x="24" y="6"/>
                  </a:lnTo>
                  <a:lnTo>
                    <a:pt x="29" y="3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11" name="Freeform 159"/>
            <p:cNvSpPr>
              <a:spLocks/>
            </p:cNvSpPr>
            <p:nvPr/>
          </p:nvSpPr>
          <p:spPr bwMode="auto">
            <a:xfrm>
              <a:off x="3798" y="2351"/>
              <a:ext cx="47" cy="32"/>
            </a:xfrm>
            <a:custGeom>
              <a:avLst/>
              <a:gdLst>
                <a:gd name="T0" fmla="*/ 82 w 140"/>
                <a:gd name="T1" fmla="*/ 3 h 97"/>
                <a:gd name="T2" fmla="*/ 96 w 140"/>
                <a:gd name="T3" fmla="*/ 8 h 97"/>
                <a:gd name="T4" fmla="*/ 108 w 140"/>
                <a:gd name="T5" fmla="*/ 14 h 97"/>
                <a:gd name="T6" fmla="*/ 119 w 140"/>
                <a:gd name="T7" fmla="*/ 22 h 97"/>
                <a:gd name="T8" fmla="*/ 127 w 140"/>
                <a:gd name="T9" fmla="*/ 30 h 97"/>
                <a:gd name="T10" fmla="*/ 132 w 140"/>
                <a:gd name="T11" fmla="*/ 35 h 97"/>
                <a:gd name="T12" fmla="*/ 134 w 140"/>
                <a:gd name="T13" fmla="*/ 39 h 97"/>
                <a:gd name="T14" fmla="*/ 137 w 140"/>
                <a:gd name="T15" fmla="*/ 43 h 97"/>
                <a:gd name="T16" fmla="*/ 138 w 140"/>
                <a:gd name="T17" fmla="*/ 49 h 97"/>
                <a:gd name="T18" fmla="*/ 140 w 140"/>
                <a:gd name="T19" fmla="*/ 53 h 97"/>
                <a:gd name="T20" fmla="*/ 140 w 140"/>
                <a:gd name="T21" fmla="*/ 57 h 97"/>
                <a:gd name="T22" fmla="*/ 140 w 140"/>
                <a:gd name="T23" fmla="*/ 63 h 97"/>
                <a:gd name="T24" fmla="*/ 139 w 140"/>
                <a:gd name="T25" fmla="*/ 67 h 97"/>
                <a:gd name="T26" fmla="*/ 138 w 140"/>
                <a:gd name="T27" fmla="*/ 71 h 97"/>
                <a:gd name="T28" fmla="*/ 136 w 140"/>
                <a:gd name="T29" fmla="*/ 76 h 97"/>
                <a:gd name="T30" fmla="*/ 133 w 140"/>
                <a:gd name="T31" fmla="*/ 80 h 97"/>
                <a:gd name="T32" fmla="*/ 130 w 140"/>
                <a:gd name="T33" fmla="*/ 83 h 97"/>
                <a:gd name="T34" fmla="*/ 125 w 140"/>
                <a:gd name="T35" fmla="*/ 87 h 97"/>
                <a:gd name="T36" fmla="*/ 121 w 140"/>
                <a:gd name="T37" fmla="*/ 90 h 97"/>
                <a:gd name="T38" fmla="*/ 116 w 140"/>
                <a:gd name="T39" fmla="*/ 92 h 97"/>
                <a:gd name="T40" fmla="*/ 110 w 140"/>
                <a:gd name="T41" fmla="*/ 94 h 97"/>
                <a:gd name="T42" fmla="*/ 98 w 140"/>
                <a:gd name="T43" fmla="*/ 96 h 97"/>
                <a:gd name="T44" fmla="*/ 85 w 140"/>
                <a:gd name="T45" fmla="*/ 97 h 97"/>
                <a:gd name="T46" fmla="*/ 72 w 140"/>
                <a:gd name="T47" fmla="*/ 97 h 97"/>
                <a:gd name="T48" fmla="*/ 58 w 140"/>
                <a:gd name="T49" fmla="*/ 94 h 97"/>
                <a:gd name="T50" fmla="*/ 44 w 140"/>
                <a:gd name="T51" fmla="*/ 90 h 97"/>
                <a:gd name="T52" fmla="*/ 31 w 140"/>
                <a:gd name="T53" fmla="*/ 83 h 97"/>
                <a:gd name="T54" fmla="*/ 22 w 140"/>
                <a:gd name="T55" fmla="*/ 76 h 97"/>
                <a:gd name="T56" fmla="*/ 12 w 140"/>
                <a:gd name="T57" fmla="*/ 68 h 97"/>
                <a:gd name="T58" fmla="*/ 9 w 140"/>
                <a:gd name="T59" fmla="*/ 63 h 97"/>
                <a:gd name="T60" fmla="*/ 5 w 140"/>
                <a:gd name="T61" fmla="*/ 58 h 97"/>
                <a:gd name="T62" fmla="*/ 3 w 140"/>
                <a:gd name="T63" fmla="*/ 54 h 97"/>
                <a:gd name="T64" fmla="*/ 1 w 140"/>
                <a:gd name="T65" fmla="*/ 49 h 97"/>
                <a:gd name="T66" fmla="*/ 0 w 140"/>
                <a:gd name="T67" fmla="*/ 44 h 97"/>
                <a:gd name="T68" fmla="*/ 0 w 140"/>
                <a:gd name="T69" fmla="*/ 40 h 97"/>
                <a:gd name="T70" fmla="*/ 0 w 140"/>
                <a:gd name="T71" fmla="*/ 35 h 97"/>
                <a:gd name="T72" fmla="*/ 0 w 140"/>
                <a:gd name="T73" fmla="*/ 30 h 97"/>
                <a:gd name="T74" fmla="*/ 2 w 140"/>
                <a:gd name="T75" fmla="*/ 26 h 97"/>
                <a:gd name="T76" fmla="*/ 4 w 140"/>
                <a:gd name="T77" fmla="*/ 22 h 97"/>
                <a:gd name="T78" fmla="*/ 8 w 140"/>
                <a:gd name="T79" fmla="*/ 17 h 97"/>
                <a:gd name="T80" fmla="*/ 11 w 140"/>
                <a:gd name="T81" fmla="*/ 14 h 97"/>
                <a:gd name="T82" fmla="*/ 15 w 140"/>
                <a:gd name="T83" fmla="*/ 11 h 97"/>
                <a:gd name="T84" fmla="*/ 19 w 140"/>
                <a:gd name="T85" fmla="*/ 8 h 97"/>
                <a:gd name="T86" fmla="*/ 24 w 140"/>
                <a:gd name="T87" fmla="*/ 6 h 97"/>
                <a:gd name="T88" fmla="*/ 29 w 140"/>
                <a:gd name="T89" fmla="*/ 3 h 97"/>
                <a:gd name="T90" fmla="*/ 41 w 140"/>
                <a:gd name="T91" fmla="*/ 1 h 97"/>
                <a:gd name="T92" fmla="*/ 54 w 140"/>
                <a:gd name="T93" fmla="*/ 0 h 97"/>
                <a:gd name="T94" fmla="*/ 68 w 140"/>
                <a:gd name="T95" fmla="*/ 0 h 97"/>
                <a:gd name="T96" fmla="*/ 82 w 140"/>
                <a:gd name="T97" fmla="*/ 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0" h="97">
                  <a:moveTo>
                    <a:pt x="82" y="3"/>
                  </a:moveTo>
                  <a:lnTo>
                    <a:pt x="96" y="8"/>
                  </a:lnTo>
                  <a:lnTo>
                    <a:pt x="108" y="14"/>
                  </a:lnTo>
                  <a:lnTo>
                    <a:pt x="119" y="22"/>
                  </a:lnTo>
                  <a:lnTo>
                    <a:pt x="127" y="30"/>
                  </a:lnTo>
                  <a:lnTo>
                    <a:pt x="132" y="35"/>
                  </a:lnTo>
                  <a:lnTo>
                    <a:pt x="134" y="39"/>
                  </a:lnTo>
                  <a:lnTo>
                    <a:pt x="137" y="43"/>
                  </a:lnTo>
                  <a:lnTo>
                    <a:pt x="138" y="49"/>
                  </a:lnTo>
                  <a:lnTo>
                    <a:pt x="140" y="53"/>
                  </a:lnTo>
                  <a:lnTo>
                    <a:pt x="140" y="57"/>
                  </a:lnTo>
                  <a:lnTo>
                    <a:pt x="140" y="63"/>
                  </a:lnTo>
                  <a:lnTo>
                    <a:pt x="139" y="67"/>
                  </a:lnTo>
                  <a:lnTo>
                    <a:pt x="138" y="71"/>
                  </a:lnTo>
                  <a:lnTo>
                    <a:pt x="136" y="76"/>
                  </a:lnTo>
                  <a:lnTo>
                    <a:pt x="133" y="80"/>
                  </a:lnTo>
                  <a:lnTo>
                    <a:pt x="130" y="83"/>
                  </a:lnTo>
                  <a:lnTo>
                    <a:pt x="125" y="87"/>
                  </a:lnTo>
                  <a:lnTo>
                    <a:pt x="121" y="90"/>
                  </a:lnTo>
                  <a:lnTo>
                    <a:pt x="116" y="92"/>
                  </a:lnTo>
                  <a:lnTo>
                    <a:pt x="110" y="94"/>
                  </a:lnTo>
                  <a:lnTo>
                    <a:pt x="98" y="96"/>
                  </a:lnTo>
                  <a:lnTo>
                    <a:pt x="85" y="97"/>
                  </a:lnTo>
                  <a:lnTo>
                    <a:pt x="72" y="97"/>
                  </a:lnTo>
                  <a:lnTo>
                    <a:pt x="58" y="94"/>
                  </a:lnTo>
                  <a:lnTo>
                    <a:pt x="44" y="90"/>
                  </a:lnTo>
                  <a:lnTo>
                    <a:pt x="31" y="83"/>
                  </a:lnTo>
                  <a:lnTo>
                    <a:pt x="22" y="76"/>
                  </a:lnTo>
                  <a:lnTo>
                    <a:pt x="12" y="68"/>
                  </a:lnTo>
                  <a:lnTo>
                    <a:pt x="9" y="63"/>
                  </a:lnTo>
                  <a:lnTo>
                    <a:pt x="5" y="58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4" y="22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15" y="11"/>
                  </a:lnTo>
                  <a:lnTo>
                    <a:pt x="19" y="8"/>
                  </a:lnTo>
                  <a:lnTo>
                    <a:pt x="24" y="6"/>
                  </a:lnTo>
                  <a:lnTo>
                    <a:pt x="29" y="3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3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12" name="Freeform 160"/>
            <p:cNvSpPr>
              <a:spLocks/>
            </p:cNvSpPr>
            <p:nvPr/>
          </p:nvSpPr>
          <p:spPr bwMode="auto">
            <a:xfrm>
              <a:off x="3554" y="2275"/>
              <a:ext cx="183" cy="87"/>
            </a:xfrm>
            <a:custGeom>
              <a:avLst/>
              <a:gdLst>
                <a:gd name="T0" fmla="*/ 390 w 550"/>
                <a:gd name="T1" fmla="*/ 143 h 261"/>
                <a:gd name="T2" fmla="*/ 396 w 550"/>
                <a:gd name="T3" fmla="*/ 155 h 261"/>
                <a:gd name="T4" fmla="*/ 399 w 550"/>
                <a:gd name="T5" fmla="*/ 167 h 261"/>
                <a:gd name="T6" fmla="*/ 400 w 550"/>
                <a:gd name="T7" fmla="*/ 172 h 261"/>
                <a:gd name="T8" fmla="*/ 400 w 550"/>
                <a:gd name="T9" fmla="*/ 178 h 261"/>
                <a:gd name="T10" fmla="*/ 400 w 550"/>
                <a:gd name="T11" fmla="*/ 185 h 261"/>
                <a:gd name="T12" fmla="*/ 400 w 550"/>
                <a:gd name="T13" fmla="*/ 190 h 261"/>
                <a:gd name="T14" fmla="*/ 397 w 550"/>
                <a:gd name="T15" fmla="*/ 200 h 261"/>
                <a:gd name="T16" fmla="*/ 394 w 550"/>
                <a:gd name="T17" fmla="*/ 209 h 261"/>
                <a:gd name="T18" fmla="*/ 388 w 550"/>
                <a:gd name="T19" fmla="*/ 216 h 261"/>
                <a:gd name="T20" fmla="*/ 383 w 550"/>
                <a:gd name="T21" fmla="*/ 224 h 261"/>
                <a:gd name="T22" fmla="*/ 376 w 550"/>
                <a:gd name="T23" fmla="*/ 231 h 261"/>
                <a:gd name="T24" fmla="*/ 367 w 550"/>
                <a:gd name="T25" fmla="*/ 238 h 261"/>
                <a:gd name="T26" fmla="*/ 358 w 550"/>
                <a:gd name="T27" fmla="*/ 243 h 261"/>
                <a:gd name="T28" fmla="*/ 347 w 550"/>
                <a:gd name="T29" fmla="*/ 248 h 261"/>
                <a:gd name="T30" fmla="*/ 337 w 550"/>
                <a:gd name="T31" fmla="*/ 252 h 261"/>
                <a:gd name="T32" fmla="*/ 325 w 550"/>
                <a:gd name="T33" fmla="*/ 255 h 261"/>
                <a:gd name="T34" fmla="*/ 313 w 550"/>
                <a:gd name="T35" fmla="*/ 258 h 261"/>
                <a:gd name="T36" fmla="*/ 300 w 550"/>
                <a:gd name="T37" fmla="*/ 259 h 261"/>
                <a:gd name="T38" fmla="*/ 287 w 550"/>
                <a:gd name="T39" fmla="*/ 261 h 261"/>
                <a:gd name="T40" fmla="*/ 273 w 550"/>
                <a:gd name="T41" fmla="*/ 261 h 261"/>
                <a:gd name="T42" fmla="*/ 259 w 550"/>
                <a:gd name="T43" fmla="*/ 259 h 261"/>
                <a:gd name="T44" fmla="*/ 245 w 550"/>
                <a:gd name="T45" fmla="*/ 257 h 261"/>
                <a:gd name="T46" fmla="*/ 231 w 550"/>
                <a:gd name="T47" fmla="*/ 254 h 261"/>
                <a:gd name="T48" fmla="*/ 218 w 550"/>
                <a:gd name="T49" fmla="*/ 251 h 261"/>
                <a:gd name="T50" fmla="*/ 205 w 550"/>
                <a:gd name="T51" fmla="*/ 245 h 261"/>
                <a:gd name="T52" fmla="*/ 192 w 550"/>
                <a:gd name="T53" fmla="*/ 241 h 261"/>
                <a:gd name="T54" fmla="*/ 181 w 550"/>
                <a:gd name="T55" fmla="*/ 235 h 261"/>
                <a:gd name="T56" fmla="*/ 170 w 550"/>
                <a:gd name="T57" fmla="*/ 228 h 261"/>
                <a:gd name="T58" fmla="*/ 161 w 550"/>
                <a:gd name="T59" fmla="*/ 221 h 261"/>
                <a:gd name="T60" fmla="*/ 152 w 550"/>
                <a:gd name="T61" fmla="*/ 213 h 261"/>
                <a:gd name="T62" fmla="*/ 143 w 550"/>
                <a:gd name="T63" fmla="*/ 205 h 261"/>
                <a:gd name="T64" fmla="*/ 137 w 550"/>
                <a:gd name="T65" fmla="*/ 197 h 261"/>
                <a:gd name="T66" fmla="*/ 131 w 550"/>
                <a:gd name="T67" fmla="*/ 188 h 261"/>
                <a:gd name="T68" fmla="*/ 127 w 550"/>
                <a:gd name="T69" fmla="*/ 180 h 261"/>
                <a:gd name="T70" fmla="*/ 124 w 550"/>
                <a:gd name="T71" fmla="*/ 170 h 261"/>
                <a:gd name="T72" fmla="*/ 122 w 550"/>
                <a:gd name="T73" fmla="*/ 160 h 261"/>
                <a:gd name="T74" fmla="*/ 122 w 550"/>
                <a:gd name="T75" fmla="*/ 151 h 261"/>
                <a:gd name="T76" fmla="*/ 122 w 550"/>
                <a:gd name="T77" fmla="*/ 142 h 261"/>
                <a:gd name="T78" fmla="*/ 125 w 550"/>
                <a:gd name="T79" fmla="*/ 131 h 261"/>
                <a:gd name="T80" fmla="*/ 129 w 550"/>
                <a:gd name="T81" fmla="*/ 121 h 261"/>
                <a:gd name="T82" fmla="*/ 136 w 550"/>
                <a:gd name="T83" fmla="*/ 113 h 261"/>
                <a:gd name="T84" fmla="*/ 144 w 550"/>
                <a:gd name="T85" fmla="*/ 104 h 261"/>
                <a:gd name="T86" fmla="*/ 124 w 550"/>
                <a:gd name="T87" fmla="*/ 94 h 261"/>
                <a:gd name="T88" fmla="*/ 104 w 550"/>
                <a:gd name="T89" fmla="*/ 82 h 261"/>
                <a:gd name="T90" fmla="*/ 85 w 550"/>
                <a:gd name="T91" fmla="*/ 72 h 261"/>
                <a:gd name="T92" fmla="*/ 67 w 550"/>
                <a:gd name="T93" fmla="*/ 59 h 261"/>
                <a:gd name="T94" fmla="*/ 48 w 550"/>
                <a:gd name="T95" fmla="*/ 45 h 261"/>
                <a:gd name="T96" fmla="*/ 32 w 550"/>
                <a:gd name="T97" fmla="*/ 30 h 261"/>
                <a:gd name="T98" fmla="*/ 16 w 550"/>
                <a:gd name="T99" fmla="*/ 15 h 261"/>
                <a:gd name="T100" fmla="*/ 0 w 550"/>
                <a:gd name="T101" fmla="*/ 0 h 261"/>
                <a:gd name="T102" fmla="*/ 550 w 550"/>
                <a:gd name="T103" fmla="*/ 93 h 261"/>
                <a:gd name="T104" fmla="*/ 532 w 550"/>
                <a:gd name="T105" fmla="*/ 103 h 261"/>
                <a:gd name="T106" fmla="*/ 513 w 550"/>
                <a:gd name="T107" fmla="*/ 111 h 261"/>
                <a:gd name="T108" fmla="*/ 493 w 550"/>
                <a:gd name="T109" fmla="*/ 119 h 261"/>
                <a:gd name="T110" fmla="*/ 473 w 550"/>
                <a:gd name="T111" fmla="*/ 126 h 261"/>
                <a:gd name="T112" fmla="*/ 453 w 550"/>
                <a:gd name="T113" fmla="*/ 131 h 261"/>
                <a:gd name="T114" fmla="*/ 432 w 550"/>
                <a:gd name="T115" fmla="*/ 136 h 261"/>
                <a:gd name="T116" fmla="*/ 411 w 550"/>
                <a:gd name="T117" fmla="*/ 140 h 261"/>
                <a:gd name="T118" fmla="*/ 390 w 550"/>
                <a:gd name="T119" fmla="*/ 14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0" h="261">
                  <a:moveTo>
                    <a:pt x="390" y="143"/>
                  </a:moveTo>
                  <a:lnTo>
                    <a:pt x="396" y="155"/>
                  </a:lnTo>
                  <a:lnTo>
                    <a:pt x="399" y="167"/>
                  </a:lnTo>
                  <a:lnTo>
                    <a:pt x="400" y="172"/>
                  </a:lnTo>
                  <a:lnTo>
                    <a:pt x="400" y="178"/>
                  </a:lnTo>
                  <a:lnTo>
                    <a:pt x="400" y="185"/>
                  </a:lnTo>
                  <a:lnTo>
                    <a:pt x="400" y="190"/>
                  </a:lnTo>
                  <a:lnTo>
                    <a:pt x="397" y="200"/>
                  </a:lnTo>
                  <a:lnTo>
                    <a:pt x="394" y="209"/>
                  </a:lnTo>
                  <a:lnTo>
                    <a:pt x="388" y="216"/>
                  </a:lnTo>
                  <a:lnTo>
                    <a:pt x="383" y="224"/>
                  </a:lnTo>
                  <a:lnTo>
                    <a:pt x="376" y="231"/>
                  </a:lnTo>
                  <a:lnTo>
                    <a:pt x="367" y="238"/>
                  </a:lnTo>
                  <a:lnTo>
                    <a:pt x="358" y="243"/>
                  </a:lnTo>
                  <a:lnTo>
                    <a:pt x="347" y="248"/>
                  </a:lnTo>
                  <a:lnTo>
                    <a:pt x="337" y="252"/>
                  </a:lnTo>
                  <a:lnTo>
                    <a:pt x="325" y="255"/>
                  </a:lnTo>
                  <a:lnTo>
                    <a:pt x="313" y="258"/>
                  </a:lnTo>
                  <a:lnTo>
                    <a:pt x="300" y="259"/>
                  </a:lnTo>
                  <a:lnTo>
                    <a:pt x="287" y="261"/>
                  </a:lnTo>
                  <a:lnTo>
                    <a:pt x="273" y="261"/>
                  </a:lnTo>
                  <a:lnTo>
                    <a:pt x="259" y="259"/>
                  </a:lnTo>
                  <a:lnTo>
                    <a:pt x="245" y="257"/>
                  </a:lnTo>
                  <a:lnTo>
                    <a:pt x="231" y="254"/>
                  </a:lnTo>
                  <a:lnTo>
                    <a:pt x="218" y="251"/>
                  </a:lnTo>
                  <a:lnTo>
                    <a:pt x="205" y="245"/>
                  </a:lnTo>
                  <a:lnTo>
                    <a:pt x="192" y="241"/>
                  </a:lnTo>
                  <a:lnTo>
                    <a:pt x="181" y="235"/>
                  </a:lnTo>
                  <a:lnTo>
                    <a:pt x="170" y="228"/>
                  </a:lnTo>
                  <a:lnTo>
                    <a:pt x="161" y="221"/>
                  </a:lnTo>
                  <a:lnTo>
                    <a:pt x="152" y="213"/>
                  </a:lnTo>
                  <a:lnTo>
                    <a:pt x="143" y="205"/>
                  </a:lnTo>
                  <a:lnTo>
                    <a:pt x="137" y="197"/>
                  </a:lnTo>
                  <a:lnTo>
                    <a:pt x="131" y="188"/>
                  </a:lnTo>
                  <a:lnTo>
                    <a:pt x="127" y="180"/>
                  </a:lnTo>
                  <a:lnTo>
                    <a:pt x="124" y="170"/>
                  </a:lnTo>
                  <a:lnTo>
                    <a:pt x="122" y="160"/>
                  </a:lnTo>
                  <a:lnTo>
                    <a:pt x="122" y="151"/>
                  </a:lnTo>
                  <a:lnTo>
                    <a:pt x="122" y="142"/>
                  </a:lnTo>
                  <a:lnTo>
                    <a:pt x="125" y="131"/>
                  </a:lnTo>
                  <a:lnTo>
                    <a:pt x="129" y="121"/>
                  </a:lnTo>
                  <a:lnTo>
                    <a:pt x="136" y="113"/>
                  </a:lnTo>
                  <a:lnTo>
                    <a:pt x="144" y="104"/>
                  </a:lnTo>
                  <a:lnTo>
                    <a:pt x="124" y="94"/>
                  </a:lnTo>
                  <a:lnTo>
                    <a:pt x="104" y="82"/>
                  </a:lnTo>
                  <a:lnTo>
                    <a:pt x="85" y="72"/>
                  </a:lnTo>
                  <a:lnTo>
                    <a:pt x="67" y="59"/>
                  </a:lnTo>
                  <a:lnTo>
                    <a:pt x="48" y="45"/>
                  </a:lnTo>
                  <a:lnTo>
                    <a:pt x="32" y="30"/>
                  </a:lnTo>
                  <a:lnTo>
                    <a:pt x="16" y="15"/>
                  </a:lnTo>
                  <a:lnTo>
                    <a:pt x="0" y="0"/>
                  </a:lnTo>
                  <a:lnTo>
                    <a:pt x="550" y="93"/>
                  </a:lnTo>
                  <a:lnTo>
                    <a:pt x="532" y="103"/>
                  </a:lnTo>
                  <a:lnTo>
                    <a:pt x="513" y="111"/>
                  </a:lnTo>
                  <a:lnTo>
                    <a:pt x="493" y="119"/>
                  </a:lnTo>
                  <a:lnTo>
                    <a:pt x="473" y="126"/>
                  </a:lnTo>
                  <a:lnTo>
                    <a:pt x="453" y="131"/>
                  </a:lnTo>
                  <a:lnTo>
                    <a:pt x="432" y="136"/>
                  </a:lnTo>
                  <a:lnTo>
                    <a:pt x="411" y="140"/>
                  </a:lnTo>
                  <a:lnTo>
                    <a:pt x="390" y="143"/>
                  </a:lnTo>
                  <a:close/>
                </a:path>
              </a:pathLst>
            </a:custGeom>
            <a:solidFill>
              <a:srgbClr val="704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13" name="Freeform 161"/>
            <p:cNvSpPr>
              <a:spLocks/>
            </p:cNvSpPr>
            <p:nvPr/>
          </p:nvSpPr>
          <p:spPr bwMode="auto">
            <a:xfrm>
              <a:off x="3679" y="2319"/>
              <a:ext cx="14" cy="20"/>
            </a:xfrm>
            <a:custGeom>
              <a:avLst/>
              <a:gdLst>
                <a:gd name="T0" fmla="*/ 41 w 42"/>
                <a:gd name="T1" fmla="*/ 60 h 60"/>
                <a:gd name="T2" fmla="*/ 41 w 42"/>
                <a:gd name="T3" fmla="*/ 60 h 60"/>
                <a:gd name="T4" fmla="*/ 42 w 42"/>
                <a:gd name="T5" fmla="*/ 52 h 60"/>
                <a:gd name="T6" fmla="*/ 42 w 42"/>
                <a:gd name="T7" fmla="*/ 44 h 60"/>
                <a:gd name="T8" fmla="*/ 41 w 42"/>
                <a:gd name="T9" fmla="*/ 37 h 60"/>
                <a:gd name="T10" fmla="*/ 39 w 42"/>
                <a:gd name="T11" fmla="*/ 28 h 60"/>
                <a:gd name="T12" fmla="*/ 35 w 42"/>
                <a:gd name="T13" fmla="*/ 14 h 60"/>
                <a:gd name="T14" fmla="*/ 29 w 42"/>
                <a:gd name="T15" fmla="*/ 0 h 60"/>
                <a:gd name="T16" fmla="*/ 0 w 42"/>
                <a:gd name="T17" fmla="*/ 17 h 60"/>
                <a:gd name="T18" fmla="*/ 4 w 42"/>
                <a:gd name="T19" fmla="*/ 27 h 60"/>
                <a:gd name="T20" fmla="*/ 7 w 42"/>
                <a:gd name="T21" fmla="*/ 37 h 60"/>
                <a:gd name="T22" fmla="*/ 7 w 42"/>
                <a:gd name="T23" fmla="*/ 40 h 60"/>
                <a:gd name="T24" fmla="*/ 8 w 42"/>
                <a:gd name="T25" fmla="*/ 44 h 60"/>
                <a:gd name="T26" fmla="*/ 8 w 42"/>
                <a:gd name="T27" fmla="*/ 50 h 60"/>
                <a:gd name="T28" fmla="*/ 7 w 42"/>
                <a:gd name="T29" fmla="*/ 54 h 60"/>
                <a:gd name="T30" fmla="*/ 7 w 42"/>
                <a:gd name="T31" fmla="*/ 54 h 60"/>
                <a:gd name="T32" fmla="*/ 41 w 42"/>
                <a:gd name="T33" fmla="*/ 60 h 60"/>
                <a:gd name="T34" fmla="*/ 41 w 42"/>
                <a:gd name="T35" fmla="*/ 60 h 60"/>
                <a:gd name="T36" fmla="*/ 41 w 42"/>
                <a:gd name="T3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60">
                  <a:moveTo>
                    <a:pt x="41" y="60"/>
                  </a:moveTo>
                  <a:lnTo>
                    <a:pt x="41" y="60"/>
                  </a:lnTo>
                  <a:lnTo>
                    <a:pt x="42" y="52"/>
                  </a:lnTo>
                  <a:lnTo>
                    <a:pt x="42" y="44"/>
                  </a:lnTo>
                  <a:lnTo>
                    <a:pt x="41" y="37"/>
                  </a:lnTo>
                  <a:lnTo>
                    <a:pt x="39" y="28"/>
                  </a:lnTo>
                  <a:lnTo>
                    <a:pt x="35" y="14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4" y="27"/>
                  </a:lnTo>
                  <a:lnTo>
                    <a:pt x="7" y="37"/>
                  </a:lnTo>
                  <a:lnTo>
                    <a:pt x="7" y="40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14" name="Freeform 162"/>
            <p:cNvSpPr>
              <a:spLocks/>
            </p:cNvSpPr>
            <p:nvPr/>
          </p:nvSpPr>
          <p:spPr bwMode="auto">
            <a:xfrm>
              <a:off x="3634" y="2337"/>
              <a:ext cx="59" cy="30"/>
            </a:xfrm>
            <a:custGeom>
              <a:avLst/>
              <a:gdLst>
                <a:gd name="T0" fmla="*/ 0 w 175"/>
                <a:gd name="T1" fmla="*/ 86 h 90"/>
                <a:gd name="T2" fmla="*/ 0 w 175"/>
                <a:gd name="T3" fmla="*/ 86 h 90"/>
                <a:gd name="T4" fmla="*/ 16 w 175"/>
                <a:gd name="T5" fmla="*/ 88 h 90"/>
                <a:gd name="T6" fmla="*/ 31 w 175"/>
                <a:gd name="T7" fmla="*/ 89 h 90"/>
                <a:gd name="T8" fmla="*/ 45 w 175"/>
                <a:gd name="T9" fmla="*/ 90 h 90"/>
                <a:gd name="T10" fmla="*/ 60 w 175"/>
                <a:gd name="T11" fmla="*/ 89 h 90"/>
                <a:gd name="T12" fmla="*/ 74 w 175"/>
                <a:gd name="T13" fmla="*/ 87 h 90"/>
                <a:gd name="T14" fmla="*/ 87 w 175"/>
                <a:gd name="T15" fmla="*/ 83 h 90"/>
                <a:gd name="T16" fmla="*/ 100 w 175"/>
                <a:gd name="T17" fmla="*/ 80 h 90"/>
                <a:gd name="T18" fmla="*/ 112 w 175"/>
                <a:gd name="T19" fmla="*/ 76 h 90"/>
                <a:gd name="T20" fmla="*/ 124 w 175"/>
                <a:gd name="T21" fmla="*/ 69 h 90"/>
                <a:gd name="T22" fmla="*/ 135 w 175"/>
                <a:gd name="T23" fmla="*/ 63 h 90"/>
                <a:gd name="T24" fmla="*/ 144 w 175"/>
                <a:gd name="T25" fmla="*/ 56 h 90"/>
                <a:gd name="T26" fmla="*/ 153 w 175"/>
                <a:gd name="T27" fmla="*/ 48 h 90"/>
                <a:gd name="T28" fmla="*/ 161 w 175"/>
                <a:gd name="T29" fmla="*/ 38 h 90"/>
                <a:gd name="T30" fmla="*/ 167 w 175"/>
                <a:gd name="T31" fmla="*/ 28 h 90"/>
                <a:gd name="T32" fmla="*/ 171 w 175"/>
                <a:gd name="T33" fmla="*/ 17 h 90"/>
                <a:gd name="T34" fmla="*/ 175 w 175"/>
                <a:gd name="T35" fmla="*/ 6 h 90"/>
                <a:gd name="T36" fmla="*/ 141 w 175"/>
                <a:gd name="T37" fmla="*/ 0 h 90"/>
                <a:gd name="T38" fmla="*/ 140 w 175"/>
                <a:gd name="T39" fmla="*/ 7 h 90"/>
                <a:gd name="T40" fmla="*/ 137 w 175"/>
                <a:gd name="T41" fmla="*/ 13 h 90"/>
                <a:gd name="T42" fmla="*/ 134 w 175"/>
                <a:gd name="T43" fmla="*/ 19 h 90"/>
                <a:gd name="T44" fmla="*/ 128 w 175"/>
                <a:gd name="T45" fmla="*/ 25 h 90"/>
                <a:gd name="T46" fmla="*/ 123 w 175"/>
                <a:gd name="T47" fmla="*/ 30 h 90"/>
                <a:gd name="T48" fmla="*/ 116 w 175"/>
                <a:gd name="T49" fmla="*/ 36 h 90"/>
                <a:gd name="T50" fmla="*/ 108 w 175"/>
                <a:gd name="T51" fmla="*/ 40 h 90"/>
                <a:gd name="T52" fmla="*/ 99 w 175"/>
                <a:gd name="T53" fmla="*/ 44 h 90"/>
                <a:gd name="T54" fmla="*/ 89 w 175"/>
                <a:gd name="T55" fmla="*/ 48 h 90"/>
                <a:gd name="T56" fmla="*/ 80 w 175"/>
                <a:gd name="T57" fmla="*/ 51 h 90"/>
                <a:gd name="T58" fmla="*/ 69 w 175"/>
                <a:gd name="T59" fmla="*/ 53 h 90"/>
                <a:gd name="T60" fmla="*/ 57 w 175"/>
                <a:gd name="T61" fmla="*/ 55 h 90"/>
                <a:gd name="T62" fmla="*/ 45 w 175"/>
                <a:gd name="T63" fmla="*/ 55 h 90"/>
                <a:gd name="T64" fmla="*/ 32 w 175"/>
                <a:gd name="T65" fmla="*/ 55 h 90"/>
                <a:gd name="T66" fmla="*/ 19 w 175"/>
                <a:gd name="T67" fmla="*/ 54 h 90"/>
                <a:gd name="T68" fmla="*/ 6 w 175"/>
                <a:gd name="T69" fmla="*/ 53 h 90"/>
                <a:gd name="T70" fmla="*/ 6 w 175"/>
                <a:gd name="T71" fmla="*/ 53 h 90"/>
                <a:gd name="T72" fmla="*/ 0 w 175"/>
                <a:gd name="T73" fmla="*/ 86 h 90"/>
                <a:gd name="T74" fmla="*/ 0 w 175"/>
                <a:gd name="T75" fmla="*/ 86 h 90"/>
                <a:gd name="T76" fmla="*/ 0 w 175"/>
                <a:gd name="T77" fmla="*/ 8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5" h="90">
                  <a:moveTo>
                    <a:pt x="0" y="86"/>
                  </a:moveTo>
                  <a:lnTo>
                    <a:pt x="0" y="86"/>
                  </a:lnTo>
                  <a:lnTo>
                    <a:pt x="16" y="88"/>
                  </a:lnTo>
                  <a:lnTo>
                    <a:pt x="31" y="89"/>
                  </a:lnTo>
                  <a:lnTo>
                    <a:pt x="45" y="90"/>
                  </a:lnTo>
                  <a:lnTo>
                    <a:pt x="60" y="89"/>
                  </a:lnTo>
                  <a:lnTo>
                    <a:pt x="74" y="87"/>
                  </a:lnTo>
                  <a:lnTo>
                    <a:pt x="87" y="83"/>
                  </a:lnTo>
                  <a:lnTo>
                    <a:pt x="100" y="80"/>
                  </a:lnTo>
                  <a:lnTo>
                    <a:pt x="112" y="76"/>
                  </a:lnTo>
                  <a:lnTo>
                    <a:pt x="124" y="69"/>
                  </a:lnTo>
                  <a:lnTo>
                    <a:pt x="135" y="63"/>
                  </a:lnTo>
                  <a:lnTo>
                    <a:pt x="144" y="56"/>
                  </a:lnTo>
                  <a:lnTo>
                    <a:pt x="153" y="48"/>
                  </a:lnTo>
                  <a:lnTo>
                    <a:pt x="161" y="38"/>
                  </a:lnTo>
                  <a:lnTo>
                    <a:pt x="167" y="28"/>
                  </a:lnTo>
                  <a:lnTo>
                    <a:pt x="171" y="17"/>
                  </a:lnTo>
                  <a:lnTo>
                    <a:pt x="175" y="6"/>
                  </a:lnTo>
                  <a:lnTo>
                    <a:pt x="141" y="0"/>
                  </a:lnTo>
                  <a:lnTo>
                    <a:pt x="140" y="7"/>
                  </a:lnTo>
                  <a:lnTo>
                    <a:pt x="137" y="13"/>
                  </a:lnTo>
                  <a:lnTo>
                    <a:pt x="134" y="19"/>
                  </a:lnTo>
                  <a:lnTo>
                    <a:pt x="128" y="25"/>
                  </a:lnTo>
                  <a:lnTo>
                    <a:pt x="123" y="30"/>
                  </a:lnTo>
                  <a:lnTo>
                    <a:pt x="116" y="36"/>
                  </a:lnTo>
                  <a:lnTo>
                    <a:pt x="108" y="40"/>
                  </a:lnTo>
                  <a:lnTo>
                    <a:pt x="99" y="44"/>
                  </a:lnTo>
                  <a:lnTo>
                    <a:pt x="89" y="48"/>
                  </a:lnTo>
                  <a:lnTo>
                    <a:pt x="80" y="51"/>
                  </a:lnTo>
                  <a:lnTo>
                    <a:pt x="69" y="53"/>
                  </a:lnTo>
                  <a:lnTo>
                    <a:pt x="57" y="55"/>
                  </a:lnTo>
                  <a:lnTo>
                    <a:pt x="45" y="55"/>
                  </a:lnTo>
                  <a:lnTo>
                    <a:pt x="32" y="55"/>
                  </a:lnTo>
                  <a:lnTo>
                    <a:pt x="19" y="54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15" name="Freeform 163"/>
            <p:cNvSpPr>
              <a:spLocks/>
            </p:cNvSpPr>
            <p:nvPr/>
          </p:nvSpPr>
          <p:spPr bwMode="auto">
            <a:xfrm>
              <a:off x="3588" y="2321"/>
              <a:ext cx="48" cy="45"/>
            </a:xfrm>
            <a:custGeom>
              <a:avLst/>
              <a:gdLst>
                <a:gd name="T0" fmla="*/ 2 w 144"/>
                <a:gd name="T1" fmla="*/ 0 h 136"/>
                <a:gd name="T2" fmla="*/ 2 w 144"/>
                <a:gd name="T3" fmla="*/ 0 h 136"/>
                <a:gd name="T4" fmla="*/ 0 w 144"/>
                <a:gd name="T5" fmla="*/ 12 h 136"/>
                <a:gd name="T6" fmla="*/ 2 w 144"/>
                <a:gd name="T7" fmla="*/ 24 h 136"/>
                <a:gd name="T8" fmla="*/ 4 w 144"/>
                <a:gd name="T9" fmla="*/ 36 h 136"/>
                <a:gd name="T10" fmla="*/ 7 w 144"/>
                <a:gd name="T11" fmla="*/ 48 h 136"/>
                <a:gd name="T12" fmla="*/ 12 w 144"/>
                <a:gd name="T13" fmla="*/ 59 h 136"/>
                <a:gd name="T14" fmla="*/ 20 w 144"/>
                <a:gd name="T15" fmla="*/ 69 h 136"/>
                <a:gd name="T16" fmla="*/ 27 w 144"/>
                <a:gd name="T17" fmla="*/ 78 h 136"/>
                <a:gd name="T18" fmla="*/ 36 w 144"/>
                <a:gd name="T19" fmla="*/ 88 h 136"/>
                <a:gd name="T20" fmla="*/ 46 w 144"/>
                <a:gd name="T21" fmla="*/ 97 h 136"/>
                <a:gd name="T22" fmla="*/ 57 w 144"/>
                <a:gd name="T23" fmla="*/ 104 h 136"/>
                <a:gd name="T24" fmla="*/ 68 w 144"/>
                <a:gd name="T25" fmla="*/ 112 h 136"/>
                <a:gd name="T26" fmla="*/ 81 w 144"/>
                <a:gd name="T27" fmla="*/ 118 h 136"/>
                <a:gd name="T28" fmla="*/ 94 w 144"/>
                <a:gd name="T29" fmla="*/ 124 h 136"/>
                <a:gd name="T30" fmla="*/ 108 w 144"/>
                <a:gd name="T31" fmla="*/ 129 h 136"/>
                <a:gd name="T32" fmla="*/ 122 w 144"/>
                <a:gd name="T33" fmla="*/ 132 h 136"/>
                <a:gd name="T34" fmla="*/ 138 w 144"/>
                <a:gd name="T35" fmla="*/ 136 h 136"/>
                <a:gd name="T36" fmla="*/ 144 w 144"/>
                <a:gd name="T37" fmla="*/ 103 h 136"/>
                <a:gd name="T38" fmla="*/ 131 w 144"/>
                <a:gd name="T39" fmla="*/ 100 h 136"/>
                <a:gd name="T40" fmla="*/ 118 w 144"/>
                <a:gd name="T41" fmla="*/ 97 h 136"/>
                <a:gd name="T42" fmla="*/ 106 w 144"/>
                <a:gd name="T43" fmla="*/ 92 h 136"/>
                <a:gd name="T44" fmla="*/ 95 w 144"/>
                <a:gd name="T45" fmla="*/ 87 h 136"/>
                <a:gd name="T46" fmla="*/ 85 w 144"/>
                <a:gd name="T47" fmla="*/ 81 h 136"/>
                <a:gd name="T48" fmla="*/ 76 w 144"/>
                <a:gd name="T49" fmla="*/ 76 h 136"/>
                <a:gd name="T50" fmla="*/ 67 w 144"/>
                <a:gd name="T51" fmla="*/ 70 h 136"/>
                <a:gd name="T52" fmla="*/ 59 w 144"/>
                <a:gd name="T53" fmla="*/ 63 h 136"/>
                <a:gd name="T54" fmla="*/ 52 w 144"/>
                <a:gd name="T55" fmla="*/ 56 h 136"/>
                <a:gd name="T56" fmla="*/ 47 w 144"/>
                <a:gd name="T57" fmla="*/ 49 h 136"/>
                <a:gd name="T58" fmla="*/ 41 w 144"/>
                <a:gd name="T59" fmla="*/ 42 h 136"/>
                <a:gd name="T60" fmla="*/ 38 w 144"/>
                <a:gd name="T61" fmla="*/ 35 h 136"/>
                <a:gd name="T62" fmla="*/ 36 w 144"/>
                <a:gd name="T63" fmla="*/ 27 h 136"/>
                <a:gd name="T64" fmla="*/ 35 w 144"/>
                <a:gd name="T65" fmla="*/ 20 h 136"/>
                <a:gd name="T66" fmla="*/ 34 w 144"/>
                <a:gd name="T67" fmla="*/ 13 h 136"/>
                <a:gd name="T68" fmla="*/ 35 w 144"/>
                <a:gd name="T69" fmla="*/ 7 h 136"/>
                <a:gd name="T70" fmla="*/ 35 w 144"/>
                <a:gd name="T71" fmla="*/ 7 h 136"/>
                <a:gd name="T72" fmla="*/ 2 w 144"/>
                <a:gd name="T73" fmla="*/ 0 h 136"/>
                <a:gd name="T74" fmla="*/ 2 w 144"/>
                <a:gd name="T75" fmla="*/ 0 h 136"/>
                <a:gd name="T76" fmla="*/ 2 w 144"/>
                <a:gd name="T7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4" h="136">
                  <a:moveTo>
                    <a:pt x="2" y="0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2" y="24"/>
                  </a:lnTo>
                  <a:lnTo>
                    <a:pt x="4" y="36"/>
                  </a:lnTo>
                  <a:lnTo>
                    <a:pt x="7" y="48"/>
                  </a:lnTo>
                  <a:lnTo>
                    <a:pt x="12" y="59"/>
                  </a:lnTo>
                  <a:lnTo>
                    <a:pt x="20" y="69"/>
                  </a:lnTo>
                  <a:lnTo>
                    <a:pt x="27" y="78"/>
                  </a:lnTo>
                  <a:lnTo>
                    <a:pt x="36" y="88"/>
                  </a:lnTo>
                  <a:lnTo>
                    <a:pt x="46" y="97"/>
                  </a:lnTo>
                  <a:lnTo>
                    <a:pt x="57" y="104"/>
                  </a:lnTo>
                  <a:lnTo>
                    <a:pt x="68" y="112"/>
                  </a:lnTo>
                  <a:lnTo>
                    <a:pt x="81" y="118"/>
                  </a:lnTo>
                  <a:lnTo>
                    <a:pt x="94" y="124"/>
                  </a:lnTo>
                  <a:lnTo>
                    <a:pt x="108" y="129"/>
                  </a:lnTo>
                  <a:lnTo>
                    <a:pt x="122" y="132"/>
                  </a:lnTo>
                  <a:lnTo>
                    <a:pt x="138" y="136"/>
                  </a:lnTo>
                  <a:lnTo>
                    <a:pt x="144" y="103"/>
                  </a:lnTo>
                  <a:lnTo>
                    <a:pt x="131" y="100"/>
                  </a:lnTo>
                  <a:lnTo>
                    <a:pt x="118" y="97"/>
                  </a:lnTo>
                  <a:lnTo>
                    <a:pt x="106" y="92"/>
                  </a:lnTo>
                  <a:lnTo>
                    <a:pt x="95" y="87"/>
                  </a:lnTo>
                  <a:lnTo>
                    <a:pt x="85" y="81"/>
                  </a:lnTo>
                  <a:lnTo>
                    <a:pt x="76" y="76"/>
                  </a:lnTo>
                  <a:lnTo>
                    <a:pt x="67" y="70"/>
                  </a:lnTo>
                  <a:lnTo>
                    <a:pt x="59" y="63"/>
                  </a:lnTo>
                  <a:lnTo>
                    <a:pt x="52" y="56"/>
                  </a:lnTo>
                  <a:lnTo>
                    <a:pt x="47" y="49"/>
                  </a:lnTo>
                  <a:lnTo>
                    <a:pt x="41" y="42"/>
                  </a:lnTo>
                  <a:lnTo>
                    <a:pt x="38" y="35"/>
                  </a:lnTo>
                  <a:lnTo>
                    <a:pt x="36" y="27"/>
                  </a:lnTo>
                  <a:lnTo>
                    <a:pt x="35" y="20"/>
                  </a:lnTo>
                  <a:lnTo>
                    <a:pt x="34" y="13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16" name="Freeform 164"/>
            <p:cNvSpPr>
              <a:spLocks/>
            </p:cNvSpPr>
            <p:nvPr/>
          </p:nvSpPr>
          <p:spPr bwMode="auto">
            <a:xfrm>
              <a:off x="3589" y="2304"/>
              <a:ext cx="23" cy="19"/>
            </a:xfrm>
            <a:custGeom>
              <a:avLst/>
              <a:gdLst>
                <a:gd name="T0" fmla="*/ 31 w 68"/>
                <a:gd name="T1" fmla="*/ 30 h 56"/>
                <a:gd name="T2" fmla="*/ 27 w 68"/>
                <a:gd name="T3" fmla="*/ 2 h 56"/>
                <a:gd name="T4" fmla="*/ 17 w 68"/>
                <a:gd name="T5" fmla="*/ 13 h 56"/>
                <a:gd name="T6" fmla="*/ 9 w 68"/>
                <a:gd name="T7" fmla="*/ 24 h 56"/>
                <a:gd name="T8" fmla="*/ 3 w 68"/>
                <a:gd name="T9" fmla="*/ 37 h 56"/>
                <a:gd name="T10" fmla="*/ 0 w 68"/>
                <a:gd name="T11" fmla="*/ 49 h 56"/>
                <a:gd name="T12" fmla="*/ 33 w 68"/>
                <a:gd name="T13" fmla="*/ 56 h 56"/>
                <a:gd name="T14" fmla="*/ 35 w 68"/>
                <a:gd name="T15" fmla="*/ 48 h 56"/>
                <a:gd name="T16" fmla="*/ 38 w 68"/>
                <a:gd name="T17" fmla="*/ 41 h 56"/>
                <a:gd name="T18" fmla="*/ 43 w 68"/>
                <a:gd name="T19" fmla="*/ 33 h 56"/>
                <a:gd name="T20" fmla="*/ 49 w 68"/>
                <a:gd name="T21" fmla="*/ 27 h 56"/>
                <a:gd name="T22" fmla="*/ 45 w 68"/>
                <a:gd name="T23" fmla="*/ 0 h 56"/>
                <a:gd name="T24" fmla="*/ 49 w 68"/>
                <a:gd name="T25" fmla="*/ 27 h 56"/>
                <a:gd name="T26" fmla="*/ 68 w 68"/>
                <a:gd name="T27" fmla="*/ 10 h 56"/>
                <a:gd name="T28" fmla="*/ 45 w 68"/>
                <a:gd name="T29" fmla="*/ 0 h 56"/>
                <a:gd name="T30" fmla="*/ 31 w 68"/>
                <a:gd name="T31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56">
                  <a:moveTo>
                    <a:pt x="31" y="30"/>
                  </a:moveTo>
                  <a:lnTo>
                    <a:pt x="27" y="2"/>
                  </a:lnTo>
                  <a:lnTo>
                    <a:pt x="17" y="13"/>
                  </a:lnTo>
                  <a:lnTo>
                    <a:pt x="9" y="24"/>
                  </a:lnTo>
                  <a:lnTo>
                    <a:pt x="3" y="37"/>
                  </a:lnTo>
                  <a:lnTo>
                    <a:pt x="0" y="49"/>
                  </a:lnTo>
                  <a:lnTo>
                    <a:pt x="33" y="56"/>
                  </a:lnTo>
                  <a:lnTo>
                    <a:pt x="35" y="48"/>
                  </a:lnTo>
                  <a:lnTo>
                    <a:pt x="38" y="41"/>
                  </a:lnTo>
                  <a:lnTo>
                    <a:pt x="43" y="33"/>
                  </a:lnTo>
                  <a:lnTo>
                    <a:pt x="49" y="27"/>
                  </a:lnTo>
                  <a:lnTo>
                    <a:pt x="45" y="0"/>
                  </a:lnTo>
                  <a:lnTo>
                    <a:pt x="49" y="27"/>
                  </a:lnTo>
                  <a:lnTo>
                    <a:pt x="68" y="10"/>
                  </a:lnTo>
                  <a:lnTo>
                    <a:pt x="45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17" name="Freeform 165"/>
            <p:cNvSpPr>
              <a:spLocks/>
            </p:cNvSpPr>
            <p:nvPr/>
          </p:nvSpPr>
          <p:spPr bwMode="auto">
            <a:xfrm>
              <a:off x="3538" y="2266"/>
              <a:ext cx="66" cy="48"/>
            </a:xfrm>
            <a:custGeom>
              <a:avLst/>
              <a:gdLst>
                <a:gd name="T0" fmla="*/ 49 w 197"/>
                <a:gd name="T1" fmla="*/ 8 h 144"/>
                <a:gd name="T2" fmla="*/ 34 w 197"/>
                <a:gd name="T3" fmla="*/ 36 h 144"/>
                <a:gd name="T4" fmla="*/ 50 w 197"/>
                <a:gd name="T5" fmla="*/ 52 h 144"/>
                <a:gd name="T6" fmla="*/ 66 w 197"/>
                <a:gd name="T7" fmla="*/ 68 h 144"/>
                <a:gd name="T8" fmla="*/ 85 w 197"/>
                <a:gd name="T9" fmla="*/ 84 h 144"/>
                <a:gd name="T10" fmla="*/ 103 w 197"/>
                <a:gd name="T11" fmla="*/ 97 h 144"/>
                <a:gd name="T12" fmla="*/ 121 w 197"/>
                <a:gd name="T13" fmla="*/ 111 h 144"/>
                <a:gd name="T14" fmla="*/ 142 w 197"/>
                <a:gd name="T15" fmla="*/ 122 h 144"/>
                <a:gd name="T16" fmla="*/ 162 w 197"/>
                <a:gd name="T17" fmla="*/ 133 h 144"/>
                <a:gd name="T18" fmla="*/ 183 w 197"/>
                <a:gd name="T19" fmla="*/ 144 h 144"/>
                <a:gd name="T20" fmla="*/ 197 w 197"/>
                <a:gd name="T21" fmla="*/ 114 h 144"/>
                <a:gd name="T22" fmla="*/ 177 w 197"/>
                <a:gd name="T23" fmla="*/ 104 h 144"/>
                <a:gd name="T24" fmla="*/ 158 w 197"/>
                <a:gd name="T25" fmla="*/ 93 h 144"/>
                <a:gd name="T26" fmla="*/ 140 w 197"/>
                <a:gd name="T27" fmla="*/ 81 h 144"/>
                <a:gd name="T28" fmla="*/ 122 w 197"/>
                <a:gd name="T29" fmla="*/ 70 h 144"/>
                <a:gd name="T30" fmla="*/ 105 w 197"/>
                <a:gd name="T31" fmla="*/ 57 h 144"/>
                <a:gd name="T32" fmla="*/ 89 w 197"/>
                <a:gd name="T33" fmla="*/ 43 h 144"/>
                <a:gd name="T34" fmla="*/ 73 w 197"/>
                <a:gd name="T35" fmla="*/ 28 h 144"/>
                <a:gd name="T36" fmla="*/ 59 w 197"/>
                <a:gd name="T37" fmla="*/ 13 h 144"/>
                <a:gd name="T38" fmla="*/ 44 w 197"/>
                <a:gd name="T39" fmla="*/ 41 h 144"/>
                <a:gd name="T40" fmla="*/ 49 w 197"/>
                <a:gd name="T41" fmla="*/ 8 h 144"/>
                <a:gd name="T42" fmla="*/ 0 w 197"/>
                <a:gd name="T43" fmla="*/ 0 h 144"/>
                <a:gd name="T44" fmla="*/ 34 w 197"/>
                <a:gd name="T45" fmla="*/ 36 h 144"/>
                <a:gd name="T46" fmla="*/ 49 w 197"/>
                <a:gd name="T4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7" h="144">
                  <a:moveTo>
                    <a:pt x="49" y="8"/>
                  </a:moveTo>
                  <a:lnTo>
                    <a:pt x="34" y="36"/>
                  </a:lnTo>
                  <a:lnTo>
                    <a:pt x="50" y="52"/>
                  </a:lnTo>
                  <a:lnTo>
                    <a:pt x="66" y="68"/>
                  </a:lnTo>
                  <a:lnTo>
                    <a:pt x="85" y="84"/>
                  </a:lnTo>
                  <a:lnTo>
                    <a:pt x="103" y="97"/>
                  </a:lnTo>
                  <a:lnTo>
                    <a:pt x="121" y="111"/>
                  </a:lnTo>
                  <a:lnTo>
                    <a:pt x="142" y="122"/>
                  </a:lnTo>
                  <a:lnTo>
                    <a:pt x="162" y="133"/>
                  </a:lnTo>
                  <a:lnTo>
                    <a:pt x="183" y="144"/>
                  </a:lnTo>
                  <a:lnTo>
                    <a:pt x="197" y="114"/>
                  </a:lnTo>
                  <a:lnTo>
                    <a:pt x="177" y="104"/>
                  </a:lnTo>
                  <a:lnTo>
                    <a:pt x="158" y="93"/>
                  </a:lnTo>
                  <a:lnTo>
                    <a:pt x="140" y="81"/>
                  </a:lnTo>
                  <a:lnTo>
                    <a:pt x="122" y="70"/>
                  </a:lnTo>
                  <a:lnTo>
                    <a:pt x="105" y="57"/>
                  </a:lnTo>
                  <a:lnTo>
                    <a:pt x="89" y="43"/>
                  </a:lnTo>
                  <a:lnTo>
                    <a:pt x="73" y="28"/>
                  </a:lnTo>
                  <a:lnTo>
                    <a:pt x="59" y="13"/>
                  </a:lnTo>
                  <a:lnTo>
                    <a:pt x="44" y="41"/>
                  </a:lnTo>
                  <a:lnTo>
                    <a:pt x="49" y="8"/>
                  </a:lnTo>
                  <a:lnTo>
                    <a:pt x="0" y="0"/>
                  </a:lnTo>
                  <a:lnTo>
                    <a:pt x="34" y="36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18" name="Freeform 166"/>
            <p:cNvSpPr>
              <a:spLocks/>
            </p:cNvSpPr>
            <p:nvPr/>
          </p:nvSpPr>
          <p:spPr bwMode="auto">
            <a:xfrm>
              <a:off x="3553" y="2269"/>
              <a:ext cx="202" cy="42"/>
            </a:xfrm>
            <a:custGeom>
              <a:avLst/>
              <a:gdLst>
                <a:gd name="T0" fmla="*/ 561 w 605"/>
                <a:gd name="T1" fmla="*/ 125 h 127"/>
                <a:gd name="T2" fmla="*/ 556 w 605"/>
                <a:gd name="T3" fmla="*/ 94 h 127"/>
                <a:gd name="T4" fmla="*/ 5 w 605"/>
                <a:gd name="T5" fmla="*/ 0 h 127"/>
                <a:gd name="T6" fmla="*/ 0 w 605"/>
                <a:gd name="T7" fmla="*/ 33 h 127"/>
                <a:gd name="T8" fmla="*/ 550 w 605"/>
                <a:gd name="T9" fmla="*/ 127 h 127"/>
                <a:gd name="T10" fmla="*/ 561 w 605"/>
                <a:gd name="T11" fmla="*/ 125 h 127"/>
                <a:gd name="T12" fmla="*/ 561 w 605"/>
                <a:gd name="T13" fmla="*/ 125 h 127"/>
                <a:gd name="T14" fmla="*/ 605 w 605"/>
                <a:gd name="T15" fmla="*/ 103 h 127"/>
                <a:gd name="T16" fmla="*/ 556 w 605"/>
                <a:gd name="T17" fmla="*/ 94 h 127"/>
                <a:gd name="T18" fmla="*/ 561 w 605"/>
                <a:gd name="T19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5" h="127">
                  <a:moveTo>
                    <a:pt x="561" y="125"/>
                  </a:moveTo>
                  <a:lnTo>
                    <a:pt x="556" y="94"/>
                  </a:lnTo>
                  <a:lnTo>
                    <a:pt x="5" y="0"/>
                  </a:lnTo>
                  <a:lnTo>
                    <a:pt x="0" y="33"/>
                  </a:lnTo>
                  <a:lnTo>
                    <a:pt x="550" y="127"/>
                  </a:lnTo>
                  <a:lnTo>
                    <a:pt x="561" y="125"/>
                  </a:lnTo>
                  <a:lnTo>
                    <a:pt x="561" y="125"/>
                  </a:lnTo>
                  <a:lnTo>
                    <a:pt x="605" y="103"/>
                  </a:lnTo>
                  <a:lnTo>
                    <a:pt x="556" y="94"/>
                  </a:lnTo>
                  <a:lnTo>
                    <a:pt x="561" y="1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19" name="Freeform 167"/>
            <p:cNvSpPr>
              <a:spLocks/>
            </p:cNvSpPr>
            <p:nvPr/>
          </p:nvSpPr>
          <p:spPr bwMode="auto">
            <a:xfrm>
              <a:off x="3675" y="2301"/>
              <a:ext cx="65" cy="27"/>
            </a:xfrm>
            <a:custGeom>
              <a:avLst/>
              <a:gdLst>
                <a:gd name="T0" fmla="*/ 42 w 196"/>
                <a:gd name="T1" fmla="*/ 55 h 81"/>
                <a:gd name="T2" fmla="*/ 29 w 196"/>
                <a:gd name="T3" fmla="*/ 81 h 81"/>
                <a:gd name="T4" fmla="*/ 50 w 196"/>
                <a:gd name="T5" fmla="*/ 78 h 81"/>
                <a:gd name="T6" fmla="*/ 73 w 196"/>
                <a:gd name="T7" fmla="*/ 74 h 81"/>
                <a:gd name="T8" fmla="*/ 94 w 196"/>
                <a:gd name="T9" fmla="*/ 68 h 81"/>
                <a:gd name="T10" fmla="*/ 115 w 196"/>
                <a:gd name="T11" fmla="*/ 63 h 81"/>
                <a:gd name="T12" fmla="*/ 136 w 196"/>
                <a:gd name="T13" fmla="*/ 56 h 81"/>
                <a:gd name="T14" fmla="*/ 156 w 196"/>
                <a:gd name="T15" fmla="*/ 48 h 81"/>
                <a:gd name="T16" fmla="*/ 177 w 196"/>
                <a:gd name="T17" fmla="*/ 39 h 81"/>
                <a:gd name="T18" fmla="*/ 196 w 196"/>
                <a:gd name="T19" fmla="*/ 29 h 81"/>
                <a:gd name="T20" fmla="*/ 180 w 196"/>
                <a:gd name="T21" fmla="*/ 0 h 81"/>
                <a:gd name="T22" fmla="*/ 163 w 196"/>
                <a:gd name="T23" fmla="*/ 9 h 81"/>
                <a:gd name="T24" fmla="*/ 143 w 196"/>
                <a:gd name="T25" fmla="*/ 16 h 81"/>
                <a:gd name="T26" fmla="*/ 125 w 196"/>
                <a:gd name="T27" fmla="*/ 24 h 81"/>
                <a:gd name="T28" fmla="*/ 105 w 196"/>
                <a:gd name="T29" fmla="*/ 30 h 81"/>
                <a:gd name="T30" fmla="*/ 86 w 196"/>
                <a:gd name="T31" fmla="*/ 36 h 81"/>
                <a:gd name="T32" fmla="*/ 65 w 196"/>
                <a:gd name="T33" fmla="*/ 41 h 81"/>
                <a:gd name="T34" fmla="*/ 46 w 196"/>
                <a:gd name="T35" fmla="*/ 44 h 81"/>
                <a:gd name="T36" fmla="*/ 25 w 196"/>
                <a:gd name="T37" fmla="*/ 48 h 81"/>
                <a:gd name="T38" fmla="*/ 13 w 196"/>
                <a:gd name="T39" fmla="*/ 72 h 81"/>
                <a:gd name="T40" fmla="*/ 25 w 196"/>
                <a:gd name="T41" fmla="*/ 48 h 81"/>
                <a:gd name="T42" fmla="*/ 0 w 196"/>
                <a:gd name="T43" fmla="*/ 50 h 81"/>
                <a:gd name="T44" fmla="*/ 13 w 196"/>
                <a:gd name="T45" fmla="*/ 72 h 81"/>
                <a:gd name="T46" fmla="*/ 42 w 196"/>
                <a:gd name="T47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81">
                  <a:moveTo>
                    <a:pt x="42" y="55"/>
                  </a:moveTo>
                  <a:lnTo>
                    <a:pt x="29" y="81"/>
                  </a:lnTo>
                  <a:lnTo>
                    <a:pt x="50" y="78"/>
                  </a:lnTo>
                  <a:lnTo>
                    <a:pt x="73" y="74"/>
                  </a:lnTo>
                  <a:lnTo>
                    <a:pt x="94" y="68"/>
                  </a:lnTo>
                  <a:lnTo>
                    <a:pt x="115" y="63"/>
                  </a:lnTo>
                  <a:lnTo>
                    <a:pt x="136" y="56"/>
                  </a:lnTo>
                  <a:lnTo>
                    <a:pt x="156" y="48"/>
                  </a:lnTo>
                  <a:lnTo>
                    <a:pt x="177" y="39"/>
                  </a:lnTo>
                  <a:lnTo>
                    <a:pt x="196" y="29"/>
                  </a:lnTo>
                  <a:lnTo>
                    <a:pt x="180" y="0"/>
                  </a:lnTo>
                  <a:lnTo>
                    <a:pt x="163" y="9"/>
                  </a:lnTo>
                  <a:lnTo>
                    <a:pt x="143" y="16"/>
                  </a:lnTo>
                  <a:lnTo>
                    <a:pt x="125" y="24"/>
                  </a:lnTo>
                  <a:lnTo>
                    <a:pt x="105" y="30"/>
                  </a:lnTo>
                  <a:lnTo>
                    <a:pt x="86" y="36"/>
                  </a:lnTo>
                  <a:lnTo>
                    <a:pt x="65" y="41"/>
                  </a:lnTo>
                  <a:lnTo>
                    <a:pt x="46" y="44"/>
                  </a:lnTo>
                  <a:lnTo>
                    <a:pt x="25" y="48"/>
                  </a:lnTo>
                  <a:lnTo>
                    <a:pt x="13" y="72"/>
                  </a:lnTo>
                  <a:lnTo>
                    <a:pt x="25" y="48"/>
                  </a:lnTo>
                  <a:lnTo>
                    <a:pt x="0" y="50"/>
                  </a:lnTo>
                  <a:lnTo>
                    <a:pt x="13" y="72"/>
                  </a:lnTo>
                  <a:lnTo>
                    <a:pt x="42" y="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20" name="Freeform 168"/>
            <p:cNvSpPr>
              <a:spLocks/>
            </p:cNvSpPr>
            <p:nvPr/>
          </p:nvSpPr>
          <p:spPr bwMode="auto">
            <a:xfrm>
              <a:off x="3617" y="2313"/>
              <a:ext cx="47" cy="32"/>
            </a:xfrm>
            <a:custGeom>
              <a:avLst/>
              <a:gdLst>
                <a:gd name="T0" fmla="*/ 80 w 142"/>
                <a:gd name="T1" fmla="*/ 2 h 96"/>
                <a:gd name="T2" fmla="*/ 94 w 142"/>
                <a:gd name="T3" fmla="*/ 5 h 96"/>
                <a:gd name="T4" fmla="*/ 107 w 142"/>
                <a:gd name="T5" fmla="*/ 9 h 96"/>
                <a:gd name="T6" fmla="*/ 117 w 142"/>
                <a:gd name="T7" fmla="*/ 16 h 96"/>
                <a:gd name="T8" fmla="*/ 127 w 142"/>
                <a:gd name="T9" fmla="*/ 23 h 96"/>
                <a:gd name="T10" fmla="*/ 131 w 142"/>
                <a:gd name="T11" fmla="*/ 28 h 96"/>
                <a:gd name="T12" fmla="*/ 135 w 142"/>
                <a:gd name="T13" fmla="*/ 32 h 96"/>
                <a:gd name="T14" fmla="*/ 138 w 142"/>
                <a:gd name="T15" fmla="*/ 36 h 96"/>
                <a:gd name="T16" fmla="*/ 140 w 142"/>
                <a:gd name="T17" fmla="*/ 41 h 96"/>
                <a:gd name="T18" fmla="*/ 141 w 142"/>
                <a:gd name="T19" fmla="*/ 46 h 96"/>
                <a:gd name="T20" fmla="*/ 142 w 142"/>
                <a:gd name="T21" fmla="*/ 50 h 96"/>
                <a:gd name="T22" fmla="*/ 142 w 142"/>
                <a:gd name="T23" fmla="*/ 56 h 96"/>
                <a:gd name="T24" fmla="*/ 142 w 142"/>
                <a:gd name="T25" fmla="*/ 60 h 96"/>
                <a:gd name="T26" fmla="*/ 141 w 142"/>
                <a:gd name="T27" fmla="*/ 64 h 96"/>
                <a:gd name="T28" fmla="*/ 139 w 142"/>
                <a:gd name="T29" fmla="*/ 69 h 96"/>
                <a:gd name="T30" fmla="*/ 137 w 142"/>
                <a:gd name="T31" fmla="*/ 73 h 96"/>
                <a:gd name="T32" fmla="*/ 134 w 142"/>
                <a:gd name="T33" fmla="*/ 77 h 96"/>
                <a:gd name="T34" fmla="*/ 129 w 142"/>
                <a:gd name="T35" fmla="*/ 81 h 96"/>
                <a:gd name="T36" fmla="*/ 126 w 142"/>
                <a:gd name="T37" fmla="*/ 84 h 96"/>
                <a:gd name="T38" fmla="*/ 121 w 142"/>
                <a:gd name="T39" fmla="*/ 87 h 96"/>
                <a:gd name="T40" fmla="*/ 115 w 142"/>
                <a:gd name="T41" fmla="*/ 89 h 96"/>
                <a:gd name="T42" fmla="*/ 104 w 142"/>
                <a:gd name="T43" fmla="*/ 93 h 96"/>
                <a:gd name="T44" fmla="*/ 91 w 142"/>
                <a:gd name="T45" fmla="*/ 95 h 96"/>
                <a:gd name="T46" fmla="*/ 77 w 142"/>
                <a:gd name="T47" fmla="*/ 96 h 96"/>
                <a:gd name="T48" fmla="*/ 63 w 142"/>
                <a:gd name="T49" fmla="*/ 94 h 96"/>
                <a:gd name="T50" fmla="*/ 49 w 142"/>
                <a:gd name="T51" fmla="*/ 90 h 96"/>
                <a:gd name="T52" fmla="*/ 36 w 142"/>
                <a:gd name="T53" fmla="*/ 85 h 96"/>
                <a:gd name="T54" fmla="*/ 25 w 142"/>
                <a:gd name="T55" fmla="*/ 78 h 96"/>
                <a:gd name="T56" fmla="*/ 16 w 142"/>
                <a:gd name="T57" fmla="*/ 72 h 96"/>
                <a:gd name="T58" fmla="*/ 12 w 142"/>
                <a:gd name="T59" fmla="*/ 68 h 96"/>
                <a:gd name="T60" fmla="*/ 8 w 142"/>
                <a:gd name="T61" fmla="*/ 63 h 96"/>
                <a:gd name="T62" fmla="*/ 5 w 142"/>
                <a:gd name="T63" fmla="*/ 59 h 96"/>
                <a:gd name="T64" fmla="*/ 3 w 142"/>
                <a:gd name="T65" fmla="*/ 54 h 96"/>
                <a:gd name="T66" fmla="*/ 1 w 142"/>
                <a:gd name="T67" fmla="*/ 49 h 96"/>
                <a:gd name="T68" fmla="*/ 1 w 142"/>
                <a:gd name="T69" fmla="*/ 45 h 96"/>
                <a:gd name="T70" fmla="*/ 0 w 142"/>
                <a:gd name="T71" fmla="*/ 40 h 96"/>
                <a:gd name="T72" fmla="*/ 1 w 142"/>
                <a:gd name="T73" fmla="*/ 35 h 96"/>
                <a:gd name="T74" fmla="*/ 2 w 142"/>
                <a:gd name="T75" fmla="*/ 31 h 96"/>
                <a:gd name="T76" fmla="*/ 4 w 142"/>
                <a:gd name="T77" fmla="*/ 26 h 96"/>
                <a:gd name="T78" fmla="*/ 6 w 142"/>
                <a:gd name="T79" fmla="*/ 22 h 96"/>
                <a:gd name="T80" fmla="*/ 9 w 142"/>
                <a:gd name="T81" fmla="*/ 18 h 96"/>
                <a:gd name="T82" fmla="*/ 13 w 142"/>
                <a:gd name="T83" fmla="*/ 15 h 96"/>
                <a:gd name="T84" fmla="*/ 17 w 142"/>
                <a:gd name="T85" fmla="*/ 12 h 96"/>
                <a:gd name="T86" fmla="*/ 22 w 142"/>
                <a:gd name="T87" fmla="*/ 8 h 96"/>
                <a:gd name="T88" fmla="*/ 27 w 142"/>
                <a:gd name="T89" fmla="*/ 6 h 96"/>
                <a:gd name="T90" fmla="*/ 39 w 142"/>
                <a:gd name="T91" fmla="*/ 2 h 96"/>
                <a:gd name="T92" fmla="*/ 52 w 142"/>
                <a:gd name="T93" fmla="*/ 0 h 96"/>
                <a:gd name="T94" fmla="*/ 66 w 142"/>
                <a:gd name="T95" fmla="*/ 0 h 96"/>
                <a:gd name="T96" fmla="*/ 80 w 142"/>
                <a:gd name="T97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" h="96">
                  <a:moveTo>
                    <a:pt x="80" y="2"/>
                  </a:moveTo>
                  <a:lnTo>
                    <a:pt x="94" y="5"/>
                  </a:lnTo>
                  <a:lnTo>
                    <a:pt x="107" y="9"/>
                  </a:lnTo>
                  <a:lnTo>
                    <a:pt x="117" y="16"/>
                  </a:lnTo>
                  <a:lnTo>
                    <a:pt x="127" y="23"/>
                  </a:lnTo>
                  <a:lnTo>
                    <a:pt x="131" y="28"/>
                  </a:lnTo>
                  <a:lnTo>
                    <a:pt x="135" y="32"/>
                  </a:lnTo>
                  <a:lnTo>
                    <a:pt x="138" y="36"/>
                  </a:lnTo>
                  <a:lnTo>
                    <a:pt x="140" y="41"/>
                  </a:lnTo>
                  <a:lnTo>
                    <a:pt x="141" y="46"/>
                  </a:lnTo>
                  <a:lnTo>
                    <a:pt x="142" y="50"/>
                  </a:lnTo>
                  <a:lnTo>
                    <a:pt x="142" y="56"/>
                  </a:lnTo>
                  <a:lnTo>
                    <a:pt x="142" y="60"/>
                  </a:lnTo>
                  <a:lnTo>
                    <a:pt x="141" y="64"/>
                  </a:lnTo>
                  <a:lnTo>
                    <a:pt x="139" y="69"/>
                  </a:lnTo>
                  <a:lnTo>
                    <a:pt x="137" y="73"/>
                  </a:lnTo>
                  <a:lnTo>
                    <a:pt x="134" y="77"/>
                  </a:lnTo>
                  <a:lnTo>
                    <a:pt x="129" y="81"/>
                  </a:lnTo>
                  <a:lnTo>
                    <a:pt x="126" y="84"/>
                  </a:lnTo>
                  <a:lnTo>
                    <a:pt x="121" y="87"/>
                  </a:lnTo>
                  <a:lnTo>
                    <a:pt x="115" y="89"/>
                  </a:lnTo>
                  <a:lnTo>
                    <a:pt x="104" y="93"/>
                  </a:lnTo>
                  <a:lnTo>
                    <a:pt x="91" y="95"/>
                  </a:lnTo>
                  <a:lnTo>
                    <a:pt x="77" y="96"/>
                  </a:lnTo>
                  <a:lnTo>
                    <a:pt x="63" y="94"/>
                  </a:lnTo>
                  <a:lnTo>
                    <a:pt x="49" y="90"/>
                  </a:lnTo>
                  <a:lnTo>
                    <a:pt x="36" y="85"/>
                  </a:lnTo>
                  <a:lnTo>
                    <a:pt x="25" y="78"/>
                  </a:lnTo>
                  <a:lnTo>
                    <a:pt x="16" y="72"/>
                  </a:lnTo>
                  <a:lnTo>
                    <a:pt x="12" y="68"/>
                  </a:lnTo>
                  <a:lnTo>
                    <a:pt x="8" y="63"/>
                  </a:lnTo>
                  <a:lnTo>
                    <a:pt x="5" y="59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4" y="26"/>
                  </a:lnTo>
                  <a:lnTo>
                    <a:pt x="6" y="22"/>
                  </a:lnTo>
                  <a:lnTo>
                    <a:pt x="9" y="18"/>
                  </a:lnTo>
                  <a:lnTo>
                    <a:pt x="13" y="15"/>
                  </a:lnTo>
                  <a:lnTo>
                    <a:pt x="17" y="12"/>
                  </a:lnTo>
                  <a:lnTo>
                    <a:pt x="22" y="8"/>
                  </a:lnTo>
                  <a:lnTo>
                    <a:pt x="27" y="6"/>
                  </a:lnTo>
                  <a:lnTo>
                    <a:pt x="39" y="2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21" name="Freeform 169"/>
            <p:cNvSpPr>
              <a:spLocks/>
            </p:cNvSpPr>
            <p:nvPr/>
          </p:nvSpPr>
          <p:spPr bwMode="auto">
            <a:xfrm>
              <a:off x="3617" y="2313"/>
              <a:ext cx="47" cy="32"/>
            </a:xfrm>
            <a:custGeom>
              <a:avLst/>
              <a:gdLst>
                <a:gd name="T0" fmla="*/ 80 w 142"/>
                <a:gd name="T1" fmla="*/ 2 h 96"/>
                <a:gd name="T2" fmla="*/ 94 w 142"/>
                <a:gd name="T3" fmla="*/ 5 h 96"/>
                <a:gd name="T4" fmla="*/ 107 w 142"/>
                <a:gd name="T5" fmla="*/ 9 h 96"/>
                <a:gd name="T6" fmla="*/ 117 w 142"/>
                <a:gd name="T7" fmla="*/ 16 h 96"/>
                <a:gd name="T8" fmla="*/ 127 w 142"/>
                <a:gd name="T9" fmla="*/ 23 h 96"/>
                <a:gd name="T10" fmla="*/ 131 w 142"/>
                <a:gd name="T11" fmla="*/ 28 h 96"/>
                <a:gd name="T12" fmla="*/ 135 w 142"/>
                <a:gd name="T13" fmla="*/ 32 h 96"/>
                <a:gd name="T14" fmla="*/ 138 w 142"/>
                <a:gd name="T15" fmla="*/ 36 h 96"/>
                <a:gd name="T16" fmla="*/ 140 w 142"/>
                <a:gd name="T17" fmla="*/ 41 h 96"/>
                <a:gd name="T18" fmla="*/ 141 w 142"/>
                <a:gd name="T19" fmla="*/ 46 h 96"/>
                <a:gd name="T20" fmla="*/ 142 w 142"/>
                <a:gd name="T21" fmla="*/ 50 h 96"/>
                <a:gd name="T22" fmla="*/ 142 w 142"/>
                <a:gd name="T23" fmla="*/ 56 h 96"/>
                <a:gd name="T24" fmla="*/ 142 w 142"/>
                <a:gd name="T25" fmla="*/ 60 h 96"/>
                <a:gd name="T26" fmla="*/ 141 w 142"/>
                <a:gd name="T27" fmla="*/ 64 h 96"/>
                <a:gd name="T28" fmla="*/ 139 w 142"/>
                <a:gd name="T29" fmla="*/ 69 h 96"/>
                <a:gd name="T30" fmla="*/ 137 w 142"/>
                <a:gd name="T31" fmla="*/ 73 h 96"/>
                <a:gd name="T32" fmla="*/ 134 w 142"/>
                <a:gd name="T33" fmla="*/ 77 h 96"/>
                <a:gd name="T34" fmla="*/ 129 w 142"/>
                <a:gd name="T35" fmla="*/ 81 h 96"/>
                <a:gd name="T36" fmla="*/ 126 w 142"/>
                <a:gd name="T37" fmla="*/ 84 h 96"/>
                <a:gd name="T38" fmla="*/ 121 w 142"/>
                <a:gd name="T39" fmla="*/ 87 h 96"/>
                <a:gd name="T40" fmla="*/ 115 w 142"/>
                <a:gd name="T41" fmla="*/ 89 h 96"/>
                <a:gd name="T42" fmla="*/ 104 w 142"/>
                <a:gd name="T43" fmla="*/ 93 h 96"/>
                <a:gd name="T44" fmla="*/ 91 w 142"/>
                <a:gd name="T45" fmla="*/ 95 h 96"/>
                <a:gd name="T46" fmla="*/ 77 w 142"/>
                <a:gd name="T47" fmla="*/ 96 h 96"/>
                <a:gd name="T48" fmla="*/ 63 w 142"/>
                <a:gd name="T49" fmla="*/ 94 h 96"/>
                <a:gd name="T50" fmla="*/ 49 w 142"/>
                <a:gd name="T51" fmla="*/ 90 h 96"/>
                <a:gd name="T52" fmla="*/ 36 w 142"/>
                <a:gd name="T53" fmla="*/ 85 h 96"/>
                <a:gd name="T54" fmla="*/ 25 w 142"/>
                <a:gd name="T55" fmla="*/ 78 h 96"/>
                <a:gd name="T56" fmla="*/ 16 w 142"/>
                <a:gd name="T57" fmla="*/ 72 h 96"/>
                <a:gd name="T58" fmla="*/ 12 w 142"/>
                <a:gd name="T59" fmla="*/ 68 h 96"/>
                <a:gd name="T60" fmla="*/ 8 w 142"/>
                <a:gd name="T61" fmla="*/ 63 h 96"/>
                <a:gd name="T62" fmla="*/ 5 w 142"/>
                <a:gd name="T63" fmla="*/ 59 h 96"/>
                <a:gd name="T64" fmla="*/ 3 w 142"/>
                <a:gd name="T65" fmla="*/ 54 h 96"/>
                <a:gd name="T66" fmla="*/ 1 w 142"/>
                <a:gd name="T67" fmla="*/ 49 h 96"/>
                <a:gd name="T68" fmla="*/ 1 w 142"/>
                <a:gd name="T69" fmla="*/ 45 h 96"/>
                <a:gd name="T70" fmla="*/ 0 w 142"/>
                <a:gd name="T71" fmla="*/ 40 h 96"/>
                <a:gd name="T72" fmla="*/ 1 w 142"/>
                <a:gd name="T73" fmla="*/ 35 h 96"/>
                <a:gd name="T74" fmla="*/ 2 w 142"/>
                <a:gd name="T75" fmla="*/ 31 h 96"/>
                <a:gd name="T76" fmla="*/ 4 w 142"/>
                <a:gd name="T77" fmla="*/ 26 h 96"/>
                <a:gd name="T78" fmla="*/ 6 w 142"/>
                <a:gd name="T79" fmla="*/ 22 h 96"/>
                <a:gd name="T80" fmla="*/ 9 w 142"/>
                <a:gd name="T81" fmla="*/ 18 h 96"/>
                <a:gd name="T82" fmla="*/ 13 w 142"/>
                <a:gd name="T83" fmla="*/ 15 h 96"/>
                <a:gd name="T84" fmla="*/ 17 w 142"/>
                <a:gd name="T85" fmla="*/ 12 h 96"/>
                <a:gd name="T86" fmla="*/ 22 w 142"/>
                <a:gd name="T87" fmla="*/ 8 h 96"/>
                <a:gd name="T88" fmla="*/ 27 w 142"/>
                <a:gd name="T89" fmla="*/ 6 h 96"/>
                <a:gd name="T90" fmla="*/ 39 w 142"/>
                <a:gd name="T91" fmla="*/ 2 h 96"/>
                <a:gd name="T92" fmla="*/ 52 w 142"/>
                <a:gd name="T93" fmla="*/ 0 h 96"/>
                <a:gd name="T94" fmla="*/ 66 w 142"/>
                <a:gd name="T95" fmla="*/ 0 h 96"/>
                <a:gd name="T96" fmla="*/ 80 w 142"/>
                <a:gd name="T97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" h="96">
                  <a:moveTo>
                    <a:pt x="80" y="2"/>
                  </a:moveTo>
                  <a:lnTo>
                    <a:pt x="94" y="5"/>
                  </a:lnTo>
                  <a:lnTo>
                    <a:pt x="107" y="9"/>
                  </a:lnTo>
                  <a:lnTo>
                    <a:pt x="117" y="16"/>
                  </a:lnTo>
                  <a:lnTo>
                    <a:pt x="127" y="23"/>
                  </a:lnTo>
                  <a:lnTo>
                    <a:pt x="131" y="28"/>
                  </a:lnTo>
                  <a:lnTo>
                    <a:pt x="135" y="32"/>
                  </a:lnTo>
                  <a:lnTo>
                    <a:pt x="138" y="36"/>
                  </a:lnTo>
                  <a:lnTo>
                    <a:pt x="140" y="41"/>
                  </a:lnTo>
                  <a:lnTo>
                    <a:pt x="141" y="46"/>
                  </a:lnTo>
                  <a:lnTo>
                    <a:pt x="142" y="50"/>
                  </a:lnTo>
                  <a:lnTo>
                    <a:pt x="142" y="56"/>
                  </a:lnTo>
                  <a:lnTo>
                    <a:pt x="142" y="60"/>
                  </a:lnTo>
                  <a:lnTo>
                    <a:pt x="141" y="64"/>
                  </a:lnTo>
                  <a:lnTo>
                    <a:pt x="139" y="69"/>
                  </a:lnTo>
                  <a:lnTo>
                    <a:pt x="137" y="73"/>
                  </a:lnTo>
                  <a:lnTo>
                    <a:pt x="134" y="77"/>
                  </a:lnTo>
                  <a:lnTo>
                    <a:pt x="129" y="81"/>
                  </a:lnTo>
                  <a:lnTo>
                    <a:pt x="126" y="84"/>
                  </a:lnTo>
                  <a:lnTo>
                    <a:pt x="121" y="87"/>
                  </a:lnTo>
                  <a:lnTo>
                    <a:pt x="115" y="89"/>
                  </a:lnTo>
                  <a:lnTo>
                    <a:pt x="104" y="93"/>
                  </a:lnTo>
                  <a:lnTo>
                    <a:pt x="91" y="95"/>
                  </a:lnTo>
                  <a:lnTo>
                    <a:pt x="77" y="96"/>
                  </a:lnTo>
                  <a:lnTo>
                    <a:pt x="63" y="94"/>
                  </a:lnTo>
                  <a:lnTo>
                    <a:pt x="49" y="90"/>
                  </a:lnTo>
                  <a:lnTo>
                    <a:pt x="36" y="85"/>
                  </a:lnTo>
                  <a:lnTo>
                    <a:pt x="25" y="78"/>
                  </a:lnTo>
                  <a:lnTo>
                    <a:pt x="16" y="72"/>
                  </a:lnTo>
                  <a:lnTo>
                    <a:pt x="12" y="68"/>
                  </a:lnTo>
                  <a:lnTo>
                    <a:pt x="8" y="63"/>
                  </a:lnTo>
                  <a:lnTo>
                    <a:pt x="5" y="59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4" y="26"/>
                  </a:lnTo>
                  <a:lnTo>
                    <a:pt x="6" y="22"/>
                  </a:lnTo>
                  <a:lnTo>
                    <a:pt x="9" y="18"/>
                  </a:lnTo>
                  <a:lnTo>
                    <a:pt x="13" y="15"/>
                  </a:lnTo>
                  <a:lnTo>
                    <a:pt x="17" y="12"/>
                  </a:lnTo>
                  <a:lnTo>
                    <a:pt x="22" y="8"/>
                  </a:lnTo>
                  <a:lnTo>
                    <a:pt x="27" y="6"/>
                  </a:lnTo>
                  <a:lnTo>
                    <a:pt x="39" y="2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0" y="2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22" name="Freeform 170"/>
            <p:cNvSpPr>
              <a:spLocks/>
            </p:cNvSpPr>
            <p:nvPr/>
          </p:nvSpPr>
          <p:spPr bwMode="auto">
            <a:xfrm>
              <a:off x="3370" y="2259"/>
              <a:ext cx="186" cy="79"/>
            </a:xfrm>
            <a:custGeom>
              <a:avLst/>
              <a:gdLst>
                <a:gd name="T0" fmla="*/ 401 w 557"/>
                <a:gd name="T1" fmla="*/ 109 h 236"/>
                <a:gd name="T2" fmla="*/ 407 w 557"/>
                <a:gd name="T3" fmla="*/ 120 h 236"/>
                <a:gd name="T4" fmla="*/ 413 w 557"/>
                <a:gd name="T5" fmla="*/ 131 h 236"/>
                <a:gd name="T6" fmla="*/ 414 w 557"/>
                <a:gd name="T7" fmla="*/ 137 h 236"/>
                <a:gd name="T8" fmla="*/ 415 w 557"/>
                <a:gd name="T9" fmla="*/ 143 h 236"/>
                <a:gd name="T10" fmla="*/ 415 w 557"/>
                <a:gd name="T11" fmla="*/ 149 h 236"/>
                <a:gd name="T12" fmla="*/ 415 w 557"/>
                <a:gd name="T13" fmla="*/ 155 h 236"/>
                <a:gd name="T14" fmla="*/ 414 w 557"/>
                <a:gd name="T15" fmla="*/ 165 h 236"/>
                <a:gd name="T16" fmla="*/ 410 w 557"/>
                <a:gd name="T17" fmla="*/ 174 h 236"/>
                <a:gd name="T18" fmla="*/ 406 w 557"/>
                <a:gd name="T19" fmla="*/ 182 h 236"/>
                <a:gd name="T20" fmla="*/ 401 w 557"/>
                <a:gd name="T21" fmla="*/ 190 h 236"/>
                <a:gd name="T22" fmla="*/ 394 w 557"/>
                <a:gd name="T23" fmla="*/ 197 h 236"/>
                <a:gd name="T24" fmla="*/ 387 w 557"/>
                <a:gd name="T25" fmla="*/ 205 h 236"/>
                <a:gd name="T26" fmla="*/ 378 w 557"/>
                <a:gd name="T27" fmla="*/ 211 h 236"/>
                <a:gd name="T28" fmla="*/ 368 w 557"/>
                <a:gd name="T29" fmla="*/ 217 h 236"/>
                <a:gd name="T30" fmla="*/ 357 w 557"/>
                <a:gd name="T31" fmla="*/ 222 h 236"/>
                <a:gd name="T32" fmla="*/ 346 w 557"/>
                <a:gd name="T33" fmla="*/ 227 h 236"/>
                <a:gd name="T34" fmla="*/ 334 w 557"/>
                <a:gd name="T35" fmla="*/ 230 h 236"/>
                <a:gd name="T36" fmla="*/ 322 w 557"/>
                <a:gd name="T37" fmla="*/ 233 h 236"/>
                <a:gd name="T38" fmla="*/ 309 w 557"/>
                <a:gd name="T39" fmla="*/ 234 h 236"/>
                <a:gd name="T40" fmla="*/ 295 w 557"/>
                <a:gd name="T41" fmla="*/ 235 h 236"/>
                <a:gd name="T42" fmla="*/ 281 w 557"/>
                <a:gd name="T43" fmla="*/ 236 h 236"/>
                <a:gd name="T44" fmla="*/ 267 w 557"/>
                <a:gd name="T45" fmla="*/ 235 h 236"/>
                <a:gd name="T46" fmla="*/ 252 w 557"/>
                <a:gd name="T47" fmla="*/ 233 h 236"/>
                <a:gd name="T48" fmla="*/ 239 w 557"/>
                <a:gd name="T49" fmla="*/ 231 h 236"/>
                <a:gd name="T50" fmla="*/ 225 w 557"/>
                <a:gd name="T51" fmla="*/ 228 h 236"/>
                <a:gd name="T52" fmla="*/ 213 w 557"/>
                <a:gd name="T53" fmla="*/ 223 h 236"/>
                <a:gd name="T54" fmla="*/ 201 w 557"/>
                <a:gd name="T55" fmla="*/ 218 h 236"/>
                <a:gd name="T56" fmla="*/ 189 w 557"/>
                <a:gd name="T57" fmla="*/ 212 h 236"/>
                <a:gd name="T58" fmla="*/ 179 w 557"/>
                <a:gd name="T59" fmla="*/ 206 h 236"/>
                <a:gd name="T60" fmla="*/ 170 w 557"/>
                <a:gd name="T61" fmla="*/ 200 h 236"/>
                <a:gd name="T62" fmla="*/ 161 w 557"/>
                <a:gd name="T63" fmla="*/ 192 h 236"/>
                <a:gd name="T64" fmla="*/ 153 w 557"/>
                <a:gd name="T65" fmla="*/ 184 h 236"/>
                <a:gd name="T66" fmla="*/ 147 w 557"/>
                <a:gd name="T67" fmla="*/ 176 h 236"/>
                <a:gd name="T68" fmla="*/ 141 w 557"/>
                <a:gd name="T69" fmla="*/ 167 h 236"/>
                <a:gd name="T70" fmla="*/ 138 w 557"/>
                <a:gd name="T71" fmla="*/ 158 h 236"/>
                <a:gd name="T72" fmla="*/ 135 w 557"/>
                <a:gd name="T73" fmla="*/ 150 h 236"/>
                <a:gd name="T74" fmla="*/ 134 w 557"/>
                <a:gd name="T75" fmla="*/ 140 h 236"/>
                <a:gd name="T76" fmla="*/ 134 w 557"/>
                <a:gd name="T77" fmla="*/ 130 h 236"/>
                <a:gd name="T78" fmla="*/ 136 w 557"/>
                <a:gd name="T79" fmla="*/ 120 h 236"/>
                <a:gd name="T80" fmla="*/ 139 w 557"/>
                <a:gd name="T81" fmla="*/ 110 h 236"/>
                <a:gd name="T82" fmla="*/ 145 w 557"/>
                <a:gd name="T83" fmla="*/ 100 h 236"/>
                <a:gd name="T84" fmla="*/ 152 w 557"/>
                <a:gd name="T85" fmla="*/ 90 h 236"/>
                <a:gd name="T86" fmla="*/ 131 w 557"/>
                <a:gd name="T87" fmla="*/ 83 h 236"/>
                <a:gd name="T88" fmla="*/ 110 w 557"/>
                <a:gd name="T89" fmla="*/ 73 h 236"/>
                <a:gd name="T90" fmla="*/ 91 w 557"/>
                <a:gd name="T91" fmla="*/ 63 h 236"/>
                <a:gd name="T92" fmla="*/ 71 w 557"/>
                <a:gd name="T93" fmla="*/ 53 h 236"/>
                <a:gd name="T94" fmla="*/ 52 w 557"/>
                <a:gd name="T95" fmla="*/ 41 h 236"/>
                <a:gd name="T96" fmla="*/ 35 w 557"/>
                <a:gd name="T97" fmla="*/ 28 h 236"/>
                <a:gd name="T98" fmla="*/ 16 w 557"/>
                <a:gd name="T99" fmla="*/ 15 h 236"/>
                <a:gd name="T100" fmla="*/ 0 w 557"/>
                <a:gd name="T101" fmla="*/ 0 h 236"/>
                <a:gd name="T102" fmla="*/ 557 w 557"/>
                <a:gd name="T103" fmla="*/ 45 h 236"/>
                <a:gd name="T104" fmla="*/ 539 w 557"/>
                <a:gd name="T105" fmla="*/ 56 h 236"/>
                <a:gd name="T106" fmla="*/ 521 w 557"/>
                <a:gd name="T107" fmla="*/ 67 h 236"/>
                <a:gd name="T108" fmla="*/ 501 w 557"/>
                <a:gd name="T109" fmla="*/ 75 h 236"/>
                <a:gd name="T110" fmla="*/ 482 w 557"/>
                <a:gd name="T111" fmla="*/ 84 h 236"/>
                <a:gd name="T112" fmla="*/ 462 w 557"/>
                <a:gd name="T113" fmla="*/ 92 h 236"/>
                <a:gd name="T114" fmla="*/ 442 w 557"/>
                <a:gd name="T115" fmla="*/ 98 h 236"/>
                <a:gd name="T116" fmla="*/ 421 w 557"/>
                <a:gd name="T117" fmla="*/ 103 h 236"/>
                <a:gd name="T118" fmla="*/ 401 w 557"/>
                <a:gd name="T119" fmla="*/ 10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7" h="236">
                  <a:moveTo>
                    <a:pt x="401" y="109"/>
                  </a:moveTo>
                  <a:lnTo>
                    <a:pt x="407" y="120"/>
                  </a:lnTo>
                  <a:lnTo>
                    <a:pt x="413" y="131"/>
                  </a:lnTo>
                  <a:lnTo>
                    <a:pt x="414" y="137"/>
                  </a:lnTo>
                  <a:lnTo>
                    <a:pt x="415" y="143"/>
                  </a:lnTo>
                  <a:lnTo>
                    <a:pt x="415" y="149"/>
                  </a:lnTo>
                  <a:lnTo>
                    <a:pt x="415" y="155"/>
                  </a:lnTo>
                  <a:lnTo>
                    <a:pt x="414" y="165"/>
                  </a:lnTo>
                  <a:lnTo>
                    <a:pt x="410" y="174"/>
                  </a:lnTo>
                  <a:lnTo>
                    <a:pt x="406" y="182"/>
                  </a:lnTo>
                  <a:lnTo>
                    <a:pt x="401" y="190"/>
                  </a:lnTo>
                  <a:lnTo>
                    <a:pt x="394" y="197"/>
                  </a:lnTo>
                  <a:lnTo>
                    <a:pt x="387" y="205"/>
                  </a:lnTo>
                  <a:lnTo>
                    <a:pt x="378" y="211"/>
                  </a:lnTo>
                  <a:lnTo>
                    <a:pt x="368" y="217"/>
                  </a:lnTo>
                  <a:lnTo>
                    <a:pt x="357" y="222"/>
                  </a:lnTo>
                  <a:lnTo>
                    <a:pt x="346" y="227"/>
                  </a:lnTo>
                  <a:lnTo>
                    <a:pt x="334" y="230"/>
                  </a:lnTo>
                  <a:lnTo>
                    <a:pt x="322" y="233"/>
                  </a:lnTo>
                  <a:lnTo>
                    <a:pt x="309" y="234"/>
                  </a:lnTo>
                  <a:lnTo>
                    <a:pt x="295" y="235"/>
                  </a:lnTo>
                  <a:lnTo>
                    <a:pt x="281" y="236"/>
                  </a:lnTo>
                  <a:lnTo>
                    <a:pt x="267" y="235"/>
                  </a:lnTo>
                  <a:lnTo>
                    <a:pt x="252" y="233"/>
                  </a:lnTo>
                  <a:lnTo>
                    <a:pt x="239" y="231"/>
                  </a:lnTo>
                  <a:lnTo>
                    <a:pt x="225" y="228"/>
                  </a:lnTo>
                  <a:lnTo>
                    <a:pt x="213" y="223"/>
                  </a:lnTo>
                  <a:lnTo>
                    <a:pt x="201" y="218"/>
                  </a:lnTo>
                  <a:lnTo>
                    <a:pt x="189" y="212"/>
                  </a:lnTo>
                  <a:lnTo>
                    <a:pt x="179" y="206"/>
                  </a:lnTo>
                  <a:lnTo>
                    <a:pt x="170" y="200"/>
                  </a:lnTo>
                  <a:lnTo>
                    <a:pt x="161" y="192"/>
                  </a:lnTo>
                  <a:lnTo>
                    <a:pt x="153" y="184"/>
                  </a:lnTo>
                  <a:lnTo>
                    <a:pt x="147" y="176"/>
                  </a:lnTo>
                  <a:lnTo>
                    <a:pt x="141" y="167"/>
                  </a:lnTo>
                  <a:lnTo>
                    <a:pt x="138" y="158"/>
                  </a:lnTo>
                  <a:lnTo>
                    <a:pt x="135" y="150"/>
                  </a:lnTo>
                  <a:lnTo>
                    <a:pt x="134" y="140"/>
                  </a:lnTo>
                  <a:lnTo>
                    <a:pt x="134" y="130"/>
                  </a:lnTo>
                  <a:lnTo>
                    <a:pt x="136" y="120"/>
                  </a:lnTo>
                  <a:lnTo>
                    <a:pt x="139" y="110"/>
                  </a:lnTo>
                  <a:lnTo>
                    <a:pt x="145" y="100"/>
                  </a:lnTo>
                  <a:lnTo>
                    <a:pt x="152" y="90"/>
                  </a:lnTo>
                  <a:lnTo>
                    <a:pt x="131" y="83"/>
                  </a:lnTo>
                  <a:lnTo>
                    <a:pt x="110" y="73"/>
                  </a:lnTo>
                  <a:lnTo>
                    <a:pt x="91" y="63"/>
                  </a:lnTo>
                  <a:lnTo>
                    <a:pt x="71" y="53"/>
                  </a:lnTo>
                  <a:lnTo>
                    <a:pt x="52" y="41"/>
                  </a:lnTo>
                  <a:lnTo>
                    <a:pt x="35" y="28"/>
                  </a:lnTo>
                  <a:lnTo>
                    <a:pt x="16" y="15"/>
                  </a:lnTo>
                  <a:lnTo>
                    <a:pt x="0" y="0"/>
                  </a:lnTo>
                  <a:lnTo>
                    <a:pt x="557" y="45"/>
                  </a:lnTo>
                  <a:lnTo>
                    <a:pt x="539" y="56"/>
                  </a:lnTo>
                  <a:lnTo>
                    <a:pt x="521" y="67"/>
                  </a:lnTo>
                  <a:lnTo>
                    <a:pt x="501" y="75"/>
                  </a:lnTo>
                  <a:lnTo>
                    <a:pt x="482" y="84"/>
                  </a:lnTo>
                  <a:lnTo>
                    <a:pt x="462" y="92"/>
                  </a:lnTo>
                  <a:lnTo>
                    <a:pt x="442" y="98"/>
                  </a:lnTo>
                  <a:lnTo>
                    <a:pt x="421" y="103"/>
                  </a:lnTo>
                  <a:lnTo>
                    <a:pt x="401" y="109"/>
                  </a:lnTo>
                  <a:close/>
                </a:path>
              </a:pathLst>
            </a:custGeom>
            <a:solidFill>
              <a:srgbClr val="704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23" name="Freeform 171"/>
            <p:cNvSpPr>
              <a:spLocks/>
            </p:cNvSpPr>
            <p:nvPr/>
          </p:nvSpPr>
          <p:spPr bwMode="auto">
            <a:xfrm>
              <a:off x="3499" y="2292"/>
              <a:ext cx="15" cy="19"/>
            </a:xfrm>
            <a:custGeom>
              <a:avLst/>
              <a:gdLst>
                <a:gd name="T0" fmla="*/ 45 w 45"/>
                <a:gd name="T1" fmla="*/ 57 h 57"/>
                <a:gd name="T2" fmla="*/ 45 w 45"/>
                <a:gd name="T3" fmla="*/ 57 h 57"/>
                <a:gd name="T4" fmla="*/ 45 w 45"/>
                <a:gd name="T5" fmla="*/ 50 h 57"/>
                <a:gd name="T6" fmla="*/ 44 w 45"/>
                <a:gd name="T7" fmla="*/ 42 h 57"/>
                <a:gd name="T8" fmla="*/ 43 w 45"/>
                <a:gd name="T9" fmla="*/ 35 h 57"/>
                <a:gd name="T10" fmla="*/ 41 w 45"/>
                <a:gd name="T11" fmla="*/ 26 h 57"/>
                <a:gd name="T12" fmla="*/ 35 w 45"/>
                <a:gd name="T13" fmla="*/ 13 h 57"/>
                <a:gd name="T14" fmla="*/ 28 w 45"/>
                <a:gd name="T15" fmla="*/ 0 h 57"/>
                <a:gd name="T16" fmla="*/ 0 w 45"/>
                <a:gd name="T17" fmla="*/ 20 h 57"/>
                <a:gd name="T18" fmla="*/ 5 w 45"/>
                <a:gd name="T19" fmla="*/ 28 h 57"/>
                <a:gd name="T20" fmla="*/ 9 w 45"/>
                <a:gd name="T21" fmla="*/ 38 h 57"/>
                <a:gd name="T22" fmla="*/ 10 w 45"/>
                <a:gd name="T23" fmla="*/ 41 h 57"/>
                <a:gd name="T24" fmla="*/ 10 w 45"/>
                <a:gd name="T25" fmla="*/ 45 h 57"/>
                <a:gd name="T26" fmla="*/ 11 w 45"/>
                <a:gd name="T27" fmla="*/ 51 h 57"/>
                <a:gd name="T28" fmla="*/ 11 w 45"/>
                <a:gd name="T29" fmla="*/ 55 h 57"/>
                <a:gd name="T30" fmla="*/ 11 w 45"/>
                <a:gd name="T31" fmla="*/ 55 h 57"/>
                <a:gd name="T32" fmla="*/ 45 w 45"/>
                <a:gd name="T33" fmla="*/ 57 h 57"/>
                <a:gd name="T34" fmla="*/ 45 w 45"/>
                <a:gd name="T35" fmla="*/ 57 h 57"/>
                <a:gd name="T36" fmla="*/ 45 w 45"/>
                <a:gd name="T3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57">
                  <a:moveTo>
                    <a:pt x="45" y="57"/>
                  </a:moveTo>
                  <a:lnTo>
                    <a:pt x="45" y="57"/>
                  </a:lnTo>
                  <a:lnTo>
                    <a:pt x="45" y="50"/>
                  </a:lnTo>
                  <a:lnTo>
                    <a:pt x="44" y="42"/>
                  </a:lnTo>
                  <a:lnTo>
                    <a:pt x="43" y="35"/>
                  </a:lnTo>
                  <a:lnTo>
                    <a:pt x="41" y="26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20"/>
                  </a:lnTo>
                  <a:lnTo>
                    <a:pt x="5" y="28"/>
                  </a:lnTo>
                  <a:lnTo>
                    <a:pt x="9" y="38"/>
                  </a:lnTo>
                  <a:lnTo>
                    <a:pt x="10" y="41"/>
                  </a:lnTo>
                  <a:lnTo>
                    <a:pt x="10" y="45"/>
                  </a:lnTo>
                  <a:lnTo>
                    <a:pt x="11" y="51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24" name="Freeform 172"/>
            <p:cNvSpPr>
              <a:spLocks/>
            </p:cNvSpPr>
            <p:nvPr/>
          </p:nvSpPr>
          <p:spPr bwMode="auto">
            <a:xfrm>
              <a:off x="3459" y="2310"/>
              <a:ext cx="55" cy="33"/>
            </a:xfrm>
            <a:custGeom>
              <a:avLst/>
              <a:gdLst>
                <a:gd name="T0" fmla="*/ 0 w 167"/>
                <a:gd name="T1" fmla="*/ 97 h 98"/>
                <a:gd name="T2" fmla="*/ 0 w 167"/>
                <a:gd name="T3" fmla="*/ 97 h 98"/>
                <a:gd name="T4" fmla="*/ 16 w 167"/>
                <a:gd name="T5" fmla="*/ 98 h 98"/>
                <a:gd name="T6" fmla="*/ 31 w 167"/>
                <a:gd name="T7" fmla="*/ 98 h 98"/>
                <a:gd name="T8" fmla="*/ 45 w 167"/>
                <a:gd name="T9" fmla="*/ 97 h 98"/>
                <a:gd name="T10" fmla="*/ 60 w 167"/>
                <a:gd name="T11" fmla="*/ 95 h 98"/>
                <a:gd name="T12" fmla="*/ 73 w 167"/>
                <a:gd name="T13" fmla="*/ 92 h 98"/>
                <a:gd name="T14" fmla="*/ 87 w 167"/>
                <a:gd name="T15" fmla="*/ 88 h 98"/>
                <a:gd name="T16" fmla="*/ 99 w 167"/>
                <a:gd name="T17" fmla="*/ 83 h 98"/>
                <a:gd name="T18" fmla="*/ 111 w 167"/>
                <a:gd name="T19" fmla="*/ 78 h 98"/>
                <a:gd name="T20" fmla="*/ 122 w 167"/>
                <a:gd name="T21" fmla="*/ 71 h 98"/>
                <a:gd name="T22" fmla="*/ 131 w 167"/>
                <a:gd name="T23" fmla="*/ 64 h 98"/>
                <a:gd name="T24" fmla="*/ 141 w 167"/>
                <a:gd name="T25" fmla="*/ 55 h 98"/>
                <a:gd name="T26" fmla="*/ 149 w 167"/>
                <a:gd name="T27" fmla="*/ 47 h 98"/>
                <a:gd name="T28" fmla="*/ 155 w 167"/>
                <a:gd name="T29" fmla="*/ 37 h 98"/>
                <a:gd name="T30" fmla="*/ 160 w 167"/>
                <a:gd name="T31" fmla="*/ 26 h 98"/>
                <a:gd name="T32" fmla="*/ 165 w 167"/>
                <a:gd name="T33" fmla="*/ 14 h 98"/>
                <a:gd name="T34" fmla="*/ 167 w 167"/>
                <a:gd name="T35" fmla="*/ 2 h 98"/>
                <a:gd name="T36" fmla="*/ 133 w 167"/>
                <a:gd name="T37" fmla="*/ 0 h 98"/>
                <a:gd name="T38" fmla="*/ 131 w 167"/>
                <a:gd name="T39" fmla="*/ 7 h 98"/>
                <a:gd name="T40" fmla="*/ 130 w 167"/>
                <a:gd name="T41" fmla="*/ 13 h 98"/>
                <a:gd name="T42" fmla="*/ 127 w 167"/>
                <a:gd name="T43" fmla="*/ 20 h 98"/>
                <a:gd name="T44" fmla="*/ 123 w 167"/>
                <a:gd name="T45" fmla="*/ 26 h 98"/>
                <a:gd name="T46" fmla="*/ 117 w 167"/>
                <a:gd name="T47" fmla="*/ 31 h 98"/>
                <a:gd name="T48" fmla="*/ 111 w 167"/>
                <a:gd name="T49" fmla="*/ 38 h 98"/>
                <a:gd name="T50" fmla="*/ 103 w 167"/>
                <a:gd name="T51" fmla="*/ 43 h 98"/>
                <a:gd name="T52" fmla="*/ 95 w 167"/>
                <a:gd name="T53" fmla="*/ 48 h 98"/>
                <a:gd name="T54" fmla="*/ 86 w 167"/>
                <a:gd name="T55" fmla="*/ 52 h 98"/>
                <a:gd name="T56" fmla="*/ 75 w 167"/>
                <a:gd name="T57" fmla="*/ 56 h 98"/>
                <a:gd name="T58" fmla="*/ 64 w 167"/>
                <a:gd name="T59" fmla="*/ 60 h 98"/>
                <a:gd name="T60" fmla="*/ 54 w 167"/>
                <a:gd name="T61" fmla="*/ 62 h 98"/>
                <a:gd name="T62" fmla="*/ 42 w 167"/>
                <a:gd name="T63" fmla="*/ 64 h 98"/>
                <a:gd name="T64" fmla="*/ 29 w 167"/>
                <a:gd name="T65" fmla="*/ 65 h 98"/>
                <a:gd name="T66" fmla="*/ 16 w 167"/>
                <a:gd name="T67" fmla="*/ 65 h 98"/>
                <a:gd name="T68" fmla="*/ 3 w 167"/>
                <a:gd name="T69" fmla="*/ 64 h 98"/>
                <a:gd name="T70" fmla="*/ 3 w 167"/>
                <a:gd name="T71" fmla="*/ 64 h 98"/>
                <a:gd name="T72" fmla="*/ 0 w 167"/>
                <a:gd name="T73" fmla="*/ 97 h 98"/>
                <a:gd name="T74" fmla="*/ 0 w 167"/>
                <a:gd name="T75" fmla="*/ 97 h 98"/>
                <a:gd name="T76" fmla="*/ 0 w 167"/>
                <a:gd name="T77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7" h="98">
                  <a:moveTo>
                    <a:pt x="0" y="97"/>
                  </a:moveTo>
                  <a:lnTo>
                    <a:pt x="0" y="97"/>
                  </a:lnTo>
                  <a:lnTo>
                    <a:pt x="16" y="98"/>
                  </a:lnTo>
                  <a:lnTo>
                    <a:pt x="31" y="98"/>
                  </a:lnTo>
                  <a:lnTo>
                    <a:pt x="45" y="97"/>
                  </a:lnTo>
                  <a:lnTo>
                    <a:pt x="60" y="95"/>
                  </a:lnTo>
                  <a:lnTo>
                    <a:pt x="73" y="92"/>
                  </a:lnTo>
                  <a:lnTo>
                    <a:pt x="87" y="88"/>
                  </a:lnTo>
                  <a:lnTo>
                    <a:pt x="99" y="83"/>
                  </a:lnTo>
                  <a:lnTo>
                    <a:pt x="111" y="78"/>
                  </a:lnTo>
                  <a:lnTo>
                    <a:pt x="122" y="71"/>
                  </a:lnTo>
                  <a:lnTo>
                    <a:pt x="131" y="64"/>
                  </a:lnTo>
                  <a:lnTo>
                    <a:pt x="141" y="55"/>
                  </a:lnTo>
                  <a:lnTo>
                    <a:pt x="149" y="47"/>
                  </a:lnTo>
                  <a:lnTo>
                    <a:pt x="155" y="37"/>
                  </a:lnTo>
                  <a:lnTo>
                    <a:pt x="160" y="26"/>
                  </a:lnTo>
                  <a:lnTo>
                    <a:pt x="165" y="14"/>
                  </a:lnTo>
                  <a:lnTo>
                    <a:pt x="167" y="2"/>
                  </a:lnTo>
                  <a:lnTo>
                    <a:pt x="133" y="0"/>
                  </a:lnTo>
                  <a:lnTo>
                    <a:pt x="131" y="7"/>
                  </a:lnTo>
                  <a:lnTo>
                    <a:pt x="130" y="13"/>
                  </a:lnTo>
                  <a:lnTo>
                    <a:pt x="127" y="20"/>
                  </a:lnTo>
                  <a:lnTo>
                    <a:pt x="123" y="26"/>
                  </a:lnTo>
                  <a:lnTo>
                    <a:pt x="117" y="31"/>
                  </a:lnTo>
                  <a:lnTo>
                    <a:pt x="111" y="38"/>
                  </a:lnTo>
                  <a:lnTo>
                    <a:pt x="103" y="43"/>
                  </a:lnTo>
                  <a:lnTo>
                    <a:pt x="95" y="48"/>
                  </a:lnTo>
                  <a:lnTo>
                    <a:pt x="86" y="52"/>
                  </a:lnTo>
                  <a:lnTo>
                    <a:pt x="75" y="56"/>
                  </a:lnTo>
                  <a:lnTo>
                    <a:pt x="64" y="60"/>
                  </a:lnTo>
                  <a:lnTo>
                    <a:pt x="54" y="62"/>
                  </a:lnTo>
                  <a:lnTo>
                    <a:pt x="42" y="64"/>
                  </a:lnTo>
                  <a:lnTo>
                    <a:pt x="29" y="65"/>
                  </a:lnTo>
                  <a:lnTo>
                    <a:pt x="16" y="65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25" name="Freeform 173"/>
            <p:cNvSpPr>
              <a:spLocks/>
            </p:cNvSpPr>
            <p:nvPr/>
          </p:nvSpPr>
          <p:spPr bwMode="auto">
            <a:xfrm>
              <a:off x="3409" y="2302"/>
              <a:ext cx="51" cy="41"/>
            </a:xfrm>
            <a:custGeom>
              <a:avLst/>
              <a:gdLst>
                <a:gd name="T0" fmla="*/ 0 w 151"/>
                <a:gd name="T1" fmla="*/ 0 h 122"/>
                <a:gd name="T2" fmla="*/ 0 w 151"/>
                <a:gd name="T3" fmla="*/ 0 h 122"/>
                <a:gd name="T4" fmla="*/ 0 w 151"/>
                <a:gd name="T5" fmla="*/ 12 h 122"/>
                <a:gd name="T6" fmla="*/ 2 w 151"/>
                <a:gd name="T7" fmla="*/ 24 h 122"/>
                <a:gd name="T8" fmla="*/ 5 w 151"/>
                <a:gd name="T9" fmla="*/ 36 h 122"/>
                <a:gd name="T10" fmla="*/ 10 w 151"/>
                <a:gd name="T11" fmla="*/ 47 h 122"/>
                <a:gd name="T12" fmla="*/ 16 w 151"/>
                <a:gd name="T13" fmla="*/ 56 h 122"/>
                <a:gd name="T14" fmla="*/ 23 w 151"/>
                <a:gd name="T15" fmla="*/ 66 h 122"/>
                <a:gd name="T16" fmla="*/ 32 w 151"/>
                <a:gd name="T17" fmla="*/ 75 h 122"/>
                <a:gd name="T18" fmla="*/ 42 w 151"/>
                <a:gd name="T19" fmla="*/ 83 h 122"/>
                <a:gd name="T20" fmla="*/ 53 w 151"/>
                <a:gd name="T21" fmla="*/ 91 h 122"/>
                <a:gd name="T22" fmla="*/ 64 w 151"/>
                <a:gd name="T23" fmla="*/ 99 h 122"/>
                <a:gd name="T24" fmla="*/ 76 w 151"/>
                <a:gd name="T25" fmla="*/ 104 h 122"/>
                <a:gd name="T26" fmla="*/ 89 w 151"/>
                <a:gd name="T27" fmla="*/ 109 h 122"/>
                <a:gd name="T28" fmla="*/ 103 w 151"/>
                <a:gd name="T29" fmla="*/ 115 h 122"/>
                <a:gd name="T30" fmla="*/ 117 w 151"/>
                <a:gd name="T31" fmla="*/ 118 h 122"/>
                <a:gd name="T32" fmla="*/ 132 w 151"/>
                <a:gd name="T33" fmla="*/ 121 h 122"/>
                <a:gd name="T34" fmla="*/ 148 w 151"/>
                <a:gd name="T35" fmla="*/ 122 h 122"/>
                <a:gd name="T36" fmla="*/ 151 w 151"/>
                <a:gd name="T37" fmla="*/ 89 h 122"/>
                <a:gd name="T38" fmla="*/ 138 w 151"/>
                <a:gd name="T39" fmla="*/ 88 h 122"/>
                <a:gd name="T40" fmla="*/ 125 w 151"/>
                <a:gd name="T41" fmla="*/ 86 h 122"/>
                <a:gd name="T42" fmla="*/ 113 w 151"/>
                <a:gd name="T43" fmla="*/ 82 h 122"/>
                <a:gd name="T44" fmla="*/ 101 w 151"/>
                <a:gd name="T45" fmla="*/ 78 h 122"/>
                <a:gd name="T46" fmla="*/ 90 w 151"/>
                <a:gd name="T47" fmla="*/ 74 h 122"/>
                <a:gd name="T48" fmla="*/ 81 w 151"/>
                <a:gd name="T49" fmla="*/ 68 h 122"/>
                <a:gd name="T50" fmla="*/ 71 w 151"/>
                <a:gd name="T51" fmla="*/ 63 h 122"/>
                <a:gd name="T52" fmla="*/ 63 w 151"/>
                <a:gd name="T53" fmla="*/ 58 h 122"/>
                <a:gd name="T54" fmla="*/ 56 w 151"/>
                <a:gd name="T55" fmla="*/ 51 h 122"/>
                <a:gd name="T56" fmla="*/ 49 w 151"/>
                <a:gd name="T57" fmla="*/ 45 h 122"/>
                <a:gd name="T58" fmla="*/ 44 w 151"/>
                <a:gd name="T59" fmla="*/ 37 h 122"/>
                <a:gd name="T60" fmla="*/ 40 w 151"/>
                <a:gd name="T61" fmla="*/ 31 h 122"/>
                <a:gd name="T62" fmla="*/ 36 w 151"/>
                <a:gd name="T63" fmla="*/ 24 h 122"/>
                <a:gd name="T64" fmla="*/ 34 w 151"/>
                <a:gd name="T65" fmla="*/ 17 h 122"/>
                <a:gd name="T66" fmla="*/ 34 w 151"/>
                <a:gd name="T67" fmla="*/ 10 h 122"/>
                <a:gd name="T68" fmla="*/ 34 w 151"/>
                <a:gd name="T69" fmla="*/ 4 h 122"/>
                <a:gd name="T70" fmla="*/ 34 w 151"/>
                <a:gd name="T71" fmla="*/ 4 h 122"/>
                <a:gd name="T72" fmla="*/ 0 w 151"/>
                <a:gd name="T73" fmla="*/ 0 h 122"/>
                <a:gd name="T74" fmla="*/ 0 w 151"/>
                <a:gd name="T75" fmla="*/ 0 h 122"/>
                <a:gd name="T76" fmla="*/ 0 w 151"/>
                <a:gd name="T7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12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" y="24"/>
                  </a:lnTo>
                  <a:lnTo>
                    <a:pt x="5" y="36"/>
                  </a:lnTo>
                  <a:lnTo>
                    <a:pt x="10" y="47"/>
                  </a:lnTo>
                  <a:lnTo>
                    <a:pt x="16" y="56"/>
                  </a:lnTo>
                  <a:lnTo>
                    <a:pt x="23" y="66"/>
                  </a:lnTo>
                  <a:lnTo>
                    <a:pt x="32" y="75"/>
                  </a:lnTo>
                  <a:lnTo>
                    <a:pt x="42" y="83"/>
                  </a:lnTo>
                  <a:lnTo>
                    <a:pt x="53" y="91"/>
                  </a:lnTo>
                  <a:lnTo>
                    <a:pt x="64" y="99"/>
                  </a:lnTo>
                  <a:lnTo>
                    <a:pt x="76" y="104"/>
                  </a:lnTo>
                  <a:lnTo>
                    <a:pt x="89" y="109"/>
                  </a:lnTo>
                  <a:lnTo>
                    <a:pt x="103" y="115"/>
                  </a:lnTo>
                  <a:lnTo>
                    <a:pt x="117" y="118"/>
                  </a:lnTo>
                  <a:lnTo>
                    <a:pt x="132" y="121"/>
                  </a:lnTo>
                  <a:lnTo>
                    <a:pt x="148" y="122"/>
                  </a:lnTo>
                  <a:lnTo>
                    <a:pt x="151" y="89"/>
                  </a:lnTo>
                  <a:lnTo>
                    <a:pt x="138" y="88"/>
                  </a:lnTo>
                  <a:lnTo>
                    <a:pt x="125" y="86"/>
                  </a:lnTo>
                  <a:lnTo>
                    <a:pt x="113" y="82"/>
                  </a:lnTo>
                  <a:lnTo>
                    <a:pt x="101" y="78"/>
                  </a:lnTo>
                  <a:lnTo>
                    <a:pt x="90" y="74"/>
                  </a:lnTo>
                  <a:lnTo>
                    <a:pt x="81" y="68"/>
                  </a:lnTo>
                  <a:lnTo>
                    <a:pt x="71" y="63"/>
                  </a:lnTo>
                  <a:lnTo>
                    <a:pt x="63" y="58"/>
                  </a:lnTo>
                  <a:lnTo>
                    <a:pt x="56" y="51"/>
                  </a:lnTo>
                  <a:lnTo>
                    <a:pt x="49" y="45"/>
                  </a:lnTo>
                  <a:lnTo>
                    <a:pt x="44" y="37"/>
                  </a:lnTo>
                  <a:lnTo>
                    <a:pt x="40" y="31"/>
                  </a:lnTo>
                  <a:lnTo>
                    <a:pt x="36" y="24"/>
                  </a:lnTo>
                  <a:lnTo>
                    <a:pt x="34" y="17"/>
                  </a:lnTo>
                  <a:lnTo>
                    <a:pt x="34" y="1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26" name="Freeform 174"/>
            <p:cNvSpPr>
              <a:spLocks/>
            </p:cNvSpPr>
            <p:nvPr/>
          </p:nvSpPr>
          <p:spPr bwMode="auto">
            <a:xfrm>
              <a:off x="3409" y="2284"/>
              <a:ext cx="22" cy="19"/>
            </a:xfrm>
            <a:custGeom>
              <a:avLst/>
              <a:gdLst>
                <a:gd name="T0" fmla="*/ 30 w 64"/>
                <a:gd name="T1" fmla="*/ 32 h 58"/>
                <a:gd name="T2" fmla="*/ 23 w 64"/>
                <a:gd name="T3" fmla="*/ 5 h 58"/>
                <a:gd name="T4" fmla="*/ 15 w 64"/>
                <a:gd name="T5" fmla="*/ 15 h 58"/>
                <a:gd name="T6" fmla="*/ 7 w 64"/>
                <a:gd name="T7" fmla="*/ 27 h 58"/>
                <a:gd name="T8" fmla="*/ 3 w 64"/>
                <a:gd name="T9" fmla="*/ 40 h 58"/>
                <a:gd name="T10" fmla="*/ 0 w 64"/>
                <a:gd name="T11" fmla="*/ 54 h 58"/>
                <a:gd name="T12" fmla="*/ 34 w 64"/>
                <a:gd name="T13" fmla="*/ 58 h 58"/>
                <a:gd name="T14" fmla="*/ 35 w 64"/>
                <a:gd name="T15" fmla="*/ 49 h 58"/>
                <a:gd name="T16" fmla="*/ 38 w 64"/>
                <a:gd name="T17" fmla="*/ 41 h 58"/>
                <a:gd name="T18" fmla="*/ 42 w 64"/>
                <a:gd name="T19" fmla="*/ 34 h 58"/>
                <a:gd name="T20" fmla="*/ 48 w 64"/>
                <a:gd name="T21" fmla="*/ 27 h 58"/>
                <a:gd name="T22" fmla="*/ 41 w 64"/>
                <a:gd name="T23" fmla="*/ 0 h 58"/>
                <a:gd name="T24" fmla="*/ 48 w 64"/>
                <a:gd name="T25" fmla="*/ 27 h 58"/>
                <a:gd name="T26" fmla="*/ 64 w 64"/>
                <a:gd name="T27" fmla="*/ 9 h 58"/>
                <a:gd name="T28" fmla="*/ 41 w 64"/>
                <a:gd name="T29" fmla="*/ 0 h 58"/>
                <a:gd name="T30" fmla="*/ 30 w 64"/>
                <a:gd name="T31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58">
                  <a:moveTo>
                    <a:pt x="30" y="32"/>
                  </a:moveTo>
                  <a:lnTo>
                    <a:pt x="23" y="5"/>
                  </a:lnTo>
                  <a:lnTo>
                    <a:pt x="15" y="15"/>
                  </a:lnTo>
                  <a:lnTo>
                    <a:pt x="7" y="27"/>
                  </a:lnTo>
                  <a:lnTo>
                    <a:pt x="3" y="40"/>
                  </a:lnTo>
                  <a:lnTo>
                    <a:pt x="0" y="54"/>
                  </a:lnTo>
                  <a:lnTo>
                    <a:pt x="34" y="58"/>
                  </a:lnTo>
                  <a:lnTo>
                    <a:pt x="35" y="49"/>
                  </a:lnTo>
                  <a:lnTo>
                    <a:pt x="38" y="41"/>
                  </a:lnTo>
                  <a:lnTo>
                    <a:pt x="42" y="34"/>
                  </a:lnTo>
                  <a:lnTo>
                    <a:pt x="48" y="27"/>
                  </a:lnTo>
                  <a:lnTo>
                    <a:pt x="41" y="0"/>
                  </a:lnTo>
                  <a:lnTo>
                    <a:pt x="48" y="27"/>
                  </a:lnTo>
                  <a:lnTo>
                    <a:pt x="64" y="9"/>
                  </a:lnTo>
                  <a:lnTo>
                    <a:pt x="41" y="0"/>
                  </a:lnTo>
                  <a:lnTo>
                    <a:pt x="30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27" name="Freeform 175"/>
            <p:cNvSpPr>
              <a:spLocks/>
            </p:cNvSpPr>
            <p:nvPr/>
          </p:nvSpPr>
          <p:spPr bwMode="auto">
            <a:xfrm>
              <a:off x="3354" y="2252"/>
              <a:ext cx="69" cy="43"/>
            </a:xfrm>
            <a:custGeom>
              <a:avLst/>
              <a:gdLst>
                <a:gd name="T0" fmla="*/ 49 w 206"/>
                <a:gd name="T1" fmla="*/ 5 h 128"/>
                <a:gd name="T2" fmla="*/ 36 w 206"/>
                <a:gd name="T3" fmla="*/ 34 h 128"/>
                <a:gd name="T4" fmla="*/ 53 w 206"/>
                <a:gd name="T5" fmla="*/ 49 h 128"/>
                <a:gd name="T6" fmla="*/ 72 w 206"/>
                <a:gd name="T7" fmla="*/ 63 h 128"/>
                <a:gd name="T8" fmla="*/ 91 w 206"/>
                <a:gd name="T9" fmla="*/ 76 h 128"/>
                <a:gd name="T10" fmla="*/ 111 w 206"/>
                <a:gd name="T11" fmla="*/ 88 h 128"/>
                <a:gd name="T12" fmla="*/ 131 w 206"/>
                <a:gd name="T13" fmla="*/ 100 h 128"/>
                <a:gd name="T14" fmla="*/ 152 w 206"/>
                <a:gd name="T15" fmla="*/ 110 h 128"/>
                <a:gd name="T16" fmla="*/ 173 w 206"/>
                <a:gd name="T17" fmla="*/ 119 h 128"/>
                <a:gd name="T18" fmla="*/ 195 w 206"/>
                <a:gd name="T19" fmla="*/ 128 h 128"/>
                <a:gd name="T20" fmla="*/ 206 w 206"/>
                <a:gd name="T21" fmla="*/ 96 h 128"/>
                <a:gd name="T22" fmla="*/ 185 w 206"/>
                <a:gd name="T23" fmla="*/ 88 h 128"/>
                <a:gd name="T24" fmla="*/ 166 w 206"/>
                <a:gd name="T25" fmla="*/ 79 h 128"/>
                <a:gd name="T26" fmla="*/ 146 w 206"/>
                <a:gd name="T27" fmla="*/ 69 h 128"/>
                <a:gd name="T28" fmla="*/ 128 w 206"/>
                <a:gd name="T29" fmla="*/ 59 h 128"/>
                <a:gd name="T30" fmla="*/ 110 w 206"/>
                <a:gd name="T31" fmla="*/ 48 h 128"/>
                <a:gd name="T32" fmla="*/ 92 w 206"/>
                <a:gd name="T33" fmla="*/ 35 h 128"/>
                <a:gd name="T34" fmla="*/ 75 w 206"/>
                <a:gd name="T35" fmla="*/ 22 h 128"/>
                <a:gd name="T36" fmla="*/ 59 w 206"/>
                <a:gd name="T37" fmla="*/ 9 h 128"/>
                <a:gd name="T38" fmla="*/ 46 w 206"/>
                <a:gd name="T39" fmla="*/ 38 h 128"/>
                <a:gd name="T40" fmla="*/ 49 w 206"/>
                <a:gd name="T41" fmla="*/ 5 h 128"/>
                <a:gd name="T42" fmla="*/ 0 w 206"/>
                <a:gd name="T43" fmla="*/ 0 h 128"/>
                <a:gd name="T44" fmla="*/ 36 w 206"/>
                <a:gd name="T45" fmla="*/ 34 h 128"/>
                <a:gd name="T46" fmla="*/ 49 w 206"/>
                <a:gd name="T47" fmla="*/ 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6" h="128">
                  <a:moveTo>
                    <a:pt x="49" y="5"/>
                  </a:moveTo>
                  <a:lnTo>
                    <a:pt x="36" y="34"/>
                  </a:lnTo>
                  <a:lnTo>
                    <a:pt x="53" y="49"/>
                  </a:lnTo>
                  <a:lnTo>
                    <a:pt x="72" y="63"/>
                  </a:lnTo>
                  <a:lnTo>
                    <a:pt x="91" y="76"/>
                  </a:lnTo>
                  <a:lnTo>
                    <a:pt x="111" y="88"/>
                  </a:lnTo>
                  <a:lnTo>
                    <a:pt x="131" y="100"/>
                  </a:lnTo>
                  <a:lnTo>
                    <a:pt x="152" y="110"/>
                  </a:lnTo>
                  <a:lnTo>
                    <a:pt x="173" y="119"/>
                  </a:lnTo>
                  <a:lnTo>
                    <a:pt x="195" y="128"/>
                  </a:lnTo>
                  <a:lnTo>
                    <a:pt x="206" y="96"/>
                  </a:lnTo>
                  <a:lnTo>
                    <a:pt x="185" y="88"/>
                  </a:lnTo>
                  <a:lnTo>
                    <a:pt x="166" y="79"/>
                  </a:lnTo>
                  <a:lnTo>
                    <a:pt x="146" y="69"/>
                  </a:lnTo>
                  <a:lnTo>
                    <a:pt x="128" y="59"/>
                  </a:lnTo>
                  <a:lnTo>
                    <a:pt x="110" y="48"/>
                  </a:lnTo>
                  <a:lnTo>
                    <a:pt x="92" y="35"/>
                  </a:lnTo>
                  <a:lnTo>
                    <a:pt x="75" y="22"/>
                  </a:lnTo>
                  <a:lnTo>
                    <a:pt x="59" y="9"/>
                  </a:lnTo>
                  <a:lnTo>
                    <a:pt x="46" y="38"/>
                  </a:lnTo>
                  <a:lnTo>
                    <a:pt x="49" y="5"/>
                  </a:lnTo>
                  <a:lnTo>
                    <a:pt x="0" y="0"/>
                  </a:lnTo>
                  <a:lnTo>
                    <a:pt x="36" y="34"/>
                  </a:lnTo>
                  <a:lnTo>
                    <a:pt x="49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28" name="Freeform 176"/>
            <p:cNvSpPr>
              <a:spLocks/>
            </p:cNvSpPr>
            <p:nvPr/>
          </p:nvSpPr>
          <p:spPr bwMode="auto">
            <a:xfrm>
              <a:off x="3370" y="2254"/>
              <a:ext cx="203" cy="26"/>
            </a:xfrm>
            <a:custGeom>
              <a:avLst/>
              <a:gdLst>
                <a:gd name="T0" fmla="*/ 568 w 609"/>
                <a:gd name="T1" fmla="*/ 75 h 78"/>
                <a:gd name="T2" fmla="*/ 560 w 609"/>
                <a:gd name="T3" fmla="*/ 45 h 78"/>
                <a:gd name="T4" fmla="*/ 3 w 609"/>
                <a:gd name="T5" fmla="*/ 0 h 78"/>
                <a:gd name="T6" fmla="*/ 0 w 609"/>
                <a:gd name="T7" fmla="*/ 33 h 78"/>
                <a:gd name="T8" fmla="*/ 557 w 609"/>
                <a:gd name="T9" fmla="*/ 78 h 78"/>
                <a:gd name="T10" fmla="*/ 568 w 609"/>
                <a:gd name="T11" fmla="*/ 75 h 78"/>
                <a:gd name="T12" fmla="*/ 568 w 609"/>
                <a:gd name="T13" fmla="*/ 75 h 78"/>
                <a:gd name="T14" fmla="*/ 609 w 609"/>
                <a:gd name="T15" fmla="*/ 48 h 78"/>
                <a:gd name="T16" fmla="*/ 560 w 609"/>
                <a:gd name="T17" fmla="*/ 45 h 78"/>
                <a:gd name="T18" fmla="*/ 568 w 609"/>
                <a:gd name="T19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9" h="78">
                  <a:moveTo>
                    <a:pt x="568" y="75"/>
                  </a:moveTo>
                  <a:lnTo>
                    <a:pt x="560" y="4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557" y="78"/>
                  </a:lnTo>
                  <a:lnTo>
                    <a:pt x="568" y="75"/>
                  </a:lnTo>
                  <a:lnTo>
                    <a:pt x="568" y="75"/>
                  </a:lnTo>
                  <a:lnTo>
                    <a:pt x="609" y="48"/>
                  </a:lnTo>
                  <a:lnTo>
                    <a:pt x="560" y="45"/>
                  </a:lnTo>
                  <a:lnTo>
                    <a:pt x="568" y="7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29" name="Freeform 177"/>
            <p:cNvSpPr>
              <a:spLocks/>
            </p:cNvSpPr>
            <p:nvPr/>
          </p:nvSpPr>
          <p:spPr bwMode="auto">
            <a:xfrm>
              <a:off x="3494" y="2269"/>
              <a:ext cx="65" cy="32"/>
            </a:xfrm>
            <a:custGeom>
              <a:avLst/>
              <a:gdLst>
                <a:gd name="T0" fmla="*/ 44 w 195"/>
                <a:gd name="T1" fmla="*/ 68 h 94"/>
                <a:gd name="T2" fmla="*/ 33 w 195"/>
                <a:gd name="T3" fmla="*/ 94 h 94"/>
                <a:gd name="T4" fmla="*/ 54 w 195"/>
                <a:gd name="T5" fmla="*/ 90 h 94"/>
                <a:gd name="T6" fmla="*/ 76 w 195"/>
                <a:gd name="T7" fmla="*/ 83 h 94"/>
                <a:gd name="T8" fmla="*/ 97 w 195"/>
                <a:gd name="T9" fmla="*/ 77 h 94"/>
                <a:gd name="T10" fmla="*/ 117 w 195"/>
                <a:gd name="T11" fmla="*/ 68 h 94"/>
                <a:gd name="T12" fmla="*/ 138 w 195"/>
                <a:gd name="T13" fmla="*/ 59 h 94"/>
                <a:gd name="T14" fmla="*/ 157 w 195"/>
                <a:gd name="T15" fmla="*/ 50 h 94"/>
                <a:gd name="T16" fmla="*/ 177 w 195"/>
                <a:gd name="T17" fmla="*/ 40 h 94"/>
                <a:gd name="T18" fmla="*/ 195 w 195"/>
                <a:gd name="T19" fmla="*/ 28 h 94"/>
                <a:gd name="T20" fmla="*/ 177 w 195"/>
                <a:gd name="T21" fmla="*/ 0 h 94"/>
                <a:gd name="T22" fmla="*/ 159 w 195"/>
                <a:gd name="T23" fmla="*/ 11 h 94"/>
                <a:gd name="T24" fmla="*/ 142 w 195"/>
                <a:gd name="T25" fmla="*/ 21 h 94"/>
                <a:gd name="T26" fmla="*/ 124 w 195"/>
                <a:gd name="T27" fmla="*/ 29 h 94"/>
                <a:gd name="T28" fmla="*/ 105 w 195"/>
                <a:gd name="T29" fmla="*/ 37 h 94"/>
                <a:gd name="T30" fmla="*/ 86 w 195"/>
                <a:gd name="T31" fmla="*/ 44 h 94"/>
                <a:gd name="T32" fmla="*/ 66 w 195"/>
                <a:gd name="T33" fmla="*/ 51 h 94"/>
                <a:gd name="T34" fmla="*/ 47 w 195"/>
                <a:gd name="T35" fmla="*/ 56 h 94"/>
                <a:gd name="T36" fmla="*/ 26 w 195"/>
                <a:gd name="T37" fmla="*/ 62 h 94"/>
                <a:gd name="T38" fmla="*/ 16 w 195"/>
                <a:gd name="T39" fmla="*/ 88 h 94"/>
                <a:gd name="T40" fmla="*/ 26 w 195"/>
                <a:gd name="T41" fmla="*/ 62 h 94"/>
                <a:gd name="T42" fmla="*/ 0 w 195"/>
                <a:gd name="T43" fmla="*/ 66 h 94"/>
                <a:gd name="T44" fmla="*/ 16 w 195"/>
                <a:gd name="T45" fmla="*/ 88 h 94"/>
                <a:gd name="T46" fmla="*/ 44 w 195"/>
                <a:gd name="T47" fmla="*/ 6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5" h="94">
                  <a:moveTo>
                    <a:pt x="44" y="68"/>
                  </a:moveTo>
                  <a:lnTo>
                    <a:pt x="33" y="94"/>
                  </a:lnTo>
                  <a:lnTo>
                    <a:pt x="54" y="90"/>
                  </a:lnTo>
                  <a:lnTo>
                    <a:pt x="76" y="83"/>
                  </a:lnTo>
                  <a:lnTo>
                    <a:pt x="97" y="77"/>
                  </a:lnTo>
                  <a:lnTo>
                    <a:pt x="117" y="68"/>
                  </a:lnTo>
                  <a:lnTo>
                    <a:pt x="138" y="59"/>
                  </a:lnTo>
                  <a:lnTo>
                    <a:pt x="157" y="50"/>
                  </a:lnTo>
                  <a:lnTo>
                    <a:pt x="177" y="40"/>
                  </a:lnTo>
                  <a:lnTo>
                    <a:pt x="195" y="28"/>
                  </a:lnTo>
                  <a:lnTo>
                    <a:pt x="177" y="0"/>
                  </a:lnTo>
                  <a:lnTo>
                    <a:pt x="159" y="11"/>
                  </a:lnTo>
                  <a:lnTo>
                    <a:pt x="142" y="21"/>
                  </a:lnTo>
                  <a:lnTo>
                    <a:pt x="124" y="29"/>
                  </a:lnTo>
                  <a:lnTo>
                    <a:pt x="105" y="37"/>
                  </a:lnTo>
                  <a:lnTo>
                    <a:pt x="86" y="44"/>
                  </a:lnTo>
                  <a:lnTo>
                    <a:pt x="66" y="51"/>
                  </a:lnTo>
                  <a:lnTo>
                    <a:pt x="47" y="56"/>
                  </a:lnTo>
                  <a:lnTo>
                    <a:pt x="26" y="62"/>
                  </a:lnTo>
                  <a:lnTo>
                    <a:pt x="16" y="88"/>
                  </a:lnTo>
                  <a:lnTo>
                    <a:pt x="26" y="62"/>
                  </a:lnTo>
                  <a:lnTo>
                    <a:pt x="0" y="66"/>
                  </a:lnTo>
                  <a:lnTo>
                    <a:pt x="16" y="88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30" name="Freeform 178"/>
            <p:cNvSpPr>
              <a:spLocks/>
            </p:cNvSpPr>
            <p:nvPr/>
          </p:nvSpPr>
          <p:spPr bwMode="auto">
            <a:xfrm>
              <a:off x="3438" y="2290"/>
              <a:ext cx="47" cy="31"/>
            </a:xfrm>
            <a:custGeom>
              <a:avLst/>
              <a:gdLst>
                <a:gd name="T0" fmla="*/ 76 w 142"/>
                <a:gd name="T1" fmla="*/ 0 h 93"/>
                <a:gd name="T2" fmla="*/ 90 w 142"/>
                <a:gd name="T3" fmla="*/ 2 h 93"/>
                <a:gd name="T4" fmla="*/ 103 w 142"/>
                <a:gd name="T5" fmla="*/ 6 h 93"/>
                <a:gd name="T6" fmla="*/ 114 w 142"/>
                <a:gd name="T7" fmla="*/ 11 h 93"/>
                <a:gd name="T8" fmla="*/ 125 w 142"/>
                <a:gd name="T9" fmla="*/ 18 h 93"/>
                <a:gd name="T10" fmla="*/ 130 w 142"/>
                <a:gd name="T11" fmla="*/ 21 h 93"/>
                <a:gd name="T12" fmla="*/ 133 w 142"/>
                <a:gd name="T13" fmla="*/ 25 h 93"/>
                <a:gd name="T14" fmla="*/ 136 w 142"/>
                <a:gd name="T15" fmla="*/ 30 h 93"/>
                <a:gd name="T16" fmla="*/ 139 w 142"/>
                <a:gd name="T17" fmla="*/ 34 h 93"/>
                <a:gd name="T18" fmla="*/ 141 w 142"/>
                <a:gd name="T19" fmla="*/ 38 h 93"/>
                <a:gd name="T20" fmla="*/ 142 w 142"/>
                <a:gd name="T21" fmla="*/ 43 h 93"/>
                <a:gd name="T22" fmla="*/ 142 w 142"/>
                <a:gd name="T23" fmla="*/ 48 h 93"/>
                <a:gd name="T24" fmla="*/ 142 w 142"/>
                <a:gd name="T25" fmla="*/ 52 h 93"/>
                <a:gd name="T26" fmla="*/ 142 w 142"/>
                <a:gd name="T27" fmla="*/ 58 h 93"/>
                <a:gd name="T28" fmla="*/ 140 w 142"/>
                <a:gd name="T29" fmla="*/ 62 h 93"/>
                <a:gd name="T30" fmla="*/ 138 w 142"/>
                <a:gd name="T31" fmla="*/ 66 h 93"/>
                <a:gd name="T32" fmla="*/ 136 w 142"/>
                <a:gd name="T33" fmla="*/ 71 h 93"/>
                <a:gd name="T34" fmla="*/ 133 w 142"/>
                <a:gd name="T35" fmla="*/ 74 h 93"/>
                <a:gd name="T36" fmla="*/ 128 w 142"/>
                <a:gd name="T37" fmla="*/ 77 h 93"/>
                <a:gd name="T38" fmla="*/ 124 w 142"/>
                <a:gd name="T39" fmla="*/ 81 h 93"/>
                <a:gd name="T40" fmla="*/ 119 w 142"/>
                <a:gd name="T41" fmla="*/ 84 h 93"/>
                <a:gd name="T42" fmla="*/ 108 w 142"/>
                <a:gd name="T43" fmla="*/ 89 h 93"/>
                <a:gd name="T44" fmla="*/ 95 w 142"/>
                <a:gd name="T45" fmla="*/ 92 h 93"/>
                <a:gd name="T46" fmla="*/ 82 w 142"/>
                <a:gd name="T47" fmla="*/ 93 h 93"/>
                <a:gd name="T48" fmla="*/ 67 w 142"/>
                <a:gd name="T49" fmla="*/ 93 h 93"/>
                <a:gd name="T50" fmla="*/ 53 w 142"/>
                <a:gd name="T51" fmla="*/ 91 h 93"/>
                <a:gd name="T52" fmla="*/ 40 w 142"/>
                <a:gd name="T53" fmla="*/ 87 h 93"/>
                <a:gd name="T54" fmla="*/ 28 w 142"/>
                <a:gd name="T55" fmla="*/ 82 h 93"/>
                <a:gd name="T56" fmla="*/ 17 w 142"/>
                <a:gd name="T57" fmla="*/ 75 h 93"/>
                <a:gd name="T58" fmla="*/ 13 w 142"/>
                <a:gd name="T59" fmla="*/ 71 h 93"/>
                <a:gd name="T60" fmla="*/ 10 w 142"/>
                <a:gd name="T61" fmla="*/ 68 h 93"/>
                <a:gd name="T62" fmla="*/ 6 w 142"/>
                <a:gd name="T63" fmla="*/ 63 h 93"/>
                <a:gd name="T64" fmla="*/ 3 w 142"/>
                <a:gd name="T65" fmla="*/ 59 h 93"/>
                <a:gd name="T66" fmla="*/ 2 w 142"/>
                <a:gd name="T67" fmla="*/ 55 h 93"/>
                <a:gd name="T68" fmla="*/ 0 w 142"/>
                <a:gd name="T69" fmla="*/ 49 h 93"/>
                <a:gd name="T70" fmla="*/ 0 w 142"/>
                <a:gd name="T71" fmla="*/ 45 h 93"/>
                <a:gd name="T72" fmla="*/ 0 w 142"/>
                <a:gd name="T73" fmla="*/ 41 h 93"/>
                <a:gd name="T74" fmla="*/ 0 w 142"/>
                <a:gd name="T75" fmla="*/ 35 h 93"/>
                <a:gd name="T76" fmla="*/ 2 w 142"/>
                <a:gd name="T77" fmla="*/ 31 h 93"/>
                <a:gd name="T78" fmla="*/ 4 w 142"/>
                <a:gd name="T79" fmla="*/ 27 h 93"/>
                <a:gd name="T80" fmla="*/ 6 w 142"/>
                <a:gd name="T81" fmla="*/ 22 h 93"/>
                <a:gd name="T82" fmla="*/ 11 w 142"/>
                <a:gd name="T83" fmla="*/ 19 h 93"/>
                <a:gd name="T84" fmla="*/ 14 w 142"/>
                <a:gd name="T85" fmla="*/ 15 h 93"/>
                <a:gd name="T86" fmla="*/ 18 w 142"/>
                <a:gd name="T87" fmla="*/ 11 h 93"/>
                <a:gd name="T88" fmla="*/ 24 w 142"/>
                <a:gd name="T89" fmla="*/ 9 h 93"/>
                <a:gd name="T90" fmla="*/ 34 w 142"/>
                <a:gd name="T91" fmla="*/ 4 h 93"/>
                <a:gd name="T92" fmla="*/ 47 w 142"/>
                <a:gd name="T93" fmla="*/ 1 h 93"/>
                <a:gd name="T94" fmla="*/ 60 w 142"/>
                <a:gd name="T95" fmla="*/ 0 h 93"/>
                <a:gd name="T96" fmla="*/ 76 w 142"/>
                <a:gd name="T9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" h="93">
                  <a:moveTo>
                    <a:pt x="76" y="0"/>
                  </a:moveTo>
                  <a:lnTo>
                    <a:pt x="90" y="2"/>
                  </a:lnTo>
                  <a:lnTo>
                    <a:pt x="103" y="6"/>
                  </a:lnTo>
                  <a:lnTo>
                    <a:pt x="114" y="11"/>
                  </a:lnTo>
                  <a:lnTo>
                    <a:pt x="125" y="18"/>
                  </a:lnTo>
                  <a:lnTo>
                    <a:pt x="130" y="21"/>
                  </a:lnTo>
                  <a:lnTo>
                    <a:pt x="133" y="25"/>
                  </a:lnTo>
                  <a:lnTo>
                    <a:pt x="136" y="30"/>
                  </a:lnTo>
                  <a:lnTo>
                    <a:pt x="139" y="34"/>
                  </a:lnTo>
                  <a:lnTo>
                    <a:pt x="141" y="38"/>
                  </a:lnTo>
                  <a:lnTo>
                    <a:pt x="142" y="43"/>
                  </a:lnTo>
                  <a:lnTo>
                    <a:pt x="142" y="48"/>
                  </a:lnTo>
                  <a:lnTo>
                    <a:pt x="142" y="52"/>
                  </a:lnTo>
                  <a:lnTo>
                    <a:pt x="142" y="58"/>
                  </a:lnTo>
                  <a:lnTo>
                    <a:pt x="140" y="62"/>
                  </a:lnTo>
                  <a:lnTo>
                    <a:pt x="138" y="66"/>
                  </a:lnTo>
                  <a:lnTo>
                    <a:pt x="136" y="71"/>
                  </a:lnTo>
                  <a:lnTo>
                    <a:pt x="133" y="74"/>
                  </a:lnTo>
                  <a:lnTo>
                    <a:pt x="128" y="77"/>
                  </a:lnTo>
                  <a:lnTo>
                    <a:pt x="124" y="81"/>
                  </a:lnTo>
                  <a:lnTo>
                    <a:pt x="119" y="84"/>
                  </a:lnTo>
                  <a:lnTo>
                    <a:pt x="108" y="89"/>
                  </a:lnTo>
                  <a:lnTo>
                    <a:pt x="95" y="92"/>
                  </a:lnTo>
                  <a:lnTo>
                    <a:pt x="82" y="93"/>
                  </a:lnTo>
                  <a:lnTo>
                    <a:pt x="67" y="93"/>
                  </a:lnTo>
                  <a:lnTo>
                    <a:pt x="53" y="91"/>
                  </a:lnTo>
                  <a:lnTo>
                    <a:pt x="40" y="87"/>
                  </a:lnTo>
                  <a:lnTo>
                    <a:pt x="28" y="82"/>
                  </a:lnTo>
                  <a:lnTo>
                    <a:pt x="17" y="75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6" y="63"/>
                  </a:lnTo>
                  <a:lnTo>
                    <a:pt x="3" y="59"/>
                  </a:lnTo>
                  <a:lnTo>
                    <a:pt x="2" y="55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4" y="27"/>
                  </a:lnTo>
                  <a:lnTo>
                    <a:pt x="6" y="22"/>
                  </a:lnTo>
                  <a:lnTo>
                    <a:pt x="11" y="19"/>
                  </a:lnTo>
                  <a:lnTo>
                    <a:pt x="14" y="15"/>
                  </a:lnTo>
                  <a:lnTo>
                    <a:pt x="18" y="11"/>
                  </a:lnTo>
                  <a:lnTo>
                    <a:pt x="24" y="9"/>
                  </a:lnTo>
                  <a:lnTo>
                    <a:pt x="34" y="4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31" name="Freeform 179"/>
            <p:cNvSpPr>
              <a:spLocks/>
            </p:cNvSpPr>
            <p:nvPr/>
          </p:nvSpPr>
          <p:spPr bwMode="auto">
            <a:xfrm>
              <a:off x="3438" y="2290"/>
              <a:ext cx="47" cy="31"/>
            </a:xfrm>
            <a:custGeom>
              <a:avLst/>
              <a:gdLst>
                <a:gd name="T0" fmla="*/ 76 w 142"/>
                <a:gd name="T1" fmla="*/ 0 h 93"/>
                <a:gd name="T2" fmla="*/ 90 w 142"/>
                <a:gd name="T3" fmla="*/ 2 h 93"/>
                <a:gd name="T4" fmla="*/ 103 w 142"/>
                <a:gd name="T5" fmla="*/ 6 h 93"/>
                <a:gd name="T6" fmla="*/ 114 w 142"/>
                <a:gd name="T7" fmla="*/ 11 h 93"/>
                <a:gd name="T8" fmla="*/ 125 w 142"/>
                <a:gd name="T9" fmla="*/ 18 h 93"/>
                <a:gd name="T10" fmla="*/ 130 w 142"/>
                <a:gd name="T11" fmla="*/ 21 h 93"/>
                <a:gd name="T12" fmla="*/ 133 w 142"/>
                <a:gd name="T13" fmla="*/ 25 h 93"/>
                <a:gd name="T14" fmla="*/ 136 w 142"/>
                <a:gd name="T15" fmla="*/ 30 h 93"/>
                <a:gd name="T16" fmla="*/ 139 w 142"/>
                <a:gd name="T17" fmla="*/ 34 h 93"/>
                <a:gd name="T18" fmla="*/ 141 w 142"/>
                <a:gd name="T19" fmla="*/ 38 h 93"/>
                <a:gd name="T20" fmla="*/ 142 w 142"/>
                <a:gd name="T21" fmla="*/ 43 h 93"/>
                <a:gd name="T22" fmla="*/ 142 w 142"/>
                <a:gd name="T23" fmla="*/ 48 h 93"/>
                <a:gd name="T24" fmla="*/ 142 w 142"/>
                <a:gd name="T25" fmla="*/ 52 h 93"/>
                <a:gd name="T26" fmla="*/ 142 w 142"/>
                <a:gd name="T27" fmla="*/ 58 h 93"/>
                <a:gd name="T28" fmla="*/ 140 w 142"/>
                <a:gd name="T29" fmla="*/ 62 h 93"/>
                <a:gd name="T30" fmla="*/ 138 w 142"/>
                <a:gd name="T31" fmla="*/ 66 h 93"/>
                <a:gd name="T32" fmla="*/ 136 w 142"/>
                <a:gd name="T33" fmla="*/ 71 h 93"/>
                <a:gd name="T34" fmla="*/ 133 w 142"/>
                <a:gd name="T35" fmla="*/ 74 h 93"/>
                <a:gd name="T36" fmla="*/ 128 w 142"/>
                <a:gd name="T37" fmla="*/ 77 h 93"/>
                <a:gd name="T38" fmla="*/ 124 w 142"/>
                <a:gd name="T39" fmla="*/ 81 h 93"/>
                <a:gd name="T40" fmla="*/ 119 w 142"/>
                <a:gd name="T41" fmla="*/ 84 h 93"/>
                <a:gd name="T42" fmla="*/ 108 w 142"/>
                <a:gd name="T43" fmla="*/ 89 h 93"/>
                <a:gd name="T44" fmla="*/ 95 w 142"/>
                <a:gd name="T45" fmla="*/ 92 h 93"/>
                <a:gd name="T46" fmla="*/ 82 w 142"/>
                <a:gd name="T47" fmla="*/ 93 h 93"/>
                <a:gd name="T48" fmla="*/ 67 w 142"/>
                <a:gd name="T49" fmla="*/ 93 h 93"/>
                <a:gd name="T50" fmla="*/ 53 w 142"/>
                <a:gd name="T51" fmla="*/ 91 h 93"/>
                <a:gd name="T52" fmla="*/ 40 w 142"/>
                <a:gd name="T53" fmla="*/ 87 h 93"/>
                <a:gd name="T54" fmla="*/ 28 w 142"/>
                <a:gd name="T55" fmla="*/ 82 h 93"/>
                <a:gd name="T56" fmla="*/ 17 w 142"/>
                <a:gd name="T57" fmla="*/ 75 h 93"/>
                <a:gd name="T58" fmla="*/ 13 w 142"/>
                <a:gd name="T59" fmla="*/ 71 h 93"/>
                <a:gd name="T60" fmla="*/ 10 w 142"/>
                <a:gd name="T61" fmla="*/ 68 h 93"/>
                <a:gd name="T62" fmla="*/ 6 w 142"/>
                <a:gd name="T63" fmla="*/ 63 h 93"/>
                <a:gd name="T64" fmla="*/ 3 w 142"/>
                <a:gd name="T65" fmla="*/ 59 h 93"/>
                <a:gd name="T66" fmla="*/ 2 w 142"/>
                <a:gd name="T67" fmla="*/ 55 h 93"/>
                <a:gd name="T68" fmla="*/ 0 w 142"/>
                <a:gd name="T69" fmla="*/ 49 h 93"/>
                <a:gd name="T70" fmla="*/ 0 w 142"/>
                <a:gd name="T71" fmla="*/ 45 h 93"/>
                <a:gd name="T72" fmla="*/ 0 w 142"/>
                <a:gd name="T73" fmla="*/ 41 h 93"/>
                <a:gd name="T74" fmla="*/ 0 w 142"/>
                <a:gd name="T75" fmla="*/ 35 h 93"/>
                <a:gd name="T76" fmla="*/ 2 w 142"/>
                <a:gd name="T77" fmla="*/ 31 h 93"/>
                <a:gd name="T78" fmla="*/ 4 w 142"/>
                <a:gd name="T79" fmla="*/ 27 h 93"/>
                <a:gd name="T80" fmla="*/ 6 w 142"/>
                <a:gd name="T81" fmla="*/ 22 h 93"/>
                <a:gd name="T82" fmla="*/ 11 w 142"/>
                <a:gd name="T83" fmla="*/ 19 h 93"/>
                <a:gd name="T84" fmla="*/ 14 w 142"/>
                <a:gd name="T85" fmla="*/ 15 h 93"/>
                <a:gd name="T86" fmla="*/ 18 w 142"/>
                <a:gd name="T87" fmla="*/ 11 h 93"/>
                <a:gd name="T88" fmla="*/ 24 w 142"/>
                <a:gd name="T89" fmla="*/ 9 h 93"/>
                <a:gd name="T90" fmla="*/ 34 w 142"/>
                <a:gd name="T91" fmla="*/ 4 h 93"/>
                <a:gd name="T92" fmla="*/ 47 w 142"/>
                <a:gd name="T93" fmla="*/ 1 h 93"/>
                <a:gd name="T94" fmla="*/ 60 w 142"/>
                <a:gd name="T95" fmla="*/ 0 h 93"/>
                <a:gd name="T96" fmla="*/ 76 w 142"/>
                <a:gd name="T9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" h="93">
                  <a:moveTo>
                    <a:pt x="76" y="0"/>
                  </a:moveTo>
                  <a:lnTo>
                    <a:pt x="90" y="2"/>
                  </a:lnTo>
                  <a:lnTo>
                    <a:pt x="103" y="6"/>
                  </a:lnTo>
                  <a:lnTo>
                    <a:pt x="114" y="11"/>
                  </a:lnTo>
                  <a:lnTo>
                    <a:pt x="125" y="18"/>
                  </a:lnTo>
                  <a:lnTo>
                    <a:pt x="130" y="21"/>
                  </a:lnTo>
                  <a:lnTo>
                    <a:pt x="133" y="25"/>
                  </a:lnTo>
                  <a:lnTo>
                    <a:pt x="136" y="30"/>
                  </a:lnTo>
                  <a:lnTo>
                    <a:pt x="139" y="34"/>
                  </a:lnTo>
                  <a:lnTo>
                    <a:pt x="141" y="38"/>
                  </a:lnTo>
                  <a:lnTo>
                    <a:pt x="142" y="43"/>
                  </a:lnTo>
                  <a:lnTo>
                    <a:pt x="142" y="48"/>
                  </a:lnTo>
                  <a:lnTo>
                    <a:pt x="142" y="52"/>
                  </a:lnTo>
                  <a:lnTo>
                    <a:pt x="142" y="58"/>
                  </a:lnTo>
                  <a:lnTo>
                    <a:pt x="140" y="62"/>
                  </a:lnTo>
                  <a:lnTo>
                    <a:pt x="138" y="66"/>
                  </a:lnTo>
                  <a:lnTo>
                    <a:pt x="136" y="71"/>
                  </a:lnTo>
                  <a:lnTo>
                    <a:pt x="133" y="74"/>
                  </a:lnTo>
                  <a:lnTo>
                    <a:pt x="128" y="77"/>
                  </a:lnTo>
                  <a:lnTo>
                    <a:pt x="124" y="81"/>
                  </a:lnTo>
                  <a:lnTo>
                    <a:pt x="119" y="84"/>
                  </a:lnTo>
                  <a:lnTo>
                    <a:pt x="108" y="89"/>
                  </a:lnTo>
                  <a:lnTo>
                    <a:pt x="95" y="92"/>
                  </a:lnTo>
                  <a:lnTo>
                    <a:pt x="82" y="93"/>
                  </a:lnTo>
                  <a:lnTo>
                    <a:pt x="67" y="93"/>
                  </a:lnTo>
                  <a:lnTo>
                    <a:pt x="53" y="91"/>
                  </a:lnTo>
                  <a:lnTo>
                    <a:pt x="40" y="87"/>
                  </a:lnTo>
                  <a:lnTo>
                    <a:pt x="28" y="82"/>
                  </a:lnTo>
                  <a:lnTo>
                    <a:pt x="17" y="75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6" y="63"/>
                  </a:lnTo>
                  <a:lnTo>
                    <a:pt x="3" y="59"/>
                  </a:lnTo>
                  <a:lnTo>
                    <a:pt x="2" y="55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4" y="27"/>
                  </a:lnTo>
                  <a:lnTo>
                    <a:pt x="6" y="22"/>
                  </a:lnTo>
                  <a:lnTo>
                    <a:pt x="11" y="19"/>
                  </a:lnTo>
                  <a:lnTo>
                    <a:pt x="14" y="15"/>
                  </a:lnTo>
                  <a:lnTo>
                    <a:pt x="18" y="11"/>
                  </a:lnTo>
                  <a:lnTo>
                    <a:pt x="24" y="9"/>
                  </a:lnTo>
                  <a:lnTo>
                    <a:pt x="34" y="4"/>
                  </a:lnTo>
                  <a:lnTo>
                    <a:pt x="47" y="1"/>
                  </a:lnTo>
                  <a:lnTo>
                    <a:pt x="60" y="0"/>
                  </a:lnTo>
                  <a:lnTo>
                    <a:pt x="76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32" name="Freeform 180"/>
            <p:cNvSpPr>
              <a:spLocks/>
            </p:cNvSpPr>
            <p:nvPr/>
          </p:nvSpPr>
          <p:spPr bwMode="auto">
            <a:xfrm>
              <a:off x="3923" y="2353"/>
              <a:ext cx="176" cy="103"/>
            </a:xfrm>
            <a:custGeom>
              <a:avLst/>
              <a:gdLst>
                <a:gd name="T0" fmla="*/ 359 w 527"/>
                <a:gd name="T1" fmla="*/ 208 h 308"/>
                <a:gd name="T2" fmla="*/ 363 w 527"/>
                <a:gd name="T3" fmla="*/ 220 h 308"/>
                <a:gd name="T4" fmla="*/ 364 w 527"/>
                <a:gd name="T5" fmla="*/ 233 h 308"/>
                <a:gd name="T6" fmla="*/ 364 w 527"/>
                <a:gd name="T7" fmla="*/ 239 h 308"/>
                <a:gd name="T8" fmla="*/ 364 w 527"/>
                <a:gd name="T9" fmla="*/ 245 h 308"/>
                <a:gd name="T10" fmla="*/ 363 w 527"/>
                <a:gd name="T11" fmla="*/ 251 h 308"/>
                <a:gd name="T12" fmla="*/ 361 w 527"/>
                <a:gd name="T13" fmla="*/ 257 h 308"/>
                <a:gd name="T14" fmla="*/ 356 w 527"/>
                <a:gd name="T15" fmla="*/ 265 h 308"/>
                <a:gd name="T16" fmla="*/ 352 w 527"/>
                <a:gd name="T17" fmla="*/ 273 h 308"/>
                <a:gd name="T18" fmla="*/ 345 w 527"/>
                <a:gd name="T19" fmla="*/ 281 h 308"/>
                <a:gd name="T20" fmla="*/ 338 w 527"/>
                <a:gd name="T21" fmla="*/ 287 h 308"/>
                <a:gd name="T22" fmla="*/ 329 w 527"/>
                <a:gd name="T23" fmla="*/ 292 h 308"/>
                <a:gd name="T24" fmla="*/ 321 w 527"/>
                <a:gd name="T25" fmla="*/ 297 h 308"/>
                <a:gd name="T26" fmla="*/ 310 w 527"/>
                <a:gd name="T27" fmla="*/ 301 h 308"/>
                <a:gd name="T28" fmla="*/ 299 w 527"/>
                <a:gd name="T29" fmla="*/ 304 h 308"/>
                <a:gd name="T30" fmla="*/ 288 w 527"/>
                <a:gd name="T31" fmla="*/ 306 h 308"/>
                <a:gd name="T32" fmla="*/ 276 w 527"/>
                <a:gd name="T33" fmla="*/ 308 h 308"/>
                <a:gd name="T34" fmla="*/ 263 w 527"/>
                <a:gd name="T35" fmla="*/ 308 h 308"/>
                <a:gd name="T36" fmla="*/ 250 w 527"/>
                <a:gd name="T37" fmla="*/ 308 h 308"/>
                <a:gd name="T38" fmla="*/ 237 w 527"/>
                <a:gd name="T39" fmla="*/ 305 h 308"/>
                <a:gd name="T40" fmla="*/ 223 w 527"/>
                <a:gd name="T41" fmla="*/ 303 h 308"/>
                <a:gd name="T42" fmla="*/ 210 w 527"/>
                <a:gd name="T43" fmla="*/ 300 h 308"/>
                <a:gd name="T44" fmla="*/ 196 w 527"/>
                <a:gd name="T45" fmla="*/ 296 h 308"/>
                <a:gd name="T46" fmla="*/ 183 w 527"/>
                <a:gd name="T47" fmla="*/ 290 h 308"/>
                <a:gd name="T48" fmla="*/ 170 w 527"/>
                <a:gd name="T49" fmla="*/ 284 h 308"/>
                <a:gd name="T50" fmla="*/ 159 w 527"/>
                <a:gd name="T51" fmla="*/ 277 h 308"/>
                <a:gd name="T52" fmla="*/ 148 w 527"/>
                <a:gd name="T53" fmla="*/ 270 h 308"/>
                <a:gd name="T54" fmla="*/ 137 w 527"/>
                <a:gd name="T55" fmla="*/ 262 h 308"/>
                <a:gd name="T56" fmla="*/ 128 w 527"/>
                <a:gd name="T57" fmla="*/ 254 h 308"/>
                <a:gd name="T58" fmla="*/ 120 w 527"/>
                <a:gd name="T59" fmla="*/ 245 h 308"/>
                <a:gd name="T60" fmla="*/ 112 w 527"/>
                <a:gd name="T61" fmla="*/ 236 h 308"/>
                <a:gd name="T62" fmla="*/ 106 w 527"/>
                <a:gd name="T63" fmla="*/ 227 h 308"/>
                <a:gd name="T64" fmla="*/ 100 w 527"/>
                <a:gd name="T65" fmla="*/ 217 h 308"/>
                <a:gd name="T66" fmla="*/ 97 w 527"/>
                <a:gd name="T67" fmla="*/ 207 h 308"/>
                <a:gd name="T68" fmla="*/ 94 w 527"/>
                <a:gd name="T69" fmla="*/ 198 h 308"/>
                <a:gd name="T70" fmla="*/ 93 w 527"/>
                <a:gd name="T71" fmla="*/ 189 h 308"/>
                <a:gd name="T72" fmla="*/ 92 w 527"/>
                <a:gd name="T73" fmla="*/ 179 h 308"/>
                <a:gd name="T74" fmla="*/ 93 w 527"/>
                <a:gd name="T75" fmla="*/ 169 h 308"/>
                <a:gd name="T76" fmla="*/ 96 w 527"/>
                <a:gd name="T77" fmla="*/ 161 h 308"/>
                <a:gd name="T78" fmla="*/ 100 w 527"/>
                <a:gd name="T79" fmla="*/ 151 h 308"/>
                <a:gd name="T80" fmla="*/ 107 w 527"/>
                <a:gd name="T81" fmla="*/ 141 h 308"/>
                <a:gd name="T82" fmla="*/ 114 w 527"/>
                <a:gd name="T83" fmla="*/ 134 h 308"/>
                <a:gd name="T84" fmla="*/ 124 w 527"/>
                <a:gd name="T85" fmla="*/ 127 h 308"/>
                <a:gd name="T86" fmla="*/ 106 w 527"/>
                <a:gd name="T87" fmla="*/ 113 h 308"/>
                <a:gd name="T88" fmla="*/ 88 w 527"/>
                <a:gd name="T89" fmla="*/ 99 h 308"/>
                <a:gd name="T90" fmla="*/ 71 w 527"/>
                <a:gd name="T91" fmla="*/ 84 h 308"/>
                <a:gd name="T92" fmla="*/ 55 w 527"/>
                <a:gd name="T93" fmla="*/ 69 h 308"/>
                <a:gd name="T94" fmla="*/ 40 w 527"/>
                <a:gd name="T95" fmla="*/ 53 h 308"/>
                <a:gd name="T96" fmla="*/ 26 w 527"/>
                <a:gd name="T97" fmla="*/ 35 h 308"/>
                <a:gd name="T98" fmla="*/ 13 w 527"/>
                <a:gd name="T99" fmla="*/ 18 h 308"/>
                <a:gd name="T100" fmla="*/ 0 w 527"/>
                <a:gd name="T101" fmla="*/ 0 h 308"/>
                <a:gd name="T102" fmla="*/ 527 w 527"/>
                <a:gd name="T103" fmla="*/ 188 h 308"/>
                <a:gd name="T104" fmla="*/ 506 w 527"/>
                <a:gd name="T105" fmla="*/ 193 h 308"/>
                <a:gd name="T106" fmla="*/ 486 w 527"/>
                <a:gd name="T107" fmla="*/ 198 h 308"/>
                <a:gd name="T108" fmla="*/ 465 w 527"/>
                <a:gd name="T109" fmla="*/ 203 h 308"/>
                <a:gd name="T110" fmla="*/ 444 w 527"/>
                <a:gd name="T111" fmla="*/ 205 h 308"/>
                <a:gd name="T112" fmla="*/ 423 w 527"/>
                <a:gd name="T113" fmla="*/ 207 h 308"/>
                <a:gd name="T114" fmla="*/ 402 w 527"/>
                <a:gd name="T115" fmla="*/ 208 h 308"/>
                <a:gd name="T116" fmla="*/ 380 w 527"/>
                <a:gd name="T117" fmla="*/ 209 h 308"/>
                <a:gd name="T118" fmla="*/ 359 w 527"/>
                <a:gd name="T119" fmla="*/ 2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7" h="308">
                  <a:moveTo>
                    <a:pt x="359" y="208"/>
                  </a:moveTo>
                  <a:lnTo>
                    <a:pt x="363" y="220"/>
                  </a:lnTo>
                  <a:lnTo>
                    <a:pt x="364" y="233"/>
                  </a:lnTo>
                  <a:lnTo>
                    <a:pt x="364" y="239"/>
                  </a:lnTo>
                  <a:lnTo>
                    <a:pt x="364" y="245"/>
                  </a:lnTo>
                  <a:lnTo>
                    <a:pt x="363" y="251"/>
                  </a:lnTo>
                  <a:lnTo>
                    <a:pt x="361" y="257"/>
                  </a:lnTo>
                  <a:lnTo>
                    <a:pt x="356" y="265"/>
                  </a:lnTo>
                  <a:lnTo>
                    <a:pt x="352" y="273"/>
                  </a:lnTo>
                  <a:lnTo>
                    <a:pt x="345" y="281"/>
                  </a:lnTo>
                  <a:lnTo>
                    <a:pt x="338" y="287"/>
                  </a:lnTo>
                  <a:lnTo>
                    <a:pt x="329" y="292"/>
                  </a:lnTo>
                  <a:lnTo>
                    <a:pt x="321" y="297"/>
                  </a:lnTo>
                  <a:lnTo>
                    <a:pt x="310" y="301"/>
                  </a:lnTo>
                  <a:lnTo>
                    <a:pt x="299" y="304"/>
                  </a:lnTo>
                  <a:lnTo>
                    <a:pt x="288" y="306"/>
                  </a:lnTo>
                  <a:lnTo>
                    <a:pt x="276" y="308"/>
                  </a:lnTo>
                  <a:lnTo>
                    <a:pt x="263" y="308"/>
                  </a:lnTo>
                  <a:lnTo>
                    <a:pt x="250" y="308"/>
                  </a:lnTo>
                  <a:lnTo>
                    <a:pt x="237" y="305"/>
                  </a:lnTo>
                  <a:lnTo>
                    <a:pt x="223" y="303"/>
                  </a:lnTo>
                  <a:lnTo>
                    <a:pt x="210" y="300"/>
                  </a:lnTo>
                  <a:lnTo>
                    <a:pt x="196" y="296"/>
                  </a:lnTo>
                  <a:lnTo>
                    <a:pt x="183" y="290"/>
                  </a:lnTo>
                  <a:lnTo>
                    <a:pt x="170" y="284"/>
                  </a:lnTo>
                  <a:lnTo>
                    <a:pt x="159" y="277"/>
                  </a:lnTo>
                  <a:lnTo>
                    <a:pt x="148" y="270"/>
                  </a:lnTo>
                  <a:lnTo>
                    <a:pt x="137" y="262"/>
                  </a:lnTo>
                  <a:lnTo>
                    <a:pt x="128" y="254"/>
                  </a:lnTo>
                  <a:lnTo>
                    <a:pt x="120" y="245"/>
                  </a:lnTo>
                  <a:lnTo>
                    <a:pt x="112" y="236"/>
                  </a:lnTo>
                  <a:lnTo>
                    <a:pt x="106" y="227"/>
                  </a:lnTo>
                  <a:lnTo>
                    <a:pt x="100" y="217"/>
                  </a:lnTo>
                  <a:lnTo>
                    <a:pt x="97" y="207"/>
                  </a:lnTo>
                  <a:lnTo>
                    <a:pt x="94" y="198"/>
                  </a:lnTo>
                  <a:lnTo>
                    <a:pt x="93" y="189"/>
                  </a:lnTo>
                  <a:lnTo>
                    <a:pt x="92" y="179"/>
                  </a:lnTo>
                  <a:lnTo>
                    <a:pt x="93" y="169"/>
                  </a:lnTo>
                  <a:lnTo>
                    <a:pt x="96" y="161"/>
                  </a:lnTo>
                  <a:lnTo>
                    <a:pt x="100" y="151"/>
                  </a:lnTo>
                  <a:lnTo>
                    <a:pt x="107" y="141"/>
                  </a:lnTo>
                  <a:lnTo>
                    <a:pt x="114" y="134"/>
                  </a:lnTo>
                  <a:lnTo>
                    <a:pt x="124" y="127"/>
                  </a:lnTo>
                  <a:lnTo>
                    <a:pt x="106" y="113"/>
                  </a:lnTo>
                  <a:lnTo>
                    <a:pt x="88" y="99"/>
                  </a:lnTo>
                  <a:lnTo>
                    <a:pt x="71" y="84"/>
                  </a:lnTo>
                  <a:lnTo>
                    <a:pt x="55" y="69"/>
                  </a:lnTo>
                  <a:lnTo>
                    <a:pt x="40" y="53"/>
                  </a:lnTo>
                  <a:lnTo>
                    <a:pt x="26" y="35"/>
                  </a:lnTo>
                  <a:lnTo>
                    <a:pt x="13" y="18"/>
                  </a:lnTo>
                  <a:lnTo>
                    <a:pt x="0" y="0"/>
                  </a:lnTo>
                  <a:lnTo>
                    <a:pt x="527" y="188"/>
                  </a:lnTo>
                  <a:lnTo>
                    <a:pt x="506" y="193"/>
                  </a:lnTo>
                  <a:lnTo>
                    <a:pt x="486" y="198"/>
                  </a:lnTo>
                  <a:lnTo>
                    <a:pt x="465" y="203"/>
                  </a:lnTo>
                  <a:lnTo>
                    <a:pt x="444" y="205"/>
                  </a:lnTo>
                  <a:lnTo>
                    <a:pt x="423" y="207"/>
                  </a:lnTo>
                  <a:lnTo>
                    <a:pt x="402" y="208"/>
                  </a:lnTo>
                  <a:lnTo>
                    <a:pt x="380" y="209"/>
                  </a:lnTo>
                  <a:lnTo>
                    <a:pt x="359" y="208"/>
                  </a:lnTo>
                  <a:close/>
                </a:path>
              </a:pathLst>
            </a:custGeom>
            <a:solidFill>
              <a:srgbClr val="704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33" name="Freeform 181"/>
            <p:cNvSpPr>
              <a:spLocks/>
            </p:cNvSpPr>
            <p:nvPr/>
          </p:nvSpPr>
          <p:spPr bwMode="auto">
            <a:xfrm>
              <a:off x="4038" y="2421"/>
              <a:ext cx="12" cy="20"/>
            </a:xfrm>
            <a:custGeom>
              <a:avLst/>
              <a:gdLst>
                <a:gd name="T0" fmla="*/ 34 w 38"/>
                <a:gd name="T1" fmla="*/ 60 h 60"/>
                <a:gd name="T2" fmla="*/ 34 w 38"/>
                <a:gd name="T3" fmla="*/ 60 h 60"/>
                <a:gd name="T4" fmla="*/ 36 w 38"/>
                <a:gd name="T5" fmla="*/ 53 h 60"/>
                <a:gd name="T6" fmla="*/ 37 w 38"/>
                <a:gd name="T7" fmla="*/ 45 h 60"/>
                <a:gd name="T8" fmla="*/ 38 w 38"/>
                <a:gd name="T9" fmla="*/ 37 h 60"/>
                <a:gd name="T10" fmla="*/ 38 w 38"/>
                <a:gd name="T11" fmla="*/ 30 h 60"/>
                <a:gd name="T12" fmla="*/ 36 w 38"/>
                <a:gd name="T13" fmla="*/ 15 h 60"/>
                <a:gd name="T14" fmla="*/ 32 w 38"/>
                <a:gd name="T15" fmla="*/ 0 h 60"/>
                <a:gd name="T16" fmla="*/ 0 w 38"/>
                <a:gd name="T17" fmla="*/ 12 h 60"/>
                <a:gd name="T18" fmla="*/ 4 w 38"/>
                <a:gd name="T19" fmla="*/ 22 h 60"/>
                <a:gd name="T20" fmla="*/ 5 w 38"/>
                <a:gd name="T21" fmla="*/ 32 h 60"/>
                <a:gd name="T22" fmla="*/ 5 w 38"/>
                <a:gd name="T23" fmla="*/ 36 h 60"/>
                <a:gd name="T24" fmla="*/ 4 w 38"/>
                <a:gd name="T25" fmla="*/ 41 h 60"/>
                <a:gd name="T26" fmla="*/ 4 w 38"/>
                <a:gd name="T27" fmla="*/ 45 h 60"/>
                <a:gd name="T28" fmla="*/ 1 w 38"/>
                <a:gd name="T29" fmla="*/ 49 h 60"/>
                <a:gd name="T30" fmla="*/ 1 w 38"/>
                <a:gd name="T31" fmla="*/ 49 h 60"/>
                <a:gd name="T32" fmla="*/ 34 w 38"/>
                <a:gd name="T33" fmla="*/ 60 h 60"/>
                <a:gd name="T34" fmla="*/ 34 w 38"/>
                <a:gd name="T35" fmla="*/ 60 h 60"/>
                <a:gd name="T36" fmla="*/ 34 w 38"/>
                <a:gd name="T3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60">
                  <a:moveTo>
                    <a:pt x="34" y="60"/>
                  </a:moveTo>
                  <a:lnTo>
                    <a:pt x="34" y="60"/>
                  </a:lnTo>
                  <a:lnTo>
                    <a:pt x="36" y="53"/>
                  </a:lnTo>
                  <a:lnTo>
                    <a:pt x="37" y="45"/>
                  </a:lnTo>
                  <a:lnTo>
                    <a:pt x="38" y="37"/>
                  </a:lnTo>
                  <a:lnTo>
                    <a:pt x="38" y="30"/>
                  </a:lnTo>
                  <a:lnTo>
                    <a:pt x="36" y="15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4" y="22"/>
                  </a:lnTo>
                  <a:lnTo>
                    <a:pt x="5" y="32"/>
                  </a:lnTo>
                  <a:lnTo>
                    <a:pt x="5" y="36"/>
                  </a:lnTo>
                  <a:lnTo>
                    <a:pt x="4" y="41"/>
                  </a:lnTo>
                  <a:lnTo>
                    <a:pt x="4" y="45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34" name="Freeform 182"/>
            <p:cNvSpPr>
              <a:spLocks/>
            </p:cNvSpPr>
            <p:nvPr/>
          </p:nvSpPr>
          <p:spPr bwMode="auto">
            <a:xfrm>
              <a:off x="3987" y="2437"/>
              <a:ext cx="62" cy="25"/>
            </a:xfrm>
            <a:custGeom>
              <a:avLst/>
              <a:gdLst>
                <a:gd name="T0" fmla="*/ 0 w 186"/>
                <a:gd name="T1" fmla="*/ 61 h 74"/>
                <a:gd name="T2" fmla="*/ 0 w 186"/>
                <a:gd name="T3" fmla="*/ 61 h 74"/>
                <a:gd name="T4" fmla="*/ 14 w 186"/>
                <a:gd name="T5" fmla="*/ 65 h 74"/>
                <a:gd name="T6" fmla="*/ 29 w 186"/>
                <a:gd name="T7" fmla="*/ 68 h 74"/>
                <a:gd name="T8" fmla="*/ 44 w 186"/>
                <a:gd name="T9" fmla="*/ 72 h 74"/>
                <a:gd name="T10" fmla="*/ 58 w 186"/>
                <a:gd name="T11" fmla="*/ 73 h 74"/>
                <a:gd name="T12" fmla="*/ 72 w 186"/>
                <a:gd name="T13" fmla="*/ 74 h 74"/>
                <a:gd name="T14" fmla="*/ 86 w 186"/>
                <a:gd name="T15" fmla="*/ 74 h 74"/>
                <a:gd name="T16" fmla="*/ 99 w 186"/>
                <a:gd name="T17" fmla="*/ 72 h 74"/>
                <a:gd name="T18" fmla="*/ 112 w 186"/>
                <a:gd name="T19" fmla="*/ 69 h 74"/>
                <a:gd name="T20" fmla="*/ 124 w 186"/>
                <a:gd name="T21" fmla="*/ 66 h 74"/>
                <a:gd name="T22" fmla="*/ 136 w 186"/>
                <a:gd name="T23" fmla="*/ 62 h 74"/>
                <a:gd name="T24" fmla="*/ 147 w 186"/>
                <a:gd name="T25" fmla="*/ 55 h 74"/>
                <a:gd name="T26" fmla="*/ 157 w 186"/>
                <a:gd name="T27" fmla="*/ 49 h 74"/>
                <a:gd name="T28" fmla="*/ 166 w 186"/>
                <a:gd name="T29" fmla="*/ 41 h 74"/>
                <a:gd name="T30" fmla="*/ 174 w 186"/>
                <a:gd name="T31" fmla="*/ 33 h 74"/>
                <a:gd name="T32" fmla="*/ 180 w 186"/>
                <a:gd name="T33" fmla="*/ 23 h 74"/>
                <a:gd name="T34" fmla="*/ 186 w 186"/>
                <a:gd name="T35" fmla="*/ 11 h 74"/>
                <a:gd name="T36" fmla="*/ 153 w 186"/>
                <a:gd name="T37" fmla="*/ 0 h 74"/>
                <a:gd name="T38" fmla="*/ 151 w 186"/>
                <a:gd name="T39" fmla="*/ 7 h 74"/>
                <a:gd name="T40" fmla="*/ 147 w 186"/>
                <a:gd name="T41" fmla="*/ 12 h 74"/>
                <a:gd name="T42" fmla="*/ 143 w 186"/>
                <a:gd name="T43" fmla="*/ 18 h 74"/>
                <a:gd name="T44" fmla="*/ 137 w 186"/>
                <a:gd name="T45" fmla="*/ 22 h 74"/>
                <a:gd name="T46" fmla="*/ 130 w 186"/>
                <a:gd name="T47" fmla="*/ 27 h 74"/>
                <a:gd name="T48" fmla="*/ 122 w 186"/>
                <a:gd name="T49" fmla="*/ 31 h 74"/>
                <a:gd name="T50" fmla="*/ 113 w 186"/>
                <a:gd name="T51" fmla="*/ 34 h 74"/>
                <a:gd name="T52" fmla="*/ 105 w 186"/>
                <a:gd name="T53" fmla="*/ 37 h 74"/>
                <a:gd name="T54" fmla="*/ 94 w 186"/>
                <a:gd name="T55" fmla="*/ 38 h 74"/>
                <a:gd name="T56" fmla="*/ 84 w 186"/>
                <a:gd name="T57" fmla="*/ 39 h 74"/>
                <a:gd name="T58" fmla="*/ 72 w 186"/>
                <a:gd name="T59" fmla="*/ 40 h 74"/>
                <a:gd name="T60" fmla="*/ 60 w 186"/>
                <a:gd name="T61" fmla="*/ 39 h 74"/>
                <a:gd name="T62" fmla="*/ 49 w 186"/>
                <a:gd name="T63" fmla="*/ 38 h 74"/>
                <a:gd name="T64" fmla="*/ 37 w 186"/>
                <a:gd name="T65" fmla="*/ 36 h 74"/>
                <a:gd name="T66" fmla="*/ 24 w 186"/>
                <a:gd name="T67" fmla="*/ 33 h 74"/>
                <a:gd name="T68" fmla="*/ 11 w 186"/>
                <a:gd name="T69" fmla="*/ 28 h 74"/>
                <a:gd name="T70" fmla="*/ 11 w 186"/>
                <a:gd name="T71" fmla="*/ 28 h 74"/>
                <a:gd name="T72" fmla="*/ 0 w 186"/>
                <a:gd name="T73" fmla="*/ 61 h 74"/>
                <a:gd name="T74" fmla="*/ 0 w 186"/>
                <a:gd name="T75" fmla="*/ 61 h 74"/>
                <a:gd name="T76" fmla="*/ 0 w 186"/>
                <a:gd name="T7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6" h="74">
                  <a:moveTo>
                    <a:pt x="0" y="61"/>
                  </a:moveTo>
                  <a:lnTo>
                    <a:pt x="0" y="61"/>
                  </a:lnTo>
                  <a:lnTo>
                    <a:pt x="14" y="65"/>
                  </a:lnTo>
                  <a:lnTo>
                    <a:pt x="29" y="68"/>
                  </a:lnTo>
                  <a:lnTo>
                    <a:pt x="44" y="72"/>
                  </a:lnTo>
                  <a:lnTo>
                    <a:pt x="58" y="73"/>
                  </a:lnTo>
                  <a:lnTo>
                    <a:pt x="72" y="74"/>
                  </a:lnTo>
                  <a:lnTo>
                    <a:pt x="86" y="74"/>
                  </a:lnTo>
                  <a:lnTo>
                    <a:pt x="99" y="72"/>
                  </a:lnTo>
                  <a:lnTo>
                    <a:pt x="112" y="69"/>
                  </a:lnTo>
                  <a:lnTo>
                    <a:pt x="124" y="66"/>
                  </a:lnTo>
                  <a:lnTo>
                    <a:pt x="136" y="62"/>
                  </a:lnTo>
                  <a:lnTo>
                    <a:pt x="147" y="55"/>
                  </a:lnTo>
                  <a:lnTo>
                    <a:pt x="157" y="49"/>
                  </a:lnTo>
                  <a:lnTo>
                    <a:pt x="166" y="41"/>
                  </a:lnTo>
                  <a:lnTo>
                    <a:pt x="174" y="33"/>
                  </a:lnTo>
                  <a:lnTo>
                    <a:pt x="180" y="23"/>
                  </a:lnTo>
                  <a:lnTo>
                    <a:pt x="186" y="11"/>
                  </a:lnTo>
                  <a:lnTo>
                    <a:pt x="153" y="0"/>
                  </a:lnTo>
                  <a:lnTo>
                    <a:pt x="151" y="7"/>
                  </a:lnTo>
                  <a:lnTo>
                    <a:pt x="147" y="12"/>
                  </a:lnTo>
                  <a:lnTo>
                    <a:pt x="143" y="18"/>
                  </a:lnTo>
                  <a:lnTo>
                    <a:pt x="137" y="22"/>
                  </a:lnTo>
                  <a:lnTo>
                    <a:pt x="130" y="27"/>
                  </a:lnTo>
                  <a:lnTo>
                    <a:pt x="122" y="31"/>
                  </a:lnTo>
                  <a:lnTo>
                    <a:pt x="113" y="34"/>
                  </a:lnTo>
                  <a:lnTo>
                    <a:pt x="105" y="37"/>
                  </a:lnTo>
                  <a:lnTo>
                    <a:pt x="94" y="38"/>
                  </a:lnTo>
                  <a:lnTo>
                    <a:pt x="84" y="39"/>
                  </a:lnTo>
                  <a:lnTo>
                    <a:pt x="72" y="40"/>
                  </a:lnTo>
                  <a:lnTo>
                    <a:pt x="60" y="39"/>
                  </a:lnTo>
                  <a:lnTo>
                    <a:pt x="49" y="38"/>
                  </a:lnTo>
                  <a:lnTo>
                    <a:pt x="37" y="36"/>
                  </a:lnTo>
                  <a:lnTo>
                    <a:pt x="24" y="33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35" name="Freeform 183"/>
            <p:cNvSpPr>
              <a:spLocks/>
            </p:cNvSpPr>
            <p:nvPr/>
          </p:nvSpPr>
          <p:spPr bwMode="auto">
            <a:xfrm>
              <a:off x="3948" y="2405"/>
              <a:ext cx="43" cy="52"/>
            </a:xfrm>
            <a:custGeom>
              <a:avLst/>
              <a:gdLst>
                <a:gd name="T0" fmla="*/ 5 w 127"/>
                <a:gd name="T1" fmla="*/ 0 h 158"/>
                <a:gd name="T2" fmla="*/ 5 w 127"/>
                <a:gd name="T3" fmla="*/ 0 h 158"/>
                <a:gd name="T4" fmla="*/ 2 w 127"/>
                <a:gd name="T5" fmla="*/ 12 h 158"/>
                <a:gd name="T6" fmla="*/ 0 w 127"/>
                <a:gd name="T7" fmla="*/ 24 h 158"/>
                <a:gd name="T8" fmla="*/ 0 w 127"/>
                <a:gd name="T9" fmla="*/ 36 h 158"/>
                <a:gd name="T10" fmla="*/ 3 w 127"/>
                <a:gd name="T11" fmla="*/ 48 h 158"/>
                <a:gd name="T12" fmla="*/ 6 w 127"/>
                <a:gd name="T13" fmla="*/ 60 h 158"/>
                <a:gd name="T14" fmla="*/ 10 w 127"/>
                <a:gd name="T15" fmla="*/ 70 h 158"/>
                <a:gd name="T16" fmla="*/ 17 w 127"/>
                <a:gd name="T17" fmla="*/ 81 h 158"/>
                <a:gd name="T18" fmla="*/ 24 w 127"/>
                <a:gd name="T19" fmla="*/ 92 h 158"/>
                <a:gd name="T20" fmla="*/ 32 w 127"/>
                <a:gd name="T21" fmla="*/ 102 h 158"/>
                <a:gd name="T22" fmla="*/ 41 w 127"/>
                <a:gd name="T23" fmla="*/ 111 h 158"/>
                <a:gd name="T24" fmla="*/ 51 w 127"/>
                <a:gd name="T25" fmla="*/ 121 h 158"/>
                <a:gd name="T26" fmla="*/ 63 w 127"/>
                <a:gd name="T27" fmla="*/ 130 h 158"/>
                <a:gd name="T28" fmla="*/ 75 w 127"/>
                <a:gd name="T29" fmla="*/ 137 h 158"/>
                <a:gd name="T30" fmla="*/ 88 w 127"/>
                <a:gd name="T31" fmla="*/ 145 h 158"/>
                <a:gd name="T32" fmla="*/ 101 w 127"/>
                <a:gd name="T33" fmla="*/ 151 h 158"/>
                <a:gd name="T34" fmla="*/ 116 w 127"/>
                <a:gd name="T35" fmla="*/ 158 h 158"/>
                <a:gd name="T36" fmla="*/ 127 w 127"/>
                <a:gd name="T37" fmla="*/ 125 h 158"/>
                <a:gd name="T38" fmla="*/ 115 w 127"/>
                <a:gd name="T39" fmla="*/ 121 h 158"/>
                <a:gd name="T40" fmla="*/ 103 w 127"/>
                <a:gd name="T41" fmla="*/ 115 h 158"/>
                <a:gd name="T42" fmla="*/ 92 w 127"/>
                <a:gd name="T43" fmla="*/ 109 h 158"/>
                <a:gd name="T44" fmla="*/ 83 w 127"/>
                <a:gd name="T45" fmla="*/ 102 h 158"/>
                <a:gd name="T46" fmla="*/ 73 w 127"/>
                <a:gd name="T47" fmla="*/ 95 h 158"/>
                <a:gd name="T48" fmla="*/ 64 w 127"/>
                <a:gd name="T49" fmla="*/ 88 h 158"/>
                <a:gd name="T50" fmla="*/ 58 w 127"/>
                <a:gd name="T51" fmla="*/ 80 h 158"/>
                <a:gd name="T52" fmla="*/ 51 w 127"/>
                <a:gd name="T53" fmla="*/ 71 h 158"/>
                <a:gd name="T54" fmla="*/ 46 w 127"/>
                <a:gd name="T55" fmla="*/ 64 h 158"/>
                <a:gd name="T56" fmla="*/ 40 w 127"/>
                <a:gd name="T57" fmla="*/ 56 h 158"/>
                <a:gd name="T58" fmla="*/ 37 w 127"/>
                <a:gd name="T59" fmla="*/ 48 h 158"/>
                <a:gd name="T60" fmla="*/ 35 w 127"/>
                <a:gd name="T61" fmla="*/ 40 h 158"/>
                <a:gd name="T62" fmla="*/ 34 w 127"/>
                <a:gd name="T63" fmla="*/ 33 h 158"/>
                <a:gd name="T64" fmla="*/ 34 w 127"/>
                <a:gd name="T65" fmla="*/ 26 h 158"/>
                <a:gd name="T66" fmla="*/ 35 w 127"/>
                <a:gd name="T67" fmla="*/ 19 h 158"/>
                <a:gd name="T68" fmla="*/ 36 w 127"/>
                <a:gd name="T69" fmla="*/ 12 h 158"/>
                <a:gd name="T70" fmla="*/ 36 w 127"/>
                <a:gd name="T71" fmla="*/ 12 h 158"/>
                <a:gd name="T72" fmla="*/ 5 w 127"/>
                <a:gd name="T73" fmla="*/ 0 h 158"/>
                <a:gd name="T74" fmla="*/ 5 w 127"/>
                <a:gd name="T75" fmla="*/ 0 h 158"/>
                <a:gd name="T76" fmla="*/ 5 w 127"/>
                <a:gd name="T7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" h="158">
                  <a:moveTo>
                    <a:pt x="5" y="0"/>
                  </a:moveTo>
                  <a:lnTo>
                    <a:pt x="5" y="0"/>
                  </a:lnTo>
                  <a:lnTo>
                    <a:pt x="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3" y="48"/>
                  </a:lnTo>
                  <a:lnTo>
                    <a:pt x="6" y="60"/>
                  </a:lnTo>
                  <a:lnTo>
                    <a:pt x="10" y="70"/>
                  </a:lnTo>
                  <a:lnTo>
                    <a:pt x="17" y="81"/>
                  </a:lnTo>
                  <a:lnTo>
                    <a:pt x="24" y="92"/>
                  </a:lnTo>
                  <a:lnTo>
                    <a:pt x="32" y="102"/>
                  </a:lnTo>
                  <a:lnTo>
                    <a:pt x="41" y="111"/>
                  </a:lnTo>
                  <a:lnTo>
                    <a:pt x="51" y="121"/>
                  </a:lnTo>
                  <a:lnTo>
                    <a:pt x="63" y="130"/>
                  </a:lnTo>
                  <a:lnTo>
                    <a:pt x="75" y="137"/>
                  </a:lnTo>
                  <a:lnTo>
                    <a:pt x="88" y="145"/>
                  </a:lnTo>
                  <a:lnTo>
                    <a:pt x="101" y="151"/>
                  </a:lnTo>
                  <a:lnTo>
                    <a:pt x="116" y="158"/>
                  </a:lnTo>
                  <a:lnTo>
                    <a:pt x="127" y="125"/>
                  </a:lnTo>
                  <a:lnTo>
                    <a:pt x="115" y="121"/>
                  </a:lnTo>
                  <a:lnTo>
                    <a:pt x="103" y="115"/>
                  </a:lnTo>
                  <a:lnTo>
                    <a:pt x="92" y="109"/>
                  </a:lnTo>
                  <a:lnTo>
                    <a:pt x="83" y="102"/>
                  </a:lnTo>
                  <a:lnTo>
                    <a:pt x="73" y="95"/>
                  </a:lnTo>
                  <a:lnTo>
                    <a:pt x="64" y="88"/>
                  </a:lnTo>
                  <a:lnTo>
                    <a:pt x="58" y="80"/>
                  </a:lnTo>
                  <a:lnTo>
                    <a:pt x="51" y="71"/>
                  </a:lnTo>
                  <a:lnTo>
                    <a:pt x="46" y="64"/>
                  </a:lnTo>
                  <a:lnTo>
                    <a:pt x="40" y="56"/>
                  </a:lnTo>
                  <a:lnTo>
                    <a:pt x="37" y="48"/>
                  </a:lnTo>
                  <a:lnTo>
                    <a:pt x="35" y="40"/>
                  </a:lnTo>
                  <a:lnTo>
                    <a:pt x="34" y="33"/>
                  </a:lnTo>
                  <a:lnTo>
                    <a:pt x="34" y="26"/>
                  </a:lnTo>
                  <a:lnTo>
                    <a:pt x="35" y="19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36" name="Freeform 184"/>
            <p:cNvSpPr>
              <a:spLocks/>
            </p:cNvSpPr>
            <p:nvPr/>
          </p:nvSpPr>
          <p:spPr bwMode="auto">
            <a:xfrm>
              <a:off x="3950" y="2391"/>
              <a:ext cx="25" cy="18"/>
            </a:xfrm>
            <a:custGeom>
              <a:avLst/>
              <a:gdLst>
                <a:gd name="T0" fmla="*/ 34 w 74"/>
                <a:gd name="T1" fmla="*/ 28 h 54"/>
                <a:gd name="T2" fmla="*/ 34 w 74"/>
                <a:gd name="T3" fmla="*/ 0 h 54"/>
                <a:gd name="T4" fmla="*/ 24 w 74"/>
                <a:gd name="T5" fmla="*/ 9 h 54"/>
                <a:gd name="T6" fmla="*/ 14 w 74"/>
                <a:gd name="T7" fmla="*/ 18 h 54"/>
                <a:gd name="T8" fmla="*/ 6 w 74"/>
                <a:gd name="T9" fmla="*/ 30 h 54"/>
                <a:gd name="T10" fmla="*/ 0 w 74"/>
                <a:gd name="T11" fmla="*/ 42 h 54"/>
                <a:gd name="T12" fmla="*/ 31 w 74"/>
                <a:gd name="T13" fmla="*/ 54 h 54"/>
                <a:gd name="T14" fmla="*/ 35 w 74"/>
                <a:gd name="T15" fmla="*/ 46 h 54"/>
                <a:gd name="T16" fmla="*/ 40 w 74"/>
                <a:gd name="T17" fmla="*/ 40 h 54"/>
                <a:gd name="T18" fmla="*/ 45 w 74"/>
                <a:gd name="T19" fmla="*/ 35 h 54"/>
                <a:gd name="T20" fmla="*/ 53 w 74"/>
                <a:gd name="T21" fmla="*/ 29 h 54"/>
                <a:gd name="T22" fmla="*/ 54 w 74"/>
                <a:gd name="T23" fmla="*/ 1 h 54"/>
                <a:gd name="T24" fmla="*/ 53 w 74"/>
                <a:gd name="T25" fmla="*/ 29 h 54"/>
                <a:gd name="T26" fmla="*/ 74 w 74"/>
                <a:gd name="T27" fmla="*/ 15 h 54"/>
                <a:gd name="T28" fmla="*/ 54 w 74"/>
                <a:gd name="T29" fmla="*/ 1 h 54"/>
                <a:gd name="T30" fmla="*/ 34 w 74"/>
                <a:gd name="T31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54">
                  <a:moveTo>
                    <a:pt x="34" y="28"/>
                  </a:moveTo>
                  <a:lnTo>
                    <a:pt x="34" y="0"/>
                  </a:lnTo>
                  <a:lnTo>
                    <a:pt x="24" y="9"/>
                  </a:lnTo>
                  <a:lnTo>
                    <a:pt x="14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31" y="54"/>
                  </a:lnTo>
                  <a:lnTo>
                    <a:pt x="35" y="46"/>
                  </a:lnTo>
                  <a:lnTo>
                    <a:pt x="40" y="40"/>
                  </a:lnTo>
                  <a:lnTo>
                    <a:pt x="45" y="35"/>
                  </a:lnTo>
                  <a:lnTo>
                    <a:pt x="53" y="29"/>
                  </a:lnTo>
                  <a:lnTo>
                    <a:pt x="54" y="1"/>
                  </a:lnTo>
                  <a:lnTo>
                    <a:pt x="53" y="29"/>
                  </a:lnTo>
                  <a:lnTo>
                    <a:pt x="74" y="15"/>
                  </a:lnTo>
                  <a:lnTo>
                    <a:pt x="54" y="1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37" name="Freeform 185"/>
            <p:cNvSpPr>
              <a:spLocks/>
            </p:cNvSpPr>
            <p:nvPr/>
          </p:nvSpPr>
          <p:spPr bwMode="auto">
            <a:xfrm>
              <a:off x="3910" y="2342"/>
              <a:ext cx="58" cy="58"/>
            </a:xfrm>
            <a:custGeom>
              <a:avLst/>
              <a:gdLst>
                <a:gd name="T0" fmla="*/ 46 w 175"/>
                <a:gd name="T1" fmla="*/ 16 h 173"/>
                <a:gd name="T2" fmla="*/ 27 w 175"/>
                <a:gd name="T3" fmla="*/ 41 h 173"/>
                <a:gd name="T4" fmla="*/ 40 w 175"/>
                <a:gd name="T5" fmla="*/ 61 h 173"/>
                <a:gd name="T6" fmla="*/ 54 w 175"/>
                <a:gd name="T7" fmla="*/ 79 h 173"/>
                <a:gd name="T8" fmla="*/ 69 w 175"/>
                <a:gd name="T9" fmla="*/ 96 h 173"/>
                <a:gd name="T10" fmla="*/ 84 w 175"/>
                <a:gd name="T11" fmla="*/ 114 h 173"/>
                <a:gd name="T12" fmla="*/ 100 w 175"/>
                <a:gd name="T13" fmla="*/ 130 h 173"/>
                <a:gd name="T14" fmla="*/ 118 w 175"/>
                <a:gd name="T15" fmla="*/ 145 h 173"/>
                <a:gd name="T16" fmla="*/ 136 w 175"/>
                <a:gd name="T17" fmla="*/ 160 h 173"/>
                <a:gd name="T18" fmla="*/ 155 w 175"/>
                <a:gd name="T19" fmla="*/ 173 h 173"/>
                <a:gd name="T20" fmla="*/ 175 w 175"/>
                <a:gd name="T21" fmla="*/ 146 h 173"/>
                <a:gd name="T22" fmla="*/ 156 w 175"/>
                <a:gd name="T23" fmla="*/ 133 h 173"/>
                <a:gd name="T24" fmla="*/ 140 w 175"/>
                <a:gd name="T25" fmla="*/ 119 h 173"/>
                <a:gd name="T26" fmla="*/ 124 w 175"/>
                <a:gd name="T27" fmla="*/ 105 h 173"/>
                <a:gd name="T28" fmla="*/ 108 w 175"/>
                <a:gd name="T29" fmla="*/ 90 h 173"/>
                <a:gd name="T30" fmla="*/ 94 w 175"/>
                <a:gd name="T31" fmla="*/ 74 h 173"/>
                <a:gd name="T32" fmla="*/ 80 w 175"/>
                <a:gd name="T33" fmla="*/ 58 h 173"/>
                <a:gd name="T34" fmla="*/ 67 w 175"/>
                <a:gd name="T35" fmla="*/ 40 h 173"/>
                <a:gd name="T36" fmla="*/ 55 w 175"/>
                <a:gd name="T37" fmla="*/ 23 h 173"/>
                <a:gd name="T38" fmla="*/ 35 w 175"/>
                <a:gd name="T39" fmla="*/ 48 h 173"/>
                <a:gd name="T40" fmla="*/ 46 w 175"/>
                <a:gd name="T41" fmla="*/ 16 h 173"/>
                <a:gd name="T42" fmla="*/ 0 w 175"/>
                <a:gd name="T43" fmla="*/ 0 h 173"/>
                <a:gd name="T44" fmla="*/ 27 w 175"/>
                <a:gd name="T45" fmla="*/ 41 h 173"/>
                <a:gd name="T46" fmla="*/ 46 w 175"/>
                <a:gd name="T47" fmla="*/ 1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" h="173">
                  <a:moveTo>
                    <a:pt x="46" y="16"/>
                  </a:moveTo>
                  <a:lnTo>
                    <a:pt x="27" y="41"/>
                  </a:lnTo>
                  <a:lnTo>
                    <a:pt x="40" y="61"/>
                  </a:lnTo>
                  <a:lnTo>
                    <a:pt x="54" y="79"/>
                  </a:lnTo>
                  <a:lnTo>
                    <a:pt x="69" y="96"/>
                  </a:lnTo>
                  <a:lnTo>
                    <a:pt x="84" y="114"/>
                  </a:lnTo>
                  <a:lnTo>
                    <a:pt x="100" y="130"/>
                  </a:lnTo>
                  <a:lnTo>
                    <a:pt x="118" y="145"/>
                  </a:lnTo>
                  <a:lnTo>
                    <a:pt x="136" y="160"/>
                  </a:lnTo>
                  <a:lnTo>
                    <a:pt x="155" y="173"/>
                  </a:lnTo>
                  <a:lnTo>
                    <a:pt x="175" y="146"/>
                  </a:lnTo>
                  <a:lnTo>
                    <a:pt x="156" y="133"/>
                  </a:lnTo>
                  <a:lnTo>
                    <a:pt x="140" y="119"/>
                  </a:lnTo>
                  <a:lnTo>
                    <a:pt x="124" y="105"/>
                  </a:lnTo>
                  <a:lnTo>
                    <a:pt x="108" y="90"/>
                  </a:lnTo>
                  <a:lnTo>
                    <a:pt x="94" y="74"/>
                  </a:lnTo>
                  <a:lnTo>
                    <a:pt x="80" y="58"/>
                  </a:lnTo>
                  <a:lnTo>
                    <a:pt x="67" y="40"/>
                  </a:lnTo>
                  <a:lnTo>
                    <a:pt x="55" y="23"/>
                  </a:lnTo>
                  <a:lnTo>
                    <a:pt x="35" y="48"/>
                  </a:lnTo>
                  <a:lnTo>
                    <a:pt x="46" y="16"/>
                  </a:lnTo>
                  <a:lnTo>
                    <a:pt x="0" y="0"/>
                  </a:lnTo>
                  <a:lnTo>
                    <a:pt x="27" y="41"/>
                  </a:lnTo>
                  <a:lnTo>
                    <a:pt x="46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38" name="Freeform 186"/>
            <p:cNvSpPr>
              <a:spLocks/>
            </p:cNvSpPr>
            <p:nvPr/>
          </p:nvSpPr>
          <p:spPr bwMode="auto">
            <a:xfrm>
              <a:off x="3921" y="2348"/>
              <a:ext cx="195" cy="73"/>
            </a:xfrm>
            <a:custGeom>
              <a:avLst/>
              <a:gdLst>
                <a:gd name="T0" fmla="*/ 537 w 585"/>
                <a:gd name="T1" fmla="*/ 221 h 221"/>
                <a:gd name="T2" fmla="*/ 538 w 585"/>
                <a:gd name="T3" fmla="*/ 188 h 221"/>
                <a:gd name="T4" fmla="*/ 11 w 585"/>
                <a:gd name="T5" fmla="*/ 0 h 221"/>
                <a:gd name="T6" fmla="*/ 0 w 585"/>
                <a:gd name="T7" fmla="*/ 32 h 221"/>
                <a:gd name="T8" fmla="*/ 526 w 585"/>
                <a:gd name="T9" fmla="*/ 220 h 221"/>
                <a:gd name="T10" fmla="*/ 537 w 585"/>
                <a:gd name="T11" fmla="*/ 221 h 221"/>
                <a:gd name="T12" fmla="*/ 537 w 585"/>
                <a:gd name="T13" fmla="*/ 221 h 221"/>
                <a:gd name="T14" fmla="*/ 585 w 585"/>
                <a:gd name="T15" fmla="*/ 206 h 221"/>
                <a:gd name="T16" fmla="*/ 538 w 585"/>
                <a:gd name="T17" fmla="*/ 188 h 221"/>
                <a:gd name="T18" fmla="*/ 537 w 585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5" h="221">
                  <a:moveTo>
                    <a:pt x="537" y="221"/>
                  </a:moveTo>
                  <a:lnTo>
                    <a:pt x="538" y="188"/>
                  </a:lnTo>
                  <a:lnTo>
                    <a:pt x="11" y="0"/>
                  </a:lnTo>
                  <a:lnTo>
                    <a:pt x="0" y="32"/>
                  </a:lnTo>
                  <a:lnTo>
                    <a:pt x="526" y="220"/>
                  </a:lnTo>
                  <a:lnTo>
                    <a:pt x="537" y="221"/>
                  </a:lnTo>
                  <a:lnTo>
                    <a:pt x="537" y="221"/>
                  </a:lnTo>
                  <a:lnTo>
                    <a:pt x="585" y="206"/>
                  </a:lnTo>
                  <a:lnTo>
                    <a:pt x="538" y="188"/>
                  </a:lnTo>
                  <a:lnTo>
                    <a:pt x="537" y="2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39" name="Freeform 187"/>
            <p:cNvSpPr>
              <a:spLocks/>
            </p:cNvSpPr>
            <p:nvPr/>
          </p:nvSpPr>
          <p:spPr bwMode="auto">
            <a:xfrm>
              <a:off x="4035" y="2410"/>
              <a:ext cx="65" cy="18"/>
            </a:xfrm>
            <a:custGeom>
              <a:avLst/>
              <a:gdLst>
                <a:gd name="T0" fmla="*/ 40 w 196"/>
                <a:gd name="T1" fmla="*/ 31 h 54"/>
                <a:gd name="T2" fmla="*/ 23 w 196"/>
                <a:gd name="T3" fmla="*/ 54 h 54"/>
                <a:gd name="T4" fmla="*/ 45 w 196"/>
                <a:gd name="T5" fmla="*/ 54 h 54"/>
                <a:gd name="T6" fmla="*/ 68 w 196"/>
                <a:gd name="T7" fmla="*/ 54 h 54"/>
                <a:gd name="T8" fmla="*/ 89 w 196"/>
                <a:gd name="T9" fmla="*/ 53 h 54"/>
                <a:gd name="T10" fmla="*/ 111 w 196"/>
                <a:gd name="T11" fmla="*/ 51 h 54"/>
                <a:gd name="T12" fmla="*/ 132 w 196"/>
                <a:gd name="T13" fmla="*/ 48 h 54"/>
                <a:gd name="T14" fmla="*/ 154 w 196"/>
                <a:gd name="T15" fmla="*/ 44 h 54"/>
                <a:gd name="T16" fmla="*/ 176 w 196"/>
                <a:gd name="T17" fmla="*/ 38 h 54"/>
                <a:gd name="T18" fmla="*/ 196 w 196"/>
                <a:gd name="T19" fmla="*/ 33 h 54"/>
                <a:gd name="T20" fmla="*/ 186 w 196"/>
                <a:gd name="T21" fmla="*/ 0 h 54"/>
                <a:gd name="T22" fmla="*/ 167 w 196"/>
                <a:gd name="T23" fmla="*/ 6 h 54"/>
                <a:gd name="T24" fmla="*/ 148 w 196"/>
                <a:gd name="T25" fmla="*/ 11 h 54"/>
                <a:gd name="T26" fmla="*/ 127 w 196"/>
                <a:gd name="T27" fmla="*/ 14 h 54"/>
                <a:gd name="T28" fmla="*/ 108 w 196"/>
                <a:gd name="T29" fmla="*/ 18 h 54"/>
                <a:gd name="T30" fmla="*/ 87 w 196"/>
                <a:gd name="T31" fmla="*/ 20 h 54"/>
                <a:gd name="T32" fmla="*/ 67 w 196"/>
                <a:gd name="T33" fmla="*/ 21 h 54"/>
                <a:gd name="T34" fmla="*/ 46 w 196"/>
                <a:gd name="T35" fmla="*/ 21 h 54"/>
                <a:gd name="T36" fmla="*/ 26 w 196"/>
                <a:gd name="T37" fmla="*/ 20 h 54"/>
                <a:gd name="T38" fmla="*/ 8 w 196"/>
                <a:gd name="T39" fmla="*/ 43 h 54"/>
                <a:gd name="T40" fmla="*/ 26 w 196"/>
                <a:gd name="T41" fmla="*/ 20 h 54"/>
                <a:gd name="T42" fmla="*/ 0 w 196"/>
                <a:gd name="T43" fmla="*/ 19 h 54"/>
                <a:gd name="T44" fmla="*/ 8 w 196"/>
                <a:gd name="T45" fmla="*/ 43 h 54"/>
                <a:gd name="T46" fmla="*/ 40 w 196"/>
                <a:gd name="T4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54">
                  <a:moveTo>
                    <a:pt x="40" y="31"/>
                  </a:moveTo>
                  <a:lnTo>
                    <a:pt x="23" y="54"/>
                  </a:lnTo>
                  <a:lnTo>
                    <a:pt x="45" y="54"/>
                  </a:lnTo>
                  <a:lnTo>
                    <a:pt x="68" y="54"/>
                  </a:lnTo>
                  <a:lnTo>
                    <a:pt x="89" y="53"/>
                  </a:lnTo>
                  <a:lnTo>
                    <a:pt x="111" y="51"/>
                  </a:lnTo>
                  <a:lnTo>
                    <a:pt x="132" y="48"/>
                  </a:lnTo>
                  <a:lnTo>
                    <a:pt x="154" y="44"/>
                  </a:lnTo>
                  <a:lnTo>
                    <a:pt x="176" y="38"/>
                  </a:lnTo>
                  <a:lnTo>
                    <a:pt x="196" y="33"/>
                  </a:lnTo>
                  <a:lnTo>
                    <a:pt x="186" y="0"/>
                  </a:lnTo>
                  <a:lnTo>
                    <a:pt x="167" y="6"/>
                  </a:lnTo>
                  <a:lnTo>
                    <a:pt x="148" y="11"/>
                  </a:lnTo>
                  <a:lnTo>
                    <a:pt x="127" y="14"/>
                  </a:lnTo>
                  <a:lnTo>
                    <a:pt x="108" y="18"/>
                  </a:lnTo>
                  <a:lnTo>
                    <a:pt x="87" y="20"/>
                  </a:lnTo>
                  <a:lnTo>
                    <a:pt x="67" y="21"/>
                  </a:lnTo>
                  <a:lnTo>
                    <a:pt x="46" y="21"/>
                  </a:lnTo>
                  <a:lnTo>
                    <a:pt x="26" y="20"/>
                  </a:lnTo>
                  <a:lnTo>
                    <a:pt x="8" y="43"/>
                  </a:lnTo>
                  <a:lnTo>
                    <a:pt x="26" y="20"/>
                  </a:lnTo>
                  <a:lnTo>
                    <a:pt x="0" y="19"/>
                  </a:lnTo>
                  <a:lnTo>
                    <a:pt x="8" y="43"/>
                  </a:lnTo>
                  <a:lnTo>
                    <a:pt x="40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40" name="Freeform 188"/>
            <p:cNvSpPr>
              <a:spLocks/>
            </p:cNvSpPr>
            <p:nvPr/>
          </p:nvSpPr>
          <p:spPr bwMode="auto">
            <a:xfrm>
              <a:off x="3976" y="2404"/>
              <a:ext cx="47" cy="34"/>
            </a:xfrm>
            <a:custGeom>
              <a:avLst/>
              <a:gdLst>
                <a:gd name="T0" fmla="*/ 85 w 139"/>
                <a:gd name="T1" fmla="*/ 7 h 102"/>
                <a:gd name="T2" fmla="*/ 99 w 139"/>
                <a:gd name="T3" fmla="*/ 13 h 102"/>
                <a:gd name="T4" fmla="*/ 111 w 139"/>
                <a:gd name="T5" fmla="*/ 20 h 102"/>
                <a:gd name="T6" fmla="*/ 121 w 139"/>
                <a:gd name="T7" fmla="*/ 28 h 102"/>
                <a:gd name="T8" fmla="*/ 128 w 139"/>
                <a:gd name="T9" fmla="*/ 37 h 102"/>
                <a:gd name="T10" fmla="*/ 131 w 139"/>
                <a:gd name="T11" fmla="*/ 42 h 102"/>
                <a:gd name="T12" fmla="*/ 135 w 139"/>
                <a:gd name="T13" fmla="*/ 47 h 102"/>
                <a:gd name="T14" fmla="*/ 137 w 139"/>
                <a:gd name="T15" fmla="*/ 52 h 102"/>
                <a:gd name="T16" fmla="*/ 138 w 139"/>
                <a:gd name="T17" fmla="*/ 56 h 102"/>
                <a:gd name="T18" fmla="*/ 139 w 139"/>
                <a:gd name="T19" fmla="*/ 62 h 102"/>
                <a:gd name="T20" fmla="*/ 139 w 139"/>
                <a:gd name="T21" fmla="*/ 66 h 102"/>
                <a:gd name="T22" fmla="*/ 138 w 139"/>
                <a:gd name="T23" fmla="*/ 71 h 102"/>
                <a:gd name="T24" fmla="*/ 137 w 139"/>
                <a:gd name="T25" fmla="*/ 76 h 102"/>
                <a:gd name="T26" fmla="*/ 135 w 139"/>
                <a:gd name="T27" fmla="*/ 80 h 102"/>
                <a:gd name="T28" fmla="*/ 132 w 139"/>
                <a:gd name="T29" fmla="*/ 84 h 102"/>
                <a:gd name="T30" fmla="*/ 129 w 139"/>
                <a:gd name="T31" fmla="*/ 88 h 102"/>
                <a:gd name="T32" fmla="*/ 125 w 139"/>
                <a:gd name="T33" fmla="*/ 91 h 102"/>
                <a:gd name="T34" fmla="*/ 121 w 139"/>
                <a:gd name="T35" fmla="*/ 94 h 102"/>
                <a:gd name="T36" fmla="*/ 116 w 139"/>
                <a:gd name="T37" fmla="*/ 96 h 102"/>
                <a:gd name="T38" fmla="*/ 111 w 139"/>
                <a:gd name="T39" fmla="*/ 98 h 102"/>
                <a:gd name="T40" fmla="*/ 105 w 139"/>
                <a:gd name="T41" fmla="*/ 99 h 102"/>
                <a:gd name="T42" fmla="*/ 94 w 139"/>
                <a:gd name="T43" fmla="*/ 102 h 102"/>
                <a:gd name="T44" fmla="*/ 81 w 139"/>
                <a:gd name="T45" fmla="*/ 102 h 102"/>
                <a:gd name="T46" fmla="*/ 68 w 139"/>
                <a:gd name="T47" fmla="*/ 99 h 102"/>
                <a:gd name="T48" fmla="*/ 54 w 139"/>
                <a:gd name="T49" fmla="*/ 95 h 102"/>
                <a:gd name="T50" fmla="*/ 40 w 139"/>
                <a:gd name="T51" fmla="*/ 90 h 102"/>
                <a:gd name="T52" fmla="*/ 29 w 139"/>
                <a:gd name="T53" fmla="*/ 82 h 102"/>
                <a:gd name="T54" fmla="*/ 18 w 139"/>
                <a:gd name="T55" fmla="*/ 74 h 102"/>
                <a:gd name="T56" fmla="*/ 10 w 139"/>
                <a:gd name="T57" fmla="*/ 65 h 102"/>
                <a:gd name="T58" fmla="*/ 7 w 139"/>
                <a:gd name="T59" fmla="*/ 61 h 102"/>
                <a:gd name="T60" fmla="*/ 4 w 139"/>
                <a:gd name="T61" fmla="*/ 55 h 102"/>
                <a:gd name="T62" fmla="*/ 2 w 139"/>
                <a:gd name="T63" fmla="*/ 51 h 102"/>
                <a:gd name="T64" fmla="*/ 1 w 139"/>
                <a:gd name="T65" fmla="*/ 45 h 102"/>
                <a:gd name="T66" fmla="*/ 0 w 139"/>
                <a:gd name="T67" fmla="*/ 40 h 102"/>
                <a:gd name="T68" fmla="*/ 0 w 139"/>
                <a:gd name="T69" fmla="*/ 36 h 102"/>
                <a:gd name="T70" fmla="*/ 1 w 139"/>
                <a:gd name="T71" fmla="*/ 31 h 102"/>
                <a:gd name="T72" fmla="*/ 2 w 139"/>
                <a:gd name="T73" fmla="*/ 26 h 102"/>
                <a:gd name="T74" fmla="*/ 4 w 139"/>
                <a:gd name="T75" fmla="*/ 22 h 102"/>
                <a:gd name="T76" fmla="*/ 6 w 139"/>
                <a:gd name="T77" fmla="*/ 18 h 102"/>
                <a:gd name="T78" fmla="*/ 9 w 139"/>
                <a:gd name="T79" fmla="*/ 14 h 102"/>
                <a:gd name="T80" fmla="*/ 14 w 139"/>
                <a:gd name="T81" fmla="*/ 11 h 102"/>
                <a:gd name="T82" fmla="*/ 18 w 139"/>
                <a:gd name="T83" fmla="*/ 9 h 102"/>
                <a:gd name="T84" fmla="*/ 22 w 139"/>
                <a:gd name="T85" fmla="*/ 5 h 102"/>
                <a:gd name="T86" fmla="*/ 28 w 139"/>
                <a:gd name="T87" fmla="*/ 4 h 102"/>
                <a:gd name="T88" fmla="*/ 33 w 139"/>
                <a:gd name="T89" fmla="*/ 2 h 102"/>
                <a:gd name="T90" fmla="*/ 45 w 139"/>
                <a:gd name="T91" fmla="*/ 0 h 102"/>
                <a:gd name="T92" fmla="*/ 58 w 139"/>
                <a:gd name="T93" fmla="*/ 1 h 102"/>
                <a:gd name="T94" fmla="*/ 72 w 139"/>
                <a:gd name="T95" fmla="*/ 2 h 102"/>
                <a:gd name="T96" fmla="*/ 85 w 139"/>
                <a:gd name="T9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9" h="102">
                  <a:moveTo>
                    <a:pt x="85" y="7"/>
                  </a:moveTo>
                  <a:lnTo>
                    <a:pt x="99" y="13"/>
                  </a:lnTo>
                  <a:lnTo>
                    <a:pt x="111" y="20"/>
                  </a:lnTo>
                  <a:lnTo>
                    <a:pt x="121" y="28"/>
                  </a:lnTo>
                  <a:lnTo>
                    <a:pt x="128" y="37"/>
                  </a:lnTo>
                  <a:lnTo>
                    <a:pt x="131" y="42"/>
                  </a:lnTo>
                  <a:lnTo>
                    <a:pt x="135" y="47"/>
                  </a:lnTo>
                  <a:lnTo>
                    <a:pt x="137" y="52"/>
                  </a:lnTo>
                  <a:lnTo>
                    <a:pt x="138" y="56"/>
                  </a:lnTo>
                  <a:lnTo>
                    <a:pt x="139" y="62"/>
                  </a:lnTo>
                  <a:lnTo>
                    <a:pt x="139" y="66"/>
                  </a:lnTo>
                  <a:lnTo>
                    <a:pt x="138" y="71"/>
                  </a:lnTo>
                  <a:lnTo>
                    <a:pt x="137" y="76"/>
                  </a:lnTo>
                  <a:lnTo>
                    <a:pt x="135" y="80"/>
                  </a:lnTo>
                  <a:lnTo>
                    <a:pt x="132" y="84"/>
                  </a:lnTo>
                  <a:lnTo>
                    <a:pt x="129" y="88"/>
                  </a:lnTo>
                  <a:lnTo>
                    <a:pt x="125" y="91"/>
                  </a:lnTo>
                  <a:lnTo>
                    <a:pt x="121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5" y="99"/>
                  </a:lnTo>
                  <a:lnTo>
                    <a:pt x="94" y="102"/>
                  </a:lnTo>
                  <a:lnTo>
                    <a:pt x="81" y="102"/>
                  </a:lnTo>
                  <a:lnTo>
                    <a:pt x="68" y="99"/>
                  </a:lnTo>
                  <a:lnTo>
                    <a:pt x="54" y="95"/>
                  </a:lnTo>
                  <a:lnTo>
                    <a:pt x="40" y="90"/>
                  </a:lnTo>
                  <a:lnTo>
                    <a:pt x="29" y="82"/>
                  </a:lnTo>
                  <a:lnTo>
                    <a:pt x="18" y="74"/>
                  </a:lnTo>
                  <a:lnTo>
                    <a:pt x="10" y="65"/>
                  </a:lnTo>
                  <a:lnTo>
                    <a:pt x="7" y="61"/>
                  </a:lnTo>
                  <a:lnTo>
                    <a:pt x="4" y="55"/>
                  </a:lnTo>
                  <a:lnTo>
                    <a:pt x="2" y="51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1" y="31"/>
                  </a:lnTo>
                  <a:lnTo>
                    <a:pt x="2" y="26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9" y="14"/>
                  </a:lnTo>
                  <a:lnTo>
                    <a:pt x="14" y="11"/>
                  </a:lnTo>
                  <a:lnTo>
                    <a:pt x="18" y="9"/>
                  </a:lnTo>
                  <a:lnTo>
                    <a:pt x="22" y="5"/>
                  </a:lnTo>
                  <a:lnTo>
                    <a:pt x="28" y="4"/>
                  </a:lnTo>
                  <a:lnTo>
                    <a:pt x="33" y="2"/>
                  </a:lnTo>
                  <a:lnTo>
                    <a:pt x="45" y="0"/>
                  </a:lnTo>
                  <a:lnTo>
                    <a:pt x="58" y="1"/>
                  </a:lnTo>
                  <a:lnTo>
                    <a:pt x="72" y="2"/>
                  </a:lnTo>
                  <a:lnTo>
                    <a:pt x="8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41" name="Freeform 189"/>
            <p:cNvSpPr>
              <a:spLocks/>
            </p:cNvSpPr>
            <p:nvPr/>
          </p:nvSpPr>
          <p:spPr bwMode="auto">
            <a:xfrm>
              <a:off x="3976" y="2404"/>
              <a:ext cx="47" cy="34"/>
            </a:xfrm>
            <a:custGeom>
              <a:avLst/>
              <a:gdLst>
                <a:gd name="T0" fmla="*/ 85 w 139"/>
                <a:gd name="T1" fmla="*/ 7 h 102"/>
                <a:gd name="T2" fmla="*/ 99 w 139"/>
                <a:gd name="T3" fmla="*/ 13 h 102"/>
                <a:gd name="T4" fmla="*/ 111 w 139"/>
                <a:gd name="T5" fmla="*/ 20 h 102"/>
                <a:gd name="T6" fmla="*/ 121 w 139"/>
                <a:gd name="T7" fmla="*/ 28 h 102"/>
                <a:gd name="T8" fmla="*/ 128 w 139"/>
                <a:gd name="T9" fmla="*/ 37 h 102"/>
                <a:gd name="T10" fmla="*/ 131 w 139"/>
                <a:gd name="T11" fmla="*/ 42 h 102"/>
                <a:gd name="T12" fmla="*/ 135 w 139"/>
                <a:gd name="T13" fmla="*/ 47 h 102"/>
                <a:gd name="T14" fmla="*/ 137 w 139"/>
                <a:gd name="T15" fmla="*/ 52 h 102"/>
                <a:gd name="T16" fmla="*/ 138 w 139"/>
                <a:gd name="T17" fmla="*/ 56 h 102"/>
                <a:gd name="T18" fmla="*/ 139 w 139"/>
                <a:gd name="T19" fmla="*/ 62 h 102"/>
                <a:gd name="T20" fmla="*/ 139 w 139"/>
                <a:gd name="T21" fmla="*/ 66 h 102"/>
                <a:gd name="T22" fmla="*/ 138 w 139"/>
                <a:gd name="T23" fmla="*/ 71 h 102"/>
                <a:gd name="T24" fmla="*/ 137 w 139"/>
                <a:gd name="T25" fmla="*/ 76 h 102"/>
                <a:gd name="T26" fmla="*/ 135 w 139"/>
                <a:gd name="T27" fmla="*/ 80 h 102"/>
                <a:gd name="T28" fmla="*/ 132 w 139"/>
                <a:gd name="T29" fmla="*/ 84 h 102"/>
                <a:gd name="T30" fmla="*/ 129 w 139"/>
                <a:gd name="T31" fmla="*/ 88 h 102"/>
                <a:gd name="T32" fmla="*/ 125 w 139"/>
                <a:gd name="T33" fmla="*/ 91 h 102"/>
                <a:gd name="T34" fmla="*/ 121 w 139"/>
                <a:gd name="T35" fmla="*/ 94 h 102"/>
                <a:gd name="T36" fmla="*/ 116 w 139"/>
                <a:gd name="T37" fmla="*/ 96 h 102"/>
                <a:gd name="T38" fmla="*/ 111 w 139"/>
                <a:gd name="T39" fmla="*/ 98 h 102"/>
                <a:gd name="T40" fmla="*/ 105 w 139"/>
                <a:gd name="T41" fmla="*/ 99 h 102"/>
                <a:gd name="T42" fmla="*/ 94 w 139"/>
                <a:gd name="T43" fmla="*/ 102 h 102"/>
                <a:gd name="T44" fmla="*/ 81 w 139"/>
                <a:gd name="T45" fmla="*/ 102 h 102"/>
                <a:gd name="T46" fmla="*/ 68 w 139"/>
                <a:gd name="T47" fmla="*/ 99 h 102"/>
                <a:gd name="T48" fmla="*/ 54 w 139"/>
                <a:gd name="T49" fmla="*/ 95 h 102"/>
                <a:gd name="T50" fmla="*/ 40 w 139"/>
                <a:gd name="T51" fmla="*/ 90 h 102"/>
                <a:gd name="T52" fmla="*/ 29 w 139"/>
                <a:gd name="T53" fmla="*/ 82 h 102"/>
                <a:gd name="T54" fmla="*/ 18 w 139"/>
                <a:gd name="T55" fmla="*/ 74 h 102"/>
                <a:gd name="T56" fmla="*/ 10 w 139"/>
                <a:gd name="T57" fmla="*/ 65 h 102"/>
                <a:gd name="T58" fmla="*/ 7 w 139"/>
                <a:gd name="T59" fmla="*/ 61 h 102"/>
                <a:gd name="T60" fmla="*/ 4 w 139"/>
                <a:gd name="T61" fmla="*/ 55 h 102"/>
                <a:gd name="T62" fmla="*/ 2 w 139"/>
                <a:gd name="T63" fmla="*/ 51 h 102"/>
                <a:gd name="T64" fmla="*/ 1 w 139"/>
                <a:gd name="T65" fmla="*/ 45 h 102"/>
                <a:gd name="T66" fmla="*/ 0 w 139"/>
                <a:gd name="T67" fmla="*/ 40 h 102"/>
                <a:gd name="T68" fmla="*/ 0 w 139"/>
                <a:gd name="T69" fmla="*/ 36 h 102"/>
                <a:gd name="T70" fmla="*/ 1 w 139"/>
                <a:gd name="T71" fmla="*/ 31 h 102"/>
                <a:gd name="T72" fmla="*/ 2 w 139"/>
                <a:gd name="T73" fmla="*/ 26 h 102"/>
                <a:gd name="T74" fmla="*/ 4 w 139"/>
                <a:gd name="T75" fmla="*/ 22 h 102"/>
                <a:gd name="T76" fmla="*/ 6 w 139"/>
                <a:gd name="T77" fmla="*/ 18 h 102"/>
                <a:gd name="T78" fmla="*/ 9 w 139"/>
                <a:gd name="T79" fmla="*/ 14 h 102"/>
                <a:gd name="T80" fmla="*/ 14 w 139"/>
                <a:gd name="T81" fmla="*/ 11 h 102"/>
                <a:gd name="T82" fmla="*/ 18 w 139"/>
                <a:gd name="T83" fmla="*/ 9 h 102"/>
                <a:gd name="T84" fmla="*/ 22 w 139"/>
                <a:gd name="T85" fmla="*/ 5 h 102"/>
                <a:gd name="T86" fmla="*/ 28 w 139"/>
                <a:gd name="T87" fmla="*/ 4 h 102"/>
                <a:gd name="T88" fmla="*/ 33 w 139"/>
                <a:gd name="T89" fmla="*/ 2 h 102"/>
                <a:gd name="T90" fmla="*/ 45 w 139"/>
                <a:gd name="T91" fmla="*/ 0 h 102"/>
                <a:gd name="T92" fmla="*/ 58 w 139"/>
                <a:gd name="T93" fmla="*/ 1 h 102"/>
                <a:gd name="T94" fmla="*/ 72 w 139"/>
                <a:gd name="T95" fmla="*/ 2 h 102"/>
                <a:gd name="T96" fmla="*/ 85 w 139"/>
                <a:gd name="T9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9" h="102">
                  <a:moveTo>
                    <a:pt x="85" y="7"/>
                  </a:moveTo>
                  <a:lnTo>
                    <a:pt x="99" y="13"/>
                  </a:lnTo>
                  <a:lnTo>
                    <a:pt x="111" y="20"/>
                  </a:lnTo>
                  <a:lnTo>
                    <a:pt x="121" y="28"/>
                  </a:lnTo>
                  <a:lnTo>
                    <a:pt x="128" y="37"/>
                  </a:lnTo>
                  <a:lnTo>
                    <a:pt x="131" y="42"/>
                  </a:lnTo>
                  <a:lnTo>
                    <a:pt x="135" y="47"/>
                  </a:lnTo>
                  <a:lnTo>
                    <a:pt x="137" y="52"/>
                  </a:lnTo>
                  <a:lnTo>
                    <a:pt x="138" y="56"/>
                  </a:lnTo>
                  <a:lnTo>
                    <a:pt x="139" y="62"/>
                  </a:lnTo>
                  <a:lnTo>
                    <a:pt x="139" y="66"/>
                  </a:lnTo>
                  <a:lnTo>
                    <a:pt x="138" y="71"/>
                  </a:lnTo>
                  <a:lnTo>
                    <a:pt x="137" y="76"/>
                  </a:lnTo>
                  <a:lnTo>
                    <a:pt x="135" y="80"/>
                  </a:lnTo>
                  <a:lnTo>
                    <a:pt x="132" y="84"/>
                  </a:lnTo>
                  <a:lnTo>
                    <a:pt x="129" y="88"/>
                  </a:lnTo>
                  <a:lnTo>
                    <a:pt x="125" y="91"/>
                  </a:lnTo>
                  <a:lnTo>
                    <a:pt x="121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5" y="99"/>
                  </a:lnTo>
                  <a:lnTo>
                    <a:pt x="94" y="102"/>
                  </a:lnTo>
                  <a:lnTo>
                    <a:pt x="81" y="102"/>
                  </a:lnTo>
                  <a:lnTo>
                    <a:pt x="68" y="99"/>
                  </a:lnTo>
                  <a:lnTo>
                    <a:pt x="54" y="95"/>
                  </a:lnTo>
                  <a:lnTo>
                    <a:pt x="40" y="90"/>
                  </a:lnTo>
                  <a:lnTo>
                    <a:pt x="29" y="82"/>
                  </a:lnTo>
                  <a:lnTo>
                    <a:pt x="18" y="74"/>
                  </a:lnTo>
                  <a:lnTo>
                    <a:pt x="10" y="65"/>
                  </a:lnTo>
                  <a:lnTo>
                    <a:pt x="7" y="61"/>
                  </a:lnTo>
                  <a:lnTo>
                    <a:pt x="4" y="55"/>
                  </a:lnTo>
                  <a:lnTo>
                    <a:pt x="2" y="51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1" y="31"/>
                  </a:lnTo>
                  <a:lnTo>
                    <a:pt x="2" y="26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9" y="14"/>
                  </a:lnTo>
                  <a:lnTo>
                    <a:pt x="14" y="11"/>
                  </a:lnTo>
                  <a:lnTo>
                    <a:pt x="18" y="9"/>
                  </a:lnTo>
                  <a:lnTo>
                    <a:pt x="22" y="5"/>
                  </a:lnTo>
                  <a:lnTo>
                    <a:pt x="28" y="4"/>
                  </a:lnTo>
                  <a:lnTo>
                    <a:pt x="33" y="2"/>
                  </a:lnTo>
                  <a:lnTo>
                    <a:pt x="45" y="0"/>
                  </a:lnTo>
                  <a:lnTo>
                    <a:pt x="58" y="1"/>
                  </a:lnTo>
                  <a:lnTo>
                    <a:pt x="72" y="2"/>
                  </a:lnTo>
                  <a:lnTo>
                    <a:pt x="85" y="7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42" name="Freeform 190"/>
            <p:cNvSpPr>
              <a:spLocks/>
            </p:cNvSpPr>
            <p:nvPr/>
          </p:nvSpPr>
          <p:spPr bwMode="auto">
            <a:xfrm>
              <a:off x="4101" y="2414"/>
              <a:ext cx="176" cy="103"/>
            </a:xfrm>
            <a:custGeom>
              <a:avLst/>
              <a:gdLst>
                <a:gd name="T0" fmla="*/ 359 w 526"/>
                <a:gd name="T1" fmla="*/ 210 h 309"/>
                <a:gd name="T2" fmla="*/ 363 w 526"/>
                <a:gd name="T3" fmla="*/ 222 h 309"/>
                <a:gd name="T4" fmla="*/ 364 w 526"/>
                <a:gd name="T5" fmla="*/ 235 h 309"/>
                <a:gd name="T6" fmla="*/ 364 w 526"/>
                <a:gd name="T7" fmla="*/ 240 h 309"/>
                <a:gd name="T8" fmla="*/ 363 w 526"/>
                <a:gd name="T9" fmla="*/ 247 h 309"/>
                <a:gd name="T10" fmla="*/ 362 w 526"/>
                <a:gd name="T11" fmla="*/ 252 h 309"/>
                <a:gd name="T12" fmla="*/ 361 w 526"/>
                <a:gd name="T13" fmla="*/ 258 h 309"/>
                <a:gd name="T14" fmla="*/ 357 w 526"/>
                <a:gd name="T15" fmla="*/ 267 h 309"/>
                <a:gd name="T16" fmla="*/ 351 w 526"/>
                <a:gd name="T17" fmla="*/ 275 h 309"/>
                <a:gd name="T18" fmla="*/ 345 w 526"/>
                <a:gd name="T19" fmla="*/ 282 h 309"/>
                <a:gd name="T20" fmla="*/ 337 w 526"/>
                <a:gd name="T21" fmla="*/ 288 h 309"/>
                <a:gd name="T22" fmla="*/ 330 w 526"/>
                <a:gd name="T23" fmla="*/ 294 h 309"/>
                <a:gd name="T24" fmla="*/ 320 w 526"/>
                <a:gd name="T25" fmla="*/ 298 h 309"/>
                <a:gd name="T26" fmla="*/ 310 w 526"/>
                <a:gd name="T27" fmla="*/ 303 h 309"/>
                <a:gd name="T28" fmla="*/ 300 w 526"/>
                <a:gd name="T29" fmla="*/ 305 h 309"/>
                <a:gd name="T30" fmla="*/ 288 w 526"/>
                <a:gd name="T31" fmla="*/ 307 h 309"/>
                <a:gd name="T32" fmla="*/ 276 w 526"/>
                <a:gd name="T33" fmla="*/ 309 h 309"/>
                <a:gd name="T34" fmla="*/ 264 w 526"/>
                <a:gd name="T35" fmla="*/ 309 h 309"/>
                <a:gd name="T36" fmla="*/ 251 w 526"/>
                <a:gd name="T37" fmla="*/ 309 h 309"/>
                <a:gd name="T38" fmla="*/ 237 w 526"/>
                <a:gd name="T39" fmla="*/ 307 h 309"/>
                <a:gd name="T40" fmla="*/ 224 w 526"/>
                <a:gd name="T41" fmla="*/ 305 h 309"/>
                <a:gd name="T42" fmla="*/ 210 w 526"/>
                <a:gd name="T43" fmla="*/ 302 h 309"/>
                <a:gd name="T44" fmla="*/ 197 w 526"/>
                <a:gd name="T45" fmla="*/ 296 h 309"/>
                <a:gd name="T46" fmla="*/ 183 w 526"/>
                <a:gd name="T47" fmla="*/ 292 h 309"/>
                <a:gd name="T48" fmla="*/ 171 w 526"/>
                <a:gd name="T49" fmla="*/ 285 h 309"/>
                <a:gd name="T50" fmla="*/ 159 w 526"/>
                <a:gd name="T51" fmla="*/ 279 h 309"/>
                <a:gd name="T52" fmla="*/ 147 w 526"/>
                <a:gd name="T53" fmla="*/ 271 h 309"/>
                <a:gd name="T54" fmla="*/ 138 w 526"/>
                <a:gd name="T55" fmla="*/ 264 h 309"/>
                <a:gd name="T56" fmla="*/ 128 w 526"/>
                <a:gd name="T57" fmla="*/ 255 h 309"/>
                <a:gd name="T58" fmla="*/ 119 w 526"/>
                <a:gd name="T59" fmla="*/ 247 h 309"/>
                <a:gd name="T60" fmla="*/ 113 w 526"/>
                <a:gd name="T61" fmla="*/ 237 h 309"/>
                <a:gd name="T62" fmla="*/ 106 w 526"/>
                <a:gd name="T63" fmla="*/ 228 h 309"/>
                <a:gd name="T64" fmla="*/ 101 w 526"/>
                <a:gd name="T65" fmla="*/ 218 h 309"/>
                <a:gd name="T66" fmla="*/ 97 w 526"/>
                <a:gd name="T67" fmla="*/ 209 h 309"/>
                <a:gd name="T68" fmla="*/ 94 w 526"/>
                <a:gd name="T69" fmla="*/ 199 h 309"/>
                <a:gd name="T70" fmla="*/ 92 w 526"/>
                <a:gd name="T71" fmla="*/ 189 h 309"/>
                <a:gd name="T72" fmla="*/ 92 w 526"/>
                <a:gd name="T73" fmla="*/ 180 h 309"/>
                <a:gd name="T74" fmla="*/ 93 w 526"/>
                <a:gd name="T75" fmla="*/ 171 h 309"/>
                <a:gd name="T76" fmla="*/ 95 w 526"/>
                <a:gd name="T77" fmla="*/ 161 h 309"/>
                <a:gd name="T78" fmla="*/ 101 w 526"/>
                <a:gd name="T79" fmla="*/ 152 h 309"/>
                <a:gd name="T80" fmla="*/ 106 w 526"/>
                <a:gd name="T81" fmla="*/ 143 h 309"/>
                <a:gd name="T82" fmla="*/ 115 w 526"/>
                <a:gd name="T83" fmla="*/ 135 h 309"/>
                <a:gd name="T84" fmla="*/ 124 w 526"/>
                <a:gd name="T85" fmla="*/ 128 h 309"/>
                <a:gd name="T86" fmla="*/ 105 w 526"/>
                <a:gd name="T87" fmla="*/ 115 h 309"/>
                <a:gd name="T88" fmla="*/ 88 w 526"/>
                <a:gd name="T89" fmla="*/ 101 h 309"/>
                <a:gd name="T90" fmla="*/ 72 w 526"/>
                <a:gd name="T91" fmla="*/ 86 h 309"/>
                <a:gd name="T92" fmla="*/ 56 w 526"/>
                <a:gd name="T93" fmla="*/ 69 h 309"/>
                <a:gd name="T94" fmla="*/ 40 w 526"/>
                <a:gd name="T95" fmla="*/ 53 h 309"/>
                <a:gd name="T96" fmla="*/ 26 w 526"/>
                <a:gd name="T97" fmla="*/ 37 h 309"/>
                <a:gd name="T98" fmla="*/ 12 w 526"/>
                <a:gd name="T99" fmla="*/ 19 h 309"/>
                <a:gd name="T100" fmla="*/ 0 w 526"/>
                <a:gd name="T101" fmla="*/ 0 h 309"/>
                <a:gd name="T102" fmla="*/ 526 w 526"/>
                <a:gd name="T103" fmla="*/ 188 h 309"/>
                <a:gd name="T104" fmla="*/ 506 w 526"/>
                <a:gd name="T105" fmla="*/ 195 h 309"/>
                <a:gd name="T106" fmla="*/ 485 w 526"/>
                <a:gd name="T107" fmla="*/ 199 h 309"/>
                <a:gd name="T108" fmla="*/ 465 w 526"/>
                <a:gd name="T109" fmla="*/ 203 h 309"/>
                <a:gd name="T110" fmla="*/ 444 w 526"/>
                <a:gd name="T111" fmla="*/ 207 h 309"/>
                <a:gd name="T112" fmla="*/ 423 w 526"/>
                <a:gd name="T113" fmla="*/ 209 h 309"/>
                <a:gd name="T114" fmla="*/ 402 w 526"/>
                <a:gd name="T115" fmla="*/ 210 h 309"/>
                <a:gd name="T116" fmla="*/ 381 w 526"/>
                <a:gd name="T117" fmla="*/ 210 h 309"/>
                <a:gd name="T118" fmla="*/ 359 w 526"/>
                <a:gd name="T119" fmla="*/ 21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6" h="309">
                  <a:moveTo>
                    <a:pt x="359" y="210"/>
                  </a:moveTo>
                  <a:lnTo>
                    <a:pt x="363" y="222"/>
                  </a:lnTo>
                  <a:lnTo>
                    <a:pt x="364" y="235"/>
                  </a:lnTo>
                  <a:lnTo>
                    <a:pt x="364" y="240"/>
                  </a:lnTo>
                  <a:lnTo>
                    <a:pt x="363" y="247"/>
                  </a:lnTo>
                  <a:lnTo>
                    <a:pt x="362" y="252"/>
                  </a:lnTo>
                  <a:lnTo>
                    <a:pt x="361" y="258"/>
                  </a:lnTo>
                  <a:lnTo>
                    <a:pt x="357" y="267"/>
                  </a:lnTo>
                  <a:lnTo>
                    <a:pt x="351" y="275"/>
                  </a:lnTo>
                  <a:lnTo>
                    <a:pt x="345" y="282"/>
                  </a:lnTo>
                  <a:lnTo>
                    <a:pt x="337" y="288"/>
                  </a:lnTo>
                  <a:lnTo>
                    <a:pt x="330" y="294"/>
                  </a:lnTo>
                  <a:lnTo>
                    <a:pt x="320" y="298"/>
                  </a:lnTo>
                  <a:lnTo>
                    <a:pt x="310" y="303"/>
                  </a:lnTo>
                  <a:lnTo>
                    <a:pt x="300" y="305"/>
                  </a:lnTo>
                  <a:lnTo>
                    <a:pt x="288" y="307"/>
                  </a:lnTo>
                  <a:lnTo>
                    <a:pt x="276" y="309"/>
                  </a:lnTo>
                  <a:lnTo>
                    <a:pt x="264" y="309"/>
                  </a:lnTo>
                  <a:lnTo>
                    <a:pt x="251" y="309"/>
                  </a:lnTo>
                  <a:lnTo>
                    <a:pt x="237" y="307"/>
                  </a:lnTo>
                  <a:lnTo>
                    <a:pt x="224" y="305"/>
                  </a:lnTo>
                  <a:lnTo>
                    <a:pt x="210" y="302"/>
                  </a:lnTo>
                  <a:lnTo>
                    <a:pt x="197" y="296"/>
                  </a:lnTo>
                  <a:lnTo>
                    <a:pt x="183" y="292"/>
                  </a:lnTo>
                  <a:lnTo>
                    <a:pt x="171" y="285"/>
                  </a:lnTo>
                  <a:lnTo>
                    <a:pt x="159" y="279"/>
                  </a:lnTo>
                  <a:lnTo>
                    <a:pt x="147" y="271"/>
                  </a:lnTo>
                  <a:lnTo>
                    <a:pt x="138" y="264"/>
                  </a:lnTo>
                  <a:lnTo>
                    <a:pt x="128" y="255"/>
                  </a:lnTo>
                  <a:lnTo>
                    <a:pt x="119" y="247"/>
                  </a:lnTo>
                  <a:lnTo>
                    <a:pt x="113" y="237"/>
                  </a:lnTo>
                  <a:lnTo>
                    <a:pt x="106" y="228"/>
                  </a:lnTo>
                  <a:lnTo>
                    <a:pt x="101" y="218"/>
                  </a:lnTo>
                  <a:lnTo>
                    <a:pt x="97" y="209"/>
                  </a:lnTo>
                  <a:lnTo>
                    <a:pt x="94" y="199"/>
                  </a:lnTo>
                  <a:lnTo>
                    <a:pt x="92" y="189"/>
                  </a:lnTo>
                  <a:lnTo>
                    <a:pt x="92" y="180"/>
                  </a:lnTo>
                  <a:lnTo>
                    <a:pt x="93" y="171"/>
                  </a:lnTo>
                  <a:lnTo>
                    <a:pt x="95" y="161"/>
                  </a:lnTo>
                  <a:lnTo>
                    <a:pt x="101" y="152"/>
                  </a:lnTo>
                  <a:lnTo>
                    <a:pt x="106" y="143"/>
                  </a:lnTo>
                  <a:lnTo>
                    <a:pt x="115" y="135"/>
                  </a:lnTo>
                  <a:lnTo>
                    <a:pt x="124" y="128"/>
                  </a:lnTo>
                  <a:lnTo>
                    <a:pt x="105" y="115"/>
                  </a:lnTo>
                  <a:lnTo>
                    <a:pt x="88" y="101"/>
                  </a:lnTo>
                  <a:lnTo>
                    <a:pt x="72" y="86"/>
                  </a:lnTo>
                  <a:lnTo>
                    <a:pt x="56" y="69"/>
                  </a:lnTo>
                  <a:lnTo>
                    <a:pt x="40" y="53"/>
                  </a:lnTo>
                  <a:lnTo>
                    <a:pt x="26" y="37"/>
                  </a:lnTo>
                  <a:lnTo>
                    <a:pt x="12" y="19"/>
                  </a:lnTo>
                  <a:lnTo>
                    <a:pt x="0" y="0"/>
                  </a:lnTo>
                  <a:lnTo>
                    <a:pt x="526" y="188"/>
                  </a:lnTo>
                  <a:lnTo>
                    <a:pt x="506" y="195"/>
                  </a:lnTo>
                  <a:lnTo>
                    <a:pt x="485" y="199"/>
                  </a:lnTo>
                  <a:lnTo>
                    <a:pt x="465" y="203"/>
                  </a:lnTo>
                  <a:lnTo>
                    <a:pt x="444" y="207"/>
                  </a:lnTo>
                  <a:lnTo>
                    <a:pt x="423" y="209"/>
                  </a:lnTo>
                  <a:lnTo>
                    <a:pt x="402" y="210"/>
                  </a:lnTo>
                  <a:lnTo>
                    <a:pt x="381" y="210"/>
                  </a:lnTo>
                  <a:lnTo>
                    <a:pt x="359" y="210"/>
                  </a:lnTo>
                  <a:close/>
                </a:path>
              </a:pathLst>
            </a:custGeom>
            <a:solidFill>
              <a:srgbClr val="704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43" name="Freeform 191"/>
            <p:cNvSpPr>
              <a:spLocks/>
            </p:cNvSpPr>
            <p:nvPr/>
          </p:nvSpPr>
          <p:spPr bwMode="auto">
            <a:xfrm>
              <a:off x="4216" y="2482"/>
              <a:ext cx="13" cy="20"/>
            </a:xfrm>
            <a:custGeom>
              <a:avLst/>
              <a:gdLst>
                <a:gd name="T0" fmla="*/ 32 w 38"/>
                <a:gd name="T1" fmla="*/ 61 h 61"/>
                <a:gd name="T2" fmla="*/ 32 w 38"/>
                <a:gd name="T3" fmla="*/ 61 h 61"/>
                <a:gd name="T4" fmla="*/ 34 w 38"/>
                <a:gd name="T5" fmla="*/ 53 h 61"/>
                <a:gd name="T6" fmla="*/ 37 w 38"/>
                <a:gd name="T7" fmla="*/ 46 h 61"/>
                <a:gd name="T8" fmla="*/ 37 w 38"/>
                <a:gd name="T9" fmla="*/ 38 h 61"/>
                <a:gd name="T10" fmla="*/ 38 w 38"/>
                <a:gd name="T11" fmla="*/ 30 h 61"/>
                <a:gd name="T12" fmla="*/ 36 w 38"/>
                <a:gd name="T13" fmla="*/ 15 h 61"/>
                <a:gd name="T14" fmla="*/ 31 w 38"/>
                <a:gd name="T15" fmla="*/ 0 h 61"/>
                <a:gd name="T16" fmla="*/ 0 w 38"/>
                <a:gd name="T17" fmla="*/ 12 h 61"/>
                <a:gd name="T18" fmla="*/ 2 w 38"/>
                <a:gd name="T19" fmla="*/ 22 h 61"/>
                <a:gd name="T20" fmla="*/ 3 w 38"/>
                <a:gd name="T21" fmla="*/ 33 h 61"/>
                <a:gd name="T22" fmla="*/ 3 w 38"/>
                <a:gd name="T23" fmla="*/ 36 h 61"/>
                <a:gd name="T24" fmla="*/ 3 w 38"/>
                <a:gd name="T25" fmla="*/ 40 h 61"/>
                <a:gd name="T26" fmla="*/ 2 w 38"/>
                <a:gd name="T27" fmla="*/ 45 h 61"/>
                <a:gd name="T28" fmla="*/ 1 w 38"/>
                <a:gd name="T29" fmla="*/ 49 h 61"/>
                <a:gd name="T30" fmla="*/ 1 w 38"/>
                <a:gd name="T31" fmla="*/ 49 h 61"/>
                <a:gd name="T32" fmla="*/ 32 w 38"/>
                <a:gd name="T33" fmla="*/ 61 h 61"/>
                <a:gd name="T34" fmla="*/ 32 w 38"/>
                <a:gd name="T35" fmla="*/ 61 h 61"/>
                <a:gd name="T36" fmla="*/ 32 w 38"/>
                <a:gd name="T3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61">
                  <a:moveTo>
                    <a:pt x="32" y="61"/>
                  </a:moveTo>
                  <a:lnTo>
                    <a:pt x="32" y="61"/>
                  </a:lnTo>
                  <a:lnTo>
                    <a:pt x="34" y="53"/>
                  </a:lnTo>
                  <a:lnTo>
                    <a:pt x="37" y="46"/>
                  </a:lnTo>
                  <a:lnTo>
                    <a:pt x="37" y="38"/>
                  </a:lnTo>
                  <a:lnTo>
                    <a:pt x="38" y="30"/>
                  </a:lnTo>
                  <a:lnTo>
                    <a:pt x="36" y="15"/>
                  </a:lnTo>
                  <a:lnTo>
                    <a:pt x="31" y="0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40"/>
                  </a:lnTo>
                  <a:lnTo>
                    <a:pt x="2" y="45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32" y="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44" name="Freeform 192"/>
            <p:cNvSpPr>
              <a:spLocks/>
            </p:cNvSpPr>
            <p:nvPr/>
          </p:nvSpPr>
          <p:spPr bwMode="auto">
            <a:xfrm>
              <a:off x="4165" y="2498"/>
              <a:ext cx="62" cy="25"/>
            </a:xfrm>
            <a:custGeom>
              <a:avLst/>
              <a:gdLst>
                <a:gd name="T0" fmla="*/ 0 w 185"/>
                <a:gd name="T1" fmla="*/ 60 h 74"/>
                <a:gd name="T2" fmla="*/ 0 w 185"/>
                <a:gd name="T3" fmla="*/ 60 h 74"/>
                <a:gd name="T4" fmla="*/ 15 w 185"/>
                <a:gd name="T5" fmla="*/ 66 h 74"/>
                <a:gd name="T6" fmla="*/ 30 w 185"/>
                <a:gd name="T7" fmla="*/ 69 h 74"/>
                <a:gd name="T8" fmla="*/ 44 w 185"/>
                <a:gd name="T9" fmla="*/ 72 h 74"/>
                <a:gd name="T10" fmla="*/ 58 w 185"/>
                <a:gd name="T11" fmla="*/ 73 h 74"/>
                <a:gd name="T12" fmla="*/ 72 w 185"/>
                <a:gd name="T13" fmla="*/ 74 h 74"/>
                <a:gd name="T14" fmla="*/ 86 w 185"/>
                <a:gd name="T15" fmla="*/ 73 h 74"/>
                <a:gd name="T16" fmla="*/ 99 w 185"/>
                <a:gd name="T17" fmla="*/ 72 h 74"/>
                <a:gd name="T18" fmla="*/ 112 w 185"/>
                <a:gd name="T19" fmla="*/ 70 h 74"/>
                <a:gd name="T20" fmla="*/ 125 w 185"/>
                <a:gd name="T21" fmla="*/ 66 h 74"/>
                <a:gd name="T22" fmla="*/ 137 w 185"/>
                <a:gd name="T23" fmla="*/ 62 h 74"/>
                <a:gd name="T24" fmla="*/ 147 w 185"/>
                <a:gd name="T25" fmla="*/ 56 h 74"/>
                <a:gd name="T26" fmla="*/ 157 w 185"/>
                <a:gd name="T27" fmla="*/ 50 h 74"/>
                <a:gd name="T28" fmla="*/ 166 w 185"/>
                <a:gd name="T29" fmla="*/ 42 h 74"/>
                <a:gd name="T30" fmla="*/ 174 w 185"/>
                <a:gd name="T31" fmla="*/ 32 h 74"/>
                <a:gd name="T32" fmla="*/ 181 w 185"/>
                <a:gd name="T33" fmla="*/ 23 h 74"/>
                <a:gd name="T34" fmla="*/ 185 w 185"/>
                <a:gd name="T35" fmla="*/ 12 h 74"/>
                <a:gd name="T36" fmla="*/ 154 w 185"/>
                <a:gd name="T37" fmla="*/ 0 h 74"/>
                <a:gd name="T38" fmla="*/ 151 w 185"/>
                <a:gd name="T39" fmla="*/ 6 h 74"/>
                <a:gd name="T40" fmla="*/ 147 w 185"/>
                <a:gd name="T41" fmla="*/ 12 h 74"/>
                <a:gd name="T42" fmla="*/ 142 w 185"/>
                <a:gd name="T43" fmla="*/ 17 h 74"/>
                <a:gd name="T44" fmla="*/ 137 w 185"/>
                <a:gd name="T45" fmla="*/ 23 h 74"/>
                <a:gd name="T46" fmla="*/ 130 w 185"/>
                <a:gd name="T47" fmla="*/ 27 h 74"/>
                <a:gd name="T48" fmla="*/ 123 w 185"/>
                <a:gd name="T49" fmla="*/ 31 h 74"/>
                <a:gd name="T50" fmla="*/ 114 w 185"/>
                <a:gd name="T51" fmla="*/ 35 h 74"/>
                <a:gd name="T52" fmla="*/ 104 w 185"/>
                <a:gd name="T53" fmla="*/ 37 h 74"/>
                <a:gd name="T54" fmla="*/ 95 w 185"/>
                <a:gd name="T55" fmla="*/ 39 h 74"/>
                <a:gd name="T56" fmla="*/ 84 w 185"/>
                <a:gd name="T57" fmla="*/ 40 h 74"/>
                <a:gd name="T58" fmla="*/ 73 w 185"/>
                <a:gd name="T59" fmla="*/ 40 h 74"/>
                <a:gd name="T60" fmla="*/ 61 w 185"/>
                <a:gd name="T61" fmla="*/ 40 h 74"/>
                <a:gd name="T62" fmla="*/ 49 w 185"/>
                <a:gd name="T63" fmla="*/ 39 h 74"/>
                <a:gd name="T64" fmla="*/ 36 w 185"/>
                <a:gd name="T65" fmla="*/ 37 h 74"/>
                <a:gd name="T66" fmla="*/ 24 w 185"/>
                <a:gd name="T67" fmla="*/ 33 h 74"/>
                <a:gd name="T68" fmla="*/ 11 w 185"/>
                <a:gd name="T69" fmla="*/ 29 h 74"/>
                <a:gd name="T70" fmla="*/ 11 w 185"/>
                <a:gd name="T71" fmla="*/ 29 h 74"/>
                <a:gd name="T72" fmla="*/ 0 w 185"/>
                <a:gd name="T73" fmla="*/ 60 h 74"/>
                <a:gd name="T74" fmla="*/ 0 w 185"/>
                <a:gd name="T75" fmla="*/ 60 h 74"/>
                <a:gd name="T76" fmla="*/ 0 w 185"/>
                <a:gd name="T77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74">
                  <a:moveTo>
                    <a:pt x="0" y="60"/>
                  </a:moveTo>
                  <a:lnTo>
                    <a:pt x="0" y="60"/>
                  </a:lnTo>
                  <a:lnTo>
                    <a:pt x="15" y="66"/>
                  </a:lnTo>
                  <a:lnTo>
                    <a:pt x="30" y="69"/>
                  </a:lnTo>
                  <a:lnTo>
                    <a:pt x="44" y="72"/>
                  </a:lnTo>
                  <a:lnTo>
                    <a:pt x="58" y="73"/>
                  </a:lnTo>
                  <a:lnTo>
                    <a:pt x="72" y="74"/>
                  </a:lnTo>
                  <a:lnTo>
                    <a:pt x="86" y="73"/>
                  </a:lnTo>
                  <a:lnTo>
                    <a:pt x="99" y="72"/>
                  </a:lnTo>
                  <a:lnTo>
                    <a:pt x="112" y="70"/>
                  </a:lnTo>
                  <a:lnTo>
                    <a:pt x="125" y="66"/>
                  </a:lnTo>
                  <a:lnTo>
                    <a:pt x="137" y="62"/>
                  </a:lnTo>
                  <a:lnTo>
                    <a:pt x="147" y="56"/>
                  </a:lnTo>
                  <a:lnTo>
                    <a:pt x="157" y="50"/>
                  </a:lnTo>
                  <a:lnTo>
                    <a:pt x="166" y="42"/>
                  </a:lnTo>
                  <a:lnTo>
                    <a:pt x="174" y="32"/>
                  </a:lnTo>
                  <a:lnTo>
                    <a:pt x="181" y="23"/>
                  </a:lnTo>
                  <a:lnTo>
                    <a:pt x="185" y="12"/>
                  </a:lnTo>
                  <a:lnTo>
                    <a:pt x="154" y="0"/>
                  </a:lnTo>
                  <a:lnTo>
                    <a:pt x="151" y="6"/>
                  </a:lnTo>
                  <a:lnTo>
                    <a:pt x="147" y="12"/>
                  </a:lnTo>
                  <a:lnTo>
                    <a:pt x="142" y="17"/>
                  </a:lnTo>
                  <a:lnTo>
                    <a:pt x="137" y="23"/>
                  </a:lnTo>
                  <a:lnTo>
                    <a:pt x="130" y="27"/>
                  </a:lnTo>
                  <a:lnTo>
                    <a:pt x="123" y="31"/>
                  </a:lnTo>
                  <a:lnTo>
                    <a:pt x="114" y="35"/>
                  </a:lnTo>
                  <a:lnTo>
                    <a:pt x="104" y="37"/>
                  </a:lnTo>
                  <a:lnTo>
                    <a:pt x="95" y="39"/>
                  </a:lnTo>
                  <a:lnTo>
                    <a:pt x="84" y="40"/>
                  </a:lnTo>
                  <a:lnTo>
                    <a:pt x="73" y="40"/>
                  </a:lnTo>
                  <a:lnTo>
                    <a:pt x="61" y="40"/>
                  </a:lnTo>
                  <a:lnTo>
                    <a:pt x="49" y="39"/>
                  </a:lnTo>
                  <a:lnTo>
                    <a:pt x="36" y="37"/>
                  </a:lnTo>
                  <a:lnTo>
                    <a:pt x="24" y="3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45" name="Freeform 193"/>
            <p:cNvSpPr>
              <a:spLocks/>
            </p:cNvSpPr>
            <p:nvPr/>
          </p:nvSpPr>
          <p:spPr bwMode="auto">
            <a:xfrm>
              <a:off x="4126" y="2466"/>
              <a:ext cx="43" cy="52"/>
            </a:xfrm>
            <a:custGeom>
              <a:avLst/>
              <a:gdLst>
                <a:gd name="T0" fmla="*/ 5 w 127"/>
                <a:gd name="T1" fmla="*/ 0 h 156"/>
                <a:gd name="T2" fmla="*/ 5 w 127"/>
                <a:gd name="T3" fmla="*/ 0 h 156"/>
                <a:gd name="T4" fmla="*/ 2 w 127"/>
                <a:gd name="T5" fmla="*/ 12 h 156"/>
                <a:gd name="T6" fmla="*/ 0 w 127"/>
                <a:gd name="T7" fmla="*/ 24 h 156"/>
                <a:gd name="T8" fmla="*/ 1 w 127"/>
                <a:gd name="T9" fmla="*/ 35 h 156"/>
                <a:gd name="T10" fmla="*/ 2 w 127"/>
                <a:gd name="T11" fmla="*/ 47 h 156"/>
                <a:gd name="T12" fmla="*/ 5 w 127"/>
                <a:gd name="T13" fmla="*/ 58 h 156"/>
                <a:gd name="T14" fmla="*/ 11 w 127"/>
                <a:gd name="T15" fmla="*/ 70 h 156"/>
                <a:gd name="T16" fmla="*/ 16 w 127"/>
                <a:gd name="T17" fmla="*/ 81 h 156"/>
                <a:gd name="T18" fmla="*/ 24 w 127"/>
                <a:gd name="T19" fmla="*/ 92 h 156"/>
                <a:gd name="T20" fmla="*/ 32 w 127"/>
                <a:gd name="T21" fmla="*/ 101 h 156"/>
                <a:gd name="T22" fmla="*/ 41 w 127"/>
                <a:gd name="T23" fmla="*/ 111 h 156"/>
                <a:gd name="T24" fmla="*/ 52 w 127"/>
                <a:gd name="T25" fmla="*/ 121 h 156"/>
                <a:gd name="T26" fmla="*/ 63 w 127"/>
                <a:gd name="T27" fmla="*/ 129 h 156"/>
                <a:gd name="T28" fmla="*/ 74 w 127"/>
                <a:gd name="T29" fmla="*/ 137 h 156"/>
                <a:gd name="T30" fmla="*/ 87 w 127"/>
                <a:gd name="T31" fmla="*/ 145 h 156"/>
                <a:gd name="T32" fmla="*/ 101 w 127"/>
                <a:gd name="T33" fmla="*/ 151 h 156"/>
                <a:gd name="T34" fmla="*/ 116 w 127"/>
                <a:gd name="T35" fmla="*/ 156 h 156"/>
                <a:gd name="T36" fmla="*/ 127 w 127"/>
                <a:gd name="T37" fmla="*/ 125 h 156"/>
                <a:gd name="T38" fmla="*/ 116 w 127"/>
                <a:gd name="T39" fmla="*/ 120 h 156"/>
                <a:gd name="T40" fmla="*/ 104 w 127"/>
                <a:gd name="T41" fmla="*/ 114 h 156"/>
                <a:gd name="T42" fmla="*/ 93 w 127"/>
                <a:gd name="T43" fmla="*/ 108 h 156"/>
                <a:gd name="T44" fmla="*/ 82 w 127"/>
                <a:gd name="T45" fmla="*/ 101 h 156"/>
                <a:gd name="T46" fmla="*/ 73 w 127"/>
                <a:gd name="T47" fmla="*/ 95 h 156"/>
                <a:gd name="T48" fmla="*/ 65 w 127"/>
                <a:gd name="T49" fmla="*/ 87 h 156"/>
                <a:gd name="T50" fmla="*/ 57 w 127"/>
                <a:gd name="T51" fmla="*/ 79 h 156"/>
                <a:gd name="T52" fmla="*/ 51 w 127"/>
                <a:gd name="T53" fmla="*/ 71 h 156"/>
                <a:gd name="T54" fmla="*/ 45 w 127"/>
                <a:gd name="T55" fmla="*/ 64 h 156"/>
                <a:gd name="T56" fmla="*/ 41 w 127"/>
                <a:gd name="T57" fmla="*/ 55 h 156"/>
                <a:gd name="T58" fmla="*/ 38 w 127"/>
                <a:gd name="T59" fmla="*/ 47 h 156"/>
                <a:gd name="T60" fmla="*/ 36 w 127"/>
                <a:gd name="T61" fmla="*/ 40 h 156"/>
                <a:gd name="T62" fmla="*/ 35 w 127"/>
                <a:gd name="T63" fmla="*/ 32 h 156"/>
                <a:gd name="T64" fmla="*/ 33 w 127"/>
                <a:gd name="T65" fmla="*/ 25 h 156"/>
                <a:gd name="T66" fmla="*/ 35 w 127"/>
                <a:gd name="T67" fmla="*/ 18 h 156"/>
                <a:gd name="T68" fmla="*/ 37 w 127"/>
                <a:gd name="T69" fmla="*/ 12 h 156"/>
                <a:gd name="T70" fmla="*/ 37 w 127"/>
                <a:gd name="T71" fmla="*/ 12 h 156"/>
                <a:gd name="T72" fmla="*/ 5 w 127"/>
                <a:gd name="T73" fmla="*/ 0 h 156"/>
                <a:gd name="T74" fmla="*/ 5 w 127"/>
                <a:gd name="T75" fmla="*/ 0 h 156"/>
                <a:gd name="T76" fmla="*/ 5 w 127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" h="156">
                  <a:moveTo>
                    <a:pt x="5" y="0"/>
                  </a:moveTo>
                  <a:lnTo>
                    <a:pt x="5" y="0"/>
                  </a:lnTo>
                  <a:lnTo>
                    <a:pt x="2" y="12"/>
                  </a:lnTo>
                  <a:lnTo>
                    <a:pt x="0" y="24"/>
                  </a:lnTo>
                  <a:lnTo>
                    <a:pt x="1" y="35"/>
                  </a:lnTo>
                  <a:lnTo>
                    <a:pt x="2" y="47"/>
                  </a:lnTo>
                  <a:lnTo>
                    <a:pt x="5" y="58"/>
                  </a:lnTo>
                  <a:lnTo>
                    <a:pt x="11" y="70"/>
                  </a:lnTo>
                  <a:lnTo>
                    <a:pt x="16" y="81"/>
                  </a:lnTo>
                  <a:lnTo>
                    <a:pt x="24" y="92"/>
                  </a:lnTo>
                  <a:lnTo>
                    <a:pt x="32" y="101"/>
                  </a:lnTo>
                  <a:lnTo>
                    <a:pt x="41" y="111"/>
                  </a:lnTo>
                  <a:lnTo>
                    <a:pt x="52" y="121"/>
                  </a:lnTo>
                  <a:lnTo>
                    <a:pt x="63" y="129"/>
                  </a:lnTo>
                  <a:lnTo>
                    <a:pt x="74" y="137"/>
                  </a:lnTo>
                  <a:lnTo>
                    <a:pt x="87" y="145"/>
                  </a:lnTo>
                  <a:lnTo>
                    <a:pt x="101" y="151"/>
                  </a:lnTo>
                  <a:lnTo>
                    <a:pt x="116" y="156"/>
                  </a:lnTo>
                  <a:lnTo>
                    <a:pt x="127" y="125"/>
                  </a:lnTo>
                  <a:lnTo>
                    <a:pt x="116" y="120"/>
                  </a:lnTo>
                  <a:lnTo>
                    <a:pt x="104" y="114"/>
                  </a:lnTo>
                  <a:lnTo>
                    <a:pt x="93" y="108"/>
                  </a:lnTo>
                  <a:lnTo>
                    <a:pt x="82" y="101"/>
                  </a:lnTo>
                  <a:lnTo>
                    <a:pt x="73" y="95"/>
                  </a:lnTo>
                  <a:lnTo>
                    <a:pt x="65" y="87"/>
                  </a:lnTo>
                  <a:lnTo>
                    <a:pt x="57" y="79"/>
                  </a:lnTo>
                  <a:lnTo>
                    <a:pt x="51" y="71"/>
                  </a:lnTo>
                  <a:lnTo>
                    <a:pt x="45" y="64"/>
                  </a:lnTo>
                  <a:lnTo>
                    <a:pt x="41" y="55"/>
                  </a:lnTo>
                  <a:lnTo>
                    <a:pt x="38" y="47"/>
                  </a:lnTo>
                  <a:lnTo>
                    <a:pt x="36" y="40"/>
                  </a:lnTo>
                  <a:lnTo>
                    <a:pt x="35" y="32"/>
                  </a:lnTo>
                  <a:lnTo>
                    <a:pt x="33" y="25"/>
                  </a:lnTo>
                  <a:lnTo>
                    <a:pt x="35" y="18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46" name="Freeform 194"/>
            <p:cNvSpPr>
              <a:spLocks/>
            </p:cNvSpPr>
            <p:nvPr/>
          </p:nvSpPr>
          <p:spPr bwMode="auto">
            <a:xfrm>
              <a:off x="4128" y="2452"/>
              <a:ext cx="25" cy="18"/>
            </a:xfrm>
            <a:custGeom>
              <a:avLst/>
              <a:gdLst>
                <a:gd name="T0" fmla="*/ 34 w 74"/>
                <a:gd name="T1" fmla="*/ 28 h 54"/>
                <a:gd name="T2" fmla="*/ 35 w 74"/>
                <a:gd name="T3" fmla="*/ 0 h 54"/>
                <a:gd name="T4" fmla="*/ 23 w 74"/>
                <a:gd name="T5" fmla="*/ 8 h 54"/>
                <a:gd name="T6" fmla="*/ 13 w 74"/>
                <a:gd name="T7" fmla="*/ 18 h 54"/>
                <a:gd name="T8" fmla="*/ 6 w 74"/>
                <a:gd name="T9" fmla="*/ 29 h 54"/>
                <a:gd name="T10" fmla="*/ 0 w 74"/>
                <a:gd name="T11" fmla="*/ 42 h 54"/>
                <a:gd name="T12" fmla="*/ 32 w 74"/>
                <a:gd name="T13" fmla="*/ 54 h 54"/>
                <a:gd name="T14" fmla="*/ 35 w 74"/>
                <a:gd name="T15" fmla="*/ 46 h 54"/>
                <a:gd name="T16" fmla="*/ 39 w 74"/>
                <a:gd name="T17" fmla="*/ 40 h 54"/>
                <a:gd name="T18" fmla="*/ 46 w 74"/>
                <a:gd name="T19" fmla="*/ 33 h 54"/>
                <a:gd name="T20" fmla="*/ 53 w 74"/>
                <a:gd name="T21" fmla="*/ 28 h 54"/>
                <a:gd name="T22" fmla="*/ 53 w 74"/>
                <a:gd name="T23" fmla="*/ 0 h 54"/>
                <a:gd name="T24" fmla="*/ 53 w 74"/>
                <a:gd name="T25" fmla="*/ 28 h 54"/>
                <a:gd name="T26" fmla="*/ 74 w 74"/>
                <a:gd name="T27" fmla="*/ 15 h 54"/>
                <a:gd name="T28" fmla="*/ 53 w 74"/>
                <a:gd name="T29" fmla="*/ 0 h 54"/>
                <a:gd name="T30" fmla="*/ 34 w 74"/>
                <a:gd name="T31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54">
                  <a:moveTo>
                    <a:pt x="34" y="28"/>
                  </a:moveTo>
                  <a:lnTo>
                    <a:pt x="35" y="0"/>
                  </a:lnTo>
                  <a:lnTo>
                    <a:pt x="23" y="8"/>
                  </a:lnTo>
                  <a:lnTo>
                    <a:pt x="13" y="18"/>
                  </a:lnTo>
                  <a:lnTo>
                    <a:pt x="6" y="29"/>
                  </a:lnTo>
                  <a:lnTo>
                    <a:pt x="0" y="42"/>
                  </a:lnTo>
                  <a:lnTo>
                    <a:pt x="32" y="54"/>
                  </a:lnTo>
                  <a:lnTo>
                    <a:pt x="35" y="46"/>
                  </a:lnTo>
                  <a:lnTo>
                    <a:pt x="39" y="40"/>
                  </a:lnTo>
                  <a:lnTo>
                    <a:pt x="46" y="33"/>
                  </a:lnTo>
                  <a:lnTo>
                    <a:pt x="53" y="28"/>
                  </a:lnTo>
                  <a:lnTo>
                    <a:pt x="53" y="0"/>
                  </a:lnTo>
                  <a:lnTo>
                    <a:pt x="53" y="28"/>
                  </a:lnTo>
                  <a:lnTo>
                    <a:pt x="74" y="15"/>
                  </a:lnTo>
                  <a:lnTo>
                    <a:pt x="53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47" name="Freeform 195"/>
            <p:cNvSpPr>
              <a:spLocks/>
            </p:cNvSpPr>
            <p:nvPr/>
          </p:nvSpPr>
          <p:spPr bwMode="auto">
            <a:xfrm>
              <a:off x="4087" y="2404"/>
              <a:ext cx="59" cy="58"/>
            </a:xfrm>
            <a:custGeom>
              <a:avLst/>
              <a:gdLst>
                <a:gd name="T0" fmla="*/ 48 w 175"/>
                <a:gd name="T1" fmla="*/ 17 h 174"/>
                <a:gd name="T2" fmla="*/ 27 w 175"/>
                <a:gd name="T3" fmla="*/ 42 h 174"/>
                <a:gd name="T4" fmla="*/ 40 w 175"/>
                <a:gd name="T5" fmla="*/ 60 h 174"/>
                <a:gd name="T6" fmla="*/ 54 w 175"/>
                <a:gd name="T7" fmla="*/ 79 h 174"/>
                <a:gd name="T8" fmla="*/ 69 w 175"/>
                <a:gd name="T9" fmla="*/ 97 h 174"/>
                <a:gd name="T10" fmla="*/ 86 w 175"/>
                <a:gd name="T11" fmla="*/ 113 h 174"/>
                <a:gd name="T12" fmla="*/ 102 w 175"/>
                <a:gd name="T13" fmla="*/ 130 h 174"/>
                <a:gd name="T14" fmla="*/ 119 w 175"/>
                <a:gd name="T15" fmla="*/ 146 h 174"/>
                <a:gd name="T16" fmla="*/ 137 w 175"/>
                <a:gd name="T17" fmla="*/ 160 h 174"/>
                <a:gd name="T18" fmla="*/ 156 w 175"/>
                <a:gd name="T19" fmla="*/ 174 h 174"/>
                <a:gd name="T20" fmla="*/ 175 w 175"/>
                <a:gd name="T21" fmla="*/ 146 h 174"/>
                <a:gd name="T22" fmla="*/ 158 w 175"/>
                <a:gd name="T23" fmla="*/ 133 h 174"/>
                <a:gd name="T24" fmla="*/ 141 w 175"/>
                <a:gd name="T25" fmla="*/ 120 h 174"/>
                <a:gd name="T26" fmla="*/ 125 w 175"/>
                <a:gd name="T27" fmla="*/ 106 h 174"/>
                <a:gd name="T28" fmla="*/ 109 w 175"/>
                <a:gd name="T29" fmla="*/ 91 h 174"/>
                <a:gd name="T30" fmla="*/ 94 w 175"/>
                <a:gd name="T31" fmla="*/ 74 h 174"/>
                <a:gd name="T32" fmla="*/ 81 w 175"/>
                <a:gd name="T33" fmla="*/ 58 h 174"/>
                <a:gd name="T34" fmla="*/ 68 w 175"/>
                <a:gd name="T35" fmla="*/ 41 h 174"/>
                <a:gd name="T36" fmla="*/ 56 w 175"/>
                <a:gd name="T37" fmla="*/ 24 h 174"/>
                <a:gd name="T38" fmla="*/ 36 w 175"/>
                <a:gd name="T39" fmla="*/ 49 h 174"/>
                <a:gd name="T40" fmla="*/ 48 w 175"/>
                <a:gd name="T41" fmla="*/ 17 h 174"/>
                <a:gd name="T42" fmla="*/ 0 w 175"/>
                <a:gd name="T43" fmla="*/ 0 h 174"/>
                <a:gd name="T44" fmla="*/ 27 w 175"/>
                <a:gd name="T45" fmla="*/ 42 h 174"/>
                <a:gd name="T46" fmla="*/ 48 w 175"/>
                <a:gd name="T47" fmla="*/ 1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" h="174">
                  <a:moveTo>
                    <a:pt x="48" y="17"/>
                  </a:moveTo>
                  <a:lnTo>
                    <a:pt x="27" y="42"/>
                  </a:lnTo>
                  <a:lnTo>
                    <a:pt x="40" y="60"/>
                  </a:lnTo>
                  <a:lnTo>
                    <a:pt x="54" y="79"/>
                  </a:lnTo>
                  <a:lnTo>
                    <a:pt x="69" y="97"/>
                  </a:lnTo>
                  <a:lnTo>
                    <a:pt x="86" y="113"/>
                  </a:lnTo>
                  <a:lnTo>
                    <a:pt x="102" y="130"/>
                  </a:lnTo>
                  <a:lnTo>
                    <a:pt x="119" y="146"/>
                  </a:lnTo>
                  <a:lnTo>
                    <a:pt x="137" y="160"/>
                  </a:lnTo>
                  <a:lnTo>
                    <a:pt x="156" y="174"/>
                  </a:lnTo>
                  <a:lnTo>
                    <a:pt x="175" y="146"/>
                  </a:lnTo>
                  <a:lnTo>
                    <a:pt x="158" y="133"/>
                  </a:lnTo>
                  <a:lnTo>
                    <a:pt x="141" y="120"/>
                  </a:lnTo>
                  <a:lnTo>
                    <a:pt x="125" y="106"/>
                  </a:lnTo>
                  <a:lnTo>
                    <a:pt x="109" y="91"/>
                  </a:lnTo>
                  <a:lnTo>
                    <a:pt x="94" y="74"/>
                  </a:lnTo>
                  <a:lnTo>
                    <a:pt x="81" y="58"/>
                  </a:lnTo>
                  <a:lnTo>
                    <a:pt x="68" y="41"/>
                  </a:lnTo>
                  <a:lnTo>
                    <a:pt x="56" y="24"/>
                  </a:lnTo>
                  <a:lnTo>
                    <a:pt x="36" y="49"/>
                  </a:lnTo>
                  <a:lnTo>
                    <a:pt x="48" y="17"/>
                  </a:lnTo>
                  <a:lnTo>
                    <a:pt x="0" y="0"/>
                  </a:lnTo>
                  <a:lnTo>
                    <a:pt x="27" y="42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48" name="Freeform 196"/>
            <p:cNvSpPr>
              <a:spLocks/>
            </p:cNvSpPr>
            <p:nvPr/>
          </p:nvSpPr>
          <p:spPr bwMode="auto">
            <a:xfrm>
              <a:off x="4099" y="2409"/>
              <a:ext cx="195" cy="73"/>
            </a:xfrm>
            <a:custGeom>
              <a:avLst/>
              <a:gdLst>
                <a:gd name="T0" fmla="*/ 538 w 585"/>
                <a:gd name="T1" fmla="*/ 219 h 219"/>
                <a:gd name="T2" fmla="*/ 538 w 585"/>
                <a:gd name="T3" fmla="*/ 188 h 219"/>
                <a:gd name="T4" fmla="*/ 12 w 585"/>
                <a:gd name="T5" fmla="*/ 0 h 219"/>
                <a:gd name="T6" fmla="*/ 0 w 585"/>
                <a:gd name="T7" fmla="*/ 32 h 219"/>
                <a:gd name="T8" fmla="*/ 527 w 585"/>
                <a:gd name="T9" fmla="*/ 219 h 219"/>
                <a:gd name="T10" fmla="*/ 538 w 585"/>
                <a:gd name="T11" fmla="*/ 219 h 219"/>
                <a:gd name="T12" fmla="*/ 538 w 585"/>
                <a:gd name="T13" fmla="*/ 219 h 219"/>
                <a:gd name="T14" fmla="*/ 585 w 585"/>
                <a:gd name="T15" fmla="*/ 204 h 219"/>
                <a:gd name="T16" fmla="*/ 538 w 585"/>
                <a:gd name="T17" fmla="*/ 188 h 219"/>
                <a:gd name="T18" fmla="*/ 538 w 585"/>
                <a:gd name="T1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5" h="219">
                  <a:moveTo>
                    <a:pt x="538" y="219"/>
                  </a:moveTo>
                  <a:lnTo>
                    <a:pt x="538" y="188"/>
                  </a:lnTo>
                  <a:lnTo>
                    <a:pt x="12" y="0"/>
                  </a:lnTo>
                  <a:lnTo>
                    <a:pt x="0" y="32"/>
                  </a:lnTo>
                  <a:lnTo>
                    <a:pt x="527" y="219"/>
                  </a:lnTo>
                  <a:lnTo>
                    <a:pt x="538" y="219"/>
                  </a:lnTo>
                  <a:lnTo>
                    <a:pt x="538" y="219"/>
                  </a:lnTo>
                  <a:lnTo>
                    <a:pt x="585" y="204"/>
                  </a:lnTo>
                  <a:lnTo>
                    <a:pt x="538" y="188"/>
                  </a:lnTo>
                  <a:lnTo>
                    <a:pt x="538" y="21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49" name="Freeform 197"/>
            <p:cNvSpPr>
              <a:spLocks/>
            </p:cNvSpPr>
            <p:nvPr/>
          </p:nvSpPr>
          <p:spPr bwMode="auto">
            <a:xfrm>
              <a:off x="4213" y="2472"/>
              <a:ext cx="66" cy="18"/>
            </a:xfrm>
            <a:custGeom>
              <a:avLst/>
              <a:gdLst>
                <a:gd name="T0" fmla="*/ 41 w 198"/>
                <a:gd name="T1" fmla="*/ 30 h 54"/>
                <a:gd name="T2" fmla="*/ 24 w 198"/>
                <a:gd name="T3" fmla="*/ 53 h 54"/>
                <a:gd name="T4" fmla="*/ 47 w 198"/>
                <a:gd name="T5" fmla="*/ 54 h 54"/>
                <a:gd name="T6" fmla="*/ 68 w 198"/>
                <a:gd name="T7" fmla="*/ 54 h 54"/>
                <a:gd name="T8" fmla="*/ 91 w 198"/>
                <a:gd name="T9" fmla="*/ 53 h 54"/>
                <a:gd name="T10" fmla="*/ 112 w 198"/>
                <a:gd name="T11" fmla="*/ 51 h 54"/>
                <a:gd name="T12" fmla="*/ 134 w 198"/>
                <a:gd name="T13" fmla="*/ 48 h 54"/>
                <a:gd name="T14" fmla="*/ 156 w 198"/>
                <a:gd name="T15" fmla="*/ 43 h 54"/>
                <a:gd name="T16" fmla="*/ 176 w 198"/>
                <a:gd name="T17" fmla="*/ 38 h 54"/>
                <a:gd name="T18" fmla="*/ 198 w 198"/>
                <a:gd name="T19" fmla="*/ 31 h 54"/>
                <a:gd name="T20" fmla="*/ 187 w 198"/>
                <a:gd name="T21" fmla="*/ 0 h 54"/>
                <a:gd name="T22" fmla="*/ 168 w 198"/>
                <a:gd name="T23" fmla="*/ 6 h 54"/>
                <a:gd name="T24" fmla="*/ 148 w 198"/>
                <a:gd name="T25" fmla="*/ 10 h 54"/>
                <a:gd name="T26" fmla="*/ 129 w 198"/>
                <a:gd name="T27" fmla="*/ 14 h 54"/>
                <a:gd name="T28" fmla="*/ 108 w 198"/>
                <a:gd name="T29" fmla="*/ 17 h 54"/>
                <a:gd name="T30" fmla="*/ 88 w 198"/>
                <a:gd name="T31" fmla="*/ 18 h 54"/>
                <a:gd name="T32" fmla="*/ 67 w 198"/>
                <a:gd name="T33" fmla="*/ 21 h 54"/>
                <a:gd name="T34" fmla="*/ 47 w 198"/>
                <a:gd name="T35" fmla="*/ 21 h 54"/>
                <a:gd name="T36" fmla="*/ 26 w 198"/>
                <a:gd name="T37" fmla="*/ 20 h 54"/>
                <a:gd name="T38" fmla="*/ 10 w 198"/>
                <a:gd name="T39" fmla="*/ 42 h 54"/>
                <a:gd name="T40" fmla="*/ 26 w 198"/>
                <a:gd name="T41" fmla="*/ 20 h 54"/>
                <a:gd name="T42" fmla="*/ 0 w 198"/>
                <a:gd name="T43" fmla="*/ 18 h 54"/>
                <a:gd name="T44" fmla="*/ 10 w 198"/>
                <a:gd name="T45" fmla="*/ 42 h 54"/>
                <a:gd name="T46" fmla="*/ 41 w 198"/>
                <a:gd name="T47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54">
                  <a:moveTo>
                    <a:pt x="41" y="30"/>
                  </a:moveTo>
                  <a:lnTo>
                    <a:pt x="24" y="53"/>
                  </a:lnTo>
                  <a:lnTo>
                    <a:pt x="47" y="54"/>
                  </a:lnTo>
                  <a:lnTo>
                    <a:pt x="68" y="54"/>
                  </a:lnTo>
                  <a:lnTo>
                    <a:pt x="91" y="53"/>
                  </a:lnTo>
                  <a:lnTo>
                    <a:pt x="112" y="51"/>
                  </a:lnTo>
                  <a:lnTo>
                    <a:pt x="134" y="48"/>
                  </a:lnTo>
                  <a:lnTo>
                    <a:pt x="156" y="43"/>
                  </a:lnTo>
                  <a:lnTo>
                    <a:pt x="176" y="38"/>
                  </a:lnTo>
                  <a:lnTo>
                    <a:pt x="198" y="31"/>
                  </a:lnTo>
                  <a:lnTo>
                    <a:pt x="187" y="0"/>
                  </a:lnTo>
                  <a:lnTo>
                    <a:pt x="168" y="6"/>
                  </a:lnTo>
                  <a:lnTo>
                    <a:pt x="148" y="10"/>
                  </a:lnTo>
                  <a:lnTo>
                    <a:pt x="129" y="14"/>
                  </a:lnTo>
                  <a:lnTo>
                    <a:pt x="108" y="17"/>
                  </a:lnTo>
                  <a:lnTo>
                    <a:pt x="88" y="18"/>
                  </a:lnTo>
                  <a:lnTo>
                    <a:pt x="67" y="21"/>
                  </a:lnTo>
                  <a:lnTo>
                    <a:pt x="47" y="21"/>
                  </a:lnTo>
                  <a:lnTo>
                    <a:pt x="26" y="20"/>
                  </a:lnTo>
                  <a:lnTo>
                    <a:pt x="10" y="42"/>
                  </a:lnTo>
                  <a:lnTo>
                    <a:pt x="26" y="20"/>
                  </a:lnTo>
                  <a:lnTo>
                    <a:pt x="0" y="18"/>
                  </a:lnTo>
                  <a:lnTo>
                    <a:pt x="10" y="42"/>
                  </a:lnTo>
                  <a:lnTo>
                    <a:pt x="41" y="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50" name="Freeform 198"/>
            <p:cNvSpPr>
              <a:spLocks/>
            </p:cNvSpPr>
            <p:nvPr/>
          </p:nvSpPr>
          <p:spPr bwMode="auto">
            <a:xfrm>
              <a:off x="4154" y="2466"/>
              <a:ext cx="46" cy="33"/>
            </a:xfrm>
            <a:custGeom>
              <a:avLst/>
              <a:gdLst>
                <a:gd name="T0" fmla="*/ 86 w 138"/>
                <a:gd name="T1" fmla="*/ 6 h 100"/>
                <a:gd name="T2" fmla="*/ 98 w 138"/>
                <a:gd name="T3" fmla="*/ 12 h 100"/>
                <a:gd name="T4" fmla="*/ 110 w 138"/>
                <a:gd name="T5" fmla="*/ 19 h 100"/>
                <a:gd name="T6" fmla="*/ 120 w 138"/>
                <a:gd name="T7" fmla="*/ 28 h 100"/>
                <a:gd name="T8" fmla="*/ 129 w 138"/>
                <a:gd name="T9" fmla="*/ 36 h 100"/>
                <a:gd name="T10" fmla="*/ 132 w 138"/>
                <a:gd name="T11" fmla="*/ 41 h 100"/>
                <a:gd name="T12" fmla="*/ 134 w 138"/>
                <a:gd name="T13" fmla="*/ 46 h 100"/>
                <a:gd name="T14" fmla="*/ 136 w 138"/>
                <a:gd name="T15" fmla="*/ 51 h 100"/>
                <a:gd name="T16" fmla="*/ 137 w 138"/>
                <a:gd name="T17" fmla="*/ 56 h 100"/>
                <a:gd name="T18" fmla="*/ 138 w 138"/>
                <a:gd name="T19" fmla="*/ 60 h 100"/>
                <a:gd name="T20" fmla="*/ 138 w 138"/>
                <a:gd name="T21" fmla="*/ 66 h 100"/>
                <a:gd name="T22" fmla="*/ 138 w 138"/>
                <a:gd name="T23" fmla="*/ 70 h 100"/>
                <a:gd name="T24" fmla="*/ 137 w 138"/>
                <a:gd name="T25" fmla="*/ 74 h 100"/>
                <a:gd name="T26" fmla="*/ 135 w 138"/>
                <a:gd name="T27" fmla="*/ 80 h 100"/>
                <a:gd name="T28" fmla="*/ 132 w 138"/>
                <a:gd name="T29" fmla="*/ 83 h 100"/>
                <a:gd name="T30" fmla="*/ 129 w 138"/>
                <a:gd name="T31" fmla="*/ 87 h 100"/>
                <a:gd name="T32" fmla="*/ 125 w 138"/>
                <a:gd name="T33" fmla="*/ 90 h 100"/>
                <a:gd name="T34" fmla="*/ 121 w 138"/>
                <a:gd name="T35" fmla="*/ 93 h 100"/>
                <a:gd name="T36" fmla="*/ 117 w 138"/>
                <a:gd name="T37" fmla="*/ 95 h 100"/>
                <a:gd name="T38" fmla="*/ 111 w 138"/>
                <a:gd name="T39" fmla="*/ 97 h 100"/>
                <a:gd name="T40" fmla="*/ 106 w 138"/>
                <a:gd name="T41" fmla="*/ 99 h 100"/>
                <a:gd name="T42" fmla="*/ 94 w 138"/>
                <a:gd name="T43" fmla="*/ 100 h 100"/>
                <a:gd name="T44" fmla="*/ 81 w 138"/>
                <a:gd name="T45" fmla="*/ 100 h 100"/>
                <a:gd name="T46" fmla="*/ 67 w 138"/>
                <a:gd name="T47" fmla="*/ 98 h 100"/>
                <a:gd name="T48" fmla="*/ 53 w 138"/>
                <a:gd name="T49" fmla="*/ 95 h 100"/>
                <a:gd name="T50" fmla="*/ 40 w 138"/>
                <a:gd name="T51" fmla="*/ 88 h 100"/>
                <a:gd name="T52" fmla="*/ 28 w 138"/>
                <a:gd name="T53" fmla="*/ 82 h 100"/>
                <a:gd name="T54" fmla="*/ 19 w 138"/>
                <a:gd name="T55" fmla="*/ 73 h 100"/>
                <a:gd name="T56" fmla="*/ 10 w 138"/>
                <a:gd name="T57" fmla="*/ 65 h 100"/>
                <a:gd name="T58" fmla="*/ 7 w 138"/>
                <a:gd name="T59" fmla="*/ 59 h 100"/>
                <a:gd name="T60" fmla="*/ 5 w 138"/>
                <a:gd name="T61" fmla="*/ 55 h 100"/>
                <a:gd name="T62" fmla="*/ 2 w 138"/>
                <a:gd name="T63" fmla="*/ 49 h 100"/>
                <a:gd name="T64" fmla="*/ 1 w 138"/>
                <a:gd name="T65" fmla="*/ 45 h 100"/>
                <a:gd name="T66" fmla="*/ 0 w 138"/>
                <a:gd name="T67" fmla="*/ 40 h 100"/>
                <a:gd name="T68" fmla="*/ 0 w 138"/>
                <a:gd name="T69" fmla="*/ 35 h 100"/>
                <a:gd name="T70" fmla="*/ 0 w 138"/>
                <a:gd name="T71" fmla="*/ 30 h 100"/>
                <a:gd name="T72" fmla="*/ 1 w 138"/>
                <a:gd name="T73" fmla="*/ 26 h 100"/>
                <a:gd name="T74" fmla="*/ 3 w 138"/>
                <a:gd name="T75" fmla="*/ 21 h 100"/>
                <a:gd name="T76" fmla="*/ 7 w 138"/>
                <a:gd name="T77" fmla="*/ 17 h 100"/>
                <a:gd name="T78" fmla="*/ 10 w 138"/>
                <a:gd name="T79" fmla="*/ 14 h 100"/>
                <a:gd name="T80" fmla="*/ 13 w 138"/>
                <a:gd name="T81" fmla="*/ 11 h 100"/>
                <a:gd name="T82" fmla="*/ 17 w 138"/>
                <a:gd name="T83" fmla="*/ 7 h 100"/>
                <a:gd name="T84" fmla="*/ 22 w 138"/>
                <a:gd name="T85" fmla="*/ 5 h 100"/>
                <a:gd name="T86" fmla="*/ 27 w 138"/>
                <a:gd name="T87" fmla="*/ 3 h 100"/>
                <a:gd name="T88" fmla="*/ 33 w 138"/>
                <a:gd name="T89" fmla="*/ 2 h 100"/>
                <a:gd name="T90" fmla="*/ 44 w 138"/>
                <a:gd name="T91" fmla="*/ 0 h 100"/>
                <a:gd name="T92" fmla="*/ 57 w 138"/>
                <a:gd name="T93" fmla="*/ 0 h 100"/>
                <a:gd name="T94" fmla="*/ 71 w 138"/>
                <a:gd name="T95" fmla="*/ 2 h 100"/>
                <a:gd name="T96" fmla="*/ 86 w 138"/>
                <a:gd name="T97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00">
                  <a:moveTo>
                    <a:pt x="86" y="6"/>
                  </a:moveTo>
                  <a:lnTo>
                    <a:pt x="98" y="12"/>
                  </a:lnTo>
                  <a:lnTo>
                    <a:pt x="110" y="19"/>
                  </a:lnTo>
                  <a:lnTo>
                    <a:pt x="120" y="28"/>
                  </a:lnTo>
                  <a:lnTo>
                    <a:pt x="129" y="36"/>
                  </a:lnTo>
                  <a:lnTo>
                    <a:pt x="132" y="41"/>
                  </a:lnTo>
                  <a:lnTo>
                    <a:pt x="134" y="46"/>
                  </a:lnTo>
                  <a:lnTo>
                    <a:pt x="136" y="51"/>
                  </a:lnTo>
                  <a:lnTo>
                    <a:pt x="137" y="56"/>
                  </a:lnTo>
                  <a:lnTo>
                    <a:pt x="138" y="60"/>
                  </a:lnTo>
                  <a:lnTo>
                    <a:pt x="138" y="66"/>
                  </a:lnTo>
                  <a:lnTo>
                    <a:pt x="138" y="70"/>
                  </a:lnTo>
                  <a:lnTo>
                    <a:pt x="137" y="74"/>
                  </a:lnTo>
                  <a:lnTo>
                    <a:pt x="135" y="80"/>
                  </a:lnTo>
                  <a:lnTo>
                    <a:pt x="132" y="83"/>
                  </a:lnTo>
                  <a:lnTo>
                    <a:pt x="129" y="87"/>
                  </a:lnTo>
                  <a:lnTo>
                    <a:pt x="125" y="90"/>
                  </a:lnTo>
                  <a:lnTo>
                    <a:pt x="121" y="93"/>
                  </a:lnTo>
                  <a:lnTo>
                    <a:pt x="117" y="95"/>
                  </a:lnTo>
                  <a:lnTo>
                    <a:pt x="111" y="97"/>
                  </a:lnTo>
                  <a:lnTo>
                    <a:pt x="106" y="99"/>
                  </a:lnTo>
                  <a:lnTo>
                    <a:pt x="94" y="100"/>
                  </a:lnTo>
                  <a:lnTo>
                    <a:pt x="81" y="100"/>
                  </a:lnTo>
                  <a:lnTo>
                    <a:pt x="67" y="98"/>
                  </a:lnTo>
                  <a:lnTo>
                    <a:pt x="53" y="95"/>
                  </a:lnTo>
                  <a:lnTo>
                    <a:pt x="40" y="88"/>
                  </a:lnTo>
                  <a:lnTo>
                    <a:pt x="28" y="82"/>
                  </a:lnTo>
                  <a:lnTo>
                    <a:pt x="19" y="73"/>
                  </a:lnTo>
                  <a:lnTo>
                    <a:pt x="10" y="65"/>
                  </a:lnTo>
                  <a:lnTo>
                    <a:pt x="7" y="59"/>
                  </a:lnTo>
                  <a:lnTo>
                    <a:pt x="5" y="55"/>
                  </a:lnTo>
                  <a:lnTo>
                    <a:pt x="2" y="49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3" y="21"/>
                  </a:lnTo>
                  <a:lnTo>
                    <a:pt x="7" y="17"/>
                  </a:lnTo>
                  <a:lnTo>
                    <a:pt x="10" y="14"/>
                  </a:lnTo>
                  <a:lnTo>
                    <a:pt x="13" y="11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3" y="2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71" y="2"/>
                  </a:lnTo>
                  <a:lnTo>
                    <a:pt x="8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51" name="Freeform 199"/>
            <p:cNvSpPr>
              <a:spLocks/>
            </p:cNvSpPr>
            <p:nvPr/>
          </p:nvSpPr>
          <p:spPr bwMode="auto">
            <a:xfrm>
              <a:off x="4154" y="2466"/>
              <a:ext cx="46" cy="33"/>
            </a:xfrm>
            <a:custGeom>
              <a:avLst/>
              <a:gdLst>
                <a:gd name="T0" fmla="*/ 86 w 138"/>
                <a:gd name="T1" fmla="*/ 6 h 100"/>
                <a:gd name="T2" fmla="*/ 98 w 138"/>
                <a:gd name="T3" fmla="*/ 12 h 100"/>
                <a:gd name="T4" fmla="*/ 110 w 138"/>
                <a:gd name="T5" fmla="*/ 19 h 100"/>
                <a:gd name="T6" fmla="*/ 120 w 138"/>
                <a:gd name="T7" fmla="*/ 28 h 100"/>
                <a:gd name="T8" fmla="*/ 129 w 138"/>
                <a:gd name="T9" fmla="*/ 36 h 100"/>
                <a:gd name="T10" fmla="*/ 132 w 138"/>
                <a:gd name="T11" fmla="*/ 41 h 100"/>
                <a:gd name="T12" fmla="*/ 134 w 138"/>
                <a:gd name="T13" fmla="*/ 46 h 100"/>
                <a:gd name="T14" fmla="*/ 136 w 138"/>
                <a:gd name="T15" fmla="*/ 51 h 100"/>
                <a:gd name="T16" fmla="*/ 137 w 138"/>
                <a:gd name="T17" fmla="*/ 56 h 100"/>
                <a:gd name="T18" fmla="*/ 138 w 138"/>
                <a:gd name="T19" fmla="*/ 60 h 100"/>
                <a:gd name="T20" fmla="*/ 138 w 138"/>
                <a:gd name="T21" fmla="*/ 66 h 100"/>
                <a:gd name="T22" fmla="*/ 138 w 138"/>
                <a:gd name="T23" fmla="*/ 70 h 100"/>
                <a:gd name="T24" fmla="*/ 137 w 138"/>
                <a:gd name="T25" fmla="*/ 74 h 100"/>
                <a:gd name="T26" fmla="*/ 135 w 138"/>
                <a:gd name="T27" fmla="*/ 80 h 100"/>
                <a:gd name="T28" fmla="*/ 132 w 138"/>
                <a:gd name="T29" fmla="*/ 83 h 100"/>
                <a:gd name="T30" fmla="*/ 129 w 138"/>
                <a:gd name="T31" fmla="*/ 87 h 100"/>
                <a:gd name="T32" fmla="*/ 125 w 138"/>
                <a:gd name="T33" fmla="*/ 90 h 100"/>
                <a:gd name="T34" fmla="*/ 121 w 138"/>
                <a:gd name="T35" fmla="*/ 93 h 100"/>
                <a:gd name="T36" fmla="*/ 117 w 138"/>
                <a:gd name="T37" fmla="*/ 95 h 100"/>
                <a:gd name="T38" fmla="*/ 111 w 138"/>
                <a:gd name="T39" fmla="*/ 97 h 100"/>
                <a:gd name="T40" fmla="*/ 106 w 138"/>
                <a:gd name="T41" fmla="*/ 99 h 100"/>
                <a:gd name="T42" fmla="*/ 94 w 138"/>
                <a:gd name="T43" fmla="*/ 100 h 100"/>
                <a:gd name="T44" fmla="*/ 81 w 138"/>
                <a:gd name="T45" fmla="*/ 100 h 100"/>
                <a:gd name="T46" fmla="*/ 67 w 138"/>
                <a:gd name="T47" fmla="*/ 98 h 100"/>
                <a:gd name="T48" fmla="*/ 53 w 138"/>
                <a:gd name="T49" fmla="*/ 95 h 100"/>
                <a:gd name="T50" fmla="*/ 40 w 138"/>
                <a:gd name="T51" fmla="*/ 88 h 100"/>
                <a:gd name="T52" fmla="*/ 28 w 138"/>
                <a:gd name="T53" fmla="*/ 82 h 100"/>
                <a:gd name="T54" fmla="*/ 19 w 138"/>
                <a:gd name="T55" fmla="*/ 73 h 100"/>
                <a:gd name="T56" fmla="*/ 10 w 138"/>
                <a:gd name="T57" fmla="*/ 65 h 100"/>
                <a:gd name="T58" fmla="*/ 7 w 138"/>
                <a:gd name="T59" fmla="*/ 59 h 100"/>
                <a:gd name="T60" fmla="*/ 5 w 138"/>
                <a:gd name="T61" fmla="*/ 55 h 100"/>
                <a:gd name="T62" fmla="*/ 2 w 138"/>
                <a:gd name="T63" fmla="*/ 49 h 100"/>
                <a:gd name="T64" fmla="*/ 1 w 138"/>
                <a:gd name="T65" fmla="*/ 45 h 100"/>
                <a:gd name="T66" fmla="*/ 0 w 138"/>
                <a:gd name="T67" fmla="*/ 40 h 100"/>
                <a:gd name="T68" fmla="*/ 0 w 138"/>
                <a:gd name="T69" fmla="*/ 35 h 100"/>
                <a:gd name="T70" fmla="*/ 0 w 138"/>
                <a:gd name="T71" fmla="*/ 30 h 100"/>
                <a:gd name="T72" fmla="*/ 1 w 138"/>
                <a:gd name="T73" fmla="*/ 26 h 100"/>
                <a:gd name="T74" fmla="*/ 3 w 138"/>
                <a:gd name="T75" fmla="*/ 21 h 100"/>
                <a:gd name="T76" fmla="*/ 7 w 138"/>
                <a:gd name="T77" fmla="*/ 17 h 100"/>
                <a:gd name="T78" fmla="*/ 10 w 138"/>
                <a:gd name="T79" fmla="*/ 14 h 100"/>
                <a:gd name="T80" fmla="*/ 13 w 138"/>
                <a:gd name="T81" fmla="*/ 11 h 100"/>
                <a:gd name="T82" fmla="*/ 17 w 138"/>
                <a:gd name="T83" fmla="*/ 7 h 100"/>
                <a:gd name="T84" fmla="*/ 22 w 138"/>
                <a:gd name="T85" fmla="*/ 5 h 100"/>
                <a:gd name="T86" fmla="*/ 27 w 138"/>
                <a:gd name="T87" fmla="*/ 3 h 100"/>
                <a:gd name="T88" fmla="*/ 33 w 138"/>
                <a:gd name="T89" fmla="*/ 2 h 100"/>
                <a:gd name="T90" fmla="*/ 44 w 138"/>
                <a:gd name="T91" fmla="*/ 0 h 100"/>
                <a:gd name="T92" fmla="*/ 57 w 138"/>
                <a:gd name="T93" fmla="*/ 0 h 100"/>
                <a:gd name="T94" fmla="*/ 71 w 138"/>
                <a:gd name="T95" fmla="*/ 2 h 100"/>
                <a:gd name="T96" fmla="*/ 86 w 138"/>
                <a:gd name="T97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00">
                  <a:moveTo>
                    <a:pt x="86" y="6"/>
                  </a:moveTo>
                  <a:lnTo>
                    <a:pt x="98" y="12"/>
                  </a:lnTo>
                  <a:lnTo>
                    <a:pt x="110" y="19"/>
                  </a:lnTo>
                  <a:lnTo>
                    <a:pt x="120" y="28"/>
                  </a:lnTo>
                  <a:lnTo>
                    <a:pt x="129" y="36"/>
                  </a:lnTo>
                  <a:lnTo>
                    <a:pt x="132" y="41"/>
                  </a:lnTo>
                  <a:lnTo>
                    <a:pt x="134" y="46"/>
                  </a:lnTo>
                  <a:lnTo>
                    <a:pt x="136" y="51"/>
                  </a:lnTo>
                  <a:lnTo>
                    <a:pt x="137" y="56"/>
                  </a:lnTo>
                  <a:lnTo>
                    <a:pt x="138" y="60"/>
                  </a:lnTo>
                  <a:lnTo>
                    <a:pt x="138" y="66"/>
                  </a:lnTo>
                  <a:lnTo>
                    <a:pt x="138" y="70"/>
                  </a:lnTo>
                  <a:lnTo>
                    <a:pt x="137" y="74"/>
                  </a:lnTo>
                  <a:lnTo>
                    <a:pt x="135" y="80"/>
                  </a:lnTo>
                  <a:lnTo>
                    <a:pt x="132" y="83"/>
                  </a:lnTo>
                  <a:lnTo>
                    <a:pt x="129" y="87"/>
                  </a:lnTo>
                  <a:lnTo>
                    <a:pt x="125" y="90"/>
                  </a:lnTo>
                  <a:lnTo>
                    <a:pt x="121" y="93"/>
                  </a:lnTo>
                  <a:lnTo>
                    <a:pt x="117" y="95"/>
                  </a:lnTo>
                  <a:lnTo>
                    <a:pt x="111" y="97"/>
                  </a:lnTo>
                  <a:lnTo>
                    <a:pt x="106" y="99"/>
                  </a:lnTo>
                  <a:lnTo>
                    <a:pt x="94" y="100"/>
                  </a:lnTo>
                  <a:lnTo>
                    <a:pt x="81" y="100"/>
                  </a:lnTo>
                  <a:lnTo>
                    <a:pt x="67" y="98"/>
                  </a:lnTo>
                  <a:lnTo>
                    <a:pt x="53" y="95"/>
                  </a:lnTo>
                  <a:lnTo>
                    <a:pt x="40" y="88"/>
                  </a:lnTo>
                  <a:lnTo>
                    <a:pt x="28" y="82"/>
                  </a:lnTo>
                  <a:lnTo>
                    <a:pt x="19" y="73"/>
                  </a:lnTo>
                  <a:lnTo>
                    <a:pt x="10" y="65"/>
                  </a:lnTo>
                  <a:lnTo>
                    <a:pt x="7" y="59"/>
                  </a:lnTo>
                  <a:lnTo>
                    <a:pt x="5" y="55"/>
                  </a:lnTo>
                  <a:lnTo>
                    <a:pt x="2" y="49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3" y="21"/>
                  </a:lnTo>
                  <a:lnTo>
                    <a:pt x="7" y="17"/>
                  </a:lnTo>
                  <a:lnTo>
                    <a:pt x="10" y="14"/>
                  </a:lnTo>
                  <a:lnTo>
                    <a:pt x="13" y="11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3" y="2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71" y="2"/>
                  </a:lnTo>
                  <a:lnTo>
                    <a:pt x="86" y="6"/>
                  </a:lnTo>
                </a:path>
              </a:pathLst>
            </a:custGeom>
            <a:noFill/>
            <a:ln w="4763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52" name="Freeform 200"/>
            <p:cNvSpPr>
              <a:spLocks/>
            </p:cNvSpPr>
            <p:nvPr/>
          </p:nvSpPr>
          <p:spPr bwMode="auto">
            <a:xfrm>
              <a:off x="4276" y="2476"/>
              <a:ext cx="180" cy="95"/>
            </a:xfrm>
            <a:custGeom>
              <a:avLst/>
              <a:gdLst>
                <a:gd name="T0" fmla="*/ 376 w 541"/>
                <a:gd name="T1" fmla="*/ 177 h 285"/>
                <a:gd name="T2" fmla="*/ 381 w 541"/>
                <a:gd name="T3" fmla="*/ 189 h 285"/>
                <a:gd name="T4" fmla="*/ 384 w 541"/>
                <a:gd name="T5" fmla="*/ 201 h 285"/>
                <a:gd name="T6" fmla="*/ 384 w 541"/>
                <a:gd name="T7" fmla="*/ 207 h 285"/>
                <a:gd name="T8" fmla="*/ 384 w 541"/>
                <a:gd name="T9" fmla="*/ 214 h 285"/>
                <a:gd name="T10" fmla="*/ 384 w 541"/>
                <a:gd name="T11" fmla="*/ 219 h 285"/>
                <a:gd name="T12" fmla="*/ 383 w 541"/>
                <a:gd name="T13" fmla="*/ 226 h 285"/>
                <a:gd name="T14" fmla="*/ 379 w 541"/>
                <a:gd name="T15" fmla="*/ 234 h 285"/>
                <a:gd name="T16" fmla="*/ 375 w 541"/>
                <a:gd name="T17" fmla="*/ 243 h 285"/>
                <a:gd name="T18" fmla="*/ 369 w 541"/>
                <a:gd name="T19" fmla="*/ 251 h 285"/>
                <a:gd name="T20" fmla="*/ 362 w 541"/>
                <a:gd name="T21" fmla="*/ 257 h 285"/>
                <a:gd name="T22" fmla="*/ 354 w 541"/>
                <a:gd name="T23" fmla="*/ 264 h 285"/>
                <a:gd name="T24" fmla="*/ 346 w 541"/>
                <a:gd name="T25" fmla="*/ 269 h 285"/>
                <a:gd name="T26" fmla="*/ 336 w 541"/>
                <a:gd name="T27" fmla="*/ 274 h 285"/>
                <a:gd name="T28" fmla="*/ 325 w 541"/>
                <a:gd name="T29" fmla="*/ 278 h 285"/>
                <a:gd name="T30" fmla="*/ 313 w 541"/>
                <a:gd name="T31" fmla="*/ 281 h 285"/>
                <a:gd name="T32" fmla="*/ 303 w 541"/>
                <a:gd name="T33" fmla="*/ 283 h 285"/>
                <a:gd name="T34" fmla="*/ 290 w 541"/>
                <a:gd name="T35" fmla="*/ 285 h 285"/>
                <a:gd name="T36" fmla="*/ 277 w 541"/>
                <a:gd name="T37" fmla="*/ 285 h 285"/>
                <a:gd name="T38" fmla="*/ 264 w 541"/>
                <a:gd name="T39" fmla="*/ 285 h 285"/>
                <a:gd name="T40" fmla="*/ 250 w 541"/>
                <a:gd name="T41" fmla="*/ 284 h 285"/>
                <a:gd name="T42" fmla="*/ 236 w 541"/>
                <a:gd name="T43" fmla="*/ 282 h 285"/>
                <a:gd name="T44" fmla="*/ 222 w 541"/>
                <a:gd name="T45" fmla="*/ 279 h 285"/>
                <a:gd name="T46" fmla="*/ 209 w 541"/>
                <a:gd name="T47" fmla="*/ 274 h 285"/>
                <a:gd name="T48" fmla="*/ 195 w 541"/>
                <a:gd name="T49" fmla="*/ 269 h 285"/>
                <a:gd name="T50" fmla="*/ 183 w 541"/>
                <a:gd name="T51" fmla="*/ 264 h 285"/>
                <a:gd name="T52" fmla="*/ 171 w 541"/>
                <a:gd name="T53" fmla="*/ 257 h 285"/>
                <a:gd name="T54" fmla="*/ 160 w 541"/>
                <a:gd name="T55" fmla="*/ 251 h 285"/>
                <a:gd name="T56" fmla="*/ 150 w 541"/>
                <a:gd name="T57" fmla="*/ 243 h 285"/>
                <a:gd name="T58" fmla="*/ 141 w 541"/>
                <a:gd name="T59" fmla="*/ 234 h 285"/>
                <a:gd name="T60" fmla="*/ 133 w 541"/>
                <a:gd name="T61" fmla="*/ 227 h 285"/>
                <a:gd name="T62" fmla="*/ 126 w 541"/>
                <a:gd name="T63" fmla="*/ 217 h 285"/>
                <a:gd name="T64" fmla="*/ 120 w 541"/>
                <a:gd name="T65" fmla="*/ 208 h 285"/>
                <a:gd name="T66" fmla="*/ 115 w 541"/>
                <a:gd name="T67" fmla="*/ 200 h 285"/>
                <a:gd name="T68" fmla="*/ 111 w 541"/>
                <a:gd name="T69" fmla="*/ 190 h 285"/>
                <a:gd name="T70" fmla="*/ 109 w 541"/>
                <a:gd name="T71" fmla="*/ 180 h 285"/>
                <a:gd name="T72" fmla="*/ 108 w 541"/>
                <a:gd name="T73" fmla="*/ 171 h 285"/>
                <a:gd name="T74" fmla="*/ 108 w 541"/>
                <a:gd name="T75" fmla="*/ 162 h 285"/>
                <a:gd name="T76" fmla="*/ 109 w 541"/>
                <a:gd name="T77" fmla="*/ 152 h 285"/>
                <a:gd name="T78" fmla="*/ 114 w 541"/>
                <a:gd name="T79" fmla="*/ 143 h 285"/>
                <a:gd name="T80" fmla="*/ 119 w 541"/>
                <a:gd name="T81" fmla="*/ 133 h 285"/>
                <a:gd name="T82" fmla="*/ 127 w 541"/>
                <a:gd name="T83" fmla="*/ 124 h 285"/>
                <a:gd name="T84" fmla="*/ 135 w 541"/>
                <a:gd name="T85" fmla="*/ 117 h 285"/>
                <a:gd name="T86" fmla="*/ 116 w 541"/>
                <a:gd name="T87" fmla="*/ 105 h 285"/>
                <a:gd name="T88" fmla="*/ 96 w 541"/>
                <a:gd name="T89" fmla="*/ 92 h 285"/>
                <a:gd name="T90" fmla="*/ 79 w 541"/>
                <a:gd name="T91" fmla="*/ 79 h 285"/>
                <a:gd name="T92" fmla="*/ 62 w 541"/>
                <a:gd name="T93" fmla="*/ 65 h 285"/>
                <a:gd name="T94" fmla="*/ 45 w 541"/>
                <a:gd name="T95" fmla="*/ 50 h 285"/>
                <a:gd name="T96" fmla="*/ 29 w 541"/>
                <a:gd name="T97" fmla="*/ 33 h 285"/>
                <a:gd name="T98" fmla="*/ 14 w 541"/>
                <a:gd name="T99" fmla="*/ 17 h 285"/>
                <a:gd name="T100" fmla="*/ 0 w 541"/>
                <a:gd name="T101" fmla="*/ 0 h 285"/>
                <a:gd name="T102" fmla="*/ 541 w 541"/>
                <a:gd name="T103" fmla="*/ 141 h 285"/>
                <a:gd name="T104" fmla="*/ 522 w 541"/>
                <a:gd name="T105" fmla="*/ 149 h 285"/>
                <a:gd name="T106" fmla="*/ 501 w 541"/>
                <a:gd name="T107" fmla="*/ 157 h 285"/>
                <a:gd name="T108" fmla="*/ 481 w 541"/>
                <a:gd name="T109" fmla="*/ 162 h 285"/>
                <a:gd name="T110" fmla="*/ 460 w 541"/>
                <a:gd name="T111" fmla="*/ 167 h 285"/>
                <a:gd name="T112" fmla="*/ 440 w 541"/>
                <a:gd name="T113" fmla="*/ 171 h 285"/>
                <a:gd name="T114" fmla="*/ 419 w 541"/>
                <a:gd name="T115" fmla="*/ 174 h 285"/>
                <a:gd name="T116" fmla="*/ 398 w 541"/>
                <a:gd name="T117" fmla="*/ 176 h 285"/>
                <a:gd name="T118" fmla="*/ 376 w 541"/>
                <a:gd name="T119" fmla="*/ 17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1" h="285">
                  <a:moveTo>
                    <a:pt x="376" y="177"/>
                  </a:moveTo>
                  <a:lnTo>
                    <a:pt x="381" y="189"/>
                  </a:lnTo>
                  <a:lnTo>
                    <a:pt x="384" y="201"/>
                  </a:lnTo>
                  <a:lnTo>
                    <a:pt x="384" y="207"/>
                  </a:lnTo>
                  <a:lnTo>
                    <a:pt x="384" y="214"/>
                  </a:lnTo>
                  <a:lnTo>
                    <a:pt x="384" y="219"/>
                  </a:lnTo>
                  <a:lnTo>
                    <a:pt x="383" y="226"/>
                  </a:lnTo>
                  <a:lnTo>
                    <a:pt x="379" y="234"/>
                  </a:lnTo>
                  <a:lnTo>
                    <a:pt x="375" y="243"/>
                  </a:lnTo>
                  <a:lnTo>
                    <a:pt x="369" y="251"/>
                  </a:lnTo>
                  <a:lnTo>
                    <a:pt x="362" y="257"/>
                  </a:lnTo>
                  <a:lnTo>
                    <a:pt x="354" y="264"/>
                  </a:lnTo>
                  <a:lnTo>
                    <a:pt x="346" y="269"/>
                  </a:lnTo>
                  <a:lnTo>
                    <a:pt x="336" y="274"/>
                  </a:lnTo>
                  <a:lnTo>
                    <a:pt x="325" y="278"/>
                  </a:lnTo>
                  <a:lnTo>
                    <a:pt x="313" y="281"/>
                  </a:lnTo>
                  <a:lnTo>
                    <a:pt x="303" y="283"/>
                  </a:lnTo>
                  <a:lnTo>
                    <a:pt x="290" y="285"/>
                  </a:lnTo>
                  <a:lnTo>
                    <a:pt x="277" y="285"/>
                  </a:lnTo>
                  <a:lnTo>
                    <a:pt x="264" y="285"/>
                  </a:lnTo>
                  <a:lnTo>
                    <a:pt x="250" y="284"/>
                  </a:lnTo>
                  <a:lnTo>
                    <a:pt x="236" y="282"/>
                  </a:lnTo>
                  <a:lnTo>
                    <a:pt x="222" y="279"/>
                  </a:lnTo>
                  <a:lnTo>
                    <a:pt x="209" y="274"/>
                  </a:lnTo>
                  <a:lnTo>
                    <a:pt x="195" y="269"/>
                  </a:lnTo>
                  <a:lnTo>
                    <a:pt x="183" y="264"/>
                  </a:lnTo>
                  <a:lnTo>
                    <a:pt x="171" y="257"/>
                  </a:lnTo>
                  <a:lnTo>
                    <a:pt x="160" y="251"/>
                  </a:lnTo>
                  <a:lnTo>
                    <a:pt x="150" y="243"/>
                  </a:lnTo>
                  <a:lnTo>
                    <a:pt x="141" y="234"/>
                  </a:lnTo>
                  <a:lnTo>
                    <a:pt x="133" y="227"/>
                  </a:lnTo>
                  <a:lnTo>
                    <a:pt x="126" y="217"/>
                  </a:lnTo>
                  <a:lnTo>
                    <a:pt x="120" y="208"/>
                  </a:lnTo>
                  <a:lnTo>
                    <a:pt x="115" y="200"/>
                  </a:lnTo>
                  <a:lnTo>
                    <a:pt x="111" y="190"/>
                  </a:lnTo>
                  <a:lnTo>
                    <a:pt x="109" y="180"/>
                  </a:lnTo>
                  <a:lnTo>
                    <a:pt x="108" y="171"/>
                  </a:lnTo>
                  <a:lnTo>
                    <a:pt x="108" y="162"/>
                  </a:lnTo>
                  <a:lnTo>
                    <a:pt x="109" y="152"/>
                  </a:lnTo>
                  <a:lnTo>
                    <a:pt x="114" y="143"/>
                  </a:lnTo>
                  <a:lnTo>
                    <a:pt x="119" y="133"/>
                  </a:lnTo>
                  <a:lnTo>
                    <a:pt x="127" y="124"/>
                  </a:lnTo>
                  <a:lnTo>
                    <a:pt x="135" y="117"/>
                  </a:lnTo>
                  <a:lnTo>
                    <a:pt x="116" y="105"/>
                  </a:lnTo>
                  <a:lnTo>
                    <a:pt x="96" y="92"/>
                  </a:lnTo>
                  <a:lnTo>
                    <a:pt x="79" y="79"/>
                  </a:lnTo>
                  <a:lnTo>
                    <a:pt x="62" y="65"/>
                  </a:lnTo>
                  <a:lnTo>
                    <a:pt x="45" y="50"/>
                  </a:lnTo>
                  <a:lnTo>
                    <a:pt x="29" y="33"/>
                  </a:lnTo>
                  <a:lnTo>
                    <a:pt x="14" y="17"/>
                  </a:lnTo>
                  <a:lnTo>
                    <a:pt x="0" y="0"/>
                  </a:lnTo>
                  <a:lnTo>
                    <a:pt x="541" y="141"/>
                  </a:lnTo>
                  <a:lnTo>
                    <a:pt x="522" y="149"/>
                  </a:lnTo>
                  <a:lnTo>
                    <a:pt x="501" y="157"/>
                  </a:lnTo>
                  <a:lnTo>
                    <a:pt x="481" y="162"/>
                  </a:lnTo>
                  <a:lnTo>
                    <a:pt x="460" y="167"/>
                  </a:lnTo>
                  <a:lnTo>
                    <a:pt x="440" y="171"/>
                  </a:lnTo>
                  <a:lnTo>
                    <a:pt x="419" y="174"/>
                  </a:lnTo>
                  <a:lnTo>
                    <a:pt x="398" y="176"/>
                  </a:lnTo>
                  <a:lnTo>
                    <a:pt x="376" y="177"/>
                  </a:lnTo>
                  <a:close/>
                </a:path>
              </a:pathLst>
            </a:custGeom>
            <a:solidFill>
              <a:srgbClr val="704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53" name="Freeform 201"/>
            <p:cNvSpPr>
              <a:spLocks/>
            </p:cNvSpPr>
            <p:nvPr/>
          </p:nvSpPr>
          <p:spPr bwMode="auto">
            <a:xfrm>
              <a:off x="4396" y="2533"/>
              <a:ext cx="14" cy="20"/>
            </a:xfrm>
            <a:custGeom>
              <a:avLst/>
              <a:gdLst>
                <a:gd name="T0" fmla="*/ 38 w 40"/>
                <a:gd name="T1" fmla="*/ 60 h 60"/>
                <a:gd name="T2" fmla="*/ 38 w 40"/>
                <a:gd name="T3" fmla="*/ 60 h 60"/>
                <a:gd name="T4" fmla="*/ 39 w 40"/>
                <a:gd name="T5" fmla="*/ 52 h 60"/>
                <a:gd name="T6" fmla="*/ 40 w 40"/>
                <a:gd name="T7" fmla="*/ 45 h 60"/>
                <a:gd name="T8" fmla="*/ 40 w 40"/>
                <a:gd name="T9" fmla="*/ 36 h 60"/>
                <a:gd name="T10" fmla="*/ 39 w 40"/>
                <a:gd name="T11" fmla="*/ 29 h 60"/>
                <a:gd name="T12" fmla="*/ 37 w 40"/>
                <a:gd name="T13" fmla="*/ 15 h 60"/>
                <a:gd name="T14" fmla="*/ 30 w 40"/>
                <a:gd name="T15" fmla="*/ 0 h 60"/>
                <a:gd name="T16" fmla="*/ 0 w 40"/>
                <a:gd name="T17" fmla="*/ 15 h 60"/>
                <a:gd name="T18" fmla="*/ 4 w 40"/>
                <a:gd name="T19" fmla="*/ 24 h 60"/>
                <a:gd name="T20" fmla="*/ 6 w 40"/>
                <a:gd name="T21" fmla="*/ 34 h 60"/>
                <a:gd name="T22" fmla="*/ 6 w 40"/>
                <a:gd name="T23" fmla="*/ 37 h 60"/>
                <a:gd name="T24" fmla="*/ 6 w 40"/>
                <a:gd name="T25" fmla="*/ 43 h 60"/>
                <a:gd name="T26" fmla="*/ 5 w 40"/>
                <a:gd name="T27" fmla="*/ 47 h 60"/>
                <a:gd name="T28" fmla="*/ 4 w 40"/>
                <a:gd name="T29" fmla="*/ 51 h 60"/>
                <a:gd name="T30" fmla="*/ 4 w 40"/>
                <a:gd name="T31" fmla="*/ 51 h 60"/>
                <a:gd name="T32" fmla="*/ 38 w 40"/>
                <a:gd name="T33" fmla="*/ 60 h 60"/>
                <a:gd name="T34" fmla="*/ 38 w 40"/>
                <a:gd name="T35" fmla="*/ 60 h 60"/>
                <a:gd name="T36" fmla="*/ 38 w 40"/>
                <a:gd name="T3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60">
                  <a:moveTo>
                    <a:pt x="38" y="60"/>
                  </a:moveTo>
                  <a:lnTo>
                    <a:pt x="38" y="60"/>
                  </a:lnTo>
                  <a:lnTo>
                    <a:pt x="39" y="52"/>
                  </a:lnTo>
                  <a:lnTo>
                    <a:pt x="40" y="45"/>
                  </a:lnTo>
                  <a:lnTo>
                    <a:pt x="40" y="36"/>
                  </a:lnTo>
                  <a:lnTo>
                    <a:pt x="39" y="29"/>
                  </a:lnTo>
                  <a:lnTo>
                    <a:pt x="37" y="15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4" y="24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6" y="43"/>
                  </a:lnTo>
                  <a:lnTo>
                    <a:pt x="5" y="47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354" name="Freeform 202"/>
            <p:cNvSpPr>
              <a:spLocks/>
            </p:cNvSpPr>
            <p:nvPr/>
          </p:nvSpPr>
          <p:spPr bwMode="auto">
            <a:xfrm>
              <a:off x="4348" y="2550"/>
              <a:ext cx="61" cy="27"/>
            </a:xfrm>
            <a:custGeom>
              <a:avLst/>
              <a:gdLst>
                <a:gd name="T0" fmla="*/ 0 w 182"/>
                <a:gd name="T1" fmla="*/ 74 h 81"/>
                <a:gd name="T2" fmla="*/ 0 w 182"/>
                <a:gd name="T3" fmla="*/ 74 h 81"/>
                <a:gd name="T4" fmla="*/ 15 w 182"/>
                <a:gd name="T5" fmla="*/ 77 h 81"/>
                <a:gd name="T6" fmla="*/ 31 w 182"/>
                <a:gd name="T7" fmla="*/ 79 h 81"/>
                <a:gd name="T8" fmla="*/ 46 w 182"/>
                <a:gd name="T9" fmla="*/ 81 h 81"/>
                <a:gd name="T10" fmla="*/ 60 w 182"/>
                <a:gd name="T11" fmla="*/ 81 h 81"/>
                <a:gd name="T12" fmla="*/ 74 w 182"/>
                <a:gd name="T13" fmla="*/ 80 h 81"/>
                <a:gd name="T14" fmla="*/ 88 w 182"/>
                <a:gd name="T15" fmla="*/ 79 h 81"/>
                <a:gd name="T16" fmla="*/ 101 w 182"/>
                <a:gd name="T17" fmla="*/ 76 h 81"/>
                <a:gd name="T18" fmla="*/ 114 w 182"/>
                <a:gd name="T19" fmla="*/ 73 h 81"/>
                <a:gd name="T20" fmla="*/ 126 w 182"/>
                <a:gd name="T21" fmla="*/ 68 h 81"/>
                <a:gd name="T22" fmla="*/ 136 w 182"/>
                <a:gd name="T23" fmla="*/ 63 h 81"/>
                <a:gd name="T24" fmla="*/ 147 w 182"/>
                <a:gd name="T25" fmla="*/ 57 h 81"/>
                <a:gd name="T26" fmla="*/ 156 w 182"/>
                <a:gd name="T27" fmla="*/ 49 h 81"/>
                <a:gd name="T28" fmla="*/ 164 w 182"/>
                <a:gd name="T29" fmla="*/ 40 h 81"/>
                <a:gd name="T30" fmla="*/ 172 w 182"/>
                <a:gd name="T31" fmla="*/ 31 h 81"/>
                <a:gd name="T32" fmla="*/ 177 w 182"/>
                <a:gd name="T33" fmla="*/ 20 h 81"/>
                <a:gd name="T34" fmla="*/ 182 w 182"/>
                <a:gd name="T35" fmla="*/ 9 h 81"/>
                <a:gd name="T36" fmla="*/ 148 w 182"/>
                <a:gd name="T37" fmla="*/ 0 h 81"/>
                <a:gd name="T38" fmla="*/ 146 w 182"/>
                <a:gd name="T39" fmla="*/ 7 h 81"/>
                <a:gd name="T40" fmla="*/ 143 w 182"/>
                <a:gd name="T41" fmla="*/ 12 h 81"/>
                <a:gd name="T42" fmla="*/ 139 w 182"/>
                <a:gd name="T43" fmla="*/ 19 h 81"/>
                <a:gd name="T44" fmla="*/ 134 w 182"/>
                <a:gd name="T45" fmla="*/ 24 h 81"/>
                <a:gd name="T46" fmla="*/ 128 w 182"/>
                <a:gd name="T47" fmla="*/ 28 h 81"/>
                <a:gd name="T48" fmla="*/ 120 w 182"/>
                <a:gd name="T49" fmla="*/ 34 h 81"/>
                <a:gd name="T50" fmla="*/ 112 w 182"/>
                <a:gd name="T51" fmla="*/ 37 h 81"/>
                <a:gd name="T52" fmla="*/ 103 w 182"/>
                <a:gd name="T53" fmla="*/ 40 h 81"/>
                <a:gd name="T54" fmla="*/ 93 w 182"/>
                <a:gd name="T55" fmla="*/ 44 h 81"/>
                <a:gd name="T56" fmla="*/ 82 w 182"/>
                <a:gd name="T57" fmla="*/ 46 h 81"/>
                <a:gd name="T58" fmla="*/ 72 w 182"/>
                <a:gd name="T59" fmla="*/ 47 h 81"/>
                <a:gd name="T60" fmla="*/ 60 w 182"/>
                <a:gd name="T61" fmla="*/ 48 h 81"/>
                <a:gd name="T62" fmla="*/ 48 w 182"/>
                <a:gd name="T63" fmla="*/ 47 h 81"/>
                <a:gd name="T64" fmla="*/ 35 w 182"/>
                <a:gd name="T65" fmla="*/ 46 h 81"/>
                <a:gd name="T66" fmla="*/ 22 w 182"/>
                <a:gd name="T67" fmla="*/ 44 h 81"/>
                <a:gd name="T68" fmla="*/ 9 w 182"/>
                <a:gd name="T69" fmla="*/ 41 h 81"/>
                <a:gd name="T70" fmla="*/ 9 w 182"/>
                <a:gd name="T71" fmla="*/ 41 h 81"/>
                <a:gd name="T72" fmla="*/ 0 w 182"/>
                <a:gd name="T73" fmla="*/ 74 h 81"/>
                <a:gd name="T74" fmla="*/ 0 w 182"/>
                <a:gd name="T75" fmla="*/ 74 h 81"/>
                <a:gd name="T76" fmla="*/ 0 w 182"/>
                <a:gd name="T7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81">
                  <a:moveTo>
                    <a:pt x="0" y="74"/>
                  </a:moveTo>
                  <a:lnTo>
                    <a:pt x="0" y="74"/>
                  </a:lnTo>
                  <a:lnTo>
                    <a:pt x="15" y="77"/>
                  </a:lnTo>
                  <a:lnTo>
                    <a:pt x="31" y="79"/>
                  </a:lnTo>
                  <a:lnTo>
                    <a:pt x="46" y="81"/>
                  </a:lnTo>
                  <a:lnTo>
                    <a:pt x="60" y="81"/>
                  </a:lnTo>
                  <a:lnTo>
                    <a:pt x="74" y="80"/>
                  </a:lnTo>
                  <a:lnTo>
                    <a:pt x="88" y="79"/>
                  </a:lnTo>
                  <a:lnTo>
                    <a:pt x="101" y="76"/>
                  </a:lnTo>
                  <a:lnTo>
                    <a:pt x="114" y="73"/>
                  </a:lnTo>
                  <a:lnTo>
                    <a:pt x="126" y="68"/>
                  </a:lnTo>
                  <a:lnTo>
                    <a:pt x="136" y="63"/>
                  </a:lnTo>
                  <a:lnTo>
                    <a:pt x="147" y="57"/>
                  </a:lnTo>
                  <a:lnTo>
                    <a:pt x="156" y="49"/>
                  </a:lnTo>
                  <a:lnTo>
                    <a:pt x="164" y="40"/>
                  </a:lnTo>
                  <a:lnTo>
                    <a:pt x="172" y="31"/>
                  </a:lnTo>
                  <a:lnTo>
                    <a:pt x="177" y="20"/>
                  </a:lnTo>
                  <a:lnTo>
                    <a:pt x="182" y="9"/>
                  </a:lnTo>
                  <a:lnTo>
                    <a:pt x="148" y="0"/>
                  </a:lnTo>
                  <a:lnTo>
                    <a:pt x="146" y="7"/>
                  </a:lnTo>
                  <a:lnTo>
                    <a:pt x="143" y="12"/>
                  </a:lnTo>
                  <a:lnTo>
                    <a:pt x="139" y="19"/>
                  </a:lnTo>
                  <a:lnTo>
                    <a:pt x="134" y="24"/>
                  </a:lnTo>
                  <a:lnTo>
                    <a:pt x="128" y="28"/>
                  </a:lnTo>
                  <a:lnTo>
                    <a:pt x="120" y="34"/>
                  </a:lnTo>
                  <a:lnTo>
                    <a:pt x="112" y="37"/>
                  </a:lnTo>
                  <a:lnTo>
                    <a:pt x="103" y="40"/>
                  </a:lnTo>
                  <a:lnTo>
                    <a:pt x="93" y="44"/>
                  </a:lnTo>
                  <a:lnTo>
                    <a:pt x="82" y="46"/>
                  </a:lnTo>
                  <a:lnTo>
                    <a:pt x="72" y="47"/>
                  </a:lnTo>
                  <a:lnTo>
                    <a:pt x="60" y="48"/>
                  </a:lnTo>
                  <a:lnTo>
                    <a:pt x="48" y="47"/>
                  </a:lnTo>
                  <a:lnTo>
                    <a:pt x="35" y="46"/>
                  </a:lnTo>
                  <a:lnTo>
                    <a:pt x="22" y="44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9355" name="Freeform 203"/>
          <p:cNvSpPr>
            <a:spLocks/>
          </p:cNvSpPr>
          <p:nvPr/>
        </p:nvSpPr>
        <p:spPr bwMode="auto">
          <a:xfrm>
            <a:off x="6835775" y="4008438"/>
            <a:ext cx="71438" cy="77787"/>
          </a:xfrm>
          <a:custGeom>
            <a:avLst/>
            <a:gdLst>
              <a:gd name="T0" fmla="*/ 2 w 135"/>
              <a:gd name="T1" fmla="*/ 0 h 147"/>
              <a:gd name="T2" fmla="*/ 2 w 135"/>
              <a:gd name="T3" fmla="*/ 0 h 147"/>
              <a:gd name="T4" fmla="*/ 0 w 135"/>
              <a:gd name="T5" fmla="*/ 12 h 147"/>
              <a:gd name="T6" fmla="*/ 0 w 135"/>
              <a:gd name="T7" fmla="*/ 24 h 147"/>
              <a:gd name="T8" fmla="*/ 1 w 135"/>
              <a:gd name="T9" fmla="*/ 36 h 147"/>
              <a:gd name="T10" fmla="*/ 4 w 135"/>
              <a:gd name="T11" fmla="*/ 47 h 147"/>
              <a:gd name="T12" fmla="*/ 9 w 135"/>
              <a:gd name="T13" fmla="*/ 58 h 147"/>
              <a:gd name="T14" fmla="*/ 14 w 135"/>
              <a:gd name="T15" fmla="*/ 69 h 147"/>
              <a:gd name="T16" fmla="*/ 22 w 135"/>
              <a:gd name="T17" fmla="*/ 80 h 147"/>
              <a:gd name="T18" fmla="*/ 29 w 135"/>
              <a:gd name="T19" fmla="*/ 90 h 147"/>
              <a:gd name="T20" fmla="*/ 39 w 135"/>
              <a:gd name="T21" fmla="*/ 99 h 147"/>
              <a:gd name="T22" fmla="*/ 49 w 135"/>
              <a:gd name="T23" fmla="*/ 108 h 147"/>
              <a:gd name="T24" fmla="*/ 59 w 135"/>
              <a:gd name="T25" fmla="*/ 116 h 147"/>
              <a:gd name="T26" fmla="*/ 71 w 135"/>
              <a:gd name="T27" fmla="*/ 123 h 147"/>
              <a:gd name="T28" fmla="*/ 84 w 135"/>
              <a:gd name="T29" fmla="*/ 131 h 147"/>
              <a:gd name="T30" fmla="*/ 97 w 135"/>
              <a:gd name="T31" fmla="*/ 137 h 147"/>
              <a:gd name="T32" fmla="*/ 112 w 135"/>
              <a:gd name="T33" fmla="*/ 143 h 147"/>
              <a:gd name="T34" fmla="*/ 126 w 135"/>
              <a:gd name="T35" fmla="*/ 147 h 147"/>
              <a:gd name="T36" fmla="*/ 135 w 135"/>
              <a:gd name="T37" fmla="*/ 114 h 147"/>
              <a:gd name="T38" fmla="*/ 123 w 135"/>
              <a:gd name="T39" fmla="*/ 110 h 147"/>
              <a:gd name="T40" fmla="*/ 110 w 135"/>
              <a:gd name="T41" fmla="*/ 106 h 147"/>
              <a:gd name="T42" fmla="*/ 99 w 135"/>
              <a:gd name="T43" fmla="*/ 100 h 147"/>
              <a:gd name="T44" fmla="*/ 89 w 135"/>
              <a:gd name="T45" fmla="*/ 95 h 147"/>
              <a:gd name="T46" fmla="*/ 79 w 135"/>
              <a:gd name="T47" fmla="*/ 89 h 147"/>
              <a:gd name="T48" fmla="*/ 69 w 135"/>
              <a:gd name="T49" fmla="*/ 81 h 147"/>
              <a:gd name="T50" fmla="*/ 62 w 135"/>
              <a:gd name="T51" fmla="*/ 74 h 147"/>
              <a:gd name="T52" fmla="*/ 54 w 135"/>
              <a:gd name="T53" fmla="*/ 67 h 147"/>
              <a:gd name="T54" fmla="*/ 49 w 135"/>
              <a:gd name="T55" fmla="*/ 59 h 147"/>
              <a:gd name="T56" fmla="*/ 43 w 135"/>
              <a:gd name="T57" fmla="*/ 52 h 147"/>
              <a:gd name="T58" fmla="*/ 39 w 135"/>
              <a:gd name="T59" fmla="*/ 44 h 147"/>
              <a:gd name="T60" fmla="*/ 37 w 135"/>
              <a:gd name="T61" fmla="*/ 37 h 147"/>
              <a:gd name="T62" fmla="*/ 35 w 135"/>
              <a:gd name="T63" fmla="*/ 29 h 147"/>
              <a:gd name="T64" fmla="*/ 33 w 135"/>
              <a:gd name="T65" fmla="*/ 23 h 147"/>
              <a:gd name="T66" fmla="*/ 33 w 135"/>
              <a:gd name="T67" fmla="*/ 15 h 147"/>
              <a:gd name="T68" fmla="*/ 36 w 135"/>
              <a:gd name="T69" fmla="*/ 9 h 147"/>
              <a:gd name="T70" fmla="*/ 36 w 135"/>
              <a:gd name="T71" fmla="*/ 9 h 147"/>
              <a:gd name="T72" fmla="*/ 2 w 135"/>
              <a:gd name="T73" fmla="*/ 0 h 147"/>
              <a:gd name="T74" fmla="*/ 2 w 135"/>
              <a:gd name="T75" fmla="*/ 0 h 147"/>
              <a:gd name="T76" fmla="*/ 2 w 135"/>
              <a:gd name="T7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5" h="147">
                <a:moveTo>
                  <a:pt x="2" y="0"/>
                </a:moveTo>
                <a:lnTo>
                  <a:pt x="2" y="0"/>
                </a:lnTo>
                <a:lnTo>
                  <a:pt x="0" y="12"/>
                </a:lnTo>
                <a:lnTo>
                  <a:pt x="0" y="24"/>
                </a:lnTo>
                <a:lnTo>
                  <a:pt x="1" y="36"/>
                </a:lnTo>
                <a:lnTo>
                  <a:pt x="4" y="47"/>
                </a:lnTo>
                <a:lnTo>
                  <a:pt x="9" y="58"/>
                </a:lnTo>
                <a:lnTo>
                  <a:pt x="14" y="69"/>
                </a:lnTo>
                <a:lnTo>
                  <a:pt x="22" y="80"/>
                </a:lnTo>
                <a:lnTo>
                  <a:pt x="29" y="90"/>
                </a:lnTo>
                <a:lnTo>
                  <a:pt x="39" y="99"/>
                </a:lnTo>
                <a:lnTo>
                  <a:pt x="49" y="108"/>
                </a:lnTo>
                <a:lnTo>
                  <a:pt x="59" y="116"/>
                </a:lnTo>
                <a:lnTo>
                  <a:pt x="71" y="123"/>
                </a:lnTo>
                <a:lnTo>
                  <a:pt x="84" y="131"/>
                </a:lnTo>
                <a:lnTo>
                  <a:pt x="97" y="137"/>
                </a:lnTo>
                <a:lnTo>
                  <a:pt x="112" y="143"/>
                </a:lnTo>
                <a:lnTo>
                  <a:pt x="126" y="147"/>
                </a:lnTo>
                <a:lnTo>
                  <a:pt x="135" y="114"/>
                </a:lnTo>
                <a:lnTo>
                  <a:pt x="123" y="110"/>
                </a:lnTo>
                <a:lnTo>
                  <a:pt x="110" y="106"/>
                </a:lnTo>
                <a:lnTo>
                  <a:pt x="99" y="100"/>
                </a:lnTo>
                <a:lnTo>
                  <a:pt x="89" y="95"/>
                </a:lnTo>
                <a:lnTo>
                  <a:pt x="79" y="89"/>
                </a:lnTo>
                <a:lnTo>
                  <a:pt x="69" y="81"/>
                </a:lnTo>
                <a:lnTo>
                  <a:pt x="62" y="74"/>
                </a:lnTo>
                <a:lnTo>
                  <a:pt x="54" y="67"/>
                </a:lnTo>
                <a:lnTo>
                  <a:pt x="49" y="59"/>
                </a:lnTo>
                <a:lnTo>
                  <a:pt x="43" y="52"/>
                </a:lnTo>
                <a:lnTo>
                  <a:pt x="39" y="44"/>
                </a:lnTo>
                <a:lnTo>
                  <a:pt x="37" y="37"/>
                </a:lnTo>
                <a:lnTo>
                  <a:pt x="35" y="29"/>
                </a:lnTo>
                <a:lnTo>
                  <a:pt x="33" y="23"/>
                </a:lnTo>
                <a:lnTo>
                  <a:pt x="33" y="15"/>
                </a:lnTo>
                <a:lnTo>
                  <a:pt x="36" y="9"/>
                </a:lnTo>
                <a:lnTo>
                  <a:pt x="36" y="9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56" name="Freeform 204"/>
          <p:cNvSpPr>
            <a:spLocks/>
          </p:cNvSpPr>
          <p:nvPr/>
        </p:nvSpPr>
        <p:spPr bwMode="auto">
          <a:xfrm>
            <a:off x="6837363" y="3984625"/>
            <a:ext cx="38100" cy="28575"/>
          </a:xfrm>
          <a:custGeom>
            <a:avLst/>
            <a:gdLst>
              <a:gd name="T0" fmla="*/ 34 w 72"/>
              <a:gd name="T1" fmla="*/ 29 h 55"/>
              <a:gd name="T2" fmla="*/ 31 w 72"/>
              <a:gd name="T3" fmla="*/ 2 h 55"/>
              <a:gd name="T4" fmla="*/ 21 w 72"/>
              <a:gd name="T5" fmla="*/ 10 h 55"/>
              <a:gd name="T6" fmla="*/ 12 w 72"/>
              <a:gd name="T7" fmla="*/ 21 h 55"/>
              <a:gd name="T8" fmla="*/ 6 w 72"/>
              <a:gd name="T9" fmla="*/ 33 h 55"/>
              <a:gd name="T10" fmla="*/ 0 w 72"/>
              <a:gd name="T11" fmla="*/ 46 h 55"/>
              <a:gd name="T12" fmla="*/ 34 w 72"/>
              <a:gd name="T13" fmla="*/ 55 h 55"/>
              <a:gd name="T14" fmla="*/ 36 w 72"/>
              <a:gd name="T15" fmla="*/ 47 h 55"/>
              <a:gd name="T16" fmla="*/ 40 w 72"/>
              <a:gd name="T17" fmla="*/ 41 h 55"/>
              <a:gd name="T18" fmla="*/ 45 w 72"/>
              <a:gd name="T19" fmla="*/ 34 h 55"/>
              <a:gd name="T20" fmla="*/ 52 w 72"/>
              <a:gd name="T21" fmla="*/ 28 h 55"/>
              <a:gd name="T22" fmla="*/ 50 w 72"/>
              <a:gd name="T23" fmla="*/ 0 h 55"/>
              <a:gd name="T24" fmla="*/ 52 w 72"/>
              <a:gd name="T25" fmla="*/ 28 h 55"/>
              <a:gd name="T26" fmla="*/ 72 w 72"/>
              <a:gd name="T27" fmla="*/ 12 h 55"/>
              <a:gd name="T28" fmla="*/ 50 w 72"/>
              <a:gd name="T29" fmla="*/ 0 h 55"/>
              <a:gd name="T30" fmla="*/ 34 w 72"/>
              <a:gd name="T31" fmla="*/ 29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2" h="55">
                <a:moveTo>
                  <a:pt x="34" y="29"/>
                </a:moveTo>
                <a:lnTo>
                  <a:pt x="31" y="2"/>
                </a:lnTo>
                <a:lnTo>
                  <a:pt x="21" y="10"/>
                </a:lnTo>
                <a:lnTo>
                  <a:pt x="12" y="21"/>
                </a:lnTo>
                <a:lnTo>
                  <a:pt x="6" y="33"/>
                </a:lnTo>
                <a:lnTo>
                  <a:pt x="0" y="46"/>
                </a:lnTo>
                <a:lnTo>
                  <a:pt x="34" y="55"/>
                </a:lnTo>
                <a:lnTo>
                  <a:pt x="36" y="47"/>
                </a:lnTo>
                <a:lnTo>
                  <a:pt x="40" y="41"/>
                </a:lnTo>
                <a:lnTo>
                  <a:pt x="45" y="34"/>
                </a:lnTo>
                <a:lnTo>
                  <a:pt x="52" y="28"/>
                </a:lnTo>
                <a:lnTo>
                  <a:pt x="50" y="0"/>
                </a:lnTo>
                <a:lnTo>
                  <a:pt x="52" y="28"/>
                </a:lnTo>
                <a:lnTo>
                  <a:pt x="72" y="12"/>
                </a:lnTo>
                <a:lnTo>
                  <a:pt x="50" y="0"/>
                </a:lnTo>
                <a:lnTo>
                  <a:pt x="34" y="2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57" name="Freeform 205"/>
          <p:cNvSpPr>
            <a:spLocks/>
          </p:cNvSpPr>
          <p:nvPr/>
        </p:nvSpPr>
        <p:spPr bwMode="auto">
          <a:xfrm>
            <a:off x="6765925" y="3916363"/>
            <a:ext cx="98425" cy="84137"/>
          </a:xfrm>
          <a:custGeom>
            <a:avLst/>
            <a:gdLst>
              <a:gd name="T0" fmla="*/ 48 w 186"/>
              <a:gd name="T1" fmla="*/ 12 h 159"/>
              <a:gd name="T2" fmla="*/ 30 w 186"/>
              <a:gd name="T3" fmla="*/ 39 h 159"/>
              <a:gd name="T4" fmla="*/ 44 w 186"/>
              <a:gd name="T5" fmla="*/ 56 h 159"/>
              <a:gd name="T6" fmla="*/ 61 w 186"/>
              <a:gd name="T7" fmla="*/ 73 h 159"/>
              <a:gd name="T8" fmla="*/ 77 w 186"/>
              <a:gd name="T9" fmla="*/ 90 h 159"/>
              <a:gd name="T10" fmla="*/ 93 w 186"/>
              <a:gd name="T11" fmla="*/ 106 h 159"/>
              <a:gd name="T12" fmla="*/ 111 w 186"/>
              <a:gd name="T13" fmla="*/ 120 h 159"/>
              <a:gd name="T14" fmla="*/ 130 w 186"/>
              <a:gd name="T15" fmla="*/ 134 h 159"/>
              <a:gd name="T16" fmla="*/ 149 w 186"/>
              <a:gd name="T17" fmla="*/ 147 h 159"/>
              <a:gd name="T18" fmla="*/ 170 w 186"/>
              <a:gd name="T19" fmla="*/ 159 h 159"/>
              <a:gd name="T20" fmla="*/ 186 w 186"/>
              <a:gd name="T21" fmla="*/ 130 h 159"/>
              <a:gd name="T22" fmla="*/ 167 w 186"/>
              <a:gd name="T23" fmla="*/ 119 h 159"/>
              <a:gd name="T24" fmla="*/ 149 w 186"/>
              <a:gd name="T25" fmla="*/ 107 h 159"/>
              <a:gd name="T26" fmla="*/ 132 w 186"/>
              <a:gd name="T27" fmla="*/ 94 h 159"/>
              <a:gd name="T28" fmla="*/ 116 w 186"/>
              <a:gd name="T29" fmla="*/ 80 h 159"/>
              <a:gd name="T30" fmla="*/ 99 w 186"/>
              <a:gd name="T31" fmla="*/ 66 h 159"/>
              <a:gd name="T32" fmla="*/ 84 w 186"/>
              <a:gd name="T33" fmla="*/ 51 h 159"/>
              <a:gd name="T34" fmla="*/ 70 w 186"/>
              <a:gd name="T35" fmla="*/ 34 h 159"/>
              <a:gd name="T36" fmla="*/ 56 w 186"/>
              <a:gd name="T37" fmla="*/ 18 h 159"/>
              <a:gd name="T38" fmla="*/ 39 w 186"/>
              <a:gd name="T39" fmla="*/ 44 h 159"/>
              <a:gd name="T40" fmla="*/ 48 w 186"/>
              <a:gd name="T41" fmla="*/ 12 h 159"/>
              <a:gd name="T42" fmla="*/ 0 w 186"/>
              <a:gd name="T43" fmla="*/ 0 h 159"/>
              <a:gd name="T44" fmla="*/ 30 w 186"/>
              <a:gd name="T45" fmla="*/ 39 h 159"/>
              <a:gd name="T46" fmla="*/ 48 w 186"/>
              <a:gd name="T47" fmla="*/ 12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6" h="159">
                <a:moveTo>
                  <a:pt x="48" y="12"/>
                </a:moveTo>
                <a:lnTo>
                  <a:pt x="30" y="39"/>
                </a:lnTo>
                <a:lnTo>
                  <a:pt x="44" y="56"/>
                </a:lnTo>
                <a:lnTo>
                  <a:pt x="61" y="73"/>
                </a:lnTo>
                <a:lnTo>
                  <a:pt x="77" y="90"/>
                </a:lnTo>
                <a:lnTo>
                  <a:pt x="93" y="106"/>
                </a:lnTo>
                <a:lnTo>
                  <a:pt x="111" y="120"/>
                </a:lnTo>
                <a:lnTo>
                  <a:pt x="130" y="134"/>
                </a:lnTo>
                <a:lnTo>
                  <a:pt x="149" y="147"/>
                </a:lnTo>
                <a:lnTo>
                  <a:pt x="170" y="159"/>
                </a:lnTo>
                <a:lnTo>
                  <a:pt x="186" y="130"/>
                </a:lnTo>
                <a:lnTo>
                  <a:pt x="167" y="119"/>
                </a:lnTo>
                <a:lnTo>
                  <a:pt x="149" y="107"/>
                </a:lnTo>
                <a:lnTo>
                  <a:pt x="132" y="94"/>
                </a:lnTo>
                <a:lnTo>
                  <a:pt x="116" y="80"/>
                </a:lnTo>
                <a:lnTo>
                  <a:pt x="99" y="66"/>
                </a:lnTo>
                <a:lnTo>
                  <a:pt x="84" y="51"/>
                </a:lnTo>
                <a:lnTo>
                  <a:pt x="70" y="34"/>
                </a:lnTo>
                <a:lnTo>
                  <a:pt x="56" y="18"/>
                </a:lnTo>
                <a:lnTo>
                  <a:pt x="39" y="44"/>
                </a:lnTo>
                <a:lnTo>
                  <a:pt x="48" y="12"/>
                </a:lnTo>
                <a:lnTo>
                  <a:pt x="0" y="0"/>
                </a:lnTo>
                <a:lnTo>
                  <a:pt x="30" y="39"/>
                </a:lnTo>
                <a:lnTo>
                  <a:pt x="48" y="1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58" name="Freeform 206"/>
          <p:cNvSpPr>
            <a:spLocks/>
          </p:cNvSpPr>
          <p:nvPr/>
        </p:nvSpPr>
        <p:spPr bwMode="auto">
          <a:xfrm>
            <a:off x="6786563" y="3922713"/>
            <a:ext cx="315912" cy="92075"/>
          </a:xfrm>
          <a:custGeom>
            <a:avLst/>
            <a:gdLst>
              <a:gd name="T0" fmla="*/ 552 w 597"/>
              <a:gd name="T1" fmla="*/ 174 h 174"/>
              <a:gd name="T2" fmla="*/ 550 w 597"/>
              <a:gd name="T3" fmla="*/ 141 h 174"/>
              <a:gd name="T4" fmla="*/ 9 w 597"/>
              <a:gd name="T5" fmla="*/ 0 h 174"/>
              <a:gd name="T6" fmla="*/ 0 w 597"/>
              <a:gd name="T7" fmla="*/ 32 h 174"/>
              <a:gd name="T8" fmla="*/ 541 w 597"/>
              <a:gd name="T9" fmla="*/ 174 h 174"/>
              <a:gd name="T10" fmla="*/ 552 w 597"/>
              <a:gd name="T11" fmla="*/ 174 h 174"/>
              <a:gd name="T12" fmla="*/ 552 w 597"/>
              <a:gd name="T13" fmla="*/ 174 h 174"/>
              <a:gd name="T14" fmla="*/ 597 w 597"/>
              <a:gd name="T15" fmla="*/ 154 h 174"/>
              <a:gd name="T16" fmla="*/ 550 w 597"/>
              <a:gd name="T17" fmla="*/ 141 h 174"/>
              <a:gd name="T18" fmla="*/ 552 w 597"/>
              <a:gd name="T1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7" h="174">
                <a:moveTo>
                  <a:pt x="552" y="174"/>
                </a:moveTo>
                <a:lnTo>
                  <a:pt x="550" y="141"/>
                </a:lnTo>
                <a:lnTo>
                  <a:pt x="9" y="0"/>
                </a:lnTo>
                <a:lnTo>
                  <a:pt x="0" y="32"/>
                </a:lnTo>
                <a:lnTo>
                  <a:pt x="541" y="174"/>
                </a:lnTo>
                <a:lnTo>
                  <a:pt x="552" y="174"/>
                </a:lnTo>
                <a:lnTo>
                  <a:pt x="552" y="174"/>
                </a:lnTo>
                <a:lnTo>
                  <a:pt x="597" y="154"/>
                </a:lnTo>
                <a:lnTo>
                  <a:pt x="550" y="141"/>
                </a:lnTo>
                <a:lnTo>
                  <a:pt x="552" y="17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59" name="Freeform 207"/>
          <p:cNvSpPr>
            <a:spLocks/>
          </p:cNvSpPr>
          <p:nvPr/>
        </p:nvSpPr>
        <p:spPr bwMode="auto">
          <a:xfrm>
            <a:off x="6973888" y="3997325"/>
            <a:ext cx="104775" cy="34925"/>
          </a:xfrm>
          <a:custGeom>
            <a:avLst/>
            <a:gdLst>
              <a:gd name="T0" fmla="*/ 41 w 198"/>
              <a:gd name="T1" fmla="*/ 44 h 67"/>
              <a:gd name="T2" fmla="*/ 27 w 198"/>
              <a:gd name="T3" fmla="*/ 67 h 67"/>
              <a:gd name="T4" fmla="*/ 49 w 198"/>
              <a:gd name="T5" fmla="*/ 67 h 67"/>
              <a:gd name="T6" fmla="*/ 71 w 198"/>
              <a:gd name="T7" fmla="*/ 65 h 67"/>
              <a:gd name="T8" fmla="*/ 93 w 198"/>
              <a:gd name="T9" fmla="*/ 62 h 67"/>
              <a:gd name="T10" fmla="*/ 115 w 198"/>
              <a:gd name="T11" fmla="*/ 58 h 67"/>
              <a:gd name="T12" fmla="*/ 135 w 198"/>
              <a:gd name="T13" fmla="*/ 52 h 67"/>
              <a:gd name="T14" fmla="*/ 157 w 198"/>
              <a:gd name="T15" fmla="*/ 46 h 67"/>
              <a:gd name="T16" fmla="*/ 177 w 198"/>
              <a:gd name="T17" fmla="*/ 39 h 67"/>
              <a:gd name="T18" fmla="*/ 198 w 198"/>
              <a:gd name="T19" fmla="*/ 32 h 67"/>
              <a:gd name="T20" fmla="*/ 185 w 198"/>
              <a:gd name="T21" fmla="*/ 0 h 67"/>
              <a:gd name="T22" fmla="*/ 165 w 198"/>
              <a:gd name="T23" fmla="*/ 8 h 67"/>
              <a:gd name="T24" fmla="*/ 147 w 198"/>
              <a:gd name="T25" fmla="*/ 14 h 67"/>
              <a:gd name="T26" fmla="*/ 127 w 198"/>
              <a:gd name="T27" fmla="*/ 20 h 67"/>
              <a:gd name="T28" fmla="*/ 107 w 198"/>
              <a:gd name="T29" fmla="*/ 24 h 67"/>
              <a:gd name="T30" fmla="*/ 88 w 198"/>
              <a:gd name="T31" fmla="*/ 28 h 67"/>
              <a:gd name="T32" fmla="*/ 67 w 198"/>
              <a:gd name="T33" fmla="*/ 32 h 67"/>
              <a:gd name="T34" fmla="*/ 47 w 198"/>
              <a:gd name="T35" fmla="*/ 33 h 67"/>
              <a:gd name="T36" fmla="*/ 26 w 198"/>
              <a:gd name="T37" fmla="*/ 34 h 67"/>
              <a:gd name="T38" fmla="*/ 11 w 198"/>
              <a:gd name="T39" fmla="*/ 59 h 67"/>
              <a:gd name="T40" fmla="*/ 26 w 198"/>
              <a:gd name="T41" fmla="*/ 34 h 67"/>
              <a:gd name="T42" fmla="*/ 0 w 198"/>
              <a:gd name="T43" fmla="*/ 35 h 67"/>
              <a:gd name="T44" fmla="*/ 11 w 198"/>
              <a:gd name="T45" fmla="*/ 59 h 67"/>
              <a:gd name="T46" fmla="*/ 41 w 198"/>
              <a:gd name="T47" fmla="*/ 4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8" h="67">
                <a:moveTo>
                  <a:pt x="41" y="44"/>
                </a:moveTo>
                <a:lnTo>
                  <a:pt x="27" y="67"/>
                </a:lnTo>
                <a:lnTo>
                  <a:pt x="49" y="67"/>
                </a:lnTo>
                <a:lnTo>
                  <a:pt x="71" y="65"/>
                </a:lnTo>
                <a:lnTo>
                  <a:pt x="93" y="62"/>
                </a:lnTo>
                <a:lnTo>
                  <a:pt x="115" y="58"/>
                </a:lnTo>
                <a:lnTo>
                  <a:pt x="135" y="52"/>
                </a:lnTo>
                <a:lnTo>
                  <a:pt x="157" y="46"/>
                </a:lnTo>
                <a:lnTo>
                  <a:pt x="177" y="39"/>
                </a:lnTo>
                <a:lnTo>
                  <a:pt x="198" y="32"/>
                </a:lnTo>
                <a:lnTo>
                  <a:pt x="185" y="0"/>
                </a:lnTo>
                <a:lnTo>
                  <a:pt x="165" y="8"/>
                </a:lnTo>
                <a:lnTo>
                  <a:pt x="147" y="14"/>
                </a:lnTo>
                <a:lnTo>
                  <a:pt x="127" y="20"/>
                </a:lnTo>
                <a:lnTo>
                  <a:pt x="107" y="24"/>
                </a:lnTo>
                <a:lnTo>
                  <a:pt x="88" y="28"/>
                </a:lnTo>
                <a:lnTo>
                  <a:pt x="67" y="32"/>
                </a:lnTo>
                <a:lnTo>
                  <a:pt x="47" y="33"/>
                </a:lnTo>
                <a:lnTo>
                  <a:pt x="26" y="34"/>
                </a:lnTo>
                <a:lnTo>
                  <a:pt x="11" y="59"/>
                </a:lnTo>
                <a:lnTo>
                  <a:pt x="26" y="34"/>
                </a:lnTo>
                <a:lnTo>
                  <a:pt x="0" y="35"/>
                </a:lnTo>
                <a:lnTo>
                  <a:pt x="11" y="59"/>
                </a:lnTo>
                <a:lnTo>
                  <a:pt x="41" y="4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60" name="Freeform 208"/>
          <p:cNvSpPr>
            <a:spLocks/>
          </p:cNvSpPr>
          <p:nvPr/>
        </p:nvSpPr>
        <p:spPr bwMode="auto">
          <a:xfrm>
            <a:off x="6880225" y="4002088"/>
            <a:ext cx="76200" cy="52387"/>
          </a:xfrm>
          <a:custGeom>
            <a:avLst/>
            <a:gdLst>
              <a:gd name="T0" fmla="*/ 83 w 142"/>
              <a:gd name="T1" fmla="*/ 4 h 98"/>
              <a:gd name="T2" fmla="*/ 96 w 142"/>
              <a:gd name="T3" fmla="*/ 9 h 98"/>
              <a:gd name="T4" fmla="*/ 109 w 142"/>
              <a:gd name="T5" fmla="*/ 15 h 98"/>
              <a:gd name="T6" fmla="*/ 120 w 142"/>
              <a:gd name="T7" fmla="*/ 22 h 98"/>
              <a:gd name="T8" fmla="*/ 129 w 142"/>
              <a:gd name="T9" fmla="*/ 30 h 98"/>
              <a:gd name="T10" fmla="*/ 132 w 142"/>
              <a:gd name="T11" fmla="*/ 35 h 98"/>
              <a:gd name="T12" fmla="*/ 135 w 142"/>
              <a:gd name="T13" fmla="*/ 39 h 98"/>
              <a:gd name="T14" fmla="*/ 137 w 142"/>
              <a:gd name="T15" fmla="*/ 44 h 98"/>
              <a:gd name="T16" fmla="*/ 140 w 142"/>
              <a:gd name="T17" fmla="*/ 49 h 98"/>
              <a:gd name="T18" fmla="*/ 141 w 142"/>
              <a:gd name="T19" fmla="*/ 54 h 98"/>
              <a:gd name="T20" fmla="*/ 142 w 142"/>
              <a:gd name="T21" fmla="*/ 58 h 98"/>
              <a:gd name="T22" fmla="*/ 141 w 142"/>
              <a:gd name="T23" fmla="*/ 64 h 98"/>
              <a:gd name="T24" fmla="*/ 141 w 142"/>
              <a:gd name="T25" fmla="*/ 68 h 98"/>
              <a:gd name="T26" fmla="*/ 138 w 142"/>
              <a:gd name="T27" fmla="*/ 72 h 98"/>
              <a:gd name="T28" fmla="*/ 136 w 142"/>
              <a:gd name="T29" fmla="*/ 77 h 98"/>
              <a:gd name="T30" fmla="*/ 133 w 142"/>
              <a:gd name="T31" fmla="*/ 81 h 98"/>
              <a:gd name="T32" fmla="*/ 130 w 142"/>
              <a:gd name="T33" fmla="*/ 84 h 98"/>
              <a:gd name="T34" fmla="*/ 125 w 142"/>
              <a:gd name="T35" fmla="*/ 87 h 98"/>
              <a:gd name="T36" fmla="*/ 121 w 142"/>
              <a:gd name="T37" fmla="*/ 90 h 98"/>
              <a:gd name="T38" fmla="*/ 117 w 142"/>
              <a:gd name="T39" fmla="*/ 93 h 98"/>
              <a:gd name="T40" fmla="*/ 111 w 142"/>
              <a:gd name="T41" fmla="*/ 95 h 98"/>
              <a:gd name="T42" fmla="*/ 100 w 142"/>
              <a:gd name="T43" fmla="*/ 97 h 98"/>
              <a:gd name="T44" fmla="*/ 87 w 142"/>
              <a:gd name="T45" fmla="*/ 98 h 98"/>
              <a:gd name="T46" fmla="*/ 73 w 142"/>
              <a:gd name="T47" fmla="*/ 97 h 98"/>
              <a:gd name="T48" fmla="*/ 59 w 142"/>
              <a:gd name="T49" fmla="*/ 95 h 98"/>
              <a:gd name="T50" fmla="*/ 44 w 142"/>
              <a:gd name="T51" fmla="*/ 90 h 98"/>
              <a:gd name="T52" fmla="*/ 33 w 142"/>
              <a:gd name="T53" fmla="*/ 84 h 98"/>
              <a:gd name="T54" fmla="*/ 22 w 142"/>
              <a:gd name="T55" fmla="*/ 77 h 98"/>
              <a:gd name="T56" fmla="*/ 13 w 142"/>
              <a:gd name="T57" fmla="*/ 68 h 98"/>
              <a:gd name="T58" fmla="*/ 9 w 142"/>
              <a:gd name="T59" fmla="*/ 64 h 98"/>
              <a:gd name="T60" fmla="*/ 7 w 142"/>
              <a:gd name="T61" fmla="*/ 59 h 98"/>
              <a:gd name="T62" fmla="*/ 3 w 142"/>
              <a:gd name="T63" fmla="*/ 54 h 98"/>
              <a:gd name="T64" fmla="*/ 2 w 142"/>
              <a:gd name="T65" fmla="*/ 50 h 98"/>
              <a:gd name="T66" fmla="*/ 0 w 142"/>
              <a:gd name="T67" fmla="*/ 45 h 98"/>
              <a:gd name="T68" fmla="*/ 0 w 142"/>
              <a:gd name="T69" fmla="*/ 40 h 98"/>
              <a:gd name="T70" fmla="*/ 0 w 142"/>
              <a:gd name="T71" fmla="*/ 36 h 98"/>
              <a:gd name="T72" fmla="*/ 1 w 142"/>
              <a:gd name="T73" fmla="*/ 30 h 98"/>
              <a:gd name="T74" fmla="*/ 2 w 142"/>
              <a:gd name="T75" fmla="*/ 26 h 98"/>
              <a:gd name="T76" fmla="*/ 5 w 142"/>
              <a:gd name="T77" fmla="*/ 22 h 98"/>
              <a:gd name="T78" fmla="*/ 8 w 142"/>
              <a:gd name="T79" fmla="*/ 18 h 98"/>
              <a:gd name="T80" fmla="*/ 11 w 142"/>
              <a:gd name="T81" fmla="*/ 14 h 98"/>
              <a:gd name="T82" fmla="*/ 15 w 142"/>
              <a:gd name="T83" fmla="*/ 11 h 98"/>
              <a:gd name="T84" fmla="*/ 20 w 142"/>
              <a:gd name="T85" fmla="*/ 9 h 98"/>
              <a:gd name="T86" fmla="*/ 25 w 142"/>
              <a:gd name="T87" fmla="*/ 6 h 98"/>
              <a:gd name="T88" fmla="*/ 30 w 142"/>
              <a:gd name="T89" fmla="*/ 4 h 98"/>
              <a:gd name="T90" fmla="*/ 42 w 142"/>
              <a:gd name="T91" fmla="*/ 1 h 98"/>
              <a:gd name="T92" fmla="*/ 55 w 142"/>
              <a:gd name="T93" fmla="*/ 0 h 98"/>
              <a:gd name="T94" fmla="*/ 68 w 142"/>
              <a:gd name="T95" fmla="*/ 1 h 98"/>
              <a:gd name="T96" fmla="*/ 83 w 142"/>
              <a:gd name="T97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" h="98">
                <a:moveTo>
                  <a:pt x="83" y="4"/>
                </a:moveTo>
                <a:lnTo>
                  <a:pt x="96" y="9"/>
                </a:lnTo>
                <a:lnTo>
                  <a:pt x="109" y="15"/>
                </a:lnTo>
                <a:lnTo>
                  <a:pt x="120" y="22"/>
                </a:lnTo>
                <a:lnTo>
                  <a:pt x="129" y="30"/>
                </a:lnTo>
                <a:lnTo>
                  <a:pt x="132" y="35"/>
                </a:lnTo>
                <a:lnTo>
                  <a:pt x="135" y="39"/>
                </a:lnTo>
                <a:lnTo>
                  <a:pt x="137" y="44"/>
                </a:lnTo>
                <a:lnTo>
                  <a:pt x="140" y="49"/>
                </a:lnTo>
                <a:lnTo>
                  <a:pt x="141" y="54"/>
                </a:lnTo>
                <a:lnTo>
                  <a:pt x="142" y="58"/>
                </a:lnTo>
                <a:lnTo>
                  <a:pt x="141" y="64"/>
                </a:lnTo>
                <a:lnTo>
                  <a:pt x="141" y="68"/>
                </a:lnTo>
                <a:lnTo>
                  <a:pt x="138" y="72"/>
                </a:lnTo>
                <a:lnTo>
                  <a:pt x="136" y="77"/>
                </a:lnTo>
                <a:lnTo>
                  <a:pt x="133" y="81"/>
                </a:lnTo>
                <a:lnTo>
                  <a:pt x="130" y="84"/>
                </a:lnTo>
                <a:lnTo>
                  <a:pt x="125" y="87"/>
                </a:lnTo>
                <a:lnTo>
                  <a:pt x="121" y="90"/>
                </a:lnTo>
                <a:lnTo>
                  <a:pt x="117" y="93"/>
                </a:lnTo>
                <a:lnTo>
                  <a:pt x="111" y="95"/>
                </a:lnTo>
                <a:lnTo>
                  <a:pt x="100" y="97"/>
                </a:lnTo>
                <a:lnTo>
                  <a:pt x="87" y="98"/>
                </a:lnTo>
                <a:lnTo>
                  <a:pt x="73" y="97"/>
                </a:lnTo>
                <a:lnTo>
                  <a:pt x="59" y="95"/>
                </a:lnTo>
                <a:lnTo>
                  <a:pt x="44" y="90"/>
                </a:lnTo>
                <a:lnTo>
                  <a:pt x="33" y="84"/>
                </a:lnTo>
                <a:lnTo>
                  <a:pt x="22" y="77"/>
                </a:lnTo>
                <a:lnTo>
                  <a:pt x="13" y="68"/>
                </a:lnTo>
                <a:lnTo>
                  <a:pt x="9" y="64"/>
                </a:lnTo>
                <a:lnTo>
                  <a:pt x="7" y="59"/>
                </a:lnTo>
                <a:lnTo>
                  <a:pt x="3" y="54"/>
                </a:lnTo>
                <a:lnTo>
                  <a:pt x="2" y="50"/>
                </a:lnTo>
                <a:lnTo>
                  <a:pt x="0" y="45"/>
                </a:lnTo>
                <a:lnTo>
                  <a:pt x="0" y="40"/>
                </a:lnTo>
                <a:lnTo>
                  <a:pt x="0" y="36"/>
                </a:lnTo>
                <a:lnTo>
                  <a:pt x="1" y="30"/>
                </a:lnTo>
                <a:lnTo>
                  <a:pt x="2" y="26"/>
                </a:lnTo>
                <a:lnTo>
                  <a:pt x="5" y="22"/>
                </a:lnTo>
                <a:lnTo>
                  <a:pt x="8" y="18"/>
                </a:lnTo>
                <a:lnTo>
                  <a:pt x="11" y="14"/>
                </a:lnTo>
                <a:lnTo>
                  <a:pt x="15" y="11"/>
                </a:lnTo>
                <a:lnTo>
                  <a:pt x="20" y="9"/>
                </a:lnTo>
                <a:lnTo>
                  <a:pt x="25" y="6"/>
                </a:lnTo>
                <a:lnTo>
                  <a:pt x="30" y="4"/>
                </a:lnTo>
                <a:lnTo>
                  <a:pt x="42" y="1"/>
                </a:lnTo>
                <a:lnTo>
                  <a:pt x="55" y="0"/>
                </a:lnTo>
                <a:lnTo>
                  <a:pt x="68" y="1"/>
                </a:lnTo>
                <a:lnTo>
                  <a:pt x="83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61" name="Freeform 209"/>
          <p:cNvSpPr>
            <a:spLocks/>
          </p:cNvSpPr>
          <p:nvPr/>
        </p:nvSpPr>
        <p:spPr bwMode="auto">
          <a:xfrm>
            <a:off x="6880225" y="4002088"/>
            <a:ext cx="76200" cy="52387"/>
          </a:xfrm>
          <a:custGeom>
            <a:avLst/>
            <a:gdLst>
              <a:gd name="T0" fmla="*/ 83 w 142"/>
              <a:gd name="T1" fmla="*/ 4 h 98"/>
              <a:gd name="T2" fmla="*/ 96 w 142"/>
              <a:gd name="T3" fmla="*/ 9 h 98"/>
              <a:gd name="T4" fmla="*/ 109 w 142"/>
              <a:gd name="T5" fmla="*/ 15 h 98"/>
              <a:gd name="T6" fmla="*/ 120 w 142"/>
              <a:gd name="T7" fmla="*/ 22 h 98"/>
              <a:gd name="T8" fmla="*/ 129 w 142"/>
              <a:gd name="T9" fmla="*/ 30 h 98"/>
              <a:gd name="T10" fmla="*/ 132 w 142"/>
              <a:gd name="T11" fmla="*/ 35 h 98"/>
              <a:gd name="T12" fmla="*/ 135 w 142"/>
              <a:gd name="T13" fmla="*/ 39 h 98"/>
              <a:gd name="T14" fmla="*/ 137 w 142"/>
              <a:gd name="T15" fmla="*/ 44 h 98"/>
              <a:gd name="T16" fmla="*/ 140 w 142"/>
              <a:gd name="T17" fmla="*/ 49 h 98"/>
              <a:gd name="T18" fmla="*/ 141 w 142"/>
              <a:gd name="T19" fmla="*/ 54 h 98"/>
              <a:gd name="T20" fmla="*/ 142 w 142"/>
              <a:gd name="T21" fmla="*/ 58 h 98"/>
              <a:gd name="T22" fmla="*/ 141 w 142"/>
              <a:gd name="T23" fmla="*/ 64 h 98"/>
              <a:gd name="T24" fmla="*/ 141 w 142"/>
              <a:gd name="T25" fmla="*/ 68 h 98"/>
              <a:gd name="T26" fmla="*/ 138 w 142"/>
              <a:gd name="T27" fmla="*/ 72 h 98"/>
              <a:gd name="T28" fmla="*/ 136 w 142"/>
              <a:gd name="T29" fmla="*/ 77 h 98"/>
              <a:gd name="T30" fmla="*/ 133 w 142"/>
              <a:gd name="T31" fmla="*/ 81 h 98"/>
              <a:gd name="T32" fmla="*/ 130 w 142"/>
              <a:gd name="T33" fmla="*/ 84 h 98"/>
              <a:gd name="T34" fmla="*/ 125 w 142"/>
              <a:gd name="T35" fmla="*/ 87 h 98"/>
              <a:gd name="T36" fmla="*/ 121 w 142"/>
              <a:gd name="T37" fmla="*/ 90 h 98"/>
              <a:gd name="T38" fmla="*/ 117 w 142"/>
              <a:gd name="T39" fmla="*/ 93 h 98"/>
              <a:gd name="T40" fmla="*/ 111 w 142"/>
              <a:gd name="T41" fmla="*/ 95 h 98"/>
              <a:gd name="T42" fmla="*/ 100 w 142"/>
              <a:gd name="T43" fmla="*/ 97 h 98"/>
              <a:gd name="T44" fmla="*/ 87 w 142"/>
              <a:gd name="T45" fmla="*/ 98 h 98"/>
              <a:gd name="T46" fmla="*/ 73 w 142"/>
              <a:gd name="T47" fmla="*/ 97 h 98"/>
              <a:gd name="T48" fmla="*/ 59 w 142"/>
              <a:gd name="T49" fmla="*/ 95 h 98"/>
              <a:gd name="T50" fmla="*/ 44 w 142"/>
              <a:gd name="T51" fmla="*/ 90 h 98"/>
              <a:gd name="T52" fmla="*/ 33 w 142"/>
              <a:gd name="T53" fmla="*/ 84 h 98"/>
              <a:gd name="T54" fmla="*/ 22 w 142"/>
              <a:gd name="T55" fmla="*/ 77 h 98"/>
              <a:gd name="T56" fmla="*/ 13 w 142"/>
              <a:gd name="T57" fmla="*/ 68 h 98"/>
              <a:gd name="T58" fmla="*/ 9 w 142"/>
              <a:gd name="T59" fmla="*/ 64 h 98"/>
              <a:gd name="T60" fmla="*/ 7 w 142"/>
              <a:gd name="T61" fmla="*/ 59 h 98"/>
              <a:gd name="T62" fmla="*/ 3 w 142"/>
              <a:gd name="T63" fmla="*/ 54 h 98"/>
              <a:gd name="T64" fmla="*/ 2 w 142"/>
              <a:gd name="T65" fmla="*/ 50 h 98"/>
              <a:gd name="T66" fmla="*/ 0 w 142"/>
              <a:gd name="T67" fmla="*/ 45 h 98"/>
              <a:gd name="T68" fmla="*/ 0 w 142"/>
              <a:gd name="T69" fmla="*/ 40 h 98"/>
              <a:gd name="T70" fmla="*/ 0 w 142"/>
              <a:gd name="T71" fmla="*/ 36 h 98"/>
              <a:gd name="T72" fmla="*/ 1 w 142"/>
              <a:gd name="T73" fmla="*/ 30 h 98"/>
              <a:gd name="T74" fmla="*/ 2 w 142"/>
              <a:gd name="T75" fmla="*/ 26 h 98"/>
              <a:gd name="T76" fmla="*/ 5 w 142"/>
              <a:gd name="T77" fmla="*/ 22 h 98"/>
              <a:gd name="T78" fmla="*/ 8 w 142"/>
              <a:gd name="T79" fmla="*/ 18 h 98"/>
              <a:gd name="T80" fmla="*/ 11 w 142"/>
              <a:gd name="T81" fmla="*/ 14 h 98"/>
              <a:gd name="T82" fmla="*/ 15 w 142"/>
              <a:gd name="T83" fmla="*/ 11 h 98"/>
              <a:gd name="T84" fmla="*/ 20 w 142"/>
              <a:gd name="T85" fmla="*/ 9 h 98"/>
              <a:gd name="T86" fmla="*/ 25 w 142"/>
              <a:gd name="T87" fmla="*/ 6 h 98"/>
              <a:gd name="T88" fmla="*/ 30 w 142"/>
              <a:gd name="T89" fmla="*/ 4 h 98"/>
              <a:gd name="T90" fmla="*/ 42 w 142"/>
              <a:gd name="T91" fmla="*/ 1 h 98"/>
              <a:gd name="T92" fmla="*/ 55 w 142"/>
              <a:gd name="T93" fmla="*/ 0 h 98"/>
              <a:gd name="T94" fmla="*/ 68 w 142"/>
              <a:gd name="T95" fmla="*/ 1 h 98"/>
              <a:gd name="T96" fmla="*/ 83 w 142"/>
              <a:gd name="T97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" h="98">
                <a:moveTo>
                  <a:pt x="83" y="4"/>
                </a:moveTo>
                <a:lnTo>
                  <a:pt x="96" y="9"/>
                </a:lnTo>
                <a:lnTo>
                  <a:pt x="109" y="15"/>
                </a:lnTo>
                <a:lnTo>
                  <a:pt x="120" y="22"/>
                </a:lnTo>
                <a:lnTo>
                  <a:pt x="129" y="30"/>
                </a:lnTo>
                <a:lnTo>
                  <a:pt x="132" y="35"/>
                </a:lnTo>
                <a:lnTo>
                  <a:pt x="135" y="39"/>
                </a:lnTo>
                <a:lnTo>
                  <a:pt x="137" y="44"/>
                </a:lnTo>
                <a:lnTo>
                  <a:pt x="140" y="49"/>
                </a:lnTo>
                <a:lnTo>
                  <a:pt x="141" y="54"/>
                </a:lnTo>
                <a:lnTo>
                  <a:pt x="142" y="58"/>
                </a:lnTo>
                <a:lnTo>
                  <a:pt x="141" y="64"/>
                </a:lnTo>
                <a:lnTo>
                  <a:pt x="141" y="68"/>
                </a:lnTo>
                <a:lnTo>
                  <a:pt x="138" y="72"/>
                </a:lnTo>
                <a:lnTo>
                  <a:pt x="136" y="77"/>
                </a:lnTo>
                <a:lnTo>
                  <a:pt x="133" y="81"/>
                </a:lnTo>
                <a:lnTo>
                  <a:pt x="130" y="84"/>
                </a:lnTo>
                <a:lnTo>
                  <a:pt x="125" y="87"/>
                </a:lnTo>
                <a:lnTo>
                  <a:pt x="121" y="90"/>
                </a:lnTo>
                <a:lnTo>
                  <a:pt x="117" y="93"/>
                </a:lnTo>
                <a:lnTo>
                  <a:pt x="111" y="95"/>
                </a:lnTo>
                <a:lnTo>
                  <a:pt x="100" y="97"/>
                </a:lnTo>
                <a:lnTo>
                  <a:pt x="87" y="98"/>
                </a:lnTo>
                <a:lnTo>
                  <a:pt x="73" y="97"/>
                </a:lnTo>
                <a:lnTo>
                  <a:pt x="59" y="95"/>
                </a:lnTo>
                <a:lnTo>
                  <a:pt x="44" y="90"/>
                </a:lnTo>
                <a:lnTo>
                  <a:pt x="33" y="84"/>
                </a:lnTo>
                <a:lnTo>
                  <a:pt x="22" y="77"/>
                </a:lnTo>
                <a:lnTo>
                  <a:pt x="13" y="68"/>
                </a:lnTo>
                <a:lnTo>
                  <a:pt x="9" y="64"/>
                </a:lnTo>
                <a:lnTo>
                  <a:pt x="7" y="59"/>
                </a:lnTo>
                <a:lnTo>
                  <a:pt x="3" y="54"/>
                </a:lnTo>
                <a:lnTo>
                  <a:pt x="2" y="50"/>
                </a:lnTo>
                <a:lnTo>
                  <a:pt x="0" y="45"/>
                </a:lnTo>
                <a:lnTo>
                  <a:pt x="0" y="40"/>
                </a:lnTo>
                <a:lnTo>
                  <a:pt x="0" y="36"/>
                </a:lnTo>
                <a:lnTo>
                  <a:pt x="1" y="30"/>
                </a:lnTo>
                <a:lnTo>
                  <a:pt x="2" y="26"/>
                </a:lnTo>
                <a:lnTo>
                  <a:pt x="5" y="22"/>
                </a:lnTo>
                <a:lnTo>
                  <a:pt x="8" y="18"/>
                </a:lnTo>
                <a:lnTo>
                  <a:pt x="11" y="14"/>
                </a:lnTo>
                <a:lnTo>
                  <a:pt x="15" y="11"/>
                </a:lnTo>
                <a:lnTo>
                  <a:pt x="20" y="9"/>
                </a:lnTo>
                <a:lnTo>
                  <a:pt x="25" y="6"/>
                </a:lnTo>
                <a:lnTo>
                  <a:pt x="30" y="4"/>
                </a:lnTo>
                <a:lnTo>
                  <a:pt x="42" y="1"/>
                </a:lnTo>
                <a:lnTo>
                  <a:pt x="55" y="0"/>
                </a:lnTo>
                <a:lnTo>
                  <a:pt x="68" y="1"/>
                </a:lnTo>
                <a:lnTo>
                  <a:pt x="83" y="4"/>
                </a:lnTo>
              </a:path>
            </a:pathLst>
          </a:custGeom>
          <a:noFill/>
          <a:ln w="4763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62" name="Freeform 210"/>
          <p:cNvSpPr>
            <a:spLocks/>
          </p:cNvSpPr>
          <p:nvPr/>
        </p:nvSpPr>
        <p:spPr bwMode="auto">
          <a:xfrm>
            <a:off x="7077075" y="4006850"/>
            <a:ext cx="285750" cy="150813"/>
          </a:xfrm>
          <a:custGeom>
            <a:avLst/>
            <a:gdLst>
              <a:gd name="T0" fmla="*/ 375 w 541"/>
              <a:gd name="T1" fmla="*/ 176 h 285"/>
              <a:gd name="T2" fmla="*/ 381 w 541"/>
              <a:gd name="T3" fmla="*/ 188 h 285"/>
              <a:gd name="T4" fmla="*/ 383 w 541"/>
              <a:gd name="T5" fmla="*/ 201 h 285"/>
              <a:gd name="T6" fmla="*/ 383 w 541"/>
              <a:gd name="T7" fmla="*/ 206 h 285"/>
              <a:gd name="T8" fmla="*/ 383 w 541"/>
              <a:gd name="T9" fmla="*/ 212 h 285"/>
              <a:gd name="T10" fmla="*/ 383 w 541"/>
              <a:gd name="T11" fmla="*/ 219 h 285"/>
              <a:gd name="T12" fmla="*/ 381 w 541"/>
              <a:gd name="T13" fmla="*/ 224 h 285"/>
              <a:gd name="T14" fmla="*/ 379 w 541"/>
              <a:gd name="T15" fmla="*/ 233 h 285"/>
              <a:gd name="T16" fmla="*/ 373 w 541"/>
              <a:gd name="T17" fmla="*/ 242 h 285"/>
              <a:gd name="T18" fmla="*/ 368 w 541"/>
              <a:gd name="T19" fmla="*/ 249 h 285"/>
              <a:gd name="T20" fmla="*/ 361 w 541"/>
              <a:gd name="T21" fmla="*/ 257 h 285"/>
              <a:gd name="T22" fmla="*/ 354 w 541"/>
              <a:gd name="T23" fmla="*/ 262 h 285"/>
              <a:gd name="T24" fmla="*/ 345 w 541"/>
              <a:gd name="T25" fmla="*/ 268 h 285"/>
              <a:gd name="T26" fmla="*/ 336 w 541"/>
              <a:gd name="T27" fmla="*/ 273 h 285"/>
              <a:gd name="T28" fmla="*/ 325 w 541"/>
              <a:gd name="T29" fmla="*/ 277 h 285"/>
              <a:gd name="T30" fmla="*/ 313 w 541"/>
              <a:gd name="T31" fmla="*/ 280 h 285"/>
              <a:gd name="T32" fmla="*/ 301 w 541"/>
              <a:gd name="T33" fmla="*/ 283 h 285"/>
              <a:gd name="T34" fmla="*/ 289 w 541"/>
              <a:gd name="T35" fmla="*/ 284 h 285"/>
              <a:gd name="T36" fmla="*/ 276 w 541"/>
              <a:gd name="T37" fmla="*/ 285 h 285"/>
              <a:gd name="T38" fmla="*/ 263 w 541"/>
              <a:gd name="T39" fmla="*/ 284 h 285"/>
              <a:gd name="T40" fmla="*/ 249 w 541"/>
              <a:gd name="T41" fmla="*/ 283 h 285"/>
              <a:gd name="T42" fmla="*/ 235 w 541"/>
              <a:gd name="T43" fmla="*/ 280 h 285"/>
              <a:gd name="T44" fmla="*/ 221 w 541"/>
              <a:gd name="T45" fmla="*/ 277 h 285"/>
              <a:gd name="T46" fmla="*/ 208 w 541"/>
              <a:gd name="T47" fmla="*/ 273 h 285"/>
              <a:gd name="T48" fmla="*/ 194 w 541"/>
              <a:gd name="T49" fmla="*/ 269 h 285"/>
              <a:gd name="T50" fmla="*/ 182 w 541"/>
              <a:gd name="T51" fmla="*/ 262 h 285"/>
              <a:gd name="T52" fmla="*/ 170 w 541"/>
              <a:gd name="T53" fmla="*/ 256 h 285"/>
              <a:gd name="T54" fmla="*/ 159 w 541"/>
              <a:gd name="T55" fmla="*/ 249 h 285"/>
              <a:gd name="T56" fmla="*/ 150 w 541"/>
              <a:gd name="T57" fmla="*/ 242 h 285"/>
              <a:gd name="T58" fmla="*/ 140 w 541"/>
              <a:gd name="T59" fmla="*/ 234 h 285"/>
              <a:gd name="T60" fmla="*/ 132 w 541"/>
              <a:gd name="T61" fmla="*/ 225 h 285"/>
              <a:gd name="T62" fmla="*/ 125 w 541"/>
              <a:gd name="T63" fmla="*/ 217 h 285"/>
              <a:gd name="T64" fmla="*/ 120 w 541"/>
              <a:gd name="T65" fmla="*/ 207 h 285"/>
              <a:gd name="T66" fmla="*/ 114 w 541"/>
              <a:gd name="T67" fmla="*/ 198 h 285"/>
              <a:gd name="T68" fmla="*/ 111 w 541"/>
              <a:gd name="T69" fmla="*/ 189 h 285"/>
              <a:gd name="T70" fmla="*/ 108 w 541"/>
              <a:gd name="T71" fmla="*/ 180 h 285"/>
              <a:gd name="T72" fmla="*/ 107 w 541"/>
              <a:gd name="T73" fmla="*/ 170 h 285"/>
              <a:gd name="T74" fmla="*/ 108 w 541"/>
              <a:gd name="T75" fmla="*/ 161 h 285"/>
              <a:gd name="T76" fmla="*/ 109 w 541"/>
              <a:gd name="T77" fmla="*/ 151 h 285"/>
              <a:gd name="T78" fmla="*/ 113 w 541"/>
              <a:gd name="T79" fmla="*/ 141 h 285"/>
              <a:gd name="T80" fmla="*/ 118 w 541"/>
              <a:gd name="T81" fmla="*/ 131 h 285"/>
              <a:gd name="T82" fmla="*/ 126 w 541"/>
              <a:gd name="T83" fmla="*/ 123 h 285"/>
              <a:gd name="T84" fmla="*/ 135 w 541"/>
              <a:gd name="T85" fmla="*/ 115 h 285"/>
              <a:gd name="T86" fmla="*/ 115 w 541"/>
              <a:gd name="T87" fmla="*/ 103 h 285"/>
              <a:gd name="T88" fmla="*/ 96 w 541"/>
              <a:gd name="T89" fmla="*/ 91 h 285"/>
              <a:gd name="T90" fmla="*/ 78 w 541"/>
              <a:gd name="T91" fmla="*/ 77 h 285"/>
              <a:gd name="T92" fmla="*/ 61 w 541"/>
              <a:gd name="T93" fmla="*/ 63 h 285"/>
              <a:gd name="T94" fmla="*/ 44 w 541"/>
              <a:gd name="T95" fmla="*/ 48 h 285"/>
              <a:gd name="T96" fmla="*/ 29 w 541"/>
              <a:gd name="T97" fmla="*/ 33 h 285"/>
              <a:gd name="T98" fmla="*/ 14 w 541"/>
              <a:gd name="T99" fmla="*/ 17 h 285"/>
              <a:gd name="T100" fmla="*/ 0 w 541"/>
              <a:gd name="T101" fmla="*/ 0 h 285"/>
              <a:gd name="T102" fmla="*/ 541 w 541"/>
              <a:gd name="T103" fmla="*/ 141 h 285"/>
              <a:gd name="T104" fmla="*/ 521 w 541"/>
              <a:gd name="T105" fmla="*/ 149 h 285"/>
              <a:gd name="T106" fmla="*/ 501 w 541"/>
              <a:gd name="T107" fmla="*/ 155 h 285"/>
              <a:gd name="T108" fmla="*/ 480 w 541"/>
              <a:gd name="T109" fmla="*/ 161 h 285"/>
              <a:gd name="T110" fmla="*/ 460 w 541"/>
              <a:gd name="T111" fmla="*/ 166 h 285"/>
              <a:gd name="T112" fmla="*/ 439 w 541"/>
              <a:gd name="T113" fmla="*/ 170 h 285"/>
              <a:gd name="T114" fmla="*/ 419 w 541"/>
              <a:gd name="T115" fmla="*/ 172 h 285"/>
              <a:gd name="T116" fmla="*/ 397 w 541"/>
              <a:gd name="T117" fmla="*/ 175 h 285"/>
              <a:gd name="T118" fmla="*/ 375 w 541"/>
              <a:gd name="T119" fmla="*/ 176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1" h="285">
                <a:moveTo>
                  <a:pt x="375" y="176"/>
                </a:moveTo>
                <a:lnTo>
                  <a:pt x="381" y="188"/>
                </a:lnTo>
                <a:lnTo>
                  <a:pt x="383" y="201"/>
                </a:lnTo>
                <a:lnTo>
                  <a:pt x="383" y="206"/>
                </a:lnTo>
                <a:lnTo>
                  <a:pt x="383" y="212"/>
                </a:lnTo>
                <a:lnTo>
                  <a:pt x="383" y="219"/>
                </a:lnTo>
                <a:lnTo>
                  <a:pt x="381" y="224"/>
                </a:lnTo>
                <a:lnTo>
                  <a:pt x="379" y="233"/>
                </a:lnTo>
                <a:lnTo>
                  <a:pt x="373" y="242"/>
                </a:lnTo>
                <a:lnTo>
                  <a:pt x="368" y="249"/>
                </a:lnTo>
                <a:lnTo>
                  <a:pt x="361" y="257"/>
                </a:lnTo>
                <a:lnTo>
                  <a:pt x="354" y="262"/>
                </a:lnTo>
                <a:lnTo>
                  <a:pt x="345" y="268"/>
                </a:lnTo>
                <a:lnTo>
                  <a:pt x="336" y="273"/>
                </a:lnTo>
                <a:lnTo>
                  <a:pt x="325" y="277"/>
                </a:lnTo>
                <a:lnTo>
                  <a:pt x="313" y="280"/>
                </a:lnTo>
                <a:lnTo>
                  <a:pt x="301" y="283"/>
                </a:lnTo>
                <a:lnTo>
                  <a:pt x="289" y="284"/>
                </a:lnTo>
                <a:lnTo>
                  <a:pt x="276" y="285"/>
                </a:lnTo>
                <a:lnTo>
                  <a:pt x="263" y="284"/>
                </a:lnTo>
                <a:lnTo>
                  <a:pt x="249" y="283"/>
                </a:lnTo>
                <a:lnTo>
                  <a:pt x="235" y="280"/>
                </a:lnTo>
                <a:lnTo>
                  <a:pt x="221" y="277"/>
                </a:lnTo>
                <a:lnTo>
                  <a:pt x="208" y="273"/>
                </a:lnTo>
                <a:lnTo>
                  <a:pt x="194" y="269"/>
                </a:lnTo>
                <a:lnTo>
                  <a:pt x="182" y="262"/>
                </a:lnTo>
                <a:lnTo>
                  <a:pt x="170" y="256"/>
                </a:lnTo>
                <a:lnTo>
                  <a:pt x="159" y="249"/>
                </a:lnTo>
                <a:lnTo>
                  <a:pt x="150" y="242"/>
                </a:lnTo>
                <a:lnTo>
                  <a:pt x="140" y="234"/>
                </a:lnTo>
                <a:lnTo>
                  <a:pt x="132" y="225"/>
                </a:lnTo>
                <a:lnTo>
                  <a:pt x="125" y="217"/>
                </a:lnTo>
                <a:lnTo>
                  <a:pt x="120" y="207"/>
                </a:lnTo>
                <a:lnTo>
                  <a:pt x="114" y="198"/>
                </a:lnTo>
                <a:lnTo>
                  <a:pt x="111" y="189"/>
                </a:lnTo>
                <a:lnTo>
                  <a:pt x="108" y="180"/>
                </a:lnTo>
                <a:lnTo>
                  <a:pt x="107" y="170"/>
                </a:lnTo>
                <a:lnTo>
                  <a:pt x="108" y="161"/>
                </a:lnTo>
                <a:lnTo>
                  <a:pt x="109" y="151"/>
                </a:lnTo>
                <a:lnTo>
                  <a:pt x="113" y="141"/>
                </a:lnTo>
                <a:lnTo>
                  <a:pt x="118" y="131"/>
                </a:lnTo>
                <a:lnTo>
                  <a:pt x="126" y="123"/>
                </a:lnTo>
                <a:lnTo>
                  <a:pt x="135" y="115"/>
                </a:lnTo>
                <a:lnTo>
                  <a:pt x="115" y="103"/>
                </a:lnTo>
                <a:lnTo>
                  <a:pt x="96" y="91"/>
                </a:lnTo>
                <a:lnTo>
                  <a:pt x="78" y="77"/>
                </a:lnTo>
                <a:lnTo>
                  <a:pt x="61" y="63"/>
                </a:lnTo>
                <a:lnTo>
                  <a:pt x="44" y="48"/>
                </a:lnTo>
                <a:lnTo>
                  <a:pt x="29" y="33"/>
                </a:lnTo>
                <a:lnTo>
                  <a:pt x="14" y="17"/>
                </a:lnTo>
                <a:lnTo>
                  <a:pt x="0" y="0"/>
                </a:lnTo>
                <a:lnTo>
                  <a:pt x="541" y="141"/>
                </a:lnTo>
                <a:lnTo>
                  <a:pt x="521" y="149"/>
                </a:lnTo>
                <a:lnTo>
                  <a:pt x="501" y="155"/>
                </a:lnTo>
                <a:lnTo>
                  <a:pt x="480" y="161"/>
                </a:lnTo>
                <a:lnTo>
                  <a:pt x="460" y="166"/>
                </a:lnTo>
                <a:lnTo>
                  <a:pt x="439" y="170"/>
                </a:lnTo>
                <a:lnTo>
                  <a:pt x="419" y="172"/>
                </a:lnTo>
                <a:lnTo>
                  <a:pt x="397" y="175"/>
                </a:lnTo>
                <a:lnTo>
                  <a:pt x="375" y="176"/>
                </a:lnTo>
                <a:close/>
              </a:path>
            </a:pathLst>
          </a:custGeom>
          <a:solidFill>
            <a:srgbClr val="7045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63" name="Freeform 211"/>
          <p:cNvSpPr>
            <a:spLocks/>
          </p:cNvSpPr>
          <p:nvPr/>
        </p:nvSpPr>
        <p:spPr bwMode="auto">
          <a:xfrm>
            <a:off x="7267575" y="4095750"/>
            <a:ext cx="20638" cy="31750"/>
          </a:xfrm>
          <a:custGeom>
            <a:avLst/>
            <a:gdLst>
              <a:gd name="T0" fmla="*/ 38 w 40"/>
              <a:gd name="T1" fmla="*/ 60 h 60"/>
              <a:gd name="T2" fmla="*/ 38 w 40"/>
              <a:gd name="T3" fmla="*/ 60 h 60"/>
              <a:gd name="T4" fmla="*/ 39 w 40"/>
              <a:gd name="T5" fmla="*/ 52 h 60"/>
              <a:gd name="T6" fmla="*/ 40 w 40"/>
              <a:gd name="T7" fmla="*/ 45 h 60"/>
              <a:gd name="T8" fmla="*/ 40 w 40"/>
              <a:gd name="T9" fmla="*/ 37 h 60"/>
              <a:gd name="T10" fmla="*/ 39 w 40"/>
              <a:gd name="T11" fmla="*/ 28 h 60"/>
              <a:gd name="T12" fmla="*/ 36 w 40"/>
              <a:gd name="T13" fmla="*/ 14 h 60"/>
              <a:gd name="T14" fmla="*/ 31 w 40"/>
              <a:gd name="T15" fmla="*/ 0 h 60"/>
              <a:gd name="T16" fmla="*/ 0 w 40"/>
              <a:gd name="T17" fmla="*/ 14 h 60"/>
              <a:gd name="T18" fmla="*/ 5 w 40"/>
              <a:gd name="T19" fmla="*/ 24 h 60"/>
              <a:gd name="T20" fmla="*/ 7 w 40"/>
              <a:gd name="T21" fmla="*/ 34 h 60"/>
              <a:gd name="T22" fmla="*/ 7 w 40"/>
              <a:gd name="T23" fmla="*/ 38 h 60"/>
              <a:gd name="T24" fmla="*/ 7 w 40"/>
              <a:gd name="T25" fmla="*/ 42 h 60"/>
              <a:gd name="T26" fmla="*/ 6 w 40"/>
              <a:gd name="T27" fmla="*/ 47 h 60"/>
              <a:gd name="T28" fmla="*/ 5 w 40"/>
              <a:gd name="T29" fmla="*/ 51 h 60"/>
              <a:gd name="T30" fmla="*/ 5 w 40"/>
              <a:gd name="T31" fmla="*/ 51 h 60"/>
              <a:gd name="T32" fmla="*/ 38 w 40"/>
              <a:gd name="T33" fmla="*/ 60 h 60"/>
              <a:gd name="T34" fmla="*/ 38 w 40"/>
              <a:gd name="T35" fmla="*/ 60 h 60"/>
              <a:gd name="T36" fmla="*/ 38 w 40"/>
              <a:gd name="T3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" h="60">
                <a:moveTo>
                  <a:pt x="38" y="60"/>
                </a:moveTo>
                <a:lnTo>
                  <a:pt x="38" y="60"/>
                </a:lnTo>
                <a:lnTo>
                  <a:pt x="39" y="52"/>
                </a:lnTo>
                <a:lnTo>
                  <a:pt x="40" y="45"/>
                </a:lnTo>
                <a:lnTo>
                  <a:pt x="40" y="37"/>
                </a:lnTo>
                <a:lnTo>
                  <a:pt x="39" y="28"/>
                </a:lnTo>
                <a:lnTo>
                  <a:pt x="36" y="14"/>
                </a:lnTo>
                <a:lnTo>
                  <a:pt x="31" y="0"/>
                </a:lnTo>
                <a:lnTo>
                  <a:pt x="0" y="14"/>
                </a:lnTo>
                <a:lnTo>
                  <a:pt x="5" y="24"/>
                </a:lnTo>
                <a:lnTo>
                  <a:pt x="7" y="34"/>
                </a:lnTo>
                <a:lnTo>
                  <a:pt x="7" y="38"/>
                </a:lnTo>
                <a:lnTo>
                  <a:pt x="7" y="42"/>
                </a:lnTo>
                <a:lnTo>
                  <a:pt x="6" y="47"/>
                </a:lnTo>
                <a:lnTo>
                  <a:pt x="5" y="51"/>
                </a:lnTo>
                <a:lnTo>
                  <a:pt x="5" y="51"/>
                </a:lnTo>
                <a:lnTo>
                  <a:pt x="38" y="60"/>
                </a:lnTo>
                <a:lnTo>
                  <a:pt x="38" y="60"/>
                </a:lnTo>
                <a:lnTo>
                  <a:pt x="38" y="6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64" name="Freeform 212"/>
          <p:cNvSpPr>
            <a:spLocks/>
          </p:cNvSpPr>
          <p:nvPr/>
        </p:nvSpPr>
        <p:spPr bwMode="auto">
          <a:xfrm>
            <a:off x="7191375" y="4122738"/>
            <a:ext cx="96838" cy="42862"/>
          </a:xfrm>
          <a:custGeom>
            <a:avLst/>
            <a:gdLst>
              <a:gd name="T0" fmla="*/ 0 w 181"/>
              <a:gd name="T1" fmla="*/ 73 h 81"/>
              <a:gd name="T2" fmla="*/ 0 w 181"/>
              <a:gd name="T3" fmla="*/ 73 h 81"/>
              <a:gd name="T4" fmla="*/ 15 w 181"/>
              <a:gd name="T5" fmla="*/ 77 h 81"/>
              <a:gd name="T6" fmla="*/ 30 w 181"/>
              <a:gd name="T7" fmla="*/ 80 h 81"/>
              <a:gd name="T8" fmla="*/ 45 w 181"/>
              <a:gd name="T9" fmla="*/ 81 h 81"/>
              <a:gd name="T10" fmla="*/ 59 w 181"/>
              <a:gd name="T11" fmla="*/ 81 h 81"/>
              <a:gd name="T12" fmla="*/ 73 w 181"/>
              <a:gd name="T13" fmla="*/ 81 h 81"/>
              <a:gd name="T14" fmla="*/ 87 w 181"/>
              <a:gd name="T15" fmla="*/ 79 h 81"/>
              <a:gd name="T16" fmla="*/ 100 w 181"/>
              <a:gd name="T17" fmla="*/ 77 h 81"/>
              <a:gd name="T18" fmla="*/ 113 w 181"/>
              <a:gd name="T19" fmla="*/ 72 h 81"/>
              <a:gd name="T20" fmla="*/ 125 w 181"/>
              <a:gd name="T21" fmla="*/ 68 h 81"/>
              <a:gd name="T22" fmla="*/ 136 w 181"/>
              <a:gd name="T23" fmla="*/ 63 h 81"/>
              <a:gd name="T24" fmla="*/ 147 w 181"/>
              <a:gd name="T25" fmla="*/ 56 h 81"/>
              <a:gd name="T26" fmla="*/ 155 w 181"/>
              <a:gd name="T27" fmla="*/ 49 h 81"/>
              <a:gd name="T28" fmla="*/ 164 w 181"/>
              <a:gd name="T29" fmla="*/ 40 h 81"/>
              <a:gd name="T30" fmla="*/ 171 w 181"/>
              <a:gd name="T31" fmla="*/ 30 h 81"/>
              <a:gd name="T32" fmla="*/ 177 w 181"/>
              <a:gd name="T33" fmla="*/ 21 h 81"/>
              <a:gd name="T34" fmla="*/ 181 w 181"/>
              <a:gd name="T35" fmla="*/ 9 h 81"/>
              <a:gd name="T36" fmla="*/ 148 w 181"/>
              <a:gd name="T37" fmla="*/ 0 h 81"/>
              <a:gd name="T38" fmla="*/ 146 w 181"/>
              <a:gd name="T39" fmla="*/ 6 h 81"/>
              <a:gd name="T40" fmla="*/ 142 w 181"/>
              <a:gd name="T41" fmla="*/ 13 h 81"/>
              <a:gd name="T42" fmla="*/ 138 w 181"/>
              <a:gd name="T43" fmla="*/ 18 h 81"/>
              <a:gd name="T44" fmla="*/ 134 w 181"/>
              <a:gd name="T45" fmla="*/ 24 h 81"/>
              <a:gd name="T46" fmla="*/ 127 w 181"/>
              <a:gd name="T47" fmla="*/ 29 h 81"/>
              <a:gd name="T48" fmla="*/ 120 w 181"/>
              <a:gd name="T49" fmla="*/ 33 h 81"/>
              <a:gd name="T50" fmla="*/ 111 w 181"/>
              <a:gd name="T51" fmla="*/ 38 h 81"/>
              <a:gd name="T52" fmla="*/ 102 w 181"/>
              <a:gd name="T53" fmla="*/ 41 h 81"/>
              <a:gd name="T54" fmla="*/ 93 w 181"/>
              <a:gd name="T55" fmla="*/ 43 h 81"/>
              <a:gd name="T56" fmla="*/ 82 w 181"/>
              <a:gd name="T57" fmla="*/ 45 h 81"/>
              <a:gd name="T58" fmla="*/ 71 w 181"/>
              <a:gd name="T59" fmla="*/ 48 h 81"/>
              <a:gd name="T60" fmla="*/ 59 w 181"/>
              <a:gd name="T61" fmla="*/ 48 h 81"/>
              <a:gd name="T62" fmla="*/ 47 w 181"/>
              <a:gd name="T63" fmla="*/ 48 h 81"/>
              <a:gd name="T64" fmla="*/ 34 w 181"/>
              <a:gd name="T65" fmla="*/ 46 h 81"/>
              <a:gd name="T66" fmla="*/ 21 w 181"/>
              <a:gd name="T67" fmla="*/ 44 h 81"/>
              <a:gd name="T68" fmla="*/ 8 w 181"/>
              <a:gd name="T69" fmla="*/ 41 h 81"/>
              <a:gd name="T70" fmla="*/ 8 w 181"/>
              <a:gd name="T71" fmla="*/ 41 h 81"/>
              <a:gd name="T72" fmla="*/ 0 w 181"/>
              <a:gd name="T73" fmla="*/ 73 h 81"/>
              <a:gd name="T74" fmla="*/ 0 w 181"/>
              <a:gd name="T75" fmla="*/ 73 h 81"/>
              <a:gd name="T76" fmla="*/ 0 w 181"/>
              <a:gd name="T77" fmla="*/ 7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1" h="81">
                <a:moveTo>
                  <a:pt x="0" y="73"/>
                </a:moveTo>
                <a:lnTo>
                  <a:pt x="0" y="73"/>
                </a:lnTo>
                <a:lnTo>
                  <a:pt x="15" y="77"/>
                </a:lnTo>
                <a:lnTo>
                  <a:pt x="30" y="80"/>
                </a:lnTo>
                <a:lnTo>
                  <a:pt x="45" y="81"/>
                </a:lnTo>
                <a:lnTo>
                  <a:pt x="59" y="81"/>
                </a:lnTo>
                <a:lnTo>
                  <a:pt x="73" y="81"/>
                </a:lnTo>
                <a:lnTo>
                  <a:pt x="87" y="79"/>
                </a:lnTo>
                <a:lnTo>
                  <a:pt x="100" y="77"/>
                </a:lnTo>
                <a:lnTo>
                  <a:pt x="113" y="72"/>
                </a:lnTo>
                <a:lnTo>
                  <a:pt x="125" y="68"/>
                </a:lnTo>
                <a:lnTo>
                  <a:pt x="136" y="63"/>
                </a:lnTo>
                <a:lnTo>
                  <a:pt x="147" y="56"/>
                </a:lnTo>
                <a:lnTo>
                  <a:pt x="155" y="49"/>
                </a:lnTo>
                <a:lnTo>
                  <a:pt x="164" y="40"/>
                </a:lnTo>
                <a:lnTo>
                  <a:pt x="171" y="30"/>
                </a:lnTo>
                <a:lnTo>
                  <a:pt x="177" y="21"/>
                </a:lnTo>
                <a:lnTo>
                  <a:pt x="181" y="9"/>
                </a:lnTo>
                <a:lnTo>
                  <a:pt x="148" y="0"/>
                </a:lnTo>
                <a:lnTo>
                  <a:pt x="146" y="6"/>
                </a:lnTo>
                <a:lnTo>
                  <a:pt x="142" y="13"/>
                </a:lnTo>
                <a:lnTo>
                  <a:pt x="138" y="18"/>
                </a:lnTo>
                <a:lnTo>
                  <a:pt x="134" y="24"/>
                </a:lnTo>
                <a:lnTo>
                  <a:pt x="127" y="29"/>
                </a:lnTo>
                <a:lnTo>
                  <a:pt x="120" y="33"/>
                </a:lnTo>
                <a:lnTo>
                  <a:pt x="111" y="38"/>
                </a:lnTo>
                <a:lnTo>
                  <a:pt x="102" y="41"/>
                </a:lnTo>
                <a:lnTo>
                  <a:pt x="93" y="43"/>
                </a:lnTo>
                <a:lnTo>
                  <a:pt x="82" y="45"/>
                </a:lnTo>
                <a:lnTo>
                  <a:pt x="71" y="48"/>
                </a:lnTo>
                <a:lnTo>
                  <a:pt x="59" y="48"/>
                </a:lnTo>
                <a:lnTo>
                  <a:pt x="47" y="48"/>
                </a:lnTo>
                <a:lnTo>
                  <a:pt x="34" y="46"/>
                </a:lnTo>
                <a:lnTo>
                  <a:pt x="21" y="44"/>
                </a:lnTo>
                <a:lnTo>
                  <a:pt x="8" y="41"/>
                </a:lnTo>
                <a:lnTo>
                  <a:pt x="8" y="41"/>
                </a:lnTo>
                <a:lnTo>
                  <a:pt x="0" y="73"/>
                </a:lnTo>
                <a:lnTo>
                  <a:pt x="0" y="73"/>
                </a:lnTo>
                <a:lnTo>
                  <a:pt x="0" y="7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65" name="Freeform 213"/>
          <p:cNvSpPr>
            <a:spLocks/>
          </p:cNvSpPr>
          <p:nvPr/>
        </p:nvSpPr>
        <p:spPr bwMode="auto">
          <a:xfrm>
            <a:off x="7124700" y="4084638"/>
            <a:ext cx="71438" cy="77787"/>
          </a:xfrm>
          <a:custGeom>
            <a:avLst/>
            <a:gdLst>
              <a:gd name="T0" fmla="*/ 3 w 135"/>
              <a:gd name="T1" fmla="*/ 0 h 146"/>
              <a:gd name="T2" fmla="*/ 3 w 135"/>
              <a:gd name="T3" fmla="*/ 0 h 146"/>
              <a:gd name="T4" fmla="*/ 0 w 135"/>
              <a:gd name="T5" fmla="*/ 11 h 146"/>
              <a:gd name="T6" fmla="*/ 0 w 135"/>
              <a:gd name="T7" fmla="*/ 23 h 146"/>
              <a:gd name="T8" fmla="*/ 1 w 135"/>
              <a:gd name="T9" fmla="*/ 35 h 146"/>
              <a:gd name="T10" fmla="*/ 5 w 135"/>
              <a:gd name="T11" fmla="*/ 47 h 146"/>
              <a:gd name="T12" fmla="*/ 9 w 135"/>
              <a:gd name="T13" fmla="*/ 58 h 146"/>
              <a:gd name="T14" fmla="*/ 14 w 135"/>
              <a:gd name="T15" fmla="*/ 69 h 146"/>
              <a:gd name="T16" fmla="*/ 22 w 135"/>
              <a:gd name="T17" fmla="*/ 79 h 146"/>
              <a:gd name="T18" fmla="*/ 30 w 135"/>
              <a:gd name="T19" fmla="*/ 89 h 146"/>
              <a:gd name="T20" fmla="*/ 38 w 135"/>
              <a:gd name="T21" fmla="*/ 99 h 146"/>
              <a:gd name="T22" fmla="*/ 49 w 135"/>
              <a:gd name="T23" fmla="*/ 108 h 146"/>
              <a:gd name="T24" fmla="*/ 60 w 135"/>
              <a:gd name="T25" fmla="*/ 116 h 146"/>
              <a:gd name="T26" fmla="*/ 72 w 135"/>
              <a:gd name="T27" fmla="*/ 124 h 146"/>
              <a:gd name="T28" fmla="*/ 85 w 135"/>
              <a:gd name="T29" fmla="*/ 130 h 146"/>
              <a:gd name="T30" fmla="*/ 98 w 135"/>
              <a:gd name="T31" fmla="*/ 137 h 146"/>
              <a:gd name="T32" fmla="*/ 113 w 135"/>
              <a:gd name="T33" fmla="*/ 142 h 146"/>
              <a:gd name="T34" fmla="*/ 127 w 135"/>
              <a:gd name="T35" fmla="*/ 146 h 146"/>
              <a:gd name="T36" fmla="*/ 135 w 135"/>
              <a:gd name="T37" fmla="*/ 114 h 146"/>
              <a:gd name="T38" fmla="*/ 123 w 135"/>
              <a:gd name="T39" fmla="*/ 110 h 146"/>
              <a:gd name="T40" fmla="*/ 111 w 135"/>
              <a:gd name="T41" fmla="*/ 105 h 146"/>
              <a:gd name="T42" fmla="*/ 100 w 135"/>
              <a:gd name="T43" fmla="*/ 100 h 146"/>
              <a:gd name="T44" fmla="*/ 89 w 135"/>
              <a:gd name="T45" fmla="*/ 95 h 146"/>
              <a:gd name="T46" fmla="*/ 79 w 135"/>
              <a:gd name="T47" fmla="*/ 88 h 146"/>
              <a:gd name="T48" fmla="*/ 69 w 135"/>
              <a:gd name="T49" fmla="*/ 82 h 146"/>
              <a:gd name="T50" fmla="*/ 62 w 135"/>
              <a:gd name="T51" fmla="*/ 74 h 146"/>
              <a:gd name="T52" fmla="*/ 54 w 135"/>
              <a:gd name="T53" fmla="*/ 67 h 146"/>
              <a:gd name="T54" fmla="*/ 49 w 135"/>
              <a:gd name="T55" fmla="*/ 60 h 146"/>
              <a:gd name="T56" fmla="*/ 44 w 135"/>
              <a:gd name="T57" fmla="*/ 51 h 146"/>
              <a:gd name="T58" fmla="*/ 39 w 135"/>
              <a:gd name="T59" fmla="*/ 44 h 146"/>
              <a:gd name="T60" fmla="*/ 37 w 135"/>
              <a:gd name="T61" fmla="*/ 37 h 146"/>
              <a:gd name="T62" fmla="*/ 35 w 135"/>
              <a:gd name="T63" fmla="*/ 30 h 146"/>
              <a:gd name="T64" fmla="*/ 34 w 135"/>
              <a:gd name="T65" fmla="*/ 22 h 146"/>
              <a:gd name="T66" fmla="*/ 34 w 135"/>
              <a:gd name="T67" fmla="*/ 16 h 146"/>
              <a:gd name="T68" fmla="*/ 35 w 135"/>
              <a:gd name="T69" fmla="*/ 9 h 146"/>
              <a:gd name="T70" fmla="*/ 35 w 135"/>
              <a:gd name="T71" fmla="*/ 9 h 146"/>
              <a:gd name="T72" fmla="*/ 3 w 135"/>
              <a:gd name="T73" fmla="*/ 0 h 146"/>
              <a:gd name="T74" fmla="*/ 3 w 135"/>
              <a:gd name="T75" fmla="*/ 0 h 146"/>
              <a:gd name="T76" fmla="*/ 3 w 135"/>
              <a:gd name="T7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5" h="146">
                <a:moveTo>
                  <a:pt x="3" y="0"/>
                </a:moveTo>
                <a:lnTo>
                  <a:pt x="3" y="0"/>
                </a:lnTo>
                <a:lnTo>
                  <a:pt x="0" y="11"/>
                </a:lnTo>
                <a:lnTo>
                  <a:pt x="0" y="23"/>
                </a:lnTo>
                <a:lnTo>
                  <a:pt x="1" y="35"/>
                </a:lnTo>
                <a:lnTo>
                  <a:pt x="5" y="47"/>
                </a:lnTo>
                <a:lnTo>
                  <a:pt x="9" y="58"/>
                </a:lnTo>
                <a:lnTo>
                  <a:pt x="14" y="69"/>
                </a:lnTo>
                <a:lnTo>
                  <a:pt x="22" y="79"/>
                </a:lnTo>
                <a:lnTo>
                  <a:pt x="30" y="89"/>
                </a:lnTo>
                <a:lnTo>
                  <a:pt x="38" y="99"/>
                </a:lnTo>
                <a:lnTo>
                  <a:pt x="49" y="108"/>
                </a:lnTo>
                <a:lnTo>
                  <a:pt x="60" y="116"/>
                </a:lnTo>
                <a:lnTo>
                  <a:pt x="72" y="124"/>
                </a:lnTo>
                <a:lnTo>
                  <a:pt x="85" y="130"/>
                </a:lnTo>
                <a:lnTo>
                  <a:pt x="98" y="137"/>
                </a:lnTo>
                <a:lnTo>
                  <a:pt x="113" y="142"/>
                </a:lnTo>
                <a:lnTo>
                  <a:pt x="127" y="146"/>
                </a:lnTo>
                <a:lnTo>
                  <a:pt x="135" y="114"/>
                </a:lnTo>
                <a:lnTo>
                  <a:pt x="123" y="110"/>
                </a:lnTo>
                <a:lnTo>
                  <a:pt x="111" y="105"/>
                </a:lnTo>
                <a:lnTo>
                  <a:pt x="100" y="100"/>
                </a:lnTo>
                <a:lnTo>
                  <a:pt x="89" y="95"/>
                </a:lnTo>
                <a:lnTo>
                  <a:pt x="79" y="88"/>
                </a:lnTo>
                <a:lnTo>
                  <a:pt x="69" y="82"/>
                </a:lnTo>
                <a:lnTo>
                  <a:pt x="62" y="74"/>
                </a:lnTo>
                <a:lnTo>
                  <a:pt x="54" y="67"/>
                </a:lnTo>
                <a:lnTo>
                  <a:pt x="49" y="60"/>
                </a:lnTo>
                <a:lnTo>
                  <a:pt x="44" y="51"/>
                </a:lnTo>
                <a:lnTo>
                  <a:pt x="39" y="44"/>
                </a:lnTo>
                <a:lnTo>
                  <a:pt x="37" y="37"/>
                </a:lnTo>
                <a:lnTo>
                  <a:pt x="35" y="30"/>
                </a:lnTo>
                <a:lnTo>
                  <a:pt x="34" y="22"/>
                </a:lnTo>
                <a:lnTo>
                  <a:pt x="34" y="16"/>
                </a:lnTo>
                <a:lnTo>
                  <a:pt x="35" y="9"/>
                </a:lnTo>
                <a:lnTo>
                  <a:pt x="35" y="9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66" name="Freeform 214"/>
          <p:cNvSpPr>
            <a:spLocks/>
          </p:cNvSpPr>
          <p:nvPr/>
        </p:nvSpPr>
        <p:spPr bwMode="auto">
          <a:xfrm>
            <a:off x="7126288" y="4060825"/>
            <a:ext cx="38100" cy="28575"/>
          </a:xfrm>
          <a:custGeom>
            <a:avLst/>
            <a:gdLst>
              <a:gd name="T0" fmla="*/ 33 w 71"/>
              <a:gd name="T1" fmla="*/ 29 h 55"/>
              <a:gd name="T2" fmla="*/ 31 w 71"/>
              <a:gd name="T3" fmla="*/ 1 h 55"/>
              <a:gd name="T4" fmla="*/ 20 w 71"/>
              <a:gd name="T5" fmla="*/ 10 h 55"/>
              <a:gd name="T6" fmla="*/ 11 w 71"/>
              <a:gd name="T7" fmla="*/ 21 h 55"/>
              <a:gd name="T8" fmla="*/ 5 w 71"/>
              <a:gd name="T9" fmla="*/ 33 h 55"/>
              <a:gd name="T10" fmla="*/ 0 w 71"/>
              <a:gd name="T11" fmla="*/ 46 h 55"/>
              <a:gd name="T12" fmla="*/ 32 w 71"/>
              <a:gd name="T13" fmla="*/ 55 h 55"/>
              <a:gd name="T14" fmla="*/ 35 w 71"/>
              <a:gd name="T15" fmla="*/ 48 h 55"/>
              <a:gd name="T16" fmla="*/ 39 w 71"/>
              <a:gd name="T17" fmla="*/ 40 h 55"/>
              <a:gd name="T18" fmla="*/ 45 w 71"/>
              <a:gd name="T19" fmla="*/ 34 h 55"/>
              <a:gd name="T20" fmla="*/ 51 w 71"/>
              <a:gd name="T21" fmla="*/ 28 h 55"/>
              <a:gd name="T22" fmla="*/ 49 w 71"/>
              <a:gd name="T23" fmla="*/ 0 h 55"/>
              <a:gd name="T24" fmla="*/ 51 w 71"/>
              <a:gd name="T25" fmla="*/ 28 h 55"/>
              <a:gd name="T26" fmla="*/ 71 w 71"/>
              <a:gd name="T27" fmla="*/ 12 h 55"/>
              <a:gd name="T28" fmla="*/ 49 w 71"/>
              <a:gd name="T29" fmla="*/ 0 h 55"/>
              <a:gd name="T30" fmla="*/ 33 w 71"/>
              <a:gd name="T31" fmla="*/ 29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1" h="55">
                <a:moveTo>
                  <a:pt x="33" y="29"/>
                </a:moveTo>
                <a:lnTo>
                  <a:pt x="31" y="1"/>
                </a:lnTo>
                <a:lnTo>
                  <a:pt x="20" y="10"/>
                </a:lnTo>
                <a:lnTo>
                  <a:pt x="11" y="21"/>
                </a:lnTo>
                <a:lnTo>
                  <a:pt x="5" y="33"/>
                </a:lnTo>
                <a:lnTo>
                  <a:pt x="0" y="46"/>
                </a:lnTo>
                <a:lnTo>
                  <a:pt x="32" y="55"/>
                </a:lnTo>
                <a:lnTo>
                  <a:pt x="35" y="48"/>
                </a:lnTo>
                <a:lnTo>
                  <a:pt x="39" y="40"/>
                </a:lnTo>
                <a:lnTo>
                  <a:pt x="45" y="34"/>
                </a:lnTo>
                <a:lnTo>
                  <a:pt x="51" y="28"/>
                </a:lnTo>
                <a:lnTo>
                  <a:pt x="49" y="0"/>
                </a:lnTo>
                <a:lnTo>
                  <a:pt x="51" y="28"/>
                </a:lnTo>
                <a:lnTo>
                  <a:pt x="71" y="12"/>
                </a:lnTo>
                <a:lnTo>
                  <a:pt x="49" y="0"/>
                </a:lnTo>
                <a:lnTo>
                  <a:pt x="33" y="2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67" name="Freeform 215"/>
          <p:cNvSpPr>
            <a:spLocks/>
          </p:cNvSpPr>
          <p:nvPr/>
        </p:nvSpPr>
        <p:spPr bwMode="auto">
          <a:xfrm>
            <a:off x="7053263" y="3992563"/>
            <a:ext cx="98425" cy="82550"/>
          </a:xfrm>
          <a:custGeom>
            <a:avLst/>
            <a:gdLst>
              <a:gd name="T0" fmla="*/ 48 w 186"/>
              <a:gd name="T1" fmla="*/ 11 h 158"/>
              <a:gd name="T2" fmla="*/ 31 w 186"/>
              <a:gd name="T3" fmla="*/ 37 h 158"/>
              <a:gd name="T4" fmla="*/ 45 w 186"/>
              <a:gd name="T5" fmla="*/ 56 h 158"/>
              <a:gd name="T6" fmla="*/ 60 w 186"/>
              <a:gd name="T7" fmla="*/ 72 h 158"/>
              <a:gd name="T8" fmla="*/ 77 w 186"/>
              <a:gd name="T9" fmla="*/ 89 h 158"/>
              <a:gd name="T10" fmla="*/ 93 w 186"/>
              <a:gd name="T11" fmla="*/ 104 h 158"/>
              <a:gd name="T12" fmla="*/ 112 w 186"/>
              <a:gd name="T13" fmla="*/ 119 h 158"/>
              <a:gd name="T14" fmla="*/ 130 w 186"/>
              <a:gd name="T15" fmla="*/ 132 h 158"/>
              <a:gd name="T16" fmla="*/ 149 w 186"/>
              <a:gd name="T17" fmla="*/ 145 h 158"/>
              <a:gd name="T18" fmla="*/ 170 w 186"/>
              <a:gd name="T19" fmla="*/ 158 h 158"/>
              <a:gd name="T20" fmla="*/ 186 w 186"/>
              <a:gd name="T21" fmla="*/ 129 h 158"/>
              <a:gd name="T22" fmla="*/ 168 w 186"/>
              <a:gd name="T23" fmla="*/ 117 h 158"/>
              <a:gd name="T24" fmla="*/ 149 w 186"/>
              <a:gd name="T25" fmla="*/ 105 h 158"/>
              <a:gd name="T26" fmla="*/ 132 w 186"/>
              <a:gd name="T27" fmla="*/ 92 h 158"/>
              <a:gd name="T28" fmla="*/ 116 w 186"/>
              <a:gd name="T29" fmla="*/ 78 h 158"/>
              <a:gd name="T30" fmla="*/ 100 w 186"/>
              <a:gd name="T31" fmla="*/ 64 h 158"/>
              <a:gd name="T32" fmla="*/ 85 w 186"/>
              <a:gd name="T33" fmla="*/ 49 h 158"/>
              <a:gd name="T34" fmla="*/ 71 w 186"/>
              <a:gd name="T35" fmla="*/ 33 h 158"/>
              <a:gd name="T36" fmla="*/ 57 w 186"/>
              <a:gd name="T37" fmla="*/ 17 h 158"/>
              <a:gd name="T38" fmla="*/ 39 w 186"/>
              <a:gd name="T39" fmla="*/ 44 h 158"/>
              <a:gd name="T40" fmla="*/ 48 w 186"/>
              <a:gd name="T41" fmla="*/ 11 h 158"/>
              <a:gd name="T42" fmla="*/ 0 w 186"/>
              <a:gd name="T43" fmla="*/ 0 h 158"/>
              <a:gd name="T44" fmla="*/ 31 w 186"/>
              <a:gd name="T45" fmla="*/ 37 h 158"/>
              <a:gd name="T46" fmla="*/ 48 w 186"/>
              <a:gd name="T47" fmla="*/ 11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6" h="158">
                <a:moveTo>
                  <a:pt x="48" y="11"/>
                </a:moveTo>
                <a:lnTo>
                  <a:pt x="31" y="37"/>
                </a:lnTo>
                <a:lnTo>
                  <a:pt x="45" y="56"/>
                </a:lnTo>
                <a:lnTo>
                  <a:pt x="60" y="72"/>
                </a:lnTo>
                <a:lnTo>
                  <a:pt x="77" y="89"/>
                </a:lnTo>
                <a:lnTo>
                  <a:pt x="93" y="104"/>
                </a:lnTo>
                <a:lnTo>
                  <a:pt x="112" y="119"/>
                </a:lnTo>
                <a:lnTo>
                  <a:pt x="130" y="132"/>
                </a:lnTo>
                <a:lnTo>
                  <a:pt x="149" y="145"/>
                </a:lnTo>
                <a:lnTo>
                  <a:pt x="170" y="158"/>
                </a:lnTo>
                <a:lnTo>
                  <a:pt x="186" y="129"/>
                </a:lnTo>
                <a:lnTo>
                  <a:pt x="168" y="117"/>
                </a:lnTo>
                <a:lnTo>
                  <a:pt x="149" y="105"/>
                </a:lnTo>
                <a:lnTo>
                  <a:pt x="132" y="92"/>
                </a:lnTo>
                <a:lnTo>
                  <a:pt x="116" y="78"/>
                </a:lnTo>
                <a:lnTo>
                  <a:pt x="100" y="64"/>
                </a:lnTo>
                <a:lnTo>
                  <a:pt x="85" y="49"/>
                </a:lnTo>
                <a:lnTo>
                  <a:pt x="71" y="33"/>
                </a:lnTo>
                <a:lnTo>
                  <a:pt x="57" y="17"/>
                </a:lnTo>
                <a:lnTo>
                  <a:pt x="39" y="44"/>
                </a:lnTo>
                <a:lnTo>
                  <a:pt x="48" y="11"/>
                </a:lnTo>
                <a:lnTo>
                  <a:pt x="0" y="0"/>
                </a:lnTo>
                <a:lnTo>
                  <a:pt x="31" y="37"/>
                </a:lnTo>
                <a:lnTo>
                  <a:pt x="48" y="1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68" name="Freeform 216"/>
          <p:cNvSpPr>
            <a:spLocks/>
          </p:cNvSpPr>
          <p:nvPr/>
        </p:nvSpPr>
        <p:spPr bwMode="auto">
          <a:xfrm>
            <a:off x="7073900" y="3997325"/>
            <a:ext cx="317500" cy="92075"/>
          </a:xfrm>
          <a:custGeom>
            <a:avLst/>
            <a:gdLst>
              <a:gd name="T0" fmla="*/ 552 w 598"/>
              <a:gd name="T1" fmla="*/ 173 h 174"/>
              <a:gd name="T2" fmla="*/ 550 w 598"/>
              <a:gd name="T3" fmla="*/ 142 h 174"/>
              <a:gd name="T4" fmla="*/ 9 w 598"/>
              <a:gd name="T5" fmla="*/ 0 h 174"/>
              <a:gd name="T6" fmla="*/ 0 w 598"/>
              <a:gd name="T7" fmla="*/ 33 h 174"/>
              <a:gd name="T8" fmla="*/ 541 w 598"/>
              <a:gd name="T9" fmla="*/ 174 h 174"/>
              <a:gd name="T10" fmla="*/ 552 w 598"/>
              <a:gd name="T11" fmla="*/ 173 h 174"/>
              <a:gd name="T12" fmla="*/ 552 w 598"/>
              <a:gd name="T13" fmla="*/ 173 h 174"/>
              <a:gd name="T14" fmla="*/ 598 w 598"/>
              <a:gd name="T15" fmla="*/ 154 h 174"/>
              <a:gd name="T16" fmla="*/ 550 w 598"/>
              <a:gd name="T17" fmla="*/ 142 h 174"/>
              <a:gd name="T18" fmla="*/ 552 w 598"/>
              <a:gd name="T19" fmla="*/ 17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8" h="174">
                <a:moveTo>
                  <a:pt x="552" y="173"/>
                </a:moveTo>
                <a:lnTo>
                  <a:pt x="550" y="142"/>
                </a:lnTo>
                <a:lnTo>
                  <a:pt x="9" y="0"/>
                </a:lnTo>
                <a:lnTo>
                  <a:pt x="0" y="33"/>
                </a:lnTo>
                <a:lnTo>
                  <a:pt x="541" y="174"/>
                </a:lnTo>
                <a:lnTo>
                  <a:pt x="552" y="173"/>
                </a:lnTo>
                <a:lnTo>
                  <a:pt x="552" y="173"/>
                </a:lnTo>
                <a:lnTo>
                  <a:pt x="598" y="154"/>
                </a:lnTo>
                <a:lnTo>
                  <a:pt x="550" y="142"/>
                </a:lnTo>
                <a:lnTo>
                  <a:pt x="552" y="17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69" name="Freeform 217"/>
          <p:cNvSpPr>
            <a:spLocks/>
          </p:cNvSpPr>
          <p:nvPr/>
        </p:nvSpPr>
        <p:spPr bwMode="auto">
          <a:xfrm>
            <a:off x="7262813" y="4073525"/>
            <a:ext cx="103187" cy="34925"/>
          </a:xfrm>
          <a:custGeom>
            <a:avLst/>
            <a:gdLst>
              <a:gd name="T0" fmla="*/ 41 w 197"/>
              <a:gd name="T1" fmla="*/ 44 h 68"/>
              <a:gd name="T2" fmla="*/ 27 w 197"/>
              <a:gd name="T3" fmla="*/ 68 h 68"/>
              <a:gd name="T4" fmla="*/ 48 w 197"/>
              <a:gd name="T5" fmla="*/ 67 h 68"/>
              <a:gd name="T6" fmla="*/ 70 w 197"/>
              <a:gd name="T7" fmla="*/ 65 h 68"/>
              <a:gd name="T8" fmla="*/ 92 w 197"/>
              <a:gd name="T9" fmla="*/ 62 h 68"/>
              <a:gd name="T10" fmla="*/ 114 w 197"/>
              <a:gd name="T11" fmla="*/ 57 h 68"/>
              <a:gd name="T12" fmla="*/ 135 w 197"/>
              <a:gd name="T13" fmla="*/ 52 h 68"/>
              <a:gd name="T14" fmla="*/ 156 w 197"/>
              <a:gd name="T15" fmla="*/ 46 h 68"/>
              <a:gd name="T16" fmla="*/ 177 w 197"/>
              <a:gd name="T17" fmla="*/ 39 h 68"/>
              <a:gd name="T18" fmla="*/ 197 w 197"/>
              <a:gd name="T19" fmla="*/ 31 h 68"/>
              <a:gd name="T20" fmla="*/ 184 w 197"/>
              <a:gd name="T21" fmla="*/ 0 h 68"/>
              <a:gd name="T22" fmla="*/ 165 w 197"/>
              <a:gd name="T23" fmla="*/ 8 h 68"/>
              <a:gd name="T24" fmla="*/ 146 w 197"/>
              <a:gd name="T25" fmla="*/ 14 h 68"/>
              <a:gd name="T26" fmla="*/ 126 w 197"/>
              <a:gd name="T27" fmla="*/ 19 h 68"/>
              <a:gd name="T28" fmla="*/ 106 w 197"/>
              <a:gd name="T29" fmla="*/ 25 h 68"/>
              <a:gd name="T30" fmla="*/ 87 w 197"/>
              <a:gd name="T31" fmla="*/ 28 h 68"/>
              <a:gd name="T32" fmla="*/ 67 w 197"/>
              <a:gd name="T33" fmla="*/ 31 h 68"/>
              <a:gd name="T34" fmla="*/ 46 w 197"/>
              <a:gd name="T35" fmla="*/ 33 h 68"/>
              <a:gd name="T36" fmla="*/ 25 w 197"/>
              <a:gd name="T37" fmla="*/ 35 h 68"/>
              <a:gd name="T38" fmla="*/ 10 w 197"/>
              <a:gd name="T39" fmla="*/ 58 h 68"/>
              <a:gd name="T40" fmla="*/ 25 w 197"/>
              <a:gd name="T41" fmla="*/ 35 h 68"/>
              <a:gd name="T42" fmla="*/ 0 w 197"/>
              <a:gd name="T43" fmla="*/ 35 h 68"/>
              <a:gd name="T44" fmla="*/ 10 w 197"/>
              <a:gd name="T45" fmla="*/ 58 h 68"/>
              <a:gd name="T46" fmla="*/ 41 w 197"/>
              <a:gd name="T47" fmla="*/ 4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7" h="68">
                <a:moveTo>
                  <a:pt x="41" y="44"/>
                </a:moveTo>
                <a:lnTo>
                  <a:pt x="27" y="68"/>
                </a:lnTo>
                <a:lnTo>
                  <a:pt x="48" y="67"/>
                </a:lnTo>
                <a:lnTo>
                  <a:pt x="70" y="65"/>
                </a:lnTo>
                <a:lnTo>
                  <a:pt x="92" y="62"/>
                </a:lnTo>
                <a:lnTo>
                  <a:pt x="114" y="57"/>
                </a:lnTo>
                <a:lnTo>
                  <a:pt x="135" y="52"/>
                </a:lnTo>
                <a:lnTo>
                  <a:pt x="156" y="46"/>
                </a:lnTo>
                <a:lnTo>
                  <a:pt x="177" y="39"/>
                </a:lnTo>
                <a:lnTo>
                  <a:pt x="197" y="31"/>
                </a:lnTo>
                <a:lnTo>
                  <a:pt x="184" y="0"/>
                </a:lnTo>
                <a:lnTo>
                  <a:pt x="165" y="8"/>
                </a:lnTo>
                <a:lnTo>
                  <a:pt x="146" y="14"/>
                </a:lnTo>
                <a:lnTo>
                  <a:pt x="126" y="19"/>
                </a:lnTo>
                <a:lnTo>
                  <a:pt x="106" y="25"/>
                </a:lnTo>
                <a:lnTo>
                  <a:pt x="87" y="28"/>
                </a:lnTo>
                <a:lnTo>
                  <a:pt x="67" y="31"/>
                </a:lnTo>
                <a:lnTo>
                  <a:pt x="46" y="33"/>
                </a:lnTo>
                <a:lnTo>
                  <a:pt x="25" y="35"/>
                </a:lnTo>
                <a:lnTo>
                  <a:pt x="10" y="58"/>
                </a:lnTo>
                <a:lnTo>
                  <a:pt x="25" y="35"/>
                </a:lnTo>
                <a:lnTo>
                  <a:pt x="0" y="35"/>
                </a:lnTo>
                <a:lnTo>
                  <a:pt x="10" y="58"/>
                </a:lnTo>
                <a:lnTo>
                  <a:pt x="41" y="4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70" name="Freeform 218"/>
          <p:cNvSpPr>
            <a:spLocks/>
          </p:cNvSpPr>
          <p:nvPr/>
        </p:nvSpPr>
        <p:spPr bwMode="auto">
          <a:xfrm>
            <a:off x="7169150" y="4078288"/>
            <a:ext cx="74613" cy="50800"/>
          </a:xfrm>
          <a:custGeom>
            <a:avLst/>
            <a:gdLst>
              <a:gd name="T0" fmla="*/ 82 w 140"/>
              <a:gd name="T1" fmla="*/ 3 h 97"/>
              <a:gd name="T2" fmla="*/ 96 w 140"/>
              <a:gd name="T3" fmla="*/ 7 h 97"/>
              <a:gd name="T4" fmla="*/ 109 w 140"/>
              <a:gd name="T5" fmla="*/ 14 h 97"/>
              <a:gd name="T6" fmla="*/ 118 w 140"/>
              <a:gd name="T7" fmla="*/ 21 h 97"/>
              <a:gd name="T8" fmla="*/ 128 w 140"/>
              <a:gd name="T9" fmla="*/ 29 h 97"/>
              <a:gd name="T10" fmla="*/ 131 w 140"/>
              <a:gd name="T11" fmla="*/ 34 h 97"/>
              <a:gd name="T12" fmla="*/ 135 w 140"/>
              <a:gd name="T13" fmla="*/ 39 h 97"/>
              <a:gd name="T14" fmla="*/ 137 w 140"/>
              <a:gd name="T15" fmla="*/ 43 h 97"/>
              <a:gd name="T16" fmla="*/ 139 w 140"/>
              <a:gd name="T17" fmla="*/ 48 h 97"/>
              <a:gd name="T18" fmla="*/ 140 w 140"/>
              <a:gd name="T19" fmla="*/ 53 h 97"/>
              <a:gd name="T20" fmla="*/ 140 w 140"/>
              <a:gd name="T21" fmla="*/ 57 h 97"/>
              <a:gd name="T22" fmla="*/ 140 w 140"/>
              <a:gd name="T23" fmla="*/ 62 h 97"/>
              <a:gd name="T24" fmla="*/ 140 w 140"/>
              <a:gd name="T25" fmla="*/ 67 h 97"/>
              <a:gd name="T26" fmla="*/ 138 w 140"/>
              <a:gd name="T27" fmla="*/ 71 h 97"/>
              <a:gd name="T28" fmla="*/ 136 w 140"/>
              <a:gd name="T29" fmla="*/ 75 h 97"/>
              <a:gd name="T30" fmla="*/ 132 w 140"/>
              <a:gd name="T31" fmla="*/ 80 h 97"/>
              <a:gd name="T32" fmla="*/ 129 w 140"/>
              <a:gd name="T33" fmla="*/ 83 h 97"/>
              <a:gd name="T34" fmla="*/ 125 w 140"/>
              <a:gd name="T35" fmla="*/ 86 h 97"/>
              <a:gd name="T36" fmla="*/ 121 w 140"/>
              <a:gd name="T37" fmla="*/ 89 h 97"/>
              <a:gd name="T38" fmla="*/ 116 w 140"/>
              <a:gd name="T39" fmla="*/ 91 h 97"/>
              <a:gd name="T40" fmla="*/ 111 w 140"/>
              <a:gd name="T41" fmla="*/ 94 h 97"/>
              <a:gd name="T42" fmla="*/ 99 w 140"/>
              <a:gd name="T43" fmla="*/ 96 h 97"/>
              <a:gd name="T44" fmla="*/ 86 w 140"/>
              <a:gd name="T45" fmla="*/ 97 h 97"/>
              <a:gd name="T46" fmla="*/ 72 w 140"/>
              <a:gd name="T47" fmla="*/ 97 h 97"/>
              <a:gd name="T48" fmla="*/ 58 w 140"/>
              <a:gd name="T49" fmla="*/ 94 h 97"/>
              <a:gd name="T50" fmla="*/ 44 w 140"/>
              <a:gd name="T51" fmla="*/ 89 h 97"/>
              <a:gd name="T52" fmla="*/ 32 w 140"/>
              <a:gd name="T53" fmla="*/ 83 h 97"/>
              <a:gd name="T54" fmla="*/ 21 w 140"/>
              <a:gd name="T55" fmla="*/ 75 h 97"/>
              <a:gd name="T56" fmla="*/ 13 w 140"/>
              <a:gd name="T57" fmla="*/ 67 h 97"/>
              <a:gd name="T58" fmla="*/ 8 w 140"/>
              <a:gd name="T59" fmla="*/ 62 h 97"/>
              <a:gd name="T60" fmla="*/ 6 w 140"/>
              <a:gd name="T61" fmla="*/ 58 h 97"/>
              <a:gd name="T62" fmla="*/ 3 w 140"/>
              <a:gd name="T63" fmla="*/ 54 h 97"/>
              <a:gd name="T64" fmla="*/ 2 w 140"/>
              <a:gd name="T65" fmla="*/ 48 h 97"/>
              <a:gd name="T66" fmla="*/ 0 w 140"/>
              <a:gd name="T67" fmla="*/ 44 h 97"/>
              <a:gd name="T68" fmla="*/ 0 w 140"/>
              <a:gd name="T69" fmla="*/ 40 h 97"/>
              <a:gd name="T70" fmla="*/ 0 w 140"/>
              <a:gd name="T71" fmla="*/ 34 h 97"/>
              <a:gd name="T72" fmla="*/ 1 w 140"/>
              <a:gd name="T73" fmla="*/ 30 h 97"/>
              <a:gd name="T74" fmla="*/ 2 w 140"/>
              <a:gd name="T75" fmla="*/ 26 h 97"/>
              <a:gd name="T76" fmla="*/ 4 w 140"/>
              <a:gd name="T77" fmla="*/ 21 h 97"/>
              <a:gd name="T78" fmla="*/ 7 w 140"/>
              <a:gd name="T79" fmla="*/ 17 h 97"/>
              <a:gd name="T80" fmla="*/ 10 w 140"/>
              <a:gd name="T81" fmla="*/ 14 h 97"/>
              <a:gd name="T82" fmla="*/ 15 w 140"/>
              <a:gd name="T83" fmla="*/ 10 h 97"/>
              <a:gd name="T84" fmla="*/ 19 w 140"/>
              <a:gd name="T85" fmla="*/ 7 h 97"/>
              <a:gd name="T86" fmla="*/ 24 w 140"/>
              <a:gd name="T87" fmla="*/ 5 h 97"/>
              <a:gd name="T88" fmla="*/ 30 w 140"/>
              <a:gd name="T89" fmla="*/ 3 h 97"/>
              <a:gd name="T90" fmla="*/ 42 w 140"/>
              <a:gd name="T91" fmla="*/ 1 h 97"/>
              <a:gd name="T92" fmla="*/ 55 w 140"/>
              <a:gd name="T93" fmla="*/ 0 h 97"/>
              <a:gd name="T94" fmla="*/ 68 w 140"/>
              <a:gd name="T95" fmla="*/ 0 h 97"/>
              <a:gd name="T96" fmla="*/ 82 w 140"/>
              <a:gd name="T97" fmla="*/ 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0" h="97">
                <a:moveTo>
                  <a:pt x="82" y="3"/>
                </a:moveTo>
                <a:lnTo>
                  <a:pt x="96" y="7"/>
                </a:lnTo>
                <a:lnTo>
                  <a:pt x="109" y="14"/>
                </a:lnTo>
                <a:lnTo>
                  <a:pt x="118" y="21"/>
                </a:lnTo>
                <a:lnTo>
                  <a:pt x="128" y="29"/>
                </a:lnTo>
                <a:lnTo>
                  <a:pt x="131" y="34"/>
                </a:lnTo>
                <a:lnTo>
                  <a:pt x="135" y="39"/>
                </a:lnTo>
                <a:lnTo>
                  <a:pt x="137" y="43"/>
                </a:lnTo>
                <a:lnTo>
                  <a:pt x="139" y="48"/>
                </a:lnTo>
                <a:lnTo>
                  <a:pt x="140" y="53"/>
                </a:lnTo>
                <a:lnTo>
                  <a:pt x="140" y="57"/>
                </a:lnTo>
                <a:lnTo>
                  <a:pt x="140" y="62"/>
                </a:lnTo>
                <a:lnTo>
                  <a:pt x="140" y="67"/>
                </a:lnTo>
                <a:lnTo>
                  <a:pt x="138" y="71"/>
                </a:lnTo>
                <a:lnTo>
                  <a:pt x="136" y="75"/>
                </a:lnTo>
                <a:lnTo>
                  <a:pt x="132" y="80"/>
                </a:lnTo>
                <a:lnTo>
                  <a:pt x="129" y="83"/>
                </a:lnTo>
                <a:lnTo>
                  <a:pt x="125" y="86"/>
                </a:lnTo>
                <a:lnTo>
                  <a:pt x="121" y="89"/>
                </a:lnTo>
                <a:lnTo>
                  <a:pt x="116" y="91"/>
                </a:lnTo>
                <a:lnTo>
                  <a:pt x="111" y="94"/>
                </a:lnTo>
                <a:lnTo>
                  <a:pt x="99" y="96"/>
                </a:lnTo>
                <a:lnTo>
                  <a:pt x="86" y="97"/>
                </a:lnTo>
                <a:lnTo>
                  <a:pt x="72" y="97"/>
                </a:lnTo>
                <a:lnTo>
                  <a:pt x="58" y="94"/>
                </a:lnTo>
                <a:lnTo>
                  <a:pt x="44" y="89"/>
                </a:lnTo>
                <a:lnTo>
                  <a:pt x="32" y="83"/>
                </a:lnTo>
                <a:lnTo>
                  <a:pt x="21" y="75"/>
                </a:lnTo>
                <a:lnTo>
                  <a:pt x="13" y="67"/>
                </a:lnTo>
                <a:lnTo>
                  <a:pt x="8" y="62"/>
                </a:lnTo>
                <a:lnTo>
                  <a:pt x="6" y="58"/>
                </a:lnTo>
                <a:lnTo>
                  <a:pt x="3" y="54"/>
                </a:lnTo>
                <a:lnTo>
                  <a:pt x="2" y="48"/>
                </a:lnTo>
                <a:lnTo>
                  <a:pt x="0" y="44"/>
                </a:lnTo>
                <a:lnTo>
                  <a:pt x="0" y="40"/>
                </a:lnTo>
                <a:lnTo>
                  <a:pt x="0" y="34"/>
                </a:lnTo>
                <a:lnTo>
                  <a:pt x="1" y="30"/>
                </a:lnTo>
                <a:lnTo>
                  <a:pt x="2" y="26"/>
                </a:lnTo>
                <a:lnTo>
                  <a:pt x="4" y="21"/>
                </a:lnTo>
                <a:lnTo>
                  <a:pt x="7" y="17"/>
                </a:lnTo>
                <a:lnTo>
                  <a:pt x="10" y="14"/>
                </a:lnTo>
                <a:lnTo>
                  <a:pt x="15" y="10"/>
                </a:lnTo>
                <a:lnTo>
                  <a:pt x="19" y="7"/>
                </a:lnTo>
                <a:lnTo>
                  <a:pt x="24" y="5"/>
                </a:lnTo>
                <a:lnTo>
                  <a:pt x="30" y="3"/>
                </a:lnTo>
                <a:lnTo>
                  <a:pt x="42" y="1"/>
                </a:lnTo>
                <a:lnTo>
                  <a:pt x="55" y="0"/>
                </a:lnTo>
                <a:lnTo>
                  <a:pt x="68" y="0"/>
                </a:lnTo>
                <a:lnTo>
                  <a:pt x="82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71" name="Freeform 219"/>
          <p:cNvSpPr>
            <a:spLocks/>
          </p:cNvSpPr>
          <p:nvPr/>
        </p:nvSpPr>
        <p:spPr bwMode="auto">
          <a:xfrm>
            <a:off x="7169150" y="4078288"/>
            <a:ext cx="74613" cy="50800"/>
          </a:xfrm>
          <a:custGeom>
            <a:avLst/>
            <a:gdLst>
              <a:gd name="T0" fmla="*/ 82 w 140"/>
              <a:gd name="T1" fmla="*/ 3 h 97"/>
              <a:gd name="T2" fmla="*/ 96 w 140"/>
              <a:gd name="T3" fmla="*/ 7 h 97"/>
              <a:gd name="T4" fmla="*/ 109 w 140"/>
              <a:gd name="T5" fmla="*/ 14 h 97"/>
              <a:gd name="T6" fmla="*/ 118 w 140"/>
              <a:gd name="T7" fmla="*/ 21 h 97"/>
              <a:gd name="T8" fmla="*/ 128 w 140"/>
              <a:gd name="T9" fmla="*/ 29 h 97"/>
              <a:gd name="T10" fmla="*/ 131 w 140"/>
              <a:gd name="T11" fmla="*/ 34 h 97"/>
              <a:gd name="T12" fmla="*/ 135 w 140"/>
              <a:gd name="T13" fmla="*/ 39 h 97"/>
              <a:gd name="T14" fmla="*/ 137 w 140"/>
              <a:gd name="T15" fmla="*/ 43 h 97"/>
              <a:gd name="T16" fmla="*/ 139 w 140"/>
              <a:gd name="T17" fmla="*/ 48 h 97"/>
              <a:gd name="T18" fmla="*/ 140 w 140"/>
              <a:gd name="T19" fmla="*/ 53 h 97"/>
              <a:gd name="T20" fmla="*/ 140 w 140"/>
              <a:gd name="T21" fmla="*/ 57 h 97"/>
              <a:gd name="T22" fmla="*/ 140 w 140"/>
              <a:gd name="T23" fmla="*/ 62 h 97"/>
              <a:gd name="T24" fmla="*/ 140 w 140"/>
              <a:gd name="T25" fmla="*/ 67 h 97"/>
              <a:gd name="T26" fmla="*/ 138 w 140"/>
              <a:gd name="T27" fmla="*/ 71 h 97"/>
              <a:gd name="T28" fmla="*/ 136 w 140"/>
              <a:gd name="T29" fmla="*/ 75 h 97"/>
              <a:gd name="T30" fmla="*/ 132 w 140"/>
              <a:gd name="T31" fmla="*/ 80 h 97"/>
              <a:gd name="T32" fmla="*/ 129 w 140"/>
              <a:gd name="T33" fmla="*/ 83 h 97"/>
              <a:gd name="T34" fmla="*/ 125 w 140"/>
              <a:gd name="T35" fmla="*/ 86 h 97"/>
              <a:gd name="T36" fmla="*/ 121 w 140"/>
              <a:gd name="T37" fmla="*/ 89 h 97"/>
              <a:gd name="T38" fmla="*/ 116 w 140"/>
              <a:gd name="T39" fmla="*/ 91 h 97"/>
              <a:gd name="T40" fmla="*/ 111 w 140"/>
              <a:gd name="T41" fmla="*/ 94 h 97"/>
              <a:gd name="T42" fmla="*/ 99 w 140"/>
              <a:gd name="T43" fmla="*/ 96 h 97"/>
              <a:gd name="T44" fmla="*/ 86 w 140"/>
              <a:gd name="T45" fmla="*/ 97 h 97"/>
              <a:gd name="T46" fmla="*/ 72 w 140"/>
              <a:gd name="T47" fmla="*/ 97 h 97"/>
              <a:gd name="T48" fmla="*/ 58 w 140"/>
              <a:gd name="T49" fmla="*/ 94 h 97"/>
              <a:gd name="T50" fmla="*/ 44 w 140"/>
              <a:gd name="T51" fmla="*/ 89 h 97"/>
              <a:gd name="T52" fmla="*/ 32 w 140"/>
              <a:gd name="T53" fmla="*/ 83 h 97"/>
              <a:gd name="T54" fmla="*/ 21 w 140"/>
              <a:gd name="T55" fmla="*/ 75 h 97"/>
              <a:gd name="T56" fmla="*/ 13 w 140"/>
              <a:gd name="T57" fmla="*/ 67 h 97"/>
              <a:gd name="T58" fmla="*/ 8 w 140"/>
              <a:gd name="T59" fmla="*/ 62 h 97"/>
              <a:gd name="T60" fmla="*/ 6 w 140"/>
              <a:gd name="T61" fmla="*/ 58 h 97"/>
              <a:gd name="T62" fmla="*/ 3 w 140"/>
              <a:gd name="T63" fmla="*/ 54 h 97"/>
              <a:gd name="T64" fmla="*/ 2 w 140"/>
              <a:gd name="T65" fmla="*/ 48 h 97"/>
              <a:gd name="T66" fmla="*/ 0 w 140"/>
              <a:gd name="T67" fmla="*/ 44 h 97"/>
              <a:gd name="T68" fmla="*/ 0 w 140"/>
              <a:gd name="T69" fmla="*/ 40 h 97"/>
              <a:gd name="T70" fmla="*/ 0 w 140"/>
              <a:gd name="T71" fmla="*/ 34 h 97"/>
              <a:gd name="T72" fmla="*/ 1 w 140"/>
              <a:gd name="T73" fmla="*/ 30 h 97"/>
              <a:gd name="T74" fmla="*/ 2 w 140"/>
              <a:gd name="T75" fmla="*/ 26 h 97"/>
              <a:gd name="T76" fmla="*/ 4 w 140"/>
              <a:gd name="T77" fmla="*/ 21 h 97"/>
              <a:gd name="T78" fmla="*/ 7 w 140"/>
              <a:gd name="T79" fmla="*/ 17 h 97"/>
              <a:gd name="T80" fmla="*/ 10 w 140"/>
              <a:gd name="T81" fmla="*/ 14 h 97"/>
              <a:gd name="T82" fmla="*/ 15 w 140"/>
              <a:gd name="T83" fmla="*/ 10 h 97"/>
              <a:gd name="T84" fmla="*/ 19 w 140"/>
              <a:gd name="T85" fmla="*/ 7 h 97"/>
              <a:gd name="T86" fmla="*/ 24 w 140"/>
              <a:gd name="T87" fmla="*/ 5 h 97"/>
              <a:gd name="T88" fmla="*/ 30 w 140"/>
              <a:gd name="T89" fmla="*/ 3 h 97"/>
              <a:gd name="T90" fmla="*/ 42 w 140"/>
              <a:gd name="T91" fmla="*/ 1 h 97"/>
              <a:gd name="T92" fmla="*/ 55 w 140"/>
              <a:gd name="T93" fmla="*/ 0 h 97"/>
              <a:gd name="T94" fmla="*/ 68 w 140"/>
              <a:gd name="T95" fmla="*/ 0 h 97"/>
              <a:gd name="T96" fmla="*/ 82 w 140"/>
              <a:gd name="T97" fmla="*/ 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0" h="97">
                <a:moveTo>
                  <a:pt x="82" y="3"/>
                </a:moveTo>
                <a:lnTo>
                  <a:pt x="96" y="7"/>
                </a:lnTo>
                <a:lnTo>
                  <a:pt x="109" y="14"/>
                </a:lnTo>
                <a:lnTo>
                  <a:pt x="118" y="21"/>
                </a:lnTo>
                <a:lnTo>
                  <a:pt x="128" y="29"/>
                </a:lnTo>
                <a:lnTo>
                  <a:pt x="131" y="34"/>
                </a:lnTo>
                <a:lnTo>
                  <a:pt x="135" y="39"/>
                </a:lnTo>
                <a:lnTo>
                  <a:pt x="137" y="43"/>
                </a:lnTo>
                <a:lnTo>
                  <a:pt x="139" y="48"/>
                </a:lnTo>
                <a:lnTo>
                  <a:pt x="140" y="53"/>
                </a:lnTo>
                <a:lnTo>
                  <a:pt x="140" y="57"/>
                </a:lnTo>
                <a:lnTo>
                  <a:pt x="140" y="62"/>
                </a:lnTo>
                <a:lnTo>
                  <a:pt x="140" y="67"/>
                </a:lnTo>
                <a:lnTo>
                  <a:pt x="138" y="71"/>
                </a:lnTo>
                <a:lnTo>
                  <a:pt x="136" y="75"/>
                </a:lnTo>
                <a:lnTo>
                  <a:pt x="132" y="80"/>
                </a:lnTo>
                <a:lnTo>
                  <a:pt x="129" y="83"/>
                </a:lnTo>
                <a:lnTo>
                  <a:pt x="125" y="86"/>
                </a:lnTo>
                <a:lnTo>
                  <a:pt x="121" y="89"/>
                </a:lnTo>
                <a:lnTo>
                  <a:pt x="116" y="91"/>
                </a:lnTo>
                <a:lnTo>
                  <a:pt x="111" y="94"/>
                </a:lnTo>
                <a:lnTo>
                  <a:pt x="99" y="96"/>
                </a:lnTo>
                <a:lnTo>
                  <a:pt x="86" y="97"/>
                </a:lnTo>
                <a:lnTo>
                  <a:pt x="72" y="97"/>
                </a:lnTo>
                <a:lnTo>
                  <a:pt x="58" y="94"/>
                </a:lnTo>
                <a:lnTo>
                  <a:pt x="44" y="89"/>
                </a:lnTo>
                <a:lnTo>
                  <a:pt x="32" y="83"/>
                </a:lnTo>
                <a:lnTo>
                  <a:pt x="21" y="75"/>
                </a:lnTo>
                <a:lnTo>
                  <a:pt x="13" y="67"/>
                </a:lnTo>
                <a:lnTo>
                  <a:pt x="8" y="62"/>
                </a:lnTo>
                <a:lnTo>
                  <a:pt x="6" y="58"/>
                </a:lnTo>
                <a:lnTo>
                  <a:pt x="3" y="54"/>
                </a:lnTo>
                <a:lnTo>
                  <a:pt x="2" y="48"/>
                </a:lnTo>
                <a:lnTo>
                  <a:pt x="0" y="44"/>
                </a:lnTo>
                <a:lnTo>
                  <a:pt x="0" y="40"/>
                </a:lnTo>
                <a:lnTo>
                  <a:pt x="0" y="34"/>
                </a:lnTo>
                <a:lnTo>
                  <a:pt x="1" y="30"/>
                </a:lnTo>
                <a:lnTo>
                  <a:pt x="2" y="26"/>
                </a:lnTo>
                <a:lnTo>
                  <a:pt x="4" y="21"/>
                </a:lnTo>
                <a:lnTo>
                  <a:pt x="7" y="17"/>
                </a:lnTo>
                <a:lnTo>
                  <a:pt x="10" y="14"/>
                </a:lnTo>
                <a:lnTo>
                  <a:pt x="15" y="10"/>
                </a:lnTo>
                <a:lnTo>
                  <a:pt x="19" y="7"/>
                </a:lnTo>
                <a:lnTo>
                  <a:pt x="24" y="5"/>
                </a:lnTo>
                <a:lnTo>
                  <a:pt x="30" y="3"/>
                </a:lnTo>
                <a:lnTo>
                  <a:pt x="42" y="1"/>
                </a:lnTo>
                <a:lnTo>
                  <a:pt x="55" y="0"/>
                </a:lnTo>
                <a:lnTo>
                  <a:pt x="68" y="0"/>
                </a:lnTo>
                <a:lnTo>
                  <a:pt x="82" y="3"/>
                </a:lnTo>
              </a:path>
            </a:pathLst>
          </a:custGeom>
          <a:noFill/>
          <a:ln w="4763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72" name="Freeform 220"/>
          <p:cNvSpPr>
            <a:spLocks/>
          </p:cNvSpPr>
          <p:nvPr/>
        </p:nvSpPr>
        <p:spPr bwMode="auto">
          <a:xfrm>
            <a:off x="7369175" y="4079875"/>
            <a:ext cx="290513" cy="138113"/>
          </a:xfrm>
          <a:custGeom>
            <a:avLst/>
            <a:gdLst>
              <a:gd name="T0" fmla="*/ 389 w 550"/>
              <a:gd name="T1" fmla="*/ 144 h 261"/>
              <a:gd name="T2" fmla="*/ 395 w 550"/>
              <a:gd name="T3" fmla="*/ 156 h 261"/>
              <a:gd name="T4" fmla="*/ 399 w 550"/>
              <a:gd name="T5" fmla="*/ 167 h 261"/>
              <a:gd name="T6" fmla="*/ 400 w 550"/>
              <a:gd name="T7" fmla="*/ 173 h 261"/>
              <a:gd name="T8" fmla="*/ 400 w 550"/>
              <a:gd name="T9" fmla="*/ 179 h 261"/>
              <a:gd name="T10" fmla="*/ 400 w 550"/>
              <a:gd name="T11" fmla="*/ 186 h 261"/>
              <a:gd name="T12" fmla="*/ 399 w 550"/>
              <a:gd name="T13" fmla="*/ 191 h 261"/>
              <a:gd name="T14" fmla="*/ 397 w 550"/>
              <a:gd name="T15" fmla="*/ 201 h 261"/>
              <a:gd name="T16" fmla="*/ 394 w 550"/>
              <a:gd name="T17" fmla="*/ 210 h 261"/>
              <a:gd name="T18" fmla="*/ 388 w 550"/>
              <a:gd name="T19" fmla="*/ 217 h 261"/>
              <a:gd name="T20" fmla="*/ 382 w 550"/>
              <a:gd name="T21" fmla="*/ 225 h 261"/>
              <a:gd name="T22" fmla="*/ 375 w 550"/>
              <a:gd name="T23" fmla="*/ 232 h 261"/>
              <a:gd name="T24" fmla="*/ 367 w 550"/>
              <a:gd name="T25" fmla="*/ 238 h 261"/>
              <a:gd name="T26" fmla="*/ 357 w 550"/>
              <a:gd name="T27" fmla="*/ 244 h 261"/>
              <a:gd name="T28" fmla="*/ 347 w 550"/>
              <a:gd name="T29" fmla="*/ 248 h 261"/>
              <a:gd name="T30" fmla="*/ 336 w 550"/>
              <a:gd name="T31" fmla="*/ 253 h 261"/>
              <a:gd name="T32" fmla="*/ 325 w 550"/>
              <a:gd name="T33" fmla="*/ 256 h 261"/>
              <a:gd name="T34" fmla="*/ 313 w 550"/>
              <a:gd name="T35" fmla="*/ 258 h 261"/>
              <a:gd name="T36" fmla="*/ 300 w 550"/>
              <a:gd name="T37" fmla="*/ 260 h 261"/>
              <a:gd name="T38" fmla="*/ 287 w 550"/>
              <a:gd name="T39" fmla="*/ 261 h 261"/>
              <a:gd name="T40" fmla="*/ 273 w 550"/>
              <a:gd name="T41" fmla="*/ 261 h 261"/>
              <a:gd name="T42" fmla="*/ 259 w 550"/>
              <a:gd name="T43" fmla="*/ 260 h 261"/>
              <a:gd name="T44" fmla="*/ 245 w 550"/>
              <a:gd name="T45" fmla="*/ 258 h 261"/>
              <a:gd name="T46" fmla="*/ 231 w 550"/>
              <a:gd name="T47" fmla="*/ 255 h 261"/>
              <a:gd name="T48" fmla="*/ 217 w 550"/>
              <a:gd name="T49" fmla="*/ 252 h 261"/>
              <a:gd name="T50" fmla="*/ 204 w 550"/>
              <a:gd name="T51" fmla="*/ 246 h 261"/>
              <a:gd name="T52" fmla="*/ 192 w 550"/>
              <a:gd name="T53" fmla="*/ 241 h 261"/>
              <a:gd name="T54" fmla="*/ 180 w 550"/>
              <a:gd name="T55" fmla="*/ 235 h 261"/>
              <a:gd name="T56" fmla="*/ 170 w 550"/>
              <a:gd name="T57" fmla="*/ 229 h 261"/>
              <a:gd name="T58" fmla="*/ 159 w 550"/>
              <a:gd name="T59" fmla="*/ 221 h 261"/>
              <a:gd name="T60" fmla="*/ 151 w 550"/>
              <a:gd name="T61" fmla="*/ 214 h 261"/>
              <a:gd name="T62" fmla="*/ 143 w 550"/>
              <a:gd name="T63" fmla="*/ 206 h 261"/>
              <a:gd name="T64" fmla="*/ 137 w 550"/>
              <a:gd name="T65" fmla="*/ 198 h 261"/>
              <a:gd name="T66" fmla="*/ 131 w 550"/>
              <a:gd name="T67" fmla="*/ 189 h 261"/>
              <a:gd name="T68" fmla="*/ 126 w 550"/>
              <a:gd name="T69" fmla="*/ 179 h 261"/>
              <a:gd name="T70" fmla="*/ 123 w 550"/>
              <a:gd name="T71" fmla="*/ 171 h 261"/>
              <a:gd name="T72" fmla="*/ 122 w 550"/>
              <a:gd name="T73" fmla="*/ 161 h 261"/>
              <a:gd name="T74" fmla="*/ 120 w 550"/>
              <a:gd name="T75" fmla="*/ 152 h 261"/>
              <a:gd name="T76" fmla="*/ 122 w 550"/>
              <a:gd name="T77" fmla="*/ 143 h 261"/>
              <a:gd name="T78" fmla="*/ 125 w 550"/>
              <a:gd name="T79" fmla="*/ 132 h 261"/>
              <a:gd name="T80" fmla="*/ 129 w 550"/>
              <a:gd name="T81" fmla="*/ 122 h 261"/>
              <a:gd name="T82" fmla="*/ 136 w 550"/>
              <a:gd name="T83" fmla="*/ 112 h 261"/>
              <a:gd name="T84" fmla="*/ 143 w 550"/>
              <a:gd name="T85" fmla="*/ 105 h 261"/>
              <a:gd name="T86" fmla="*/ 123 w 550"/>
              <a:gd name="T87" fmla="*/ 94 h 261"/>
              <a:gd name="T88" fmla="*/ 103 w 550"/>
              <a:gd name="T89" fmla="*/ 83 h 261"/>
              <a:gd name="T90" fmla="*/ 84 w 550"/>
              <a:gd name="T91" fmla="*/ 71 h 261"/>
              <a:gd name="T92" fmla="*/ 65 w 550"/>
              <a:gd name="T93" fmla="*/ 59 h 261"/>
              <a:gd name="T94" fmla="*/ 48 w 550"/>
              <a:gd name="T95" fmla="*/ 45 h 261"/>
              <a:gd name="T96" fmla="*/ 31 w 550"/>
              <a:gd name="T97" fmla="*/ 31 h 261"/>
              <a:gd name="T98" fmla="*/ 15 w 550"/>
              <a:gd name="T99" fmla="*/ 16 h 261"/>
              <a:gd name="T100" fmla="*/ 0 w 550"/>
              <a:gd name="T101" fmla="*/ 0 h 261"/>
              <a:gd name="T102" fmla="*/ 550 w 550"/>
              <a:gd name="T103" fmla="*/ 94 h 261"/>
              <a:gd name="T104" fmla="*/ 532 w 550"/>
              <a:gd name="T105" fmla="*/ 104 h 261"/>
              <a:gd name="T106" fmla="*/ 513 w 550"/>
              <a:gd name="T107" fmla="*/ 112 h 261"/>
              <a:gd name="T108" fmla="*/ 493 w 550"/>
              <a:gd name="T109" fmla="*/ 120 h 261"/>
              <a:gd name="T110" fmla="*/ 473 w 550"/>
              <a:gd name="T111" fmla="*/ 126 h 261"/>
              <a:gd name="T112" fmla="*/ 452 w 550"/>
              <a:gd name="T113" fmla="*/ 132 h 261"/>
              <a:gd name="T114" fmla="*/ 432 w 550"/>
              <a:gd name="T115" fmla="*/ 137 h 261"/>
              <a:gd name="T116" fmla="*/ 411 w 550"/>
              <a:gd name="T117" fmla="*/ 140 h 261"/>
              <a:gd name="T118" fmla="*/ 389 w 550"/>
              <a:gd name="T119" fmla="*/ 144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0" h="261">
                <a:moveTo>
                  <a:pt x="389" y="144"/>
                </a:moveTo>
                <a:lnTo>
                  <a:pt x="395" y="156"/>
                </a:lnTo>
                <a:lnTo>
                  <a:pt x="399" y="167"/>
                </a:lnTo>
                <a:lnTo>
                  <a:pt x="400" y="173"/>
                </a:lnTo>
                <a:lnTo>
                  <a:pt x="400" y="179"/>
                </a:lnTo>
                <a:lnTo>
                  <a:pt x="400" y="186"/>
                </a:lnTo>
                <a:lnTo>
                  <a:pt x="399" y="191"/>
                </a:lnTo>
                <a:lnTo>
                  <a:pt x="397" y="201"/>
                </a:lnTo>
                <a:lnTo>
                  <a:pt x="394" y="210"/>
                </a:lnTo>
                <a:lnTo>
                  <a:pt x="388" y="217"/>
                </a:lnTo>
                <a:lnTo>
                  <a:pt x="382" y="225"/>
                </a:lnTo>
                <a:lnTo>
                  <a:pt x="375" y="232"/>
                </a:lnTo>
                <a:lnTo>
                  <a:pt x="367" y="238"/>
                </a:lnTo>
                <a:lnTo>
                  <a:pt x="357" y="244"/>
                </a:lnTo>
                <a:lnTo>
                  <a:pt x="347" y="248"/>
                </a:lnTo>
                <a:lnTo>
                  <a:pt x="336" y="253"/>
                </a:lnTo>
                <a:lnTo>
                  <a:pt x="325" y="256"/>
                </a:lnTo>
                <a:lnTo>
                  <a:pt x="313" y="258"/>
                </a:lnTo>
                <a:lnTo>
                  <a:pt x="300" y="260"/>
                </a:lnTo>
                <a:lnTo>
                  <a:pt x="287" y="261"/>
                </a:lnTo>
                <a:lnTo>
                  <a:pt x="273" y="261"/>
                </a:lnTo>
                <a:lnTo>
                  <a:pt x="259" y="260"/>
                </a:lnTo>
                <a:lnTo>
                  <a:pt x="245" y="258"/>
                </a:lnTo>
                <a:lnTo>
                  <a:pt x="231" y="255"/>
                </a:lnTo>
                <a:lnTo>
                  <a:pt x="217" y="252"/>
                </a:lnTo>
                <a:lnTo>
                  <a:pt x="204" y="246"/>
                </a:lnTo>
                <a:lnTo>
                  <a:pt x="192" y="241"/>
                </a:lnTo>
                <a:lnTo>
                  <a:pt x="180" y="235"/>
                </a:lnTo>
                <a:lnTo>
                  <a:pt x="170" y="229"/>
                </a:lnTo>
                <a:lnTo>
                  <a:pt x="159" y="221"/>
                </a:lnTo>
                <a:lnTo>
                  <a:pt x="151" y="214"/>
                </a:lnTo>
                <a:lnTo>
                  <a:pt x="143" y="206"/>
                </a:lnTo>
                <a:lnTo>
                  <a:pt x="137" y="198"/>
                </a:lnTo>
                <a:lnTo>
                  <a:pt x="131" y="189"/>
                </a:lnTo>
                <a:lnTo>
                  <a:pt x="126" y="179"/>
                </a:lnTo>
                <a:lnTo>
                  <a:pt x="123" y="171"/>
                </a:lnTo>
                <a:lnTo>
                  <a:pt x="122" y="161"/>
                </a:lnTo>
                <a:lnTo>
                  <a:pt x="120" y="152"/>
                </a:lnTo>
                <a:lnTo>
                  <a:pt x="122" y="143"/>
                </a:lnTo>
                <a:lnTo>
                  <a:pt x="125" y="132"/>
                </a:lnTo>
                <a:lnTo>
                  <a:pt x="129" y="122"/>
                </a:lnTo>
                <a:lnTo>
                  <a:pt x="136" y="112"/>
                </a:lnTo>
                <a:lnTo>
                  <a:pt x="143" y="105"/>
                </a:lnTo>
                <a:lnTo>
                  <a:pt x="123" y="94"/>
                </a:lnTo>
                <a:lnTo>
                  <a:pt x="103" y="83"/>
                </a:lnTo>
                <a:lnTo>
                  <a:pt x="84" y="71"/>
                </a:lnTo>
                <a:lnTo>
                  <a:pt x="65" y="59"/>
                </a:lnTo>
                <a:lnTo>
                  <a:pt x="48" y="45"/>
                </a:lnTo>
                <a:lnTo>
                  <a:pt x="31" y="31"/>
                </a:lnTo>
                <a:lnTo>
                  <a:pt x="15" y="16"/>
                </a:lnTo>
                <a:lnTo>
                  <a:pt x="0" y="0"/>
                </a:lnTo>
                <a:lnTo>
                  <a:pt x="550" y="94"/>
                </a:lnTo>
                <a:lnTo>
                  <a:pt x="532" y="104"/>
                </a:lnTo>
                <a:lnTo>
                  <a:pt x="513" y="112"/>
                </a:lnTo>
                <a:lnTo>
                  <a:pt x="493" y="120"/>
                </a:lnTo>
                <a:lnTo>
                  <a:pt x="473" y="126"/>
                </a:lnTo>
                <a:lnTo>
                  <a:pt x="452" y="132"/>
                </a:lnTo>
                <a:lnTo>
                  <a:pt x="432" y="137"/>
                </a:lnTo>
                <a:lnTo>
                  <a:pt x="411" y="140"/>
                </a:lnTo>
                <a:lnTo>
                  <a:pt x="389" y="144"/>
                </a:lnTo>
                <a:close/>
              </a:path>
            </a:pathLst>
          </a:custGeom>
          <a:solidFill>
            <a:srgbClr val="7045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73" name="Freeform 221"/>
          <p:cNvSpPr>
            <a:spLocks/>
          </p:cNvSpPr>
          <p:nvPr/>
        </p:nvSpPr>
        <p:spPr bwMode="auto">
          <a:xfrm>
            <a:off x="7567613" y="4151313"/>
            <a:ext cx="22225" cy="31750"/>
          </a:xfrm>
          <a:custGeom>
            <a:avLst/>
            <a:gdLst>
              <a:gd name="T0" fmla="*/ 41 w 42"/>
              <a:gd name="T1" fmla="*/ 59 h 59"/>
              <a:gd name="T2" fmla="*/ 41 w 42"/>
              <a:gd name="T3" fmla="*/ 59 h 59"/>
              <a:gd name="T4" fmla="*/ 41 w 42"/>
              <a:gd name="T5" fmla="*/ 52 h 59"/>
              <a:gd name="T6" fmla="*/ 42 w 42"/>
              <a:gd name="T7" fmla="*/ 44 h 59"/>
              <a:gd name="T8" fmla="*/ 41 w 42"/>
              <a:gd name="T9" fmla="*/ 37 h 59"/>
              <a:gd name="T10" fmla="*/ 40 w 42"/>
              <a:gd name="T11" fmla="*/ 28 h 59"/>
              <a:gd name="T12" fmla="*/ 36 w 42"/>
              <a:gd name="T13" fmla="*/ 14 h 59"/>
              <a:gd name="T14" fmla="*/ 28 w 42"/>
              <a:gd name="T15" fmla="*/ 0 h 59"/>
              <a:gd name="T16" fmla="*/ 0 w 42"/>
              <a:gd name="T17" fmla="*/ 17 h 59"/>
              <a:gd name="T18" fmla="*/ 5 w 42"/>
              <a:gd name="T19" fmla="*/ 27 h 59"/>
              <a:gd name="T20" fmla="*/ 8 w 42"/>
              <a:gd name="T21" fmla="*/ 37 h 59"/>
              <a:gd name="T22" fmla="*/ 8 w 42"/>
              <a:gd name="T23" fmla="*/ 40 h 59"/>
              <a:gd name="T24" fmla="*/ 8 w 42"/>
              <a:gd name="T25" fmla="*/ 44 h 59"/>
              <a:gd name="T26" fmla="*/ 8 w 42"/>
              <a:gd name="T27" fmla="*/ 49 h 59"/>
              <a:gd name="T28" fmla="*/ 8 w 42"/>
              <a:gd name="T29" fmla="*/ 53 h 59"/>
              <a:gd name="T30" fmla="*/ 8 w 42"/>
              <a:gd name="T31" fmla="*/ 53 h 59"/>
              <a:gd name="T32" fmla="*/ 41 w 42"/>
              <a:gd name="T33" fmla="*/ 59 h 59"/>
              <a:gd name="T34" fmla="*/ 41 w 42"/>
              <a:gd name="T35" fmla="*/ 59 h 59"/>
              <a:gd name="T36" fmla="*/ 41 w 42"/>
              <a:gd name="T3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59">
                <a:moveTo>
                  <a:pt x="41" y="59"/>
                </a:moveTo>
                <a:lnTo>
                  <a:pt x="41" y="59"/>
                </a:lnTo>
                <a:lnTo>
                  <a:pt x="41" y="52"/>
                </a:lnTo>
                <a:lnTo>
                  <a:pt x="42" y="44"/>
                </a:lnTo>
                <a:lnTo>
                  <a:pt x="41" y="37"/>
                </a:lnTo>
                <a:lnTo>
                  <a:pt x="40" y="28"/>
                </a:lnTo>
                <a:lnTo>
                  <a:pt x="36" y="14"/>
                </a:lnTo>
                <a:lnTo>
                  <a:pt x="28" y="0"/>
                </a:lnTo>
                <a:lnTo>
                  <a:pt x="0" y="17"/>
                </a:lnTo>
                <a:lnTo>
                  <a:pt x="5" y="27"/>
                </a:lnTo>
                <a:lnTo>
                  <a:pt x="8" y="37"/>
                </a:lnTo>
                <a:lnTo>
                  <a:pt x="8" y="40"/>
                </a:lnTo>
                <a:lnTo>
                  <a:pt x="8" y="44"/>
                </a:lnTo>
                <a:lnTo>
                  <a:pt x="8" y="49"/>
                </a:lnTo>
                <a:lnTo>
                  <a:pt x="8" y="53"/>
                </a:lnTo>
                <a:lnTo>
                  <a:pt x="8" y="53"/>
                </a:lnTo>
                <a:lnTo>
                  <a:pt x="41" y="59"/>
                </a:lnTo>
                <a:lnTo>
                  <a:pt x="41" y="59"/>
                </a:lnTo>
                <a:lnTo>
                  <a:pt x="41" y="5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74" name="Freeform 222"/>
          <p:cNvSpPr>
            <a:spLocks/>
          </p:cNvSpPr>
          <p:nvPr/>
        </p:nvSpPr>
        <p:spPr bwMode="auto">
          <a:xfrm>
            <a:off x="7496175" y="4179888"/>
            <a:ext cx="93663" cy="47625"/>
          </a:xfrm>
          <a:custGeom>
            <a:avLst/>
            <a:gdLst>
              <a:gd name="T0" fmla="*/ 0 w 175"/>
              <a:gd name="T1" fmla="*/ 86 h 90"/>
              <a:gd name="T2" fmla="*/ 0 w 175"/>
              <a:gd name="T3" fmla="*/ 86 h 90"/>
              <a:gd name="T4" fmla="*/ 16 w 175"/>
              <a:gd name="T5" fmla="*/ 88 h 90"/>
              <a:gd name="T6" fmla="*/ 31 w 175"/>
              <a:gd name="T7" fmla="*/ 90 h 90"/>
              <a:gd name="T8" fmla="*/ 46 w 175"/>
              <a:gd name="T9" fmla="*/ 90 h 90"/>
              <a:gd name="T10" fmla="*/ 60 w 175"/>
              <a:gd name="T11" fmla="*/ 90 h 90"/>
              <a:gd name="T12" fmla="*/ 74 w 175"/>
              <a:gd name="T13" fmla="*/ 87 h 90"/>
              <a:gd name="T14" fmla="*/ 88 w 175"/>
              <a:gd name="T15" fmla="*/ 84 h 90"/>
              <a:gd name="T16" fmla="*/ 101 w 175"/>
              <a:gd name="T17" fmla="*/ 81 h 90"/>
              <a:gd name="T18" fmla="*/ 113 w 175"/>
              <a:gd name="T19" fmla="*/ 76 h 90"/>
              <a:gd name="T20" fmla="*/ 125 w 175"/>
              <a:gd name="T21" fmla="*/ 70 h 90"/>
              <a:gd name="T22" fmla="*/ 135 w 175"/>
              <a:gd name="T23" fmla="*/ 64 h 90"/>
              <a:gd name="T24" fmla="*/ 145 w 175"/>
              <a:gd name="T25" fmla="*/ 56 h 90"/>
              <a:gd name="T26" fmla="*/ 154 w 175"/>
              <a:gd name="T27" fmla="*/ 49 h 90"/>
              <a:gd name="T28" fmla="*/ 161 w 175"/>
              <a:gd name="T29" fmla="*/ 39 h 90"/>
              <a:gd name="T30" fmla="*/ 167 w 175"/>
              <a:gd name="T31" fmla="*/ 29 h 90"/>
              <a:gd name="T32" fmla="*/ 172 w 175"/>
              <a:gd name="T33" fmla="*/ 18 h 90"/>
              <a:gd name="T34" fmla="*/ 175 w 175"/>
              <a:gd name="T35" fmla="*/ 6 h 90"/>
              <a:gd name="T36" fmla="*/ 142 w 175"/>
              <a:gd name="T37" fmla="*/ 0 h 90"/>
              <a:gd name="T38" fmla="*/ 140 w 175"/>
              <a:gd name="T39" fmla="*/ 7 h 90"/>
              <a:gd name="T40" fmla="*/ 138 w 175"/>
              <a:gd name="T41" fmla="*/ 14 h 90"/>
              <a:gd name="T42" fmla="*/ 133 w 175"/>
              <a:gd name="T43" fmla="*/ 19 h 90"/>
              <a:gd name="T44" fmla="*/ 129 w 175"/>
              <a:gd name="T45" fmla="*/ 26 h 90"/>
              <a:gd name="T46" fmla="*/ 122 w 175"/>
              <a:gd name="T47" fmla="*/ 31 h 90"/>
              <a:gd name="T48" fmla="*/ 116 w 175"/>
              <a:gd name="T49" fmla="*/ 37 h 90"/>
              <a:gd name="T50" fmla="*/ 108 w 175"/>
              <a:gd name="T51" fmla="*/ 41 h 90"/>
              <a:gd name="T52" fmla="*/ 100 w 175"/>
              <a:gd name="T53" fmla="*/ 45 h 90"/>
              <a:gd name="T54" fmla="*/ 90 w 175"/>
              <a:gd name="T55" fmla="*/ 49 h 90"/>
              <a:gd name="T56" fmla="*/ 79 w 175"/>
              <a:gd name="T57" fmla="*/ 52 h 90"/>
              <a:gd name="T58" fmla="*/ 68 w 175"/>
              <a:gd name="T59" fmla="*/ 54 h 90"/>
              <a:gd name="T60" fmla="*/ 57 w 175"/>
              <a:gd name="T61" fmla="*/ 56 h 90"/>
              <a:gd name="T62" fmla="*/ 45 w 175"/>
              <a:gd name="T63" fmla="*/ 56 h 90"/>
              <a:gd name="T64" fmla="*/ 33 w 175"/>
              <a:gd name="T65" fmla="*/ 56 h 90"/>
              <a:gd name="T66" fmla="*/ 20 w 175"/>
              <a:gd name="T67" fmla="*/ 55 h 90"/>
              <a:gd name="T68" fmla="*/ 6 w 175"/>
              <a:gd name="T69" fmla="*/ 53 h 90"/>
              <a:gd name="T70" fmla="*/ 6 w 175"/>
              <a:gd name="T71" fmla="*/ 53 h 90"/>
              <a:gd name="T72" fmla="*/ 0 w 175"/>
              <a:gd name="T73" fmla="*/ 86 h 90"/>
              <a:gd name="T74" fmla="*/ 0 w 175"/>
              <a:gd name="T75" fmla="*/ 86 h 90"/>
              <a:gd name="T76" fmla="*/ 0 w 175"/>
              <a:gd name="T77" fmla="*/ 8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5" h="90">
                <a:moveTo>
                  <a:pt x="0" y="86"/>
                </a:moveTo>
                <a:lnTo>
                  <a:pt x="0" y="86"/>
                </a:lnTo>
                <a:lnTo>
                  <a:pt x="16" y="88"/>
                </a:lnTo>
                <a:lnTo>
                  <a:pt x="31" y="90"/>
                </a:lnTo>
                <a:lnTo>
                  <a:pt x="46" y="90"/>
                </a:lnTo>
                <a:lnTo>
                  <a:pt x="60" y="90"/>
                </a:lnTo>
                <a:lnTo>
                  <a:pt x="74" y="87"/>
                </a:lnTo>
                <a:lnTo>
                  <a:pt x="88" y="84"/>
                </a:lnTo>
                <a:lnTo>
                  <a:pt x="101" y="81"/>
                </a:lnTo>
                <a:lnTo>
                  <a:pt x="113" y="76"/>
                </a:lnTo>
                <a:lnTo>
                  <a:pt x="125" y="70"/>
                </a:lnTo>
                <a:lnTo>
                  <a:pt x="135" y="64"/>
                </a:lnTo>
                <a:lnTo>
                  <a:pt x="145" y="56"/>
                </a:lnTo>
                <a:lnTo>
                  <a:pt x="154" y="49"/>
                </a:lnTo>
                <a:lnTo>
                  <a:pt x="161" y="39"/>
                </a:lnTo>
                <a:lnTo>
                  <a:pt x="167" y="29"/>
                </a:lnTo>
                <a:lnTo>
                  <a:pt x="172" y="18"/>
                </a:lnTo>
                <a:lnTo>
                  <a:pt x="175" y="6"/>
                </a:lnTo>
                <a:lnTo>
                  <a:pt x="142" y="0"/>
                </a:lnTo>
                <a:lnTo>
                  <a:pt x="140" y="7"/>
                </a:lnTo>
                <a:lnTo>
                  <a:pt x="138" y="14"/>
                </a:lnTo>
                <a:lnTo>
                  <a:pt x="133" y="19"/>
                </a:lnTo>
                <a:lnTo>
                  <a:pt x="129" y="26"/>
                </a:lnTo>
                <a:lnTo>
                  <a:pt x="122" y="31"/>
                </a:lnTo>
                <a:lnTo>
                  <a:pt x="116" y="37"/>
                </a:lnTo>
                <a:lnTo>
                  <a:pt x="108" y="41"/>
                </a:lnTo>
                <a:lnTo>
                  <a:pt x="100" y="45"/>
                </a:lnTo>
                <a:lnTo>
                  <a:pt x="90" y="49"/>
                </a:lnTo>
                <a:lnTo>
                  <a:pt x="79" y="52"/>
                </a:lnTo>
                <a:lnTo>
                  <a:pt x="68" y="54"/>
                </a:lnTo>
                <a:lnTo>
                  <a:pt x="57" y="56"/>
                </a:lnTo>
                <a:lnTo>
                  <a:pt x="45" y="56"/>
                </a:lnTo>
                <a:lnTo>
                  <a:pt x="33" y="56"/>
                </a:lnTo>
                <a:lnTo>
                  <a:pt x="20" y="55"/>
                </a:lnTo>
                <a:lnTo>
                  <a:pt x="6" y="53"/>
                </a:lnTo>
                <a:lnTo>
                  <a:pt x="6" y="53"/>
                </a:lnTo>
                <a:lnTo>
                  <a:pt x="0" y="86"/>
                </a:lnTo>
                <a:lnTo>
                  <a:pt x="0" y="86"/>
                </a:lnTo>
                <a:lnTo>
                  <a:pt x="0" y="8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75" name="Freeform 223"/>
          <p:cNvSpPr>
            <a:spLocks/>
          </p:cNvSpPr>
          <p:nvPr/>
        </p:nvSpPr>
        <p:spPr bwMode="auto">
          <a:xfrm>
            <a:off x="7424738" y="4154488"/>
            <a:ext cx="74612" cy="71437"/>
          </a:xfrm>
          <a:custGeom>
            <a:avLst/>
            <a:gdLst>
              <a:gd name="T0" fmla="*/ 1 w 143"/>
              <a:gd name="T1" fmla="*/ 0 h 135"/>
              <a:gd name="T2" fmla="*/ 1 w 143"/>
              <a:gd name="T3" fmla="*/ 0 h 135"/>
              <a:gd name="T4" fmla="*/ 0 w 143"/>
              <a:gd name="T5" fmla="*/ 12 h 135"/>
              <a:gd name="T6" fmla="*/ 0 w 143"/>
              <a:gd name="T7" fmla="*/ 24 h 135"/>
              <a:gd name="T8" fmla="*/ 2 w 143"/>
              <a:gd name="T9" fmla="*/ 36 h 135"/>
              <a:gd name="T10" fmla="*/ 7 w 143"/>
              <a:gd name="T11" fmla="*/ 47 h 135"/>
              <a:gd name="T12" fmla="*/ 12 w 143"/>
              <a:gd name="T13" fmla="*/ 58 h 135"/>
              <a:gd name="T14" fmla="*/ 19 w 143"/>
              <a:gd name="T15" fmla="*/ 68 h 135"/>
              <a:gd name="T16" fmla="*/ 26 w 143"/>
              <a:gd name="T17" fmla="*/ 78 h 135"/>
              <a:gd name="T18" fmla="*/ 36 w 143"/>
              <a:gd name="T19" fmla="*/ 87 h 135"/>
              <a:gd name="T20" fmla="*/ 46 w 143"/>
              <a:gd name="T21" fmla="*/ 95 h 135"/>
              <a:gd name="T22" fmla="*/ 56 w 143"/>
              <a:gd name="T23" fmla="*/ 104 h 135"/>
              <a:gd name="T24" fmla="*/ 68 w 143"/>
              <a:gd name="T25" fmla="*/ 110 h 135"/>
              <a:gd name="T26" fmla="*/ 80 w 143"/>
              <a:gd name="T27" fmla="*/ 117 h 135"/>
              <a:gd name="T28" fmla="*/ 94 w 143"/>
              <a:gd name="T29" fmla="*/ 123 h 135"/>
              <a:gd name="T30" fmla="*/ 107 w 143"/>
              <a:gd name="T31" fmla="*/ 128 h 135"/>
              <a:gd name="T32" fmla="*/ 122 w 143"/>
              <a:gd name="T33" fmla="*/ 132 h 135"/>
              <a:gd name="T34" fmla="*/ 137 w 143"/>
              <a:gd name="T35" fmla="*/ 135 h 135"/>
              <a:gd name="T36" fmla="*/ 143 w 143"/>
              <a:gd name="T37" fmla="*/ 102 h 135"/>
              <a:gd name="T38" fmla="*/ 130 w 143"/>
              <a:gd name="T39" fmla="*/ 100 h 135"/>
              <a:gd name="T40" fmla="*/ 118 w 143"/>
              <a:gd name="T41" fmla="*/ 96 h 135"/>
              <a:gd name="T42" fmla="*/ 106 w 143"/>
              <a:gd name="T43" fmla="*/ 92 h 135"/>
              <a:gd name="T44" fmla="*/ 95 w 143"/>
              <a:gd name="T45" fmla="*/ 87 h 135"/>
              <a:gd name="T46" fmla="*/ 85 w 143"/>
              <a:gd name="T47" fmla="*/ 81 h 135"/>
              <a:gd name="T48" fmla="*/ 75 w 143"/>
              <a:gd name="T49" fmla="*/ 76 h 135"/>
              <a:gd name="T50" fmla="*/ 66 w 143"/>
              <a:gd name="T51" fmla="*/ 69 h 135"/>
              <a:gd name="T52" fmla="*/ 59 w 143"/>
              <a:gd name="T53" fmla="*/ 63 h 135"/>
              <a:gd name="T54" fmla="*/ 52 w 143"/>
              <a:gd name="T55" fmla="*/ 55 h 135"/>
              <a:gd name="T56" fmla="*/ 46 w 143"/>
              <a:gd name="T57" fmla="*/ 49 h 135"/>
              <a:gd name="T58" fmla="*/ 41 w 143"/>
              <a:gd name="T59" fmla="*/ 41 h 135"/>
              <a:gd name="T60" fmla="*/ 38 w 143"/>
              <a:gd name="T61" fmla="*/ 34 h 135"/>
              <a:gd name="T62" fmla="*/ 35 w 143"/>
              <a:gd name="T63" fmla="*/ 27 h 135"/>
              <a:gd name="T64" fmla="*/ 34 w 143"/>
              <a:gd name="T65" fmla="*/ 20 h 135"/>
              <a:gd name="T66" fmla="*/ 34 w 143"/>
              <a:gd name="T67" fmla="*/ 13 h 135"/>
              <a:gd name="T68" fmla="*/ 34 w 143"/>
              <a:gd name="T69" fmla="*/ 7 h 135"/>
              <a:gd name="T70" fmla="*/ 34 w 143"/>
              <a:gd name="T71" fmla="*/ 7 h 135"/>
              <a:gd name="T72" fmla="*/ 1 w 143"/>
              <a:gd name="T73" fmla="*/ 0 h 135"/>
              <a:gd name="T74" fmla="*/ 1 w 143"/>
              <a:gd name="T75" fmla="*/ 0 h 135"/>
              <a:gd name="T76" fmla="*/ 1 w 143"/>
              <a:gd name="T7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3" h="135">
                <a:moveTo>
                  <a:pt x="1" y="0"/>
                </a:moveTo>
                <a:lnTo>
                  <a:pt x="1" y="0"/>
                </a:lnTo>
                <a:lnTo>
                  <a:pt x="0" y="12"/>
                </a:lnTo>
                <a:lnTo>
                  <a:pt x="0" y="24"/>
                </a:lnTo>
                <a:lnTo>
                  <a:pt x="2" y="36"/>
                </a:lnTo>
                <a:lnTo>
                  <a:pt x="7" y="47"/>
                </a:lnTo>
                <a:lnTo>
                  <a:pt x="12" y="58"/>
                </a:lnTo>
                <a:lnTo>
                  <a:pt x="19" y="68"/>
                </a:lnTo>
                <a:lnTo>
                  <a:pt x="26" y="78"/>
                </a:lnTo>
                <a:lnTo>
                  <a:pt x="36" y="87"/>
                </a:lnTo>
                <a:lnTo>
                  <a:pt x="46" y="95"/>
                </a:lnTo>
                <a:lnTo>
                  <a:pt x="56" y="104"/>
                </a:lnTo>
                <a:lnTo>
                  <a:pt x="68" y="110"/>
                </a:lnTo>
                <a:lnTo>
                  <a:pt x="80" y="117"/>
                </a:lnTo>
                <a:lnTo>
                  <a:pt x="94" y="123"/>
                </a:lnTo>
                <a:lnTo>
                  <a:pt x="107" y="128"/>
                </a:lnTo>
                <a:lnTo>
                  <a:pt x="122" y="132"/>
                </a:lnTo>
                <a:lnTo>
                  <a:pt x="137" y="135"/>
                </a:lnTo>
                <a:lnTo>
                  <a:pt x="143" y="102"/>
                </a:lnTo>
                <a:lnTo>
                  <a:pt x="130" y="100"/>
                </a:lnTo>
                <a:lnTo>
                  <a:pt x="118" y="96"/>
                </a:lnTo>
                <a:lnTo>
                  <a:pt x="106" y="92"/>
                </a:lnTo>
                <a:lnTo>
                  <a:pt x="95" y="87"/>
                </a:lnTo>
                <a:lnTo>
                  <a:pt x="85" y="81"/>
                </a:lnTo>
                <a:lnTo>
                  <a:pt x="75" y="76"/>
                </a:lnTo>
                <a:lnTo>
                  <a:pt x="66" y="69"/>
                </a:lnTo>
                <a:lnTo>
                  <a:pt x="59" y="63"/>
                </a:lnTo>
                <a:lnTo>
                  <a:pt x="52" y="55"/>
                </a:lnTo>
                <a:lnTo>
                  <a:pt x="46" y="49"/>
                </a:lnTo>
                <a:lnTo>
                  <a:pt x="41" y="41"/>
                </a:lnTo>
                <a:lnTo>
                  <a:pt x="38" y="34"/>
                </a:lnTo>
                <a:lnTo>
                  <a:pt x="35" y="27"/>
                </a:lnTo>
                <a:lnTo>
                  <a:pt x="34" y="20"/>
                </a:lnTo>
                <a:lnTo>
                  <a:pt x="34" y="13"/>
                </a:lnTo>
                <a:lnTo>
                  <a:pt x="34" y="7"/>
                </a:lnTo>
                <a:lnTo>
                  <a:pt x="34" y="7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76" name="Freeform 224"/>
          <p:cNvSpPr>
            <a:spLocks/>
          </p:cNvSpPr>
          <p:nvPr/>
        </p:nvSpPr>
        <p:spPr bwMode="auto">
          <a:xfrm>
            <a:off x="7424738" y="4127500"/>
            <a:ext cx="36512" cy="30163"/>
          </a:xfrm>
          <a:custGeom>
            <a:avLst/>
            <a:gdLst>
              <a:gd name="T0" fmla="*/ 32 w 68"/>
              <a:gd name="T1" fmla="*/ 31 h 57"/>
              <a:gd name="T2" fmla="*/ 27 w 68"/>
              <a:gd name="T3" fmla="*/ 3 h 57"/>
              <a:gd name="T4" fmla="*/ 18 w 68"/>
              <a:gd name="T5" fmla="*/ 14 h 57"/>
              <a:gd name="T6" fmla="*/ 10 w 68"/>
              <a:gd name="T7" fmla="*/ 24 h 57"/>
              <a:gd name="T8" fmla="*/ 4 w 68"/>
              <a:gd name="T9" fmla="*/ 37 h 57"/>
              <a:gd name="T10" fmla="*/ 0 w 68"/>
              <a:gd name="T11" fmla="*/ 50 h 57"/>
              <a:gd name="T12" fmla="*/ 33 w 68"/>
              <a:gd name="T13" fmla="*/ 57 h 57"/>
              <a:gd name="T14" fmla="*/ 35 w 68"/>
              <a:gd name="T15" fmla="*/ 48 h 57"/>
              <a:gd name="T16" fmla="*/ 39 w 68"/>
              <a:gd name="T17" fmla="*/ 42 h 57"/>
              <a:gd name="T18" fmla="*/ 44 w 68"/>
              <a:gd name="T19" fmla="*/ 34 h 57"/>
              <a:gd name="T20" fmla="*/ 50 w 68"/>
              <a:gd name="T21" fmla="*/ 28 h 57"/>
              <a:gd name="T22" fmla="*/ 46 w 68"/>
              <a:gd name="T23" fmla="*/ 0 h 57"/>
              <a:gd name="T24" fmla="*/ 50 w 68"/>
              <a:gd name="T25" fmla="*/ 28 h 57"/>
              <a:gd name="T26" fmla="*/ 68 w 68"/>
              <a:gd name="T27" fmla="*/ 10 h 57"/>
              <a:gd name="T28" fmla="*/ 46 w 68"/>
              <a:gd name="T29" fmla="*/ 0 h 57"/>
              <a:gd name="T30" fmla="*/ 32 w 68"/>
              <a:gd name="T31" fmla="*/ 3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8" h="57">
                <a:moveTo>
                  <a:pt x="32" y="31"/>
                </a:moveTo>
                <a:lnTo>
                  <a:pt x="27" y="3"/>
                </a:lnTo>
                <a:lnTo>
                  <a:pt x="18" y="14"/>
                </a:lnTo>
                <a:lnTo>
                  <a:pt x="10" y="24"/>
                </a:lnTo>
                <a:lnTo>
                  <a:pt x="4" y="37"/>
                </a:lnTo>
                <a:lnTo>
                  <a:pt x="0" y="50"/>
                </a:lnTo>
                <a:lnTo>
                  <a:pt x="33" y="57"/>
                </a:lnTo>
                <a:lnTo>
                  <a:pt x="35" y="48"/>
                </a:lnTo>
                <a:lnTo>
                  <a:pt x="39" y="42"/>
                </a:lnTo>
                <a:lnTo>
                  <a:pt x="44" y="34"/>
                </a:lnTo>
                <a:lnTo>
                  <a:pt x="50" y="28"/>
                </a:lnTo>
                <a:lnTo>
                  <a:pt x="46" y="0"/>
                </a:lnTo>
                <a:lnTo>
                  <a:pt x="50" y="28"/>
                </a:lnTo>
                <a:lnTo>
                  <a:pt x="68" y="10"/>
                </a:lnTo>
                <a:lnTo>
                  <a:pt x="46" y="0"/>
                </a:lnTo>
                <a:lnTo>
                  <a:pt x="32" y="3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77" name="Freeform 225"/>
          <p:cNvSpPr>
            <a:spLocks/>
          </p:cNvSpPr>
          <p:nvPr/>
        </p:nvSpPr>
        <p:spPr bwMode="auto">
          <a:xfrm>
            <a:off x="7345363" y="4067175"/>
            <a:ext cx="103187" cy="76200"/>
          </a:xfrm>
          <a:custGeom>
            <a:avLst/>
            <a:gdLst>
              <a:gd name="T0" fmla="*/ 48 w 197"/>
              <a:gd name="T1" fmla="*/ 8 h 144"/>
              <a:gd name="T2" fmla="*/ 33 w 197"/>
              <a:gd name="T3" fmla="*/ 36 h 144"/>
              <a:gd name="T4" fmla="*/ 49 w 197"/>
              <a:gd name="T5" fmla="*/ 52 h 144"/>
              <a:gd name="T6" fmla="*/ 66 w 197"/>
              <a:gd name="T7" fmla="*/ 68 h 144"/>
              <a:gd name="T8" fmla="*/ 83 w 197"/>
              <a:gd name="T9" fmla="*/ 82 h 144"/>
              <a:gd name="T10" fmla="*/ 102 w 197"/>
              <a:gd name="T11" fmla="*/ 96 h 144"/>
              <a:gd name="T12" fmla="*/ 121 w 197"/>
              <a:gd name="T13" fmla="*/ 109 h 144"/>
              <a:gd name="T14" fmla="*/ 141 w 197"/>
              <a:gd name="T15" fmla="*/ 122 h 144"/>
              <a:gd name="T16" fmla="*/ 161 w 197"/>
              <a:gd name="T17" fmla="*/ 133 h 144"/>
              <a:gd name="T18" fmla="*/ 183 w 197"/>
              <a:gd name="T19" fmla="*/ 144 h 144"/>
              <a:gd name="T20" fmla="*/ 197 w 197"/>
              <a:gd name="T21" fmla="*/ 113 h 144"/>
              <a:gd name="T22" fmla="*/ 177 w 197"/>
              <a:gd name="T23" fmla="*/ 104 h 144"/>
              <a:gd name="T24" fmla="*/ 158 w 197"/>
              <a:gd name="T25" fmla="*/ 93 h 144"/>
              <a:gd name="T26" fmla="*/ 139 w 197"/>
              <a:gd name="T27" fmla="*/ 81 h 144"/>
              <a:gd name="T28" fmla="*/ 122 w 197"/>
              <a:gd name="T29" fmla="*/ 69 h 144"/>
              <a:gd name="T30" fmla="*/ 105 w 197"/>
              <a:gd name="T31" fmla="*/ 56 h 144"/>
              <a:gd name="T32" fmla="*/ 89 w 197"/>
              <a:gd name="T33" fmla="*/ 42 h 144"/>
              <a:gd name="T34" fmla="*/ 73 w 197"/>
              <a:gd name="T35" fmla="*/ 28 h 144"/>
              <a:gd name="T36" fmla="*/ 57 w 197"/>
              <a:gd name="T37" fmla="*/ 13 h 144"/>
              <a:gd name="T38" fmla="*/ 42 w 197"/>
              <a:gd name="T39" fmla="*/ 41 h 144"/>
              <a:gd name="T40" fmla="*/ 48 w 197"/>
              <a:gd name="T41" fmla="*/ 8 h 144"/>
              <a:gd name="T42" fmla="*/ 0 w 197"/>
              <a:gd name="T43" fmla="*/ 0 h 144"/>
              <a:gd name="T44" fmla="*/ 33 w 197"/>
              <a:gd name="T45" fmla="*/ 36 h 144"/>
              <a:gd name="T46" fmla="*/ 48 w 197"/>
              <a:gd name="T47" fmla="*/ 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7" h="144">
                <a:moveTo>
                  <a:pt x="48" y="8"/>
                </a:moveTo>
                <a:lnTo>
                  <a:pt x="33" y="36"/>
                </a:lnTo>
                <a:lnTo>
                  <a:pt x="49" y="52"/>
                </a:lnTo>
                <a:lnTo>
                  <a:pt x="66" y="68"/>
                </a:lnTo>
                <a:lnTo>
                  <a:pt x="83" y="82"/>
                </a:lnTo>
                <a:lnTo>
                  <a:pt x="102" y="96"/>
                </a:lnTo>
                <a:lnTo>
                  <a:pt x="121" y="109"/>
                </a:lnTo>
                <a:lnTo>
                  <a:pt x="141" y="122"/>
                </a:lnTo>
                <a:lnTo>
                  <a:pt x="161" y="133"/>
                </a:lnTo>
                <a:lnTo>
                  <a:pt x="183" y="144"/>
                </a:lnTo>
                <a:lnTo>
                  <a:pt x="197" y="113"/>
                </a:lnTo>
                <a:lnTo>
                  <a:pt x="177" y="104"/>
                </a:lnTo>
                <a:lnTo>
                  <a:pt x="158" y="93"/>
                </a:lnTo>
                <a:lnTo>
                  <a:pt x="139" y="81"/>
                </a:lnTo>
                <a:lnTo>
                  <a:pt x="122" y="69"/>
                </a:lnTo>
                <a:lnTo>
                  <a:pt x="105" y="56"/>
                </a:lnTo>
                <a:lnTo>
                  <a:pt x="89" y="42"/>
                </a:lnTo>
                <a:lnTo>
                  <a:pt x="73" y="28"/>
                </a:lnTo>
                <a:lnTo>
                  <a:pt x="57" y="13"/>
                </a:lnTo>
                <a:lnTo>
                  <a:pt x="42" y="41"/>
                </a:lnTo>
                <a:lnTo>
                  <a:pt x="48" y="8"/>
                </a:lnTo>
                <a:lnTo>
                  <a:pt x="0" y="0"/>
                </a:lnTo>
                <a:lnTo>
                  <a:pt x="33" y="36"/>
                </a:lnTo>
                <a:lnTo>
                  <a:pt x="48" y="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78" name="Freeform 226"/>
          <p:cNvSpPr>
            <a:spLocks/>
          </p:cNvSpPr>
          <p:nvPr/>
        </p:nvSpPr>
        <p:spPr bwMode="auto">
          <a:xfrm>
            <a:off x="7367588" y="4071938"/>
            <a:ext cx="320675" cy="66675"/>
          </a:xfrm>
          <a:custGeom>
            <a:avLst/>
            <a:gdLst>
              <a:gd name="T0" fmla="*/ 562 w 606"/>
              <a:gd name="T1" fmla="*/ 125 h 127"/>
              <a:gd name="T2" fmla="*/ 558 w 606"/>
              <a:gd name="T3" fmla="*/ 94 h 127"/>
              <a:gd name="T4" fmla="*/ 6 w 606"/>
              <a:gd name="T5" fmla="*/ 0 h 127"/>
              <a:gd name="T6" fmla="*/ 0 w 606"/>
              <a:gd name="T7" fmla="*/ 33 h 127"/>
              <a:gd name="T8" fmla="*/ 552 w 606"/>
              <a:gd name="T9" fmla="*/ 127 h 127"/>
              <a:gd name="T10" fmla="*/ 562 w 606"/>
              <a:gd name="T11" fmla="*/ 125 h 127"/>
              <a:gd name="T12" fmla="*/ 562 w 606"/>
              <a:gd name="T13" fmla="*/ 125 h 127"/>
              <a:gd name="T14" fmla="*/ 606 w 606"/>
              <a:gd name="T15" fmla="*/ 102 h 127"/>
              <a:gd name="T16" fmla="*/ 558 w 606"/>
              <a:gd name="T17" fmla="*/ 94 h 127"/>
              <a:gd name="T18" fmla="*/ 562 w 606"/>
              <a:gd name="T19" fmla="*/ 12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6" h="127">
                <a:moveTo>
                  <a:pt x="562" y="125"/>
                </a:moveTo>
                <a:lnTo>
                  <a:pt x="558" y="94"/>
                </a:lnTo>
                <a:lnTo>
                  <a:pt x="6" y="0"/>
                </a:lnTo>
                <a:lnTo>
                  <a:pt x="0" y="33"/>
                </a:lnTo>
                <a:lnTo>
                  <a:pt x="552" y="127"/>
                </a:lnTo>
                <a:lnTo>
                  <a:pt x="562" y="125"/>
                </a:lnTo>
                <a:lnTo>
                  <a:pt x="562" y="125"/>
                </a:lnTo>
                <a:lnTo>
                  <a:pt x="606" y="102"/>
                </a:lnTo>
                <a:lnTo>
                  <a:pt x="558" y="94"/>
                </a:lnTo>
                <a:lnTo>
                  <a:pt x="562" y="12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79" name="Freeform 227"/>
          <p:cNvSpPr>
            <a:spLocks/>
          </p:cNvSpPr>
          <p:nvPr/>
        </p:nvSpPr>
        <p:spPr bwMode="auto">
          <a:xfrm>
            <a:off x="7559675" y="4122738"/>
            <a:ext cx="104775" cy="42862"/>
          </a:xfrm>
          <a:custGeom>
            <a:avLst/>
            <a:gdLst>
              <a:gd name="T0" fmla="*/ 42 w 197"/>
              <a:gd name="T1" fmla="*/ 56 h 82"/>
              <a:gd name="T2" fmla="*/ 31 w 197"/>
              <a:gd name="T3" fmla="*/ 82 h 82"/>
              <a:gd name="T4" fmla="*/ 52 w 197"/>
              <a:gd name="T5" fmla="*/ 79 h 82"/>
              <a:gd name="T6" fmla="*/ 74 w 197"/>
              <a:gd name="T7" fmla="*/ 74 h 82"/>
              <a:gd name="T8" fmla="*/ 95 w 197"/>
              <a:gd name="T9" fmla="*/ 69 h 82"/>
              <a:gd name="T10" fmla="*/ 117 w 197"/>
              <a:gd name="T11" fmla="*/ 64 h 82"/>
              <a:gd name="T12" fmla="*/ 137 w 197"/>
              <a:gd name="T13" fmla="*/ 56 h 82"/>
              <a:gd name="T14" fmla="*/ 158 w 197"/>
              <a:gd name="T15" fmla="*/ 48 h 82"/>
              <a:gd name="T16" fmla="*/ 177 w 197"/>
              <a:gd name="T17" fmla="*/ 40 h 82"/>
              <a:gd name="T18" fmla="*/ 197 w 197"/>
              <a:gd name="T19" fmla="*/ 30 h 82"/>
              <a:gd name="T20" fmla="*/ 182 w 197"/>
              <a:gd name="T21" fmla="*/ 0 h 82"/>
              <a:gd name="T22" fmla="*/ 163 w 197"/>
              <a:gd name="T23" fmla="*/ 10 h 82"/>
              <a:gd name="T24" fmla="*/ 145 w 197"/>
              <a:gd name="T25" fmla="*/ 17 h 82"/>
              <a:gd name="T26" fmla="*/ 126 w 197"/>
              <a:gd name="T27" fmla="*/ 25 h 82"/>
              <a:gd name="T28" fmla="*/ 106 w 197"/>
              <a:gd name="T29" fmla="*/ 31 h 82"/>
              <a:gd name="T30" fmla="*/ 87 w 197"/>
              <a:gd name="T31" fmla="*/ 37 h 82"/>
              <a:gd name="T32" fmla="*/ 67 w 197"/>
              <a:gd name="T33" fmla="*/ 41 h 82"/>
              <a:gd name="T34" fmla="*/ 47 w 197"/>
              <a:gd name="T35" fmla="*/ 45 h 82"/>
              <a:gd name="T36" fmla="*/ 26 w 197"/>
              <a:gd name="T37" fmla="*/ 47 h 82"/>
              <a:gd name="T38" fmla="*/ 14 w 197"/>
              <a:gd name="T39" fmla="*/ 73 h 82"/>
              <a:gd name="T40" fmla="*/ 26 w 197"/>
              <a:gd name="T41" fmla="*/ 47 h 82"/>
              <a:gd name="T42" fmla="*/ 0 w 197"/>
              <a:gd name="T43" fmla="*/ 51 h 82"/>
              <a:gd name="T44" fmla="*/ 14 w 197"/>
              <a:gd name="T45" fmla="*/ 73 h 82"/>
              <a:gd name="T46" fmla="*/ 42 w 197"/>
              <a:gd name="T47" fmla="*/ 5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7" h="82">
                <a:moveTo>
                  <a:pt x="42" y="56"/>
                </a:moveTo>
                <a:lnTo>
                  <a:pt x="31" y="82"/>
                </a:lnTo>
                <a:lnTo>
                  <a:pt x="52" y="79"/>
                </a:lnTo>
                <a:lnTo>
                  <a:pt x="74" y="74"/>
                </a:lnTo>
                <a:lnTo>
                  <a:pt x="95" y="69"/>
                </a:lnTo>
                <a:lnTo>
                  <a:pt x="117" y="64"/>
                </a:lnTo>
                <a:lnTo>
                  <a:pt x="137" y="56"/>
                </a:lnTo>
                <a:lnTo>
                  <a:pt x="158" y="48"/>
                </a:lnTo>
                <a:lnTo>
                  <a:pt x="177" y="40"/>
                </a:lnTo>
                <a:lnTo>
                  <a:pt x="197" y="30"/>
                </a:lnTo>
                <a:lnTo>
                  <a:pt x="182" y="0"/>
                </a:lnTo>
                <a:lnTo>
                  <a:pt x="163" y="10"/>
                </a:lnTo>
                <a:lnTo>
                  <a:pt x="145" y="17"/>
                </a:lnTo>
                <a:lnTo>
                  <a:pt x="126" y="25"/>
                </a:lnTo>
                <a:lnTo>
                  <a:pt x="106" y="31"/>
                </a:lnTo>
                <a:lnTo>
                  <a:pt x="87" y="37"/>
                </a:lnTo>
                <a:lnTo>
                  <a:pt x="67" y="41"/>
                </a:lnTo>
                <a:lnTo>
                  <a:pt x="47" y="45"/>
                </a:lnTo>
                <a:lnTo>
                  <a:pt x="26" y="47"/>
                </a:lnTo>
                <a:lnTo>
                  <a:pt x="14" y="73"/>
                </a:lnTo>
                <a:lnTo>
                  <a:pt x="26" y="47"/>
                </a:lnTo>
                <a:lnTo>
                  <a:pt x="0" y="51"/>
                </a:lnTo>
                <a:lnTo>
                  <a:pt x="14" y="73"/>
                </a:lnTo>
                <a:lnTo>
                  <a:pt x="42" y="5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80" name="Freeform 228"/>
          <p:cNvSpPr>
            <a:spLocks/>
          </p:cNvSpPr>
          <p:nvPr/>
        </p:nvSpPr>
        <p:spPr bwMode="auto">
          <a:xfrm>
            <a:off x="7469188" y="4140200"/>
            <a:ext cx="74612" cy="52388"/>
          </a:xfrm>
          <a:custGeom>
            <a:avLst/>
            <a:gdLst>
              <a:gd name="T0" fmla="*/ 79 w 142"/>
              <a:gd name="T1" fmla="*/ 2 h 97"/>
              <a:gd name="T2" fmla="*/ 93 w 142"/>
              <a:gd name="T3" fmla="*/ 6 h 97"/>
              <a:gd name="T4" fmla="*/ 105 w 142"/>
              <a:gd name="T5" fmla="*/ 10 h 97"/>
              <a:gd name="T6" fmla="*/ 117 w 142"/>
              <a:gd name="T7" fmla="*/ 17 h 97"/>
              <a:gd name="T8" fmla="*/ 127 w 142"/>
              <a:gd name="T9" fmla="*/ 24 h 97"/>
              <a:gd name="T10" fmla="*/ 130 w 142"/>
              <a:gd name="T11" fmla="*/ 29 h 97"/>
              <a:gd name="T12" fmla="*/ 135 w 142"/>
              <a:gd name="T13" fmla="*/ 33 h 97"/>
              <a:gd name="T14" fmla="*/ 137 w 142"/>
              <a:gd name="T15" fmla="*/ 37 h 97"/>
              <a:gd name="T16" fmla="*/ 139 w 142"/>
              <a:gd name="T17" fmla="*/ 42 h 97"/>
              <a:gd name="T18" fmla="*/ 141 w 142"/>
              <a:gd name="T19" fmla="*/ 47 h 97"/>
              <a:gd name="T20" fmla="*/ 142 w 142"/>
              <a:gd name="T21" fmla="*/ 51 h 97"/>
              <a:gd name="T22" fmla="*/ 142 w 142"/>
              <a:gd name="T23" fmla="*/ 56 h 97"/>
              <a:gd name="T24" fmla="*/ 142 w 142"/>
              <a:gd name="T25" fmla="*/ 61 h 97"/>
              <a:gd name="T26" fmla="*/ 140 w 142"/>
              <a:gd name="T27" fmla="*/ 65 h 97"/>
              <a:gd name="T28" fmla="*/ 139 w 142"/>
              <a:gd name="T29" fmla="*/ 70 h 97"/>
              <a:gd name="T30" fmla="*/ 136 w 142"/>
              <a:gd name="T31" fmla="*/ 74 h 97"/>
              <a:gd name="T32" fmla="*/ 132 w 142"/>
              <a:gd name="T33" fmla="*/ 78 h 97"/>
              <a:gd name="T34" fmla="*/ 129 w 142"/>
              <a:gd name="T35" fmla="*/ 81 h 97"/>
              <a:gd name="T36" fmla="*/ 125 w 142"/>
              <a:gd name="T37" fmla="*/ 85 h 97"/>
              <a:gd name="T38" fmla="*/ 120 w 142"/>
              <a:gd name="T39" fmla="*/ 87 h 97"/>
              <a:gd name="T40" fmla="*/ 115 w 142"/>
              <a:gd name="T41" fmla="*/ 90 h 97"/>
              <a:gd name="T42" fmla="*/ 103 w 142"/>
              <a:gd name="T43" fmla="*/ 93 h 97"/>
              <a:gd name="T44" fmla="*/ 91 w 142"/>
              <a:gd name="T45" fmla="*/ 96 h 97"/>
              <a:gd name="T46" fmla="*/ 77 w 142"/>
              <a:gd name="T47" fmla="*/ 97 h 97"/>
              <a:gd name="T48" fmla="*/ 62 w 142"/>
              <a:gd name="T49" fmla="*/ 94 h 97"/>
              <a:gd name="T50" fmla="*/ 48 w 142"/>
              <a:gd name="T51" fmla="*/ 91 h 97"/>
              <a:gd name="T52" fmla="*/ 36 w 142"/>
              <a:gd name="T53" fmla="*/ 86 h 97"/>
              <a:gd name="T54" fmla="*/ 24 w 142"/>
              <a:gd name="T55" fmla="*/ 79 h 97"/>
              <a:gd name="T56" fmla="*/ 15 w 142"/>
              <a:gd name="T57" fmla="*/ 72 h 97"/>
              <a:gd name="T58" fmla="*/ 11 w 142"/>
              <a:gd name="T59" fmla="*/ 69 h 97"/>
              <a:gd name="T60" fmla="*/ 7 w 142"/>
              <a:gd name="T61" fmla="*/ 64 h 97"/>
              <a:gd name="T62" fmla="*/ 5 w 142"/>
              <a:gd name="T63" fmla="*/ 59 h 97"/>
              <a:gd name="T64" fmla="*/ 3 w 142"/>
              <a:gd name="T65" fmla="*/ 54 h 97"/>
              <a:gd name="T66" fmla="*/ 1 w 142"/>
              <a:gd name="T67" fmla="*/ 50 h 97"/>
              <a:gd name="T68" fmla="*/ 0 w 142"/>
              <a:gd name="T69" fmla="*/ 46 h 97"/>
              <a:gd name="T70" fmla="*/ 0 w 142"/>
              <a:gd name="T71" fmla="*/ 40 h 97"/>
              <a:gd name="T72" fmla="*/ 0 w 142"/>
              <a:gd name="T73" fmla="*/ 36 h 97"/>
              <a:gd name="T74" fmla="*/ 1 w 142"/>
              <a:gd name="T75" fmla="*/ 31 h 97"/>
              <a:gd name="T76" fmla="*/ 3 w 142"/>
              <a:gd name="T77" fmla="*/ 26 h 97"/>
              <a:gd name="T78" fmla="*/ 6 w 142"/>
              <a:gd name="T79" fmla="*/ 22 h 97"/>
              <a:gd name="T80" fmla="*/ 8 w 142"/>
              <a:gd name="T81" fmla="*/ 19 h 97"/>
              <a:gd name="T82" fmla="*/ 12 w 142"/>
              <a:gd name="T83" fmla="*/ 16 h 97"/>
              <a:gd name="T84" fmla="*/ 17 w 142"/>
              <a:gd name="T85" fmla="*/ 12 h 97"/>
              <a:gd name="T86" fmla="*/ 21 w 142"/>
              <a:gd name="T87" fmla="*/ 9 h 97"/>
              <a:gd name="T88" fmla="*/ 27 w 142"/>
              <a:gd name="T89" fmla="*/ 7 h 97"/>
              <a:gd name="T90" fmla="*/ 38 w 142"/>
              <a:gd name="T91" fmla="*/ 3 h 97"/>
              <a:gd name="T92" fmla="*/ 50 w 142"/>
              <a:gd name="T93" fmla="*/ 0 h 97"/>
              <a:gd name="T94" fmla="*/ 64 w 142"/>
              <a:gd name="T95" fmla="*/ 0 h 97"/>
              <a:gd name="T96" fmla="*/ 79 w 142"/>
              <a:gd name="T97" fmla="*/ 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" h="97">
                <a:moveTo>
                  <a:pt x="79" y="2"/>
                </a:moveTo>
                <a:lnTo>
                  <a:pt x="93" y="6"/>
                </a:lnTo>
                <a:lnTo>
                  <a:pt x="105" y="10"/>
                </a:lnTo>
                <a:lnTo>
                  <a:pt x="117" y="17"/>
                </a:lnTo>
                <a:lnTo>
                  <a:pt x="127" y="24"/>
                </a:lnTo>
                <a:lnTo>
                  <a:pt x="130" y="29"/>
                </a:lnTo>
                <a:lnTo>
                  <a:pt x="135" y="33"/>
                </a:lnTo>
                <a:lnTo>
                  <a:pt x="137" y="37"/>
                </a:lnTo>
                <a:lnTo>
                  <a:pt x="139" y="42"/>
                </a:lnTo>
                <a:lnTo>
                  <a:pt x="141" y="47"/>
                </a:lnTo>
                <a:lnTo>
                  <a:pt x="142" y="51"/>
                </a:lnTo>
                <a:lnTo>
                  <a:pt x="142" y="56"/>
                </a:lnTo>
                <a:lnTo>
                  <a:pt x="142" y="61"/>
                </a:lnTo>
                <a:lnTo>
                  <a:pt x="140" y="65"/>
                </a:lnTo>
                <a:lnTo>
                  <a:pt x="139" y="70"/>
                </a:lnTo>
                <a:lnTo>
                  <a:pt x="136" y="74"/>
                </a:lnTo>
                <a:lnTo>
                  <a:pt x="132" y="78"/>
                </a:lnTo>
                <a:lnTo>
                  <a:pt x="129" y="81"/>
                </a:lnTo>
                <a:lnTo>
                  <a:pt x="125" y="85"/>
                </a:lnTo>
                <a:lnTo>
                  <a:pt x="120" y="87"/>
                </a:lnTo>
                <a:lnTo>
                  <a:pt x="115" y="90"/>
                </a:lnTo>
                <a:lnTo>
                  <a:pt x="103" y="93"/>
                </a:lnTo>
                <a:lnTo>
                  <a:pt x="91" y="96"/>
                </a:lnTo>
                <a:lnTo>
                  <a:pt x="77" y="97"/>
                </a:lnTo>
                <a:lnTo>
                  <a:pt x="62" y="94"/>
                </a:lnTo>
                <a:lnTo>
                  <a:pt x="48" y="91"/>
                </a:lnTo>
                <a:lnTo>
                  <a:pt x="36" y="86"/>
                </a:lnTo>
                <a:lnTo>
                  <a:pt x="24" y="79"/>
                </a:lnTo>
                <a:lnTo>
                  <a:pt x="15" y="72"/>
                </a:lnTo>
                <a:lnTo>
                  <a:pt x="11" y="69"/>
                </a:lnTo>
                <a:lnTo>
                  <a:pt x="7" y="64"/>
                </a:lnTo>
                <a:lnTo>
                  <a:pt x="5" y="59"/>
                </a:lnTo>
                <a:lnTo>
                  <a:pt x="3" y="54"/>
                </a:lnTo>
                <a:lnTo>
                  <a:pt x="1" y="50"/>
                </a:lnTo>
                <a:lnTo>
                  <a:pt x="0" y="46"/>
                </a:lnTo>
                <a:lnTo>
                  <a:pt x="0" y="40"/>
                </a:lnTo>
                <a:lnTo>
                  <a:pt x="0" y="36"/>
                </a:lnTo>
                <a:lnTo>
                  <a:pt x="1" y="31"/>
                </a:lnTo>
                <a:lnTo>
                  <a:pt x="3" y="26"/>
                </a:lnTo>
                <a:lnTo>
                  <a:pt x="6" y="22"/>
                </a:lnTo>
                <a:lnTo>
                  <a:pt x="8" y="19"/>
                </a:lnTo>
                <a:lnTo>
                  <a:pt x="12" y="16"/>
                </a:lnTo>
                <a:lnTo>
                  <a:pt x="17" y="12"/>
                </a:lnTo>
                <a:lnTo>
                  <a:pt x="21" y="9"/>
                </a:lnTo>
                <a:lnTo>
                  <a:pt x="27" y="7"/>
                </a:lnTo>
                <a:lnTo>
                  <a:pt x="38" y="3"/>
                </a:lnTo>
                <a:lnTo>
                  <a:pt x="50" y="0"/>
                </a:lnTo>
                <a:lnTo>
                  <a:pt x="64" y="0"/>
                </a:lnTo>
                <a:lnTo>
                  <a:pt x="79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81" name="Freeform 229"/>
          <p:cNvSpPr>
            <a:spLocks/>
          </p:cNvSpPr>
          <p:nvPr/>
        </p:nvSpPr>
        <p:spPr bwMode="auto">
          <a:xfrm>
            <a:off x="7469188" y="4140200"/>
            <a:ext cx="74612" cy="52388"/>
          </a:xfrm>
          <a:custGeom>
            <a:avLst/>
            <a:gdLst>
              <a:gd name="T0" fmla="*/ 79 w 142"/>
              <a:gd name="T1" fmla="*/ 2 h 97"/>
              <a:gd name="T2" fmla="*/ 93 w 142"/>
              <a:gd name="T3" fmla="*/ 6 h 97"/>
              <a:gd name="T4" fmla="*/ 105 w 142"/>
              <a:gd name="T5" fmla="*/ 10 h 97"/>
              <a:gd name="T6" fmla="*/ 117 w 142"/>
              <a:gd name="T7" fmla="*/ 17 h 97"/>
              <a:gd name="T8" fmla="*/ 127 w 142"/>
              <a:gd name="T9" fmla="*/ 24 h 97"/>
              <a:gd name="T10" fmla="*/ 130 w 142"/>
              <a:gd name="T11" fmla="*/ 29 h 97"/>
              <a:gd name="T12" fmla="*/ 135 w 142"/>
              <a:gd name="T13" fmla="*/ 33 h 97"/>
              <a:gd name="T14" fmla="*/ 137 w 142"/>
              <a:gd name="T15" fmla="*/ 37 h 97"/>
              <a:gd name="T16" fmla="*/ 139 w 142"/>
              <a:gd name="T17" fmla="*/ 42 h 97"/>
              <a:gd name="T18" fmla="*/ 141 w 142"/>
              <a:gd name="T19" fmla="*/ 47 h 97"/>
              <a:gd name="T20" fmla="*/ 142 w 142"/>
              <a:gd name="T21" fmla="*/ 51 h 97"/>
              <a:gd name="T22" fmla="*/ 142 w 142"/>
              <a:gd name="T23" fmla="*/ 56 h 97"/>
              <a:gd name="T24" fmla="*/ 142 w 142"/>
              <a:gd name="T25" fmla="*/ 61 h 97"/>
              <a:gd name="T26" fmla="*/ 140 w 142"/>
              <a:gd name="T27" fmla="*/ 65 h 97"/>
              <a:gd name="T28" fmla="*/ 139 w 142"/>
              <a:gd name="T29" fmla="*/ 70 h 97"/>
              <a:gd name="T30" fmla="*/ 136 w 142"/>
              <a:gd name="T31" fmla="*/ 74 h 97"/>
              <a:gd name="T32" fmla="*/ 132 w 142"/>
              <a:gd name="T33" fmla="*/ 78 h 97"/>
              <a:gd name="T34" fmla="*/ 129 w 142"/>
              <a:gd name="T35" fmla="*/ 81 h 97"/>
              <a:gd name="T36" fmla="*/ 125 w 142"/>
              <a:gd name="T37" fmla="*/ 85 h 97"/>
              <a:gd name="T38" fmla="*/ 120 w 142"/>
              <a:gd name="T39" fmla="*/ 87 h 97"/>
              <a:gd name="T40" fmla="*/ 115 w 142"/>
              <a:gd name="T41" fmla="*/ 90 h 97"/>
              <a:gd name="T42" fmla="*/ 103 w 142"/>
              <a:gd name="T43" fmla="*/ 93 h 97"/>
              <a:gd name="T44" fmla="*/ 91 w 142"/>
              <a:gd name="T45" fmla="*/ 96 h 97"/>
              <a:gd name="T46" fmla="*/ 77 w 142"/>
              <a:gd name="T47" fmla="*/ 97 h 97"/>
              <a:gd name="T48" fmla="*/ 62 w 142"/>
              <a:gd name="T49" fmla="*/ 94 h 97"/>
              <a:gd name="T50" fmla="*/ 48 w 142"/>
              <a:gd name="T51" fmla="*/ 91 h 97"/>
              <a:gd name="T52" fmla="*/ 36 w 142"/>
              <a:gd name="T53" fmla="*/ 86 h 97"/>
              <a:gd name="T54" fmla="*/ 24 w 142"/>
              <a:gd name="T55" fmla="*/ 79 h 97"/>
              <a:gd name="T56" fmla="*/ 15 w 142"/>
              <a:gd name="T57" fmla="*/ 72 h 97"/>
              <a:gd name="T58" fmla="*/ 11 w 142"/>
              <a:gd name="T59" fmla="*/ 69 h 97"/>
              <a:gd name="T60" fmla="*/ 7 w 142"/>
              <a:gd name="T61" fmla="*/ 64 h 97"/>
              <a:gd name="T62" fmla="*/ 5 w 142"/>
              <a:gd name="T63" fmla="*/ 59 h 97"/>
              <a:gd name="T64" fmla="*/ 3 w 142"/>
              <a:gd name="T65" fmla="*/ 54 h 97"/>
              <a:gd name="T66" fmla="*/ 1 w 142"/>
              <a:gd name="T67" fmla="*/ 50 h 97"/>
              <a:gd name="T68" fmla="*/ 0 w 142"/>
              <a:gd name="T69" fmla="*/ 46 h 97"/>
              <a:gd name="T70" fmla="*/ 0 w 142"/>
              <a:gd name="T71" fmla="*/ 40 h 97"/>
              <a:gd name="T72" fmla="*/ 0 w 142"/>
              <a:gd name="T73" fmla="*/ 36 h 97"/>
              <a:gd name="T74" fmla="*/ 1 w 142"/>
              <a:gd name="T75" fmla="*/ 31 h 97"/>
              <a:gd name="T76" fmla="*/ 3 w 142"/>
              <a:gd name="T77" fmla="*/ 26 h 97"/>
              <a:gd name="T78" fmla="*/ 6 w 142"/>
              <a:gd name="T79" fmla="*/ 22 h 97"/>
              <a:gd name="T80" fmla="*/ 8 w 142"/>
              <a:gd name="T81" fmla="*/ 19 h 97"/>
              <a:gd name="T82" fmla="*/ 12 w 142"/>
              <a:gd name="T83" fmla="*/ 16 h 97"/>
              <a:gd name="T84" fmla="*/ 17 w 142"/>
              <a:gd name="T85" fmla="*/ 12 h 97"/>
              <a:gd name="T86" fmla="*/ 21 w 142"/>
              <a:gd name="T87" fmla="*/ 9 h 97"/>
              <a:gd name="T88" fmla="*/ 27 w 142"/>
              <a:gd name="T89" fmla="*/ 7 h 97"/>
              <a:gd name="T90" fmla="*/ 38 w 142"/>
              <a:gd name="T91" fmla="*/ 3 h 97"/>
              <a:gd name="T92" fmla="*/ 50 w 142"/>
              <a:gd name="T93" fmla="*/ 0 h 97"/>
              <a:gd name="T94" fmla="*/ 64 w 142"/>
              <a:gd name="T95" fmla="*/ 0 h 97"/>
              <a:gd name="T96" fmla="*/ 79 w 142"/>
              <a:gd name="T97" fmla="*/ 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" h="97">
                <a:moveTo>
                  <a:pt x="79" y="2"/>
                </a:moveTo>
                <a:lnTo>
                  <a:pt x="93" y="6"/>
                </a:lnTo>
                <a:lnTo>
                  <a:pt x="105" y="10"/>
                </a:lnTo>
                <a:lnTo>
                  <a:pt x="117" y="17"/>
                </a:lnTo>
                <a:lnTo>
                  <a:pt x="127" y="24"/>
                </a:lnTo>
                <a:lnTo>
                  <a:pt x="130" y="29"/>
                </a:lnTo>
                <a:lnTo>
                  <a:pt x="135" y="33"/>
                </a:lnTo>
                <a:lnTo>
                  <a:pt x="137" y="37"/>
                </a:lnTo>
                <a:lnTo>
                  <a:pt x="139" y="42"/>
                </a:lnTo>
                <a:lnTo>
                  <a:pt x="141" y="47"/>
                </a:lnTo>
                <a:lnTo>
                  <a:pt x="142" y="51"/>
                </a:lnTo>
                <a:lnTo>
                  <a:pt x="142" y="56"/>
                </a:lnTo>
                <a:lnTo>
                  <a:pt x="142" y="61"/>
                </a:lnTo>
                <a:lnTo>
                  <a:pt x="140" y="65"/>
                </a:lnTo>
                <a:lnTo>
                  <a:pt x="139" y="70"/>
                </a:lnTo>
                <a:lnTo>
                  <a:pt x="136" y="74"/>
                </a:lnTo>
                <a:lnTo>
                  <a:pt x="132" y="78"/>
                </a:lnTo>
                <a:lnTo>
                  <a:pt x="129" y="81"/>
                </a:lnTo>
                <a:lnTo>
                  <a:pt x="125" y="85"/>
                </a:lnTo>
                <a:lnTo>
                  <a:pt x="120" y="87"/>
                </a:lnTo>
                <a:lnTo>
                  <a:pt x="115" y="90"/>
                </a:lnTo>
                <a:lnTo>
                  <a:pt x="103" y="93"/>
                </a:lnTo>
                <a:lnTo>
                  <a:pt x="91" y="96"/>
                </a:lnTo>
                <a:lnTo>
                  <a:pt x="77" y="97"/>
                </a:lnTo>
                <a:lnTo>
                  <a:pt x="62" y="94"/>
                </a:lnTo>
                <a:lnTo>
                  <a:pt x="48" y="91"/>
                </a:lnTo>
                <a:lnTo>
                  <a:pt x="36" y="86"/>
                </a:lnTo>
                <a:lnTo>
                  <a:pt x="24" y="79"/>
                </a:lnTo>
                <a:lnTo>
                  <a:pt x="15" y="72"/>
                </a:lnTo>
                <a:lnTo>
                  <a:pt x="11" y="69"/>
                </a:lnTo>
                <a:lnTo>
                  <a:pt x="7" y="64"/>
                </a:lnTo>
                <a:lnTo>
                  <a:pt x="5" y="59"/>
                </a:lnTo>
                <a:lnTo>
                  <a:pt x="3" y="54"/>
                </a:lnTo>
                <a:lnTo>
                  <a:pt x="1" y="50"/>
                </a:lnTo>
                <a:lnTo>
                  <a:pt x="0" y="46"/>
                </a:lnTo>
                <a:lnTo>
                  <a:pt x="0" y="40"/>
                </a:lnTo>
                <a:lnTo>
                  <a:pt x="0" y="36"/>
                </a:lnTo>
                <a:lnTo>
                  <a:pt x="1" y="31"/>
                </a:lnTo>
                <a:lnTo>
                  <a:pt x="3" y="26"/>
                </a:lnTo>
                <a:lnTo>
                  <a:pt x="6" y="22"/>
                </a:lnTo>
                <a:lnTo>
                  <a:pt x="8" y="19"/>
                </a:lnTo>
                <a:lnTo>
                  <a:pt x="12" y="16"/>
                </a:lnTo>
                <a:lnTo>
                  <a:pt x="17" y="12"/>
                </a:lnTo>
                <a:lnTo>
                  <a:pt x="21" y="9"/>
                </a:lnTo>
                <a:lnTo>
                  <a:pt x="27" y="7"/>
                </a:lnTo>
                <a:lnTo>
                  <a:pt x="38" y="3"/>
                </a:lnTo>
                <a:lnTo>
                  <a:pt x="50" y="0"/>
                </a:lnTo>
                <a:lnTo>
                  <a:pt x="64" y="0"/>
                </a:lnTo>
                <a:lnTo>
                  <a:pt x="79" y="2"/>
                </a:lnTo>
              </a:path>
            </a:pathLst>
          </a:custGeom>
          <a:noFill/>
          <a:ln w="4763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82" name="Freeform 230"/>
          <p:cNvSpPr>
            <a:spLocks/>
          </p:cNvSpPr>
          <p:nvPr/>
        </p:nvSpPr>
        <p:spPr bwMode="auto">
          <a:xfrm>
            <a:off x="7659688" y="4130675"/>
            <a:ext cx="296862" cy="112713"/>
          </a:xfrm>
          <a:custGeom>
            <a:avLst/>
            <a:gdLst>
              <a:gd name="T0" fmla="*/ 410 w 560"/>
              <a:gd name="T1" fmla="*/ 77 h 214"/>
              <a:gd name="T2" fmla="*/ 417 w 560"/>
              <a:gd name="T3" fmla="*/ 86 h 214"/>
              <a:gd name="T4" fmla="*/ 423 w 560"/>
              <a:gd name="T5" fmla="*/ 98 h 214"/>
              <a:gd name="T6" fmla="*/ 425 w 560"/>
              <a:gd name="T7" fmla="*/ 104 h 214"/>
              <a:gd name="T8" fmla="*/ 427 w 560"/>
              <a:gd name="T9" fmla="*/ 109 h 214"/>
              <a:gd name="T10" fmla="*/ 427 w 560"/>
              <a:gd name="T11" fmla="*/ 116 h 214"/>
              <a:gd name="T12" fmla="*/ 428 w 560"/>
              <a:gd name="T13" fmla="*/ 122 h 214"/>
              <a:gd name="T14" fmla="*/ 427 w 560"/>
              <a:gd name="T15" fmla="*/ 131 h 214"/>
              <a:gd name="T16" fmla="*/ 425 w 560"/>
              <a:gd name="T17" fmla="*/ 140 h 214"/>
              <a:gd name="T18" fmla="*/ 421 w 560"/>
              <a:gd name="T19" fmla="*/ 149 h 214"/>
              <a:gd name="T20" fmla="*/ 416 w 560"/>
              <a:gd name="T21" fmla="*/ 158 h 214"/>
              <a:gd name="T22" fmla="*/ 411 w 560"/>
              <a:gd name="T23" fmla="*/ 165 h 214"/>
              <a:gd name="T24" fmla="*/ 403 w 560"/>
              <a:gd name="T25" fmla="*/ 174 h 214"/>
              <a:gd name="T26" fmla="*/ 396 w 560"/>
              <a:gd name="T27" fmla="*/ 180 h 214"/>
              <a:gd name="T28" fmla="*/ 386 w 560"/>
              <a:gd name="T29" fmla="*/ 187 h 214"/>
              <a:gd name="T30" fmla="*/ 376 w 560"/>
              <a:gd name="T31" fmla="*/ 193 h 214"/>
              <a:gd name="T32" fmla="*/ 365 w 560"/>
              <a:gd name="T33" fmla="*/ 199 h 214"/>
              <a:gd name="T34" fmla="*/ 353 w 560"/>
              <a:gd name="T35" fmla="*/ 203 h 214"/>
              <a:gd name="T36" fmla="*/ 342 w 560"/>
              <a:gd name="T37" fmla="*/ 207 h 214"/>
              <a:gd name="T38" fmla="*/ 329 w 560"/>
              <a:gd name="T39" fmla="*/ 209 h 214"/>
              <a:gd name="T40" fmla="*/ 315 w 560"/>
              <a:gd name="T41" fmla="*/ 213 h 214"/>
              <a:gd name="T42" fmla="*/ 300 w 560"/>
              <a:gd name="T43" fmla="*/ 214 h 214"/>
              <a:gd name="T44" fmla="*/ 286 w 560"/>
              <a:gd name="T45" fmla="*/ 214 h 214"/>
              <a:gd name="T46" fmla="*/ 272 w 560"/>
              <a:gd name="T47" fmla="*/ 214 h 214"/>
              <a:gd name="T48" fmla="*/ 258 w 560"/>
              <a:gd name="T49" fmla="*/ 213 h 214"/>
              <a:gd name="T50" fmla="*/ 244 w 560"/>
              <a:gd name="T51" fmla="*/ 209 h 214"/>
              <a:gd name="T52" fmla="*/ 231 w 560"/>
              <a:gd name="T53" fmla="*/ 207 h 214"/>
              <a:gd name="T54" fmla="*/ 219 w 560"/>
              <a:gd name="T55" fmla="*/ 203 h 214"/>
              <a:gd name="T56" fmla="*/ 208 w 560"/>
              <a:gd name="T57" fmla="*/ 199 h 214"/>
              <a:gd name="T58" fmla="*/ 197 w 560"/>
              <a:gd name="T59" fmla="*/ 193 h 214"/>
              <a:gd name="T60" fmla="*/ 187 w 560"/>
              <a:gd name="T61" fmla="*/ 187 h 214"/>
              <a:gd name="T62" fmla="*/ 177 w 560"/>
              <a:gd name="T63" fmla="*/ 180 h 214"/>
              <a:gd name="T64" fmla="*/ 170 w 560"/>
              <a:gd name="T65" fmla="*/ 174 h 214"/>
              <a:gd name="T66" fmla="*/ 162 w 560"/>
              <a:gd name="T67" fmla="*/ 165 h 214"/>
              <a:gd name="T68" fmla="*/ 157 w 560"/>
              <a:gd name="T69" fmla="*/ 158 h 214"/>
              <a:gd name="T70" fmla="*/ 153 w 560"/>
              <a:gd name="T71" fmla="*/ 149 h 214"/>
              <a:gd name="T72" fmla="*/ 148 w 560"/>
              <a:gd name="T73" fmla="*/ 140 h 214"/>
              <a:gd name="T74" fmla="*/ 146 w 560"/>
              <a:gd name="T75" fmla="*/ 131 h 214"/>
              <a:gd name="T76" fmla="*/ 146 w 560"/>
              <a:gd name="T77" fmla="*/ 122 h 214"/>
              <a:gd name="T78" fmla="*/ 147 w 560"/>
              <a:gd name="T79" fmla="*/ 111 h 214"/>
              <a:gd name="T80" fmla="*/ 149 w 560"/>
              <a:gd name="T81" fmla="*/ 100 h 214"/>
              <a:gd name="T82" fmla="*/ 155 w 560"/>
              <a:gd name="T83" fmla="*/ 90 h 214"/>
              <a:gd name="T84" fmla="*/ 160 w 560"/>
              <a:gd name="T85" fmla="*/ 81 h 214"/>
              <a:gd name="T86" fmla="*/ 138 w 560"/>
              <a:gd name="T87" fmla="*/ 74 h 214"/>
              <a:gd name="T88" fmla="*/ 117 w 560"/>
              <a:gd name="T89" fmla="*/ 67 h 214"/>
              <a:gd name="T90" fmla="*/ 96 w 560"/>
              <a:gd name="T91" fmla="*/ 58 h 214"/>
              <a:gd name="T92" fmla="*/ 76 w 560"/>
              <a:gd name="T93" fmla="*/ 50 h 214"/>
              <a:gd name="T94" fmla="*/ 56 w 560"/>
              <a:gd name="T95" fmla="*/ 39 h 214"/>
              <a:gd name="T96" fmla="*/ 37 w 560"/>
              <a:gd name="T97" fmla="*/ 28 h 214"/>
              <a:gd name="T98" fmla="*/ 19 w 560"/>
              <a:gd name="T99" fmla="*/ 16 h 214"/>
              <a:gd name="T100" fmla="*/ 0 w 560"/>
              <a:gd name="T101" fmla="*/ 3 h 214"/>
              <a:gd name="T102" fmla="*/ 560 w 560"/>
              <a:gd name="T103" fmla="*/ 0 h 214"/>
              <a:gd name="T104" fmla="*/ 542 w 560"/>
              <a:gd name="T105" fmla="*/ 12 h 214"/>
              <a:gd name="T106" fmla="*/ 525 w 560"/>
              <a:gd name="T107" fmla="*/ 24 h 214"/>
              <a:gd name="T108" fmla="*/ 507 w 560"/>
              <a:gd name="T109" fmla="*/ 35 h 214"/>
              <a:gd name="T110" fmla="*/ 488 w 560"/>
              <a:gd name="T111" fmla="*/ 44 h 214"/>
              <a:gd name="T112" fmla="*/ 469 w 560"/>
              <a:gd name="T113" fmla="*/ 54 h 214"/>
              <a:gd name="T114" fmla="*/ 450 w 560"/>
              <a:gd name="T115" fmla="*/ 63 h 214"/>
              <a:gd name="T116" fmla="*/ 430 w 560"/>
              <a:gd name="T117" fmla="*/ 70 h 214"/>
              <a:gd name="T118" fmla="*/ 410 w 560"/>
              <a:gd name="T119" fmla="*/ 7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0" h="214">
                <a:moveTo>
                  <a:pt x="410" y="77"/>
                </a:moveTo>
                <a:lnTo>
                  <a:pt x="417" y="86"/>
                </a:lnTo>
                <a:lnTo>
                  <a:pt x="423" y="98"/>
                </a:lnTo>
                <a:lnTo>
                  <a:pt x="425" y="104"/>
                </a:lnTo>
                <a:lnTo>
                  <a:pt x="427" y="109"/>
                </a:lnTo>
                <a:lnTo>
                  <a:pt x="427" y="116"/>
                </a:lnTo>
                <a:lnTo>
                  <a:pt x="428" y="122"/>
                </a:lnTo>
                <a:lnTo>
                  <a:pt x="427" y="131"/>
                </a:lnTo>
                <a:lnTo>
                  <a:pt x="425" y="140"/>
                </a:lnTo>
                <a:lnTo>
                  <a:pt x="421" y="149"/>
                </a:lnTo>
                <a:lnTo>
                  <a:pt x="416" y="158"/>
                </a:lnTo>
                <a:lnTo>
                  <a:pt x="411" y="165"/>
                </a:lnTo>
                <a:lnTo>
                  <a:pt x="403" y="174"/>
                </a:lnTo>
                <a:lnTo>
                  <a:pt x="396" y="180"/>
                </a:lnTo>
                <a:lnTo>
                  <a:pt x="386" y="187"/>
                </a:lnTo>
                <a:lnTo>
                  <a:pt x="376" y="193"/>
                </a:lnTo>
                <a:lnTo>
                  <a:pt x="365" y="199"/>
                </a:lnTo>
                <a:lnTo>
                  <a:pt x="353" y="203"/>
                </a:lnTo>
                <a:lnTo>
                  <a:pt x="342" y="207"/>
                </a:lnTo>
                <a:lnTo>
                  <a:pt x="329" y="209"/>
                </a:lnTo>
                <a:lnTo>
                  <a:pt x="315" y="213"/>
                </a:lnTo>
                <a:lnTo>
                  <a:pt x="300" y="214"/>
                </a:lnTo>
                <a:lnTo>
                  <a:pt x="286" y="214"/>
                </a:lnTo>
                <a:lnTo>
                  <a:pt x="272" y="214"/>
                </a:lnTo>
                <a:lnTo>
                  <a:pt x="258" y="213"/>
                </a:lnTo>
                <a:lnTo>
                  <a:pt x="244" y="209"/>
                </a:lnTo>
                <a:lnTo>
                  <a:pt x="231" y="207"/>
                </a:lnTo>
                <a:lnTo>
                  <a:pt x="219" y="203"/>
                </a:lnTo>
                <a:lnTo>
                  <a:pt x="208" y="199"/>
                </a:lnTo>
                <a:lnTo>
                  <a:pt x="197" y="193"/>
                </a:lnTo>
                <a:lnTo>
                  <a:pt x="187" y="187"/>
                </a:lnTo>
                <a:lnTo>
                  <a:pt x="177" y="180"/>
                </a:lnTo>
                <a:lnTo>
                  <a:pt x="170" y="174"/>
                </a:lnTo>
                <a:lnTo>
                  <a:pt x="162" y="165"/>
                </a:lnTo>
                <a:lnTo>
                  <a:pt x="157" y="158"/>
                </a:lnTo>
                <a:lnTo>
                  <a:pt x="153" y="149"/>
                </a:lnTo>
                <a:lnTo>
                  <a:pt x="148" y="140"/>
                </a:lnTo>
                <a:lnTo>
                  <a:pt x="146" y="131"/>
                </a:lnTo>
                <a:lnTo>
                  <a:pt x="146" y="122"/>
                </a:lnTo>
                <a:lnTo>
                  <a:pt x="147" y="111"/>
                </a:lnTo>
                <a:lnTo>
                  <a:pt x="149" y="100"/>
                </a:lnTo>
                <a:lnTo>
                  <a:pt x="155" y="90"/>
                </a:lnTo>
                <a:lnTo>
                  <a:pt x="160" y="81"/>
                </a:lnTo>
                <a:lnTo>
                  <a:pt x="138" y="74"/>
                </a:lnTo>
                <a:lnTo>
                  <a:pt x="117" y="67"/>
                </a:lnTo>
                <a:lnTo>
                  <a:pt x="96" y="58"/>
                </a:lnTo>
                <a:lnTo>
                  <a:pt x="76" y="50"/>
                </a:lnTo>
                <a:lnTo>
                  <a:pt x="56" y="39"/>
                </a:lnTo>
                <a:lnTo>
                  <a:pt x="37" y="28"/>
                </a:lnTo>
                <a:lnTo>
                  <a:pt x="19" y="16"/>
                </a:lnTo>
                <a:lnTo>
                  <a:pt x="0" y="3"/>
                </a:lnTo>
                <a:lnTo>
                  <a:pt x="560" y="0"/>
                </a:lnTo>
                <a:lnTo>
                  <a:pt x="542" y="12"/>
                </a:lnTo>
                <a:lnTo>
                  <a:pt x="525" y="24"/>
                </a:lnTo>
                <a:lnTo>
                  <a:pt x="507" y="35"/>
                </a:lnTo>
                <a:lnTo>
                  <a:pt x="488" y="44"/>
                </a:lnTo>
                <a:lnTo>
                  <a:pt x="469" y="54"/>
                </a:lnTo>
                <a:lnTo>
                  <a:pt x="450" y="63"/>
                </a:lnTo>
                <a:lnTo>
                  <a:pt x="430" y="70"/>
                </a:lnTo>
                <a:lnTo>
                  <a:pt x="410" y="77"/>
                </a:lnTo>
                <a:close/>
              </a:path>
            </a:pathLst>
          </a:custGeom>
          <a:solidFill>
            <a:srgbClr val="7045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83" name="Freeform 231"/>
          <p:cNvSpPr>
            <a:spLocks/>
          </p:cNvSpPr>
          <p:nvPr/>
        </p:nvSpPr>
        <p:spPr bwMode="auto">
          <a:xfrm>
            <a:off x="7869238" y="4165600"/>
            <a:ext cx="25400" cy="28575"/>
          </a:xfrm>
          <a:custGeom>
            <a:avLst/>
            <a:gdLst>
              <a:gd name="T0" fmla="*/ 47 w 47"/>
              <a:gd name="T1" fmla="*/ 56 h 56"/>
              <a:gd name="T2" fmla="*/ 47 w 47"/>
              <a:gd name="T3" fmla="*/ 56 h 56"/>
              <a:gd name="T4" fmla="*/ 47 w 47"/>
              <a:gd name="T5" fmla="*/ 48 h 56"/>
              <a:gd name="T6" fmla="*/ 46 w 47"/>
              <a:gd name="T7" fmla="*/ 40 h 56"/>
              <a:gd name="T8" fmla="*/ 44 w 47"/>
              <a:gd name="T9" fmla="*/ 33 h 56"/>
              <a:gd name="T10" fmla="*/ 41 w 47"/>
              <a:gd name="T11" fmla="*/ 25 h 56"/>
              <a:gd name="T12" fmla="*/ 34 w 47"/>
              <a:gd name="T13" fmla="*/ 12 h 56"/>
              <a:gd name="T14" fmla="*/ 26 w 47"/>
              <a:gd name="T15" fmla="*/ 0 h 56"/>
              <a:gd name="T16" fmla="*/ 0 w 47"/>
              <a:gd name="T17" fmla="*/ 21 h 56"/>
              <a:gd name="T18" fmla="*/ 6 w 47"/>
              <a:gd name="T19" fmla="*/ 30 h 56"/>
              <a:gd name="T20" fmla="*/ 10 w 47"/>
              <a:gd name="T21" fmla="*/ 39 h 56"/>
              <a:gd name="T22" fmla="*/ 11 w 47"/>
              <a:gd name="T23" fmla="*/ 43 h 56"/>
              <a:gd name="T24" fmla="*/ 13 w 47"/>
              <a:gd name="T25" fmla="*/ 47 h 56"/>
              <a:gd name="T26" fmla="*/ 14 w 47"/>
              <a:gd name="T27" fmla="*/ 52 h 56"/>
              <a:gd name="T28" fmla="*/ 14 w 47"/>
              <a:gd name="T29" fmla="*/ 56 h 56"/>
              <a:gd name="T30" fmla="*/ 14 w 47"/>
              <a:gd name="T31" fmla="*/ 56 h 56"/>
              <a:gd name="T32" fmla="*/ 47 w 47"/>
              <a:gd name="T33" fmla="*/ 56 h 56"/>
              <a:gd name="T34" fmla="*/ 47 w 47"/>
              <a:gd name="T35" fmla="*/ 56 h 56"/>
              <a:gd name="T36" fmla="*/ 47 w 47"/>
              <a:gd name="T37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" h="56">
                <a:moveTo>
                  <a:pt x="47" y="56"/>
                </a:moveTo>
                <a:lnTo>
                  <a:pt x="47" y="56"/>
                </a:lnTo>
                <a:lnTo>
                  <a:pt x="47" y="48"/>
                </a:lnTo>
                <a:lnTo>
                  <a:pt x="46" y="40"/>
                </a:lnTo>
                <a:lnTo>
                  <a:pt x="44" y="33"/>
                </a:lnTo>
                <a:lnTo>
                  <a:pt x="41" y="25"/>
                </a:lnTo>
                <a:lnTo>
                  <a:pt x="34" y="12"/>
                </a:lnTo>
                <a:lnTo>
                  <a:pt x="26" y="0"/>
                </a:lnTo>
                <a:lnTo>
                  <a:pt x="0" y="21"/>
                </a:lnTo>
                <a:lnTo>
                  <a:pt x="6" y="30"/>
                </a:lnTo>
                <a:lnTo>
                  <a:pt x="10" y="39"/>
                </a:lnTo>
                <a:lnTo>
                  <a:pt x="11" y="43"/>
                </a:lnTo>
                <a:lnTo>
                  <a:pt x="13" y="47"/>
                </a:lnTo>
                <a:lnTo>
                  <a:pt x="14" y="52"/>
                </a:lnTo>
                <a:lnTo>
                  <a:pt x="14" y="56"/>
                </a:lnTo>
                <a:lnTo>
                  <a:pt x="14" y="56"/>
                </a:lnTo>
                <a:lnTo>
                  <a:pt x="47" y="56"/>
                </a:lnTo>
                <a:lnTo>
                  <a:pt x="47" y="56"/>
                </a:lnTo>
                <a:lnTo>
                  <a:pt x="47" y="5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84" name="Freeform 232"/>
          <p:cNvSpPr>
            <a:spLocks/>
          </p:cNvSpPr>
          <p:nvPr/>
        </p:nvSpPr>
        <p:spPr bwMode="auto">
          <a:xfrm>
            <a:off x="7810500" y="4194175"/>
            <a:ext cx="84138" cy="58738"/>
          </a:xfrm>
          <a:custGeom>
            <a:avLst/>
            <a:gdLst>
              <a:gd name="T0" fmla="*/ 0 w 158"/>
              <a:gd name="T1" fmla="*/ 109 h 109"/>
              <a:gd name="T2" fmla="*/ 0 w 158"/>
              <a:gd name="T3" fmla="*/ 109 h 109"/>
              <a:gd name="T4" fmla="*/ 16 w 158"/>
              <a:gd name="T5" fmla="*/ 108 h 109"/>
              <a:gd name="T6" fmla="*/ 31 w 158"/>
              <a:gd name="T7" fmla="*/ 107 h 109"/>
              <a:gd name="T8" fmla="*/ 46 w 158"/>
              <a:gd name="T9" fmla="*/ 105 h 109"/>
              <a:gd name="T10" fmla="*/ 60 w 158"/>
              <a:gd name="T11" fmla="*/ 102 h 109"/>
              <a:gd name="T12" fmla="*/ 74 w 158"/>
              <a:gd name="T13" fmla="*/ 97 h 109"/>
              <a:gd name="T14" fmla="*/ 86 w 158"/>
              <a:gd name="T15" fmla="*/ 92 h 109"/>
              <a:gd name="T16" fmla="*/ 98 w 158"/>
              <a:gd name="T17" fmla="*/ 85 h 109"/>
              <a:gd name="T18" fmla="*/ 110 w 158"/>
              <a:gd name="T19" fmla="*/ 79 h 109"/>
              <a:gd name="T20" fmla="*/ 119 w 158"/>
              <a:gd name="T21" fmla="*/ 71 h 109"/>
              <a:gd name="T22" fmla="*/ 129 w 158"/>
              <a:gd name="T23" fmla="*/ 64 h 109"/>
              <a:gd name="T24" fmla="*/ 138 w 158"/>
              <a:gd name="T25" fmla="*/ 54 h 109"/>
              <a:gd name="T26" fmla="*/ 144 w 158"/>
              <a:gd name="T27" fmla="*/ 44 h 109"/>
              <a:gd name="T28" fmla="*/ 151 w 158"/>
              <a:gd name="T29" fmla="*/ 35 h 109"/>
              <a:gd name="T30" fmla="*/ 155 w 158"/>
              <a:gd name="T31" fmla="*/ 24 h 109"/>
              <a:gd name="T32" fmla="*/ 157 w 158"/>
              <a:gd name="T33" fmla="*/ 12 h 109"/>
              <a:gd name="T34" fmla="*/ 158 w 158"/>
              <a:gd name="T35" fmla="*/ 0 h 109"/>
              <a:gd name="T36" fmla="*/ 125 w 158"/>
              <a:gd name="T37" fmla="*/ 0 h 109"/>
              <a:gd name="T38" fmla="*/ 125 w 158"/>
              <a:gd name="T39" fmla="*/ 6 h 109"/>
              <a:gd name="T40" fmla="*/ 122 w 158"/>
              <a:gd name="T41" fmla="*/ 13 h 109"/>
              <a:gd name="T42" fmla="*/ 120 w 158"/>
              <a:gd name="T43" fmla="*/ 19 h 109"/>
              <a:gd name="T44" fmla="*/ 116 w 158"/>
              <a:gd name="T45" fmla="*/ 27 h 109"/>
              <a:gd name="T46" fmla="*/ 112 w 158"/>
              <a:gd name="T47" fmla="*/ 33 h 109"/>
              <a:gd name="T48" fmla="*/ 105 w 158"/>
              <a:gd name="T49" fmla="*/ 39 h 109"/>
              <a:gd name="T50" fmla="*/ 99 w 158"/>
              <a:gd name="T51" fmla="*/ 45 h 109"/>
              <a:gd name="T52" fmla="*/ 91 w 158"/>
              <a:gd name="T53" fmla="*/ 51 h 109"/>
              <a:gd name="T54" fmla="*/ 83 w 158"/>
              <a:gd name="T55" fmla="*/ 56 h 109"/>
              <a:gd name="T56" fmla="*/ 73 w 158"/>
              <a:gd name="T57" fmla="*/ 60 h 109"/>
              <a:gd name="T58" fmla="*/ 62 w 158"/>
              <a:gd name="T59" fmla="*/ 65 h 109"/>
              <a:gd name="T60" fmla="*/ 51 w 158"/>
              <a:gd name="T61" fmla="*/ 69 h 109"/>
              <a:gd name="T62" fmla="*/ 39 w 158"/>
              <a:gd name="T63" fmla="*/ 71 h 109"/>
              <a:gd name="T64" fmla="*/ 26 w 158"/>
              <a:gd name="T65" fmla="*/ 73 h 109"/>
              <a:gd name="T66" fmla="*/ 13 w 158"/>
              <a:gd name="T67" fmla="*/ 75 h 109"/>
              <a:gd name="T68" fmla="*/ 0 w 158"/>
              <a:gd name="T69" fmla="*/ 76 h 109"/>
              <a:gd name="T70" fmla="*/ 0 w 158"/>
              <a:gd name="T71" fmla="*/ 76 h 109"/>
              <a:gd name="T72" fmla="*/ 0 w 158"/>
              <a:gd name="T73" fmla="*/ 109 h 109"/>
              <a:gd name="T74" fmla="*/ 0 w 158"/>
              <a:gd name="T75" fmla="*/ 109 h 109"/>
              <a:gd name="T76" fmla="*/ 0 w 158"/>
              <a:gd name="T77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8" h="109">
                <a:moveTo>
                  <a:pt x="0" y="109"/>
                </a:moveTo>
                <a:lnTo>
                  <a:pt x="0" y="109"/>
                </a:lnTo>
                <a:lnTo>
                  <a:pt x="16" y="108"/>
                </a:lnTo>
                <a:lnTo>
                  <a:pt x="31" y="107"/>
                </a:lnTo>
                <a:lnTo>
                  <a:pt x="46" y="105"/>
                </a:lnTo>
                <a:lnTo>
                  <a:pt x="60" y="102"/>
                </a:lnTo>
                <a:lnTo>
                  <a:pt x="74" y="97"/>
                </a:lnTo>
                <a:lnTo>
                  <a:pt x="86" y="92"/>
                </a:lnTo>
                <a:lnTo>
                  <a:pt x="98" y="85"/>
                </a:lnTo>
                <a:lnTo>
                  <a:pt x="110" y="79"/>
                </a:lnTo>
                <a:lnTo>
                  <a:pt x="119" y="71"/>
                </a:lnTo>
                <a:lnTo>
                  <a:pt x="129" y="64"/>
                </a:lnTo>
                <a:lnTo>
                  <a:pt x="138" y="54"/>
                </a:lnTo>
                <a:lnTo>
                  <a:pt x="144" y="44"/>
                </a:lnTo>
                <a:lnTo>
                  <a:pt x="151" y="35"/>
                </a:lnTo>
                <a:lnTo>
                  <a:pt x="155" y="24"/>
                </a:lnTo>
                <a:lnTo>
                  <a:pt x="157" y="12"/>
                </a:lnTo>
                <a:lnTo>
                  <a:pt x="158" y="0"/>
                </a:lnTo>
                <a:lnTo>
                  <a:pt x="125" y="0"/>
                </a:lnTo>
                <a:lnTo>
                  <a:pt x="125" y="6"/>
                </a:lnTo>
                <a:lnTo>
                  <a:pt x="122" y="13"/>
                </a:lnTo>
                <a:lnTo>
                  <a:pt x="120" y="19"/>
                </a:lnTo>
                <a:lnTo>
                  <a:pt x="116" y="27"/>
                </a:lnTo>
                <a:lnTo>
                  <a:pt x="112" y="33"/>
                </a:lnTo>
                <a:lnTo>
                  <a:pt x="105" y="39"/>
                </a:lnTo>
                <a:lnTo>
                  <a:pt x="99" y="45"/>
                </a:lnTo>
                <a:lnTo>
                  <a:pt x="91" y="51"/>
                </a:lnTo>
                <a:lnTo>
                  <a:pt x="83" y="56"/>
                </a:lnTo>
                <a:lnTo>
                  <a:pt x="73" y="60"/>
                </a:lnTo>
                <a:lnTo>
                  <a:pt x="62" y="65"/>
                </a:lnTo>
                <a:lnTo>
                  <a:pt x="51" y="69"/>
                </a:lnTo>
                <a:lnTo>
                  <a:pt x="39" y="71"/>
                </a:lnTo>
                <a:lnTo>
                  <a:pt x="26" y="73"/>
                </a:lnTo>
                <a:lnTo>
                  <a:pt x="13" y="75"/>
                </a:lnTo>
                <a:lnTo>
                  <a:pt x="0" y="76"/>
                </a:lnTo>
                <a:lnTo>
                  <a:pt x="0" y="76"/>
                </a:lnTo>
                <a:lnTo>
                  <a:pt x="0" y="109"/>
                </a:lnTo>
                <a:lnTo>
                  <a:pt x="0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85" name="Freeform 233"/>
          <p:cNvSpPr>
            <a:spLocks/>
          </p:cNvSpPr>
          <p:nvPr/>
        </p:nvSpPr>
        <p:spPr bwMode="auto">
          <a:xfrm>
            <a:off x="7727950" y="4194175"/>
            <a:ext cx="82550" cy="58738"/>
          </a:xfrm>
          <a:custGeom>
            <a:avLst/>
            <a:gdLst>
              <a:gd name="T0" fmla="*/ 0 w 157"/>
              <a:gd name="T1" fmla="*/ 0 h 109"/>
              <a:gd name="T2" fmla="*/ 0 w 157"/>
              <a:gd name="T3" fmla="*/ 0 h 109"/>
              <a:gd name="T4" fmla="*/ 1 w 157"/>
              <a:gd name="T5" fmla="*/ 12 h 109"/>
              <a:gd name="T6" fmla="*/ 3 w 157"/>
              <a:gd name="T7" fmla="*/ 24 h 109"/>
              <a:gd name="T8" fmla="*/ 7 w 157"/>
              <a:gd name="T9" fmla="*/ 35 h 109"/>
              <a:gd name="T10" fmla="*/ 14 w 157"/>
              <a:gd name="T11" fmla="*/ 44 h 109"/>
              <a:gd name="T12" fmla="*/ 20 w 157"/>
              <a:gd name="T13" fmla="*/ 54 h 109"/>
              <a:gd name="T14" fmla="*/ 29 w 157"/>
              <a:gd name="T15" fmla="*/ 64 h 109"/>
              <a:gd name="T16" fmla="*/ 39 w 157"/>
              <a:gd name="T17" fmla="*/ 71 h 109"/>
              <a:gd name="T18" fmla="*/ 48 w 157"/>
              <a:gd name="T19" fmla="*/ 79 h 109"/>
              <a:gd name="T20" fmla="*/ 60 w 157"/>
              <a:gd name="T21" fmla="*/ 85 h 109"/>
              <a:gd name="T22" fmla="*/ 72 w 157"/>
              <a:gd name="T23" fmla="*/ 92 h 109"/>
              <a:gd name="T24" fmla="*/ 85 w 157"/>
              <a:gd name="T25" fmla="*/ 97 h 109"/>
              <a:gd name="T26" fmla="*/ 98 w 157"/>
              <a:gd name="T27" fmla="*/ 102 h 109"/>
              <a:gd name="T28" fmla="*/ 112 w 157"/>
              <a:gd name="T29" fmla="*/ 105 h 109"/>
              <a:gd name="T30" fmla="*/ 127 w 157"/>
              <a:gd name="T31" fmla="*/ 107 h 109"/>
              <a:gd name="T32" fmla="*/ 142 w 157"/>
              <a:gd name="T33" fmla="*/ 108 h 109"/>
              <a:gd name="T34" fmla="*/ 157 w 157"/>
              <a:gd name="T35" fmla="*/ 109 h 109"/>
              <a:gd name="T36" fmla="*/ 157 w 157"/>
              <a:gd name="T37" fmla="*/ 76 h 109"/>
              <a:gd name="T38" fmla="*/ 144 w 157"/>
              <a:gd name="T39" fmla="*/ 75 h 109"/>
              <a:gd name="T40" fmla="*/ 132 w 157"/>
              <a:gd name="T41" fmla="*/ 73 h 109"/>
              <a:gd name="T42" fmla="*/ 120 w 157"/>
              <a:gd name="T43" fmla="*/ 71 h 109"/>
              <a:gd name="T44" fmla="*/ 108 w 157"/>
              <a:gd name="T45" fmla="*/ 69 h 109"/>
              <a:gd name="T46" fmla="*/ 96 w 157"/>
              <a:gd name="T47" fmla="*/ 65 h 109"/>
              <a:gd name="T48" fmla="*/ 86 w 157"/>
              <a:gd name="T49" fmla="*/ 60 h 109"/>
              <a:gd name="T50" fmla="*/ 76 w 157"/>
              <a:gd name="T51" fmla="*/ 56 h 109"/>
              <a:gd name="T52" fmla="*/ 67 w 157"/>
              <a:gd name="T53" fmla="*/ 51 h 109"/>
              <a:gd name="T54" fmla="*/ 59 w 157"/>
              <a:gd name="T55" fmla="*/ 45 h 109"/>
              <a:gd name="T56" fmla="*/ 53 w 157"/>
              <a:gd name="T57" fmla="*/ 39 h 109"/>
              <a:gd name="T58" fmla="*/ 46 w 157"/>
              <a:gd name="T59" fmla="*/ 33 h 109"/>
              <a:gd name="T60" fmla="*/ 42 w 157"/>
              <a:gd name="T61" fmla="*/ 27 h 109"/>
              <a:gd name="T62" fmla="*/ 39 w 157"/>
              <a:gd name="T63" fmla="*/ 19 h 109"/>
              <a:gd name="T64" fmla="*/ 35 w 157"/>
              <a:gd name="T65" fmla="*/ 13 h 109"/>
              <a:gd name="T66" fmla="*/ 34 w 157"/>
              <a:gd name="T67" fmla="*/ 6 h 109"/>
              <a:gd name="T68" fmla="*/ 33 w 157"/>
              <a:gd name="T69" fmla="*/ 0 h 109"/>
              <a:gd name="T70" fmla="*/ 33 w 157"/>
              <a:gd name="T71" fmla="*/ 0 h 109"/>
              <a:gd name="T72" fmla="*/ 0 w 157"/>
              <a:gd name="T73" fmla="*/ 0 h 109"/>
              <a:gd name="T74" fmla="*/ 0 w 157"/>
              <a:gd name="T75" fmla="*/ 0 h 109"/>
              <a:gd name="T76" fmla="*/ 0 w 157"/>
              <a:gd name="T7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7" h="109">
                <a:moveTo>
                  <a:pt x="0" y="0"/>
                </a:moveTo>
                <a:lnTo>
                  <a:pt x="0" y="0"/>
                </a:lnTo>
                <a:lnTo>
                  <a:pt x="1" y="12"/>
                </a:lnTo>
                <a:lnTo>
                  <a:pt x="3" y="24"/>
                </a:lnTo>
                <a:lnTo>
                  <a:pt x="7" y="35"/>
                </a:lnTo>
                <a:lnTo>
                  <a:pt x="14" y="44"/>
                </a:lnTo>
                <a:lnTo>
                  <a:pt x="20" y="54"/>
                </a:lnTo>
                <a:lnTo>
                  <a:pt x="29" y="64"/>
                </a:lnTo>
                <a:lnTo>
                  <a:pt x="39" y="71"/>
                </a:lnTo>
                <a:lnTo>
                  <a:pt x="48" y="79"/>
                </a:lnTo>
                <a:lnTo>
                  <a:pt x="60" y="85"/>
                </a:lnTo>
                <a:lnTo>
                  <a:pt x="72" y="92"/>
                </a:lnTo>
                <a:lnTo>
                  <a:pt x="85" y="97"/>
                </a:lnTo>
                <a:lnTo>
                  <a:pt x="98" y="102"/>
                </a:lnTo>
                <a:lnTo>
                  <a:pt x="112" y="105"/>
                </a:lnTo>
                <a:lnTo>
                  <a:pt x="127" y="107"/>
                </a:lnTo>
                <a:lnTo>
                  <a:pt x="142" y="108"/>
                </a:lnTo>
                <a:lnTo>
                  <a:pt x="157" y="109"/>
                </a:lnTo>
                <a:lnTo>
                  <a:pt x="157" y="76"/>
                </a:lnTo>
                <a:lnTo>
                  <a:pt x="144" y="75"/>
                </a:lnTo>
                <a:lnTo>
                  <a:pt x="132" y="73"/>
                </a:lnTo>
                <a:lnTo>
                  <a:pt x="120" y="71"/>
                </a:lnTo>
                <a:lnTo>
                  <a:pt x="108" y="69"/>
                </a:lnTo>
                <a:lnTo>
                  <a:pt x="96" y="65"/>
                </a:lnTo>
                <a:lnTo>
                  <a:pt x="86" y="60"/>
                </a:lnTo>
                <a:lnTo>
                  <a:pt x="76" y="56"/>
                </a:lnTo>
                <a:lnTo>
                  <a:pt x="67" y="51"/>
                </a:lnTo>
                <a:lnTo>
                  <a:pt x="59" y="45"/>
                </a:lnTo>
                <a:lnTo>
                  <a:pt x="53" y="39"/>
                </a:lnTo>
                <a:lnTo>
                  <a:pt x="46" y="33"/>
                </a:lnTo>
                <a:lnTo>
                  <a:pt x="42" y="27"/>
                </a:lnTo>
                <a:lnTo>
                  <a:pt x="39" y="19"/>
                </a:lnTo>
                <a:lnTo>
                  <a:pt x="35" y="13"/>
                </a:lnTo>
                <a:lnTo>
                  <a:pt x="34" y="6"/>
                </a:lnTo>
                <a:lnTo>
                  <a:pt x="33" y="0"/>
                </a:lnTo>
                <a:lnTo>
                  <a:pt x="3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86" name="Freeform 234"/>
          <p:cNvSpPr>
            <a:spLocks/>
          </p:cNvSpPr>
          <p:nvPr/>
        </p:nvSpPr>
        <p:spPr bwMode="auto">
          <a:xfrm>
            <a:off x="7727950" y="4164013"/>
            <a:ext cx="31750" cy="30162"/>
          </a:xfrm>
          <a:custGeom>
            <a:avLst/>
            <a:gdLst>
              <a:gd name="T0" fmla="*/ 27 w 60"/>
              <a:gd name="T1" fmla="*/ 33 h 58"/>
              <a:gd name="T2" fmla="*/ 18 w 60"/>
              <a:gd name="T3" fmla="*/ 6 h 58"/>
              <a:gd name="T4" fmla="*/ 11 w 60"/>
              <a:gd name="T5" fmla="*/ 18 h 58"/>
              <a:gd name="T6" fmla="*/ 5 w 60"/>
              <a:gd name="T7" fmla="*/ 30 h 58"/>
              <a:gd name="T8" fmla="*/ 1 w 60"/>
              <a:gd name="T9" fmla="*/ 44 h 58"/>
              <a:gd name="T10" fmla="*/ 0 w 60"/>
              <a:gd name="T11" fmla="*/ 58 h 58"/>
              <a:gd name="T12" fmla="*/ 33 w 60"/>
              <a:gd name="T13" fmla="*/ 58 h 58"/>
              <a:gd name="T14" fmla="*/ 34 w 60"/>
              <a:gd name="T15" fmla="*/ 49 h 58"/>
              <a:gd name="T16" fmla="*/ 36 w 60"/>
              <a:gd name="T17" fmla="*/ 42 h 58"/>
              <a:gd name="T18" fmla="*/ 40 w 60"/>
              <a:gd name="T19" fmla="*/ 34 h 58"/>
              <a:gd name="T20" fmla="*/ 45 w 60"/>
              <a:gd name="T21" fmla="*/ 27 h 58"/>
              <a:gd name="T22" fmla="*/ 35 w 60"/>
              <a:gd name="T23" fmla="*/ 0 h 58"/>
              <a:gd name="T24" fmla="*/ 45 w 60"/>
              <a:gd name="T25" fmla="*/ 27 h 58"/>
              <a:gd name="T26" fmla="*/ 60 w 60"/>
              <a:gd name="T27" fmla="*/ 6 h 58"/>
              <a:gd name="T28" fmla="*/ 35 w 60"/>
              <a:gd name="T29" fmla="*/ 0 h 58"/>
              <a:gd name="T30" fmla="*/ 27 w 60"/>
              <a:gd name="T31" fmla="*/ 3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0" h="58">
                <a:moveTo>
                  <a:pt x="27" y="33"/>
                </a:moveTo>
                <a:lnTo>
                  <a:pt x="18" y="6"/>
                </a:lnTo>
                <a:lnTo>
                  <a:pt x="11" y="18"/>
                </a:lnTo>
                <a:lnTo>
                  <a:pt x="5" y="30"/>
                </a:lnTo>
                <a:lnTo>
                  <a:pt x="1" y="44"/>
                </a:lnTo>
                <a:lnTo>
                  <a:pt x="0" y="58"/>
                </a:lnTo>
                <a:lnTo>
                  <a:pt x="33" y="58"/>
                </a:lnTo>
                <a:lnTo>
                  <a:pt x="34" y="49"/>
                </a:lnTo>
                <a:lnTo>
                  <a:pt x="36" y="42"/>
                </a:lnTo>
                <a:lnTo>
                  <a:pt x="40" y="34"/>
                </a:lnTo>
                <a:lnTo>
                  <a:pt x="45" y="27"/>
                </a:lnTo>
                <a:lnTo>
                  <a:pt x="35" y="0"/>
                </a:lnTo>
                <a:lnTo>
                  <a:pt x="45" y="27"/>
                </a:lnTo>
                <a:lnTo>
                  <a:pt x="60" y="6"/>
                </a:lnTo>
                <a:lnTo>
                  <a:pt x="35" y="0"/>
                </a:lnTo>
                <a:lnTo>
                  <a:pt x="27" y="3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87" name="Freeform 235"/>
          <p:cNvSpPr>
            <a:spLocks/>
          </p:cNvSpPr>
          <p:nvPr/>
        </p:nvSpPr>
        <p:spPr bwMode="auto">
          <a:xfrm>
            <a:off x="7634288" y="4122738"/>
            <a:ext cx="112712" cy="58737"/>
          </a:xfrm>
          <a:custGeom>
            <a:avLst/>
            <a:gdLst>
              <a:gd name="T0" fmla="*/ 48 w 212"/>
              <a:gd name="T1" fmla="*/ 0 h 111"/>
              <a:gd name="T2" fmla="*/ 39 w 212"/>
              <a:gd name="T3" fmla="*/ 30 h 111"/>
              <a:gd name="T4" fmla="*/ 57 w 212"/>
              <a:gd name="T5" fmla="*/ 44 h 111"/>
              <a:gd name="T6" fmla="*/ 76 w 212"/>
              <a:gd name="T7" fmla="*/ 56 h 111"/>
              <a:gd name="T8" fmla="*/ 97 w 212"/>
              <a:gd name="T9" fmla="*/ 68 h 111"/>
              <a:gd name="T10" fmla="*/ 117 w 212"/>
              <a:gd name="T11" fmla="*/ 79 h 111"/>
              <a:gd name="T12" fmla="*/ 138 w 212"/>
              <a:gd name="T13" fmla="*/ 88 h 111"/>
              <a:gd name="T14" fmla="*/ 159 w 212"/>
              <a:gd name="T15" fmla="*/ 97 h 111"/>
              <a:gd name="T16" fmla="*/ 182 w 212"/>
              <a:gd name="T17" fmla="*/ 105 h 111"/>
              <a:gd name="T18" fmla="*/ 204 w 212"/>
              <a:gd name="T19" fmla="*/ 111 h 111"/>
              <a:gd name="T20" fmla="*/ 212 w 212"/>
              <a:gd name="T21" fmla="*/ 78 h 111"/>
              <a:gd name="T22" fmla="*/ 192 w 212"/>
              <a:gd name="T23" fmla="*/ 72 h 111"/>
              <a:gd name="T24" fmla="*/ 171 w 212"/>
              <a:gd name="T25" fmla="*/ 65 h 111"/>
              <a:gd name="T26" fmla="*/ 151 w 212"/>
              <a:gd name="T27" fmla="*/ 57 h 111"/>
              <a:gd name="T28" fmla="*/ 131 w 212"/>
              <a:gd name="T29" fmla="*/ 49 h 111"/>
              <a:gd name="T30" fmla="*/ 112 w 212"/>
              <a:gd name="T31" fmla="*/ 39 h 111"/>
              <a:gd name="T32" fmla="*/ 94 w 212"/>
              <a:gd name="T33" fmla="*/ 28 h 111"/>
              <a:gd name="T34" fmla="*/ 76 w 212"/>
              <a:gd name="T35" fmla="*/ 16 h 111"/>
              <a:gd name="T36" fmla="*/ 59 w 212"/>
              <a:gd name="T37" fmla="*/ 4 h 111"/>
              <a:gd name="T38" fmla="*/ 48 w 212"/>
              <a:gd name="T39" fmla="*/ 34 h 111"/>
              <a:gd name="T40" fmla="*/ 48 w 212"/>
              <a:gd name="T41" fmla="*/ 0 h 111"/>
              <a:gd name="T42" fmla="*/ 0 w 212"/>
              <a:gd name="T43" fmla="*/ 1 h 111"/>
              <a:gd name="T44" fmla="*/ 39 w 212"/>
              <a:gd name="T45" fmla="*/ 30 h 111"/>
              <a:gd name="T46" fmla="*/ 48 w 212"/>
              <a:gd name="T47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2" h="111">
                <a:moveTo>
                  <a:pt x="48" y="0"/>
                </a:moveTo>
                <a:lnTo>
                  <a:pt x="39" y="30"/>
                </a:lnTo>
                <a:lnTo>
                  <a:pt x="57" y="44"/>
                </a:lnTo>
                <a:lnTo>
                  <a:pt x="76" y="56"/>
                </a:lnTo>
                <a:lnTo>
                  <a:pt x="97" y="68"/>
                </a:lnTo>
                <a:lnTo>
                  <a:pt x="117" y="79"/>
                </a:lnTo>
                <a:lnTo>
                  <a:pt x="138" y="88"/>
                </a:lnTo>
                <a:lnTo>
                  <a:pt x="159" y="97"/>
                </a:lnTo>
                <a:lnTo>
                  <a:pt x="182" y="105"/>
                </a:lnTo>
                <a:lnTo>
                  <a:pt x="204" y="111"/>
                </a:lnTo>
                <a:lnTo>
                  <a:pt x="212" y="78"/>
                </a:lnTo>
                <a:lnTo>
                  <a:pt x="192" y="72"/>
                </a:lnTo>
                <a:lnTo>
                  <a:pt x="171" y="65"/>
                </a:lnTo>
                <a:lnTo>
                  <a:pt x="151" y="57"/>
                </a:lnTo>
                <a:lnTo>
                  <a:pt x="131" y="49"/>
                </a:lnTo>
                <a:lnTo>
                  <a:pt x="112" y="39"/>
                </a:lnTo>
                <a:lnTo>
                  <a:pt x="94" y="28"/>
                </a:lnTo>
                <a:lnTo>
                  <a:pt x="76" y="16"/>
                </a:lnTo>
                <a:lnTo>
                  <a:pt x="59" y="4"/>
                </a:lnTo>
                <a:lnTo>
                  <a:pt x="48" y="34"/>
                </a:lnTo>
                <a:lnTo>
                  <a:pt x="48" y="0"/>
                </a:lnTo>
                <a:lnTo>
                  <a:pt x="0" y="1"/>
                </a:lnTo>
                <a:lnTo>
                  <a:pt x="39" y="30"/>
                </a:lnTo>
                <a:lnTo>
                  <a:pt x="48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88" name="Freeform 236"/>
          <p:cNvSpPr>
            <a:spLocks/>
          </p:cNvSpPr>
          <p:nvPr/>
        </p:nvSpPr>
        <p:spPr bwMode="auto">
          <a:xfrm>
            <a:off x="7659688" y="4121150"/>
            <a:ext cx="322262" cy="19050"/>
          </a:xfrm>
          <a:custGeom>
            <a:avLst/>
            <a:gdLst>
              <a:gd name="T0" fmla="*/ 569 w 608"/>
              <a:gd name="T1" fmla="*/ 30 h 37"/>
              <a:gd name="T2" fmla="*/ 560 w 608"/>
              <a:gd name="T3" fmla="*/ 0 h 37"/>
              <a:gd name="T4" fmla="*/ 0 w 608"/>
              <a:gd name="T5" fmla="*/ 3 h 37"/>
              <a:gd name="T6" fmla="*/ 0 w 608"/>
              <a:gd name="T7" fmla="*/ 37 h 37"/>
              <a:gd name="T8" fmla="*/ 560 w 608"/>
              <a:gd name="T9" fmla="*/ 33 h 37"/>
              <a:gd name="T10" fmla="*/ 569 w 608"/>
              <a:gd name="T11" fmla="*/ 30 h 37"/>
              <a:gd name="T12" fmla="*/ 569 w 608"/>
              <a:gd name="T13" fmla="*/ 30 h 37"/>
              <a:gd name="T14" fmla="*/ 608 w 608"/>
              <a:gd name="T15" fmla="*/ 1 h 37"/>
              <a:gd name="T16" fmla="*/ 560 w 608"/>
              <a:gd name="T17" fmla="*/ 0 h 37"/>
              <a:gd name="T18" fmla="*/ 569 w 608"/>
              <a:gd name="T19" fmla="*/ 3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8" h="37">
                <a:moveTo>
                  <a:pt x="569" y="30"/>
                </a:moveTo>
                <a:lnTo>
                  <a:pt x="560" y="0"/>
                </a:lnTo>
                <a:lnTo>
                  <a:pt x="0" y="3"/>
                </a:lnTo>
                <a:lnTo>
                  <a:pt x="0" y="37"/>
                </a:lnTo>
                <a:lnTo>
                  <a:pt x="560" y="33"/>
                </a:lnTo>
                <a:lnTo>
                  <a:pt x="569" y="30"/>
                </a:lnTo>
                <a:lnTo>
                  <a:pt x="569" y="30"/>
                </a:lnTo>
                <a:lnTo>
                  <a:pt x="608" y="1"/>
                </a:lnTo>
                <a:lnTo>
                  <a:pt x="560" y="0"/>
                </a:lnTo>
                <a:lnTo>
                  <a:pt x="569" y="3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89" name="Freeform 237"/>
          <p:cNvSpPr>
            <a:spLocks/>
          </p:cNvSpPr>
          <p:nvPr/>
        </p:nvSpPr>
        <p:spPr bwMode="auto">
          <a:xfrm>
            <a:off x="7861300" y="4122738"/>
            <a:ext cx="100013" cy="57150"/>
          </a:xfrm>
          <a:custGeom>
            <a:avLst/>
            <a:gdLst>
              <a:gd name="T0" fmla="*/ 43 w 189"/>
              <a:gd name="T1" fmla="*/ 80 h 107"/>
              <a:gd name="T2" fmla="*/ 34 w 189"/>
              <a:gd name="T3" fmla="*/ 107 h 107"/>
              <a:gd name="T4" fmla="*/ 55 w 189"/>
              <a:gd name="T5" fmla="*/ 99 h 107"/>
              <a:gd name="T6" fmla="*/ 76 w 189"/>
              <a:gd name="T7" fmla="*/ 92 h 107"/>
              <a:gd name="T8" fmla="*/ 97 w 189"/>
              <a:gd name="T9" fmla="*/ 83 h 107"/>
              <a:gd name="T10" fmla="*/ 116 w 189"/>
              <a:gd name="T11" fmla="*/ 73 h 107"/>
              <a:gd name="T12" fmla="*/ 135 w 189"/>
              <a:gd name="T13" fmla="*/ 64 h 107"/>
              <a:gd name="T14" fmla="*/ 154 w 189"/>
              <a:gd name="T15" fmla="*/ 52 h 107"/>
              <a:gd name="T16" fmla="*/ 172 w 189"/>
              <a:gd name="T17" fmla="*/ 40 h 107"/>
              <a:gd name="T18" fmla="*/ 189 w 189"/>
              <a:gd name="T19" fmla="*/ 27 h 107"/>
              <a:gd name="T20" fmla="*/ 169 w 189"/>
              <a:gd name="T21" fmla="*/ 0 h 107"/>
              <a:gd name="T22" fmla="*/ 153 w 189"/>
              <a:gd name="T23" fmla="*/ 13 h 107"/>
              <a:gd name="T24" fmla="*/ 136 w 189"/>
              <a:gd name="T25" fmla="*/ 24 h 107"/>
              <a:gd name="T26" fmla="*/ 119 w 189"/>
              <a:gd name="T27" fmla="*/ 34 h 107"/>
              <a:gd name="T28" fmla="*/ 101 w 189"/>
              <a:gd name="T29" fmla="*/ 44 h 107"/>
              <a:gd name="T30" fmla="*/ 82 w 189"/>
              <a:gd name="T31" fmla="*/ 53 h 107"/>
              <a:gd name="T32" fmla="*/ 63 w 189"/>
              <a:gd name="T33" fmla="*/ 60 h 107"/>
              <a:gd name="T34" fmla="*/ 45 w 189"/>
              <a:gd name="T35" fmla="*/ 68 h 107"/>
              <a:gd name="T36" fmla="*/ 25 w 189"/>
              <a:gd name="T37" fmla="*/ 74 h 107"/>
              <a:gd name="T38" fmla="*/ 17 w 189"/>
              <a:gd name="T39" fmla="*/ 101 h 107"/>
              <a:gd name="T40" fmla="*/ 25 w 189"/>
              <a:gd name="T41" fmla="*/ 74 h 107"/>
              <a:gd name="T42" fmla="*/ 0 w 189"/>
              <a:gd name="T43" fmla="*/ 82 h 107"/>
              <a:gd name="T44" fmla="*/ 17 w 189"/>
              <a:gd name="T45" fmla="*/ 101 h 107"/>
              <a:gd name="T46" fmla="*/ 43 w 189"/>
              <a:gd name="T47" fmla="*/ 8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9" h="107">
                <a:moveTo>
                  <a:pt x="43" y="80"/>
                </a:moveTo>
                <a:lnTo>
                  <a:pt x="34" y="107"/>
                </a:lnTo>
                <a:lnTo>
                  <a:pt x="55" y="99"/>
                </a:lnTo>
                <a:lnTo>
                  <a:pt x="76" y="92"/>
                </a:lnTo>
                <a:lnTo>
                  <a:pt x="97" y="83"/>
                </a:lnTo>
                <a:lnTo>
                  <a:pt x="116" y="73"/>
                </a:lnTo>
                <a:lnTo>
                  <a:pt x="135" y="64"/>
                </a:lnTo>
                <a:lnTo>
                  <a:pt x="154" y="52"/>
                </a:lnTo>
                <a:lnTo>
                  <a:pt x="172" y="40"/>
                </a:lnTo>
                <a:lnTo>
                  <a:pt x="189" y="27"/>
                </a:lnTo>
                <a:lnTo>
                  <a:pt x="169" y="0"/>
                </a:lnTo>
                <a:lnTo>
                  <a:pt x="153" y="13"/>
                </a:lnTo>
                <a:lnTo>
                  <a:pt x="136" y="24"/>
                </a:lnTo>
                <a:lnTo>
                  <a:pt x="119" y="34"/>
                </a:lnTo>
                <a:lnTo>
                  <a:pt x="101" y="44"/>
                </a:lnTo>
                <a:lnTo>
                  <a:pt x="82" y="53"/>
                </a:lnTo>
                <a:lnTo>
                  <a:pt x="63" y="60"/>
                </a:lnTo>
                <a:lnTo>
                  <a:pt x="45" y="68"/>
                </a:lnTo>
                <a:lnTo>
                  <a:pt x="25" y="74"/>
                </a:lnTo>
                <a:lnTo>
                  <a:pt x="17" y="101"/>
                </a:lnTo>
                <a:lnTo>
                  <a:pt x="25" y="74"/>
                </a:lnTo>
                <a:lnTo>
                  <a:pt x="0" y="82"/>
                </a:lnTo>
                <a:lnTo>
                  <a:pt x="17" y="101"/>
                </a:lnTo>
                <a:lnTo>
                  <a:pt x="43" y="8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90" name="Freeform 238"/>
          <p:cNvSpPr>
            <a:spLocks/>
          </p:cNvSpPr>
          <p:nvPr/>
        </p:nvSpPr>
        <p:spPr bwMode="auto">
          <a:xfrm>
            <a:off x="7772400" y="4167188"/>
            <a:ext cx="76200" cy="49212"/>
          </a:xfrm>
          <a:custGeom>
            <a:avLst/>
            <a:gdLst>
              <a:gd name="T0" fmla="*/ 72 w 144"/>
              <a:gd name="T1" fmla="*/ 94 h 94"/>
              <a:gd name="T2" fmla="*/ 86 w 144"/>
              <a:gd name="T3" fmla="*/ 93 h 94"/>
              <a:gd name="T4" fmla="*/ 100 w 144"/>
              <a:gd name="T5" fmla="*/ 91 h 94"/>
              <a:gd name="T6" fmla="*/ 112 w 144"/>
              <a:gd name="T7" fmla="*/ 87 h 94"/>
              <a:gd name="T8" fmla="*/ 123 w 144"/>
              <a:gd name="T9" fmla="*/ 80 h 94"/>
              <a:gd name="T10" fmla="*/ 127 w 144"/>
              <a:gd name="T11" fmla="*/ 77 h 94"/>
              <a:gd name="T12" fmla="*/ 132 w 144"/>
              <a:gd name="T13" fmla="*/ 74 h 94"/>
              <a:gd name="T14" fmla="*/ 135 w 144"/>
              <a:gd name="T15" fmla="*/ 69 h 94"/>
              <a:gd name="T16" fmla="*/ 138 w 144"/>
              <a:gd name="T17" fmla="*/ 66 h 94"/>
              <a:gd name="T18" fmla="*/ 140 w 144"/>
              <a:gd name="T19" fmla="*/ 62 h 94"/>
              <a:gd name="T20" fmla="*/ 143 w 144"/>
              <a:gd name="T21" fmla="*/ 56 h 94"/>
              <a:gd name="T22" fmla="*/ 144 w 144"/>
              <a:gd name="T23" fmla="*/ 52 h 94"/>
              <a:gd name="T24" fmla="*/ 144 w 144"/>
              <a:gd name="T25" fmla="*/ 48 h 94"/>
              <a:gd name="T26" fmla="*/ 144 w 144"/>
              <a:gd name="T27" fmla="*/ 42 h 94"/>
              <a:gd name="T28" fmla="*/ 143 w 144"/>
              <a:gd name="T29" fmla="*/ 38 h 94"/>
              <a:gd name="T30" fmla="*/ 140 w 144"/>
              <a:gd name="T31" fmla="*/ 34 h 94"/>
              <a:gd name="T32" fmla="*/ 138 w 144"/>
              <a:gd name="T33" fmla="*/ 29 h 94"/>
              <a:gd name="T34" fmla="*/ 135 w 144"/>
              <a:gd name="T35" fmla="*/ 25 h 94"/>
              <a:gd name="T36" fmla="*/ 132 w 144"/>
              <a:gd name="T37" fmla="*/ 21 h 94"/>
              <a:gd name="T38" fmla="*/ 127 w 144"/>
              <a:gd name="T39" fmla="*/ 17 h 94"/>
              <a:gd name="T40" fmla="*/ 123 w 144"/>
              <a:gd name="T41" fmla="*/ 14 h 94"/>
              <a:gd name="T42" fmla="*/ 112 w 144"/>
              <a:gd name="T43" fmla="*/ 9 h 94"/>
              <a:gd name="T44" fmla="*/ 100 w 144"/>
              <a:gd name="T45" fmla="*/ 4 h 94"/>
              <a:gd name="T46" fmla="*/ 86 w 144"/>
              <a:gd name="T47" fmla="*/ 1 h 94"/>
              <a:gd name="T48" fmla="*/ 72 w 144"/>
              <a:gd name="T49" fmla="*/ 0 h 94"/>
              <a:gd name="T50" fmla="*/ 57 w 144"/>
              <a:gd name="T51" fmla="*/ 1 h 94"/>
              <a:gd name="T52" fmla="*/ 44 w 144"/>
              <a:gd name="T53" fmla="*/ 4 h 94"/>
              <a:gd name="T54" fmla="*/ 32 w 144"/>
              <a:gd name="T55" fmla="*/ 9 h 94"/>
              <a:gd name="T56" fmla="*/ 22 w 144"/>
              <a:gd name="T57" fmla="*/ 14 h 94"/>
              <a:gd name="T58" fmla="*/ 16 w 144"/>
              <a:gd name="T59" fmla="*/ 17 h 94"/>
              <a:gd name="T60" fmla="*/ 13 w 144"/>
              <a:gd name="T61" fmla="*/ 21 h 94"/>
              <a:gd name="T62" fmla="*/ 9 w 144"/>
              <a:gd name="T63" fmla="*/ 25 h 94"/>
              <a:gd name="T64" fmla="*/ 5 w 144"/>
              <a:gd name="T65" fmla="*/ 29 h 94"/>
              <a:gd name="T66" fmla="*/ 3 w 144"/>
              <a:gd name="T67" fmla="*/ 34 h 94"/>
              <a:gd name="T68" fmla="*/ 2 w 144"/>
              <a:gd name="T69" fmla="*/ 38 h 94"/>
              <a:gd name="T70" fmla="*/ 1 w 144"/>
              <a:gd name="T71" fmla="*/ 42 h 94"/>
              <a:gd name="T72" fmla="*/ 0 w 144"/>
              <a:gd name="T73" fmla="*/ 48 h 94"/>
              <a:gd name="T74" fmla="*/ 1 w 144"/>
              <a:gd name="T75" fmla="*/ 52 h 94"/>
              <a:gd name="T76" fmla="*/ 2 w 144"/>
              <a:gd name="T77" fmla="*/ 56 h 94"/>
              <a:gd name="T78" fmla="*/ 3 w 144"/>
              <a:gd name="T79" fmla="*/ 62 h 94"/>
              <a:gd name="T80" fmla="*/ 5 w 144"/>
              <a:gd name="T81" fmla="*/ 66 h 94"/>
              <a:gd name="T82" fmla="*/ 9 w 144"/>
              <a:gd name="T83" fmla="*/ 69 h 94"/>
              <a:gd name="T84" fmla="*/ 13 w 144"/>
              <a:gd name="T85" fmla="*/ 74 h 94"/>
              <a:gd name="T86" fmla="*/ 16 w 144"/>
              <a:gd name="T87" fmla="*/ 77 h 94"/>
              <a:gd name="T88" fmla="*/ 22 w 144"/>
              <a:gd name="T89" fmla="*/ 80 h 94"/>
              <a:gd name="T90" fmla="*/ 32 w 144"/>
              <a:gd name="T91" fmla="*/ 87 h 94"/>
              <a:gd name="T92" fmla="*/ 44 w 144"/>
              <a:gd name="T93" fmla="*/ 91 h 94"/>
              <a:gd name="T94" fmla="*/ 57 w 144"/>
              <a:gd name="T95" fmla="*/ 93 h 94"/>
              <a:gd name="T96" fmla="*/ 72 w 144"/>
              <a:gd name="T9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" h="94">
                <a:moveTo>
                  <a:pt x="72" y="94"/>
                </a:moveTo>
                <a:lnTo>
                  <a:pt x="86" y="93"/>
                </a:lnTo>
                <a:lnTo>
                  <a:pt x="100" y="91"/>
                </a:lnTo>
                <a:lnTo>
                  <a:pt x="112" y="87"/>
                </a:lnTo>
                <a:lnTo>
                  <a:pt x="123" y="80"/>
                </a:lnTo>
                <a:lnTo>
                  <a:pt x="127" y="77"/>
                </a:lnTo>
                <a:lnTo>
                  <a:pt x="132" y="74"/>
                </a:lnTo>
                <a:lnTo>
                  <a:pt x="135" y="69"/>
                </a:lnTo>
                <a:lnTo>
                  <a:pt x="138" y="66"/>
                </a:lnTo>
                <a:lnTo>
                  <a:pt x="140" y="62"/>
                </a:lnTo>
                <a:lnTo>
                  <a:pt x="143" y="56"/>
                </a:lnTo>
                <a:lnTo>
                  <a:pt x="144" y="52"/>
                </a:lnTo>
                <a:lnTo>
                  <a:pt x="144" y="48"/>
                </a:lnTo>
                <a:lnTo>
                  <a:pt x="144" y="42"/>
                </a:lnTo>
                <a:lnTo>
                  <a:pt x="143" y="38"/>
                </a:lnTo>
                <a:lnTo>
                  <a:pt x="140" y="34"/>
                </a:lnTo>
                <a:lnTo>
                  <a:pt x="138" y="29"/>
                </a:lnTo>
                <a:lnTo>
                  <a:pt x="135" y="25"/>
                </a:lnTo>
                <a:lnTo>
                  <a:pt x="132" y="21"/>
                </a:lnTo>
                <a:lnTo>
                  <a:pt x="127" y="17"/>
                </a:lnTo>
                <a:lnTo>
                  <a:pt x="123" y="14"/>
                </a:lnTo>
                <a:lnTo>
                  <a:pt x="112" y="9"/>
                </a:lnTo>
                <a:lnTo>
                  <a:pt x="100" y="4"/>
                </a:lnTo>
                <a:lnTo>
                  <a:pt x="86" y="1"/>
                </a:lnTo>
                <a:lnTo>
                  <a:pt x="72" y="0"/>
                </a:lnTo>
                <a:lnTo>
                  <a:pt x="57" y="1"/>
                </a:lnTo>
                <a:lnTo>
                  <a:pt x="44" y="4"/>
                </a:lnTo>
                <a:lnTo>
                  <a:pt x="32" y="9"/>
                </a:lnTo>
                <a:lnTo>
                  <a:pt x="22" y="14"/>
                </a:lnTo>
                <a:lnTo>
                  <a:pt x="16" y="17"/>
                </a:lnTo>
                <a:lnTo>
                  <a:pt x="13" y="21"/>
                </a:lnTo>
                <a:lnTo>
                  <a:pt x="9" y="25"/>
                </a:lnTo>
                <a:lnTo>
                  <a:pt x="5" y="29"/>
                </a:lnTo>
                <a:lnTo>
                  <a:pt x="3" y="34"/>
                </a:lnTo>
                <a:lnTo>
                  <a:pt x="2" y="38"/>
                </a:lnTo>
                <a:lnTo>
                  <a:pt x="1" y="42"/>
                </a:lnTo>
                <a:lnTo>
                  <a:pt x="0" y="48"/>
                </a:lnTo>
                <a:lnTo>
                  <a:pt x="1" y="52"/>
                </a:lnTo>
                <a:lnTo>
                  <a:pt x="2" y="56"/>
                </a:lnTo>
                <a:lnTo>
                  <a:pt x="3" y="62"/>
                </a:lnTo>
                <a:lnTo>
                  <a:pt x="5" y="66"/>
                </a:lnTo>
                <a:lnTo>
                  <a:pt x="9" y="69"/>
                </a:lnTo>
                <a:lnTo>
                  <a:pt x="13" y="74"/>
                </a:lnTo>
                <a:lnTo>
                  <a:pt x="16" y="77"/>
                </a:lnTo>
                <a:lnTo>
                  <a:pt x="22" y="80"/>
                </a:lnTo>
                <a:lnTo>
                  <a:pt x="32" y="87"/>
                </a:lnTo>
                <a:lnTo>
                  <a:pt x="44" y="91"/>
                </a:lnTo>
                <a:lnTo>
                  <a:pt x="57" y="93"/>
                </a:lnTo>
                <a:lnTo>
                  <a:pt x="72" y="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91" name="Freeform 239"/>
          <p:cNvSpPr>
            <a:spLocks/>
          </p:cNvSpPr>
          <p:nvPr/>
        </p:nvSpPr>
        <p:spPr bwMode="auto">
          <a:xfrm>
            <a:off x="7772400" y="4167188"/>
            <a:ext cx="76200" cy="49212"/>
          </a:xfrm>
          <a:custGeom>
            <a:avLst/>
            <a:gdLst>
              <a:gd name="T0" fmla="*/ 72 w 144"/>
              <a:gd name="T1" fmla="*/ 94 h 94"/>
              <a:gd name="T2" fmla="*/ 86 w 144"/>
              <a:gd name="T3" fmla="*/ 93 h 94"/>
              <a:gd name="T4" fmla="*/ 100 w 144"/>
              <a:gd name="T5" fmla="*/ 91 h 94"/>
              <a:gd name="T6" fmla="*/ 112 w 144"/>
              <a:gd name="T7" fmla="*/ 87 h 94"/>
              <a:gd name="T8" fmla="*/ 123 w 144"/>
              <a:gd name="T9" fmla="*/ 80 h 94"/>
              <a:gd name="T10" fmla="*/ 127 w 144"/>
              <a:gd name="T11" fmla="*/ 77 h 94"/>
              <a:gd name="T12" fmla="*/ 132 w 144"/>
              <a:gd name="T13" fmla="*/ 74 h 94"/>
              <a:gd name="T14" fmla="*/ 135 w 144"/>
              <a:gd name="T15" fmla="*/ 69 h 94"/>
              <a:gd name="T16" fmla="*/ 138 w 144"/>
              <a:gd name="T17" fmla="*/ 66 h 94"/>
              <a:gd name="T18" fmla="*/ 140 w 144"/>
              <a:gd name="T19" fmla="*/ 62 h 94"/>
              <a:gd name="T20" fmla="*/ 143 w 144"/>
              <a:gd name="T21" fmla="*/ 56 h 94"/>
              <a:gd name="T22" fmla="*/ 144 w 144"/>
              <a:gd name="T23" fmla="*/ 52 h 94"/>
              <a:gd name="T24" fmla="*/ 144 w 144"/>
              <a:gd name="T25" fmla="*/ 48 h 94"/>
              <a:gd name="T26" fmla="*/ 144 w 144"/>
              <a:gd name="T27" fmla="*/ 42 h 94"/>
              <a:gd name="T28" fmla="*/ 143 w 144"/>
              <a:gd name="T29" fmla="*/ 38 h 94"/>
              <a:gd name="T30" fmla="*/ 140 w 144"/>
              <a:gd name="T31" fmla="*/ 34 h 94"/>
              <a:gd name="T32" fmla="*/ 138 w 144"/>
              <a:gd name="T33" fmla="*/ 29 h 94"/>
              <a:gd name="T34" fmla="*/ 135 w 144"/>
              <a:gd name="T35" fmla="*/ 25 h 94"/>
              <a:gd name="T36" fmla="*/ 132 w 144"/>
              <a:gd name="T37" fmla="*/ 21 h 94"/>
              <a:gd name="T38" fmla="*/ 127 w 144"/>
              <a:gd name="T39" fmla="*/ 17 h 94"/>
              <a:gd name="T40" fmla="*/ 123 w 144"/>
              <a:gd name="T41" fmla="*/ 14 h 94"/>
              <a:gd name="T42" fmla="*/ 112 w 144"/>
              <a:gd name="T43" fmla="*/ 9 h 94"/>
              <a:gd name="T44" fmla="*/ 100 w 144"/>
              <a:gd name="T45" fmla="*/ 4 h 94"/>
              <a:gd name="T46" fmla="*/ 86 w 144"/>
              <a:gd name="T47" fmla="*/ 1 h 94"/>
              <a:gd name="T48" fmla="*/ 72 w 144"/>
              <a:gd name="T49" fmla="*/ 0 h 94"/>
              <a:gd name="T50" fmla="*/ 57 w 144"/>
              <a:gd name="T51" fmla="*/ 1 h 94"/>
              <a:gd name="T52" fmla="*/ 44 w 144"/>
              <a:gd name="T53" fmla="*/ 4 h 94"/>
              <a:gd name="T54" fmla="*/ 32 w 144"/>
              <a:gd name="T55" fmla="*/ 9 h 94"/>
              <a:gd name="T56" fmla="*/ 22 w 144"/>
              <a:gd name="T57" fmla="*/ 14 h 94"/>
              <a:gd name="T58" fmla="*/ 16 w 144"/>
              <a:gd name="T59" fmla="*/ 17 h 94"/>
              <a:gd name="T60" fmla="*/ 13 w 144"/>
              <a:gd name="T61" fmla="*/ 21 h 94"/>
              <a:gd name="T62" fmla="*/ 9 w 144"/>
              <a:gd name="T63" fmla="*/ 25 h 94"/>
              <a:gd name="T64" fmla="*/ 5 w 144"/>
              <a:gd name="T65" fmla="*/ 29 h 94"/>
              <a:gd name="T66" fmla="*/ 3 w 144"/>
              <a:gd name="T67" fmla="*/ 34 h 94"/>
              <a:gd name="T68" fmla="*/ 2 w 144"/>
              <a:gd name="T69" fmla="*/ 38 h 94"/>
              <a:gd name="T70" fmla="*/ 1 w 144"/>
              <a:gd name="T71" fmla="*/ 42 h 94"/>
              <a:gd name="T72" fmla="*/ 0 w 144"/>
              <a:gd name="T73" fmla="*/ 48 h 94"/>
              <a:gd name="T74" fmla="*/ 1 w 144"/>
              <a:gd name="T75" fmla="*/ 52 h 94"/>
              <a:gd name="T76" fmla="*/ 2 w 144"/>
              <a:gd name="T77" fmla="*/ 56 h 94"/>
              <a:gd name="T78" fmla="*/ 3 w 144"/>
              <a:gd name="T79" fmla="*/ 62 h 94"/>
              <a:gd name="T80" fmla="*/ 5 w 144"/>
              <a:gd name="T81" fmla="*/ 66 h 94"/>
              <a:gd name="T82" fmla="*/ 9 w 144"/>
              <a:gd name="T83" fmla="*/ 69 h 94"/>
              <a:gd name="T84" fmla="*/ 13 w 144"/>
              <a:gd name="T85" fmla="*/ 74 h 94"/>
              <a:gd name="T86" fmla="*/ 16 w 144"/>
              <a:gd name="T87" fmla="*/ 77 h 94"/>
              <a:gd name="T88" fmla="*/ 22 w 144"/>
              <a:gd name="T89" fmla="*/ 80 h 94"/>
              <a:gd name="T90" fmla="*/ 32 w 144"/>
              <a:gd name="T91" fmla="*/ 87 h 94"/>
              <a:gd name="T92" fmla="*/ 44 w 144"/>
              <a:gd name="T93" fmla="*/ 91 h 94"/>
              <a:gd name="T94" fmla="*/ 57 w 144"/>
              <a:gd name="T95" fmla="*/ 93 h 94"/>
              <a:gd name="T96" fmla="*/ 72 w 144"/>
              <a:gd name="T9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" h="94">
                <a:moveTo>
                  <a:pt x="72" y="94"/>
                </a:moveTo>
                <a:lnTo>
                  <a:pt x="86" y="93"/>
                </a:lnTo>
                <a:lnTo>
                  <a:pt x="100" y="91"/>
                </a:lnTo>
                <a:lnTo>
                  <a:pt x="112" y="87"/>
                </a:lnTo>
                <a:lnTo>
                  <a:pt x="123" y="80"/>
                </a:lnTo>
                <a:lnTo>
                  <a:pt x="127" y="77"/>
                </a:lnTo>
                <a:lnTo>
                  <a:pt x="132" y="74"/>
                </a:lnTo>
                <a:lnTo>
                  <a:pt x="135" y="69"/>
                </a:lnTo>
                <a:lnTo>
                  <a:pt x="138" y="66"/>
                </a:lnTo>
                <a:lnTo>
                  <a:pt x="140" y="62"/>
                </a:lnTo>
                <a:lnTo>
                  <a:pt x="143" y="56"/>
                </a:lnTo>
                <a:lnTo>
                  <a:pt x="144" y="52"/>
                </a:lnTo>
                <a:lnTo>
                  <a:pt x="144" y="48"/>
                </a:lnTo>
                <a:lnTo>
                  <a:pt x="144" y="42"/>
                </a:lnTo>
                <a:lnTo>
                  <a:pt x="143" y="38"/>
                </a:lnTo>
                <a:lnTo>
                  <a:pt x="140" y="34"/>
                </a:lnTo>
                <a:lnTo>
                  <a:pt x="138" y="29"/>
                </a:lnTo>
                <a:lnTo>
                  <a:pt x="135" y="25"/>
                </a:lnTo>
                <a:lnTo>
                  <a:pt x="132" y="21"/>
                </a:lnTo>
                <a:lnTo>
                  <a:pt x="127" y="17"/>
                </a:lnTo>
                <a:lnTo>
                  <a:pt x="123" y="14"/>
                </a:lnTo>
                <a:lnTo>
                  <a:pt x="112" y="9"/>
                </a:lnTo>
                <a:lnTo>
                  <a:pt x="100" y="4"/>
                </a:lnTo>
                <a:lnTo>
                  <a:pt x="86" y="1"/>
                </a:lnTo>
                <a:lnTo>
                  <a:pt x="72" y="0"/>
                </a:lnTo>
                <a:lnTo>
                  <a:pt x="57" y="1"/>
                </a:lnTo>
                <a:lnTo>
                  <a:pt x="44" y="4"/>
                </a:lnTo>
                <a:lnTo>
                  <a:pt x="32" y="9"/>
                </a:lnTo>
                <a:lnTo>
                  <a:pt x="22" y="14"/>
                </a:lnTo>
                <a:lnTo>
                  <a:pt x="16" y="17"/>
                </a:lnTo>
                <a:lnTo>
                  <a:pt x="13" y="21"/>
                </a:lnTo>
                <a:lnTo>
                  <a:pt x="9" y="25"/>
                </a:lnTo>
                <a:lnTo>
                  <a:pt x="5" y="29"/>
                </a:lnTo>
                <a:lnTo>
                  <a:pt x="3" y="34"/>
                </a:lnTo>
                <a:lnTo>
                  <a:pt x="2" y="38"/>
                </a:lnTo>
                <a:lnTo>
                  <a:pt x="1" y="42"/>
                </a:lnTo>
                <a:lnTo>
                  <a:pt x="0" y="48"/>
                </a:lnTo>
                <a:lnTo>
                  <a:pt x="1" y="52"/>
                </a:lnTo>
                <a:lnTo>
                  <a:pt x="2" y="56"/>
                </a:lnTo>
                <a:lnTo>
                  <a:pt x="3" y="62"/>
                </a:lnTo>
                <a:lnTo>
                  <a:pt x="5" y="66"/>
                </a:lnTo>
                <a:lnTo>
                  <a:pt x="9" y="69"/>
                </a:lnTo>
                <a:lnTo>
                  <a:pt x="13" y="74"/>
                </a:lnTo>
                <a:lnTo>
                  <a:pt x="16" y="77"/>
                </a:lnTo>
                <a:lnTo>
                  <a:pt x="22" y="80"/>
                </a:lnTo>
                <a:lnTo>
                  <a:pt x="32" y="87"/>
                </a:lnTo>
                <a:lnTo>
                  <a:pt x="44" y="91"/>
                </a:lnTo>
                <a:lnTo>
                  <a:pt x="57" y="93"/>
                </a:lnTo>
                <a:lnTo>
                  <a:pt x="72" y="94"/>
                </a:lnTo>
              </a:path>
            </a:pathLst>
          </a:custGeom>
          <a:noFill/>
          <a:ln w="4763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92" name="Freeform 240"/>
          <p:cNvSpPr>
            <a:spLocks/>
          </p:cNvSpPr>
          <p:nvPr/>
        </p:nvSpPr>
        <p:spPr bwMode="auto">
          <a:xfrm>
            <a:off x="7950200" y="4054475"/>
            <a:ext cx="285750" cy="150813"/>
          </a:xfrm>
          <a:custGeom>
            <a:avLst/>
            <a:gdLst>
              <a:gd name="T0" fmla="*/ 415 w 539"/>
              <a:gd name="T1" fmla="*/ 113 h 284"/>
              <a:gd name="T2" fmla="*/ 424 w 539"/>
              <a:gd name="T3" fmla="*/ 121 h 284"/>
              <a:gd name="T4" fmla="*/ 433 w 539"/>
              <a:gd name="T5" fmla="*/ 130 h 284"/>
              <a:gd name="T6" fmla="*/ 436 w 539"/>
              <a:gd name="T7" fmla="*/ 135 h 284"/>
              <a:gd name="T8" fmla="*/ 440 w 539"/>
              <a:gd name="T9" fmla="*/ 141 h 284"/>
              <a:gd name="T10" fmla="*/ 442 w 539"/>
              <a:gd name="T11" fmla="*/ 146 h 284"/>
              <a:gd name="T12" fmla="*/ 444 w 539"/>
              <a:gd name="T13" fmla="*/ 152 h 284"/>
              <a:gd name="T14" fmla="*/ 445 w 539"/>
              <a:gd name="T15" fmla="*/ 161 h 284"/>
              <a:gd name="T16" fmla="*/ 445 w 539"/>
              <a:gd name="T17" fmla="*/ 171 h 284"/>
              <a:gd name="T18" fmla="*/ 444 w 539"/>
              <a:gd name="T19" fmla="*/ 180 h 284"/>
              <a:gd name="T20" fmla="*/ 442 w 539"/>
              <a:gd name="T21" fmla="*/ 189 h 284"/>
              <a:gd name="T22" fmla="*/ 438 w 539"/>
              <a:gd name="T23" fmla="*/ 199 h 284"/>
              <a:gd name="T24" fmla="*/ 433 w 539"/>
              <a:gd name="T25" fmla="*/ 208 h 284"/>
              <a:gd name="T26" fmla="*/ 428 w 539"/>
              <a:gd name="T27" fmla="*/ 217 h 284"/>
              <a:gd name="T28" fmla="*/ 420 w 539"/>
              <a:gd name="T29" fmla="*/ 226 h 284"/>
              <a:gd name="T30" fmla="*/ 413 w 539"/>
              <a:gd name="T31" fmla="*/ 234 h 284"/>
              <a:gd name="T32" fmla="*/ 403 w 539"/>
              <a:gd name="T33" fmla="*/ 242 h 284"/>
              <a:gd name="T34" fmla="*/ 393 w 539"/>
              <a:gd name="T35" fmla="*/ 250 h 284"/>
              <a:gd name="T36" fmla="*/ 382 w 539"/>
              <a:gd name="T37" fmla="*/ 256 h 284"/>
              <a:gd name="T38" fmla="*/ 370 w 539"/>
              <a:gd name="T39" fmla="*/ 263 h 284"/>
              <a:gd name="T40" fmla="*/ 359 w 539"/>
              <a:gd name="T41" fmla="*/ 268 h 284"/>
              <a:gd name="T42" fmla="*/ 344 w 539"/>
              <a:gd name="T43" fmla="*/ 274 h 284"/>
              <a:gd name="T44" fmla="*/ 332 w 539"/>
              <a:gd name="T45" fmla="*/ 278 h 284"/>
              <a:gd name="T46" fmla="*/ 317 w 539"/>
              <a:gd name="T47" fmla="*/ 281 h 284"/>
              <a:gd name="T48" fmla="*/ 303 w 539"/>
              <a:gd name="T49" fmla="*/ 283 h 284"/>
              <a:gd name="T50" fmla="*/ 289 w 539"/>
              <a:gd name="T51" fmla="*/ 284 h 284"/>
              <a:gd name="T52" fmla="*/ 276 w 539"/>
              <a:gd name="T53" fmla="*/ 284 h 284"/>
              <a:gd name="T54" fmla="*/ 263 w 539"/>
              <a:gd name="T55" fmla="*/ 284 h 284"/>
              <a:gd name="T56" fmla="*/ 251 w 539"/>
              <a:gd name="T57" fmla="*/ 283 h 284"/>
              <a:gd name="T58" fmla="*/ 240 w 539"/>
              <a:gd name="T59" fmla="*/ 280 h 284"/>
              <a:gd name="T60" fmla="*/ 228 w 539"/>
              <a:gd name="T61" fmla="*/ 277 h 284"/>
              <a:gd name="T62" fmla="*/ 217 w 539"/>
              <a:gd name="T63" fmla="*/ 274 h 284"/>
              <a:gd name="T64" fmla="*/ 207 w 539"/>
              <a:gd name="T65" fmla="*/ 268 h 284"/>
              <a:gd name="T66" fmla="*/ 199 w 539"/>
              <a:gd name="T67" fmla="*/ 263 h 284"/>
              <a:gd name="T68" fmla="*/ 191 w 539"/>
              <a:gd name="T69" fmla="*/ 256 h 284"/>
              <a:gd name="T70" fmla="*/ 185 w 539"/>
              <a:gd name="T71" fmla="*/ 250 h 284"/>
              <a:gd name="T72" fmla="*/ 178 w 539"/>
              <a:gd name="T73" fmla="*/ 242 h 284"/>
              <a:gd name="T74" fmla="*/ 174 w 539"/>
              <a:gd name="T75" fmla="*/ 234 h 284"/>
              <a:gd name="T76" fmla="*/ 171 w 539"/>
              <a:gd name="T77" fmla="*/ 225 h 284"/>
              <a:gd name="T78" fmla="*/ 170 w 539"/>
              <a:gd name="T79" fmla="*/ 214 h 284"/>
              <a:gd name="T80" fmla="*/ 170 w 539"/>
              <a:gd name="T81" fmla="*/ 203 h 284"/>
              <a:gd name="T82" fmla="*/ 172 w 539"/>
              <a:gd name="T83" fmla="*/ 193 h 284"/>
              <a:gd name="T84" fmla="*/ 175 w 539"/>
              <a:gd name="T85" fmla="*/ 182 h 284"/>
              <a:gd name="T86" fmla="*/ 152 w 539"/>
              <a:gd name="T87" fmla="*/ 181 h 284"/>
              <a:gd name="T88" fmla="*/ 130 w 539"/>
              <a:gd name="T89" fmla="*/ 180 h 284"/>
              <a:gd name="T90" fmla="*/ 107 w 539"/>
              <a:gd name="T91" fmla="*/ 176 h 284"/>
              <a:gd name="T92" fmla="*/ 85 w 539"/>
              <a:gd name="T93" fmla="*/ 173 h 284"/>
              <a:gd name="T94" fmla="*/ 64 w 539"/>
              <a:gd name="T95" fmla="*/ 168 h 284"/>
              <a:gd name="T96" fmla="*/ 42 w 539"/>
              <a:gd name="T97" fmla="*/ 162 h 284"/>
              <a:gd name="T98" fmla="*/ 20 w 539"/>
              <a:gd name="T99" fmla="*/ 156 h 284"/>
              <a:gd name="T100" fmla="*/ 0 w 539"/>
              <a:gd name="T101" fmla="*/ 148 h 284"/>
              <a:gd name="T102" fmla="*/ 539 w 539"/>
              <a:gd name="T103" fmla="*/ 0 h 284"/>
              <a:gd name="T104" fmla="*/ 526 w 539"/>
              <a:gd name="T105" fmla="*/ 17 h 284"/>
              <a:gd name="T106" fmla="*/ 512 w 539"/>
              <a:gd name="T107" fmla="*/ 33 h 284"/>
              <a:gd name="T108" fmla="*/ 498 w 539"/>
              <a:gd name="T109" fmla="*/ 48 h 284"/>
              <a:gd name="T110" fmla="*/ 483 w 539"/>
              <a:gd name="T111" fmla="*/ 62 h 284"/>
              <a:gd name="T112" fmla="*/ 467 w 539"/>
              <a:gd name="T113" fmla="*/ 76 h 284"/>
              <a:gd name="T114" fmla="*/ 449 w 539"/>
              <a:gd name="T115" fmla="*/ 89 h 284"/>
              <a:gd name="T116" fmla="*/ 432 w 539"/>
              <a:gd name="T117" fmla="*/ 101 h 284"/>
              <a:gd name="T118" fmla="*/ 415 w 539"/>
              <a:gd name="T119" fmla="*/ 11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9" h="284">
                <a:moveTo>
                  <a:pt x="415" y="113"/>
                </a:moveTo>
                <a:lnTo>
                  <a:pt x="424" y="121"/>
                </a:lnTo>
                <a:lnTo>
                  <a:pt x="433" y="130"/>
                </a:lnTo>
                <a:lnTo>
                  <a:pt x="436" y="135"/>
                </a:lnTo>
                <a:lnTo>
                  <a:pt x="440" y="141"/>
                </a:lnTo>
                <a:lnTo>
                  <a:pt x="442" y="146"/>
                </a:lnTo>
                <a:lnTo>
                  <a:pt x="444" y="152"/>
                </a:lnTo>
                <a:lnTo>
                  <a:pt x="445" y="161"/>
                </a:lnTo>
                <a:lnTo>
                  <a:pt x="445" y="171"/>
                </a:lnTo>
                <a:lnTo>
                  <a:pt x="444" y="180"/>
                </a:lnTo>
                <a:lnTo>
                  <a:pt x="442" y="189"/>
                </a:lnTo>
                <a:lnTo>
                  <a:pt x="438" y="199"/>
                </a:lnTo>
                <a:lnTo>
                  <a:pt x="433" y="208"/>
                </a:lnTo>
                <a:lnTo>
                  <a:pt x="428" y="217"/>
                </a:lnTo>
                <a:lnTo>
                  <a:pt x="420" y="226"/>
                </a:lnTo>
                <a:lnTo>
                  <a:pt x="413" y="234"/>
                </a:lnTo>
                <a:lnTo>
                  <a:pt x="403" y="242"/>
                </a:lnTo>
                <a:lnTo>
                  <a:pt x="393" y="250"/>
                </a:lnTo>
                <a:lnTo>
                  <a:pt x="382" y="256"/>
                </a:lnTo>
                <a:lnTo>
                  <a:pt x="370" y="263"/>
                </a:lnTo>
                <a:lnTo>
                  <a:pt x="359" y="268"/>
                </a:lnTo>
                <a:lnTo>
                  <a:pt x="344" y="274"/>
                </a:lnTo>
                <a:lnTo>
                  <a:pt x="332" y="278"/>
                </a:lnTo>
                <a:lnTo>
                  <a:pt x="317" y="281"/>
                </a:lnTo>
                <a:lnTo>
                  <a:pt x="303" y="283"/>
                </a:lnTo>
                <a:lnTo>
                  <a:pt x="289" y="284"/>
                </a:lnTo>
                <a:lnTo>
                  <a:pt x="276" y="284"/>
                </a:lnTo>
                <a:lnTo>
                  <a:pt x="263" y="284"/>
                </a:lnTo>
                <a:lnTo>
                  <a:pt x="251" y="283"/>
                </a:lnTo>
                <a:lnTo>
                  <a:pt x="240" y="280"/>
                </a:lnTo>
                <a:lnTo>
                  <a:pt x="228" y="277"/>
                </a:lnTo>
                <a:lnTo>
                  <a:pt x="217" y="274"/>
                </a:lnTo>
                <a:lnTo>
                  <a:pt x="207" y="268"/>
                </a:lnTo>
                <a:lnTo>
                  <a:pt x="199" y="263"/>
                </a:lnTo>
                <a:lnTo>
                  <a:pt x="191" y="256"/>
                </a:lnTo>
                <a:lnTo>
                  <a:pt x="185" y="250"/>
                </a:lnTo>
                <a:lnTo>
                  <a:pt x="178" y="242"/>
                </a:lnTo>
                <a:lnTo>
                  <a:pt x="174" y="234"/>
                </a:lnTo>
                <a:lnTo>
                  <a:pt x="171" y="225"/>
                </a:lnTo>
                <a:lnTo>
                  <a:pt x="170" y="214"/>
                </a:lnTo>
                <a:lnTo>
                  <a:pt x="170" y="203"/>
                </a:lnTo>
                <a:lnTo>
                  <a:pt x="172" y="193"/>
                </a:lnTo>
                <a:lnTo>
                  <a:pt x="175" y="182"/>
                </a:lnTo>
                <a:lnTo>
                  <a:pt x="152" y="181"/>
                </a:lnTo>
                <a:lnTo>
                  <a:pt x="130" y="180"/>
                </a:lnTo>
                <a:lnTo>
                  <a:pt x="107" y="176"/>
                </a:lnTo>
                <a:lnTo>
                  <a:pt x="85" y="173"/>
                </a:lnTo>
                <a:lnTo>
                  <a:pt x="64" y="168"/>
                </a:lnTo>
                <a:lnTo>
                  <a:pt x="42" y="162"/>
                </a:lnTo>
                <a:lnTo>
                  <a:pt x="20" y="156"/>
                </a:lnTo>
                <a:lnTo>
                  <a:pt x="0" y="148"/>
                </a:lnTo>
                <a:lnTo>
                  <a:pt x="539" y="0"/>
                </a:lnTo>
                <a:lnTo>
                  <a:pt x="526" y="17"/>
                </a:lnTo>
                <a:lnTo>
                  <a:pt x="512" y="33"/>
                </a:lnTo>
                <a:lnTo>
                  <a:pt x="498" y="48"/>
                </a:lnTo>
                <a:lnTo>
                  <a:pt x="483" y="62"/>
                </a:lnTo>
                <a:lnTo>
                  <a:pt x="467" y="76"/>
                </a:lnTo>
                <a:lnTo>
                  <a:pt x="449" y="89"/>
                </a:lnTo>
                <a:lnTo>
                  <a:pt x="432" y="101"/>
                </a:lnTo>
                <a:lnTo>
                  <a:pt x="415" y="113"/>
                </a:lnTo>
                <a:close/>
              </a:path>
            </a:pathLst>
          </a:custGeom>
          <a:solidFill>
            <a:srgbClr val="7045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93" name="Freeform 241"/>
          <p:cNvSpPr>
            <a:spLocks/>
          </p:cNvSpPr>
          <p:nvPr/>
        </p:nvSpPr>
        <p:spPr bwMode="auto">
          <a:xfrm>
            <a:off x="8164513" y="4106863"/>
            <a:ext cx="30162" cy="30162"/>
          </a:xfrm>
          <a:custGeom>
            <a:avLst/>
            <a:gdLst>
              <a:gd name="T0" fmla="*/ 55 w 55"/>
              <a:gd name="T1" fmla="*/ 48 h 57"/>
              <a:gd name="T2" fmla="*/ 55 w 55"/>
              <a:gd name="T3" fmla="*/ 48 h 57"/>
              <a:gd name="T4" fmla="*/ 52 w 55"/>
              <a:gd name="T5" fmla="*/ 41 h 57"/>
              <a:gd name="T6" fmla="*/ 50 w 55"/>
              <a:gd name="T7" fmla="*/ 34 h 57"/>
              <a:gd name="T8" fmla="*/ 45 w 55"/>
              <a:gd name="T9" fmla="*/ 28 h 57"/>
              <a:gd name="T10" fmla="*/ 41 w 55"/>
              <a:gd name="T11" fmla="*/ 20 h 57"/>
              <a:gd name="T12" fmla="*/ 31 w 55"/>
              <a:gd name="T13" fmla="*/ 9 h 57"/>
              <a:gd name="T14" fmla="*/ 18 w 55"/>
              <a:gd name="T15" fmla="*/ 0 h 57"/>
              <a:gd name="T16" fmla="*/ 0 w 55"/>
              <a:gd name="T17" fmla="*/ 28 h 57"/>
              <a:gd name="T18" fmla="*/ 8 w 55"/>
              <a:gd name="T19" fmla="*/ 34 h 57"/>
              <a:gd name="T20" fmla="*/ 15 w 55"/>
              <a:gd name="T21" fmla="*/ 42 h 57"/>
              <a:gd name="T22" fmla="*/ 17 w 55"/>
              <a:gd name="T23" fmla="*/ 45 h 57"/>
              <a:gd name="T24" fmla="*/ 19 w 55"/>
              <a:gd name="T25" fmla="*/ 49 h 57"/>
              <a:gd name="T26" fmla="*/ 20 w 55"/>
              <a:gd name="T27" fmla="*/ 53 h 57"/>
              <a:gd name="T28" fmla="*/ 23 w 55"/>
              <a:gd name="T29" fmla="*/ 57 h 57"/>
              <a:gd name="T30" fmla="*/ 23 w 55"/>
              <a:gd name="T31" fmla="*/ 57 h 57"/>
              <a:gd name="T32" fmla="*/ 55 w 55"/>
              <a:gd name="T33" fmla="*/ 48 h 57"/>
              <a:gd name="T34" fmla="*/ 55 w 55"/>
              <a:gd name="T35" fmla="*/ 48 h 57"/>
              <a:gd name="T36" fmla="*/ 55 w 55"/>
              <a:gd name="T37" fmla="*/ 4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5" h="57">
                <a:moveTo>
                  <a:pt x="55" y="48"/>
                </a:moveTo>
                <a:lnTo>
                  <a:pt x="55" y="48"/>
                </a:lnTo>
                <a:lnTo>
                  <a:pt x="52" y="41"/>
                </a:lnTo>
                <a:lnTo>
                  <a:pt x="50" y="34"/>
                </a:lnTo>
                <a:lnTo>
                  <a:pt x="45" y="28"/>
                </a:lnTo>
                <a:lnTo>
                  <a:pt x="41" y="20"/>
                </a:lnTo>
                <a:lnTo>
                  <a:pt x="31" y="9"/>
                </a:lnTo>
                <a:lnTo>
                  <a:pt x="18" y="0"/>
                </a:lnTo>
                <a:lnTo>
                  <a:pt x="0" y="28"/>
                </a:lnTo>
                <a:lnTo>
                  <a:pt x="8" y="34"/>
                </a:lnTo>
                <a:lnTo>
                  <a:pt x="15" y="42"/>
                </a:lnTo>
                <a:lnTo>
                  <a:pt x="17" y="45"/>
                </a:lnTo>
                <a:lnTo>
                  <a:pt x="19" y="49"/>
                </a:lnTo>
                <a:lnTo>
                  <a:pt x="20" y="53"/>
                </a:lnTo>
                <a:lnTo>
                  <a:pt x="23" y="57"/>
                </a:lnTo>
                <a:lnTo>
                  <a:pt x="23" y="57"/>
                </a:lnTo>
                <a:lnTo>
                  <a:pt x="55" y="48"/>
                </a:lnTo>
                <a:lnTo>
                  <a:pt x="55" y="48"/>
                </a:lnTo>
                <a:lnTo>
                  <a:pt x="55" y="4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94" name="Freeform 242"/>
          <p:cNvSpPr>
            <a:spLocks/>
          </p:cNvSpPr>
          <p:nvPr/>
        </p:nvSpPr>
        <p:spPr bwMode="auto">
          <a:xfrm>
            <a:off x="8123238" y="4132263"/>
            <a:ext cx="71437" cy="77787"/>
          </a:xfrm>
          <a:custGeom>
            <a:avLst/>
            <a:gdLst>
              <a:gd name="T0" fmla="*/ 9 w 135"/>
              <a:gd name="T1" fmla="*/ 147 h 147"/>
              <a:gd name="T2" fmla="*/ 9 w 135"/>
              <a:gd name="T3" fmla="*/ 147 h 147"/>
              <a:gd name="T4" fmla="*/ 23 w 135"/>
              <a:gd name="T5" fmla="*/ 143 h 147"/>
              <a:gd name="T6" fmla="*/ 38 w 135"/>
              <a:gd name="T7" fmla="*/ 137 h 147"/>
              <a:gd name="T8" fmla="*/ 51 w 135"/>
              <a:gd name="T9" fmla="*/ 131 h 147"/>
              <a:gd name="T10" fmla="*/ 64 w 135"/>
              <a:gd name="T11" fmla="*/ 124 h 147"/>
              <a:gd name="T12" fmla="*/ 76 w 135"/>
              <a:gd name="T13" fmla="*/ 117 h 147"/>
              <a:gd name="T14" fmla="*/ 87 w 135"/>
              <a:gd name="T15" fmla="*/ 108 h 147"/>
              <a:gd name="T16" fmla="*/ 96 w 135"/>
              <a:gd name="T17" fmla="*/ 100 h 147"/>
              <a:gd name="T18" fmla="*/ 106 w 135"/>
              <a:gd name="T19" fmla="*/ 90 h 147"/>
              <a:gd name="T20" fmla="*/ 114 w 135"/>
              <a:gd name="T21" fmla="*/ 80 h 147"/>
              <a:gd name="T22" fmla="*/ 121 w 135"/>
              <a:gd name="T23" fmla="*/ 69 h 147"/>
              <a:gd name="T24" fmla="*/ 127 w 135"/>
              <a:gd name="T25" fmla="*/ 59 h 147"/>
              <a:gd name="T26" fmla="*/ 131 w 135"/>
              <a:gd name="T27" fmla="*/ 48 h 147"/>
              <a:gd name="T28" fmla="*/ 134 w 135"/>
              <a:gd name="T29" fmla="*/ 36 h 147"/>
              <a:gd name="T30" fmla="*/ 135 w 135"/>
              <a:gd name="T31" fmla="*/ 24 h 147"/>
              <a:gd name="T32" fmla="*/ 135 w 135"/>
              <a:gd name="T33" fmla="*/ 12 h 147"/>
              <a:gd name="T34" fmla="*/ 133 w 135"/>
              <a:gd name="T35" fmla="*/ 0 h 147"/>
              <a:gd name="T36" fmla="*/ 101 w 135"/>
              <a:gd name="T37" fmla="*/ 9 h 147"/>
              <a:gd name="T38" fmla="*/ 102 w 135"/>
              <a:gd name="T39" fmla="*/ 16 h 147"/>
              <a:gd name="T40" fmla="*/ 102 w 135"/>
              <a:gd name="T41" fmla="*/ 23 h 147"/>
              <a:gd name="T42" fmla="*/ 101 w 135"/>
              <a:gd name="T43" fmla="*/ 31 h 147"/>
              <a:gd name="T44" fmla="*/ 98 w 135"/>
              <a:gd name="T45" fmla="*/ 37 h 147"/>
              <a:gd name="T46" fmla="*/ 96 w 135"/>
              <a:gd name="T47" fmla="*/ 45 h 147"/>
              <a:gd name="T48" fmla="*/ 92 w 135"/>
              <a:gd name="T49" fmla="*/ 52 h 147"/>
              <a:gd name="T50" fmla="*/ 87 w 135"/>
              <a:gd name="T51" fmla="*/ 60 h 147"/>
              <a:gd name="T52" fmla="*/ 81 w 135"/>
              <a:gd name="T53" fmla="*/ 67 h 147"/>
              <a:gd name="T54" fmla="*/ 74 w 135"/>
              <a:gd name="T55" fmla="*/ 75 h 147"/>
              <a:gd name="T56" fmla="*/ 66 w 135"/>
              <a:gd name="T57" fmla="*/ 82 h 147"/>
              <a:gd name="T58" fmla="*/ 56 w 135"/>
              <a:gd name="T59" fmla="*/ 89 h 147"/>
              <a:gd name="T60" fmla="*/ 47 w 135"/>
              <a:gd name="T61" fmla="*/ 95 h 147"/>
              <a:gd name="T62" fmla="*/ 36 w 135"/>
              <a:gd name="T63" fmla="*/ 101 h 147"/>
              <a:gd name="T64" fmla="*/ 25 w 135"/>
              <a:gd name="T65" fmla="*/ 106 h 147"/>
              <a:gd name="T66" fmla="*/ 12 w 135"/>
              <a:gd name="T67" fmla="*/ 110 h 147"/>
              <a:gd name="T68" fmla="*/ 0 w 135"/>
              <a:gd name="T69" fmla="*/ 115 h 147"/>
              <a:gd name="T70" fmla="*/ 0 w 135"/>
              <a:gd name="T71" fmla="*/ 115 h 147"/>
              <a:gd name="T72" fmla="*/ 9 w 135"/>
              <a:gd name="T73" fmla="*/ 147 h 147"/>
              <a:gd name="T74" fmla="*/ 9 w 135"/>
              <a:gd name="T75" fmla="*/ 147 h 147"/>
              <a:gd name="T76" fmla="*/ 9 w 135"/>
              <a:gd name="T7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5" h="147">
                <a:moveTo>
                  <a:pt x="9" y="147"/>
                </a:moveTo>
                <a:lnTo>
                  <a:pt x="9" y="147"/>
                </a:lnTo>
                <a:lnTo>
                  <a:pt x="23" y="143"/>
                </a:lnTo>
                <a:lnTo>
                  <a:pt x="38" y="137"/>
                </a:lnTo>
                <a:lnTo>
                  <a:pt x="51" y="131"/>
                </a:lnTo>
                <a:lnTo>
                  <a:pt x="64" y="124"/>
                </a:lnTo>
                <a:lnTo>
                  <a:pt x="76" y="117"/>
                </a:lnTo>
                <a:lnTo>
                  <a:pt x="87" y="108"/>
                </a:lnTo>
                <a:lnTo>
                  <a:pt x="96" y="100"/>
                </a:lnTo>
                <a:lnTo>
                  <a:pt x="106" y="90"/>
                </a:lnTo>
                <a:lnTo>
                  <a:pt x="114" y="80"/>
                </a:lnTo>
                <a:lnTo>
                  <a:pt x="121" y="69"/>
                </a:lnTo>
                <a:lnTo>
                  <a:pt x="127" y="59"/>
                </a:lnTo>
                <a:lnTo>
                  <a:pt x="131" y="48"/>
                </a:lnTo>
                <a:lnTo>
                  <a:pt x="134" y="36"/>
                </a:lnTo>
                <a:lnTo>
                  <a:pt x="135" y="24"/>
                </a:lnTo>
                <a:lnTo>
                  <a:pt x="135" y="12"/>
                </a:lnTo>
                <a:lnTo>
                  <a:pt x="133" y="0"/>
                </a:lnTo>
                <a:lnTo>
                  <a:pt x="101" y="9"/>
                </a:lnTo>
                <a:lnTo>
                  <a:pt x="102" y="16"/>
                </a:lnTo>
                <a:lnTo>
                  <a:pt x="102" y="23"/>
                </a:lnTo>
                <a:lnTo>
                  <a:pt x="101" y="31"/>
                </a:lnTo>
                <a:lnTo>
                  <a:pt x="98" y="37"/>
                </a:lnTo>
                <a:lnTo>
                  <a:pt x="96" y="45"/>
                </a:lnTo>
                <a:lnTo>
                  <a:pt x="92" y="52"/>
                </a:lnTo>
                <a:lnTo>
                  <a:pt x="87" y="60"/>
                </a:lnTo>
                <a:lnTo>
                  <a:pt x="81" y="67"/>
                </a:lnTo>
                <a:lnTo>
                  <a:pt x="74" y="75"/>
                </a:lnTo>
                <a:lnTo>
                  <a:pt x="66" y="82"/>
                </a:lnTo>
                <a:lnTo>
                  <a:pt x="56" y="89"/>
                </a:lnTo>
                <a:lnTo>
                  <a:pt x="47" y="95"/>
                </a:lnTo>
                <a:lnTo>
                  <a:pt x="36" y="101"/>
                </a:lnTo>
                <a:lnTo>
                  <a:pt x="25" y="106"/>
                </a:lnTo>
                <a:lnTo>
                  <a:pt x="12" y="110"/>
                </a:lnTo>
                <a:lnTo>
                  <a:pt x="0" y="115"/>
                </a:lnTo>
                <a:lnTo>
                  <a:pt x="0" y="115"/>
                </a:lnTo>
                <a:lnTo>
                  <a:pt x="9" y="147"/>
                </a:lnTo>
                <a:lnTo>
                  <a:pt x="9" y="147"/>
                </a:lnTo>
                <a:lnTo>
                  <a:pt x="9" y="14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95" name="Freeform 243"/>
          <p:cNvSpPr>
            <a:spLocks/>
          </p:cNvSpPr>
          <p:nvPr/>
        </p:nvSpPr>
        <p:spPr bwMode="auto">
          <a:xfrm>
            <a:off x="8032750" y="4171950"/>
            <a:ext cx="95250" cy="42863"/>
          </a:xfrm>
          <a:custGeom>
            <a:avLst/>
            <a:gdLst>
              <a:gd name="T0" fmla="*/ 0 w 182"/>
              <a:gd name="T1" fmla="*/ 8 h 81"/>
              <a:gd name="T2" fmla="*/ 0 w 182"/>
              <a:gd name="T3" fmla="*/ 8 h 81"/>
              <a:gd name="T4" fmla="*/ 5 w 182"/>
              <a:gd name="T5" fmla="*/ 19 h 81"/>
              <a:gd name="T6" fmla="*/ 10 w 182"/>
              <a:gd name="T7" fmla="*/ 30 h 81"/>
              <a:gd name="T8" fmla="*/ 18 w 182"/>
              <a:gd name="T9" fmla="*/ 40 h 81"/>
              <a:gd name="T10" fmla="*/ 26 w 182"/>
              <a:gd name="T11" fmla="*/ 48 h 81"/>
              <a:gd name="T12" fmla="*/ 35 w 182"/>
              <a:gd name="T13" fmla="*/ 56 h 81"/>
              <a:gd name="T14" fmla="*/ 46 w 182"/>
              <a:gd name="T15" fmla="*/ 62 h 81"/>
              <a:gd name="T16" fmla="*/ 57 w 182"/>
              <a:gd name="T17" fmla="*/ 68 h 81"/>
              <a:gd name="T18" fmla="*/ 68 w 182"/>
              <a:gd name="T19" fmla="*/ 72 h 81"/>
              <a:gd name="T20" fmla="*/ 81 w 182"/>
              <a:gd name="T21" fmla="*/ 76 h 81"/>
              <a:gd name="T22" fmla="*/ 94 w 182"/>
              <a:gd name="T23" fmla="*/ 79 h 81"/>
              <a:gd name="T24" fmla="*/ 108 w 182"/>
              <a:gd name="T25" fmla="*/ 81 h 81"/>
              <a:gd name="T26" fmla="*/ 122 w 182"/>
              <a:gd name="T27" fmla="*/ 81 h 81"/>
              <a:gd name="T28" fmla="*/ 136 w 182"/>
              <a:gd name="T29" fmla="*/ 81 h 81"/>
              <a:gd name="T30" fmla="*/ 152 w 182"/>
              <a:gd name="T31" fmla="*/ 79 h 81"/>
              <a:gd name="T32" fmla="*/ 167 w 182"/>
              <a:gd name="T33" fmla="*/ 76 h 81"/>
              <a:gd name="T34" fmla="*/ 182 w 182"/>
              <a:gd name="T35" fmla="*/ 73 h 81"/>
              <a:gd name="T36" fmla="*/ 173 w 182"/>
              <a:gd name="T37" fmla="*/ 41 h 81"/>
              <a:gd name="T38" fmla="*/ 160 w 182"/>
              <a:gd name="T39" fmla="*/ 44 h 81"/>
              <a:gd name="T40" fmla="*/ 147 w 182"/>
              <a:gd name="T41" fmla="*/ 46 h 81"/>
              <a:gd name="T42" fmla="*/ 134 w 182"/>
              <a:gd name="T43" fmla="*/ 47 h 81"/>
              <a:gd name="T44" fmla="*/ 122 w 182"/>
              <a:gd name="T45" fmla="*/ 47 h 81"/>
              <a:gd name="T46" fmla="*/ 111 w 182"/>
              <a:gd name="T47" fmla="*/ 46 h 81"/>
              <a:gd name="T48" fmla="*/ 100 w 182"/>
              <a:gd name="T49" fmla="*/ 45 h 81"/>
              <a:gd name="T50" fmla="*/ 89 w 182"/>
              <a:gd name="T51" fmla="*/ 43 h 81"/>
              <a:gd name="T52" fmla="*/ 79 w 182"/>
              <a:gd name="T53" fmla="*/ 41 h 81"/>
              <a:gd name="T54" fmla="*/ 71 w 182"/>
              <a:gd name="T55" fmla="*/ 38 h 81"/>
              <a:gd name="T56" fmla="*/ 62 w 182"/>
              <a:gd name="T57" fmla="*/ 33 h 81"/>
              <a:gd name="T58" fmla="*/ 54 w 182"/>
              <a:gd name="T59" fmla="*/ 29 h 81"/>
              <a:gd name="T60" fmla="*/ 48 w 182"/>
              <a:gd name="T61" fmla="*/ 23 h 81"/>
              <a:gd name="T62" fmla="*/ 44 w 182"/>
              <a:gd name="T63" fmla="*/ 18 h 81"/>
              <a:gd name="T64" fmla="*/ 39 w 182"/>
              <a:gd name="T65" fmla="*/ 13 h 81"/>
              <a:gd name="T66" fmla="*/ 36 w 182"/>
              <a:gd name="T67" fmla="*/ 6 h 81"/>
              <a:gd name="T68" fmla="*/ 34 w 182"/>
              <a:gd name="T69" fmla="*/ 0 h 81"/>
              <a:gd name="T70" fmla="*/ 34 w 182"/>
              <a:gd name="T71" fmla="*/ 0 h 81"/>
              <a:gd name="T72" fmla="*/ 0 w 182"/>
              <a:gd name="T73" fmla="*/ 8 h 81"/>
              <a:gd name="T74" fmla="*/ 0 w 182"/>
              <a:gd name="T75" fmla="*/ 8 h 81"/>
              <a:gd name="T76" fmla="*/ 0 w 182"/>
              <a:gd name="T77" fmla="*/ 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2" h="81">
                <a:moveTo>
                  <a:pt x="0" y="8"/>
                </a:moveTo>
                <a:lnTo>
                  <a:pt x="0" y="8"/>
                </a:lnTo>
                <a:lnTo>
                  <a:pt x="5" y="19"/>
                </a:lnTo>
                <a:lnTo>
                  <a:pt x="10" y="30"/>
                </a:lnTo>
                <a:lnTo>
                  <a:pt x="18" y="40"/>
                </a:lnTo>
                <a:lnTo>
                  <a:pt x="26" y="48"/>
                </a:lnTo>
                <a:lnTo>
                  <a:pt x="35" y="56"/>
                </a:lnTo>
                <a:lnTo>
                  <a:pt x="46" y="62"/>
                </a:lnTo>
                <a:lnTo>
                  <a:pt x="57" y="68"/>
                </a:lnTo>
                <a:lnTo>
                  <a:pt x="68" y="72"/>
                </a:lnTo>
                <a:lnTo>
                  <a:pt x="81" y="76"/>
                </a:lnTo>
                <a:lnTo>
                  <a:pt x="94" y="79"/>
                </a:lnTo>
                <a:lnTo>
                  <a:pt x="108" y="81"/>
                </a:lnTo>
                <a:lnTo>
                  <a:pt x="122" y="81"/>
                </a:lnTo>
                <a:lnTo>
                  <a:pt x="136" y="81"/>
                </a:lnTo>
                <a:lnTo>
                  <a:pt x="152" y="79"/>
                </a:lnTo>
                <a:lnTo>
                  <a:pt x="167" y="76"/>
                </a:lnTo>
                <a:lnTo>
                  <a:pt x="182" y="73"/>
                </a:lnTo>
                <a:lnTo>
                  <a:pt x="173" y="41"/>
                </a:lnTo>
                <a:lnTo>
                  <a:pt x="160" y="44"/>
                </a:lnTo>
                <a:lnTo>
                  <a:pt x="147" y="46"/>
                </a:lnTo>
                <a:lnTo>
                  <a:pt x="134" y="47"/>
                </a:lnTo>
                <a:lnTo>
                  <a:pt x="122" y="47"/>
                </a:lnTo>
                <a:lnTo>
                  <a:pt x="111" y="46"/>
                </a:lnTo>
                <a:lnTo>
                  <a:pt x="100" y="45"/>
                </a:lnTo>
                <a:lnTo>
                  <a:pt x="89" y="43"/>
                </a:lnTo>
                <a:lnTo>
                  <a:pt x="79" y="41"/>
                </a:lnTo>
                <a:lnTo>
                  <a:pt x="71" y="38"/>
                </a:lnTo>
                <a:lnTo>
                  <a:pt x="62" y="33"/>
                </a:lnTo>
                <a:lnTo>
                  <a:pt x="54" y="29"/>
                </a:lnTo>
                <a:lnTo>
                  <a:pt x="48" y="23"/>
                </a:lnTo>
                <a:lnTo>
                  <a:pt x="44" y="18"/>
                </a:lnTo>
                <a:lnTo>
                  <a:pt x="39" y="13"/>
                </a:lnTo>
                <a:lnTo>
                  <a:pt x="36" y="6"/>
                </a:lnTo>
                <a:lnTo>
                  <a:pt x="34" y="0"/>
                </a:lnTo>
                <a:lnTo>
                  <a:pt x="34" y="0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96" name="Freeform 244"/>
          <p:cNvSpPr>
            <a:spLocks/>
          </p:cNvSpPr>
          <p:nvPr/>
        </p:nvSpPr>
        <p:spPr bwMode="auto">
          <a:xfrm>
            <a:off x="8031163" y="4141788"/>
            <a:ext cx="25400" cy="33337"/>
          </a:xfrm>
          <a:custGeom>
            <a:avLst/>
            <a:gdLst>
              <a:gd name="T0" fmla="*/ 23 w 48"/>
              <a:gd name="T1" fmla="*/ 33 h 64"/>
              <a:gd name="T2" fmla="*/ 7 w 48"/>
              <a:gd name="T3" fmla="*/ 10 h 64"/>
              <a:gd name="T4" fmla="*/ 2 w 48"/>
              <a:gd name="T5" fmla="*/ 23 h 64"/>
              <a:gd name="T6" fmla="*/ 0 w 48"/>
              <a:gd name="T7" fmla="*/ 36 h 64"/>
              <a:gd name="T8" fmla="*/ 0 w 48"/>
              <a:gd name="T9" fmla="*/ 50 h 64"/>
              <a:gd name="T10" fmla="*/ 2 w 48"/>
              <a:gd name="T11" fmla="*/ 64 h 64"/>
              <a:gd name="T12" fmla="*/ 36 w 48"/>
              <a:gd name="T13" fmla="*/ 56 h 64"/>
              <a:gd name="T14" fmla="*/ 34 w 48"/>
              <a:gd name="T15" fmla="*/ 48 h 64"/>
              <a:gd name="T16" fmla="*/ 34 w 48"/>
              <a:gd name="T17" fmla="*/ 40 h 64"/>
              <a:gd name="T18" fmla="*/ 36 w 48"/>
              <a:gd name="T19" fmla="*/ 31 h 64"/>
              <a:gd name="T20" fmla="*/ 38 w 48"/>
              <a:gd name="T21" fmla="*/ 22 h 64"/>
              <a:gd name="T22" fmla="*/ 23 w 48"/>
              <a:gd name="T23" fmla="*/ 0 h 64"/>
              <a:gd name="T24" fmla="*/ 38 w 48"/>
              <a:gd name="T25" fmla="*/ 22 h 64"/>
              <a:gd name="T26" fmla="*/ 48 w 48"/>
              <a:gd name="T27" fmla="*/ 0 h 64"/>
              <a:gd name="T28" fmla="*/ 23 w 48"/>
              <a:gd name="T29" fmla="*/ 0 h 64"/>
              <a:gd name="T30" fmla="*/ 23 w 48"/>
              <a:gd name="T31" fmla="*/ 3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64">
                <a:moveTo>
                  <a:pt x="23" y="33"/>
                </a:moveTo>
                <a:lnTo>
                  <a:pt x="7" y="10"/>
                </a:lnTo>
                <a:lnTo>
                  <a:pt x="2" y="23"/>
                </a:lnTo>
                <a:lnTo>
                  <a:pt x="0" y="36"/>
                </a:lnTo>
                <a:lnTo>
                  <a:pt x="0" y="50"/>
                </a:lnTo>
                <a:lnTo>
                  <a:pt x="2" y="64"/>
                </a:lnTo>
                <a:lnTo>
                  <a:pt x="36" y="56"/>
                </a:lnTo>
                <a:lnTo>
                  <a:pt x="34" y="48"/>
                </a:lnTo>
                <a:lnTo>
                  <a:pt x="34" y="40"/>
                </a:lnTo>
                <a:lnTo>
                  <a:pt x="36" y="31"/>
                </a:lnTo>
                <a:lnTo>
                  <a:pt x="38" y="22"/>
                </a:lnTo>
                <a:lnTo>
                  <a:pt x="23" y="0"/>
                </a:lnTo>
                <a:lnTo>
                  <a:pt x="38" y="22"/>
                </a:lnTo>
                <a:lnTo>
                  <a:pt x="48" y="0"/>
                </a:lnTo>
                <a:lnTo>
                  <a:pt x="23" y="0"/>
                </a:lnTo>
                <a:lnTo>
                  <a:pt x="23" y="3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97" name="Freeform 245"/>
          <p:cNvSpPr>
            <a:spLocks/>
          </p:cNvSpPr>
          <p:nvPr/>
        </p:nvSpPr>
        <p:spPr bwMode="auto">
          <a:xfrm>
            <a:off x="7923213" y="4124325"/>
            <a:ext cx="120650" cy="34925"/>
          </a:xfrm>
          <a:custGeom>
            <a:avLst/>
            <a:gdLst>
              <a:gd name="T0" fmla="*/ 47 w 226"/>
              <a:gd name="T1" fmla="*/ 0 h 66"/>
              <a:gd name="T2" fmla="*/ 44 w 226"/>
              <a:gd name="T3" fmla="*/ 31 h 66"/>
              <a:gd name="T4" fmla="*/ 66 w 226"/>
              <a:gd name="T5" fmla="*/ 40 h 66"/>
              <a:gd name="T6" fmla="*/ 89 w 226"/>
              <a:gd name="T7" fmla="*/ 47 h 66"/>
              <a:gd name="T8" fmla="*/ 110 w 226"/>
              <a:gd name="T9" fmla="*/ 53 h 66"/>
              <a:gd name="T10" fmla="*/ 133 w 226"/>
              <a:gd name="T11" fmla="*/ 57 h 66"/>
              <a:gd name="T12" fmla="*/ 156 w 226"/>
              <a:gd name="T13" fmla="*/ 62 h 66"/>
              <a:gd name="T14" fmla="*/ 179 w 226"/>
              <a:gd name="T15" fmla="*/ 64 h 66"/>
              <a:gd name="T16" fmla="*/ 202 w 226"/>
              <a:gd name="T17" fmla="*/ 66 h 66"/>
              <a:gd name="T18" fmla="*/ 226 w 226"/>
              <a:gd name="T19" fmla="*/ 66 h 66"/>
              <a:gd name="T20" fmla="*/ 226 w 226"/>
              <a:gd name="T21" fmla="*/ 33 h 66"/>
              <a:gd name="T22" fmla="*/ 204 w 226"/>
              <a:gd name="T23" fmla="*/ 33 h 66"/>
              <a:gd name="T24" fmla="*/ 182 w 226"/>
              <a:gd name="T25" fmla="*/ 30 h 66"/>
              <a:gd name="T26" fmla="*/ 161 w 226"/>
              <a:gd name="T27" fmla="*/ 28 h 66"/>
              <a:gd name="T28" fmla="*/ 140 w 226"/>
              <a:gd name="T29" fmla="*/ 25 h 66"/>
              <a:gd name="T30" fmla="*/ 119 w 226"/>
              <a:gd name="T31" fmla="*/ 20 h 66"/>
              <a:gd name="T32" fmla="*/ 97 w 226"/>
              <a:gd name="T33" fmla="*/ 14 h 66"/>
              <a:gd name="T34" fmla="*/ 78 w 226"/>
              <a:gd name="T35" fmla="*/ 8 h 66"/>
              <a:gd name="T36" fmla="*/ 57 w 226"/>
              <a:gd name="T37" fmla="*/ 0 h 66"/>
              <a:gd name="T38" fmla="*/ 55 w 226"/>
              <a:gd name="T39" fmla="*/ 33 h 66"/>
              <a:gd name="T40" fmla="*/ 47 w 226"/>
              <a:gd name="T41" fmla="*/ 0 h 66"/>
              <a:gd name="T42" fmla="*/ 0 w 226"/>
              <a:gd name="T43" fmla="*/ 13 h 66"/>
              <a:gd name="T44" fmla="*/ 44 w 226"/>
              <a:gd name="T45" fmla="*/ 31 h 66"/>
              <a:gd name="T46" fmla="*/ 47 w 226"/>
              <a:gd name="T4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6" h="66">
                <a:moveTo>
                  <a:pt x="47" y="0"/>
                </a:moveTo>
                <a:lnTo>
                  <a:pt x="44" y="31"/>
                </a:lnTo>
                <a:lnTo>
                  <a:pt x="66" y="40"/>
                </a:lnTo>
                <a:lnTo>
                  <a:pt x="89" y="47"/>
                </a:lnTo>
                <a:lnTo>
                  <a:pt x="110" y="53"/>
                </a:lnTo>
                <a:lnTo>
                  <a:pt x="133" y="57"/>
                </a:lnTo>
                <a:lnTo>
                  <a:pt x="156" y="62"/>
                </a:lnTo>
                <a:lnTo>
                  <a:pt x="179" y="64"/>
                </a:lnTo>
                <a:lnTo>
                  <a:pt x="202" y="66"/>
                </a:lnTo>
                <a:lnTo>
                  <a:pt x="226" y="66"/>
                </a:lnTo>
                <a:lnTo>
                  <a:pt x="226" y="33"/>
                </a:lnTo>
                <a:lnTo>
                  <a:pt x="204" y="33"/>
                </a:lnTo>
                <a:lnTo>
                  <a:pt x="182" y="30"/>
                </a:lnTo>
                <a:lnTo>
                  <a:pt x="161" y="28"/>
                </a:lnTo>
                <a:lnTo>
                  <a:pt x="140" y="25"/>
                </a:lnTo>
                <a:lnTo>
                  <a:pt x="119" y="20"/>
                </a:lnTo>
                <a:lnTo>
                  <a:pt x="97" y="14"/>
                </a:lnTo>
                <a:lnTo>
                  <a:pt x="78" y="8"/>
                </a:lnTo>
                <a:lnTo>
                  <a:pt x="57" y="0"/>
                </a:lnTo>
                <a:lnTo>
                  <a:pt x="55" y="33"/>
                </a:lnTo>
                <a:lnTo>
                  <a:pt x="47" y="0"/>
                </a:lnTo>
                <a:lnTo>
                  <a:pt x="0" y="13"/>
                </a:lnTo>
                <a:lnTo>
                  <a:pt x="44" y="31"/>
                </a:lnTo>
                <a:lnTo>
                  <a:pt x="47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98" name="Freeform 246"/>
          <p:cNvSpPr>
            <a:spLocks/>
          </p:cNvSpPr>
          <p:nvPr/>
        </p:nvSpPr>
        <p:spPr bwMode="auto">
          <a:xfrm>
            <a:off x="7948613" y="4038600"/>
            <a:ext cx="309562" cy="103188"/>
          </a:xfrm>
          <a:custGeom>
            <a:avLst/>
            <a:gdLst>
              <a:gd name="T0" fmla="*/ 557 w 586"/>
              <a:gd name="T1" fmla="*/ 39 h 194"/>
              <a:gd name="T2" fmla="*/ 539 w 586"/>
              <a:gd name="T3" fmla="*/ 13 h 194"/>
              <a:gd name="T4" fmla="*/ 0 w 586"/>
              <a:gd name="T5" fmla="*/ 161 h 194"/>
              <a:gd name="T6" fmla="*/ 8 w 586"/>
              <a:gd name="T7" fmla="*/ 194 h 194"/>
              <a:gd name="T8" fmla="*/ 548 w 586"/>
              <a:gd name="T9" fmla="*/ 46 h 194"/>
              <a:gd name="T10" fmla="*/ 557 w 586"/>
              <a:gd name="T11" fmla="*/ 39 h 194"/>
              <a:gd name="T12" fmla="*/ 557 w 586"/>
              <a:gd name="T13" fmla="*/ 39 h 194"/>
              <a:gd name="T14" fmla="*/ 586 w 586"/>
              <a:gd name="T15" fmla="*/ 0 h 194"/>
              <a:gd name="T16" fmla="*/ 539 w 586"/>
              <a:gd name="T17" fmla="*/ 13 h 194"/>
              <a:gd name="T18" fmla="*/ 557 w 586"/>
              <a:gd name="T19" fmla="*/ 3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6" h="194">
                <a:moveTo>
                  <a:pt x="557" y="39"/>
                </a:moveTo>
                <a:lnTo>
                  <a:pt x="539" y="13"/>
                </a:lnTo>
                <a:lnTo>
                  <a:pt x="0" y="161"/>
                </a:lnTo>
                <a:lnTo>
                  <a:pt x="8" y="194"/>
                </a:lnTo>
                <a:lnTo>
                  <a:pt x="548" y="46"/>
                </a:lnTo>
                <a:lnTo>
                  <a:pt x="557" y="39"/>
                </a:lnTo>
                <a:lnTo>
                  <a:pt x="557" y="39"/>
                </a:lnTo>
                <a:lnTo>
                  <a:pt x="586" y="0"/>
                </a:lnTo>
                <a:lnTo>
                  <a:pt x="539" y="13"/>
                </a:lnTo>
                <a:lnTo>
                  <a:pt x="557" y="3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399" name="Freeform 247"/>
          <p:cNvSpPr>
            <a:spLocks/>
          </p:cNvSpPr>
          <p:nvPr/>
        </p:nvSpPr>
        <p:spPr bwMode="auto">
          <a:xfrm>
            <a:off x="8153400" y="4049713"/>
            <a:ext cx="90488" cy="73025"/>
          </a:xfrm>
          <a:custGeom>
            <a:avLst/>
            <a:gdLst>
              <a:gd name="T0" fmla="*/ 40 w 170"/>
              <a:gd name="T1" fmla="*/ 109 h 138"/>
              <a:gd name="T2" fmla="*/ 40 w 170"/>
              <a:gd name="T3" fmla="*/ 138 h 138"/>
              <a:gd name="T4" fmla="*/ 59 w 170"/>
              <a:gd name="T5" fmla="*/ 125 h 138"/>
              <a:gd name="T6" fmla="*/ 77 w 170"/>
              <a:gd name="T7" fmla="*/ 112 h 138"/>
              <a:gd name="T8" fmla="*/ 94 w 170"/>
              <a:gd name="T9" fmla="*/ 99 h 138"/>
              <a:gd name="T10" fmla="*/ 111 w 170"/>
              <a:gd name="T11" fmla="*/ 85 h 138"/>
              <a:gd name="T12" fmla="*/ 127 w 170"/>
              <a:gd name="T13" fmla="*/ 70 h 138"/>
              <a:gd name="T14" fmla="*/ 142 w 170"/>
              <a:gd name="T15" fmla="*/ 54 h 138"/>
              <a:gd name="T16" fmla="*/ 156 w 170"/>
              <a:gd name="T17" fmla="*/ 37 h 138"/>
              <a:gd name="T18" fmla="*/ 170 w 170"/>
              <a:gd name="T19" fmla="*/ 20 h 138"/>
              <a:gd name="T20" fmla="*/ 143 w 170"/>
              <a:gd name="T21" fmla="*/ 0 h 138"/>
              <a:gd name="T22" fmla="*/ 130 w 170"/>
              <a:gd name="T23" fmla="*/ 16 h 138"/>
              <a:gd name="T24" fmla="*/ 117 w 170"/>
              <a:gd name="T25" fmla="*/ 31 h 138"/>
              <a:gd name="T26" fmla="*/ 103 w 170"/>
              <a:gd name="T27" fmla="*/ 46 h 138"/>
              <a:gd name="T28" fmla="*/ 88 w 170"/>
              <a:gd name="T29" fmla="*/ 59 h 138"/>
              <a:gd name="T30" fmla="*/ 73 w 170"/>
              <a:gd name="T31" fmla="*/ 73 h 138"/>
              <a:gd name="T32" fmla="*/ 57 w 170"/>
              <a:gd name="T33" fmla="*/ 86 h 138"/>
              <a:gd name="T34" fmla="*/ 40 w 170"/>
              <a:gd name="T35" fmla="*/ 98 h 138"/>
              <a:gd name="T36" fmla="*/ 22 w 170"/>
              <a:gd name="T37" fmla="*/ 109 h 138"/>
              <a:gd name="T38" fmla="*/ 22 w 170"/>
              <a:gd name="T39" fmla="*/ 137 h 138"/>
              <a:gd name="T40" fmla="*/ 22 w 170"/>
              <a:gd name="T41" fmla="*/ 109 h 138"/>
              <a:gd name="T42" fmla="*/ 0 w 170"/>
              <a:gd name="T43" fmla="*/ 123 h 138"/>
              <a:gd name="T44" fmla="*/ 22 w 170"/>
              <a:gd name="T45" fmla="*/ 137 h 138"/>
              <a:gd name="T46" fmla="*/ 40 w 170"/>
              <a:gd name="T47" fmla="*/ 10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0" h="138">
                <a:moveTo>
                  <a:pt x="40" y="109"/>
                </a:moveTo>
                <a:lnTo>
                  <a:pt x="40" y="138"/>
                </a:lnTo>
                <a:lnTo>
                  <a:pt x="59" y="125"/>
                </a:lnTo>
                <a:lnTo>
                  <a:pt x="77" y="112"/>
                </a:lnTo>
                <a:lnTo>
                  <a:pt x="94" y="99"/>
                </a:lnTo>
                <a:lnTo>
                  <a:pt x="111" y="85"/>
                </a:lnTo>
                <a:lnTo>
                  <a:pt x="127" y="70"/>
                </a:lnTo>
                <a:lnTo>
                  <a:pt x="142" y="54"/>
                </a:lnTo>
                <a:lnTo>
                  <a:pt x="156" y="37"/>
                </a:lnTo>
                <a:lnTo>
                  <a:pt x="170" y="20"/>
                </a:lnTo>
                <a:lnTo>
                  <a:pt x="143" y="0"/>
                </a:lnTo>
                <a:lnTo>
                  <a:pt x="130" y="16"/>
                </a:lnTo>
                <a:lnTo>
                  <a:pt x="117" y="31"/>
                </a:lnTo>
                <a:lnTo>
                  <a:pt x="103" y="46"/>
                </a:lnTo>
                <a:lnTo>
                  <a:pt x="88" y="59"/>
                </a:lnTo>
                <a:lnTo>
                  <a:pt x="73" y="73"/>
                </a:lnTo>
                <a:lnTo>
                  <a:pt x="57" y="86"/>
                </a:lnTo>
                <a:lnTo>
                  <a:pt x="40" y="98"/>
                </a:lnTo>
                <a:lnTo>
                  <a:pt x="22" y="109"/>
                </a:lnTo>
                <a:lnTo>
                  <a:pt x="22" y="137"/>
                </a:lnTo>
                <a:lnTo>
                  <a:pt x="22" y="109"/>
                </a:lnTo>
                <a:lnTo>
                  <a:pt x="0" y="123"/>
                </a:lnTo>
                <a:lnTo>
                  <a:pt x="22" y="137"/>
                </a:lnTo>
                <a:lnTo>
                  <a:pt x="40" y="10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400" name="Freeform 248"/>
          <p:cNvSpPr>
            <a:spLocks/>
          </p:cNvSpPr>
          <p:nvPr/>
        </p:nvSpPr>
        <p:spPr bwMode="auto">
          <a:xfrm>
            <a:off x="8074025" y="4125913"/>
            <a:ext cx="74613" cy="52387"/>
          </a:xfrm>
          <a:custGeom>
            <a:avLst/>
            <a:gdLst>
              <a:gd name="T0" fmla="*/ 59 w 141"/>
              <a:gd name="T1" fmla="*/ 5 h 99"/>
              <a:gd name="T2" fmla="*/ 73 w 141"/>
              <a:gd name="T3" fmla="*/ 1 h 99"/>
              <a:gd name="T4" fmla="*/ 87 w 141"/>
              <a:gd name="T5" fmla="*/ 0 h 99"/>
              <a:gd name="T6" fmla="*/ 100 w 141"/>
              <a:gd name="T7" fmla="*/ 1 h 99"/>
              <a:gd name="T8" fmla="*/ 112 w 141"/>
              <a:gd name="T9" fmla="*/ 5 h 99"/>
              <a:gd name="T10" fmla="*/ 117 w 141"/>
              <a:gd name="T11" fmla="*/ 7 h 99"/>
              <a:gd name="T12" fmla="*/ 121 w 141"/>
              <a:gd name="T13" fmla="*/ 9 h 99"/>
              <a:gd name="T14" fmla="*/ 126 w 141"/>
              <a:gd name="T15" fmla="*/ 11 h 99"/>
              <a:gd name="T16" fmla="*/ 130 w 141"/>
              <a:gd name="T17" fmla="*/ 14 h 99"/>
              <a:gd name="T18" fmla="*/ 133 w 141"/>
              <a:gd name="T19" fmla="*/ 19 h 99"/>
              <a:gd name="T20" fmla="*/ 136 w 141"/>
              <a:gd name="T21" fmla="*/ 22 h 99"/>
              <a:gd name="T22" fmla="*/ 139 w 141"/>
              <a:gd name="T23" fmla="*/ 26 h 99"/>
              <a:gd name="T24" fmla="*/ 141 w 141"/>
              <a:gd name="T25" fmla="*/ 31 h 99"/>
              <a:gd name="T26" fmla="*/ 141 w 141"/>
              <a:gd name="T27" fmla="*/ 36 h 99"/>
              <a:gd name="T28" fmla="*/ 141 w 141"/>
              <a:gd name="T29" fmla="*/ 40 h 99"/>
              <a:gd name="T30" fmla="*/ 141 w 141"/>
              <a:gd name="T31" fmla="*/ 46 h 99"/>
              <a:gd name="T32" fmla="*/ 140 w 141"/>
              <a:gd name="T33" fmla="*/ 50 h 99"/>
              <a:gd name="T34" fmla="*/ 137 w 141"/>
              <a:gd name="T35" fmla="*/ 54 h 99"/>
              <a:gd name="T36" fmla="*/ 135 w 141"/>
              <a:gd name="T37" fmla="*/ 60 h 99"/>
              <a:gd name="T38" fmla="*/ 132 w 141"/>
              <a:gd name="T39" fmla="*/ 64 h 99"/>
              <a:gd name="T40" fmla="*/ 129 w 141"/>
              <a:gd name="T41" fmla="*/ 68 h 99"/>
              <a:gd name="T42" fmla="*/ 119 w 141"/>
              <a:gd name="T43" fmla="*/ 77 h 99"/>
              <a:gd name="T44" fmla="*/ 109 w 141"/>
              <a:gd name="T45" fmla="*/ 85 h 99"/>
              <a:gd name="T46" fmla="*/ 96 w 141"/>
              <a:gd name="T47" fmla="*/ 90 h 99"/>
              <a:gd name="T48" fmla="*/ 82 w 141"/>
              <a:gd name="T49" fmla="*/ 95 h 99"/>
              <a:gd name="T50" fmla="*/ 68 w 141"/>
              <a:gd name="T51" fmla="*/ 98 h 99"/>
              <a:gd name="T52" fmla="*/ 55 w 141"/>
              <a:gd name="T53" fmla="*/ 99 h 99"/>
              <a:gd name="T54" fmla="*/ 42 w 141"/>
              <a:gd name="T55" fmla="*/ 98 h 99"/>
              <a:gd name="T56" fmla="*/ 31 w 141"/>
              <a:gd name="T57" fmla="*/ 94 h 99"/>
              <a:gd name="T58" fmla="*/ 25 w 141"/>
              <a:gd name="T59" fmla="*/ 93 h 99"/>
              <a:gd name="T60" fmla="*/ 20 w 141"/>
              <a:gd name="T61" fmla="*/ 90 h 99"/>
              <a:gd name="T62" fmla="*/ 15 w 141"/>
              <a:gd name="T63" fmla="*/ 88 h 99"/>
              <a:gd name="T64" fmla="*/ 11 w 141"/>
              <a:gd name="T65" fmla="*/ 85 h 99"/>
              <a:gd name="T66" fmla="*/ 8 w 141"/>
              <a:gd name="T67" fmla="*/ 81 h 99"/>
              <a:gd name="T68" fmla="*/ 5 w 141"/>
              <a:gd name="T69" fmla="*/ 77 h 99"/>
              <a:gd name="T70" fmla="*/ 2 w 141"/>
              <a:gd name="T71" fmla="*/ 73 h 99"/>
              <a:gd name="T72" fmla="*/ 1 w 141"/>
              <a:gd name="T73" fmla="*/ 68 h 99"/>
              <a:gd name="T74" fmla="*/ 0 w 141"/>
              <a:gd name="T75" fmla="*/ 63 h 99"/>
              <a:gd name="T76" fmla="*/ 0 w 141"/>
              <a:gd name="T77" fmla="*/ 59 h 99"/>
              <a:gd name="T78" fmla="*/ 0 w 141"/>
              <a:gd name="T79" fmla="*/ 54 h 99"/>
              <a:gd name="T80" fmla="*/ 2 w 141"/>
              <a:gd name="T81" fmla="*/ 49 h 99"/>
              <a:gd name="T82" fmla="*/ 4 w 141"/>
              <a:gd name="T83" fmla="*/ 45 h 99"/>
              <a:gd name="T84" fmla="*/ 7 w 141"/>
              <a:gd name="T85" fmla="*/ 39 h 99"/>
              <a:gd name="T86" fmla="*/ 9 w 141"/>
              <a:gd name="T87" fmla="*/ 35 h 99"/>
              <a:gd name="T88" fmla="*/ 13 w 141"/>
              <a:gd name="T89" fmla="*/ 31 h 99"/>
              <a:gd name="T90" fmla="*/ 22 w 141"/>
              <a:gd name="T91" fmla="*/ 22 h 99"/>
              <a:gd name="T92" fmla="*/ 33 w 141"/>
              <a:gd name="T93" fmla="*/ 16 h 99"/>
              <a:gd name="T94" fmla="*/ 45 w 141"/>
              <a:gd name="T95" fmla="*/ 9 h 99"/>
              <a:gd name="T96" fmla="*/ 59 w 141"/>
              <a:gd name="T97" fmla="*/ 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99">
                <a:moveTo>
                  <a:pt x="59" y="5"/>
                </a:moveTo>
                <a:lnTo>
                  <a:pt x="73" y="1"/>
                </a:lnTo>
                <a:lnTo>
                  <a:pt x="87" y="0"/>
                </a:lnTo>
                <a:lnTo>
                  <a:pt x="100" y="1"/>
                </a:lnTo>
                <a:lnTo>
                  <a:pt x="112" y="5"/>
                </a:lnTo>
                <a:lnTo>
                  <a:pt x="117" y="7"/>
                </a:lnTo>
                <a:lnTo>
                  <a:pt x="121" y="9"/>
                </a:lnTo>
                <a:lnTo>
                  <a:pt x="126" y="11"/>
                </a:lnTo>
                <a:lnTo>
                  <a:pt x="130" y="14"/>
                </a:lnTo>
                <a:lnTo>
                  <a:pt x="133" y="19"/>
                </a:lnTo>
                <a:lnTo>
                  <a:pt x="136" y="22"/>
                </a:lnTo>
                <a:lnTo>
                  <a:pt x="139" y="26"/>
                </a:lnTo>
                <a:lnTo>
                  <a:pt x="141" y="31"/>
                </a:lnTo>
                <a:lnTo>
                  <a:pt x="141" y="36"/>
                </a:lnTo>
                <a:lnTo>
                  <a:pt x="141" y="40"/>
                </a:lnTo>
                <a:lnTo>
                  <a:pt x="141" y="46"/>
                </a:lnTo>
                <a:lnTo>
                  <a:pt x="140" y="50"/>
                </a:lnTo>
                <a:lnTo>
                  <a:pt x="137" y="54"/>
                </a:lnTo>
                <a:lnTo>
                  <a:pt x="135" y="60"/>
                </a:lnTo>
                <a:lnTo>
                  <a:pt x="132" y="64"/>
                </a:lnTo>
                <a:lnTo>
                  <a:pt x="129" y="68"/>
                </a:lnTo>
                <a:lnTo>
                  <a:pt x="119" y="77"/>
                </a:lnTo>
                <a:lnTo>
                  <a:pt x="109" y="85"/>
                </a:lnTo>
                <a:lnTo>
                  <a:pt x="96" y="90"/>
                </a:lnTo>
                <a:lnTo>
                  <a:pt x="82" y="95"/>
                </a:lnTo>
                <a:lnTo>
                  <a:pt x="68" y="98"/>
                </a:lnTo>
                <a:lnTo>
                  <a:pt x="55" y="99"/>
                </a:lnTo>
                <a:lnTo>
                  <a:pt x="42" y="98"/>
                </a:lnTo>
                <a:lnTo>
                  <a:pt x="31" y="94"/>
                </a:lnTo>
                <a:lnTo>
                  <a:pt x="25" y="93"/>
                </a:lnTo>
                <a:lnTo>
                  <a:pt x="20" y="90"/>
                </a:lnTo>
                <a:lnTo>
                  <a:pt x="15" y="88"/>
                </a:lnTo>
                <a:lnTo>
                  <a:pt x="11" y="85"/>
                </a:lnTo>
                <a:lnTo>
                  <a:pt x="8" y="81"/>
                </a:lnTo>
                <a:lnTo>
                  <a:pt x="5" y="77"/>
                </a:lnTo>
                <a:lnTo>
                  <a:pt x="2" y="73"/>
                </a:lnTo>
                <a:lnTo>
                  <a:pt x="1" y="68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2" y="49"/>
                </a:lnTo>
                <a:lnTo>
                  <a:pt x="4" y="45"/>
                </a:lnTo>
                <a:lnTo>
                  <a:pt x="7" y="39"/>
                </a:lnTo>
                <a:lnTo>
                  <a:pt x="9" y="35"/>
                </a:lnTo>
                <a:lnTo>
                  <a:pt x="13" y="31"/>
                </a:lnTo>
                <a:lnTo>
                  <a:pt x="22" y="22"/>
                </a:lnTo>
                <a:lnTo>
                  <a:pt x="33" y="16"/>
                </a:lnTo>
                <a:lnTo>
                  <a:pt x="45" y="9"/>
                </a:lnTo>
                <a:lnTo>
                  <a:pt x="59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401" name="Freeform 249"/>
          <p:cNvSpPr>
            <a:spLocks/>
          </p:cNvSpPr>
          <p:nvPr/>
        </p:nvSpPr>
        <p:spPr bwMode="auto">
          <a:xfrm>
            <a:off x="8074025" y="4125913"/>
            <a:ext cx="74613" cy="52387"/>
          </a:xfrm>
          <a:custGeom>
            <a:avLst/>
            <a:gdLst>
              <a:gd name="T0" fmla="*/ 59 w 141"/>
              <a:gd name="T1" fmla="*/ 5 h 99"/>
              <a:gd name="T2" fmla="*/ 73 w 141"/>
              <a:gd name="T3" fmla="*/ 1 h 99"/>
              <a:gd name="T4" fmla="*/ 87 w 141"/>
              <a:gd name="T5" fmla="*/ 0 h 99"/>
              <a:gd name="T6" fmla="*/ 100 w 141"/>
              <a:gd name="T7" fmla="*/ 1 h 99"/>
              <a:gd name="T8" fmla="*/ 112 w 141"/>
              <a:gd name="T9" fmla="*/ 5 h 99"/>
              <a:gd name="T10" fmla="*/ 117 w 141"/>
              <a:gd name="T11" fmla="*/ 7 h 99"/>
              <a:gd name="T12" fmla="*/ 121 w 141"/>
              <a:gd name="T13" fmla="*/ 9 h 99"/>
              <a:gd name="T14" fmla="*/ 126 w 141"/>
              <a:gd name="T15" fmla="*/ 11 h 99"/>
              <a:gd name="T16" fmla="*/ 130 w 141"/>
              <a:gd name="T17" fmla="*/ 14 h 99"/>
              <a:gd name="T18" fmla="*/ 133 w 141"/>
              <a:gd name="T19" fmla="*/ 19 h 99"/>
              <a:gd name="T20" fmla="*/ 136 w 141"/>
              <a:gd name="T21" fmla="*/ 22 h 99"/>
              <a:gd name="T22" fmla="*/ 139 w 141"/>
              <a:gd name="T23" fmla="*/ 26 h 99"/>
              <a:gd name="T24" fmla="*/ 141 w 141"/>
              <a:gd name="T25" fmla="*/ 31 h 99"/>
              <a:gd name="T26" fmla="*/ 141 w 141"/>
              <a:gd name="T27" fmla="*/ 36 h 99"/>
              <a:gd name="T28" fmla="*/ 141 w 141"/>
              <a:gd name="T29" fmla="*/ 40 h 99"/>
              <a:gd name="T30" fmla="*/ 141 w 141"/>
              <a:gd name="T31" fmla="*/ 46 h 99"/>
              <a:gd name="T32" fmla="*/ 140 w 141"/>
              <a:gd name="T33" fmla="*/ 50 h 99"/>
              <a:gd name="T34" fmla="*/ 137 w 141"/>
              <a:gd name="T35" fmla="*/ 54 h 99"/>
              <a:gd name="T36" fmla="*/ 135 w 141"/>
              <a:gd name="T37" fmla="*/ 60 h 99"/>
              <a:gd name="T38" fmla="*/ 132 w 141"/>
              <a:gd name="T39" fmla="*/ 64 h 99"/>
              <a:gd name="T40" fmla="*/ 129 w 141"/>
              <a:gd name="T41" fmla="*/ 68 h 99"/>
              <a:gd name="T42" fmla="*/ 119 w 141"/>
              <a:gd name="T43" fmla="*/ 77 h 99"/>
              <a:gd name="T44" fmla="*/ 109 w 141"/>
              <a:gd name="T45" fmla="*/ 85 h 99"/>
              <a:gd name="T46" fmla="*/ 96 w 141"/>
              <a:gd name="T47" fmla="*/ 90 h 99"/>
              <a:gd name="T48" fmla="*/ 82 w 141"/>
              <a:gd name="T49" fmla="*/ 95 h 99"/>
              <a:gd name="T50" fmla="*/ 68 w 141"/>
              <a:gd name="T51" fmla="*/ 98 h 99"/>
              <a:gd name="T52" fmla="*/ 55 w 141"/>
              <a:gd name="T53" fmla="*/ 99 h 99"/>
              <a:gd name="T54" fmla="*/ 42 w 141"/>
              <a:gd name="T55" fmla="*/ 98 h 99"/>
              <a:gd name="T56" fmla="*/ 31 w 141"/>
              <a:gd name="T57" fmla="*/ 94 h 99"/>
              <a:gd name="T58" fmla="*/ 25 w 141"/>
              <a:gd name="T59" fmla="*/ 93 h 99"/>
              <a:gd name="T60" fmla="*/ 20 w 141"/>
              <a:gd name="T61" fmla="*/ 90 h 99"/>
              <a:gd name="T62" fmla="*/ 15 w 141"/>
              <a:gd name="T63" fmla="*/ 88 h 99"/>
              <a:gd name="T64" fmla="*/ 11 w 141"/>
              <a:gd name="T65" fmla="*/ 85 h 99"/>
              <a:gd name="T66" fmla="*/ 8 w 141"/>
              <a:gd name="T67" fmla="*/ 81 h 99"/>
              <a:gd name="T68" fmla="*/ 5 w 141"/>
              <a:gd name="T69" fmla="*/ 77 h 99"/>
              <a:gd name="T70" fmla="*/ 2 w 141"/>
              <a:gd name="T71" fmla="*/ 73 h 99"/>
              <a:gd name="T72" fmla="*/ 1 w 141"/>
              <a:gd name="T73" fmla="*/ 68 h 99"/>
              <a:gd name="T74" fmla="*/ 0 w 141"/>
              <a:gd name="T75" fmla="*/ 63 h 99"/>
              <a:gd name="T76" fmla="*/ 0 w 141"/>
              <a:gd name="T77" fmla="*/ 59 h 99"/>
              <a:gd name="T78" fmla="*/ 0 w 141"/>
              <a:gd name="T79" fmla="*/ 54 h 99"/>
              <a:gd name="T80" fmla="*/ 2 w 141"/>
              <a:gd name="T81" fmla="*/ 49 h 99"/>
              <a:gd name="T82" fmla="*/ 4 w 141"/>
              <a:gd name="T83" fmla="*/ 45 h 99"/>
              <a:gd name="T84" fmla="*/ 7 w 141"/>
              <a:gd name="T85" fmla="*/ 39 h 99"/>
              <a:gd name="T86" fmla="*/ 9 w 141"/>
              <a:gd name="T87" fmla="*/ 35 h 99"/>
              <a:gd name="T88" fmla="*/ 13 w 141"/>
              <a:gd name="T89" fmla="*/ 31 h 99"/>
              <a:gd name="T90" fmla="*/ 22 w 141"/>
              <a:gd name="T91" fmla="*/ 22 h 99"/>
              <a:gd name="T92" fmla="*/ 33 w 141"/>
              <a:gd name="T93" fmla="*/ 16 h 99"/>
              <a:gd name="T94" fmla="*/ 45 w 141"/>
              <a:gd name="T95" fmla="*/ 9 h 99"/>
              <a:gd name="T96" fmla="*/ 59 w 141"/>
              <a:gd name="T97" fmla="*/ 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99">
                <a:moveTo>
                  <a:pt x="59" y="5"/>
                </a:moveTo>
                <a:lnTo>
                  <a:pt x="73" y="1"/>
                </a:lnTo>
                <a:lnTo>
                  <a:pt x="87" y="0"/>
                </a:lnTo>
                <a:lnTo>
                  <a:pt x="100" y="1"/>
                </a:lnTo>
                <a:lnTo>
                  <a:pt x="112" y="5"/>
                </a:lnTo>
                <a:lnTo>
                  <a:pt x="117" y="7"/>
                </a:lnTo>
                <a:lnTo>
                  <a:pt x="121" y="9"/>
                </a:lnTo>
                <a:lnTo>
                  <a:pt x="126" y="11"/>
                </a:lnTo>
                <a:lnTo>
                  <a:pt x="130" y="14"/>
                </a:lnTo>
                <a:lnTo>
                  <a:pt x="133" y="19"/>
                </a:lnTo>
                <a:lnTo>
                  <a:pt x="136" y="22"/>
                </a:lnTo>
                <a:lnTo>
                  <a:pt x="139" y="26"/>
                </a:lnTo>
                <a:lnTo>
                  <a:pt x="141" y="31"/>
                </a:lnTo>
                <a:lnTo>
                  <a:pt x="141" y="36"/>
                </a:lnTo>
                <a:lnTo>
                  <a:pt x="141" y="40"/>
                </a:lnTo>
                <a:lnTo>
                  <a:pt x="141" y="46"/>
                </a:lnTo>
                <a:lnTo>
                  <a:pt x="140" y="50"/>
                </a:lnTo>
                <a:lnTo>
                  <a:pt x="137" y="54"/>
                </a:lnTo>
                <a:lnTo>
                  <a:pt x="135" y="60"/>
                </a:lnTo>
                <a:lnTo>
                  <a:pt x="132" y="64"/>
                </a:lnTo>
                <a:lnTo>
                  <a:pt x="129" y="68"/>
                </a:lnTo>
                <a:lnTo>
                  <a:pt x="119" y="77"/>
                </a:lnTo>
                <a:lnTo>
                  <a:pt x="109" y="85"/>
                </a:lnTo>
                <a:lnTo>
                  <a:pt x="96" y="90"/>
                </a:lnTo>
                <a:lnTo>
                  <a:pt x="82" y="95"/>
                </a:lnTo>
                <a:lnTo>
                  <a:pt x="68" y="98"/>
                </a:lnTo>
                <a:lnTo>
                  <a:pt x="55" y="99"/>
                </a:lnTo>
                <a:lnTo>
                  <a:pt x="42" y="98"/>
                </a:lnTo>
                <a:lnTo>
                  <a:pt x="31" y="94"/>
                </a:lnTo>
                <a:lnTo>
                  <a:pt x="25" y="93"/>
                </a:lnTo>
                <a:lnTo>
                  <a:pt x="20" y="90"/>
                </a:lnTo>
                <a:lnTo>
                  <a:pt x="15" y="88"/>
                </a:lnTo>
                <a:lnTo>
                  <a:pt x="11" y="85"/>
                </a:lnTo>
                <a:lnTo>
                  <a:pt x="8" y="81"/>
                </a:lnTo>
                <a:lnTo>
                  <a:pt x="5" y="77"/>
                </a:lnTo>
                <a:lnTo>
                  <a:pt x="2" y="73"/>
                </a:lnTo>
                <a:lnTo>
                  <a:pt x="1" y="68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2" y="49"/>
                </a:lnTo>
                <a:lnTo>
                  <a:pt x="4" y="45"/>
                </a:lnTo>
                <a:lnTo>
                  <a:pt x="7" y="39"/>
                </a:lnTo>
                <a:lnTo>
                  <a:pt x="9" y="35"/>
                </a:lnTo>
                <a:lnTo>
                  <a:pt x="13" y="31"/>
                </a:lnTo>
                <a:lnTo>
                  <a:pt x="22" y="22"/>
                </a:lnTo>
                <a:lnTo>
                  <a:pt x="33" y="16"/>
                </a:lnTo>
                <a:lnTo>
                  <a:pt x="45" y="9"/>
                </a:lnTo>
                <a:lnTo>
                  <a:pt x="59" y="5"/>
                </a:lnTo>
              </a:path>
            </a:pathLst>
          </a:custGeom>
          <a:noFill/>
          <a:ln w="4763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402" name="Freeform 250"/>
          <p:cNvSpPr>
            <a:spLocks/>
          </p:cNvSpPr>
          <p:nvPr/>
        </p:nvSpPr>
        <p:spPr bwMode="auto">
          <a:xfrm>
            <a:off x="8235950" y="3929063"/>
            <a:ext cx="268288" cy="173037"/>
          </a:xfrm>
          <a:custGeom>
            <a:avLst/>
            <a:gdLst>
              <a:gd name="T0" fmla="*/ 402 w 505"/>
              <a:gd name="T1" fmla="*/ 133 h 328"/>
              <a:gd name="T2" fmla="*/ 414 w 505"/>
              <a:gd name="T3" fmla="*/ 139 h 328"/>
              <a:gd name="T4" fmla="*/ 423 w 505"/>
              <a:gd name="T5" fmla="*/ 147 h 328"/>
              <a:gd name="T6" fmla="*/ 428 w 505"/>
              <a:gd name="T7" fmla="*/ 151 h 328"/>
              <a:gd name="T8" fmla="*/ 431 w 505"/>
              <a:gd name="T9" fmla="*/ 156 h 328"/>
              <a:gd name="T10" fmla="*/ 434 w 505"/>
              <a:gd name="T11" fmla="*/ 161 h 328"/>
              <a:gd name="T12" fmla="*/ 437 w 505"/>
              <a:gd name="T13" fmla="*/ 166 h 328"/>
              <a:gd name="T14" fmla="*/ 441 w 505"/>
              <a:gd name="T15" fmla="*/ 175 h 328"/>
              <a:gd name="T16" fmla="*/ 443 w 505"/>
              <a:gd name="T17" fmla="*/ 184 h 328"/>
              <a:gd name="T18" fmla="*/ 444 w 505"/>
              <a:gd name="T19" fmla="*/ 194 h 328"/>
              <a:gd name="T20" fmla="*/ 443 w 505"/>
              <a:gd name="T21" fmla="*/ 204 h 328"/>
              <a:gd name="T22" fmla="*/ 441 w 505"/>
              <a:gd name="T23" fmla="*/ 214 h 328"/>
              <a:gd name="T24" fmla="*/ 437 w 505"/>
              <a:gd name="T25" fmla="*/ 223 h 328"/>
              <a:gd name="T26" fmla="*/ 433 w 505"/>
              <a:gd name="T27" fmla="*/ 233 h 328"/>
              <a:gd name="T28" fmla="*/ 428 w 505"/>
              <a:gd name="T29" fmla="*/ 243 h 328"/>
              <a:gd name="T30" fmla="*/ 421 w 505"/>
              <a:gd name="T31" fmla="*/ 252 h 328"/>
              <a:gd name="T32" fmla="*/ 414 w 505"/>
              <a:gd name="T33" fmla="*/ 262 h 328"/>
              <a:gd name="T34" fmla="*/ 405 w 505"/>
              <a:gd name="T35" fmla="*/ 271 h 328"/>
              <a:gd name="T36" fmla="*/ 395 w 505"/>
              <a:gd name="T37" fmla="*/ 280 h 328"/>
              <a:gd name="T38" fmla="*/ 384 w 505"/>
              <a:gd name="T39" fmla="*/ 288 h 328"/>
              <a:gd name="T40" fmla="*/ 374 w 505"/>
              <a:gd name="T41" fmla="*/ 296 h 328"/>
              <a:gd name="T42" fmla="*/ 362 w 505"/>
              <a:gd name="T43" fmla="*/ 303 h 328"/>
              <a:gd name="T44" fmla="*/ 349 w 505"/>
              <a:gd name="T45" fmla="*/ 310 h 328"/>
              <a:gd name="T46" fmla="*/ 336 w 505"/>
              <a:gd name="T47" fmla="*/ 315 h 328"/>
              <a:gd name="T48" fmla="*/ 322 w 505"/>
              <a:gd name="T49" fmla="*/ 319 h 328"/>
              <a:gd name="T50" fmla="*/ 309 w 505"/>
              <a:gd name="T51" fmla="*/ 324 h 328"/>
              <a:gd name="T52" fmla="*/ 296 w 505"/>
              <a:gd name="T53" fmla="*/ 326 h 328"/>
              <a:gd name="T54" fmla="*/ 283 w 505"/>
              <a:gd name="T55" fmla="*/ 328 h 328"/>
              <a:gd name="T56" fmla="*/ 271 w 505"/>
              <a:gd name="T57" fmla="*/ 328 h 328"/>
              <a:gd name="T58" fmla="*/ 259 w 505"/>
              <a:gd name="T59" fmla="*/ 328 h 328"/>
              <a:gd name="T60" fmla="*/ 247 w 505"/>
              <a:gd name="T61" fmla="*/ 327 h 328"/>
              <a:gd name="T62" fmla="*/ 236 w 505"/>
              <a:gd name="T63" fmla="*/ 325 h 328"/>
              <a:gd name="T64" fmla="*/ 226 w 505"/>
              <a:gd name="T65" fmla="*/ 322 h 328"/>
              <a:gd name="T66" fmla="*/ 216 w 505"/>
              <a:gd name="T67" fmla="*/ 318 h 328"/>
              <a:gd name="T68" fmla="*/ 207 w 505"/>
              <a:gd name="T69" fmla="*/ 313 h 328"/>
              <a:gd name="T70" fmla="*/ 200 w 505"/>
              <a:gd name="T71" fmla="*/ 308 h 328"/>
              <a:gd name="T72" fmla="*/ 192 w 505"/>
              <a:gd name="T73" fmla="*/ 301 h 328"/>
              <a:gd name="T74" fmla="*/ 187 w 505"/>
              <a:gd name="T75" fmla="*/ 294 h 328"/>
              <a:gd name="T76" fmla="*/ 182 w 505"/>
              <a:gd name="T77" fmla="*/ 285 h 328"/>
              <a:gd name="T78" fmla="*/ 178 w 505"/>
              <a:gd name="T79" fmla="*/ 275 h 328"/>
              <a:gd name="T80" fmla="*/ 176 w 505"/>
              <a:gd name="T81" fmla="*/ 264 h 328"/>
              <a:gd name="T82" fmla="*/ 176 w 505"/>
              <a:gd name="T83" fmla="*/ 254 h 328"/>
              <a:gd name="T84" fmla="*/ 178 w 505"/>
              <a:gd name="T85" fmla="*/ 242 h 328"/>
              <a:gd name="T86" fmla="*/ 155 w 505"/>
              <a:gd name="T87" fmla="*/ 245 h 328"/>
              <a:gd name="T88" fmla="*/ 133 w 505"/>
              <a:gd name="T89" fmla="*/ 248 h 328"/>
              <a:gd name="T90" fmla="*/ 111 w 505"/>
              <a:gd name="T91" fmla="*/ 249 h 328"/>
              <a:gd name="T92" fmla="*/ 89 w 505"/>
              <a:gd name="T93" fmla="*/ 249 h 328"/>
              <a:gd name="T94" fmla="*/ 66 w 505"/>
              <a:gd name="T95" fmla="*/ 248 h 328"/>
              <a:gd name="T96" fmla="*/ 44 w 505"/>
              <a:gd name="T97" fmla="*/ 246 h 328"/>
              <a:gd name="T98" fmla="*/ 22 w 505"/>
              <a:gd name="T99" fmla="*/ 244 h 328"/>
              <a:gd name="T100" fmla="*/ 0 w 505"/>
              <a:gd name="T101" fmla="*/ 240 h 328"/>
              <a:gd name="T102" fmla="*/ 505 w 505"/>
              <a:gd name="T103" fmla="*/ 0 h 328"/>
              <a:gd name="T104" fmla="*/ 496 w 505"/>
              <a:gd name="T105" fmla="*/ 18 h 328"/>
              <a:gd name="T106" fmla="*/ 485 w 505"/>
              <a:gd name="T107" fmla="*/ 36 h 328"/>
              <a:gd name="T108" fmla="*/ 473 w 505"/>
              <a:gd name="T109" fmla="*/ 54 h 328"/>
              <a:gd name="T110" fmla="*/ 460 w 505"/>
              <a:gd name="T111" fmla="*/ 71 h 328"/>
              <a:gd name="T112" fmla="*/ 447 w 505"/>
              <a:gd name="T113" fmla="*/ 87 h 328"/>
              <a:gd name="T114" fmla="*/ 433 w 505"/>
              <a:gd name="T115" fmla="*/ 103 h 328"/>
              <a:gd name="T116" fmla="*/ 418 w 505"/>
              <a:gd name="T117" fmla="*/ 119 h 328"/>
              <a:gd name="T118" fmla="*/ 402 w 505"/>
              <a:gd name="T119" fmla="*/ 133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05" h="328">
                <a:moveTo>
                  <a:pt x="402" y="133"/>
                </a:moveTo>
                <a:lnTo>
                  <a:pt x="414" y="139"/>
                </a:lnTo>
                <a:lnTo>
                  <a:pt x="423" y="147"/>
                </a:lnTo>
                <a:lnTo>
                  <a:pt x="428" y="151"/>
                </a:lnTo>
                <a:lnTo>
                  <a:pt x="431" y="156"/>
                </a:lnTo>
                <a:lnTo>
                  <a:pt x="434" y="161"/>
                </a:lnTo>
                <a:lnTo>
                  <a:pt x="437" y="166"/>
                </a:lnTo>
                <a:lnTo>
                  <a:pt x="441" y="175"/>
                </a:lnTo>
                <a:lnTo>
                  <a:pt x="443" y="184"/>
                </a:lnTo>
                <a:lnTo>
                  <a:pt x="444" y="194"/>
                </a:lnTo>
                <a:lnTo>
                  <a:pt x="443" y="204"/>
                </a:lnTo>
                <a:lnTo>
                  <a:pt x="441" y="214"/>
                </a:lnTo>
                <a:lnTo>
                  <a:pt x="437" y="223"/>
                </a:lnTo>
                <a:lnTo>
                  <a:pt x="433" y="233"/>
                </a:lnTo>
                <a:lnTo>
                  <a:pt x="428" y="243"/>
                </a:lnTo>
                <a:lnTo>
                  <a:pt x="421" y="252"/>
                </a:lnTo>
                <a:lnTo>
                  <a:pt x="414" y="262"/>
                </a:lnTo>
                <a:lnTo>
                  <a:pt x="405" y="271"/>
                </a:lnTo>
                <a:lnTo>
                  <a:pt x="395" y="280"/>
                </a:lnTo>
                <a:lnTo>
                  <a:pt x="384" y="288"/>
                </a:lnTo>
                <a:lnTo>
                  <a:pt x="374" y="296"/>
                </a:lnTo>
                <a:lnTo>
                  <a:pt x="362" y="303"/>
                </a:lnTo>
                <a:lnTo>
                  <a:pt x="349" y="310"/>
                </a:lnTo>
                <a:lnTo>
                  <a:pt x="336" y="315"/>
                </a:lnTo>
                <a:lnTo>
                  <a:pt x="322" y="319"/>
                </a:lnTo>
                <a:lnTo>
                  <a:pt x="309" y="324"/>
                </a:lnTo>
                <a:lnTo>
                  <a:pt x="296" y="326"/>
                </a:lnTo>
                <a:lnTo>
                  <a:pt x="283" y="328"/>
                </a:lnTo>
                <a:lnTo>
                  <a:pt x="271" y="328"/>
                </a:lnTo>
                <a:lnTo>
                  <a:pt x="259" y="328"/>
                </a:lnTo>
                <a:lnTo>
                  <a:pt x="247" y="327"/>
                </a:lnTo>
                <a:lnTo>
                  <a:pt x="236" y="325"/>
                </a:lnTo>
                <a:lnTo>
                  <a:pt x="226" y="322"/>
                </a:lnTo>
                <a:lnTo>
                  <a:pt x="216" y="318"/>
                </a:lnTo>
                <a:lnTo>
                  <a:pt x="207" y="313"/>
                </a:lnTo>
                <a:lnTo>
                  <a:pt x="200" y="308"/>
                </a:lnTo>
                <a:lnTo>
                  <a:pt x="192" y="301"/>
                </a:lnTo>
                <a:lnTo>
                  <a:pt x="187" y="294"/>
                </a:lnTo>
                <a:lnTo>
                  <a:pt x="182" y="285"/>
                </a:lnTo>
                <a:lnTo>
                  <a:pt x="178" y="275"/>
                </a:lnTo>
                <a:lnTo>
                  <a:pt x="176" y="264"/>
                </a:lnTo>
                <a:lnTo>
                  <a:pt x="176" y="254"/>
                </a:lnTo>
                <a:lnTo>
                  <a:pt x="178" y="242"/>
                </a:lnTo>
                <a:lnTo>
                  <a:pt x="155" y="245"/>
                </a:lnTo>
                <a:lnTo>
                  <a:pt x="133" y="248"/>
                </a:lnTo>
                <a:lnTo>
                  <a:pt x="111" y="249"/>
                </a:lnTo>
                <a:lnTo>
                  <a:pt x="89" y="249"/>
                </a:lnTo>
                <a:lnTo>
                  <a:pt x="66" y="248"/>
                </a:lnTo>
                <a:lnTo>
                  <a:pt x="44" y="246"/>
                </a:lnTo>
                <a:lnTo>
                  <a:pt x="22" y="244"/>
                </a:lnTo>
                <a:lnTo>
                  <a:pt x="0" y="240"/>
                </a:lnTo>
                <a:lnTo>
                  <a:pt x="505" y="0"/>
                </a:lnTo>
                <a:lnTo>
                  <a:pt x="496" y="18"/>
                </a:lnTo>
                <a:lnTo>
                  <a:pt x="485" y="36"/>
                </a:lnTo>
                <a:lnTo>
                  <a:pt x="473" y="54"/>
                </a:lnTo>
                <a:lnTo>
                  <a:pt x="460" y="71"/>
                </a:lnTo>
                <a:lnTo>
                  <a:pt x="447" y="87"/>
                </a:lnTo>
                <a:lnTo>
                  <a:pt x="433" y="103"/>
                </a:lnTo>
                <a:lnTo>
                  <a:pt x="418" y="119"/>
                </a:lnTo>
                <a:lnTo>
                  <a:pt x="402" y="133"/>
                </a:lnTo>
                <a:close/>
              </a:path>
            </a:pathLst>
          </a:custGeom>
          <a:solidFill>
            <a:srgbClr val="7045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403" name="Freeform 251"/>
          <p:cNvSpPr>
            <a:spLocks/>
          </p:cNvSpPr>
          <p:nvPr/>
        </p:nvSpPr>
        <p:spPr bwMode="auto">
          <a:xfrm>
            <a:off x="8445500" y="3990975"/>
            <a:ext cx="30163" cy="30163"/>
          </a:xfrm>
          <a:custGeom>
            <a:avLst/>
            <a:gdLst>
              <a:gd name="T0" fmla="*/ 57 w 57"/>
              <a:gd name="T1" fmla="*/ 43 h 57"/>
              <a:gd name="T2" fmla="*/ 57 w 57"/>
              <a:gd name="T3" fmla="*/ 43 h 57"/>
              <a:gd name="T4" fmla="*/ 54 w 57"/>
              <a:gd name="T5" fmla="*/ 35 h 57"/>
              <a:gd name="T6" fmla="*/ 50 w 57"/>
              <a:gd name="T7" fmla="*/ 29 h 57"/>
              <a:gd name="T8" fmla="*/ 45 w 57"/>
              <a:gd name="T9" fmla="*/ 23 h 57"/>
              <a:gd name="T10" fmla="*/ 39 w 57"/>
              <a:gd name="T11" fmla="*/ 17 h 57"/>
              <a:gd name="T12" fmla="*/ 27 w 57"/>
              <a:gd name="T13" fmla="*/ 8 h 57"/>
              <a:gd name="T14" fmla="*/ 14 w 57"/>
              <a:gd name="T15" fmla="*/ 0 h 57"/>
              <a:gd name="T16" fmla="*/ 0 w 57"/>
              <a:gd name="T17" fmla="*/ 32 h 57"/>
              <a:gd name="T18" fmla="*/ 9 w 57"/>
              <a:gd name="T19" fmla="*/ 36 h 57"/>
              <a:gd name="T20" fmla="*/ 18 w 57"/>
              <a:gd name="T21" fmla="*/ 43 h 57"/>
              <a:gd name="T22" fmla="*/ 20 w 57"/>
              <a:gd name="T23" fmla="*/ 46 h 57"/>
              <a:gd name="T24" fmla="*/ 23 w 57"/>
              <a:gd name="T25" fmla="*/ 49 h 57"/>
              <a:gd name="T26" fmla="*/ 25 w 57"/>
              <a:gd name="T27" fmla="*/ 52 h 57"/>
              <a:gd name="T28" fmla="*/ 27 w 57"/>
              <a:gd name="T29" fmla="*/ 57 h 57"/>
              <a:gd name="T30" fmla="*/ 27 w 57"/>
              <a:gd name="T31" fmla="*/ 57 h 57"/>
              <a:gd name="T32" fmla="*/ 57 w 57"/>
              <a:gd name="T33" fmla="*/ 43 h 57"/>
              <a:gd name="T34" fmla="*/ 57 w 57"/>
              <a:gd name="T35" fmla="*/ 43 h 57"/>
              <a:gd name="T36" fmla="*/ 57 w 57"/>
              <a:gd name="T37" fmla="*/ 4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" h="57">
                <a:moveTo>
                  <a:pt x="57" y="43"/>
                </a:moveTo>
                <a:lnTo>
                  <a:pt x="57" y="43"/>
                </a:lnTo>
                <a:lnTo>
                  <a:pt x="54" y="35"/>
                </a:lnTo>
                <a:lnTo>
                  <a:pt x="50" y="29"/>
                </a:lnTo>
                <a:lnTo>
                  <a:pt x="45" y="23"/>
                </a:lnTo>
                <a:lnTo>
                  <a:pt x="39" y="17"/>
                </a:lnTo>
                <a:lnTo>
                  <a:pt x="27" y="8"/>
                </a:lnTo>
                <a:lnTo>
                  <a:pt x="14" y="0"/>
                </a:lnTo>
                <a:lnTo>
                  <a:pt x="0" y="32"/>
                </a:lnTo>
                <a:lnTo>
                  <a:pt x="9" y="36"/>
                </a:lnTo>
                <a:lnTo>
                  <a:pt x="18" y="43"/>
                </a:lnTo>
                <a:lnTo>
                  <a:pt x="20" y="46"/>
                </a:lnTo>
                <a:lnTo>
                  <a:pt x="23" y="49"/>
                </a:lnTo>
                <a:lnTo>
                  <a:pt x="25" y="52"/>
                </a:lnTo>
                <a:lnTo>
                  <a:pt x="27" y="57"/>
                </a:lnTo>
                <a:lnTo>
                  <a:pt x="27" y="57"/>
                </a:lnTo>
                <a:lnTo>
                  <a:pt x="57" y="43"/>
                </a:lnTo>
                <a:lnTo>
                  <a:pt x="57" y="43"/>
                </a:lnTo>
                <a:lnTo>
                  <a:pt x="57" y="4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404" name="Freeform 252"/>
          <p:cNvSpPr>
            <a:spLocks/>
          </p:cNvSpPr>
          <p:nvPr/>
        </p:nvSpPr>
        <p:spPr bwMode="auto">
          <a:xfrm>
            <a:off x="8416925" y="4013200"/>
            <a:ext cx="63500" cy="87313"/>
          </a:xfrm>
          <a:custGeom>
            <a:avLst/>
            <a:gdLst>
              <a:gd name="T0" fmla="*/ 15 w 119"/>
              <a:gd name="T1" fmla="*/ 165 h 165"/>
              <a:gd name="T2" fmla="*/ 15 w 119"/>
              <a:gd name="T3" fmla="*/ 165 h 165"/>
              <a:gd name="T4" fmla="*/ 28 w 119"/>
              <a:gd name="T5" fmla="*/ 158 h 165"/>
              <a:gd name="T6" fmla="*/ 41 w 119"/>
              <a:gd name="T7" fmla="*/ 150 h 165"/>
              <a:gd name="T8" fmla="*/ 54 w 119"/>
              <a:gd name="T9" fmla="*/ 142 h 165"/>
              <a:gd name="T10" fmla="*/ 65 w 119"/>
              <a:gd name="T11" fmla="*/ 132 h 165"/>
              <a:gd name="T12" fmla="*/ 76 w 119"/>
              <a:gd name="T13" fmla="*/ 123 h 165"/>
              <a:gd name="T14" fmla="*/ 86 w 119"/>
              <a:gd name="T15" fmla="*/ 113 h 165"/>
              <a:gd name="T16" fmla="*/ 93 w 119"/>
              <a:gd name="T17" fmla="*/ 102 h 165"/>
              <a:gd name="T18" fmla="*/ 101 w 119"/>
              <a:gd name="T19" fmla="*/ 91 h 165"/>
              <a:gd name="T20" fmla="*/ 107 w 119"/>
              <a:gd name="T21" fmla="*/ 81 h 165"/>
              <a:gd name="T22" fmla="*/ 113 w 119"/>
              <a:gd name="T23" fmla="*/ 70 h 165"/>
              <a:gd name="T24" fmla="*/ 116 w 119"/>
              <a:gd name="T25" fmla="*/ 58 h 165"/>
              <a:gd name="T26" fmla="*/ 118 w 119"/>
              <a:gd name="T27" fmla="*/ 46 h 165"/>
              <a:gd name="T28" fmla="*/ 119 w 119"/>
              <a:gd name="T29" fmla="*/ 34 h 165"/>
              <a:gd name="T30" fmla="*/ 118 w 119"/>
              <a:gd name="T31" fmla="*/ 22 h 165"/>
              <a:gd name="T32" fmla="*/ 116 w 119"/>
              <a:gd name="T33" fmla="*/ 10 h 165"/>
              <a:gd name="T34" fmla="*/ 111 w 119"/>
              <a:gd name="T35" fmla="*/ 0 h 165"/>
              <a:gd name="T36" fmla="*/ 81 w 119"/>
              <a:gd name="T37" fmla="*/ 14 h 165"/>
              <a:gd name="T38" fmla="*/ 83 w 119"/>
              <a:gd name="T39" fmla="*/ 20 h 165"/>
              <a:gd name="T40" fmla="*/ 86 w 119"/>
              <a:gd name="T41" fmla="*/ 27 h 165"/>
              <a:gd name="T42" fmla="*/ 86 w 119"/>
              <a:gd name="T43" fmla="*/ 34 h 165"/>
              <a:gd name="T44" fmla="*/ 84 w 119"/>
              <a:gd name="T45" fmla="*/ 42 h 165"/>
              <a:gd name="T46" fmla="*/ 83 w 119"/>
              <a:gd name="T47" fmla="*/ 49 h 165"/>
              <a:gd name="T48" fmla="*/ 80 w 119"/>
              <a:gd name="T49" fmla="*/ 57 h 165"/>
              <a:gd name="T50" fmla="*/ 77 w 119"/>
              <a:gd name="T51" fmla="*/ 65 h 165"/>
              <a:gd name="T52" fmla="*/ 73 w 119"/>
              <a:gd name="T53" fmla="*/ 74 h 165"/>
              <a:gd name="T54" fmla="*/ 66 w 119"/>
              <a:gd name="T55" fmla="*/ 83 h 165"/>
              <a:gd name="T56" fmla="*/ 60 w 119"/>
              <a:gd name="T57" fmla="*/ 91 h 165"/>
              <a:gd name="T58" fmla="*/ 52 w 119"/>
              <a:gd name="T59" fmla="*/ 99 h 165"/>
              <a:gd name="T60" fmla="*/ 43 w 119"/>
              <a:gd name="T61" fmla="*/ 108 h 165"/>
              <a:gd name="T62" fmla="*/ 34 w 119"/>
              <a:gd name="T63" fmla="*/ 115 h 165"/>
              <a:gd name="T64" fmla="*/ 24 w 119"/>
              <a:gd name="T65" fmla="*/ 122 h 165"/>
              <a:gd name="T66" fmla="*/ 12 w 119"/>
              <a:gd name="T67" fmla="*/ 128 h 165"/>
              <a:gd name="T68" fmla="*/ 0 w 119"/>
              <a:gd name="T69" fmla="*/ 135 h 165"/>
              <a:gd name="T70" fmla="*/ 0 w 119"/>
              <a:gd name="T71" fmla="*/ 135 h 165"/>
              <a:gd name="T72" fmla="*/ 15 w 119"/>
              <a:gd name="T73" fmla="*/ 165 h 165"/>
              <a:gd name="T74" fmla="*/ 15 w 119"/>
              <a:gd name="T75" fmla="*/ 165 h 165"/>
              <a:gd name="T76" fmla="*/ 15 w 119"/>
              <a:gd name="T77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9" h="165">
                <a:moveTo>
                  <a:pt x="15" y="165"/>
                </a:moveTo>
                <a:lnTo>
                  <a:pt x="15" y="165"/>
                </a:lnTo>
                <a:lnTo>
                  <a:pt x="28" y="158"/>
                </a:lnTo>
                <a:lnTo>
                  <a:pt x="41" y="150"/>
                </a:lnTo>
                <a:lnTo>
                  <a:pt x="54" y="142"/>
                </a:lnTo>
                <a:lnTo>
                  <a:pt x="65" y="132"/>
                </a:lnTo>
                <a:lnTo>
                  <a:pt x="76" y="123"/>
                </a:lnTo>
                <a:lnTo>
                  <a:pt x="86" y="113"/>
                </a:lnTo>
                <a:lnTo>
                  <a:pt x="93" y="102"/>
                </a:lnTo>
                <a:lnTo>
                  <a:pt x="101" y="91"/>
                </a:lnTo>
                <a:lnTo>
                  <a:pt x="107" y="81"/>
                </a:lnTo>
                <a:lnTo>
                  <a:pt x="113" y="70"/>
                </a:lnTo>
                <a:lnTo>
                  <a:pt x="116" y="58"/>
                </a:lnTo>
                <a:lnTo>
                  <a:pt x="118" y="46"/>
                </a:lnTo>
                <a:lnTo>
                  <a:pt x="119" y="34"/>
                </a:lnTo>
                <a:lnTo>
                  <a:pt x="118" y="22"/>
                </a:lnTo>
                <a:lnTo>
                  <a:pt x="116" y="10"/>
                </a:lnTo>
                <a:lnTo>
                  <a:pt x="111" y="0"/>
                </a:lnTo>
                <a:lnTo>
                  <a:pt x="81" y="14"/>
                </a:lnTo>
                <a:lnTo>
                  <a:pt x="83" y="20"/>
                </a:lnTo>
                <a:lnTo>
                  <a:pt x="86" y="27"/>
                </a:lnTo>
                <a:lnTo>
                  <a:pt x="86" y="34"/>
                </a:lnTo>
                <a:lnTo>
                  <a:pt x="84" y="42"/>
                </a:lnTo>
                <a:lnTo>
                  <a:pt x="83" y="49"/>
                </a:lnTo>
                <a:lnTo>
                  <a:pt x="80" y="57"/>
                </a:lnTo>
                <a:lnTo>
                  <a:pt x="77" y="65"/>
                </a:lnTo>
                <a:lnTo>
                  <a:pt x="73" y="74"/>
                </a:lnTo>
                <a:lnTo>
                  <a:pt x="66" y="83"/>
                </a:lnTo>
                <a:lnTo>
                  <a:pt x="60" y="91"/>
                </a:lnTo>
                <a:lnTo>
                  <a:pt x="52" y="99"/>
                </a:lnTo>
                <a:lnTo>
                  <a:pt x="43" y="108"/>
                </a:lnTo>
                <a:lnTo>
                  <a:pt x="34" y="115"/>
                </a:lnTo>
                <a:lnTo>
                  <a:pt x="24" y="122"/>
                </a:lnTo>
                <a:lnTo>
                  <a:pt x="12" y="128"/>
                </a:lnTo>
                <a:lnTo>
                  <a:pt x="0" y="135"/>
                </a:lnTo>
                <a:lnTo>
                  <a:pt x="0" y="135"/>
                </a:lnTo>
                <a:lnTo>
                  <a:pt x="15" y="165"/>
                </a:lnTo>
                <a:lnTo>
                  <a:pt x="15" y="165"/>
                </a:lnTo>
                <a:lnTo>
                  <a:pt x="15" y="16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405" name="Freeform 253"/>
          <p:cNvSpPr>
            <a:spLocks/>
          </p:cNvSpPr>
          <p:nvPr/>
        </p:nvSpPr>
        <p:spPr bwMode="auto">
          <a:xfrm>
            <a:off x="8324850" y="4076700"/>
            <a:ext cx="100013" cy="34925"/>
          </a:xfrm>
          <a:custGeom>
            <a:avLst/>
            <a:gdLst>
              <a:gd name="T0" fmla="*/ 0 w 190"/>
              <a:gd name="T1" fmla="*/ 14 h 67"/>
              <a:gd name="T2" fmla="*/ 0 w 190"/>
              <a:gd name="T3" fmla="*/ 14 h 67"/>
              <a:gd name="T4" fmla="*/ 7 w 190"/>
              <a:gd name="T5" fmla="*/ 25 h 67"/>
              <a:gd name="T6" fmla="*/ 14 w 190"/>
              <a:gd name="T7" fmla="*/ 34 h 67"/>
              <a:gd name="T8" fmla="*/ 23 w 190"/>
              <a:gd name="T9" fmla="*/ 43 h 67"/>
              <a:gd name="T10" fmla="*/ 33 w 190"/>
              <a:gd name="T11" fmla="*/ 50 h 67"/>
              <a:gd name="T12" fmla="*/ 42 w 190"/>
              <a:gd name="T13" fmla="*/ 56 h 67"/>
              <a:gd name="T14" fmla="*/ 54 w 190"/>
              <a:gd name="T15" fmla="*/ 60 h 67"/>
              <a:gd name="T16" fmla="*/ 66 w 190"/>
              <a:gd name="T17" fmla="*/ 63 h 67"/>
              <a:gd name="T18" fmla="*/ 79 w 190"/>
              <a:gd name="T19" fmla="*/ 66 h 67"/>
              <a:gd name="T20" fmla="*/ 92 w 190"/>
              <a:gd name="T21" fmla="*/ 67 h 67"/>
              <a:gd name="T22" fmla="*/ 105 w 190"/>
              <a:gd name="T23" fmla="*/ 67 h 67"/>
              <a:gd name="T24" fmla="*/ 119 w 190"/>
              <a:gd name="T25" fmla="*/ 66 h 67"/>
              <a:gd name="T26" fmla="*/ 133 w 190"/>
              <a:gd name="T27" fmla="*/ 65 h 67"/>
              <a:gd name="T28" fmla="*/ 147 w 190"/>
              <a:gd name="T29" fmla="*/ 62 h 67"/>
              <a:gd name="T30" fmla="*/ 161 w 190"/>
              <a:gd name="T31" fmla="*/ 58 h 67"/>
              <a:gd name="T32" fmla="*/ 175 w 190"/>
              <a:gd name="T33" fmla="*/ 53 h 67"/>
              <a:gd name="T34" fmla="*/ 190 w 190"/>
              <a:gd name="T35" fmla="*/ 47 h 67"/>
              <a:gd name="T36" fmla="*/ 175 w 190"/>
              <a:gd name="T37" fmla="*/ 17 h 67"/>
              <a:gd name="T38" fmla="*/ 163 w 190"/>
              <a:gd name="T39" fmla="*/ 22 h 67"/>
              <a:gd name="T40" fmla="*/ 151 w 190"/>
              <a:gd name="T41" fmla="*/ 26 h 67"/>
              <a:gd name="T42" fmla="*/ 140 w 190"/>
              <a:gd name="T43" fmla="*/ 30 h 67"/>
              <a:gd name="T44" fmla="*/ 128 w 190"/>
              <a:gd name="T45" fmla="*/ 32 h 67"/>
              <a:gd name="T46" fmla="*/ 116 w 190"/>
              <a:gd name="T47" fmla="*/ 33 h 67"/>
              <a:gd name="T48" fmla="*/ 104 w 190"/>
              <a:gd name="T49" fmla="*/ 34 h 67"/>
              <a:gd name="T50" fmla="*/ 93 w 190"/>
              <a:gd name="T51" fmla="*/ 34 h 67"/>
              <a:gd name="T52" fmla="*/ 83 w 190"/>
              <a:gd name="T53" fmla="*/ 33 h 67"/>
              <a:gd name="T54" fmla="*/ 74 w 190"/>
              <a:gd name="T55" fmla="*/ 31 h 67"/>
              <a:gd name="T56" fmla="*/ 65 w 190"/>
              <a:gd name="T57" fmla="*/ 29 h 67"/>
              <a:gd name="T58" fmla="*/ 58 w 190"/>
              <a:gd name="T59" fmla="*/ 25 h 67"/>
              <a:gd name="T60" fmla="*/ 50 w 190"/>
              <a:gd name="T61" fmla="*/ 21 h 67"/>
              <a:gd name="T62" fmla="*/ 45 w 190"/>
              <a:gd name="T63" fmla="*/ 17 h 67"/>
              <a:gd name="T64" fmla="*/ 39 w 190"/>
              <a:gd name="T65" fmla="*/ 11 h 67"/>
              <a:gd name="T66" fmla="*/ 35 w 190"/>
              <a:gd name="T67" fmla="*/ 6 h 67"/>
              <a:gd name="T68" fmla="*/ 32 w 190"/>
              <a:gd name="T69" fmla="*/ 0 h 67"/>
              <a:gd name="T70" fmla="*/ 32 w 190"/>
              <a:gd name="T71" fmla="*/ 0 h 67"/>
              <a:gd name="T72" fmla="*/ 0 w 190"/>
              <a:gd name="T73" fmla="*/ 14 h 67"/>
              <a:gd name="T74" fmla="*/ 0 w 190"/>
              <a:gd name="T75" fmla="*/ 14 h 67"/>
              <a:gd name="T76" fmla="*/ 0 w 190"/>
              <a:gd name="T77" fmla="*/ 1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0" h="67">
                <a:moveTo>
                  <a:pt x="0" y="14"/>
                </a:moveTo>
                <a:lnTo>
                  <a:pt x="0" y="14"/>
                </a:lnTo>
                <a:lnTo>
                  <a:pt x="7" y="25"/>
                </a:lnTo>
                <a:lnTo>
                  <a:pt x="14" y="34"/>
                </a:lnTo>
                <a:lnTo>
                  <a:pt x="23" y="43"/>
                </a:lnTo>
                <a:lnTo>
                  <a:pt x="33" y="50"/>
                </a:lnTo>
                <a:lnTo>
                  <a:pt x="42" y="56"/>
                </a:lnTo>
                <a:lnTo>
                  <a:pt x="54" y="60"/>
                </a:lnTo>
                <a:lnTo>
                  <a:pt x="66" y="63"/>
                </a:lnTo>
                <a:lnTo>
                  <a:pt x="79" y="66"/>
                </a:lnTo>
                <a:lnTo>
                  <a:pt x="92" y="67"/>
                </a:lnTo>
                <a:lnTo>
                  <a:pt x="105" y="67"/>
                </a:lnTo>
                <a:lnTo>
                  <a:pt x="119" y="66"/>
                </a:lnTo>
                <a:lnTo>
                  <a:pt x="133" y="65"/>
                </a:lnTo>
                <a:lnTo>
                  <a:pt x="147" y="62"/>
                </a:lnTo>
                <a:lnTo>
                  <a:pt x="161" y="58"/>
                </a:lnTo>
                <a:lnTo>
                  <a:pt x="175" y="53"/>
                </a:lnTo>
                <a:lnTo>
                  <a:pt x="190" y="47"/>
                </a:lnTo>
                <a:lnTo>
                  <a:pt x="175" y="17"/>
                </a:lnTo>
                <a:lnTo>
                  <a:pt x="163" y="22"/>
                </a:lnTo>
                <a:lnTo>
                  <a:pt x="151" y="26"/>
                </a:lnTo>
                <a:lnTo>
                  <a:pt x="140" y="30"/>
                </a:lnTo>
                <a:lnTo>
                  <a:pt x="128" y="32"/>
                </a:lnTo>
                <a:lnTo>
                  <a:pt x="116" y="33"/>
                </a:lnTo>
                <a:lnTo>
                  <a:pt x="104" y="34"/>
                </a:lnTo>
                <a:lnTo>
                  <a:pt x="93" y="34"/>
                </a:lnTo>
                <a:lnTo>
                  <a:pt x="83" y="33"/>
                </a:lnTo>
                <a:lnTo>
                  <a:pt x="74" y="31"/>
                </a:lnTo>
                <a:lnTo>
                  <a:pt x="65" y="29"/>
                </a:lnTo>
                <a:lnTo>
                  <a:pt x="58" y="25"/>
                </a:lnTo>
                <a:lnTo>
                  <a:pt x="50" y="21"/>
                </a:lnTo>
                <a:lnTo>
                  <a:pt x="45" y="17"/>
                </a:lnTo>
                <a:lnTo>
                  <a:pt x="39" y="11"/>
                </a:lnTo>
                <a:lnTo>
                  <a:pt x="35" y="6"/>
                </a:lnTo>
                <a:lnTo>
                  <a:pt x="32" y="0"/>
                </a:lnTo>
                <a:lnTo>
                  <a:pt x="32" y="0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406" name="Freeform 254"/>
          <p:cNvSpPr>
            <a:spLocks/>
          </p:cNvSpPr>
          <p:nvPr/>
        </p:nvSpPr>
        <p:spPr bwMode="auto">
          <a:xfrm>
            <a:off x="8321675" y="4046538"/>
            <a:ext cx="20638" cy="36512"/>
          </a:xfrm>
          <a:custGeom>
            <a:avLst/>
            <a:gdLst>
              <a:gd name="T0" fmla="*/ 21 w 40"/>
              <a:gd name="T1" fmla="*/ 37 h 71"/>
              <a:gd name="T2" fmla="*/ 2 w 40"/>
              <a:gd name="T3" fmla="*/ 17 h 71"/>
              <a:gd name="T4" fmla="*/ 0 w 40"/>
              <a:gd name="T5" fmla="*/ 31 h 71"/>
              <a:gd name="T6" fmla="*/ 0 w 40"/>
              <a:gd name="T7" fmla="*/ 44 h 71"/>
              <a:gd name="T8" fmla="*/ 2 w 40"/>
              <a:gd name="T9" fmla="*/ 59 h 71"/>
              <a:gd name="T10" fmla="*/ 6 w 40"/>
              <a:gd name="T11" fmla="*/ 71 h 71"/>
              <a:gd name="T12" fmla="*/ 38 w 40"/>
              <a:gd name="T13" fmla="*/ 57 h 71"/>
              <a:gd name="T14" fmla="*/ 34 w 40"/>
              <a:gd name="T15" fmla="*/ 50 h 71"/>
              <a:gd name="T16" fmla="*/ 33 w 40"/>
              <a:gd name="T17" fmla="*/ 42 h 71"/>
              <a:gd name="T18" fmla="*/ 33 w 40"/>
              <a:gd name="T19" fmla="*/ 34 h 71"/>
              <a:gd name="T20" fmla="*/ 34 w 40"/>
              <a:gd name="T21" fmla="*/ 24 h 71"/>
              <a:gd name="T22" fmla="*/ 15 w 40"/>
              <a:gd name="T23" fmla="*/ 4 h 71"/>
              <a:gd name="T24" fmla="*/ 34 w 40"/>
              <a:gd name="T25" fmla="*/ 24 h 71"/>
              <a:gd name="T26" fmla="*/ 40 w 40"/>
              <a:gd name="T27" fmla="*/ 0 h 71"/>
              <a:gd name="T28" fmla="*/ 15 w 40"/>
              <a:gd name="T29" fmla="*/ 4 h 71"/>
              <a:gd name="T30" fmla="*/ 21 w 40"/>
              <a:gd name="T31" fmla="*/ 3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71">
                <a:moveTo>
                  <a:pt x="21" y="37"/>
                </a:moveTo>
                <a:lnTo>
                  <a:pt x="2" y="17"/>
                </a:lnTo>
                <a:lnTo>
                  <a:pt x="0" y="31"/>
                </a:lnTo>
                <a:lnTo>
                  <a:pt x="0" y="44"/>
                </a:lnTo>
                <a:lnTo>
                  <a:pt x="2" y="59"/>
                </a:lnTo>
                <a:lnTo>
                  <a:pt x="6" y="71"/>
                </a:lnTo>
                <a:lnTo>
                  <a:pt x="38" y="57"/>
                </a:lnTo>
                <a:lnTo>
                  <a:pt x="34" y="50"/>
                </a:lnTo>
                <a:lnTo>
                  <a:pt x="33" y="42"/>
                </a:lnTo>
                <a:lnTo>
                  <a:pt x="33" y="34"/>
                </a:lnTo>
                <a:lnTo>
                  <a:pt x="34" y="24"/>
                </a:lnTo>
                <a:lnTo>
                  <a:pt x="15" y="4"/>
                </a:lnTo>
                <a:lnTo>
                  <a:pt x="34" y="24"/>
                </a:lnTo>
                <a:lnTo>
                  <a:pt x="40" y="0"/>
                </a:lnTo>
                <a:lnTo>
                  <a:pt x="15" y="4"/>
                </a:lnTo>
                <a:lnTo>
                  <a:pt x="21" y="3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407" name="Freeform 255"/>
          <p:cNvSpPr>
            <a:spLocks/>
          </p:cNvSpPr>
          <p:nvPr/>
        </p:nvSpPr>
        <p:spPr bwMode="auto">
          <a:xfrm>
            <a:off x="8208963" y="4046538"/>
            <a:ext cx="123825" cy="23812"/>
          </a:xfrm>
          <a:custGeom>
            <a:avLst/>
            <a:gdLst>
              <a:gd name="T0" fmla="*/ 45 w 233"/>
              <a:gd name="T1" fmla="*/ 1 h 44"/>
              <a:gd name="T2" fmla="*/ 49 w 233"/>
              <a:gd name="T3" fmla="*/ 33 h 44"/>
              <a:gd name="T4" fmla="*/ 71 w 233"/>
              <a:gd name="T5" fmla="*/ 37 h 44"/>
              <a:gd name="T6" fmla="*/ 94 w 233"/>
              <a:gd name="T7" fmla="*/ 40 h 44"/>
              <a:gd name="T8" fmla="*/ 117 w 233"/>
              <a:gd name="T9" fmla="*/ 42 h 44"/>
              <a:gd name="T10" fmla="*/ 141 w 233"/>
              <a:gd name="T11" fmla="*/ 44 h 44"/>
              <a:gd name="T12" fmla="*/ 163 w 233"/>
              <a:gd name="T13" fmla="*/ 42 h 44"/>
              <a:gd name="T14" fmla="*/ 187 w 233"/>
              <a:gd name="T15" fmla="*/ 41 h 44"/>
              <a:gd name="T16" fmla="*/ 210 w 233"/>
              <a:gd name="T17" fmla="*/ 39 h 44"/>
              <a:gd name="T18" fmla="*/ 233 w 233"/>
              <a:gd name="T19" fmla="*/ 35 h 44"/>
              <a:gd name="T20" fmla="*/ 227 w 233"/>
              <a:gd name="T21" fmla="*/ 2 h 44"/>
              <a:gd name="T22" fmla="*/ 205 w 233"/>
              <a:gd name="T23" fmla="*/ 6 h 44"/>
              <a:gd name="T24" fmla="*/ 184 w 233"/>
              <a:gd name="T25" fmla="*/ 8 h 44"/>
              <a:gd name="T26" fmla="*/ 162 w 233"/>
              <a:gd name="T27" fmla="*/ 9 h 44"/>
              <a:gd name="T28" fmla="*/ 141 w 233"/>
              <a:gd name="T29" fmla="*/ 9 h 44"/>
              <a:gd name="T30" fmla="*/ 119 w 233"/>
              <a:gd name="T31" fmla="*/ 9 h 44"/>
              <a:gd name="T32" fmla="*/ 98 w 233"/>
              <a:gd name="T33" fmla="*/ 7 h 44"/>
              <a:gd name="T34" fmla="*/ 77 w 233"/>
              <a:gd name="T35" fmla="*/ 4 h 44"/>
              <a:gd name="T36" fmla="*/ 56 w 233"/>
              <a:gd name="T37" fmla="*/ 0 h 44"/>
              <a:gd name="T38" fmla="*/ 60 w 233"/>
              <a:gd name="T39" fmla="*/ 32 h 44"/>
              <a:gd name="T40" fmla="*/ 45 w 233"/>
              <a:gd name="T41" fmla="*/ 1 h 44"/>
              <a:gd name="T42" fmla="*/ 0 w 233"/>
              <a:gd name="T43" fmla="*/ 22 h 44"/>
              <a:gd name="T44" fmla="*/ 49 w 233"/>
              <a:gd name="T45" fmla="*/ 33 h 44"/>
              <a:gd name="T46" fmla="*/ 45 w 233"/>
              <a:gd name="T47" fmla="*/ 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3" h="44">
                <a:moveTo>
                  <a:pt x="45" y="1"/>
                </a:moveTo>
                <a:lnTo>
                  <a:pt x="49" y="33"/>
                </a:lnTo>
                <a:lnTo>
                  <a:pt x="71" y="37"/>
                </a:lnTo>
                <a:lnTo>
                  <a:pt x="94" y="40"/>
                </a:lnTo>
                <a:lnTo>
                  <a:pt x="117" y="42"/>
                </a:lnTo>
                <a:lnTo>
                  <a:pt x="141" y="44"/>
                </a:lnTo>
                <a:lnTo>
                  <a:pt x="163" y="42"/>
                </a:lnTo>
                <a:lnTo>
                  <a:pt x="187" y="41"/>
                </a:lnTo>
                <a:lnTo>
                  <a:pt x="210" y="39"/>
                </a:lnTo>
                <a:lnTo>
                  <a:pt x="233" y="35"/>
                </a:lnTo>
                <a:lnTo>
                  <a:pt x="227" y="2"/>
                </a:lnTo>
                <a:lnTo>
                  <a:pt x="205" y="6"/>
                </a:lnTo>
                <a:lnTo>
                  <a:pt x="184" y="8"/>
                </a:lnTo>
                <a:lnTo>
                  <a:pt x="162" y="9"/>
                </a:lnTo>
                <a:lnTo>
                  <a:pt x="141" y="9"/>
                </a:lnTo>
                <a:lnTo>
                  <a:pt x="119" y="9"/>
                </a:lnTo>
                <a:lnTo>
                  <a:pt x="98" y="7"/>
                </a:lnTo>
                <a:lnTo>
                  <a:pt x="77" y="4"/>
                </a:lnTo>
                <a:lnTo>
                  <a:pt x="56" y="0"/>
                </a:lnTo>
                <a:lnTo>
                  <a:pt x="60" y="32"/>
                </a:lnTo>
                <a:lnTo>
                  <a:pt x="45" y="1"/>
                </a:lnTo>
                <a:lnTo>
                  <a:pt x="0" y="22"/>
                </a:lnTo>
                <a:lnTo>
                  <a:pt x="49" y="33"/>
                </a:lnTo>
                <a:lnTo>
                  <a:pt x="45" y="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408" name="Freeform 256"/>
          <p:cNvSpPr>
            <a:spLocks/>
          </p:cNvSpPr>
          <p:nvPr/>
        </p:nvSpPr>
        <p:spPr bwMode="auto">
          <a:xfrm>
            <a:off x="8232775" y="3910013"/>
            <a:ext cx="290513" cy="153987"/>
          </a:xfrm>
          <a:custGeom>
            <a:avLst/>
            <a:gdLst>
              <a:gd name="T0" fmla="*/ 528 w 550"/>
              <a:gd name="T1" fmla="*/ 43 h 291"/>
              <a:gd name="T2" fmla="*/ 506 w 550"/>
              <a:gd name="T3" fmla="*/ 21 h 291"/>
              <a:gd name="T4" fmla="*/ 0 w 550"/>
              <a:gd name="T5" fmla="*/ 260 h 291"/>
              <a:gd name="T6" fmla="*/ 15 w 550"/>
              <a:gd name="T7" fmla="*/ 291 h 291"/>
              <a:gd name="T8" fmla="*/ 520 w 550"/>
              <a:gd name="T9" fmla="*/ 51 h 291"/>
              <a:gd name="T10" fmla="*/ 528 w 550"/>
              <a:gd name="T11" fmla="*/ 43 h 291"/>
              <a:gd name="T12" fmla="*/ 528 w 550"/>
              <a:gd name="T13" fmla="*/ 43 h 291"/>
              <a:gd name="T14" fmla="*/ 550 w 550"/>
              <a:gd name="T15" fmla="*/ 0 h 291"/>
              <a:gd name="T16" fmla="*/ 506 w 550"/>
              <a:gd name="T17" fmla="*/ 21 h 291"/>
              <a:gd name="T18" fmla="*/ 528 w 550"/>
              <a:gd name="T19" fmla="*/ 43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0" h="291">
                <a:moveTo>
                  <a:pt x="528" y="43"/>
                </a:moveTo>
                <a:lnTo>
                  <a:pt x="506" y="21"/>
                </a:lnTo>
                <a:lnTo>
                  <a:pt x="0" y="260"/>
                </a:lnTo>
                <a:lnTo>
                  <a:pt x="15" y="291"/>
                </a:lnTo>
                <a:lnTo>
                  <a:pt x="520" y="51"/>
                </a:lnTo>
                <a:lnTo>
                  <a:pt x="528" y="43"/>
                </a:lnTo>
                <a:lnTo>
                  <a:pt x="528" y="43"/>
                </a:lnTo>
                <a:lnTo>
                  <a:pt x="550" y="0"/>
                </a:lnTo>
                <a:lnTo>
                  <a:pt x="506" y="21"/>
                </a:lnTo>
                <a:lnTo>
                  <a:pt x="528" y="4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409" name="Freeform 257"/>
          <p:cNvSpPr>
            <a:spLocks/>
          </p:cNvSpPr>
          <p:nvPr/>
        </p:nvSpPr>
        <p:spPr bwMode="auto">
          <a:xfrm>
            <a:off x="8432800" y="3924300"/>
            <a:ext cx="79375" cy="84138"/>
          </a:xfrm>
          <a:custGeom>
            <a:avLst/>
            <a:gdLst>
              <a:gd name="T0" fmla="*/ 38 w 150"/>
              <a:gd name="T1" fmla="*/ 125 h 157"/>
              <a:gd name="T2" fmla="*/ 43 w 150"/>
              <a:gd name="T3" fmla="*/ 154 h 157"/>
              <a:gd name="T4" fmla="*/ 59 w 150"/>
              <a:gd name="T5" fmla="*/ 138 h 157"/>
              <a:gd name="T6" fmla="*/ 74 w 150"/>
              <a:gd name="T7" fmla="*/ 122 h 157"/>
              <a:gd name="T8" fmla="*/ 89 w 150"/>
              <a:gd name="T9" fmla="*/ 106 h 157"/>
              <a:gd name="T10" fmla="*/ 102 w 150"/>
              <a:gd name="T11" fmla="*/ 89 h 157"/>
              <a:gd name="T12" fmla="*/ 116 w 150"/>
              <a:gd name="T13" fmla="*/ 71 h 157"/>
              <a:gd name="T14" fmla="*/ 128 w 150"/>
              <a:gd name="T15" fmla="*/ 53 h 157"/>
              <a:gd name="T16" fmla="*/ 139 w 150"/>
              <a:gd name="T17" fmla="*/ 35 h 157"/>
              <a:gd name="T18" fmla="*/ 150 w 150"/>
              <a:gd name="T19" fmla="*/ 15 h 157"/>
              <a:gd name="T20" fmla="*/ 119 w 150"/>
              <a:gd name="T21" fmla="*/ 0 h 157"/>
              <a:gd name="T22" fmla="*/ 110 w 150"/>
              <a:gd name="T23" fmla="*/ 17 h 157"/>
              <a:gd name="T24" fmla="*/ 100 w 150"/>
              <a:gd name="T25" fmla="*/ 36 h 157"/>
              <a:gd name="T26" fmla="*/ 88 w 150"/>
              <a:gd name="T27" fmla="*/ 52 h 157"/>
              <a:gd name="T28" fmla="*/ 76 w 150"/>
              <a:gd name="T29" fmla="*/ 68 h 157"/>
              <a:gd name="T30" fmla="*/ 63 w 150"/>
              <a:gd name="T31" fmla="*/ 84 h 157"/>
              <a:gd name="T32" fmla="*/ 49 w 150"/>
              <a:gd name="T33" fmla="*/ 100 h 157"/>
              <a:gd name="T34" fmla="*/ 35 w 150"/>
              <a:gd name="T35" fmla="*/ 115 h 157"/>
              <a:gd name="T36" fmla="*/ 20 w 150"/>
              <a:gd name="T37" fmla="*/ 129 h 157"/>
              <a:gd name="T38" fmla="*/ 24 w 150"/>
              <a:gd name="T39" fmla="*/ 157 h 157"/>
              <a:gd name="T40" fmla="*/ 20 w 150"/>
              <a:gd name="T41" fmla="*/ 129 h 157"/>
              <a:gd name="T42" fmla="*/ 0 w 150"/>
              <a:gd name="T43" fmla="*/ 146 h 157"/>
              <a:gd name="T44" fmla="*/ 24 w 150"/>
              <a:gd name="T45" fmla="*/ 157 h 157"/>
              <a:gd name="T46" fmla="*/ 38 w 150"/>
              <a:gd name="T47" fmla="*/ 12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0" h="157">
                <a:moveTo>
                  <a:pt x="38" y="125"/>
                </a:moveTo>
                <a:lnTo>
                  <a:pt x="43" y="154"/>
                </a:lnTo>
                <a:lnTo>
                  <a:pt x="59" y="138"/>
                </a:lnTo>
                <a:lnTo>
                  <a:pt x="74" y="122"/>
                </a:lnTo>
                <a:lnTo>
                  <a:pt x="89" y="106"/>
                </a:lnTo>
                <a:lnTo>
                  <a:pt x="102" y="89"/>
                </a:lnTo>
                <a:lnTo>
                  <a:pt x="116" y="71"/>
                </a:lnTo>
                <a:lnTo>
                  <a:pt x="128" y="53"/>
                </a:lnTo>
                <a:lnTo>
                  <a:pt x="139" y="35"/>
                </a:lnTo>
                <a:lnTo>
                  <a:pt x="150" y="15"/>
                </a:lnTo>
                <a:lnTo>
                  <a:pt x="119" y="0"/>
                </a:lnTo>
                <a:lnTo>
                  <a:pt x="110" y="17"/>
                </a:lnTo>
                <a:lnTo>
                  <a:pt x="100" y="36"/>
                </a:lnTo>
                <a:lnTo>
                  <a:pt x="88" y="52"/>
                </a:lnTo>
                <a:lnTo>
                  <a:pt x="76" y="68"/>
                </a:lnTo>
                <a:lnTo>
                  <a:pt x="63" y="84"/>
                </a:lnTo>
                <a:lnTo>
                  <a:pt x="49" y="100"/>
                </a:lnTo>
                <a:lnTo>
                  <a:pt x="35" y="115"/>
                </a:lnTo>
                <a:lnTo>
                  <a:pt x="20" y="129"/>
                </a:lnTo>
                <a:lnTo>
                  <a:pt x="24" y="157"/>
                </a:lnTo>
                <a:lnTo>
                  <a:pt x="20" y="129"/>
                </a:lnTo>
                <a:lnTo>
                  <a:pt x="0" y="146"/>
                </a:lnTo>
                <a:lnTo>
                  <a:pt x="24" y="157"/>
                </a:lnTo>
                <a:lnTo>
                  <a:pt x="38" y="12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410" name="Freeform 258"/>
          <p:cNvSpPr>
            <a:spLocks/>
          </p:cNvSpPr>
          <p:nvPr/>
        </p:nvSpPr>
        <p:spPr bwMode="auto">
          <a:xfrm>
            <a:off x="8362950" y="4019550"/>
            <a:ext cx="71438" cy="55563"/>
          </a:xfrm>
          <a:custGeom>
            <a:avLst/>
            <a:gdLst>
              <a:gd name="T0" fmla="*/ 47 w 136"/>
              <a:gd name="T1" fmla="*/ 10 h 105"/>
              <a:gd name="T2" fmla="*/ 61 w 136"/>
              <a:gd name="T3" fmla="*/ 5 h 105"/>
              <a:gd name="T4" fmla="*/ 74 w 136"/>
              <a:gd name="T5" fmla="*/ 1 h 105"/>
              <a:gd name="T6" fmla="*/ 87 w 136"/>
              <a:gd name="T7" fmla="*/ 0 h 105"/>
              <a:gd name="T8" fmla="*/ 100 w 136"/>
              <a:gd name="T9" fmla="*/ 0 h 105"/>
              <a:gd name="T10" fmla="*/ 105 w 136"/>
              <a:gd name="T11" fmla="*/ 1 h 105"/>
              <a:gd name="T12" fmla="*/ 111 w 136"/>
              <a:gd name="T13" fmla="*/ 4 h 105"/>
              <a:gd name="T14" fmla="*/ 115 w 136"/>
              <a:gd name="T15" fmla="*/ 6 h 105"/>
              <a:gd name="T16" fmla="*/ 120 w 136"/>
              <a:gd name="T17" fmla="*/ 8 h 105"/>
              <a:gd name="T18" fmla="*/ 124 w 136"/>
              <a:gd name="T19" fmla="*/ 11 h 105"/>
              <a:gd name="T20" fmla="*/ 127 w 136"/>
              <a:gd name="T21" fmla="*/ 14 h 105"/>
              <a:gd name="T22" fmla="*/ 130 w 136"/>
              <a:gd name="T23" fmla="*/ 18 h 105"/>
              <a:gd name="T24" fmla="*/ 132 w 136"/>
              <a:gd name="T25" fmla="*/ 22 h 105"/>
              <a:gd name="T26" fmla="*/ 135 w 136"/>
              <a:gd name="T27" fmla="*/ 26 h 105"/>
              <a:gd name="T28" fmla="*/ 136 w 136"/>
              <a:gd name="T29" fmla="*/ 32 h 105"/>
              <a:gd name="T30" fmla="*/ 136 w 136"/>
              <a:gd name="T31" fmla="*/ 36 h 105"/>
              <a:gd name="T32" fmla="*/ 136 w 136"/>
              <a:gd name="T33" fmla="*/ 41 h 105"/>
              <a:gd name="T34" fmla="*/ 135 w 136"/>
              <a:gd name="T35" fmla="*/ 46 h 105"/>
              <a:gd name="T36" fmla="*/ 132 w 136"/>
              <a:gd name="T37" fmla="*/ 51 h 105"/>
              <a:gd name="T38" fmla="*/ 130 w 136"/>
              <a:gd name="T39" fmla="*/ 57 h 105"/>
              <a:gd name="T40" fmla="*/ 127 w 136"/>
              <a:gd name="T41" fmla="*/ 61 h 105"/>
              <a:gd name="T42" fmla="*/ 121 w 136"/>
              <a:gd name="T43" fmla="*/ 71 h 105"/>
              <a:gd name="T44" fmla="*/ 111 w 136"/>
              <a:gd name="T45" fmla="*/ 80 h 105"/>
              <a:gd name="T46" fmla="*/ 100 w 136"/>
              <a:gd name="T47" fmla="*/ 88 h 105"/>
              <a:gd name="T48" fmla="*/ 87 w 136"/>
              <a:gd name="T49" fmla="*/ 95 h 105"/>
              <a:gd name="T50" fmla="*/ 74 w 136"/>
              <a:gd name="T51" fmla="*/ 101 h 105"/>
              <a:gd name="T52" fmla="*/ 60 w 136"/>
              <a:gd name="T53" fmla="*/ 103 h 105"/>
              <a:gd name="T54" fmla="*/ 47 w 136"/>
              <a:gd name="T55" fmla="*/ 105 h 105"/>
              <a:gd name="T56" fmla="*/ 35 w 136"/>
              <a:gd name="T57" fmla="*/ 104 h 105"/>
              <a:gd name="T58" fmla="*/ 30 w 136"/>
              <a:gd name="T59" fmla="*/ 103 h 105"/>
              <a:gd name="T60" fmla="*/ 24 w 136"/>
              <a:gd name="T61" fmla="*/ 102 h 105"/>
              <a:gd name="T62" fmla="*/ 20 w 136"/>
              <a:gd name="T63" fmla="*/ 100 h 105"/>
              <a:gd name="T64" fmla="*/ 15 w 136"/>
              <a:gd name="T65" fmla="*/ 97 h 105"/>
              <a:gd name="T66" fmla="*/ 12 w 136"/>
              <a:gd name="T67" fmla="*/ 94 h 105"/>
              <a:gd name="T68" fmla="*/ 7 w 136"/>
              <a:gd name="T69" fmla="*/ 91 h 105"/>
              <a:gd name="T70" fmla="*/ 5 w 136"/>
              <a:gd name="T71" fmla="*/ 87 h 105"/>
              <a:gd name="T72" fmla="*/ 2 w 136"/>
              <a:gd name="T73" fmla="*/ 82 h 105"/>
              <a:gd name="T74" fmla="*/ 1 w 136"/>
              <a:gd name="T75" fmla="*/ 78 h 105"/>
              <a:gd name="T76" fmla="*/ 0 w 136"/>
              <a:gd name="T77" fmla="*/ 74 h 105"/>
              <a:gd name="T78" fmla="*/ 0 w 136"/>
              <a:gd name="T79" fmla="*/ 68 h 105"/>
              <a:gd name="T80" fmla="*/ 0 w 136"/>
              <a:gd name="T81" fmla="*/ 64 h 105"/>
              <a:gd name="T82" fmla="*/ 1 w 136"/>
              <a:gd name="T83" fmla="*/ 59 h 105"/>
              <a:gd name="T84" fmla="*/ 3 w 136"/>
              <a:gd name="T85" fmla="*/ 54 h 105"/>
              <a:gd name="T86" fmla="*/ 5 w 136"/>
              <a:gd name="T87" fmla="*/ 49 h 105"/>
              <a:gd name="T88" fmla="*/ 7 w 136"/>
              <a:gd name="T89" fmla="*/ 44 h 105"/>
              <a:gd name="T90" fmla="*/ 15 w 136"/>
              <a:gd name="T91" fmla="*/ 34 h 105"/>
              <a:gd name="T92" fmla="*/ 23 w 136"/>
              <a:gd name="T93" fmla="*/ 25 h 105"/>
              <a:gd name="T94" fmla="*/ 35 w 136"/>
              <a:gd name="T95" fmla="*/ 17 h 105"/>
              <a:gd name="T96" fmla="*/ 47 w 136"/>
              <a:gd name="T97" fmla="*/ 1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" h="105">
                <a:moveTo>
                  <a:pt x="47" y="10"/>
                </a:moveTo>
                <a:lnTo>
                  <a:pt x="61" y="5"/>
                </a:lnTo>
                <a:lnTo>
                  <a:pt x="74" y="1"/>
                </a:lnTo>
                <a:lnTo>
                  <a:pt x="87" y="0"/>
                </a:lnTo>
                <a:lnTo>
                  <a:pt x="100" y="0"/>
                </a:lnTo>
                <a:lnTo>
                  <a:pt x="105" y="1"/>
                </a:lnTo>
                <a:lnTo>
                  <a:pt x="111" y="4"/>
                </a:lnTo>
                <a:lnTo>
                  <a:pt x="115" y="6"/>
                </a:lnTo>
                <a:lnTo>
                  <a:pt x="120" y="8"/>
                </a:lnTo>
                <a:lnTo>
                  <a:pt x="124" y="11"/>
                </a:lnTo>
                <a:lnTo>
                  <a:pt x="127" y="14"/>
                </a:lnTo>
                <a:lnTo>
                  <a:pt x="130" y="18"/>
                </a:lnTo>
                <a:lnTo>
                  <a:pt x="132" y="22"/>
                </a:lnTo>
                <a:lnTo>
                  <a:pt x="135" y="26"/>
                </a:lnTo>
                <a:lnTo>
                  <a:pt x="136" y="32"/>
                </a:lnTo>
                <a:lnTo>
                  <a:pt x="136" y="36"/>
                </a:lnTo>
                <a:lnTo>
                  <a:pt x="136" y="41"/>
                </a:lnTo>
                <a:lnTo>
                  <a:pt x="135" y="46"/>
                </a:lnTo>
                <a:lnTo>
                  <a:pt x="132" y="51"/>
                </a:lnTo>
                <a:lnTo>
                  <a:pt x="130" y="57"/>
                </a:lnTo>
                <a:lnTo>
                  <a:pt x="127" y="61"/>
                </a:lnTo>
                <a:lnTo>
                  <a:pt x="121" y="71"/>
                </a:lnTo>
                <a:lnTo>
                  <a:pt x="111" y="80"/>
                </a:lnTo>
                <a:lnTo>
                  <a:pt x="100" y="88"/>
                </a:lnTo>
                <a:lnTo>
                  <a:pt x="87" y="95"/>
                </a:lnTo>
                <a:lnTo>
                  <a:pt x="74" y="101"/>
                </a:lnTo>
                <a:lnTo>
                  <a:pt x="60" y="103"/>
                </a:lnTo>
                <a:lnTo>
                  <a:pt x="47" y="105"/>
                </a:lnTo>
                <a:lnTo>
                  <a:pt x="35" y="104"/>
                </a:lnTo>
                <a:lnTo>
                  <a:pt x="30" y="103"/>
                </a:lnTo>
                <a:lnTo>
                  <a:pt x="24" y="102"/>
                </a:lnTo>
                <a:lnTo>
                  <a:pt x="20" y="100"/>
                </a:lnTo>
                <a:lnTo>
                  <a:pt x="15" y="97"/>
                </a:lnTo>
                <a:lnTo>
                  <a:pt x="12" y="94"/>
                </a:lnTo>
                <a:lnTo>
                  <a:pt x="7" y="91"/>
                </a:lnTo>
                <a:lnTo>
                  <a:pt x="5" y="87"/>
                </a:lnTo>
                <a:lnTo>
                  <a:pt x="2" y="82"/>
                </a:lnTo>
                <a:lnTo>
                  <a:pt x="1" y="78"/>
                </a:lnTo>
                <a:lnTo>
                  <a:pt x="0" y="74"/>
                </a:lnTo>
                <a:lnTo>
                  <a:pt x="0" y="68"/>
                </a:lnTo>
                <a:lnTo>
                  <a:pt x="0" y="64"/>
                </a:lnTo>
                <a:lnTo>
                  <a:pt x="1" y="59"/>
                </a:lnTo>
                <a:lnTo>
                  <a:pt x="3" y="54"/>
                </a:lnTo>
                <a:lnTo>
                  <a:pt x="5" y="49"/>
                </a:lnTo>
                <a:lnTo>
                  <a:pt x="7" y="44"/>
                </a:lnTo>
                <a:lnTo>
                  <a:pt x="15" y="34"/>
                </a:lnTo>
                <a:lnTo>
                  <a:pt x="23" y="25"/>
                </a:lnTo>
                <a:lnTo>
                  <a:pt x="35" y="17"/>
                </a:lnTo>
                <a:lnTo>
                  <a:pt x="47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411" name="Freeform 259"/>
          <p:cNvSpPr>
            <a:spLocks/>
          </p:cNvSpPr>
          <p:nvPr/>
        </p:nvSpPr>
        <p:spPr bwMode="auto">
          <a:xfrm>
            <a:off x="8362950" y="4019550"/>
            <a:ext cx="71438" cy="55563"/>
          </a:xfrm>
          <a:custGeom>
            <a:avLst/>
            <a:gdLst>
              <a:gd name="T0" fmla="*/ 47 w 136"/>
              <a:gd name="T1" fmla="*/ 10 h 105"/>
              <a:gd name="T2" fmla="*/ 61 w 136"/>
              <a:gd name="T3" fmla="*/ 5 h 105"/>
              <a:gd name="T4" fmla="*/ 74 w 136"/>
              <a:gd name="T5" fmla="*/ 1 h 105"/>
              <a:gd name="T6" fmla="*/ 87 w 136"/>
              <a:gd name="T7" fmla="*/ 0 h 105"/>
              <a:gd name="T8" fmla="*/ 100 w 136"/>
              <a:gd name="T9" fmla="*/ 0 h 105"/>
              <a:gd name="T10" fmla="*/ 105 w 136"/>
              <a:gd name="T11" fmla="*/ 1 h 105"/>
              <a:gd name="T12" fmla="*/ 111 w 136"/>
              <a:gd name="T13" fmla="*/ 4 h 105"/>
              <a:gd name="T14" fmla="*/ 115 w 136"/>
              <a:gd name="T15" fmla="*/ 6 h 105"/>
              <a:gd name="T16" fmla="*/ 120 w 136"/>
              <a:gd name="T17" fmla="*/ 8 h 105"/>
              <a:gd name="T18" fmla="*/ 124 w 136"/>
              <a:gd name="T19" fmla="*/ 11 h 105"/>
              <a:gd name="T20" fmla="*/ 127 w 136"/>
              <a:gd name="T21" fmla="*/ 14 h 105"/>
              <a:gd name="T22" fmla="*/ 130 w 136"/>
              <a:gd name="T23" fmla="*/ 18 h 105"/>
              <a:gd name="T24" fmla="*/ 132 w 136"/>
              <a:gd name="T25" fmla="*/ 22 h 105"/>
              <a:gd name="T26" fmla="*/ 135 w 136"/>
              <a:gd name="T27" fmla="*/ 26 h 105"/>
              <a:gd name="T28" fmla="*/ 136 w 136"/>
              <a:gd name="T29" fmla="*/ 32 h 105"/>
              <a:gd name="T30" fmla="*/ 136 w 136"/>
              <a:gd name="T31" fmla="*/ 36 h 105"/>
              <a:gd name="T32" fmla="*/ 136 w 136"/>
              <a:gd name="T33" fmla="*/ 41 h 105"/>
              <a:gd name="T34" fmla="*/ 135 w 136"/>
              <a:gd name="T35" fmla="*/ 46 h 105"/>
              <a:gd name="T36" fmla="*/ 132 w 136"/>
              <a:gd name="T37" fmla="*/ 51 h 105"/>
              <a:gd name="T38" fmla="*/ 130 w 136"/>
              <a:gd name="T39" fmla="*/ 57 h 105"/>
              <a:gd name="T40" fmla="*/ 127 w 136"/>
              <a:gd name="T41" fmla="*/ 61 h 105"/>
              <a:gd name="T42" fmla="*/ 121 w 136"/>
              <a:gd name="T43" fmla="*/ 71 h 105"/>
              <a:gd name="T44" fmla="*/ 111 w 136"/>
              <a:gd name="T45" fmla="*/ 80 h 105"/>
              <a:gd name="T46" fmla="*/ 100 w 136"/>
              <a:gd name="T47" fmla="*/ 88 h 105"/>
              <a:gd name="T48" fmla="*/ 87 w 136"/>
              <a:gd name="T49" fmla="*/ 95 h 105"/>
              <a:gd name="T50" fmla="*/ 74 w 136"/>
              <a:gd name="T51" fmla="*/ 101 h 105"/>
              <a:gd name="T52" fmla="*/ 60 w 136"/>
              <a:gd name="T53" fmla="*/ 103 h 105"/>
              <a:gd name="T54" fmla="*/ 47 w 136"/>
              <a:gd name="T55" fmla="*/ 105 h 105"/>
              <a:gd name="T56" fmla="*/ 35 w 136"/>
              <a:gd name="T57" fmla="*/ 104 h 105"/>
              <a:gd name="T58" fmla="*/ 30 w 136"/>
              <a:gd name="T59" fmla="*/ 103 h 105"/>
              <a:gd name="T60" fmla="*/ 24 w 136"/>
              <a:gd name="T61" fmla="*/ 102 h 105"/>
              <a:gd name="T62" fmla="*/ 20 w 136"/>
              <a:gd name="T63" fmla="*/ 100 h 105"/>
              <a:gd name="T64" fmla="*/ 15 w 136"/>
              <a:gd name="T65" fmla="*/ 97 h 105"/>
              <a:gd name="T66" fmla="*/ 12 w 136"/>
              <a:gd name="T67" fmla="*/ 94 h 105"/>
              <a:gd name="T68" fmla="*/ 7 w 136"/>
              <a:gd name="T69" fmla="*/ 91 h 105"/>
              <a:gd name="T70" fmla="*/ 5 w 136"/>
              <a:gd name="T71" fmla="*/ 87 h 105"/>
              <a:gd name="T72" fmla="*/ 2 w 136"/>
              <a:gd name="T73" fmla="*/ 82 h 105"/>
              <a:gd name="T74" fmla="*/ 1 w 136"/>
              <a:gd name="T75" fmla="*/ 78 h 105"/>
              <a:gd name="T76" fmla="*/ 0 w 136"/>
              <a:gd name="T77" fmla="*/ 74 h 105"/>
              <a:gd name="T78" fmla="*/ 0 w 136"/>
              <a:gd name="T79" fmla="*/ 68 h 105"/>
              <a:gd name="T80" fmla="*/ 0 w 136"/>
              <a:gd name="T81" fmla="*/ 64 h 105"/>
              <a:gd name="T82" fmla="*/ 1 w 136"/>
              <a:gd name="T83" fmla="*/ 59 h 105"/>
              <a:gd name="T84" fmla="*/ 3 w 136"/>
              <a:gd name="T85" fmla="*/ 54 h 105"/>
              <a:gd name="T86" fmla="*/ 5 w 136"/>
              <a:gd name="T87" fmla="*/ 49 h 105"/>
              <a:gd name="T88" fmla="*/ 7 w 136"/>
              <a:gd name="T89" fmla="*/ 44 h 105"/>
              <a:gd name="T90" fmla="*/ 15 w 136"/>
              <a:gd name="T91" fmla="*/ 34 h 105"/>
              <a:gd name="T92" fmla="*/ 23 w 136"/>
              <a:gd name="T93" fmla="*/ 25 h 105"/>
              <a:gd name="T94" fmla="*/ 35 w 136"/>
              <a:gd name="T95" fmla="*/ 17 h 105"/>
              <a:gd name="T96" fmla="*/ 47 w 136"/>
              <a:gd name="T97" fmla="*/ 1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" h="105">
                <a:moveTo>
                  <a:pt x="47" y="10"/>
                </a:moveTo>
                <a:lnTo>
                  <a:pt x="61" y="5"/>
                </a:lnTo>
                <a:lnTo>
                  <a:pt x="74" y="1"/>
                </a:lnTo>
                <a:lnTo>
                  <a:pt x="87" y="0"/>
                </a:lnTo>
                <a:lnTo>
                  <a:pt x="100" y="0"/>
                </a:lnTo>
                <a:lnTo>
                  <a:pt x="105" y="1"/>
                </a:lnTo>
                <a:lnTo>
                  <a:pt x="111" y="4"/>
                </a:lnTo>
                <a:lnTo>
                  <a:pt x="115" y="6"/>
                </a:lnTo>
                <a:lnTo>
                  <a:pt x="120" y="8"/>
                </a:lnTo>
                <a:lnTo>
                  <a:pt x="124" y="11"/>
                </a:lnTo>
                <a:lnTo>
                  <a:pt x="127" y="14"/>
                </a:lnTo>
                <a:lnTo>
                  <a:pt x="130" y="18"/>
                </a:lnTo>
                <a:lnTo>
                  <a:pt x="132" y="22"/>
                </a:lnTo>
                <a:lnTo>
                  <a:pt x="135" y="26"/>
                </a:lnTo>
                <a:lnTo>
                  <a:pt x="136" y="32"/>
                </a:lnTo>
                <a:lnTo>
                  <a:pt x="136" y="36"/>
                </a:lnTo>
                <a:lnTo>
                  <a:pt x="136" y="41"/>
                </a:lnTo>
                <a:lnTo>
                  <a:pt x="135" y="46"/>
                </a:lnTo>
                <a:lnTo>
                  <a:pt x="132" y="51"/>
                </a:lnTo>
                <a:lnTo>
                  <a:pt x="130" y="57"/>
                </a:lnTo>
                <a:lnTo>
                  <a:pt x="127" y="61"/>
                </a:lnTo>
                <a:lnTo>
                  <a:pt x="121" y="71"/>
                </a:lnTo>
                <a:lnTo>
                  <a:pt x="111" y="80"/>
                </a:lnTo>
                <a:lnTo>
                  <a:pt x="100" y="88"/>
                </a:lnTo>
                <a:lnTo>
                  <a:pt x="87" y="95"/>
                </a:lnTo>
                <a:lnTo>
                  <a:pt x="74" y="101"/>
                </a:lnTo>
                <a:lnTo>
                  <a:pt x="60" y="103"/>
                </a:lnTo>
                <a:lnTo>
                  <a:pt x="47" y="105"/>
                </a:lnTo>
                <a:lnTo>
                  <a:pt x="35" y="104"/>
                </a:lnTo>
                <a:lnTo>
                  <a:pt x="30" y="103"/>
                </a:lnTo>
                <a:lnTo>
                  <a:pt x="24" y="102"/>
                </a:lnTo>
                <a:lnTo>
                  <a:pt x="20" y="100"/>
                </a:lnTo>
                <a:lnTo>
                  <a:pt x="15" y="97"/>
                </a:lnTo>
                <a:lnTo>
                  <a:pt x="12" y="94"/>
                </a:lnTo>
                <a:lnTo>
                  <a:pt x="7" y="91"/>
                </a:lnTo>
                <a:lnTo>
                  <a:pt x="5" y="87"/>
                </a:lnTo>
                <a:lnTo>
                  <a:pt x="2" y="82"/>
                </a:lnTo>
                <a:lnTo>
                  <a:pt x="1" y="78"/>
                </a:lnTo>
                <a:lnTo>
                  <a:pt x="0" y="74"/>
                </a:lnTo>
                <a:lnTo>
                  <a:pt x="0" y="68"/>
                </a:lnTo>
                <a:lnTo>
                  <a:pt x="0" y="64"/>
                </a:lnTo>
                <a:lnTo>
                  <a:pt x="1" y="59"/>
                </a:lnTo>
                <a:lnTo>
                  <a:pt x="3" y="54"/>
                </a:lnTo>
                <a:lnTo>
                  <a:pt x="5" y="49"/>
                </a:lnTo>
                <a:lnTo>
                  <a:pt x="7" y="44"/>
                </a:lnTo>
                <a:lnTo>
                  <a:pt x="15" y="34"/>
                </a:lnTo>
                <a:lnTo>
                  <a:pt x="23" y="25"/>
                </a:lnTo>
                <a:lnTo>
                  <a:pt x="35" y="17"/>
                </a:lnTo>
                <a:lnTo>
                  <a:pt x="47" y="10"/>
                </a:lnTo>
              </a:path>
            </a:pathLst>
          </a:custGeom>
          <a:noFill/>
          <a:ln w="4763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412" name="Rectangle 260"/>
          <p:cNvSpPr>
            <a:spLocks noChangeArrowheads="1"/>
          </p:cNvSpPr>
          <p:nvPr/>
        </p:nvSpPr>
        <p:spPr bwMode="auto">
          <a:xfrm>
            <a:off x="6727825" y="630238"/>
            <a:ext cx="68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1F1A17"/>
                </a:solidFill>
                <a:latin typeface="Arial Narrow" pitchFamily="34" charset="0"/>
              </a:rPr>
              <a:t>cornea</a:t>
            </a:r>
            <a:endParaRPr lang="hu-HU" altLang="hu-HU" sz="2000" b="1">
              <a:latin typeface="Arial Narrow" pitchFamily="34" charset="0"/>
            </a:endParaRPr>
          </a:p>
        </p:txBody>
      </p:sp>
      <p:sp>
        <p:nvSpPr>
          <p:cNvPr id="49414" name="Rectangle 262"/>
          <p:cNvSpPr>
            <a:spLocks noChangeArrowheads="1"/>
          </p:cNvSpPr>
          <p:nvPr/>
        </p:nvSpPr>
        <p:spPr bwMode="auto">
          <a:xfrm>
            <a:off x="1223963" y="5227638"/>
            <a:ext cx="601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1F1A17"/>
                </a:solidFill>
                <a:latin typeface="Arial Narrow" pitchFamily="34" charset="0"/>
              </a:rPr>
              <a:t>sclera</a:t>
            </a:r>
            <a:endParaRPr lang="hu-HU" altLang="hu-HU" sz="2000" b="1">
              <a:latin typeface="Arial Narrow" pitchFamily="34" charset="0"/>
            </a:endParaRPr>
          </a:p>
        </p:txBody>
      </p:sp>
      <p:sp>
        <p:nvSpPr>
          <p:cNvPr id="49415" name="Rectangle 263"/>
          <p:cNvSpPr>
            <a:spLocks noChangeArrowheads="1"/>
          </p:cNvSpPr>
          <p:nvPr/>
        </p:nvSpPr>
        <p:spPr bwMode="auto">
          <a:xfrm>
            <a:off x="5788025" y="3205163"/>
            <a:ext cx="24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1600" b="1">
                <a:solidFill>
                  <a:srgbClr val="1F1A17"/>
                </a:solidFill>
                <a:latin typeface="Arial Narrow" pitchFamily="34" charset="0"/>
              </a:rPr>
              <a:t>iris</a:t>
            </a:r>
            <a:endParaRPr lang="hu-HU" altLang="hu-HU" sz="1600" b="1">
              <a:latin typeface="Arial Narrow" pitchFamily="34" charset="0"/>
            </a:endParaRPr>
          </a:p>
        </p:txBody>
      </p:sp>
      <p:sp>
        <p:nvSpPr>
          <p:cNvPr id="49416" name="Rectangle 264"/>
          <p:cNvSpPr>
            <a:spLocks noChangeArrowheads="1"/>
          </p:cNvSpPr>
          <p:nvPr/>
        </p:nvSpPr>
        <p:spPr bwMode="auto">
          <a:xfrm>
            <a:off x="7061200" y="5238750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1F1A17"/>
                </a:solidFill>
                <a:latin typeface="Arial Narrow" pitchFamily="34" charset="0"/>
              </a:rPr>
              <a:t>lens</a:t>
            </a:r>
            <a:endParaRPr lang="hu-HU" altLang="hu-HU" sz="2000" b="1">
              <a:latin typeface="Arial Narrow" pitchFamily="34" charset="0"/>
            </a:endParaRPr>
          </a:p>
        </p:txBody>
      </p:sp>
      <p:sp>
        <p:nvSpPr>
          <p:cNvPr id="49417" name="Rectangle 265"/>
          <p:cNvSpPr>
            <a:spLocks noChangeArrowheads="1"/>
          </p:cNvSpPr>
          <p:nvPr/>
        </p:nvSpPr>
        <p:spPr bwMode="auto">
          <a:xfrm>
            <a:off x="6348413" y="1978025"/>
            <a:ext cx="820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chemeClr val="accent2"/>
                </a:solidFill>
                <a:latin typeface="Arial Narrow" pitchFamily="34" charset="0"/>
              </a:rPr>
              <a:t>dilatator</a:t>
            </a:r>
          </a:p>
        </p:txBody>
      </p:sp>
      <p:sp>
        <p:nvSpPr>
          <p:cNvPr id="49418" name="Rectangle 266"/>
          <p:cNvSpPr>
            <a:spLocks noChangeArrowheads="1"/>
          </p:cNvSpPr>
          <p:nvPr/>
        </p:nvSpPr>
        <p:spPr bwMode="auto">
          <a:xfrm>
            <a:off x="2995613" y="6264275"/>
            <a:ext cx="1154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000" b="1">
                <a:solidFill>
                  <a:srgbClr val="1F1A17"/>
                </a:solidFill>
                <a:latin typeface="Arial Narrow" pitchFamily="34" charset="0"/>
              </a:rPr>
              <a:t>ciliary body</a:t>
            </a:r>
            <a:endParaRPr lang="hu-HU" altLang="hu-HU" sz="2000" b="1">
              <a:latin typeface="Arial Narrow" pitchFamily="34" charset="0"/>
            </a:endParaRPr>
          </a:p>
        </p:txBody>
      </p:sp>
      <p:grpSp>
        <p:nvGrpSpPr>
          <p:cNvPr id="49428" name="Group 276"/>
          <p:cNvGrpSpPr>
            <a:grpSpLocks/>
          </p:cNvGrpSpPr>
          <p:nvPr/>
        </p:nvGrpSpPr>
        <p:grpSpPr bwMode="auto">
          <a:xfrm>
            <a:off x="7927975" y="2173288"/>
            <a:ext cx="936625" cy="1270000"/>
            <a:chOff x="4994" y="1369"/>
            <a:chExt cx="590" cy="800"/>
          </a:xfrm>
        </p:grpSpPr>
        <p:sp>
          <p:nvSpPr>
            <p:cNvPr id="49429" name="Rectangle 277"/>
            <p:cNvSpPr>
              <a:spLocks noChangeArrowheads="1"/>
            </p:cNvSpPr>
            <p:nvPr/>
          </p:nvSpPr>
          <p:spPr bwMode="auto">
            <a:xfrm>
              <a:off x="4994" y="1369"/>
              <a:ext cx="5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2000" b="1" dirty="0" err="1">
                  <a:solidFill>
                    <a:schemeClr val="accent2"/>
                  </a:solidFill>
                  <a:latin typeface="Arial Narrow" pitchFamily="34" charset="0"/>
                </a:rPr>
                <a:t>sphincter</a:t>
              </a:r>
              <a:endParaRPr lang="hu-HU" altLang="hu-HU" sz="2000" b="1" dirty="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sp>
          <p:nvSpPr>
            <p:cNvPr id="49430" name="Rectangle 278"/>
            <p:cNvSpPr>
              <a:spLocks noChangeArrowheads="1"/>
            </p:cNvSpPr>
            <p:nvPr/>
          </p:nvSpPr>
          <p:spPr bwMode="auto">
            <a:xfrm>
              <a:off x="5050" y="1520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2000" b="1">
                  <a:solidFill>
                    <a:schemeClr val="accent2"/>
                  </a:solidFill>
                  <a:latin typeface="Arial Narrow" pitchFamily="34" charset="0"/>
                </a:rPr>
                <a:t>pupillae</a:t>
              </a:r>
            </a:p>
          </p:txBody>
        </p:sp>
        <p:sp>
          <p:nvSpPr>
            <p:cNvPr id="49431" name="Freeform 279"/>
            <p:cNvSpPr>
              <a:spLocks/>
            </p:cNvSpPr>
            <p:nvPr/>
          </p:nvSpPr>
          <p:spPr bwMode="auto">
            <a:xfrm>
              <a:off x="5072" y="1693"/>
              <a:ext cx="337" cy="447"/>
            </a:xfrm>
            <a:custGeom>
              <a:avLst/>
              <a:gdLst>
                <a:gd name="T0" fmla="*/ 27 w 1011"/>
                <a:gd name="T1" fmla="*/ 1341 h 1341"/>
                <a:gd name="T2" fmla="*/ 1011 w 1011"/>
                <a:gd name="T3" fmla="*/ 20 h 1341"/>
                <a:gd name="T4" fmla="*/ 984 w 1011"/>
                <a:gd name="T5" fmla="*/ 0 h 1341"/>
                <a:gd name="T6" fmla="*/ 0 w 1011"/>
                <a:gd name="T7" fmla="*/ 1321 h 1341"/>
                <a:gd name="T8" fmla="*/ 27 w 1011"/>
                <a:gd name="T9" fmla="*/ 1341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" h="1341">
                  <a:moveTo>
                    <a:pt x="27" y="1341"/>
                  </a:moveTo>
                  <a:lnTo>
                    <a:pt x="1011" y="20"/>
                  </a:lnTo>
                  <a:lnTo>
                    <a:pt x="984" y="0"/>
                  </a:lnTo>
                  <a:lnTo>
                    <a:pt x="0" y="1321"/>
                  </a:lnTo>
                  <a:lnTo>
                    <a:pt x="27" y="134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432" name="Freeform 280"/>
            <p:cNvSpPr>
              <a:spLocks/>
            </p:cNvSpPr>
            <p:nvPr/>
          </p:nvSpPr>
          <p:spPr bwMode="auto">
            <a:xfrm>
              <a:off x="5053" y="2084"/>
              <a:ext cx="75" cy="85"/>
            </a:xfrm>
            <a:custGeom>
              <a:avLst/>
              <a:gdLst>
                <a:gd name="T0" fmla="*/ 225 w 225"/>
                <a:gd name="T1" fmla="*/ 122 h 253"/>
                <a:gd name="T2" fmla="*/ 221 w 225"/>
                <a:gd name="T3" fmla="*/ 122 h 253"/>
                <a:gd name="T4" fmla="*/ 214 w 225"/>
                <a:gd name="T5" fmla="*/ 120 h 253"/>
                <a:gd name="T6" fmla="*/ 207 w 225"/>
                <a:gd name="T7" fmla="*/ 119 h 253"/>
                <a:gd name="T8" fmla="*/ 201 w 225"/>
                <a:gd name="T9" fmla="*/ 117 h 253"/>
                <a:gd name="T10" fmla="*/ 194 w 225"/>
                <a:gd name="T11" fmla="*/ 115 h 253"/>
                <a:gd name="T12" fmla="*/ 188 w 225"/>
                <a:gd name="T13" fmla="*/ 113 h 253"/>
                <a:gd name="T14" fmla="*/ 181 w 225"/>
                <a:gd name="T15" fmla="*/ 111 h 253"/>
                <a:gd name="T16" fmla="*/ 175 w 225"/>
                <a:gd name="T17" fmla="*/ 108 h 253"/>
                <a:gd name="T18" fmla="*/ 169 w 225"/>
                <a:gd name="T19" fmla="*/ 106 h 253"/>
                <a:gd name="T20" fmla="*/ 163 w 225"/>
                <a:gd name="T21" fmla="*/ 104 h 253"/>
                <a:gd name="T22" fmla="*/ 158 w 225"/>
                <a:gd name="T23" fmla="*/ 100 h 253"/>
                <a:gd name="T24" fmla="*/ 152 w 225"/>
                <a:gd name="T25" fmla="*/ 97 h 253"/>
                <a:gd name="T26" fmla="*/ 146 w 225"/>
                <a:gd name="T27" fmla="*/ 94 h 253"/>
                <a:gd name="T28" fmla="*/ 140 w 225"/>
                <a:gd name="T29" fmla="*/ 91 h 253"/>
                <a:gd name="T30" fmla="*/ 135 w 225"/>
                <a:gd name="T31" fmla="*/ 87 h 253"/>
                <a:gd name="T32" fmla="*/ 129 w 225"/>
                <a:gd name="T33" fmla="*/ 83 h 253"/>
                <a:gd name="T34" fmla="*/ 125 w 225"/>
                <a:gd name="T35" fmla="*/ 80 h 253"/>
                <a:gd name="T36" fmla="*/ 120 w 225"/>
                <a:gd name="T37" fmla="*/ 75 h 253"/>
                <a:gd name="T38" fmla="*/ 115 w 225"/>
                <a:gd name="T39" fmla="*/ 71 h 253"/>
                <a:gd name="T40" fmla="*/ 110 w 225"/>
                <a:gd name="T41" fmla="*/ 67 h 253"/>
                <a:gd name="T42" fmla="*/ 106 w 225"/>
                <a:gd name="T43" fmla="*/ 63 h 253"/>
                <a:gd name="T44" fmla="*/ 101 w 225"/>
                <a:gd name="T45" fmla="*/ 58 h 253"/>
                <a:gd name="T46" fmla="*/ 97 w 225"/>
                <a:gd name="T47" fmla="*/ 54 h 253"/>
                <a:gd name="T48" fmla="*/ 93 w 225"/>
                <a:gd name="T49" fmla="*/ 48 h 253"/>
                <a:gd name="T50" fmla="*/ 88 w 225"/>
                <a:gd name="T51" fmla="*/ 43 h 253"/>
                <a:gd name="T52" fmla="*/ 84 w 225"/>
                <a:gd name="T53" fmla="*/ 39 h 253"/>
                <a:gd name="T54" fmla="*/ 80 w 225"/>
                <a:gd name="T55" fmla="*/ 33 h 253"/>
                <a:gd name="T56" fmla="*/ 77 w 225"/>
                <a:gd name="T57" fmla="*/ 27 h 253"/>
                <a:gd name="T58" fmla="*/ 72 w 225"/>
                <a:gd name="T59" fmla="*/ 21 h 253"/>
                <a:gd name="T60" fmla="*/ 69 w 225"/>
                <a:gd name="T61" fmla="*/ 16 h 253"/>
                <a:gd name="T62" fmla="*/ 66 w 225"/>
                <a:gd name="T63" fmla="*/ 10 h 253"/>
                <a:gd name="T64" fmla="*/ 63 w 225"/>
                <a:gd name="T65" fmla="*/ 3 h 253"/>
                <a:gd name="T66" fmla="*/ 0 w 225"/>
                <a:gd name="T67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5" h="253">
                  <a:moveTo>
                    <a:pt x="0" y="253"/>
                  </a:moveTo>
                  <a:lnTo>
                    <a:pt x="225" y="122"/>
                  </a:lnTo>
                  <a:lnTo>
                    <a:pt x="225" y="122"/>
                  </a:lnTo>
                  <a:lnTo>
                    <a:pt x="221" y="122"/>
                  </a:lnTo>
                  <a:lnTo>
                    <a:pt x="218" y="121"/>
                  </a:lnTo>
                  <a:lnTo>
                    <a:pt x="214" y="120"/>
                  </a:lnTo>
                  <a:lnTo>
                    <a:pt x="210" y="120"/>
                  </a:lnTo>
                  <a:lnTo>
                    <a:pt x="207" y="119"/>
                  </a:lnTo>
                  <a:lnTo>
                    <a:pt x="204" y="118"/>
                  </a:lnTo>
                  <a:lnTo>
                    <a:pt x="201" y="117"/>
                  </a:lnTo>
                  <a:lnTo>
                    <a:pt x="198" y="115"/>
                  </a:lnTo>
                  <a:lnTo>
                    <a:pt x="194" y="115"/>
                  </a:lnTo>
                  <a:lnTo>
                    <a:pt x="191" y="114"/>
                  </a:lnTo>
                  <a:lnTo>
                    <a:pt x="188" y="113"/>
                  </a:lnTo>
                  <a:lnTo>
                    <a:pt x="185" y="112"/>
                  </a:lnTo>
                  <a:lnTo>
                    <a:pt x="181" y="111"/>
                  </a:lnTo>
                  <a:lnTo>
                    <a:pt x="178" y="109"/>
                  </a:lnTo>
                  <a:lnTo>
                    <a:pt x="175" y="108"/>
                  </a:lnTo>
                  <a:lnTo>
                    <a:pt x="173" y="107"/>
                  </a:lnTo>
                  <a:lnTo>
                    <a:pt x="169" y="106"/>
                  </a:lnTo>
                  <a:lnTo>
                    <a:pt x="166" y="105"/>
                  </a:lnTo>
                  <a:lnTo>
                    <a:pt x="163" y="104"/>
                  </a:lnTo>
                  <a:lnTo>
                    <a:pt x="161" y="101"/>
                  </a:lnTo>
                  <a:lnTo>
                    <a:pt x="158" y="100"/>
                  </a:lnTo>
                  <a:lnTo>
                    <a:pt x="154" y="99"/>
                  </a:lnTo>
                  <a:lnTo>
                    <a:pt x="152" y="97"/>
                  </a:lnTo>
                  <a:lnTo>
                    <a:pt x="149" y="96"/>
                  </a:lnTo>
                  <a:lnTo>
                    <a:pt x="146" y="94"/>
                  </a:lnTo>
                  <a:lnTo>
                    <a:pt x="144" y="93"/>
                  </a:lnTo>
                  <a:lnTo>
                    <a:pt x="140" y="91"/>
                  </a:lnTo>
                  <a:lnTo>
                    <a:pt x="138" y="88"/>
                  </a:lnTo>
                  <a:lnTo>
                    <a:pt x="135" y="87"/>
                  </a:lnTo>
                  <a:lnTo>
                    <a:pt x="133" y="85"/>
                  </a:lnTo>
                  <a:lnTo>
                    <a:pt x="129" y="83"/>
                  </a:lnTo>
                  <a:lnTo>
                    <a:pt x="127" y="82"/>
                  </a:lnTo>
                  <a:lnTo>
                    <a:pt x="125" y="80"/>
                  </a:lnTo>
                  <a:lnTo>
                    <a:pt x="122" y="78"/>
                  </a:lnTo>
                  <a:lnTo>
                    <a:pt x="120" y="75"/>
                  </a:lnTo>
                  <a:lnTo>
                    <a:pt x="118" y="73"/>
                  </a:lnTo>
                  <a:lnTo>
                    <a:pt x="115" y="71"/>
                  </a:lnTo>
                  <a:lnTo>
                    <a:pt x="112" y="69"/>
                  </a:lnTo>
                  <a:lnTo>
                    <a:pt x="110" y="67"/>
                  </a:lnTo>
                  <a:lnTo>
                    <a:pt x="108" y="65"/>
                  </a:lnTo>
                  <a:lnTo>
                    <a:pt x="106" y="63"/>
                  </a:lnTo>
                  <a:lnTo>
                    <a:pt x="104" y="60"/>
                  </a:lnTo>
                  <a:lnTo>
                    <a:pt x="101" y="58"/>
                  </a:lnTo>
                  <a:lnTo>
                    <a:pt x="99" y="56"/>
                  </a:lnTo>
                  <a:lnTo>
                    <a:pt x="97" y="54"/>
                  </a:lnTo>
                  <a:lnTo>
                    <a:pt x="95" y="51"/>
                  </a:lnTo>
                  <a:lnTo>
                    <a:pt x="93" y="48"/>
                  </a:lnTo>
                  <a:lnTo>
                    <a:pt x="91" y="46"/>
                  </a:lnTo>
                  <a:lnTo>
                    <a:pt x="88" y="43"/>
                  </a:lnTo>
                  <a:lnTo>
                    <a:pt x="86" y="41"/>
                  </a:lnTo>
                  <a:lnTo>
                    <a:pt x="84" y="39"/>
                  </a:lnTo>
                  <a:lnTo>
                    <a:pt x="82" y="36"/>
                  </a:lnTo>
                  <a:lnTo>
                    <a:pt x="80" y="33"/>
                  </a:lnTo>
                  <a:lnTo>
                    <a:pt x="79" y="30"/>
                  </a:lnTo>
                  <a:lnTo>
                    <a:pt x="77" y="27"/>
                  </a:lnTo>
                  <a:lnTo>
                    <a:pt x="74" y="25"/>
                  </a:lnTo>
                  <a:lnTo>
                    <a:pt x="72" y="21"/>
                  </a:lnTo>
                  <a:lnTo>
                    <a:pt x="71" y="18"/>
                  </a:lnTo>
                  <a:lnTo>
                    <a:pt x="69" y="16"/>
                  </a:lnTo>
                  <a:lnTo>
                    <a:pt x="68" y="13"/>
                  </a:lnTo>
                  <a:lnTo>
                    <a:pt x="66" y="10"/>
                  </a:lnTo>
                  <a:lnTo>
                    <a:pt x="64" y="6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0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9437" name="Group 285"/>
          <p:cNvGrpSpPr>
            <a:grpSpLocks/>
          </p:cNvGrpSpPr>
          <p:nvPr/>
        </p:nvGrpSpPr>
        <p:grpSpPr bwMode="auto">
          <a:xfrm>
            <a:off x="1301750" y="1698625"/>
            <a:ext cx="2212975" cy="1376363"/>
            <a:chOff x="820" y="1070"/>
            <a:chExt cx="1394" cy="867"/>
          </a:xfrm>
        </p:grpSpPr>
        <p:sp>
          <p:nvSpPr>
            <p:cNvPr id="49438" name="Rectangle 286"/>
            <p:cNvSpPr>
              <a:spLocks noChangeArrowheads="1"/>
            </p:cNvSpPr>
            <p:nvPr/>
          </p:nvSpPr>
          <p:spPr bwMode="auto">
            <a:xfrm>
              <a:off x="820" y="1070"/>
              <a:ext cx="6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2000" b="1">
                  <a:solidFill>
                    <a:srgbClr val="1F1A17"/>
                  </a:solidFill>
                  <a:latin typeface="Arial Narrow" pitchFamily="34" charset="0"/>
                </a:rPr>
                <a:t>Schlemm's</a:t>
              </a:r>
              <a:endParaRPr lang="hu-HU" altLang="hu-HU" sz="2000" b="1">
                <a:latin typeface="Arial Narrow" pitchFamily="34" charset="0"/>
              </a:endParaRPr>
            </a:p>
          </p:txBody>
        </p:sp>
        <p:sp>
          <p:nvSpPr>
            <p:cNvPr id="49439" name="Rectangle 287"/>
            <p:cNvSpPr>
              <a:spLocks noChangeArrowheads="1"/>
            </p:cNvSpPr>
            <p:nvPr/>
          </p:nvSpPr>
          <p:spPr bwMode="auto">
            <a:xfrm>
              <a:off x="987" y="1221"/>
              <a:ext cx="33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2000" b="1">
                  <a:solidFill>
                    <a:srgbClr val="1F1A17"/>
                  </a:solidFill>
                  <a:latin typeface="Arial Narrow" pitchFamily="34" charset="0"/>
                </a:rPr>
                <a:t>canal</a:t>
              </a:r>
              <a:endParaRPr lang="hu-HU" altLang="hu-HU" sz="2000" b="1">
                <a:latin typeface="Arial Narrow" pitchFamily="34" charset="0"/>
              </a:endParaRPr>
            </a:p>
          </p:txBody>
        </p:sp>
        <p:sp>
          <p:nvSpPr>
            <p:cNvPr id="49440" name="Freeform 288"/>
            <p:cNvSpPr>
              <a:spLocks/>
            </p:cNvSpPr>
            <p:nvPr/>
          </p:nvSpPr>
          <p:spPr bwMode="auto">
            <a:xfrm>
              <a:off x="1276" y="1394"/>
              <a:ext cx="906" cy="528"/>
            </a:xfrm>
            <a:custGeom>
              <a:avLst/>
              <a:gdLst>
                <a:gd name="T0" fmla="*/ 2717 w 2717"/>
                <a:gd name="T1" fmla="*/ 1555 h 1584"/>
                <a:gd name="T2" fmla="*/ 16 w 2717"/>
                <a:gd name="T3" fmla="*/ 0 h 1584"/>
                <a:gd name="T4" fmla="*/ 0 w 2717"/>
                <a:gd name="T5" fmla="*/ 30 h 1584"/>
                <a:gd name="T6" fmla="*/ 2700 w 2717"/>
                <a:gd name="T7" fmla="*/ 1584 h 1584"/>
                <a:gd name="T8" fmla="*/ 2717 w 2717"/>
                <a:gd name="T9" fmla="*/ 1555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7" h="1584">
                  <a:moveTo>
                    <a:pt x="2717" y="1555"/>
                  </a:moveTo>
                  <a:lnTo>
                    <a:pt x="16" y="0"/>
                  </a:lnTo>
                  <a:lnTo>
                    <a:pt x="0" y="30"/>
                  </a:lnTo>
                  <a:lnTo>
                    <a:pt x="2700" y="1584"/>
                  </a:lnTo>
                  <a:lnTo>
                    <a:pt x="2717" y="15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441" name="Freeform 289"/>
            <p:cNvSpPr>
              <a:spLocks/>
            </p:cNvSpPr>
            <p:nvPr/>
          </p:nvSpPr>
          <p:spPr bwMode="auto">
            <a:xfrm>
              <a:off x="2128" y="1868"/>
              <a:ext cx="86" cy="69"/>
            </a:xfrm>
            <a:custGeom>
              <a:avLst/>
              <a:gdLst>
                <a:gd name="T0" fmla="*/ 101 w 257"/>
                <a:gd name="T1" fmla="*/ 0 h 207"/>
                <a:gd name="T2" fmla="*/ 101 w 257"/>
                <a:gd name="T3" fmla="*/ 3 h 207"/>
                <a:gd name="T4" fmla="*/ 100 w 257"/>
                <a:gd name="T5" fmla="*/ 10 h 207"/>
                <a:gd name="T6" fmla="*/ 100 w 257"/>
                <a:gd name="T7" fmla="*/ 17 h 207"/>
                <a:gd name="T8" fmla="*/ 99 w 257"/>
                <a:gd name="T9" fmla="*/ 24 h 207"/>
                <a:gd name="T10" fmla="*/ 98 w 257"/>
                <a:gd name="T11" fmla="*/ 30 h 207"/>
                <a:gd name="T12" fmla="*/ 97 w 257"/>
                <a:gd name="T13" fmla="*/ 37 h 207"/>
                <a:gd name="T14" fmla="*/ 95 w 257"/>
                <a:gd name="T15" fmla="*/ 44 h 207"/>
                <a:gd name="T16" fmla="*/ 94 w 257"/>
                <a:gd name="T17" fmla="*/ 50 h 207"/>
                <a:gd name="T18" fmla="*/ 92 w 257"/>
                <a:gd name="T19" fmla="*/ 56 h 207"/>
                <a:gd name="T20" fmla="*/ 90 w 257"/>
                <a:gd name="T21" fmla="*/ 62 h 207"/>
                <a:gd name="T22" fmla="*/ 87 w 257"/>
                <a:gd name="T23" fmla="*/ 69 h 207"/>
                <a:gd name="T24" fmla="*/ 85 w 257"/>
                <a:gd name="T25" fmla="*/ 74 h 207"/>
                <a:gd name="T26" fmla="*/ 83 w 257"/>
                <a:gd name="T27" fmla="*/ 81 h 207"/>
                <a:gd name="T28" fmla="*/ 80 w 257"/>
                <a:gd name="T29" fmla="*/ 86 h 207"/>
                <a:gd name="T30" fmla="*/ 78 w 257"/>
                <a:gd name="T31" fmla="*/ 93 h 207"/>
                <a:gd name="T32" fmla="*/ 74 w 257"/>
                <a:gd name="T33" fmla="*/ 98 h 207"/>
                <a:gd name="T34" fmla="*/ 71 w 257"/>
                <a:gd name="T35" fmla="*/ 104 h 207"/>
                <a:gd name="T36" fmla="*/ 68 w 257"/>
                <a:gd name="T37" fmla="*/ 109 h 207"/>
                <a:gd name="T38" fmla="*/ 65 w 257"/>
                <a:gd name="T39" fmla="*/ 114 h 207"/>
                <a:gd name="T40" fmla="*/ 60 w 257"/>
                <a:gd name="T41" fmla="*/ 120 h 207"/>
                <a:gd name="T42" fmla="*/ 57 w 257"/>
                <a:gd name="T43" fmla="*/ 124 h 207"/>
                <a:gd name="T44" fmla="*/ 53 w 257"/>
                <a:gd name="T45" fmla="*/ 129 h 207"/>
                <a:gd name="T46" fmla="*/ 48 w 257"/>
                <a:gd name="T47" fmla="*/ 135 h 207"/>
                <a:gd name="T48" fmla="*/ 44 w 257"/>
                <a:gd name="T49" fmla="*/ 139 h 207"/>
                <a:gd name="T50" fmla="*/ 40 w 257"/>
                <a:gd name="T51" fmla="*/ 145 h 207"/>
                <a:gd name="T52" fmla="*/ 34 w 257"/>
                <a:gd name="T53" fmla="*/ 149 h 207"/>
                <a:gd name="T54" fmla="*/ 30 w 257"/>
                <a:gd name="T55" fmla="*/ 153 h 207"/>
                <a:gd name="T56" fmla="*/ 25 w 257"/>
                <a:gd name="T57" fmla="*/ 158 h 207"/>
                <a:gd name="T58" fmla="*/ 19 w 257"/>
                <a:gd name="T59" fmla="*/ 162 h 207"/>
                <a:gd name="T60" fmla="*/ 14 w 257"/>
                <a:gd name="T61" fmla="*/ 166 h 207"/>
                <a:gd name="T62" fmla="*/ 9 w 257"/>
                <a:gd name="T63" fmla="*/ 170 h 207"/>
                <a:gd name="T64" fmla="*/ 3 w 257"/>
                <a:gd name="T65" fmla="*/ 175 h 207"/>
                <a:gd name="T66" fmla="*/ 257 w 257"/>
                <a:gd name="T6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07">
                  <a:moveTo>
                    <a:pt x="257" y="207"/>
                  </a:moveTo>
                  <a:lnTo>
                    <a:pt x="101" y="0"/>
                  </a:lnTo>
                  <a:lnTo>
                    <a:pt x="101" y="0"/>
                  </a:lnTo>
                  <a:lnTo>
                    <a:pt x="101" y="3"/>
                  </a:lnTo>
                  <a:lnTo>
                    <a:pt x="101" y="6"/>
                  </a:lnTo>
                  <a:lnTo>
                    <a:pt x="100" y="10"/>
                  </a:lnTo>
                  <a:lnTo>
                    <a:pt x="100" y="14"/>
                  </a:lnTo>
                  <a:lnTo>
                    <a:pt x="100" y="17"/>
                  </a:lnTo>
                  <a:lnTo>
                    <a:pt x="99" y="20"/>
                  </a:lnTo>
                  <a:lnTo>
                    <a:pt x="99" y="24"/>
                  </a:lnTo>
                  <a:lnTo>
                    <a:pt x="98" y="27"/>
                  </a:lnTo>
                  <a:lnTo>
                    <a:pt x="98" y="30"/>
                  </a:lnTo>
                  <a:lnTo>
                    <a:pt x="97" y="33"/>
                  </a:lnTo>
                  <a:lnTo>
                    <a:pt x="97" y="37"/>
                  </a:lnTo>
                  <a:lnTo>
                    <a:pt x="96" y="41"/>
                  </a:lnTo>
                  <a:lnTo>
                    <a:pt x="95" y="44"/>
                  </a:lnTo>
                  <a:lnTo>
                    <a:pt x="94" y="47"/>
                  </a:lnTo>
                  <a:lnTo>
                    <a:pt x="94" y="50"/>
                  </a:lnTo>
                  <a:lnTo>
                    <a:pt x="93" y="53"/>
                  </a:lnTo>
                  <a:lnTo>
                    <a:pt x="92" y="56"/>
                  </a:lnTo>
                  <a:lnTo>
                    <a:pt x="91" y="59"/>
                  </a:lnTo>
                  <a:lnTo>
                    <a:pt x="90" y="62"/>
                  </a:lnTo>
                  <a:lnTo>
                    <a:pt x="88" y="66"/>
                  </a:lnTo>
                  <a:lnTo>
                    <a:pt x="87" y="69"/>
                  </a:lnTo>
                  <a:lnTo>
                    <a:pt x="86" y="72"/>
                  </a:lnTo>
                  <a:lnTo>
                    <a:pt x="85" y="74"/>
                  </a:lnTo>
                  <a:lnTo>
                    <a:pt x="84" y="78"/>
                  </a:lnTo>
                  <a:lnTo>
                    <a:pt x="83" y="81"/>
                  </a:lnTo>
                  <a:lnTo>
                    <a:pt x="82" y="84"/>
                  </a:lnTo>
                  <a:lnTo>
                    <a:pt x="80" y="86"/>
                  </a:lnTo>
                  <a:lnTo>
                    <a:pt x="79" y="89"/>
                  </a:lnTo>
                  <a:lnTo>
                    <a:pt x="78" y="93"/>
                  </a:lnTo>
                  <a:lnTo>
                    <a:pt x="75" y="95"/>
                  </a:lnTo>
                  <a:lnTo>
                    <a:pt x="74" y="98"/>
                  </a:lnTo>
                  <a:lnTo>
                    <a:pt x="72" y="100"/>
                  </a:lnTo>
                  <a:lnTo>
                    <a:pt x="71" y="104"/>
                  </a:lnTo>
                  <a:lnTo>
                    <a:pt x="69" y="106"/>
                  </a:lnTo>
                  <a:lnTo>
                    <a:pt x="68" y="109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6"/>
                  </a:lnTo>
                  <a:lnTo>
                    <a:pt x="60" y="120"/>
                  </a:lnTo>
                  <a:lnTo>
                    <a:pt x="58" y="122"/>
                  </a:lnTo>
                  <a:lnTo>
                    <a:pt x="57" y="124"/>
                  </a:lnTo>
                  <a:lnTo>
                    <a:pt x="55" y="127"/>
                  </a:lnTo>
                  <a:lnTo>
                    <a:pt x="53" y="129"/>
                  </a:lnTo>
                  <a:lnTo>
                    <a:pt x="51" y="132"/>
                  </a:lnTo>
                  <a:lnTo>
                    <a:pt x="48" y="135"/>
                  </a:lnTo>
                  <a:lnTo>
                    <a:pt x="46" y="137"/>
                  </a:lnTo>
                  <a:lnTo>
                    <a:pt x="44" y="139"/>
                  </a:lnTo>
                  <a:lnTo>
                    <a:pt x="42" y="141"/>
                  </a:lnTo>
                  <a:lnTo>
                    <a:pt x="40" y="145"/>
                  </a:lnTo>
                  <a:lnTo>
                    <a:pt x="37" y="147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0" y="153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19" y="162"/>
                  </a:lnTo>
                  <a:lnTo>
                    <a:pt x="17" y="164"/>
                  </a:lnTo>
                  <a:lnTo>
                    <a:pt x="14" y="166"/>
                  </a:lnTo>
                  <a:lnTo>
                    <a:pt x="12" y="168"/>
                  </a:lnTo>
                  <a:lnTo>
                    <a:pt x="9" y="170"/>
                  </a:lnTo>
                  <a:lnTo>
                    <a:pt x="5" y="173"/>
                  </a:lnTo>
                  <a:lnTo>
                    <a:pt x="3" y="175"/>
                  </a:lnTo>
                  <a:lnTo>
                    <a:pt x="0" y="177"/>
                  </a:lnTo>
                  <a:lnTo>
                    <a:pt x="257" y="207"/>
                  </a:lnTo>
                  <a:lnTo>
                    <a:pt x="257" y="20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9447" name="Freeform 295"/>
          <p:cNvSpPr>
            <a:spLocks/>
          </p:cNvSpPr>
          <p:nvPr/>
        </p:nvSpPr>
        <p:spPr bwMode="auto">
          <a:xfrm>
            <a:off x="3441700" y="5445125"/>
            <a:ext cx="344488" cy="809625"/>
          </a:xfrm>
          <a:custGeom>
            <a:avLst/>
            <a:gdLst>
              <a:gd name="T0" fmla="*/ 0 w 649"/>
              <a:gd name="T1" fmla="*/ 13 h 1531"/>
              <a:gd name="T2" fmla="*/ 618 w 649"/>
              <a:gd name="T3" fmla="*/ 1531 h 1531"/>
              <a:gd name="T4" fmla="*/ 649 w 649"/>
              <a:gd name="T5" fmla="*/ 1518 h 1531"/>
              <a:gd name="T6" fmla="*/ 31 w 649"/>
              <a:gd name="T7" fmla="*/ 0 h 1531"/>
              <a:gd name="T8" fmla="*/ 0 w 649"/>
              <a:gd name="T9" fmla="*/ 13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1531">
                <a:moveTo>
                  <a:pt x="0" y="13"/>
                </a:moveTo>
                <a:lnTo>
                  <a:pt x="618" y="1531"/>
                </a:lnTo>
                <a:lnTo>
                  <a:pt x="649" y="1518"/>
                </a:lnTo>
                <a:lnTo>
                  <a:pt x="31" y="0"/>
                </a:lnTo>
                <a:lnTo>
                  <a:pt x="0" y="1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448" name="Freeform 296"/>
          <p:cNvSpPr>
            <a:spLocks/>
          </p:cNvSpPr>
          <p:nvPr/>
        </p:nvSpPr>
        <p:spPr bwMode="auto">
          <a:xfrm>
            <a:off x="3424238" y="5389563"/>
            <a:ext cx="100012" cy="136525"/>
          </a:xfrm>
          <a:custGeom>
            <a:avLst/>
            <a:gdLst>
              <a:gd name="T0" fmla="*/ 0 w 189"/>
              <a:gd name="T1" fmla="*/ 260 h 260"/>
              <a:gd name="T2" fmla="*/ 2 w 189"/>
              <a:gd name="T3" fmla="*/ 257 h 260"/>
              <a:gd name="T4" fmla="*/ 8 w 189"/>
              <a:gd name="T5" fmla="*/ 252 h 260"/>
              <a:gd name="T6" fmla="*/ 12 w 189"/>
              <a:gd name="T7" fmla="*/ 247 h 260"/>
              <a:gd name="T8" fmla="*/ 18 w 189"/>
              <a:gd name="T9" fmla="*/ 242 h 260"/>
              <a:gd name="T10" fmla="*/ 22 w 189"/>
              <a:gd name="T11" fmla="*/ 237 h 260"/>
              <a:gd name="T12" fmla="*/ 27 w 189"/>
              <a:gd name="T13" fmla="*/ 233 h 260"/>
              <a:gd name="T14" fmla="*/ 33 w 189"/>
              <a:gd name="T15" fmla="*/ 228 h 260"/>
              <a:gd name="T16" fmla="*/ 38 w 189"/>
              <a:gd name="T17" fmla="*/ 225 h 260"/>
              <a:gd name="T18" fmla="*/ 43 w 189"/>
              <a:gd name="T19" fmla="*/ 221 h 260"/>
              <a:gd name="T20" fmla="*/ 49 w 189"/>
              <a:gd name="T21" fmla="*/ 217 h 260"/>
              <a:gd name="T22" fmla="*/ 54 w 189"/>
              <a:gd name="T23" fmla="*/ 213 h 260"/>
              <a:gd name="T24" fmla="*/ 60 w 189"/>
              <a:gd name="T25" fmla="*/ 210 h 260"/>
              <a:gd name="T26" fmla="*/ 65 w 189"/>
              <a:gd name="T27" fmla="*/ 207 h 260"/>
              <a:gd name="T28" fmla="*/ 70 w 189"/>
              <a:gd name="T29" fmla="*/ 204 h 260"/>
              <a:gd name="T30" fmla="*/ 77 w 189"/>
              <a:gd name="T31" fmla="*/ 201 h 260"/>
              <a:gd name="T32" fmla="*/ 82 w 189"/>
              <a:gd name="T33" fmla="*/ 199 h 260"/>
              <a:gd name="T34" fmla="*/ 89 w 189"/>
              <a:gd name="T35" fmla="*/ 196 h 260"/>
              <a:gd name="T36" fmla="*/ 94 w 189"/>
              <a:gd name="T37" fmla="*/ 194 h 260"/>
              <a:gd name="T38" fmla="*/ 101 w 189"/>
              <a:gd name="T39" fmla="*/ 192 h 260"/>
              <a:gd name="T40" fmla="*/ 106 w 189"/>
              <a:gd name="T41" fmla="*/ 190 h 260"/>
              <a:gd name="T42" fmla="*/ 113 w 189"/>
              <a:gd name="T43" fmla="*/ 188 h 260"/>
              <a:gd name="T44" fmla="*/ 119 w 189"/>
              <a:gd name="T45" fmla="*/ 187 h 260"/>
              <a:gd name="T46" fmla="*/ 126 w 189"/>
              <a:gd name="T47" fmla="*/ 186 h 260"/>
              <a:gd name="T48" fmla="*/ 132 w 189"/>
              <a:gd name="T49" fmla="*/ 185 h 260"/>
              <a:gd name="T50" fmla="*/ 139 w 189"/>
              <a:gd name="T51" fmla="*/ 184 h 260"/>
              <a:gd name="T52" fmla="*/ 145 w 189"/>
              <a:gd name="T53" fmla="*/ 183 h 260"/>
              <a:gd name="T54" fmla="*/ 151 w 189"/>
              <a:gd name="T55" fmla="*/ 182 h 260"/>
              <a:gd name="T56" fmla="*/ 158 w 189"/>
              <a:gd name="T57" fmla="*/ 182 h 260"/>
              <a:gd name="T58" fmla="*/ 166 w 189"/>
              <a:gd name="T59" fmla="*/ 182 h 260"/>
              <a:gd name="T60" fmla="*/ 172 w 189"/>
              <a:gd name="T61" fmla="*/ 182 h 260"/>
              <a:gd name="T62" fmla="*/ 178 w 189"/>
              <a:gd name="T63" fmla="*/ 182 h 260"/>
              <a:gd name="T64" fmla="*/ 186 w 189"/>
              <a:gd name="T65" fmla="*/ 182 h 260"/>
              <a:gd name="T66" fmla="*/ 5 w 189"/>
              <a:gd name="T67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9" h="260">
                <a:moveTo>
                  <a:pt x="5" y="0"/>
                </a:moveTo>
                <a:lnTo>
                  <a:pt x="0" y="260"/>
                </a:lnTo>
                <a:lnTo>
                  <a:pt x="0" y="260"/>
                </a:lnTo>
                <a:lnTo>
                  <a:pt x="2" y="257"/>
                </a:lnTo>
                <a:lnTo>
                  <a:pt x="6" y="254"/>
                </a:lnTo>
                <a:lnTo>
                  <a:pt x="8" y="252"/>
                </a:lnTo>
                <a:lnTo>
                  <a:pt x="10" y="249"/>
                </a:lnTo>
                <a:lnTo>
                  <a:pt x="12" y="247"/>
                </a:lnTo>
                <a:lnTo>
                  <a:pt x="15" y="244"/>
                </a:lnTo>
                <a:lnTo>
                  <a:pt x="18" y="242"/>
                </a:lnTo>
                <a:lnTo>
                  <a:pt x="20" y="239"/>
                </a:lnTo>
                <a:lnTo>
                  <a:pt x="22" y="237"/>
                </a:lnTo>
                <a:lnTo>
                  <a:pt x="25" y="235"/>
                </a:lnTo>
                <a:lnTo>
                  <a:pt x="27" y="233"/>
                </a:lnTo>
                <a:lnTo>
                  <a:pt x="31" y="230"/>
                </a:lnTo>
                <a:lnTo>
                  <a:pt x="33" y="228"/>
                </a:lnTo>
                <a:lnTo>
                  <a:pt x="35" y="226"/>
                </a:lnTo>
                <a:lnTo>
                  <a:pt x="38" y="225"/>
                </a:lnTo>
                <a:lnTo>
                  <a:pt x="40" y="223"/>
                </a:lnTo>
                <a:lnTo>
                  <a:pt x="43" y="221"/>
                </a:lnTo>
                <a:lnTo>
                  <a:pt x="46" y="219"/>
                </a:lnTo>
                <a:lnTo>
                  <a:pt x="49" y="217"/>
                </a:lnTo>
                <a:lnTo>
                  <a:pt x="51" y="215"/>
                </a:lnTo>
                <a:lnTo>
                  <a:pt x="54" y="213"/>
                </a:lnTo>
                <a:lnTo>
                  <a:pt x="56" y="212"/>
                </a:lnTo>
                <a:lnTo>
                  <a:pt x="60" y="210"/>
                </a:lnTo>
                <a:lnTo>
                  <a:pt x="62" y="209"/>
                </a:lnTo>
                <a:lnTo>
                  <a:pt x="65" y="207"/>
                </a:lnTo>
                <a:lnTo>
                  <a:pt x="68" y="206"/>
                </a:lnTo>
                <a:lnTo>
                  <a:pt x="70" y="204"/>
                </a:lnTo>
                <a:lnTo>
                  <a:pt x="74" y="202"/>
                </a:lnTo>
                <a:lnTo>
                  <a:pt x="77" y="201"/>
                </a:lnTo>
                <a:lnTo>
                  <a:pt x="79" y="200"/>
                </a:lnTo>
                <a:lnTo>
                  <a:pt x="82" y="199"/>
                </a:lnTo>
                <a:lnTo>
                  <a:pt x="86" y="197"/>
                </a:lnTo>
                <a:lnTo>
                  <a:pt x="89" y="196"/>
                </a:lnTo>
                <a:lnTo>
                  <a:pt x="91" y="195"/>
                </a:lnTo>
                <a:lnTo>
                  <a:pt x="94" y="194"/>
                </a:lnTo>
                <a:lnTo>
                  <a:pt x="97" y="193"/>
                </a:lnTo>
                <a:lnTo>
                  <a:pt x="101" y="192"/>
                </a:lnTo>
                <a:lnTo>
                  <a:pt x="104" y="192"/>
                </a:lnTo>
                <a:lnTo>
                  <a:pt x="106" y="190"/>
                </a:lnTo>
                <a:lnTo>
                  <a:pt x="109" y="189"/>
                </a:lnTo>
                <a:lnTo>
                  <a:pt x="113" y="188"/>
                </a:lnTo>
                <a:lnTo>
                  <a:pt x="116" y="187"/>
                </a:lnTo>
                <a:lnTo>
                  <a:pt x="119" y="187"/>
                </a:lnTo>
                <a:lnTo>
                  <a:pt x="122" y="186"/>
                </a:lnTo>
                <a:lnTo>
                  <a:pt x="126" y="186"/>
                </a:lnTo>
                <a:lnTo>
                  <a:pt x="129" y="185"/>
                </a:lnTo>
                <a:lnTo>
                  <a:pt x="132" y="185"/>
                </a:lnTo>
                <a:lnTo>
                  <a:pt x="135" y="184"/>
                </a:lnTo>
                <a:lnTo>
                  <a:pt x="139" y="184"/>
                </a:lnTo>
                <a:lnTo>
                  <a:pt x="142" y="183"/>
                </a:lnTo>
                <a:lnTo>
                  <a:pt x="145" y="183"/>
                </a:lnTo>
                <a:lnTo>
                  <a:pt x="148" y="183"/>
                </a:lnTo>
                <a:lnTo>
                  <a:pt x="151" y="182"/>
                </a:lnTo>
                <a:lnTo>
                  <a:pt x="155" y="182"/>
                </a:lnTo>
                <a:lnTo>
                  <a:pt x="158" y="182"/>
                </a:lnTo>
                <a:lnTo>
                  <a:pt x="161" y="182"/>
                </a:lnTo>
                <a:lnTo>
                  <a:pt x="166" y="182"/>
                </a:lnTo>
                <a:lnTo>
                  <a:pt x="169" y="182"/>
                </a:lnTo>
                <a:lnTo>
                  <a:pt x="172" y="182"/>
                </a:lnTo>
                <a:lnTo>
                  <a:pt x="175" y="182"/>
                </a:lnTo>
                <a:lnTo>
                  <a:pt x="178" y="182"/>
                </a:lnTo>
                <a:lnTo>
                  <a:pt x="183" y="182"/>
                </a:lnTo>
                <a:lnTo>
                  <a:pt x="186" y="182"/>
                </a:lnTo>
                <a:lnTo>
                  <a:pt x="189" y="183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49458" name="Group 306"/>
          <p:cNvGrpSpPr>
            <a:grpSpLocks/>
          </p:cNvGrpSpPr>
          <p:nvPr/>
        </p:nvGrpSpPr>
        <p:grpSpPr bwMode="auto">
          <a:xfrm>
            <a:off x="6350000" y="2166938"/>
            <a:ext cx="793750" cy="1619250"/>
            <a:chOff x="4000" y="1365"/>
            <a:chExt cx="500" cy="1020"/>
          </a:xfrm>
        </p:grpSpPr>
        <p:sp>
          <p:nvSpPr>
            <p:cNvPr id="49459" name="Rectangle 307"/>
            <p:cNvSpPr>
              <a:spLocks noChangeArrowheads="1"/>
            </p:cNvSpPr>
            <p:nvPr/>
          </p:nvSpPr>
          <p:spPr bwMode="auto">
            <a:xfrm>
              <a:off x="4006" y="1365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2000" b="1" dirty="0" err="1">
                  <a:solidFill>
                    <a:schemeClr val="accent2"/>
                  </a:solidFill>
                  <a:latin typeface="Arial Narrow" pitchFamily="34" charset="0"/>
                </a:rPr>
                <a:t>pupillae</a:t>
              </a:r>
              <a:endParaRPr lang="hu-HU" altLang="hu-HU" sz="2000" b="1" dirty="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sp>
          <p:nvSpPr>
            <p:cNvPr id="49460" name="Freeform 308"/>
            <p:cNvSpPr>
              <a:spLocks/>
            </p:cNvSpPr>
            <p:nvPr/>
          </p:nvSpPr>
          <p:spPr bwMode="auto">
            <a:xfrm>
              <a:off x="4020" y="1575"/>
              <a:ext cx="164" cy="771"/>
            </a:xfrm>
            <a:custGeom>
              <a:avLst/>
              <a:gdLst>
                <a:gd name="T0" fmla="*/ 34 w 493"/>
                <a:gd name="T1" fmla="*/ 2315 h 2315"/>
                <a:gd name="T2" fmla="*/ 493 w 493"/>
                <a:gd name="T3" fmla="*/ 6 h 2315"/>
                <a:gd name="T4" fmla="*/ 459 w 493"/>
                <a:gd name="T5" fmla="*/ 0 h 2315"/>
                <a:gd name="T6" fmla="*/ 0 w 493"/>
                <a:gd name="T7" fmla="*/ 2309 h 2315"/>
                <a:gd name="T8" fmla="*/ 34 w 493"/>
                <a:gd name="T9" fmla="*/ 2315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315">
                  <a:moveTo>
                    <a:pt x="34" y="2315"/>
                  </a:moveTo>
                  <a:lnTo>
                    <a:pt x="493" y="6"/>
                  </a:lnTo>
                  <a:lnTo>
                    <a:pt x="459" y="0"/>
                  </a:lnTo>
                  <a:lnTo>
                    <a:pt x="0" y="2309"/>
                  </a:lnTo>
                  <a:lnTo>
                    <a:pt x="34" y="23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461" name="Freeform 309"/>
            <p:cNvSpPr>
              <a:spLocks/>
            </p:cNvSpPr>
            <p:nvPr/>
          </p:nvSpPr>
          <p:spPr bwMode="auto">
            <a:xfrm>
              <a:off x="4000" y="2300"/>
              <a:ext cx="67" cy="85"/>
            </a:xfrm>
            <a:custGeom>
              <a:avLst/>
              <a:gdLst>
                <a:gd name="T0" fmla="*/ 201 w 201"/>
                <a:gd name="T1" fmla="*/ 40 h 254"/>
                <a:gd name="T2" fmla="*/ 196 w 201"/>
                <a:gd name="T3" fmla="*/ 41 h 254"/>
                <a:gd name="T4" fmla="*/ 190 w 201"/>
                <a:gd name="T5" fmla="*/ 43 h 254"/>
                <a:gd name="T6" fmla="*/ 183 w 201"/>
                <a:gd name="T7" fmla="*/ 44 h 254"/>
                <a:gd name="T8" fmla="*/ 176 w 201"/>
                <a:gd name="T9" fmla="*/ 45 h 254"/>
                <a:gd name="T10" fmla="*/ 169 w 201"/>
                <a:gd name="T11" fmla="*/ 46 h 254"/>
                <a:gd name="T12" fmla="*/ 163 w 201"/>
                <a:gd name="T13" fmla="*/ 47 h 254"/>
                <a:gd name="T14" fmla="*/ 156 w 201"/>
                <a:gd name="T15" fmla="*/ 48 h 254"/>
                <a:gd name="T16" fmla="*/ 150 w 201"/>
                <a:gd name="T17" fmla="*/ 48 h 254"/>
                <a:gd name="T18" fmla="*/ 144 w 201"/>
                <a:gd name="T19" fmla="*/ 48 h 254"/>
                <a:gd name="T20" fmla="*/ 137 w 201"/>
                <a:gd name="T21" fmla="*/ 50 h 254"/>
                <a:gd name="T22" fmla="*/ 131 w 201"/>
                <a:gd name="T23" fmla="*/ 50 h 254"/>
                <a:gd name="T24" fmla="*/ 124 w 201"/>
                <a:gd name="T25" fmla="*/ 48 h 254"/>
                <a:gd name="T26" fmla="*/ 118 w 201"/>
                <a:gd name="T27" fmla="*/ 48 h 254"/>
                <a:gd name="T28" fmla="*/ 111 w 201"/>
                <a:gd name="T29" fmla="*/ 47 h 254"/>
                <a:gd name="T30" fmla="*/ 105 w 201"/>
                <a:gd name="T31" fmla="*/ 46 h 254"/>
                <a:gd name="T32" fmla="*/ 98 w 201"/>
                <a:gd name="T33" fmla="*/ 45 h 254"/>
                <a:gd name="T34" fmla="*/ 92 w 201"/>
                <a:gd name="T35" fmla="*/ 44 h 254"/>
                <a:gd name="T36" fmla="*/ 86 w 201"/>
                <a:gd name="T37" fmla="*/ 43 h 254"/>
                <a:gd name="T38" fmla="*/ 80 w 201"/>
                <a:gd name="T39" fmla="*/ 41 h 254"/>
                <a:gd name="T40" fmla="*/ 73 w 201"/>
                <a:gd name="T41" fmla="*/ 40 h 254"/>
                <a:gd name="T42" fmla="*/ 67 w 201"/>
                <a:gd name="T43" fmla="*/ 38 h 254"/>
                <a:gd name="T44" fmla="*/ 61 w 201"/>
                <a:gd name="T45" fmla="*/ 35 h 254"/>
                <a:gd name="T46" fmla="*/ 55 w 201"/>
                <a:gd name="T47" fmla="*/ 33 h 254"/>
                <a:gd name="T48" fmla="*/ 50 w 201"/>
                <a:gd name="T49" fmla="*/ 30 h 254"/>
                <a:gd name="T50" fmla="*/ 43 w 201"/>
                <a:gd name="T51" fmla="*/ 28 h 254"/>
                <a:gd name="T52" fmla="*/ 38 w 201"/>
                <a:gd name="T53" fmla="*/ 25 h 254"/>
                <a:gd name="T54" fmla="*/ 31 w 201"/>
                <a:gd name="T55" fmla="*/ 21 h 254"/>
                <a:gd name="T56" fmla="*/ 26 w 201"/>
                <a:gd name="T57" fmla="*/ 18 h 254"/>
                <a:gd name="T58" fmla="*/ 20 w 201"/>
                <a:gd name="T59" fmla="*/ 14 h 254"/>
                <a:gd name="T60" fmla="*/ 14 w 201"/>
                <a:gd name="T61" fmla="*/ 11 h 254"/>
                <a:gd name="T62" fmla="*/ 9 w 201"/>
                <a:gd name="T63" fmla="*/ 6 h 254"/>
                <a:gd name="T64" fmla="*/ 3 w 201"/>
                <a:gd name="T65" fmla="*/ 2 h 254"/>
                <a:gd name="T66" fmla="*/ 54 w 201"/>
                <a:gd name="T6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1" h="254">
                  <a:moveTo>
                    <a:pt x="54" y="254"/>
                  </a:moveTo>
                  <a:lnTo>
                    <a:pt x="201" y="40"/>
                  </a:lnTo>
                  <a:lnTo>
                    <a:pt x="201" y="40"/>
                  </a:lnTo>
                  <a:lnTo>
                    <a:pt x="196" y="41"/>
                  </a:lnTo>
                  <a:lnTo>
                    <a:pt x="193" y="42"/>
                  </a:lnTo>
                  <a:lnTo>
                    <a:pt x="190" y="43"/>
                  </a:lnTo>
                  <a:lnTo>
                    <a:pt x="187" y="43"/>
                  </a:lnTo>
                  <a:lnTo>
                    <a:pt x="183" y="44"/>
                  </a:lnTo>
                  <a:lnTo>
                    <a:pt x="180" y="45"/>
                  </a:lnTo>
                  <a:lnTo>
                    <a:pt x="176" y="45"/>
                  </a:lnTo>
                  <a:lnTo>
                    <a:pt x="173" y="46"/>
                  </a:lnTo>
                  <a:lnTo>
                    <a:pt x="169" y="46"/>
                  </a:lnTo>
                  <a:lnTo>
                    <a:pt x="166" y="47"/>
                  </a:lnTo>
                  <a:lnTo>
                    <a:pt x="163" y="47"/>
                  </a:lnTo>
                  <a:lnTo>
                    <a:pt x="160" y="47"/>
                  </a:lnTo>
                  <a:lnTo>
                    <a:pt x="156" y="48"/>
                  </a:lnTo>
                  <a:lnTo>
                    <a:pt x="153" y="48"/>
                  </a:lnTo>
                  <a:lnTo>
                    <a:pt x="150" y="48"/>
                  </a:lnTo>
                  <a:lnTo>
                    <a:pt x="147" y="48"/>
                  </a:lnTo>
                  <a:lnTo>
                    <a:pt x="144" y="48"/>
                  </a:lnTo>
                  <a:lnTo>
                    <a:pt x="140" y="50"/>
                  </a:lnTo>
                  <a:lnTo>
                    <a:pt x="137" y="50"/>
                  </a:lnTo>
                  <a:lnTo>
                    <a:pt x="134" y="50"/>
                  </a:lnTo>
                  <a:lnTo>
                    <a:pt x="131" y="50"/>
                  </a:lnTo>
                  <a:lnTo>
                    <a:pt x="127" y="48"/>
                  </a:lnTo>
                  <a:lnTo>
                    <a:pt x="124" y="48"/>
                  </a:lnTo>
                  <a:lnTo>
                    <a:pt x="121" y="48"/>
                  </a:lnTo>
                  <a:lnTo>
                    <a:pt x="118" y="48"/>
                  </a:lnTo>
                  <a:lnTo>
                    <a:pt x="114" y="48"/>
                  </a:lnTo>
                  <a:lnTo>
                    <a:pt x="111" y="47"/>
                  </a:lnTo>
                  <a:lnTo>
                    <a:pt x="108" y="47"/>
                  </a:lnTo>
                  <a:lnTo>
                    <a:pt x="105" y="46"/>
                  </a:lnTo>
                  <a:lnTo>
                    <a:pt x="101" y="46"/>
                  </a:lnTo>
                  <a:lnTo>
                    <a:pt x="98" y="45"/>
                  </a:lnTo>
                  <a:lnTo>
                    <a:pt x="95" y="45"/>
                  </a:lnTo>
                  <a:lnTo>
                    <a:pt x="92" y="44"/>
                  </a:lnTo>
                  <a:lnTo>
                    <a:pt x="88" y="44"/>
                  </a:lnTo>
                  <a:lnTo>
                    <a:pt x="86" y="43"/>
                  </a:lnTo>
                  <a:lnTo>
                    <a:pt x="83" y="42"/>
                  </a:lnTo>
                  <a:lnTo>
                    <a:pt x="80" y="41"/>
                  </a:lnTo>
                  <a:lnTo>
                    <a:pt x="77" y="41"/>
                  </a:lnTo>
                  <a:lnTo>
                    <a:pt x="73" y="40"/>
                  </a:lnTo>
                  <a:lnTo>
                    <a:pt x="70" y="39"/>
                  </a:lnTo>
                  <a:lnTo>
                    <a:pt x="67" y="38"/>
                  </a:lnTo>
                  <a:lnTo>
                    <a:pt x="65" y="37"/>
                  </a:lnTo>
                  <a:lnTo>
                    <a:pt x="61" y="35"/>
                  </a:lnTo>
                  <a:lnTo>
                    <a:pt x="58" y="34"/>
                  </a:lnTo>
                  <a:lnTo>
                    <a:pt x="55" y="33"/>
                  </a:lnTo>
                  <a:lnTo>
                    <a:pt x="53" y="31"/>
                  </a:lnTo>
                  <a:lnTo>
                    <a:pt x="50" y="30"/>
                  </a:lnTo>
                  <a:lnTo>
                    <a:pt x="46" y="29"/>
                  </a:lnTo>
                  <a:lnTo>
                    <a:pt x="43" y="28"/>
                  </a:lnTo>
                  <a:lnTo>
                    <a:pt x="40" y="26"/>
                  </a:lnTo>
                  <a:lnTo>
                    <a:pt x="38" y="25"/>
                  </a:lnTo>
                  <a:lnTo>
                    <a:pt x="34" y="23"/>
                  </a:lnTo>
                  <a:lnTo>
                    <a:pt x="31" y="21"/>
                  </a:lnTo>
                  <a:lnTo>
                    <a:pt x="29" y="19"/>
                  </a:lnTo>
                  <a:lnTo>
                    <a:pt x="26" y="18"/>
                  </a:lnTo>
                  <a:lnTo>
                    <a:pt x="23" y="16"/>
                  </a:lnTo>
                  <a:lnTo>
                    <a:pt x="20" y="14"/>
                  </a:lnTo>
                  <a:lnTo>
                    <a:pt x="17" y="13"/>
                  </a:lnTo>
                  <a:lnTo>
                    <a:pt x="14" y="11"/>
                  </a:lnTo>
                  <a:lnTo>
                    <a:pt x="12" y="8"/>
                  </a:lnTo>
                  <a:lnTo>
                    <a:pt x="9" y="6"/>
                  </a:lnTo>
                  <a:lnTo>
                    <a:pt x="5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54" y="254"/>
                  </a:lnTo>
                  <a:lnTo>
                    <a:pt x="54" y="2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9472" name="Group 320"/>
          <p:cNvGrpSpPr>
            <a:grpSpLocks/>
          </p:cNvGrpSpPr>
          <p:nvPr/>
        </p:nvGrpSpPr>
        <p:grpSpPr bwMode="auto">
          <a:xfrm>
            <a:off x="7654925" y="50800"/>
            <a:ext cx="1482725" cy="544513"/>
            <a:chOff x="4822" y="32"/>
            <a:chExt cx="934" cy="343"/>
          </a:xfrm>
        </p:grpSpPr>
        <p:sp>
          <p:nvSpPr>
            <p:cNvPr id="49473" name="Rectangle 321"/>
            <p:cNvSpPr>
              <a:spLocks noChangeArrowheads="1"/>
            </p:cNvSpPr>
            <p:nvPr/>
          </p:nvSpPr>
          <p:spPr bwMode="auto">
            <a:xfrm>
              <a:off x="5086" y="32"/>
              <a:ext cx="6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2000" b="1">
                  <a:solidFill>
                    <a:srgbClr val="1F1A17"/>
                  </a:solidFill>
                  <a:latin typeface="Arial Narrow" pitchFamily="34" charset="0"/>
                </a:rPr>
                <a:t>epithelium</a:t>
              </a:r>
              <a:endParaRPr lang="hu-HU" altLang="hu-HU" sz="2000" b="1">
                <a:latin typeface="Arial Narrow" pitchFamily="34" charset="0"/>
              </a:endParaRPr>
            </a:p>
          </p:txBody>
        </p:sp>
        <p:sp>
          <p:nvSpPr>
            <p:cNvPr id="49474" name="Rectangle 322"/>
            <p:cNvSpPr>
              <a:spLocks noChangeArrowheads="1"/>
            </p:cNvSpPr>
            <p:nvPr/>
          </p:nvSpPr>
          <p:spPr bwMode="auto">
            <a:xfrm>
              <a:off x="5094" y="183"/>
              <a:ext cx="6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2000" b="1" dirty="0">
                  <a:solidFill>
                    <a:srgbClr val="1F1A17"/>
                  </a:solidFill>
                  <a:latin typeface="Arial Narrow" pitchFamily="34" charset="0"/>
                </a:rPr>
                <a:t> of </a:t>
              </a:r>
              <a:r>
                <a:rPr lang="hu-HU" altLang="hu-HU" sz="2000" b="1" dirty="0" err="1">
                  <a:solidFill>
                    <a:srgbClr val="1F1A17"/>
                  </a:solidFill>
                  <a:latin typeface="Arial Narrow" pitchFamily="34" charset="0"/>
                </a:rPr>
                <a:t>cornea</a:t>
              </a:r>
              <a:r>
                <a:rPr lang="hu-HU" altLang="hu-HU" sz="2000" b="1" dirty="0">
                  <a:solidFill>
                    <a:srgbClr val="1F1A17"/>
                  </a:solidFill>
                  <a:latin typeface="Arial Narrow" pitchFamily="34" charset="0"/>
                </a:rPr>
                <a:t> </a:t>
              </a:r>
              <a:endParaRPr lang="hu-HU" altLang="hu-HU" sz="2000" b="1" dirty="0">
                <a:latin typeface="Arial Narrow" pitchFamily="34" charset="0"/>
              </a:endParaRPr>
            </a:p>
          </p:txBody>
        </p:sp>
        <p:sp>
          <p:nvSpPr>
            <p:cNvPr id="49475" name="Freeform 323"/>
            <p:cNvSpPr>
              <a:spLocks/>
            </p:cNvSpPr>
            <p:nvPr/>
          </p:nvSpPr>
          <p:spPr bwMode="auto">
            <a:xfrm>
              <a:off x="4861" y="178"/>
              <a:ext cx="223" cy="33"/>
            </a:xfrm>
            <a:custGeom>
              <a:avLst/>
              <a:gdLst>
                <a:gd name="T0" fmla="*/ 3 w 668"/>
                <a:gd name="T1" fmla="*/ 97 h 97"/>
                <a:gd name="T2" fmla="*/ 668 w 668"/>
                <a:gd name="T3" fmla="*/ 33 h 97"/>
                <a:gd name="T4" fmla="*/ 664 w 668"/>
                <a:gd name="T5" fmla="*/ 0 h 97"/>
                <a:gd name="T6" fmla="*/ 0 w 668"/>
                <a:gd name="T7" fmla="*/ 64 h 97"/>
                <a:gd name="T8" fmla="*/ 3 w 66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97">
                  <a:moveTo>
                    <a:pt x="3" y="97"/>
                  </a:moveTo>
                  <a:lnTo>
                    <a:pt x="668" y="33"/>
                  </a:lnTo>
                  <a:lnTo>
                    <a:pt x="664" y="0"/>
                  </a:lnTo>
                  <a:lnTo>
                    <a:pt x="0" y="64"/>
                  </a:lnTo>
                  <a:lnTo>
                    <a:pt x="3" y="9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476" name="Freeform 324"/>
            <p:cNvSpPr>
              <a:spLocks/>
            </p:cNvSpPr>
            <p:nvPr/>
          </p:nvSpPr>
          <p:spPr bwMode="auto">
            <a:xfrm>
              <a:off x="4822" y="168"/>
              <a:ext cx="82" cy="67"/>
            </a:xfrm>
            <a:custGeom>
              <a:avLst/>
              <a:gdLst>
                <a:gd name="T0" fmla="*/ 246 w 246"/>
                <a:gd name="T1" fmla="*/ 203 h 203"/>
                <a:gd name="T2" fmla="*/ 245 w 246"/>
                <a:gd name="T3" fmla="*/ 199 h 203"/>
                <a:gd name="T4" fmla="*/ 240 w 246"/>
                <a:gd name="T5" fmla="*/ 194 h 203"/>
                <a:gd name="T6" fmla="*/ 237 w 246"/>
                <a:gd name="T7" fmla="*/ 188 h 203"/>
                <a:gd name="T8" fmla="*/ 234 w 246"/>
                <a:gd name="T9" fmla="*/ 181 h 203"/>
                <a:gd name="T10" fmla="*/ 231 w 246"/>
                <a:gd name="T11" fmla="*/ 176 h 203"/>
                <a:gd name="T12" fmla="*/ 228 w 246"/>
                <a:gd name="T13" fmla="*/ 169 h 203"/>
                <a:gd name="T14" fmla="*/ 225 w 246"/>
                <a:gd name="T15" fmla="*/ 163 h 203"/>
                <a:gd name="T16" fmla="*/ 223 w 246"/>
                <a:gd name="T17" fmla="*/ 157 h 203"/>
                <a:gd name="T18" fmla="*/ 221 w 246"/>
                <a:gd name="T19" fmla="*/ 151 h 203"/>
                <a:gd name="T20" fmla="*/ 219 w 246"/>
                <a:gd name="T21" fmla="*/ 144 h 203"/>
                <a:gd name="T22" fmla="*/ 218 w 246"/>
                <a:gd name="T23" fmla="*/ 138 h 203"/>
                <a:gd name="T24" fmla="*/ 216 w 246"/>
                <a:gd name="T25" fmla="*/ 132 h 203"/>
                <a:gd name="T26" fmla="*/ 214 w 246"/>
                <a:gd name="T27" fmla="*/ 126 h 203"/>
                <a:gd name="T28" fmla="*/ 213 w 246"/>
                <a:gd name="T29" fmla="*/ 119 h 203"/>
                <a:gd name="T30" fmla="*/ 212 w 246"/>
                <a:gd name="T31" fmla="*/ 113 h 203"/>
                <a:gd name="T32" fmla="*/ 211 w 246"/>
                <a:gd name="T33" fmla="*/ 107 h 203"/>
                <a:gd name="T34" fmla="*/ 210 w 246"/>
                <a:gd name="T35" fmla="*/ 100 h 203"/>
                <a:gd name="T36" fmla="*/ 210 w 246"/>
                <a:gd name="T37" fmla="*/ 94 h 203"/>
                <a:gd name="T38" fmla="*/ 210 w 246"/>
                <a:gd name="T39" fmla="*/ 88 h 203"/>
                <a:gd name="T40" fmla="*/ 210 w 246"/>
                <a:gd name="T41" fmla="*/ 82 h 203"/>
                <a:gd name="T42" fmla="*/ 210 w 246"/>
                <a:gd name="T43" fmla="*/ 75 h 203"/>
                <a:gd name="T44" fmla="*/ 210 w 246"/>
                <a:gd name="T45" fmla="*/ 69 h 203"/>
                <a:gd name="T46" fmla="*/ 211 w 246"/>
                <a:gd name="T47" fmla="*/ 62 h 203"/>
                <a:gd name="T48" fmla="*/ 212 w 246"/>
                <a:gd name="T49" fmla="*/ 56 h 203"/>
                <a:gd name="T50" fmla="*/ 213 w 246"/>
                <a:gd name="T51" fmla="*/ 49 h 203"/>
                <a:gd name="T52" fmla="*/ 214 w 246"/>
                <a:gd name="T53" fmla="*/ 43 h 203"/>
                <a:gd name="T54" fmla="*/ 216 w 246"/>
                <a:gd name="T55" fmla="*/ 36 h 203"/>
                <a:gd name="T56" fmla="*/ 217 w 246"/>
                <a:gd name="T57" fmla="*/ 29 h 203"/>
                <a:gd name="T58" fmla="*/ 219 w 246"/>
                <a:gd name="T59" fmla="*/ 22 h 203"/>
                <a:gd name="T60" fmla="*/ 221 w 246"/>
                <a:gd name="T61" fmla="*/ 16 h 203"/>
                <a:gd name="T62" fmla="*/ 223 w 246"/>
                <a:gd name="T63" fmla="*/ 9 h 203"/>
                <a:gd name="T64" fmla="*/ 225 w 246"/>
                <a:gd name="T65" fmla="*/ 3 h 203"/>
                <a:gd name="T66" fmla="*/ 0 w 246"/>
                <a:gd name="T67" fmla="*/ 12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6" h="203">
                  <a:moveTo>
                    <a:pt x="0" y="124"/>
                  </a:moveTo>
                  <a:lnTo>
                    <a:pt x="246" y="203"/>
                  </a:lnTo>
                  <a:lnTo>
                    <a:pt x="246" y="203"/>
                  </a:lnTo>
                  <a:lnTo>
                    <a:pt x="245" y="199"/>
                  </a:lnTo>
                  <a:lnTo>
                    <a:pt x="243" y="197"/>
                  </a:lnTo>
                  <a:lnTo>
                    <a:pt x="240" y="194"/>
                  </a:lnTo>
                  <a:lnTo>
                    <a:pt x="239" y="191"/>
                  </a:lnTo>
                  <a:lnTo>
                    <a:pt x="237" y="188"/>
                  </a:lnTo>
                  <a:lnTo>
                    <a:pt x="236" y="184"/>
                  </a:lnTo>
                  <a:lnTo>
                    <a:pt x="234" y="181"/>
                  </a:lnTo>
                  <a:lnTo>
                    <a:pt x="233" y="179"/>
                  </a:lnTo>
                  <a:lnTo>
                    <a:pt x="231" y="176"/>
                  </a:lnTo>
                  <a:lnTo>
                    <a:pt x="230" y="172"/>
                  </a:lnTo>
                  <a:lnTo>
                    <a:pt x="228" y="169"/>
                  </a:lnTo>
                  <a:lnTo>
                    <a:pt x="227" y="166"/>
                  </a:lnTo>
                  <a:lnTo>
                    <a:pt x="225" y="163"/>
                  </a:lnTo>
                  <a:lnTo>
                    <a:pt x="224" y="161"/>
                  </a:lnTo>
                  <a:lnTo>
                    <a:pt x="223" y="157"/>
                  </a:lnTo>
                  <a:lnTo>
                    <a:pt x="222" y="154"/>
                  </a:lnTo>
                  <a:lnTo>
                    <a:pt x="221" y="151"/>
                  </a:lnTo>
                  <a:lnTo>
                    <a:pt x="220" y="148"/>
                  </a:lnTo>
                  <a:lnTo>
                    <a:pt x="219" y="144"/>
                  </a:lnTo>
                  <a:lnTo>
                    <a:pt x="218" y="141"/>
                  </a:lnTo>
                  <a:lnTo>
                    <a:pt x="218" y="138"/>
                  </a:lnTo>
                  <a:lnTo>
                    <a:pt x="217" y="135"/>
                  </a:lnTo>
                  <a:lnTo>
                    <a:pt x="216" y="132"/>
                  </a:lnTo>
                  <a:lnTo>
                    <a:pt x="214" y="129"/>
                  </a:lnTo>
                  <a:lnTo>
                    <a:pt x="214" y="126"/>
                  </a:lnTo>
                  <a:lnTo>
                    <a:pt x="213" y="123"/>
                  </a:lnTo>
                  <a:lnTo>
                    <a:pt x="213" y="119"/>
                  </a:lnTo>
                  <a:lnTo>
                    <a:pt x="212" y="116"/>
                  </a:lnTo>
                  <a:lnTo>
                    <a:pt x="212" y="113"/>
                  </a:lnTo>
                  <a:lnTo>
                    <a:pt x="211" y="110"/>
                  </a:lnTo>
                  <a:lnTo>
                    <a:pt x="211" y="107"/>
                  </a:lnTo>
                  <a:lnTo>
                    <a:pt x="211" y="103"/>
                  </a:lnTo>
                  <a:lnTo>
                    <a:pt x="210" y="100"/>
                  </a:lnTo>
                  <a:lnTo>
                    <a:pt x="210" y="97"/>
                  </a:lnTo>
                  <a:lnTo>
                    <a:pt x="210" y="94"/>
                  </a:lnTo>
                  <a:lnTo>
                    <a:pt x="210" y="90"/>
                  </a:lnTo>
                  <a:lnTo>
                    <a:pt x="210" y="88"/>
                  </a:lnTo>
                  <a:lnTo>
                    <a:pt x="210" y="85"/>
                  </a:lnTo>
                  <a:lnTo>
                    <a:pt x="210" y="82"/>
                  </a:lnTo>
                  <a:lnTo>
                    <a:pt x="210" y="78"/>
                  </a:lnTo>
                  <a:lnTo>
                    <a:pt x="210" y="75"/>
                  </a:lnTo>
                  <a:lnTo>
                    <a:pt x="210" y="72"/>
                  </a:lnTo>
                  <a:lnTo>
                    <a:pt x="210" y="69"/>
                  </a:lnTo>
                  <a:lnTo>
                    <a:pt x="211" y="65"/>
                  </a:lnTo>
                  <a:lnTo>
                    <a:pt x="211" y="62"/>
                  </a:lnTo>
                  <a:lnTo>
                    <a:pt x="211" y="59"/>
                  </a:lnTo>
                  <a:lnTo>
                    <a:pt x="212" y="56"/>
                  </a:lnTo>
                  <a:lnTo>
                    <a:pt x="212" y="53"/>
                  </a:lnTo>
                  <a:lnTo>
                    <a:pt x="213" y="49"/>
                  </a:lnTo>
                  <a:lnTo>
                    <a:pt x="213" y="46"/>
                  </a:lnTo>
                  <a:lnTo>
                    <a:pt x="214" y="43"/>
                  </a:lnTo>
                  <a:lnTo>
                    <a:pt x="214" y="40"/>
                  </a:lnTo>
                  <a:lnTo>
                    <a:pt x="216" y="36"/>
                  </a:lnTo>
                  <a:lnTo>
                    <a:pt x="217" y="33"/>
                  </a:lnTo>
                  <a:lnTo>
                    <a:pt x="217" y="29"/>
                  </a:lnTo>
                  <a:lnTo>
                    <a:pt x="218" y="26"/>
                  </a:lnTo>
                  <a:lnTo>
                    <a:pt x="219" y="22"/>
                  </a:lnTo>
                  <a:lnTo>
                    <a:pt x="220" y="19"/>
                  </a:lnTo>
                  <a:lnTo>
                    <a:pt x="221" y="16"/>
                  </a:lnTo>
                  <a:lnTo>
                    <a:pt x="222" y="13"/>
                  </a:lnTo>
                  <a:lnTo>
                    <a:pt x="223" y="9"/>
                  </a:lnTo>
                  <a:lnTo>
                    <a:pt x="224" y="6"/>
                  </a:lnTo>
                  <a:lnTo>
                    <a:pt x="225" y="3"/>
                  </a:lnTo>
                  <a:lnTo>
                    <a:pt x="226" y="0"/>
                  </a:lnTo>
                  <a:lnTo>
                    <a:pt x="0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9477" name="Group 325"/>
          <p:cNvGrpSpPr>
            <a:grpSpLocks/>
          </p:cNvGrpSpPr>
          <p:nvPr/>
        </p:nvGrpSpPr>
        <p:grpSpPr bwMode="auto">
          <a:xfrm>
            <a:off x="103188" y="3149600"/>
            <a:ext cx="1776412" cy="542925"/>
            <a:chOff x="65" y="1984"/>
            <a:chExt cx="1119" cy="342"/>
          </a:xfrm>
        </p:grpSpPr>
        <p:sp>
          <p:nvSpPr>
            <p:cNvPr id="49478" name="Rectangle 326"/>
            <p:cNvSpPr>
              <a:spLocks noChangeArrowheads="1"/>
            </p:cNvSpPr>
            <p:nvPr/>
          </p:nvSpPr>
          <p:spPr bwMode="auto">
            <a:xfrm>
              <a:off x="215" y="1984"/>
              <a:ext cx="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2000" b="1">
                  <a:solidFill>
                    <a:srgbClr val="1F1A17"/>
                  </a:solidFill>
                  <a:latin typeface="Arial Narrow" pitchFamily="34" charset="0"/>
                </a:rPr>
                <a:t>bulbar</a:t>
              </a:r>
              <a:endParaRPr lang="hu-HU" altLang="hu-HU" sz="2000" b="1">
                <a:latin typeface="Arial Narrow" pitchFamily="34" charset="0"/>
              </a:endParaRPr>
            </a:p>
          </p:txBody>
        </p:sp>
        <p:sp>
          <p:nvSpPr>
            <p:cNvPr id="49479" name="Rectangle 327"/>
            <p:cNvSpPr>
              <a:spLocks noChangeArrowheads="1"/>
            </p:cNvSpPr>
            <p:nvPr/>
          </p:nvSpPr>
          <p:spPr bwMode="auto">
            <a:xfrm>
              <a:off x="65" y="2134"/>
              <a:ext cx="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2000" b="1" dirty="0" err="1">
                  <a:solidFill>
                    <a:srgbClr val="1F1A17"/>
                  </a:solidFill>
                  <a:latin typeface="Arial Narrow" pitchFamily="34" charset="0"/>
                </a:rPr>
                <a:t>conjunctiva</a:t>
              </a:r>
              <a:endParaRPr lang="hu-HU" altLang="hu-HU" sz="2000" b="1" dirty="0">
                <a:latin typeface="Arial Narrow" pitchFamily="34" charset="0"/>
              </a:endParaRPr>
            </a:p>
          </p:txBody>
        </p:sp>
        <p:sp>
          <p:nvSpPr>
            <p:cNvPr id="49480" name="Freeform 328"/>
            <p:cNvSpPr>
              <a:spLocks/>
            </p:cNvSpPr>
            <p:nvPr/>
          </p:nvSpPr>
          <p:spPr bwMode="auto">
            <a:xfrm>
              <a:off x="659" y="2138"/>
              <a:ext cx="488" cy="160"/>
            </a:xfrm>
            <a:custGeom>
              <a:avLst/>
              <a:gdLst>
                <a:gd name="T0" fmla="*/ 1465 w 1465"/>
                <a:gd name="T1" fmla="*/ 447 h 479"/>
                <a:gd name="T2" fmla="*/ 10 w 1465"/>
                <a:gd name="T3" fmla="*/ 0 h 479"/>
                <a:gd name="T4" fmla="*/ 0 w 1465"/>
                <a:gd name="T5" fmla="*/ 31 h 479"/>
                <a:gd name="T6" fmla="*/ 1455 w 1465"/>
                <a:gd name="T7" fmla="*/ 479 h 479"/>
                <a:gd name="T8" fmla="*/ 1465 w 1465"/>
                <a:gd name="T9" fmla="*/ 447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5" h="479">
                  <a:moveTo>
                    <a:pt x="1465" y="447"/>
                  </a:moveTo>
                  <a:lnTo>
                    <a:pt x="10" y="0"/>
                  </a:lnTo>
                  <a:lnTo>
                    <a:pt x="0" y="31"/>
                  </a:lnTo>
                  <a:lnTo>
                    <a:pt x="1455" y="479"/>
                  </a:lnTo>
                  <a:lnTo>
                    <a:pt x="1465" y="44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481" name="Freeform 329"/>
            <p:cNvSpPr>
              <a:spLocks/>
            </p:cNvSpPr>
            <p:nvPr/>
          </p:nvSpPr>
          <p:spPr bwMode="auto">
            <a:xfrm>
              <a:off x="1098" y="2248"/>
              <a:ext cx="86" cy="65"/>
            </a:xfrm>
            <a:custGeom>
              <a:avLst/>
              <a:gdLst>
                <a:gd name="T0" fmla="*/ 59 w 257"/>
                <a:gd name="T1" fmla="*/ 0 h 196"/>
                <a:gd name="T2" fmla="*/ 60 w 257"/>
                <a:gd name="T3" fmla="*/ 4 h 196"/>
                <a:gd name="T4" fmla="*/ 62 w 257"/>
                <a:gd name="T5" fmla="*/ 11 h 196"/>
                <a:gd name="T6" fmla="*/ 62 w 257"/>
                <a:gd name="T7" fmla="*/ 18 h 196"/>
                <a:gd name="T8" fmla="*/ 63 w 257"/>
                <a:gd name="T9" fmla="*/ 25 h 196"/>
                <a:gd name="T10" fmla="*/ 63 w 257"/>
                <a:gd name="T11" fmla="*/ 32 h 196"/>
                <a:gd name="T12" fmla="*/ 64 w 257"/>
                <a:gd name="T13" fmla="*/ 38 h 196"/>
                <a:gd name="T14" fmla="*/ 64 w 257"/>
                <a:gd name="T15" fmla="*/ 45 h 196"/>
                <a:gd name="T16" fmla="*/ 63 w 257"/>
                <a:gd name="T17" fmla="*/ 51 h 196"/>
                <a:gd name="T18" fmla="*/ 63 w 257"/>
                <a:gd name="T19" fmla="*/ 59 h 196"/>
                <a:gd name="T20" fmla="*/ 63 w 257"/>
                <a:gd name="T21" fmla="*/ 65 h 196"/>
                <a:gd name="T22" fmla="*/ 62 w 257"/>
                <a:gd name="T23" fmla="*/ 72 h 196"/>
                <a:gd name="T24" fmla="*/ 60 w 257"/>
                <a:gd name="T25" fmla="*/ 77 h 196"/>
                <a:gd name="T26" fmla="*/ 59 w 257"/>
                <a:gd name="T27" fmla="*/ 83 h 196"/>
                <a:gd name="T28" fmla="*/ 58 w 257"/>
                <a:gd name="T29" fmla="*/ 90 h 196"/>
                <a:gd name="T30" fmla="*/ 56 w 257"/>
                <a:gd name="T31" fmla="*/ 96 h 196"/>
                <a:gd name="T32" fmla="*/ 55 w 257"/>
                <a:gd name="T33" fmla="*/ 103 h 196"/>
                <a:gd name="T34" fmla="*/ 53 w 257"/>
                <a:gd name="T35" fmla="*/ 108 h 196"/>
                <a:gd name="T36" fmla="*/ 51 w 257"/>
                <a:gd name="T37" fmla="*/ 115 h 196"/>
                <a:gd name="T38" fmla="*/ 49 w 257"/>
                <a:gd name="T39" fmla="*/ 120 h 196"/>
                <a:gd name="T40" fmla="*/ 46 w 257"/>
                <a:gd name="T41" fmla="*/ 127 h 196"/>
                <a:gd name="T42" fmla="*/ 43 w 257"/>
                <a:gd name="T43" fmla="*/ 132 h 196"/>
                <a:gd name="T44" fmla="*/ 41 w 257"/>
                <a:gd name="T45" fmla="*/ 139 h 196"/>
                <a:gd name="T46" fmla="*/ 38 w 257"/>
                <a:gd name="T47" fmla="*/ 144 h 196"/>
                <a:gd name="T48" fmla="*/ 35 w 257"/>
                <a:gd name="T49" fmla="*/ 149 h 196"/>
                <a:gd name="T50" fmla="*/ 31 w 257"/>
                <a:gd name="T51" fmla="*/ 155 h 196"/>
                <a:gd name="T52" fmla="*/ 28 w 257"/>
                <a:gd name="T53" fmla="*/ 161 h 196"/>
                <a:gd name="T54" fmla="*/ 24 w 257"/>
                <a:gd name="T55" fmla="*/ 167 h 196"/>
                <a:gd name="T56" fmla="*/ 19 w 257"/>
                <a:gd name="T57" fmla="*/ 172 h 196"/>
                <a:gd name="T58" fmla="*/ 16 w 257"/>
                <a:gd name="T59" fmla="*/ 177 h 196"/>
                <a:gd name="T60" fmla="*/ 12 w 257"/>
                <a:gd name="T61" fmla="*/ 183 h 196"/>
                <a:gd name="T62" fmla="*/ 6 w 257"/>
                <a:gd name="T63" fmla="*/ 188 h 196"/>
                <a:gd name="T64" fmla="*/ 2 w 257"/>
                <a:gd name="T65" fmla="*/ 193 h 196"/>
                <a:gd name="T66" fmla="*/ 257 w 257"/>
                <a:gd name="T67" fmla="*/ 16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196">
                  <a:moveTo>
                    <a:pt x="257" y="168"/>
                  </a:moveTo>
                  <a:lnTo>
                    <a:pt x="59" y="0"/>
                  </a:lnTo>
                  <a:lnTo>
                    <a:pt x="59" y="0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2" y="11"/>
                  </a:lnTo>
                  <a:lnTo>
                    <a:pt x="62" y="14"/>
                  </a:lnTo>
                  <a:lnTo>
                    <a:pt x="62" y="18"/>
                  </a:lnTo>
                  <a:lnTo>
                    <a:pt x="63" y="21"/>
                  </a:lnTo>
                  <a:lnTo>
                    <a:pt x="63" y="25"/>
                  </a:lnTo>
                  <a:lnTo>
                    <a:pt x="63" y="28"/>
                  </a:lnTo>
                  <a:lnTo>
                    <a:pt x="63" y="32"/>
                  </a:lnTo>
                  <a:lnTo>
                    <a:pt x="63" y="35"/>
                  </a:lnTo>
                  <a:lnTo>
                    <a:pt x="64" y="38"/>
                  </a:lnTo>
                  <a:lnTo>
                    <a:pt x="64" y="41"/>
                  </a:lnTo>
                  <a:lnTo>
                    <a:pt x="64" y="45"/>
                  </a:lnTo>
                  <a:lnTo>
                    <a:pt x="64" y="48"/>
                  </a:lnTo>
                  <a:lnTo>
                    <a:pt x="63" y="51"/>
                  </a:lnTo>
                  <a:lnTo>
                    <a:pt x="63" y="55"/>
                  </a:lnTo>
                  <a:lnTo>
                    <a:pt x="63" y="59"/>
                  </a:lnTo>
                  <a:lnTo>
                    <a:pt x="63" y="62"/>
                  </a:lnTo>
                  <a:lnTo>
                    <a:pt x="63" y="65"/>
                  </a:lnTo>
                  <a:lnTo>
                    <a:pt x="62" y="68"/>
                  </a:lnTo>
                  <a:lnTo>
                    <a:pt x="62" y="72"/>
                  </a:lnTo>
                  <a:lnTo>
                    <a:pt x="62" y="74"/>
                  </a:lnTo>
                  <a:lnTo>
                    <a:pt x="60" y="77"/>
                  </a:lnTo>
                  <a:lnTo>
                    <a:pt x="60" y="80"/>
                  </a:lnTo>
                  <a:lnTo>
                    <a:pt x="59" y="83"/>
                  </a:lnTo>
                  <a:lnTo>
                    <a:pt x="58" y="87"/>
                  </a:lnTo>
                  <a:lnTo>
                    <a:pt x="58" y="90"/>
                  </a:lnTo>
                  <a:lnTo>
                    <a:pt x="57" y="93"/>
                  </a:lnTo>
                  <a:lnTo>
                    <a:pt x="56" y="96"/>
                  </a:lnTo>
                  <a:lnTo>
                    <a:pt x="56" y="100"/>
                  </a:lnTo>
                  <a:lnTo>
                    <a:pt x="55" y="103"/>
                  </a:lnTo>
                  <a:lnTo>
                    <a:pt x="54" y="105"/>
                  </a:lnTo>
                  <a:lnTo>
                    <a:pt x="53" y="108"/>
                  </a:lnTo>
                  <a:lnTo>
                    <a:pt x="52" y="112"/>
                  </a:lnTo>
                  <a:lnTo>
                    <a:pt x="51" y="115"/>
                  </a:lnTo>
                  <a:lnTo>
                    <a:pt x="50" y="118"/>
                  </a:lnTo>
                  <a:lnTo>
                    <a:pt x="49" y="120"/>
                  </a:lnTo>
                  <a:lnTo>
                    <a:pt x="48" y="123"/>
                  </a:lnTo>
                  <a:lnTo>
                    <a:pt x="46" y="127"/>
                  </a:lnTo>
                  <a:lnTo>
                    <a:pt x="45" y="130"/>
                  </a:lnTo>
                  <a:lnTo>
                    <a:pt x="43" y="132"/>
                  </a:lnTo>
                  <a:lnTo>
                    <a:pt x="42" y="135"/>
                  </a:lnTo>
                  <a:lnTo>
                    <a:pt x="41" y="139"/>
                  </a:lnTo>
                  <a:lnTo>
                    <a:pt x="39" y="141"/>
                  </a:lnTo>
                  <a:lnTo>
                    <a:pt x="38" y="144"/>
                  </a:lnTo>
                  <a:lnTo>
                    <a:pt x="37" y="147"/>
                  </a:lnTo>
                  <a:lnTo>
                    <a:pt x="35" y="149"/>
                  </a:lnTo>
                  <a:lnTo>
                    <a:pt x="32" y="153"/>
                  </a:lnTo>
                  <a:lnTo>
                    <a:pt x="31" y="155"/>
                  </a:lnTo>
                  <a:lnTo>
                    <a:pt x="29" y="158"/>
                  </a:lnTo>
                  <a:lnTo>
                    <a:pt x="28" y="161"/>
                  </a:lnTo>
                  <a:lnTo>
                    <a:pt x="26" y="163"/>
                  </a:lnTo>
                  <a:lnTo>
                    <a:pt x="24" y="167"/>
                  </a:lnTo>
                  <a:lnTo>
                    <a:pt x="22" y="169"/>
                  </a:lnTo>
                  <a:lnTo>
                    <a:pt x="19" y="172"/>
                  </a:lnTo>
                  <a:lnTo>
                    <a:pt x="17" y="174"/>
                  </a:lnTo>
                  <a:lnTo>
                    <a:pt x="16" y="177"/>
                  </a:lnTo>
                  <a:lnTo>
                    <a:pt x="14" y="180"/>
                  </a:lnTo>
                  <a:lnTo>
                    <a:pt x="12" y="183"/>
                  </a:lnTo>
                  <a:lnTo>
                    <a:pt x="9" y="185"/>
                  </a:lnTo>
                  <a:lnTo>
                    <a:pt x="6" y="188"/>
                  </a:lnTo>
                  <a:lnTo>
                    <a:pt x="4" y="190"/>
                  </a:lnTo>
                  <a:lnTo>
                    <a:pt x="2" y="193"/>
                  </a:lnTo>
                  <a:lnTo>
                    <a:pt x="0" y="196"/>
                  </a:lnTo>
                  <a:lnTo>
                    <a:pt x="257" y="168"/>
                  </a:lnTo>
                  <a:lnTo>
                    <a:pt x="257" y="1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9482" name="Group 330"/>
          <p:cNvGrpSpPr>
            <a:grpSpLocks/>
          </p:cNvGrpSpPr>
          <p:nvPr/>
        </p:nvGrpSpPr>
        <p:grpSpPr bwMode="auto">
          <a:xfrm>
            <a:off x="4511675" y="2338388"/>
            <a:ext cx="1765300" cy="509587"/>
            <a:chOff x="2842" y="1473"/>
            <a:chExt cx="1112" cy="321"/>
          </a:xfrm>
        </p:grpSpPr>
        <p:sp>
          <p:nvSpPr>
            <p:cNvPr id="49483" name="Rectangle 331"/>
            <p:cNvSpPr>
              <a:spLocks noChangeArrowheads="1"/>
            </p:cNvSpPr>
            <p:nvPr/>
          </p:nvSpPr>
          <p:spPr bwMode="auto">
            <a:xfrm>
              <a:off x="3205" y="1473"/>
              <a:ext cx="7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2000" b="1">
                  <a:solidFill>
                    <a:srgbClr val="1F1A17"/>
                  </a:solidFill>
                  <a:latin typeface="Arial Narrow" pitchFamily="34" charset="0"/>
                </a:rPr>
                <a:t>iridocorneal</a:t>
              </a:r>
              <a:endParaRPr lang="hu-HU" altLang="hu-HU" sz="2000" b="1">
                <a:latin typeface="Arial Narrow" pitchFamily="34" charset="0"/>
              </a:endParaRPr>
            </a:p>
          </p:txBody>
        </p:sp>
        <p:sp>
          <p:nvSpPr>
            <p:cNvPr id="49484" name="Rectangle 332"/>
            <p:cNvSpPr>
              <a:spLocks noChangeArrowheads="1"/>
            </p:cNvSpPr>
            <p:nvPr/>
          </p:nvSpPr>
          <p:spPr bwMode="auto">
            <a:xfrm>
              <a:off x="3157" y="1592"/>
              <a:ext cx="3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2000" b="1" dirty="0">
                  <a:solidFill>
                    <a:srgbClr val="1F1A17"/>
                  </a:solidFill>
                  <a:latin typeface="Arial Narrow" pitchFamily="34" charset="0"/>
                </a:rPr>
                <a:t> </a:t>
              </a:r>
              <a:r>
                <a:rPr lang="hu-HU" altLang="hu-HU" sz="2000" b="1" dirty="0" err="1">
                  <a:solidFill>
                    <a:srgbClr val="1F1A17"/>
                  </a:solidFill>
                  <a:latin typeface="Arial Narrow" pitchFamily="34" charset="0"/>
                </a:rPr>
                <a:t>angle</a:t>
              </a:r>
              <a:endParaRPr lang="hu-HU" altLang="hu-HU" sz="2000" b="1" dirty="0">
                <a:latin typeface="Arial Narrow" pitchFamily="34" charset="0"/>
              </a:endParaRPr>
            </a:p>
          </p:txBody>
        </p:sp>
        <p:sp>
          <p:nvSpPr>
            <p:cNvPr id="49485" name="Freeform 333"/>
            <p:cNvSpPr>
              <a:spLocks/>
            </p:cNvSpPr>
            <p:nvPr/>
          </p:nvSpPr>
          <p:spPr bwMode="auto">
            <a:xfrm>
              <a:off x="2878" y="1661"/>
              <a:ext cx="327" cy="118"/>
            </a:xfrm>
            <a:custGeom>
              <a:avLst/>
              <a:gdLst>
                <a:gd name="T0" fmla="*/ 10 w 982"/>
                <a:gd name="T1" fmla="*/ 355 h 355"/>
                <a:gd name="T2" fmla="*/ 982 w 982"/>
                <a:gd name="T3" fmla="*/ 32 h 355"/>
                <a:gd name="T4" fmla="*/ 972 w 982"/>
                <a:gd name="T5" fmla="*/ 0 h 355"/>
                <a:gd name="T6" fmla="*/ 0 w 982"/>
                <a:gd name="T7" fmla="*/ 324 h 355"/>
                <a:gd name="T8" fmla="*/ 10 w 982"/>
                <a:gd name="T9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2" h="355">
                  <a:moveTo>
                    <a:pt x="10" y="355"/>
                  </a:moveTo>
                  <a:lnTo>
                    <a:pt x="982" y="32"/>
                  </a:lnTo>
                  <a:lnTo>
                    <a:pt x="972" y="0"/>
                  </a:lnTo>
                  <a:lnTo>
                    <a:pt x="0" y="324"/>
                  </a:lnTo>
                  <a:lnTo>
                    <a:pt x="10" y="3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486" name="Freeform 334"/>
            <p:cNvSpPr>
              <a:spLocks/>
            </p:cNvSpPr>
            <p:nvPr/>
          </p:nvSpPr>
          <p:spPr bwMode="auto">
            <a:xfrm>
              <a:off x="2842" y="1729"/>
              <a:ext cx="86" cy="65"/>
            </a:xfrm>
            <a:custGeom>
              <a:avLst/>
              <a:gdLst>
                <a:gd name="T0" fmla="*/ 258 w 258"/>
                <a:gd name="T1" fmla="*/ 193 h 193"/>
                <a:gd name="T2" fmla="*/ 255 w 258"/>
                <a:gd name="T3" fmla="*/ 191 h 193"/>
                <a:gd name="T4" fmla="*/ 250 w 258"/>
                <a:gd name="T5" fmla="*/ 186 h 193"/>
                <a:gd name="T6" fmla="*/ 246 w 258"/>
                <a:gd name="T7" fmla="*/ 181 h 193"/>
                <a:gd name="T8" fmla="*/ 241 w 258"/>
                <a:gd name="T9" fmla="*/ 176 h 193"/>
                <a:gd name="T10" fmla="*/ 237 w 258"/>
                <a:gd name="T11" fmla="*/ 171 h 193"/>
                <a:gd name="T12" fmla="*/ 233 w 258"/>
                <a:gd name="T13" fmla="*/ 165 h 193"/>
                <a:gd name="T14" fmla="*/ 230 w 258"/>
                <a:gd name="T15" fmla="*/ 160 h 193"/>
                <a:gd name="T16" fmla="*/ 225 w 258"/>
                <a:gd name="T17" fmla="*/ 154 h 193"/>
                <a:gd name="T18" fmla="*/ 222 w 258"/>
                <a:gd name="T19" fmla="*/ 149 h 193"/>
                <a:gd name="T20" fmla="*/ 219 w 258"/>
                <a:gd name="T21" fmla="*/ 143 h 193"/>
                <a:gd name="T22" fmla="*/ 216 w 258"/>
                <a:gd name="T23" fmla="*/ 137 h 193"/>
                <a:gd name="T24" fmla="*/ 212 w 258"/>
                <a:gd name="T25" fmla="*/ 132 h 193"/>
                <a:gd name="T26" fmla="*/ 210 w 258"/>
                <a:gd name="T27" fmla="*/ 125 h 193"/>
                <a:gd name="T28" fmla="*/ 207 w 258"/>
                <a:gd name="T29" fmla="*/ 120 h 193"/>
                <a:gd name="T30" fmla="*/ 205 w 258"/>
                <a:gd name="T31" fmla="*/ 114 h 193"/>
                <a:gd name="T32" fmla="*/ 203 w 258"/>
                <a:gd name="T33" fmla="*/ 108 h 193"/>
                <a:gd name="T34" fmla="*/ 200 w 258"/>
                <a:gd name="T35" fmla="*/ 101 h 193"/>
                <a:gd name="T36" fmla="*/ 198 w 258"/>
                <a:gd name="T37" fmla="*/ 96 h 193"/>
                <a:gd name="T38" fmla="*/ 197 w 258"/>
                <a:gd name="T39" fmla="*/ 90 h 193"/>
                <a:gd name="T40" fmla="*/ 196 w 258"/>
                <a:gd name="T41" fmla="*/ 83 h 193"/>
                <a:gd name="T42" fmla="*/ 194 w 258"/>
                <a:gd name="T43" fmla="*/ 77 h 193"/>
                <a:gd name="T44" fmla="*/ 193 w 258"/>
                <a:gd name="T45" fmla="*/ 70 h 193"/>
                <a:gd name="T46" fmla="*/ 193 w 258"/>
                <a:gd name="T47" fmla="*/ 64 h 193"/>
                <a:gd name="T48" fmla="*/ 192 w 258"/>
                <a:gd name="T49" fmla="*/ 57 h 193"/>
                <a:gd name="T50" fmla="*/ 191 w 258"/>
                <a:gd name="T51" fmla="*/ 51 h 193"/>
                <a:gd name="T52" fmla="*/ 191 w 258"/>
                <a:gd name="T53" fmla="*/ 44 h 193"/>
                <a:gd name="T54" fmla="*/ 191 w 258"/>
                <a:gd name="T55" fmla="*/ 38 h 193"/>
                <a:gd name="T56" fmla="*/ 191 w 258"/>
                <a:gd name="T57" fmla="*/ 31 h 193"/>
                <a:gd name="T58" fmla="*/ 191 w 258"/>
                <a:gd name="T59" fmla="*/ 25 h 193"/>
                <a:gd name="T60" fmla="*/ 192 w 258"/>
                <a:gd name="T61" fmla="*/ 17 h 193"/>
                <a:gd name="T62" fmla="*/ 192 w 258"/>
                <a:gd name="T63" fmla="*/ 11 h 193"/>
                <a:gd name="T64" fmla="*/ 193 w 258"/>
                <a:gd name="T65" fmla="*/ 3 h 193"/>
                <a:gd name="T66" fmla="*/ 0 w 258"/>
                <a:gd name="T67" fmla="*/ 17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193">
                  <a:moveTo>
                    <a:pt x="0" y="172"/>
                  </a:moveTo>
                  <a:lnTo>
                    <a:pt x="258" y="193"/>
                  </a:lnTo>
                  <a:lnTo>
                    <a:pt x="258" y="193"/>
                  </a:lnTo>
                  <a:lnTo>
                    <a:pt x="255" y="191"/>
                  </a:lnTo>
                  <a:lnTo>
                    <a:pt x="253" y="189"/>
                  </a:lnTo>
                  <a:lnTo>
                    <a:pt x="250" y="186"/>
                  </a:lnTo>
                  <a:lnTo>
                    <a:pt x="248" y="184"/>
                  </a:lnTo>
                  <a:lnTo>
                    <a:pt x="246" y="181"/>
                  </a:lnTo>
                  <a:lnTo>
                    <a:pt x="244" y="178"/>
                  </a:lnTo>
                  <a:lnTo>
                    <a:pt x="241" y="176"/>
                  </a:lnTo>
                  <a:lnTo>
                    <a:pt x="239" y="173"/>
                  </a:lnTo>
                  <a:lnTo>
                    <a:pt x="237" y="171"/>
                  </a:lnTo>
                  <a:lnTo>
                    <a:pt x="235" y="167"/>
                  </a:lnTo>
                  <a:lnTo>
                    <a:pt x="233" y="165"/>
                  </a:lnTo>
                  <a:lnTo>
                    <a:pt x="231" y="162"/>
                  </a:lnTo>
                  <a:lnTo>
                    <a:pt x="230" y="160"/>
                  </a:lnTo>
                  <a:lnTo>
                    <a:pt x="227" y="157"/>
                  </a:lnTo>
                  <a:lnTo>
                    <a:pt x="225" y="154"/>
                  </a:lnTo>
                  <a:lnTo>
                    <a:pt x="223" y="151"/>
                  </a:lnTo>
                  <a:lnTo>
                    <a:pt x="222" y="149"/>
                  </a:lnTo>
                  <a:lnTo>
                    <a:pt x="220" y="146"/>
                  </a:lnTo>
                  <a:lnTo>
                    <a:pt x="219" y="143"/>
                  </a:lnTo>
                  <a:lnTo>
                    <a:pt x="217" y="140"/>
                  </a:lnTo>
                  <a:lnTo>
                    <a:pt x="216" y="137"/>
                  </a:lnTo>
                  <a:lnTo>
                    <a:pt x="213" y="134"/>
                  </a:lnTo>
                  <a:lnTo>
                    <a:pt x="212" y="132"/>
                  </a:lnTo>
                  <a:lnTo>
                    <a:pt x="211" y="128"/>
                  </a:lnTo>
                  <a:lnTo>
                    <a:pt x="210" y="125"/>
                  </a:lnTo>
                  <a:lnTo>
                    <a:pt x="208" y="123"/>
                  </a:lnTo>
                  <a:lnTo>
                    <a:pt x="207" y="120"/>
                  </a:lnTo>
                  <a:lnTo>
                    <a:pt x="206" y="117"/>
                  </a:lnTo>
                  <a:lnTo>
                    <a:pt x="205" y="114"/>
                  </a:lnTo>
                  <a:lnTo>
                    <a:pt x="204" y="111"/>
                  </a:lnTo>
                  <a:lnTo>
                    <a:pt x="203" y="108"/>
                  </a:lnTo>
                  <a:lnTo>
                    <a:pt x="201" y="105"/>
                  </a:lnTo>
                  <a:lnTo>
                    <a:pt x="200" y="101"/>
                  </a:lnTo>
                  <a:lnTo>
                    <a:pt x="199" y="99"/>
                  </a:lnTo>
                  <a:lnTo>
                    <a:pt x="198" y="96"/>
                  </a:lnTo>
                  <a:lnTo>
                    <a:pt x="198" y="93"/>
                  </a:lnTo>
                  <a:lnTo>
                    <a:pt x="197" y="90"/>
                  </a:lnTo>
                  <a:lnTo>
                    <a:pt x="196" y="86"/>
                  </a:lnTo>
                  <a:lnTo>
                    <a:pt x="196" y="83"/>
                  </a:lnTo>
                  <a:lnTo>
                    <a:pt x="195" y="80"/>
                  </a:lnTo>
                  <a:lnTo>
                    <a:pt x="194" y="77"/>
                  </a:lnTo>
                  <a:lnTo>
                    <a:pt x="194" y="73"/>
                  </a:lnTo>
                  <a:lnTo>
                    <a:pt x="193" y="70"/>
                  </a:lnTo>
                  <a:lnTo>
                    <a:pt x="193" y="67"/>
                  </a:lnTo>
                  <a:lnTo>
                    <a:pt x="193" y="64"/>
                  </a:lnTo>
                  <a:lnTo>
                    <a:pt x="192" y="60"/>
                  </a:lnTo>
                  <a:lnTo>
                    <a:pt x="192" y="57"/>
                  </a:lnTo>
                  <a:lnTo>
                    <a:pt x="192" y="54"/>
                  </a:lnTo>
                  <a:lnTo>
                    <a:pt x="191" y="51"/>
                  </a:lnTo>
                  <a:lnTo>
                    <a:pt x="191" y="47"/>
                  </a:lnTo>
                  <a:lnTo>
                    <a:pt x="191" y="44"/>
                  </a:lnTo>
                  <a:lnTo>
                    <a:pt x="191" y="41"/>
                  </a:lnTo>
                  <a:lnTo>
                    <a:pt x="191" y="38"/>
                  </a:lnTo>
                  <a:lnTo>
                    <a:pt x="191" y="34"/>
                  </a:lnTo>
                  <a:lnTo>
                    <a:pt x="191" y="31"/>
                  </a:lnTo>
                  <a:lnTo>
                    <a:pt x="191" y="28"/>
                  </a:lnTo>
                  <a:lnTo>
                    <a:pt x="191" y="25"/>
                  </a:lnTo>
                  <a:lnTo>
                    <a:pt x="192" y="20"/>
                  </a:lnTo>
                  <a:lnTo>
                    <a:pt x="192" y="17"/>
                  </a:lnTo>
                  <a:lnTo>
                    <a:pt x="192" y="14"/>
                  </a:lnTo>
                  <a:lnTo>
                    <a:pt x="192" y="11"/>
                  </a:lnTo>
                  <a:lnTo>
                    <a:pt x="193" y="7"/>
                  </a:lnTo>
                  <a:lnTo>
                    <a:pt x="193" y="3"/>
                  </a:lnTo>
                  <a:lnTo>
                    <a:pt x="194" y="0"/>
                  </a:lnTo>
                  <a:lnTo>
                    <a:pt x="0" y="172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9492" name="Freeform 340"/>
          <p:cNvSpPr>
            <a:spLocks/>
          </p:cNvSpPr>
          <p:nvPr/>
        </p:nvSpPr>
        <p:spPr bwMode="auto">
          <a:xfrm>
            <a:off x="2241550" y="3195638"/>
            <a:ext cx="1714500" cy="2482850"/>
          </a:xfrm>
          <a:custGeom>
            <a:avLst/>
            <a:gdLst>
              <a:gd name="T0" fmla="*/ 3049 w 3242"/>
              <a:gd name="T1" fmla="*/ 85 h 4692"/>
              <a:gd name="T2" fmla="*/ 2796 w 3242"/>
              <a:gd name="T3" fmla="*/ 223 h 4692"/>
              <a:gd name="T4" fmla="*/ 2551 w 3242"/>
              <a:gd name="T5" fmla="*/ 370 h 4692"/>
              <a:gd name="T6" fmla="*/ 2311 w 3242"/>
              <a:gd name="T7" fmla="*/ 529 h 4692"/>
              <a:gd name="T8" fmla="*/ 2080 w 3242"/>
              <a:gd name="T9" fmla="*/ 697 h 4692"/>
              <a:gd name="T10" fmla="*/ 1857 w 3242"/>
              <a:gd name="T11" fmla="*/ 875 h 4692"/>
              <a:gd name="T12" fmla="*/ 1642 w 3242"/>
              <a:gd name="T13" fmla="*/ 1062 h 4692"/>
              <a:gd name="T14" fmla="*/ 1438 w 3242"/>
              <a:gd name="T15" fmla="*/ 1257 h 4692"/>
              <a:gd name="T16" fmla="*/ 1245 w 3242"/>
              <a:gd name="T17" fmla="*/ 1461 h 4692"/>
              <a:gd name="T18" fmla="*/ 1062 w 3242"/>
              <a:gd name="T19" fmla="*/ 1675 h 4692"/>
              <a:gd name="T20" fmla="*/ 892 w 3242"/>
              <a:gd name="T21" fmla="*/ 1897 h 4692"/>
              <a:gd name="T22" fmla="*/ 734 w 3242"/>
              <a:gd name="T23" fmla="*/ 2126 h 4692"/>
              <a:gd name="T24" fmla="*/ 589 w 3242"/>
              <a:gd name="T25" fmla="*/ 2362 h 4692"/>
              <a:gd name="T26" fmla="*/ 459 w 3242"/>
              <a:gd name="T27" fmla="*/ 2606 h 4692"/>
              <a:gd name="T28" fmla="*/ 343 w 3242"/>
              <a:gd name="T29" fmla="*/ 2858 h 4692"/>
              <a:gd name="T30" fmla="*/ 243 w 3242"/>
              <a:gd name="T31" fmla="*/ 3116 h 4692"/>
              <a:gd name="T32" fmla="*/ 160 w 3242"/>
              <a:gd name="T33" fmla="*/ 3381 h 4692"/>
              <a:gd name="T34" fmla="*/ 91 w 3242"/>
              <a:gd name="T35" fmla="*/ 3652 h 4692"/>
              <a:gd name="T36" fmla="*/ 43 w 3242"/>
              <a:gd name="T37" fmla="*/ 3928 h 4692"/>
              <a:gd name="T38" fmla="*/ 12 w 3242"/>
              <a:gd name="T39" fmla="*/ 4210 h 4692"/>
              <a:gd name="T40" fmla="*/ 2 w 3242"/>
              <a:gd name="T41" fmla="*/ 4401 h 4692"/>
              <a:gd name="T42" fmla="*/ 0 w 3242"/>
              <a:gd name="T43" fmla="*/ 4546 h 4692"/>
              <a:gd name="T44" fmla="*/ 3 w 3242"/>
              <a:gd name="T45" fmla="*/ 4692 h 4692"/>
              <a:gd name="T46" fmla="*/ 50 w 3242"/>
              <a:gd name="T47" fmla="*/ 4594 h 4692"/>
              <a:gd name="T48" fmla="*/ 50 w 3242"/>
              <a:gd name="T49" fmla="*/ 4450 h 4692"/>
              <a:gd name="T50" fmla="*/ 56 w 3242"/>
              <a:gd name="T51" fmla="*/ 4308 h 4692"/>
              <a:gd name="T52" fmla="*/ 81 w 3242"/>
              <a:gd name="T53" fmla="*/ 4028 h 4692"/>
              <a:gd name="T54" fmla="*/ 123 w 3242"/>
              <a:gd name="T55" fmla="*/ 3752 h 4692"/>
              <a:gd name="T56" fmla="*/ 183 w 3242"/>
              <a:gd name="T57" fmla="*/ 3482 h 4692"/>
              <a:gd name="T58" fmla="*/ 261 w 3242"/>
              <a:gd name="T59" fmla="*/ 3220 h 4692"/>
              <a:gd name="T60" fmla="*/ 355 w 3242"/>
              <a:gd name="T61" fmla="*/ 2962 h 4692"/>
              <a:gd name="T62" fmla="*/ 464 w 3242"/>
              <a:gd name="T63" fmla="*/ 2711 h 4692"/>
              <a:gd name="T64" fmla="*/ 588 w 3242"/>
              <a:gd name="T65" fmla="*/ 2467 h 4692"/>
              <a:gd name="T66" fmla="*/ 728 w 3242"/>
              <a:gd name="T67" fmla="*/ 2230 h 4692"/>
              <a:gd name="T68" fmla="*/ 879 w 3242"/>
              <a:gd name="T69" fmla="*/ 2001 h 4692"/>
              <a:gd name="T70" fmla="*/ 1044 w 3242"/>
              <a:gd name="T71" fmla="*/ 1779 h 4692"/>
              <a:gd name="T72" fmla="*/ 1221 w 3242"/>
              <a:gd name="T73" fmla="*/ 1565 h 4692"/>
              <a:gd name="T74" fmla="*/ 1409 w 3242"/>
              <a:gd name="T75" fmla="*/ 1360 h 4692"/>
              <a:gd name="T76" fmla="*/ 1608 w 3242"/>
              <a:gd name="T77" fmla="*/ 1162 h 4692"/>
              <a:gd name="T78" fmla="*/ 1817 w 3242"/>
              <a:gd name="T79" fmla="*/ 974 h 4692"/>
              <a:gd name="T80" fmla="*/ 2035 w 3242"/>
              <a:gd name="T81" fmla="*/ 795 h 4692"/>
              <a:gd name="T82" fmla="*/ 2262 w 3242"/>
              <a:gd name="T83" fmla="*/ 625 h 4692"/>
              <a:gd name="T84" fmla="*/ 2498 w 3242"/>
              <a:gd name="T85" fmla="*/ 464 h 4692"/>
              <a:gd name="T86" fmla="*/ 2740 w 3242"/>
              <a:gd name="T87" fmla="*/ 314 h 4692"/>
              <a:gd name="T88" fmla="*/ 2988 w 3242"/>
              <a:gd name="T89" fmla="*/ 175 h 4692"/>
              <a:gd name="T90" fmla="*/ 3242 w 3242"/>
              <a:gd name="T91" fmla="*/ 45 h 4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42" h="4692">
                <a:moveTo>
                  <a:pt x="3220" y="0"/>
                </a:moveTo>
                <a:lnTo>
                  <a:pt x="3134" y="42"/>
                </a:lnTo>
                <a:lnTo>
                  <a:pt x="3049" y="85"/>
                </a:lnTo>
                <a:lnTo>
                  <a:pt x="2964" y="130"/>
                </a:lnTo>
                <a:lnTo>
                  <a:pt x="2880" y="176"/>
                </a:lnTo>
                <a:lnTo>
                  <a:pt x="2796" y="223"/>
                </a:lnTo>
                <a:lnTo>
                  <a:pt x="2714" y="271"/>
                </a:lnTo>
                <a:lnTo>
                  <a:pt x="2632" y="321"/>
                </a:lnTo>
                <a:lnTo>
                  <a:pt x="2551" y="370"/>
                </a:lnTo>
                <a:lnTo>
                  <a:pt x="2470" y="422"/>
                </a:lnTo>
                <a:lnTo>
                  <a:pt x="2390" y="475"/>
                </a:lnTo>
                <a:lnTo>
                  <a:pt x="2311" y="529"/>
                </a:lnTo>
                <a:lnTo>
                  <a:pt x="2233" y="583"/>
                </a:lnTo>
                <a:lnTo>
                  <a:pt x="2156" y="639"/>
                </a:lnTo>
                <a:lnTo>
                  <a:pt x="2080" y="697"/>
                </a:lnTo>
                <a:lnTo>
                  <a:pt x="2004" y="755"/>
                </a:lnTo>
                <a:lnTo>
                  <a:pt x="1930" y="814"/>
                </a:lnTo>
                <a:lnTo>
                  <a:pt x="1857" y="875"/>
                </a:lnTo>
                <a:lnTo>
                  <a:pt x="1785" y="935"/>
                </a:lnTo>
                <a:lnTo>
                  <a:pt x="1713" y="998"/>
                </a:lnTo>
                <a:lnTo>
                  <a:pt x="1642" y="1062"/>
                </a:lnTo>
                <a:lnTo>
                  <a:pt x="1573" y="1125"/>
                </a:lnTo>
                <a:lnTo>
                  <a:pt x="1505" y="1191"/>
                </a:lnTo>
                <a:lnTo>
                  <a:pt x="1438" y="1257"/>
                </a:lnTo>
                <a:lnTo>
                  <a:pt x="1372" y="1324"/>
                </a:lnTo>
                <a:lnTo>
                  <a:pt x="1309" y="1392"/>
                </a:lnTo>
                <a:lnTo>
                  <a:pt x="1245" y="1461"/>
                </a:lnTo>
                <a:lnTo>
                  <a:pt x="1182" y="1532"/>
                </a:lnTo>
                <a:lnTo>
                  <a:pt x="1122" y="1603"/>
                </a:lnTo>
                <a:lnTo>
                  <a:pt x="1062" y="1675"/>
                </a:lnTo>
                <a:lnTo>
                  <a:pt x="1004" y="1748"/>
                </a:lnTo>
                <a:lnTo>
                  <a:pt x="947" y="1822"/>
                </a:lnTo>
                <a:lnTo>
                  <a:pt x="892" y="1897"/>
                </a:lnTo>
                <a:lnTo>
                  <a:pt x="838" y="1972"/>
                </a:lnTo>
                <a:lnTo>
                  <a:pt x="785" y="2048"/>
                </a:lnTo>
                <a:lnTo>
                  <a:pt x="734" y="2126"/>
                </a:lnTo>
                <a:lnTo>
                  <a:pt x="684" y="2203"/>
                </a:lnTo>
                <a:lnTo>
                  <a:pt x="636" y="2282"/>
                </a:lnTo>
                <a:lnTo>
                  <a:pt x="589" y="2362"/>
                </a:lnTo>
                <a:lnTo>
                  <a:pt x="544" y="2443"/>
                </a:lnTo>
                <a:lnTo>
                  <a:pt x="501" y="2524"/>
                </a:lnTo>
                <a:lnTo>
                  <a:pt x="459" y="2606"/>
                </a:lnTo>
                <a:lnTo>
                  <a:pt x="419" y="2689"/>
                </a:lnTo>
                <a:lnTo>
                  <a:pt x="380" y="2774"/>
                </a:lnTo>
                <a:lnTo>
                  <a:pt x="343" y="2858"/>
                </a:lnTo>
                <a:lnTo>
                  <a:pt x="309" y="2943"/>
                </a:lnTo>
                <a:lnTo>
                  <a:pt x="275" y="3030"/>
                </a:lnTo>
                <a:lnTo>
                  <a:pt x="243" y="3116"/>
                </a:lnTo>
                <a:lnTo>
                  <a:pt x="214" y="3204"/>
                </a:lnTo>
                <a:lnTo>
                  <a:pt x="185" y="3292"/>
                </a:lnTo>
                <a:lnTo>
                  <a:pt x="160" y="3381"/>
                </a:lnTo>
                <a:lnTo>
                  <a:pt x="135" y="3470"/>
                </a:lnTo>
                <a:lnTo>
                  <a:pt x="112" y="3560"/>
                </a:lnTo>
                <a:lnTo>
                  <a:pt x="91" y="3652"/>
                </a:lnTo>
                <a:lnTo>
                  <a:pt x="73" y="3742"/>
                </a:lnTo>
                <a:lnTo>
                  <a:pt x="57" y="3835"/>
                </a:lnTo>
                <a:lnTo>
                  <a:pt x="43" y="3928"/>
                </a:lnTo>
                <a:lnTo>
                  <a:pt x="30" y="4021"/>
                </a:lnTo>
                <a:lnTo>
                  <a:pt x="20" y="4115"/>
                </a:lnTo>
                <a:lnTo>
                  <a:pt x="12" y="4210"/>
                </a:lnTo>
                <a:lnTo>
                  <a:pt x="5" y="4305"/>
                </a:lnTo>
                <a:lnTo>
                  <a:pt x="3" y="4353"/>
                </a:lnTo>
                <a:lnTo>
                  <a:pt x="2" y="4401"/>
                </a:lnTo>
                <a:lnTo>
                  <a:pt x="1" y="4449"/>
                </a:lnTo>
                <a:lnTo>
                  <a:pt x="0" y="4497"/>
                </a:lnTo>
                <a:lnTo>
                  <a:pt x="0" y="4546"/>
                </a:lnTo>
                <a:lnTo>
                  <a:pt x="0" y="4595"/>
                </a:lnTo>
                <a:lnTo>
                  <a:pt x="1" y="4643"/>
                </a:lnTo>
                <a:lnTo>
                  <a:pt x="3" y="4692"/>
                </a:lnTo>
                <a:lnTo>
                  <a:pt x="53" y="4690"/>
                </a:lnTo>
                <a:lnTo>
                  <a:pt x="52" y="4642"/>
                </a:lnTo>
                <a:lnTo>
                  <a:pt x="50" y="4594"/>
                </a:lnTo>
                <a:lnTo>
                  <a:pt x="50" y="4546"/>
                </a:lnTo>
                <a:lnTo>
                  <a:pt x="50" y="4497"/>
                </a:lnTo>
                <a:lnTo>
                  <a:pt x="50" y="4450"/>
                </a:lnTo>
                <a:lnTo>
                  <a:pt x="52" y="4402"/>
                </a:lnTo>
                <a:lnTo>
                  <a:pt x="54" y="4355"/>
                </a:lnTo>
                <a:lnTo>
                  <a:pt x="56" y="4308"/>
                </a:lnTo>
                <a:lnTo>
                  <a:pt x="62" y="4213"/>
                </a:lnTo>
                <a:lnTo>
                  <a:pt x="70" y="4121"/>
                </a:lnTo>
                <a:lnTo>
                  <a:pt x="81" y="4028"/>
                </a:lnTo>
                <a:lnTo>
                  <a:pt x="93" y="3935"/>
                </a:lnTo>
                <a:lnTo>
                  <a:pt x="107" y="3843"/>
                </a:lnTo>
                <a:lnTo>
                  <a:pt x="123" y="3752"/>
                </a:lnTo>
                <a:lnTo>
                  <a:pt x="141" y="3661"/>
                </a:lnTo>
                <a:lnTo>
                  <a:pt x="162" y="3572"/>
                </a:lnTo>
                <a:lnTo>
                  <a:pt x="183" y="3482"/>
                </a:lnTo>
                <a:lnTo>
                  <a:pt x="208" y="3394"/>
                </a:lnTo>
                <a:lnTo>
                  <a:pt x="233" y="3306"/>
                </a:lnTo>
                <a:lnTo>
                  <a:pt x="261" y="3220"/>
                </a:lnTo>
                <a:lnTo>
                  <a:pt x="290" y="3132"/>
                </a:lnTo>
                <a:lnTo>
                  <a:pt x="322" y="3047"/>
                </a:lnTo>
                <a:lnTo>
                  <a:pt x="355" y="2962"/>
                </a:lnTo>
                <a:lnTo>
                  <a:pt x="390" y="2877"/>
                </a:lnTo>
                <a:lnTo>
                  <a:pt x="426" y="2794"/>
                </a:lnTo>
                <a:lnTo>
                  <a:pt x="464" y="2711"/>
                </a:lnTo>
                <a:lnTo>
                  <a:pt x="504" y="2629"/>
                </a:lnTo>
                <a:lnTo>
                  <a:pt x="545" y="2548"/>
                </a:lnTo>
                <a:lnTo>
                  <a:pt x="588" y="2467"/>
                </a:lnTo>
                <a:lnTo>
                  <a:pt x="634" y="2387"/>
                </a:lnTo>
                <a:lnTo>
                  <a:pt x="679" y="2308"/>
                </a:lnTo>
                <a:lnTo>
                  <a:pt x="728" y="2230"/>
                </a:lnTo>
                <a:lnTo>
                  <a:pt x="776" y="2153"/>
                </a:lnTo>
                <a:lnTo>
                  <a:pt x="827" y="2077"/>
                </a:lnTo>
                <a:lnTo>
                  <a:pt x="879" y="2001"/>
                </a:lnTo>
                <a:lnTo>
                  <a:pt x="933" y="1926"/>
                </a:lnTo>
                <a:lnTo>
                  <a:pt x="988" y="1852"/>
                </a:lnTo>
                <a:lnTo>
                  <a:pt x="1044" y="1779"/>
                </a:lnTo>
                <a:lnTo>
                  <a:pt x="1101" y="1707"/>
                </a:lnTo>
                <a:lnTo>
                  <a:pt x="1161" y="1635"/>
                </a:lnTo>
                <a:lnTo>
                  <a:pt x="1221" y="1565"/>
                </a:lnTo>
                <a:lnTo>
                  <a:pt x="1283" y="1496"/>
                </a:lnTo>
                <a:lnTo>
                  <a:pt x="1345" y="1427"/>
                </a:lnTo>
                <a:lnTo>
                  <a:pt x="1409" y="1360"/>
                </a:lnTo>
                <a:lnTo>
                  <a:pt x="1475" y="1293"/>
                </a:lnTo>
                <a:lnTo>
                  <a:pt x="1541" y="1227"/>
                </a:lnTo>
                <a:lnTo>
                  <a:pt x="1608" y="1162"/>
                </a:lnTo>
                <a:lnTo>
                  <a:pt x="1677" y="1098"/>
                </a:lnTo>
                <a:lnTo>
                  <a:pt x="1746" y="1036"/>
                </a:lnTo>
                <a:lnTo>
                  <a:pt x="1817" y="974"/>
                </a:lnTo>
                <a:lnTo>
                  <a:pt x="1889" y="913"/>
                </a:lnTo>
                <a:lnTo>
                  <a:pt x="1962" y="853"/>
                </a:lnTo>
                <a:lnTo>
                  <a:pt x="2035" y="795"/>
                </a:lnTo>
                <a:lnTo>
                  <a:pt x="2110" y="737"/>
                </a:lnTo>
                <a:lnTo>
                  <a:pt x="2186" y="680"/>
                </a:lnTo>
                <a:lnTo>
                  <a:pt x="2262" y="625"/>
                </a:lnTo>
                <a:lnTo>
                  <a:pt x="2340" y="570"/>
                </a:lnTo>
                <a:lnTo>
                  <a:pt x="2418" y="517"/>
                </a:lnTo>
                <a:lnTo>
                  <a:pt x="2498" y="464"/>
                </a:lnTo>
                <a:lnTo>
                  <a:pt x="2578" y="414"/>
                </a:lnTo>
                <a:lnTo>
                  <a:pt x="2658" y="363"/>
                </a:lnTo>
                <a:lnTo>
                  <a:pt x="2740" y="314"/>
                </a:lnTo>
                <a:lnTo>
                  <a:pt x="2822" y="267"/>
                </a:lnTo>
                <a:lnTo>
                  <a:pt x="2904" y="220"/>
                </a:lnTo>
                <a:lnTo>
                  <a:pt x="2988" y="175"/>
                </a:lnTo>
                <a:lnTo>
                  <a:pt x="3071" y="131"/>
                </a:lnTo>
                <a:lnTo>
                  <a:pt x="3157" y="88"/>
                </a:lnTo>
                <a:lnTo>
                  <a:pt x="3242" y="45"/>
                </a:lnTo>
                <a:lnTo>
                  <a:pt x="322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498" name="Text Box 346"/>
          <p:cNvSpPr txBox="1">
            <a:spLocks noChangeArrowheads="1"/>
          </p:cNvSpPr>
          <p:nvPr/>
        </p:nvSpPr>
        <p:spPr bwMode="auto">
          <a:xfrm>
            <a:off x="266700" y="177800"/>
            <a:ext cx="328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hu-HU" sz="2400" dirty="0" err="1" smtClean="0">
                <a:solidFill>
                  <a:srgbClr val="660066"/>
                </a:solidFill>
                <a:latin typeface="Times New Roman" pitchFamily="18" charset="0"/>
              </a:rPr>
              <a:t>Iridocorneal</a:t>
            </a:r>
            <a:r>
              <a:rPr lang="hu-HU" altLang="hu-HU" sz="2400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hu-HU" altLang="hu-HU" sz="2400" dirty="0" err="1" smtClean="0">
                <a:solidFill>
                  <a:srgbClr val="660066"/>
                </a:solidFill>
                <a:latin typeface="Times New Roman" pitchFamily="18" charset="0"/>
              </a:rPr>
              <a:t>junction</a:t>
            </a:r>
            <a:endParaRPr lang="hu-HU" altLang="hu-HU" sz="2400" dirty="0">
              <a:solidFill>
                <a:srgbClr val="66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Szövegdoboz 5"/>
          <p:cNvSpPr txBox="1">
            <a:spLocks noChangeArrowheads="1"/>
          </p:cNvSpPr>
          <p:nvPr/>
        </p:nvSpPr>
        <p:spPr bwMode="auto">
          <a:xfrm>
            <a:off x="120650" y="214313"/>
            <a:ext cx="902335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b="1" dirty="0" err="1" smtClean="0"/>
              <a:t>Iridocorneal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angle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sz="1800" dirty="0" err="1"/>
              <a:t>ciliary</a:t>
            </a:r>
            <a:r>
              <a:rPr lang="hu-HU" sz="1800" dirty="0"/>
              <a:t> </a:t>
            </a:r>
            <a:r>
              <a:rPr lang="hu-HU" sz="1800" dirty="0" err="1"/>
              <a:t>processes</a:t>
            </a:r>
            <a:r>
              <a:rPr lang="hu-HU" sz="1800" dirty="0"/>
              <a:t>  </a:t>
            </a:r>
            <a:r>
              <a:rPr lang="hu-HU" sz="1800" dirty="0" err="1" smtClean="0"/>
              <a:t>that</a:t>
            </a:r>
            <a:r>
              <a:rPr lang="hu-HU" sz="1800" dirty="0" smtClean="0"/>
              <a:t> </a:t>
            </a:r>
            <a:r>
              <a:rPr lang="hu-HU" sz="1800" dirty="0" err="1"/>
              <a:t>secrete</a:t>
            </a:r>
            <a:r>
              <a:rPr lang="hu-HU" sz="1800" dirty="0"/>
              <a:t> </a:t>
            </a:r>
            <a:r>
              <a:rPr lang="hu-HU" sz="1800" dirty="0" err="1" smtClean="0"/>
              <a:t>aqueous</a:t>
            </a:r>
            <a:r>
              <a:rPr lang="hu-HU" sz="1800" dirty="0" smtClean="0"/>
              <a:t> </a:t>
            </a:r>
            <a:r>
              <a:rPr lang="hu-HU" sz="1800" dirty="0"/>
              <a:t>humor </a:t>
            </a:r>
            <a:endParaRPr 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sz="1800" dirty="0" err="1" smtClean="0"/>
              <a:t>that</a:t>
            </a:r>
            <a:r>
              <a:rPr lang="hu-HU" sz="1800" dirty="0" smtClean="0"/>
              <a:t> </a:t>
            </a:r>
            <a:r>
              <a:rPr lang="hu-HU" sz="1800" dirty="0" err="1"/>
              <a:t>fills</a:t>
            </a:r>
            <a:r>
              <a:rPr lang="hu-HU" sz="1800" dirty="0"/>
              <a:t> 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posterior</a:t>
            </a:r>
            <a:r>
              <a:rPr lang="hu-HU" sz="1800" dirty="0" smtClean="0"/>
              <a:t> and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sz="1800" dirty="0" err="1"/>
              <a:t>a</a:t>
            </a:r>
            <a:r>
              <a:rPr lang="hu-HU" sz="1800" dirty="0" err="1" smtClean="0"/>
              <a:t>nterior</a:t>
            </a:r>
            <a:r>
              <a:rPr lang="hu-HU" sz="1800" dirty="0" smtClean="0"/>
              <a:t> </a:t>
            </a:r>
            <a:r>
              <a:rPr lang="hu-HU" sz="1800" dirty="0" err="1" smtClean="0"/>
              <a:t>chambers</a:t>
            </a:r>
            <a:r>
              <a:rPr lang="hu-HU" sz="1800" dirty="0" smtClean="0"/>
              <a:t>.</a:t>
            </a: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Schlemm-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canal</a:t>
            </a:r>
            <a:r>
              <a:rPr lang="hu-HU" altLang="hu-HU" sz="1800" dirty="0" smtClean="0"/>
              <a:t>: </a:t>
            </a:r>
            <a:r>
              <a:rPr lang="hu-HU" altLang="hu-HU" sz="1800" dirty="0" err="1" smtClean="0"/>
              <a:t>absorption</a:t>
            </a:r>
            <a:r>
              <a:rPr lang="hu-HU" altLang="hu-HU" sz="1800" dirty="0" smtClean="0"/>
              <a:t> of  </a:t>
            </a:r>
            <a:r>
              <a:rPr lang="hu-HU" altLang="hu-HU" sz="1800" dirty="0" err="1" smtClean="0"/>
              <a:t>the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aqueous</a:t>
            </a:r>
            <a:r>
              <a:rPr lang="hu-HU" altLang="hu-HU" sz="1800" dirty="0" smtClean="0"/>
              <a:t> humor</a:t>
            </a:r>
            <a:endParaRPr lang="hu-HU" altLang="hu-HU" sz="1800" dirty="0"/>
          </a:p>
        </p:txBody>
      </p:sp>
      <p:pic>
        <p:nvPicPr>
          <p:cNvPr id="22537" name="Picture 4" descr="A csarnokzug (8) a szaruhártya (6) és a szivárványhártya (3) találkozásának terüle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3"/>
          <a:stretch/>
        </p:blipFill>
        <p:spPr bwMode="auto">
          <a:xfrm>
            <a:off x="5663620" y="271463"/>
            <a:ext cx="3480380" cy="596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gyenes összekötő nyíllal 8"/>
          <p:cNvCxnSpPr/>
          <p:nvPr/>
        </p:nvCxnSpPr>
        <p:spPr>
          <a:xfrm>
            <a:off x="2324100" y="1771650"/>
            <a:ext cx="41529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4632325" y="1005681"/>
            <a:ext cx="300672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5086350" y="4324350"/>
            <a:ext cx="160020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6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081088"/>
            <a:ext cx="6678613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zövegdoboz 1"/>
          <p:cNvSpPr txBox="1">
            <a:spLocks noChangeArrowheads="1"/>
          </p:cNvSpPr>
          <p:nvPr/>
        </p:nvSpPr>
        <p:spPr bwMode="auto">
          <a:xfrm>
            <a:off x="33338" y="382588"/>
            <a:ext cx="6995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b="1" dirty="0" err="1" smtClean="0"/>
              <a:t>Sensitive</a:t>
            </a:r>
            <a:r>
              <a:rPr lang="hu-HU" altLang="hu-HU" sz="2400" b="1" dirty="0" smtClean="0"/>
              <a:t> and </a:t>
            </a:r>
            <a:r>
              <a:rPr lang="hu-HU" altLang="hu-HU" sz="2400" b="1" dirty="0" err="1" smtClean="0"/>
              <a:t>non-sensitive</a:t>
            </a:r>
            <a:r>
              <a:rPr lang="hu-HU" altLang="hu-HU" sz="2400" b="1" dirty="0" smtClean="0"/>
              <a:t> retina and </a:t>
            </a:r>
            <a:r>
              <a:rPr lang="hu-HU" altLang="hu-HU" sz="2400" b="1" dirty="0" err="1" smtClean="0"/>
              <a:t>the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ora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serrata</a:t>
            </a: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21247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0413" y="1008063"/>
            <a:ext cx="7623175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ím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u-HU" altLang="hu-HU" sz="2800" dirty="0" err="1" smtClean="0"/>
              <a:t>Ora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serrata</a:t>
            </a:r>
            <a:endParaRPr lang="hu-HU" altLang="hu-HU" sz="28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4572000" y="2457450"/>
            <a:ext cx="72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sclera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 rot="20433476">
            <a:off x="5124450" y="3028950"/>
            <a:ext cx="8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choroid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66850" y="5562600"/>
            <a:ext cx="530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Non </a:t>
            </a:r>
            <a:r>
              <a:rPr lang="hu-HU" dirty="0" err="1" smtClean="0"/>
              <a:t>sensitive</a:t>
            </a:r>
            <a:r>
              <a:rPr lang="hu-HU" dirty="0" smtClean="0"/>
              <a:t> retina 				</a:t>
            </a:r>
            <a:r>
              <a:rPr lang="hu-HU" dirty="0" err="1" smtClean="0"/>
              <a:t>sensitive</a:t>
            </a:r>
            <a:r>
              <a:rPr lang="hu-HU" dirty="0" smtClean="0"/>
              <a:t> </a:t>
            </a:r>
            <a:r>
              <a:rPr lang="hu-HU" dirty="0" err="1" smtClean="0"/>
              <a:t>retina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2628900" y="47244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6078425" y="44577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9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u-HU" altLang="hu-HU" sz="2800" dirty="0" err="1" smtClean="0"/>
              <a:t>Photosensitive</a:t>
            </a:r>
            <a:r>
              <a:rPr lang="hu-HU" altLang="hu-HU" sz="2800" dirty="0" smtClean="0"/>
              <a:t> retina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4525963"/>
          </a:xfrm>
        </p:spPr>
        <p:txBody>
          <a:bodyPr>
            <a:normAutofit/>
          </a:bodyPr>
          <a:lstStyle/>
          <a:p>
            <a:r>
              <a:rPr lang="hu-HU" altLang="hu-HU" sz="1800" dirty="0" smtClean="0"/>
              <a:t>10 </a:t>
            </a:r>
            <a:r>
              <a:rPr lang="hu-HU" altLang="hu-HU" sz="1800" dirty="0" err="1" smtClean="0"/>
              <a:t>layers</a:t>
            </a:r>
            <a:r>
              <a:rPr lang="hu-HU" altLang="hu-HU" sz="1800" dirty="0" smtClean="0"/>
              <a:t>, </a:t>
            </a:r>
            <a:r>
              <a:rPr lang="hu-HU" altLang="hu-HU" sz="1800" dirty="0" err="1" smtClean="0"/>
              <a:t>light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passes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through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them</a:t>
            </a:r>
            <a:endParaRPr lang="hu-HU" altLang="hu-HU" sz="1800" dirty="0" smtClean="0"/>
          </a:p>
          <a:p>
            <a:r>
              <a:rPr lang="hu-HU" altLang="hu-HU" sz="1800" dirty="0" smtClean="0"/>
              <a:t>Fixed </a:t>
            </a:r>
            <a:r>
              <a:rPr lang="hu-HU" altLang="hu-HU" sz="1800" dirty="0" err="1" smtClean="0"/>
              <a:t>only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at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ora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serrata</a:t>
            </a:r>
            <a:r>
              <a:rPr lang="hu-HU" altLang="hu-HU" sz="1800" dirty="0" smtClean="0"/>
              <a:t> and </a:t>
            </a:r>
            <a:r>
              <a:rPr lang="hu-HU" altLang="hu-HU" sz="1800" dirty="0" err="1" smtClean="0"/>
              <a:t>at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optic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nerve</a:t>
            </a:r>
            <a:endParaRPr lang="hu-HU" altLang="hu-HU" sz="1800" dirty="0" smtClean="0"/>
          </a:p>
        </p:txBody>
      </p:sp>
      <p:pic>
        <p:nvPicPr>
          <p:cNvPr id="6148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368675"/>
            <a:ext cx="91440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972050" y="3524250"/>
            <a:ext cx="8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choroid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46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593975" y="996950"/>
            <a:ext cx="4292600" cy="5076825"/>
            <a:chOff x="1634" y="548"/>
            <a:chExt cx="2704" cy="3198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1636" y="1242"/>
              <a:ext cx="2702" cy="2501"/>
            </a:xfrm>
            <a:prstGeom prst="rect">
              <a:avLst/>
            </a:prstGeom>
            <a:solidFill>
              <a:srgbClr val="E5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1636" y="1242"/>
              <a:ext cx="2702" cy="250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auto">
            <a:xfrm>
              <a:off x="2788" y="3537"/>
              <a:ext cx="236" cy="203"/>
            </a:xfrm>
            <a:custGeom>
              <a:avLst/>
              <a:gdLst>
                <a:gd name="T0" fmla="*/ 454 w 945"/>
                <a:gd name="T1" fmla="*/ 8 h 813"/>
                <a:gd name="T2" fmla="*/ 459 w 945"/>
                <a:gd name="T3" fmla="*/ 16 h 813"/>
                <a:gd name="T4" fmla="*/ 463 w 945"/>
                <a:gd name="T5" fmla="*/ 34 h 813"/>
                <a:gd name="T6" fmla="*/ 468 w 945"/>
                <a:gd name="T7" fmla="*/ 98 h 813"/>
                <a:gd name="T8" fmla="*/ 472 w 945"/>
                <a:gd name="T9" fmla="*/ 288 h 813"/>
                <a:gd name="T10" fmla="*/ 473 w 945"/>
                <a:gd name="T11" fmla="*/ 389 h 813"/>
                <a:gd name="T12" fmla="*/ 477 w 945"/>
                <a:gd name="T13" fmla="*/ 479 h 813"/>
                <a:gd name="T14" fmla="*/ 485 w 945"/>
                <a:gd name="T15" fmla="*/ 542 h 813"/>
                <a:gd name="T16" fmla="*/ 491 w 945"/>
                <a:gd name="T17" fmla="*/ 561 h 813"/>
                <a:gd name="T18" fmla="*/ 498 w 945"/>
                <a:gd name="T19" fmla="*/ 569 h 813"/>
                <a:gd name="T20" fmla="*/ 503 w 945"/>
                <a:gd name="T21" fmla="*/ 577 h 813"/>
                <a:gd name="T22" fmla="*/ 514 w 945"/>
                <a:gd name="T23" fmla="*/ 586 h 813"/>
                <a:gd name="T24" fmla="*/ 557 w 945"/>
                <a:gd name="T25" fmla="*/ 607 h 813"/>
                <a:gd name="T26" fmla="*/ 619 w 945"/>
                <a:gd name="T27" fmla="*/ 631 h 813"/>
                <a:gd name="T28" fmla="*/ 691 w 945"/>
                <a:gd name="T29" fmla="*/ 654 h 813"/>
                <a:gd name="T30" fmla="*/ 832 w 945"/>
                <a:gd name="T31" fmla="*/ 696 h 813"/>
                <a:gd name="T32" fmla="*/ 917 w 945"/>
                <a:gd name="T33" fmla="*/ 721 h 813"/>
                <a:gd name="T34" fmla="*/ 938 w 945"/>
                <a:gd name="T35" fmla="*/ 763 h 813"/>
                <a:gd name="T36" fmla="*/ 945 w 945"/>
                <a:gd name="T37" fmla="*/ 786 h 813"/>
                <a:gd name="T38" fmla="*/ 945 w 945"/>
                <a:gd name="T39" fmla="*/ 793 h 813"/>
                <a:gd name="T40" fmla="*/ 941 w 945"/>
                <a:gd name="T41" fmla="*/ 796 h 813"/>
                <a:gd name="T42" fmla="*/ 825 w 945"/>
                <a:gd name="T43" fmla="*/ 801 h 813"/>
                <a:gd name="T44" fmla="*/ 708 w 945"/>
                <a:gd name="T45" fmla="*/ 806 h 813"/>
                <a:gd name="T46" fmla="*/ 592 w 945"/>
                <a:gd name="T47" fmla="*/ 809 h 813"/>
                <a:gd name="T48" fmla="*/ 475 w 945"/>
                <a:gd name="T49" fmla="*/ 812 h 813"/>
                <a:gd name="T50" fmla="*/ 358 w 945"/>
                <a:gd name="T51" fmla="*/ 812 h 813"/>
                <a:gd name="T52" fmla="*/ 241 w 945"/>
                <a:gd name="T53" fmla="*/ 809 h 813"/>
                <a:gd name="T54" fmla="*/ 125 w 945"/>
                <a:gd name="T55" fmla="*/ 804 h 813"/>
                <a:gd name="T56" fmla="*/ 9 w 945"/>
                <a:gd name="T57" fmla="*/ 796 h 813"/>
                <a:gd name="T58" fmla="*/ 2 w 945"/>
                <a:gd name="T59" fmla="*/ 791 h 813"/>
                <a:gd name="T60" fmla="*/ 0 w 945"/>
                <a:gd name="T61" fmla="*/ 780 h 813"/>
                <a:gd name="T62" fmla="*/ 1 w 945"/>
                <a:gd name="T63" fmla="*/ 766 h 813"/>
                <a:gd name="T64" fmla="*/ 7 w 945"/>
                <a:gd name="T65" fmla="*/ 749 h 813"/>
                <a:gd name="T66" fmla="*/ 30 w 945"/>
                <a:gd name="T67" fmla="*/ 682 h 813"/>
                <a:gd name="T68" fmla="*/ 63 w 945"/>
                <a:gd name="T69" fmla="*/ 672 h 813"/>
                <a:gd name="T70" fmla="*/ 88 w 945"/>
                <a:gd name="T71" fmla="*/ 661 h 813"/>
                <a:gd name="T72" fmla="*/ 166 w 945"/>
                <a:gd name="T73" fmla="*/ 614 h 813"/>
                <a:gd name="T74" fmla="*/ 240 w 945"/>
                <a:gd name="T75" fmla="*/ 602 h 813"/>
                <a:gd name="T76" fmla="*/ 284 w 945"/>
                <a:gd name="T77" fmla="*/ 593 h 813"/>
                <a:gd name="T78" fmla="*/ 318 w 945"/>
                <a:gd name="T79" fmla="*/ 584 h 813"/>
                <a:gd name="T80" fmla="*/ 357 w 945"/>
                <a:gd name="T81" fmla="*/ 571 h 813"/>
                <a:gd name="T82" fmla="*/ 362 w 945"/>
                <a:gd name="T83" fmla="*/ 561 h 813"/>
                <a:gd name="T84" fmla="*/ 366 w 945"/>
                <a:gd name="T85" fmla="*/ 541 h 813"/>
                <a:gd name="T86" fmla="*/ 374 w 945"/>
                <a:gd name="T87" fmla="*/ 477 h 813"/>
                <a:gd name="T88" fmla="*/ 384 w 945"/>
                <a:gd name="T89" fmla="*/ 287 h 813"/>
                <a:gd name="T90" fmla="*/ 390 w 945"/>
                <a:gd name="T91" fmla="*/ 187 h 813"/>
                <a:gd name="T92" fmla="*/ 397 w 945"/>
                <a:gd name="T93" fmla="*/ 98 h 813"/>
                <a:gd name="T94" fmla="*/ 409 w 945"/>
                <a:gd name="T95" fmla="*/ 31 h 813"/>
                <a:gd name="T96" fmla="*/ 415 w 945"/>
                <a:gd name="T97" fmla="*/ 10 h 813"/>
                <a:gd name="T98" fmla="*/ 423 w 945"/>
                <a:gd name="T99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45" h="813">
                  <a:moveTo>
                    <a:pt x="423" y="0"/>
                  </a:moveTo>
                  <a:lnTo>
                    <a:pt x="454" y="8"/>
                  </a:lnTo>
                  <a:lnTo>
                    <a:pt x="457" y="10"/>
                  </a:lnTo>
                  <a:lnTo>
                    <a:pt x="459" y="16"/>
                  </a:lnTo>
                  <a:lnTo>
                    <a:pt x="461" y="23"/>
                  </a:lnTo>
                  <a:lnTo>
                    <a:pt x="463" y="34"/>
                  </a:lnTo>
                  <a:lnTo>
                    <a:pt x="466" y="62"/>
                  </a:lnTo>
                  <a:lnTo>
                    <a:pt x="468" y="98"/>
                  </a:lnTo>
                  <a:lnTo>
                    <a:pt x="470" y="186"/>
                  </a:lnTo>
                  <a:lnTo>
                    <a:pt x="472" y="288"/>
                  </a:lnTo>
                  <a:lnTo>
                    <a:pt x="472" y="340"/>
                  </a:lnTo>
                  <a:lnTo>
                    <a:pt x="473" y="389"/>
                  </a:lnTo>
                  <a:lnTo>
                    <a:pt x="475" y="437"/>
                  </a:lnTo>
                  <a:lnTo>
                    <a:pt x="477" y="479"/>
                  </a:lnTo>
                  <a:lnTo>
                    <a:pt x="481" y="514"/>
                  </a:lnTo>
                  <a:lnTo>
                    <a:pt x="485" y="542"/>
                  </a:lnTo>
                  <a:lnTo>
                    <a:pt x="488" y="553"/>
                  </a:lnTo>
                  <a:lnTo>
                    <a:pt x="491" y="561"/>
                  </a:lnTo>
                  <a:lnTo>
                    <a:pt x="495" y="567"/>
                  </a:lnTo>
                  <a:lnTo>
                    <a:pt x="498" y="569"/>
                  </a:lnTo>
                  <a:lnTo>
                    <a:pt x="500" y="572"/>
                  </a:lnTo>
                  <a:lnTo>
                    <a:pt x="503" y="577"/>
                  </a:lnTo>
                  <a:lnTo>
                    <a:pt x="507" y="581"/>
                  </a:lnTo>
                  <a:lnTo>
                    <a:pt x="514" y="586"/>
                  </a:lnTo>
                  <a:lnTo>
                    <a:pt x="533" y="597"/>
                  </a:lnTo>
                  <a:lnTo>
                    <a:pt x="557" y="607"/>
                  </a:lnTo>
                  <a:lnTo>
                    <a:pt x="586" y="618"/>
                  </a:lnTo>
                  <a:lnTo>
                    <a:pt x="619" y="631"/>
                  </a:lnTo>
                  <a:lnTo>
                    <a:pt x="653" y="642"/>
                  </a:lnTo>
                  <a:lnTo>
                    <a:pt x="691" y="654"/>
                  </a:lnTo>
                  <a:lnTo>
                    <a:pt x="763" y="677"/>
                  </a:lnTo>
                  <a:lnTo>
                    <a:pt x="832" y="696"/>
                  </a:lnTo>
                  <a:lnTo>
                    <a:pt x="886" y="712"/>
                  </a:lnTo>
                  <a:lnTo>
                    <a:pt x="917" y="721"/>
                  </a:lnTo>
                  <a:lnTo>
                    <a:pt x="925" y="739"/>
                  </a:lnTo>
                  <a:lnTo>
                    <a:pt x="938" y="763"/>
                  </a:lnTo>
                  <a:lnTo>
                    <a:pt x="942" y="776"/>
                  </a:lnTo>
                  <a:lnTo>
                    <a:pt x="945" y="786"/>
                  </a:lnTo>
                  <a:lnTo>
                    <a:pt x="945" y="789"/>
                  </a:lnTo>
                  <a:lnTo>
                    <a:pt x="945" y="793"/>
                  </a:lnTo>
                  <a:lnTo>
                    <a:pt x="943" y="795"/>
                  </a:lnTo>
                  <a:lnTo>
                    <a:pt x="941" y="796"/>
                  </a:lnTo>
                  <a:lnTo>
                    <a:pt x="884" y="798"/>
                  </a:lnTo>
                  <a:lnTo>
                    <a:pt x="825" y="801"/>
                  </a:lnTo>
                  <a:lnTo>
                    <a:pt x="767" y="804"/>
                  </a:lnTo>
                  <a:lnTo>
                    <a:pt x="708" y="806"/>
                  </a:lnTo>
                  <a:lnTo>
                    <a:pt x="650" y="808"/>
                  </a:lnTo>
                  <a:lnTo>
                    <a:pt x="592" y="809"/>
                  </a:lnTo>
                  <a:lnTo>
                    <a:pt x="533" y="812"/>
                  </a:lnTo>
                  <a:lnTo>
                    <a:pt x="475" y="812"/>
                  </a:lnTo>
                  <a:lnTo>
                    <a:pt x="417" y="813"/>
                  </a:lnTo>
                  <a:lnTo>
                    <a:pt x="358" y="812"/>
                  </a:lnTo>
                  <a:lnTo>
                    <a:pt x="300" y="812"/>
                  </a:lnTo>
                  <a:lnTo>
                    <a:pt x="241" y="809"/>
                  </a:lnTo>
                  <a:lnTo>
                    <a:pt x="183" y="807"/>
                  </a:lnTo>
                  <a:lnTo>
                    <a:pt x="125" y="804"/>
                  </a:lnTo>
                  <a:lnTo>
                    <a:pt x="67" y="800"/>
                  </a:lnTo>
                  <a:lnTo>
                    <a:pt x="9" y="796"/>
                  </a:lnTo>
                  <a:lnTo>
                    <a:pt x="4" y="794"/>
                  </a:lnTo>
                  <a:lnTo>
                    <a:pt x="2" y="791"/>
                  </a:lnTo>
                  <a:lnTo>
                    <a:pt x="0" y="787"/>
                  </a:lnTo>
                  <a:lnTo>
                    <a:pt x="0" y="780"/>
                  </a:lnTo>
                  <a:lnTo>
                    <a:pt x="0" y="773"/>
                  </a:lnTo>
                  <a:lnTo>
                    <a:pt x="1" y="766"/>
                  </a:lnTo>
                  <a:lnTo>
                    <a:pt x="3" y="758"/>
                  </a:lnTo>
                  <a:lnTo>
                    <a:pt x="7" y="749"/>
                  </a:lnTo>
                  <a:lnTo>
                    <a:pt x="20" y="712"/>
                  </a:lnTo>
                  <a:lnTo>
                    <a:pt x="30" y="682"/>
                  </a:lnTo>
                  <a:lnTo>
                    <a:pt x="48" y="677"/>
                  </a:lnTo>
                  <a:lnTo>
                    <a:pt x="63" y="672"/>
                  </a:lnTo>
                  <a:lnTo>
                    <a:pt x="75" y="668"/>
                  </a:lnTo>
                  <a:lnTo>
                    <a:pt x="88" y="661"/>
                  </a:lnTo>
                  <a:lnTo>
                    <a:pt x="118" y="644"/>
                  </a:lnTo>
                  <a:lnTo>
                    <a:pt x="166" y="614"/>
                  </a:lnTo>
                  <a:lnTo>
                    <a:pt x="208" y="607"/>
                  </a:lnTo>
                  <a:lnTo>
                    <a:pt x="240" y="602"/>
                  </a:lnTo>
                  <a:lnTo>
                    <a:pt x="265" y="597"/>
                  </a:lnTo>
                  <a:lnTo>
                    <a:pt x="284" y="593"/>
                  </a:lnTo>
                  <a:lnTo>
                    <a:pt x="301" y="589"/>
                  </a:lnTo>
                  <a:lnTo>
                    <a:pt x="318" y="584"/>
                  </a:lnTo>
                  <a:lnTo>
                    <a:pt x="336" y="578"/>
                  </a:lnTo>
                  <a:lnTo>
                    <a:pt x="357" y="571"/>
                  </a:lnTo>
                  <a:lnTo>
                    <a:pt x="359" y="567"/>
                  </a:lnTo>
                  <a:lnTo>
                    <a:pt x="362" y="561"/>
                  </a:lnTo>
                  <a:lnTo>
                    <a:pt x="365" y="552"/>
                  </a:lnTo>
                  <a:lnTo>
                    <a:pt x="366" y="541"/>
                  </a:lnTo>
                  <a:lnTo>
                    <a:pt x="370" y="513"/>
                  </a:lnTo>
                  <a:lnTo>
                    <a:pt x="374" y="477"/>
                  </a:lnTo>
                  <a:lnTo>
                    <a:pt x="379" y="388"/>
                  </a:lnTo>
                  <a:lnTo>
                    <a:pt x="384" y="287"/>
                  </a:lnTo>
                  <a:lnTo>
                    <a:pt x="387" y="237"/>
                  </a:lnTo>
                  <a:lnTo>
                    <a:pt x="390" y="187"/>
                  </a:lnTo>
                  <a:lnTo>
                    <a:pt x="394" y="140"/>
                  </a:lnTo>
                  <a:lnTo>
                    <a:pt x="397" y="98"/>
                  </a:lnTo>
                  <a:lnTo>
                    <a:pt x="403" y="60"/>
                  </a:lnTo>
                  <a:lnTo>
                    <a:pt x="409" y="31"/>
                  </a:lnTo>
                  <a:lnTo>
                    <a:pt x="412" y="20"/>
                  </a:lnTo>
                  <a:lnTo>
                    <a:pt x="415" y="10"/>
                  </a:lnTo>
                  <a:lnTo>
                    <a:pt x="41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2788" y="3537"/>
              <a:ext cx="236" cy="203"/>
            </a:xfrm>
            <a:custGeom>
              <a:avLst/>
              <a:gdLst>
                <a:gd name="T0" fmla="*/ 454 w 945"/>
                <a:gd name="T1" fmla="*/ 8 h 813"/>
                <a:gd name="T2" fmla="*/ 459 w 945"/>
                <a:gd name="T3" fmla="*/ 16 h 813"/>
                <a:gd name="T4" fmla="*/ 463 w 945"/>
                <a:gd name="T5" fmla="*/ 34 h 813"/>
                <a:gd name="T6" fmla="*/ 468 w 945"/>
                <a:gd name="T7" fmla="*/ 98 h 813"/>
                <a:gd name="T8" fmla="*/ 472 w 945"/>
                <a:gd name="T9" fmla="*/ 288 h 813"/>
                <a:gd name="T10" fmla="*/ 473 w 945"/>
                <a:gd name="T11" fmla="*/ 389 h 813"/>
                <a:gd name="T12" fmla="*/ 477 w 945"/>
                <a:gd name="T13" fmla="*/ 479 h 813"/>
                <a:gd name="T14" fmla="*/ 485 w 945"/>
                <a:gd name="T15" fmla="*/ 542 h 813"/>
                <a:gd name="T16" fmla="*/ 491 w 945"/>
                <a:gd name="T17" fmla="*/ 561 h 813"/>
                <a:gd name="T18" fmla="*/ 498 w 945"/>
                <a:gd name="T19" fmla="*/ 569 h 813"/>
                <a:gd name="T20" fmla="*/ 503 w 945"/>
                <a:gd name="T21" fmla="*/ 577 h 813"/>
                <a:gd name="T22" fmla="*/ 514 w 945"/>
                <a:gd name="T23" fmla="*/ 586 h 813"/>
                <a:gd name="T24" fmla="*/ 557 w 945"/>
                <a:gd name="T25" fmla="*/ 607 h 813"/>
                <a:gd name="T26" fmla="*/ 619 w 945"/>
                <a:gd name="T27" fmla="*/ 631 h 813"/>
                <a:gd name="T28" fmla="*/ 691 w 945"/>
                <a:gd name="T29" fmla="*/ 654 h 813"/>
                <a:gd name="T30" fmla="*/ 832 w 945"/>
                <a:gd name="T31" fmla="*/ 696 h 813"/>
                <a:gd name="T32" fmla="*/ 917 w 945"/>
                <a:gd name="T33" fmla="*/ 721 h 813"/>
                <a:gd name="T34" fmla="*/ 938 w 945"/>
                <a:gd name="T35" fmla="*/ 763 h 813"/>
                <a:gd name="T36" fmla="*/ 945 w 945"/>
                <a:gd name="T37" fmla="*/ 786 h 813"/>
                <a:gd name="T38" fmla="*/ 945 w 945"/>
                <a:gd name="T39" fmla="*/ 793 h 813"/>
                <a:gd name="T40" fmla="*/ 941 w 945"/>
                <a:gd name="T41" fmla="*/ 796 h 813"/>
                <a:gd name="T42" fmla="*/ 825 w 945"/>
                <a:gd name="T43" fmla="*/ 801 h 813"/>
                <a:gd name="T44" fmla="*/ 708 w 945"/>
                <a:gd name="T45" fmla="*/ 806 h 813"/>
                <a:gd name="T46" fmla="*/ 592 w 945"/>
                <a:gd name="T47" fmla="*/ 809 h 813"/>
                <a:gd name="T48" fmla="*/ 475 w 945"/>
                <a:gd name="T49" fmla="*/ 812 h 813"/>
                <a:gd name="T50" fmla="*/ 358 w 945"/>
                <a:gd name="T51" fmla="*/ 812 h 813"/>
                <a:gd name="T52" fmla="*/ 241 w 945"/>
                <a:gd name="T53" fmla="*/ 809 h 813"/>
                <a:gd name="T54" fmla="*/ 125 w 945"/>
                <a:gd name="T55" fmla="*/ 804 h 813"/>
                <a:gd name="T56" fmla="*/ 9 w 945"/>
                <a:gd name="T57" fmla="*/ 796 h 813"/>
                <a:gd name="T58" fmla="*/ 2 w 945"/>
                <a:gd name="T59" fmla="*/ 791 h 813"/>
                <a:gd name="T60" fmla="*/ 0 w 945"/>
                <a:gd name="T61" fmla="*/ 780 h 813"/>
                <a:gd name="T62" fmla="*/ 1 w 945"/>
                <a:gd name="T63" fmla="*/ 766 h 813"/>
                <a:gd name="T64" fmla="*/ 7 w 945"/>
                <a:gd name="T65" fmla="*/ 749 h 813"/>
                <a:gd name="T66" fmla="*/ 30 w 945"/>
                <a:gd name="T67" fmla="*/ 682 h 813"/>
                <a:gd name="T68" fmla="*/ 63 w 945"/>
                <a:gd name="T69" fmla="*/ 672 h 813"/>
                <a:gd name="T70" fmla="*/ 88 w 945"/>
                <a:gd name="T71" fmla="*/ 661 h 813"/>
                <a:gd name="T72" fmla="*/ 166 w 945"/>
                <a:gd name="T73" fmla="*/ 614 h 813"/>
                <a:gd name="T74" fmla="*/ 240 w 945"/>
                <a:gd name="T75" fmla="*/ 602 h 813"/>
                <a:gd name="T76" fmla="*/ 284 w 945"/>
                <a:gd name="T77" fmla="*/ 593 h 813"/>
                <a:gd name="T78" fmla="*/ 318 w 945"/>
                <a:gd name="T79" fmla="*/ 584 h 813"/>
                <a:gd name="T80" fmla="*/ 357 w 945"/>
                <a:gd name="T81" fmla="*/ 571 h 813"/>
                <a:gd name="T82" fmla="*/ 362 w 945"/>
                <a:gd name="T83" fmla="*/ 561 h 813"/>
                <a:gd name="T84" fmla="*/ 366 w 945"/>
                <a:gd name="T85" fmla="*/ 541 h 813"/>
                <a:gd name="T86" fmla="*/ 374 w 945"/>
                <a:gd name="T87" fmla="*/ 477 h 813"/>
                <a:gd name="T88" fmla="*/ 384 w 945"/>
                <a:gd name="T89" fmla="*/ 287 h 813"/>
                <a:gd name="T90" fmla="*/ 390 w 945"/>
                <a:gd name="T91" fmla="*/ 187 h 813"/>
                <a:gd name="T92" fmla="*/ 397 w 945"/>
                <a:gd name="T93" fmla="*/ 98 h 813"/>
                <a:gd name="T94" fmla="*/ 409 w 945"/>
                <a:gd name="T95" fmla="*/ 31 h 813"/>
                <a:gd name="T96" fmla="*/ 415 w 945"/>
                <a:gd name="T97" fmla="*/ 10 h 813"/>
                <a:gd name="T98" fmla="*/ 423 w 945"/>
                <a:gd name="T99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45" h="813">
                  <a:moveTo>
                    <a:pt x="423" y="0"/>
                  </a:moveTo>
                  <a:lnTo>
                    <a:pt x="454" y="8"/>
                  </a:lnTo>
                  <a:lnTo>
                    <a:pt x="457" y="10"/>
                  </a:lnTo>
                  <a:lnTo>
                    <a:pt x="459" y="16"/>
                  </a:lnTo>
                  <a:lnTo>
                    <a:pt x="461" y="23"/>
                  </a:lnTo>
                  <a:lnTo>
                    <a:pt x="463" y="34"/>
                  </a:lnTo>
                  <a:lnTo>
                    <a:pt x="466" y="62"/>
                  </a:lnTo>
                  <a:lnTo>
                    <a:pt x="468" y="98"/>
                  </a:lnTo>
                  <a:lnTo>
                    <a:pt x="470" y="186"/>
                  </a:lnTo>
                  <a:lnTo>
                    <a:pt x="472" y="288"/>
                  </a:lnTo>
                  <a:lnTo>
                    <a:pt x="472" y="340"/>
                  </a:lnTo>
                  <a:lnTo>
                    <a:pt x="473" y="389"/>
                  </a:lnTo>
                  <a:lnTo>
                    <a:pt x="475" y="437"/>
                  </a:lnTo>
                  <a:lnTo>
                    <a:pt x="477" y="479"/>
                  </a:lnTo>
                  <a:lnTo>
                    <a:pt x="481" y="514"/>
                  </a:lnTo>
                  <a:lnTo>
                    <a:pt x="485" y="542"/>
                  </a:lnTo>
                  <a:lnTo>
                    <a:pt x="488" y="553"/>
                  </a:lnTo>
                  <a:lnTo>
                    <a:pt x="491" y="561"/>
                  </a:lnTo>
                  <a:lnTo>
                    <a:pt x="495" y="567"/>
                  </a:lnTo>
                  <a:lnTo>
                    <a:pt x="498" y="569"/>
                  </a:lnTo>
                  <a:lnTo>
                    <a:pt x="500" y="572"/>
                  </a:lnTo>
                  <a:lnTo>
                    <a:pt x="503" y="577"/>
                  </a:lnTo>
                  <a:lnTo>
                    <a:pt x="507" y="581"/>
                  </a:lnTo>
                  <a:lnTo>
                    <a:pt x="514" y="586"/>
                  </a:lnTo>
                  <a:lnTo>
                    <a:pt x="533" y="597"/>
                  </a:lnTo>
                  <a:lnTo>
                    <a:pt x="557" y="607"/>
                  </a:lnTo>
                  <a:lnTo>
                    <a:pt x="586" y="618"/>
                  </a:lnTo>
                  <a:lnTo>
                    <a:pt x="619" y="631"/>
                  </a:lnTo>
                  <a:lnTo>
                    <a:pt x="653" y="642"/>
                  </a:lnTo>
                  <a:lnTo>
                    <a:pt x="691" y="654"/>
                  </a:lnTo>
                  <a:lnTo>
                    <a:pt x="763" y="677"/>
                  </a:lnTo>
                  <a:lnTo>
                    <a:pt x="832" y="696"/>
                  </a:lnTo>
                  <a:lnTo>
                    <a:pt x="886" y="712"/>
                  </a:lnTo>
                  <a:lnTo>
                    <a:pt x="917" y="721"/>
                  </a:lnTo>
                  <a:lnTo>
                    <a:pt x="925" y="739"/>
                  </a:lnTo>
                  <a:lnTo>
                    <a:pt x="938" y="763"/>
                  </a:lnTo>
                  <a:lnTo>
                    <a:pt x="942" y="776"/>
                  </a:lnTo>
                  <a:lnTo>
                    <a:pt x="945" y="786"/>
                  </a:lnTo>
                  <a:lnTo>
                    <a:pt x="945" y="789"/>
                  </a:lnTo>
                  <a:lnTo>
                    <a:pt x="945" y="793"/>
                  </a:lnTo>
                  <a:lnTo>
                    <a:pt x="943" y="795"/>
                  </a:lnTo>
                  <a:lnTo>
                    <a:pt x="941" y="796"/>
                  </a:lnTo>
                  <a:lnTo>
                    <a:pt x="884" y="798"/>
                  </a:lnTo>
                  <a:lnTo>
                    <a:pt x="825" y="801"/>
                  </a:lnTo>
                  <a:lnTo>
                    <a:pt x="767" y="804"/>
                  </a:lnTo>
                  <a:lnTo>
                    <a:pt x="708" y="806"/>
                  </a:lnTo>
                  <a:lnTo>
                    <a:pt x="650" y="808"/>
                  </a:lnTo>
                  <a:lnTo>
                    <a:pt x="592" y="809"/>
                  </a:lnTo>
                  <a:lnTo>
                    <a:pt x="533" y="812"/>
                  </a:lnTo>
                  <a:lnTo>
                    <a:pt x="475" y="812"/>
                  </a:lnTo>
                  <a:lnTo>
                    <a:pt x="417" y="813"/>
                  </a:lnTo>
                  <a:lnTo>
                    <a:pt x="358" y="812"/>
                  </a:lnTo>
                  <a:lnTo>
                    <a:pt x="300" y="812"/>
                  </a:lnTo>
                  <a:lnTo>
                    <a:pt x="241" y="809"/>
                  </a:lnTo>
                  <a:lnTo>
                    <a:pt x="183" y="807"/>
                  </a:lnTo>
                  <a:lnTo>
                    <a:pt x="125" y="804"/>
                  </a:lnTo>
                  <a:lnTo>
                    <a:pt x="67" y="800"/>
                  </a:lnTo>
                  <a:lnTo>
                    <a:pt x="9" y="796"/>
                  </a:lnTo>
                  <a:lnTo>
                    <a:pt x="4" y="794"/>
                  </a:lnTo>
                  <a:lnTo>
                    <a:pt x="2" y="791"/>
                  </a:lnTo>
                  <a:lnTo>
                    <a:pt x="0" y="787"/>
                  </a:lnTo>
                  <a:lnTo>
                    <a:pt x="0" y="780"/>
                  </a:lnTo>
                  <a:lnTo>
                    <a:pt x="0" y="773"/>
                  </a:lnTo>
                  <a:lnTo>
                    <a:pt x="1" y="766"/>
                  </a:lnTo>
                  <a:lnTo>
                    <a:pt x="3" y="758"/>
                  </a:lnTo>
                  <a:lnTo>
                    <a:pt x="7" y="749"/>
                  </a:lnTo>
                  <a:lnTo>
                    <a:pt x="20" y="712"/>
                  </a:lnTo>
                  <a:lnTo>
                    <a:pt x="30" y="682"/>
                  </a:lnTo>
                  <a:lnTo>
                    <a:pt x="48" y="677"/>
                  </a:lnTo>
                  <a:lnTo>
                    <a:pt x="63" y="672"/>
                  </a:lnTo>
                  <a:lnTo>
                    <a:pt x="75" y="668"/>
                  </a:lnTo>
                  <a:lnTo>
                    <a:pt x="88" y="661"/>
                  </a:lnTo>
                  <a:lnTo>
                    <a:pt x="118" y="644"/>
                  </a:lnTo>
                  <a:lnTo>
                    <a:pt x="166" y="614"/>
                  </a:lnTo>
                  <a:lnTo>
                    <a:pt x="208" y="607"/>
                  </a:lnTo>
                  <a:lnTo>
                    <a:pt x="240" y="602"/>
                  </a:lnTo>
                  <a:lnTo>
                    <a:pt x="265" y="597"/>
                  </a:lnTo>
                  <a:lnTo>
                    <a:pt x="284" y="593"/>
                  </a:lnTo>
                  <a:lnTo>
                    <a:pt x="301" y="589"/>
                  </a:lnTo>
                  <a:lnTo>
                    <a:pt x="318" y="584"/>
                  </a:lnTo>
                  <a:lnTo>
                    <a:pt x="336" y="578"/>
                  </a:lnTo>
                  <a:lnTo>
                    <a:pt x="357" y="571"/>
                  </a:lnTo>
                  <a:lnTo>
                    <a:pt x="359" y="567"/>
                  </a:lnTo>
                  <a:lnTo>
                    <a:pt x="362" y="561"/>
                  </a:lnTo>
                  <a:lnTo>
                    <a:pt x="365" y="552"/>
                  </a:lnTo>
                  <a:lnTo>
                    <a:pt x="366" y="541"/>
                  </a:lnTo>
                  <a:lnTo>
                    <a:pt x="370" y="513"/>
                  </a:lnTo>
                  <a:lnTo>
                    <a:pt x="374" y="477"/>
                  </a:lnTo>
                  <a:lnTo>
                    <a:pt x="379" y="388"/>
                  </a:lnTo>
                  <a:lnTo>
                    <a:pt x="384" y="287"/>
                  </a:lnTo>
                  <a:lnTo>
                    <a:pt x="387" y="237"/>
                  </a:lnTo>
                  <a:lnTo>
                    <a:pt x="390" y="187"/>
                  </a:lnTo>
                  <a:lnTo>
                    <a:pt x="394" y="140"/>
                  </a:lnTo>
                  <a:lnTo>
                    <a:pt x="397" y="98"/>
                  </a:lnTo>
                  <a:lnTo>
                    <a:pt x="403" y="60"/>
                  </a:lnTo>
                  <a:lnTo>
                    <a:pt x="409" y="31"/>
                  </a:lnTo>
                  <a:lnTo>
                    <a:pt x="412" y="20"/>
                  </a:lnTo>
                  <a:lnTo>
                    <a:pt x="415" y="10"/>
                  </a:lnTo>
                  <a:lnTo>
                    <a:pt x="419" y="3"/>
                  </a:lnTo>
                  <a:lnTo>
                    <a:pt x="423" y="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2570" y="3541"/>
              <a:ext cx="214" cy="205"/>
            </a:xfrm>
            <a:custGeom>
              <a:avLst/>
              <a:gdLst>
                <a:gd name="T0" fmla="*/ 410 w 857"/>
                <a:gd name="T1" fmla="*/ 481 h 822"/>
                <a:gd name="T2" fmla="*/ 429 w 857"/>
                <a:gd name="T3" fmla="*/ 471 h 822"/>
                <a:gd name="T4" fmla="*/ 443 w 857"/>
                <a:gd name="T5" fmla="*/ 456 h 822"/>
                <a:gd name="T6" fmla="*/ 453 w 857"/>
                <a:gd name="T7" fmla="*/ 434 h 822"/>
                <a:gd name="T8" fmla="*/ 460 w 857"/>
                <a:gd name="T9" fmla="*/ 407 h 822"/>
                <a:gd name="T10" fmla="*/ 463 w 857"/>
                <a:gd name="T11" fmla="*/ 376 h 822"/>
                <a:gd name="T12" fmla="*/ 464 w 857"/>
                <a:gd name="T13" fmla="*/ 324 h 822"/>
                <a:gd name="T14" fmla="*/ 456 w 857"/>
                <a:gd name="T15" fmla="*/ 207 h 822"/>
                <a:gd name="T16" fmla="*/ 448 w 857"/>
                <a:gd name="T17" fmla="*/ 92 h 822"/>
                <a:gd name="T18" fmla="*/ 448 w 857"/>
                <a:gd name="T19" fmla="*/ 41 h 822"/>
                <a:gd name="T20" fmla="*/ 453 w 857"/>
                <a:gd name="T21" fmla="*/ 13 h 822"/>
                <a:gd name="T22" fmla="*/ 501 w 857"/>
                <a:gd name="T23" fmla="*/ 9 h 822"/>
                <a:gd name="T24" fmla="*/ 498 w 857"/>
                <a:gd name="T25" fmla="*/ 114 h 822"/>
                <a:gd name="T26" fmla="*/ 496 w 857"/>
                <a:gd name="T27" fmla="*/ 271 h 822"/>
                <a:gd name="T28" fmla="*/ 498 w 857"/>
                <a:gd name="T29" fmla="*/ 348 h 822"/>
                <a:gd name="T30" fmla="*/ 506 w 857"/>
                <a:gd name="T31" fmla="*/ 412 h 822"/>
                <a:gd name="T32" fmla="*/ 511 w 857"/>
                <a:gd name="T33" fmla="*/ 436 h 822"/>
                <a:gd name="T34" fmla="*/ 519 w 857"/>
                <a:gd name="T35" fmla="*/ 456 h 822"/>
                <a:gd name="T36" fmla="*/ 528 w 857"/>
                <a:gd name="T37" fmla="*/ 467 h 822"/>
                <a:gd name="T38" fmla="*/ 540 w 857"/>
                <a:gd name="T39" fmla="*/ 470 h 822"/>
                <a:gd name="T40" fmla="*/ 545 w 857"/>
                <a:gd name="T41" fmla="*/ 505 h 822"/>
                <a:gd name="T42" fmla="*/ 557 w 857"/>
                <a:gd name="T43" fmla="*/ 532 h 822"/>
                <a:gd name="T44" fmla="*/ 576 w 857"/>
                <a:gd name="T45" fmla="*/ 554 h 822"/>
                <a:gd name="T46" fmla="*/ 602 w 857"/>
                <a:gd name="T47" fmla="*/ 571 h 822"/>
                <a:gd name="T48" fmla="*/ 631 w 857"/>
                <a:gd name="T49" fmla="*/ 586 h 822"/>
                <a:gd name="T50" fmla="*/ 663 w 857"/>
                <a:gd name="T51" fmla="*/ 598 h 822"/>
                <a:gd name="T52" fmla="*/ 730 w 857"/>
                <a:gd name="T53" fmla="*/ 621 h 822"/>
                <a:gd name="T54" fmla="*/ 762 w 857"/>
                <a:gd name="T55" fmla="*/ 632 h 822"/>
                <a:gd name="T56" fmla="*/ 792 w 857"/>
                <a:gd name="T57" fmla="*/ 645 h 822"/>
                <a:gd name="T58" fmla="*/ 817 w 857"/>
                <a:gd name="T59" fmla="*/ 661 h 822"/>
                <a:gd name="T60" fmla="*/ 838 w 857"/>
                <a:gd name="T61" fmla="*/ 681 h 822"/>
                <a:gd name="T62" fmla="*/ 851 w 857"/>
                <a:gd name="T63" fmla="*/ 707 h 822"/>
                <a:gd name="T64" fmla="*/ 857 w 857"/>
                <a:gd name="T65" fmla="*/ 737 h 822"/>
                <a:gd name="T66" fmla="*/ 853 w 857"/>
                <a:gd name="T67" fmla="*/ 776 h 822"/>
                <a:gd name="T68" fmla="*/ 839 w 857"/>
                <a:gd name="T69" fmla="*/ 822 h 822"/>
                <a:gd name="T70" fmla="*/ 750 w 857"/>
                <a:gd name="T71" fmla="*/ 816 h 822"/>
                <a:gd name="T72" fmla="*/ 637 w 857"/>
                <a:gd name="T73" fmla="*/ 808 h 822"/>
                <a:gd name="T74" fmla="*/ 444 w 857"/>
                <a:gd name="T75" fmla="*/ 804 h 822"/>
                <a:gd name="T76" fmla="*/ 117 w 857"/>
                <a:gd name="T77" fmla="*/ 804 h 822"/>
                <a:gd name="T78" fmla="*/ 88 w 857"/>
                <a:gd name="T79" fmla="*/ 804 h 822"/>
                <a:gd name="T80" fmla="*/ 59 w 857"/>
                <a:gd name="T81" fmla="*/ 805 h 822"/>
                <a:gd name="T82" fmla="*/ 30 w 857"/>
                <a:gd name="T83" fmla="*/ 807 h 822"/>
                <a:gd name="T84" fmla="*/ 0 w 857"/>
                <a:gd name="T85" fmla="*/ 807 h 822"/>
                <a:gd name="T86" fmla="*/ 9 w 857"/>
                <a:gd name="T87" fmla="*/ 776 h 822"/>
                <a:gd name="T88" fmla="*/ 22 w 857"/>
                <a:gd name="T89" fmla="*/ 746 h 822"/>
                <a:gd name="T90" fmla="*/ 37 w 857"/>
                <a:gd name="T91" fmla="*/ 719 h 822"/>
                <a:gd name="T92" fmla="*/ 56 w 857"/>
                <a:gd name="T93" fmla="*/ 695 h 822"/>
                <a:gd name="T94" fmla="*/ 79 w 857"/>
                <a:gd name="T95" fmla="*/ 673 h 822"/>
                <a:gd name="T96" fmla="*/ 103 w 857"/>
                <a:gd name="T97" fmla="*/ 653 h 822"/>
                <a:gd name="T98" fmla="*/ 156 w 857"/>
                <a:gd name="T99" fmla="*/ 616 h 822"/>
                <a:gd name="T100" fmla="*/ 216 w 857"/>
                <a:gd name="T101" fmla="*/ 584 h 822"/>
                <a:gd name="T102" fmla="*/ 278 w 857"/>
                <a:gd name="T103" fmla="*/ 552 h 822"/>
                <a:gd name="T104" fmla="*/ 339 w 857"/>
                <a:gd name="T105" fmla="*/ 520 h 822"/>
                <a:gd name="T106" fmla="*/ 399 w 857"/>
                <a:gd name="T107" fmla="*/ 48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7" h="822">
                  <a:moveTo>
                    <a:pt x="399" y="484"/>
                  </a:moveTo>
                  <a:lnTo>
                    <a:pt x="410" y="481"/>
                  </a:lnTo>
                  <a:lnTo>
                    <a:pt x="420" y="477"/>
                  </a:lnTo>
                  <a:lnTo>
                    <a:pt x="429" y="471"/>
                  </a:lnTo>
                  <a:lnTo>
                    <a:pt x="436" y="465"/>
                  </a:lnTo>
                  <a:lnTo>
                    <a:pt x="443" y="456"/>
                  </a:lnTo>
                  <a:lnTo>
                    <a:pt x="448" y="445"/>
                  </a:lnTo>
                  <a:lnTo>
                    <a:pt x="453" y="434"/>
                  </a:lnTo>
                  <a:lnTo>
                    <a:pt x="457" y="421"/>
                  </a:lnTo>
                  <a:lnTo>
                    <a:pt x="460" y="407"/>
                  </a:lnTo>
                  <a:lnTo>
                    <a:pt x="462" y="393"/>
                  </a:lnTo>
                  <a:lnTo>
                    <a:pt x="463" y="376"/>
                  </a:lnTo>
                  <a:lnTo>
                    <a:pt x="464" y="359"/>
                  </a:lnTo>
                  <a:lnTo>
                    <a:pt x="464" y="324"/>
                  </a:lnTo>
                  <a:lnTo>
                    <a:pt x="462" y="286"/>
                  </a:lnTo>
                  <a:lnTo>
                    <a:pt x="456" y="207"/>
                  </a:lnTo>
                  <a:lnTo>
                    <a:pt x="450" y="129"/>
                  </a:lnTo>
                  <a:lnTo>
                    <a:pt x="448" y="92"/>
                  </a:lnTo>
                  <a:lnTo>
                    <a:pt x="448" y="58"/>
                  </a:lnTo>
                  <a:lnTo>
                    <a:pt x="448" y="41"/>
                  </a:lnTo>
                  <a:lnTo>
                    <a:pt x="451" y="27"/>
                  </a:lnTo>
                  <a:lnTo>
                    <a:pt x="453" y="13"/>
                  </a:lnTo>
                  <a:lnTo>
                    <a:pt x="455" y="0"/>
                  </a:lnTo>
                  <a:lnTo>
                    <a:pt x="501" y="9"/>
                  </a:lnTo>
                  <a:lnTo>
                    <a:pt x="500" y="51"/>
                  </a:lnTo>
                  <a:lnTo>
                    <a:pt x="498" y="114"/>
                  </a:lnTo>
                  <a:lnTo>
                    <a:pt x="496" y="191"/>
                  </a:lnTo>
                  <a:lnTo>
                    <a:pt x="496" y="271"/>
                  </a:lnTo>
                  <a:lnTo>
                    <a:pt x="497" y="311"/>
                  </a:lnTo>
                  <a:lnTo>
                    <a:pt x="498" y="348"/>
                  </a:lnTo>
                  <a:lnTo>
                    <a:pt x="501" y="381"/>
                  </a:lnTo>
                  <a:lnTo>
                    <a:pt x="506" y="412"/>
                  </a:lnTo>
                  <a:lnTo>
                    <a:pt x="508" y="425"/>
                  </a:lnTo>
                  <a:lnTo>
                    <a:pt x="511" y="436"/>
                  </a:lnTo>
                  <a:lnTo>
                    <a:pt x="515" y="448"/>
                  </a:lnTo>
                  <a:lnTo>
                    <a:pt x="519" y="456"/>
                  </a:lnTo>
                  <a:lnTo>
                    <a:pt x="524" y="462"/>
                  </a:lnTo>
                  <a:lnTo>
                    <a:pt x="528" y="467"/>
                  </a:lnTo>
                  <a:lnTo>
                    <a:pt x="534" y="470"/>
                  </a:lnTo>
                  <a:lnTo>
                    <a:pt x="540" y="470"/>
                  </a:lnTo>
                  <a:lnTo>
                    <a:pt x="542" y="488"/>
                  </a:lnTo>
                  <a:lnTo>
                    <a:pt x="545" y="505"/>
                  </a:lnTo>
                  <a:lnTo>
                    <a:pt x="551" y="518"/>
                  </a:lnTo>
                  <a:lnTo>
                    <a:pt x="557" y="532"/>
                  </a:lnTo>
                  <a:lnTo>
                    <a:pt x="566" y="543"/>
                  </a:lnTo>
                  <a:lnTo>
                    <a:pt x="576" y="554"/>
                  </a:lnTo>
                  <a:lnTo>
                    <a:pt x="589" y="563"/>
                  </a:lnTo>
                  <a:lnTo>
                    <a:pt x="602" y="571"/>
                  </a:lnTo>
                  <a:lnTo>
                    <a:pt x="616" y="579"/>
                  </a:lnTo>
                  <a:lnTo>
                    <a:pt x="631" y="586"/>
                  </a:lnTo>
                  <a:lnTo>
                    <a:pt x="647" y="592"/>
                  </a:lnTo>
                  <a:lnTo>
                    <a:pt x="663" y="598"/>
                  </a:lnTo>
                  <a:lnTo>
                    <a:pt x="697" y="609"/>
                  </a:lnTo>
                  <a:lnTo>
                    <a:pt x="730" y="621"/>
                  </a:lnTo>
                  <a:lnTo>
                    <a:pt x="746" y="626"/>
                  </a:lnTo>
                  <a:lnTo>
                    <a:pt x="762" y="632"/>
                  </a:lnTo>
                  <a:lnTo>
                    <a:pt x="777" y="639"/>
                  </a:lnTo>
                  <a:lnTo>
                    <a:pt x="792" y="645"/>
                  </a:lnTo>
                  <a:lnTo>
                    <a:pt x="805" y="653"/>
                  </a:lnTo>
                  <a:lnTo>
                    <a:pt x="817" y="661"/>
                  </a:lnTo>
                  <a:lnTo>
                    <a:pt x="828" y="671"/>
                  </a:lnTo>
                  <a:lnTo>
                    <a:pt x="838" y="681"/>
                  </a:lnTo>
                  <a:lnTo>
                    <a:pt x="845" y="694"/>
                  </a:lnTo>
                  <a:lnTo>
                    <a:pt x="851" y="707"/>
                  </a:lnTo>
                  <a:lnTo>
                    <a:pt x="855" y="722"/>
                  </a:lnTo>
                  <a:lnTo>
                    <a:pt x="857" y="737"/>
                  </a:lnTo>
                  <a:lnTo>
                    <a:pt x="856" y="755"/>
                  </a:lnTo>
                  <a:lnTo>
                    <a:pt x="853" y="776"/>
                  </a:lnTo>
                  <a:lnTo>
                    <a:pt x="847" y="797"/>
                  </a:lnTo>
                  <a:lnTo>
                    <a:pt x="839" y="822"/>
                  </a:lnTo>
                  <a:lnTo>
                    <a:pt x="794" y="818"/>
                  </a:lnTo>
                  <a:lnTo>
                    <a:pt x="750" y="816"/>
                  </a:lnTo>
                  <a:lnTo>
                    <a:pt x="700" y="811"/>
                  </a:lnTo>
                  <a:lnTo>
                    <a:pt x="637" y="808"/>
                  </a:lnTo>
                  <a:lnTo>
                    <a:pt x="553" y="806"/>
                  </a:lnTo>
                  <a:lnTo>
                    <a:pt x="444" y="804"/>
                  </a:lnTo>
                  <a:lnTo>
                    <a:pt x="300" y="802"/>
                  </a:lnTo>
                  <a:lnTo>
                    <a:pt x="117" y="804"/>
                  </a:lnTo>
                  <a:lnTo>
                    <a:pt x="103" y="802"/>
                  </a:lnTo>
                  <a:lnTo>
                    <a:pt x="88" y="804"/>
                  </a:lnTo>
                  <a:lnTo>
                    <a:pt x="73" y="804"/>
                  </a:lnTo>
                  <a:lnTo>
                    <a:pt x="59" y="805"/>
                  </a:lnTo>
                  <a:lnTo>
                    <a:pt x="44" y="806"/>
                  </a:lnTo>
                  <a:lnTo>
                    <a:pt x="30" y="807"/>
                  </a:lnTo>
                  <a:lnTo>
                    <a:pt x="15" y="808"/>
                  </a:lnTo>
                  <a:lnTo>
                    <a:pt x="0" y="807"/>
                  </a:lnTo>
                  <a:lnTo>
                    <a:pt x="5" y="790"/>
                  </a:lnTo>
                  <a:lnTo>
                    <a:pt x="9" y="776"/>
                  </a:lnTo>
                  <a:lnTo>
                    <a:pt x="15" y="760"/>
                  </a:lnTo>
                  <a:lnTo>
                    <a:pt x="22" y="746"/>
                  </a:lnTo>
                  <a:lnTo>
                    <a:pt x="30" y="732"/>
                  </a:lnTo>
                  <a:lnTo>
                    <a:pt x="37" y="719"/>
                  </a:lnTo>
                  <a:lnTo>
                    <a:pt x="46" y="707"/>
                  </a:lnTo>
                  <a:lnTo>
                    <a:pt x="56" y="695"/>
                  </a:lnTo>
                  <a:lnTo>
                    <a:pt x="68" y="683"/>
                  </a:lnTo>
                  <a:lnTo>
                    <a:pt x="79" y="673"/>
                  </a:lnTo>
                  <a:lnTo>
                    <a:pt x="90" y="663"/>
                  </a:lnTo>
                  <a:lnTo>
                    <a:pt x="103" y="653"/>
                  </a:lnTo>
                  <a:lnTo>
                    <a:pt x="128" y="634"/>
                  </a:lnTo>
                  <a:lnTo>
                    <a:pt x="156" y="616"/>
                  </a:lnTo>
                  <a:lnTo>
                    <a:pt x="186" y="599"/>
                  </a:lnTo>
                  <a:lnTo>
                    <a:pt x="216" y="584"/>
                  </a:lnTo>
                  <a:lnTo>
                    <a:pt x="247" y="568"/>
                  </a:lnTo>
                  <a:lnTo>
                    <a:pt x="278" y="552"/>
                  </a:lnTo>
                  <a:lnTo>
                    <a:pt x="309" y="535"/>
                  </a:lnTo>
                  <a:lnTo>
                    <a:pt x="339" y="520"/>
                  </a:lnTo>
                  <a:lnTo>
                    <a:pt x="370" y="502"/>
                  </a:lnTo>
                  <a:lnTo>
                    <a:pt x="399" y="484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auto">
            <a:xfrm>
              <a:off x="2570" y="3541"/>
              <a:ext cx="214" cy="205"/>
            </a:xfrm>
            <a:custGeom>
              <a:avLst/>
              <a:gdLst>
                <a:gd name="T0" fmla="*/ 410 w 857"/>
                <a:gd name="T1" fmla="*/ 481 h 822"/>
                <a:gd name="T2" fmla="*/ 429 w 857"/>
                <a:gd name="T3" fmla="*/ 471 h 822"/>
                <a:gd name="T4" fmla="*/ 443 w 857"/>
                <a:gd name="T5" fmla="*/ 456 h 822"/>
                <a:gd name="T6" fmla="*/ 453 w 857"/>
                <a:gd name="T7" fmla="*/ 434 h 822"/>
                <a:gd name="T8" fmla="*/ 460 w 857"/>
                <a:gd name="T9" fmla="*/ 407 h 822"/>
                <a:gd name="T10" fmla="*/ 463 w 857"/>
                <a:gd name="T11" fmla="*/ 376 h 822"/>
                <a:gd name="T12" fmla="*/ 464 w 857"/>
                <a:gd name="T13" fmla="*/ 324 h 822"/>
                <a:gd name="T14" fmla="*/ 456 w 857"/>
                <a:gd name="T15" fmla="*/ 207 h 822"/>
                <a:gd name="T16" fmla="*/ 448 w 857"/>
                <a:gd name="T17" fmla="*/ 92 h 822"/>
                <a:gd name="T18" fmla="*/ 448 w 857"/>
                <a:gd name="T19" fmla="*/ 41 h 822"/>
                <a:gd name="T20" fmla="*/ 453 w 857"/>
                <a:gd name="T21" fmla="*/ 13 h 822"/>
                <a:gd name="T22" fmla="*/ 501 w 857"/>
                <a:gd name="T23" fmla="*/ 9 h 822"/>
                <a:gd name="T24" fmla="*/ 498 w 857"/>
                <a:gd name="T25" fmla="*/ 114 h 822"/>
                <a:gd name="T26" fmla="*/ 496 w 857"/>
                <a:gd name="T27" fmla="*/ 271 h 822"/>
                <a:gd name="T28" fmla="*/ 498 w 857"/>
                <a:gd name="T29" fmla="*/ 348 h 822"/>
                <a:gd name="T30" fmla="*/ 506 w 857"/>
                <a:gd name="T31" fmla="*/ 412 h 822"/>
                <a:gd name="T32" fmla="*/ 511 w 857"/>
                <a:gd name="T33" fmla="*/ 436 h 822"/>
                <a:gd name="T34" fmla="*/ 519 w 857"/>
                <a:gd name="T35" fmla="*/ 456 h 822"/>
                <a:gd name="T36" fmla="*/ 528 w 857"/>
                <a:gd name="T37" fmla="*/ 467 h 822"/>
                <a:gd name="T38" fmla="*/ 540 w 857"/>
                <a:gd name="T39" fmla="*/ 470 h 822"/>
                <a:gd name="T40" fmla="*/ 545 w 857"/>
                <a:gd name="T41" fmla="*/ 505 h 822"/>
                <a:gd name="T42" fmla="*/ 557 w 857"/>
                <a:gd name="T43" fmla="*/ 532 h 822"/>
                <a:gd name="T44" fmla="*/ 576 w 857"/>
                <a:gd name="T45" fmla="*/ 554 h 822"/>
                <a:gd name="T46" fmla="*/ 602 w 857"/>
                <a:gd name="T47" fmla="*/ 571 h 822"/>
                <a:gd name="T48" fmla="*/ 631 w 857"/>
                <a:gd name="T49" fmla="*/ 586 h 822"/>
                <a:gd name="T50" fmla="*/ 663 w 857"/>
                <a:gd name="T51" fmla="*/ 598 h 822"/>
                <a:gd name="T52" fmla="*/ 730 w 857"/>
                <a:gd name="T53" fmla="*/ 621 h 822"/>
                <a:gd name="T54" fmla="*/ 762 w 857"/>
                <a:gd name="T55" fmla="*/ 632 h 822"/>
                <a:gd name="T56" fmla="*/ 792 w 857"/>
                <a:gd name="T57" fmla="*/ 645 h 822"/>
                <a:gd name="T58" fmla="*/ 817 w 857"/>
                <a:gd name="T59" fmla="*/ 661 h 822"/>
                <a:gd name="T60" fmla="*/ 838 w 857"/>
                <a:gd name="T61" fmla="*/ 681 h 822"/>
                <a:gd name="T62" fmla="*/ 851 w 857"/>
                <a:gd name="T63" fmla="*/ 707 h 822"/>
                <a:gd name="T64" fmla="*/ 857 w 857"/>
                <a:gd name="T65" fmla="*/ 737 h 822"/>
                <a:gd name="T66" fmla="*/ 853 w 857"/>
                <a:gd name="T67" fmla="*/ 776 h 822"/>
                <a:gd name="T68" fmla="*/ 839 w 857"/>
                <a:gd name="T69" fmla="*/ 822 h 822"/>
                <a:gd name="T70" fmla="*/ 750 w 857"/>
                <a:gd name="T71" fmla="*/ 816 h 822"/>
                <a:gd name="T72" fmla="*/ 637 w 857"/>
                <a:gd name="T73" fmla="*/ 808 h 822"/>
                <a:gd name="T74" fmla="*/ 444 w 857"/>
                <a:gd name="T75" fmla="*/ 804 h 822"/>
                <a:gd name="T76" fmla="*/ 117 w 857"/>
                <a:gd name="T77" fmla="*/ 804 h 822"/>
                <a:gd name="T78" fmla="*/ 88 w 857"/>
                <a:gd name="T79" fmla="*/ 804 h 822"/>
                <a:gd name="T80" fmla="*/ 59 w 857"/>
                <a:gd name="T81" fmla="*/ 805 h 822"/>
                <a:gd name="T82" fmla="*/ 30 w 857"/>
                <a:gd name="T83" fmla="*/ 807 h 822"/>
                <a:gd name="T84" fmla="*/ 0 w 857"/>
                <a:gd name="T85" fmla="*/ 807 h 822"/>
                <a:gd name="T86" fmla="*/ 9 w 857"/>
                <a:gd name="T87" fmla="*/ 776 h 822"/>
                <a:gd name="T88" fmla="*/ 22 w 857"/>
                <a:gd name="T89" fmla="*/ 746 h 822"/>
                <a:gd name="T90" fmla="*/ 37 w 857"/>
                <a:gd name="T91" fmla="*/ 719 h 822"/>
                <a:gd name="T92" fmla="*/ 56 w 857"/>
                <a:gd name="T93" fmla="*/ 695 h 822"/>
                <a:gd name="T94" fmla="*/ 79 w 857"/>
                <a:gd name="T95" fmla="*/ 673 h 822"/>
                <a:gd name="T96" fmla="*/ 103 w 857"/>
                <a:gd name="T97" fmla="*/ 653 h 822"/>
                <a:gd name="T98" fmla="*/ 156 w 857"/>
                <a:gd name="T99" fmla="*/ 616 h 822"/>
                <a:gd name="T100" fmla="*/ 216 w 857"/>
                <a:gd name="T101" fmla="*/ 584 h 822"/>
                <a:gd name="T102" fmla="*/ 278 w 857"/>
                <a:gd name="T103" fmla="*/ 552 h 822"/>
                <a:gd name="T104" fmla="*/ 339 w 857"/>
                <a:gd name="T105" fmla="*/ 520 h 822"/>
                <a:gd name="T106" fmla="*/ 399 w 857"/>
                <a:gd name="T107" fmla="*/ 48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7" h="822">
                  <a:moveTo>
                    <a:pt x="399" y="484"/>
                  </a:moveTo>
                  <a:lnTo>
                    <a:pt x="410" y="481"/>
                  </a:lnTo>
                  <a:lnTo>
                    <a:pt x="420" y="477"/>
                  </a:lnTo>
                  <a:lnTo>
                    <a:pt x="429" y="471"/>
                  </a:lnTo>
                  <a:lnTo>
                    <a:pt x="436" y="465"/>
                  </a:lnTo>
                  <a:lnTo>
                    <a:pt x="443" y="456"/>
                  </a:lnTo>
                  <a:lnTo>
                    <a:pt x="448" y="445"/>
                  </a:lnTo>
                  <a:lnTo>
                    <a:pt x="453" y="434"/>
                  </a:lnTo>
                  <a:lnTo>
                    <a:pt x="457" y="421"/>
                  </a:lnTo>
                  <a:lnTo>
                    <a:pt x="460" y="407"/>
                  </a:lnTo>
                  <a:lnTo>
                    <a:pt x="462" y="393"/>
                  </a:lnTo>
                  <a:lnTo>
                    <a:pt x="463" y="376"/>
                  </a:lnTo>
                  <a:lnTo>
                    <a:pt x="464" y="359"/>
                  </a:lnTo>
                  <a:lnTo>
                    <a:pt x="464" y="324"/>
                  </a:lnTo>
                  <a:lnTo>
                    <a:pt x="462" y="286"/>
                  </a:lnTo>
                  <a:lnTo>
                    <a:pt x="456" y="207"/>
                  </a:lnTo>
                  <a:lnTo>
                    <a:pt x="450" y="129"/>
                  </a:lnTo>
                  <a:lnTo>
                    <a:pt x="448" y="92"/>
                  </a:lnTo>
                  <a:lnTo>
                    <a:pt x="448" y="58"/>
                  </a:lnTo>
                  <a:lnTo>
                    <a:pt x="448" y="41"/>
                  </a:lnTo>
                  <a:lnTo>
                    <a:pt x="451" y="27"/>
                  </a:lnTo>
                  <a:lnTo>
                    <a:pt x="453" y="13"/>
                  </a:lnTo>
                  <a:lnTo>
                    <a:pt x="455" y="0"/>
                  </a:lnTo>
                  <a:lnTo>
                    <a:pt x="501" y="9"/>
                  </a:lnTo>
                  <a:lnTo>
                    <a:pt x="500" y="51"/>
                  </a:lnTo>
                  <a:lnTo>
                    <a:pt x="498" y="114"/>
                  </a:lnTo>
                  <a:lnTo>
                    <a:pt x="496" y="191"/>
                  </a:lnTo>
                  <a:lnTo>
                    <a:pt x="496" y="271"/>
                  </a:lnTo>
                  <a:lnTo>
                    <a:pt x="497" y="311"/>
                  </a:lnTo>
                  <a:lnTo>
                    <a:pt x="498" y="348"/>
                  </a:lnTo>
                  <a:lnTo>
                    <a:pt x="501" y="381"/>
                  </a:lnTo>
                  <a:lnTo>
                    <a:pt x="506" y="412"/>
                  </a:lnTo>
                  <a:lnTo>
                    <a:pt x="508" y="425"/>
                  </a:lnTo>
                  <a:lnTo>
                    <a:pt x="511" y="436"/>
                  </a:lnTo>
                  <a:lnTo>
                    <a:pt x="515" y="448"/>
                  </a:lnTo>
                  <a:lnTo>
                    <a:pt x="519" y="456"/>
                  </a:lnTo>
                  <a:lnTo>
                    <a:pt x="524" y="462"/>
                  </a:lnTo>
                  <a:lnTo>
                    <a:pt x="528" y="467"/>
                  </a:lnTo>
                  <a:lnTo>
                    <a:pt x="534" y="470"/>
                  </a:lnTo>
                  <a:lnTo>
                    <a:pt x="540" y="470"/>
                  </a:lnTo>
                  <a:lnTo>
                    <a:pt x="542" y="488"/>
                  </a:lnTo>
                  <a:lnTo>
                    <a:pt x="545" y="505"/>
                  </a:lnTo>
                  <a:lnTo>
                    <a:pt x="551" y="518"/>
                  </a:lnTo>
                  <a:lnTo>
                    <a:pt x="557" y="532"/>
                  </a:lnTo>
                  <a:lnTo>
                    <a:pt x="566" y="543"/>
                  </a:lnTo>
                  <a:lnTo>
                    <a:pt x="576" y="554"/>
                  </a:lnTo>
                  <a:lnTo>
                    <a:pt x="589" y="563"/>
                  </a:lnTo>
                  <a:lnTo>
                    <a:pt x="602" y="571"/>
                  </a:lnTo>
                  <a:lnTo>
                    <a:pt x="616" y="579"/>
                  </a:lnTo>
                  <a:lnTo>
                    <a:pt x="631" y="586"/>
                  </a:lnTo>
                  <a:lnTo>
                    <a:pt x="647" y="592"/>
                  </a:lnTo>
                  <a:lnTo>
                    <a:pt x="663" y="598"/>
                  </a:lnTo>
                  <a:lnTo>
                    <a:pt x="697" y="609"/>
                  </a:lnTo>
                  <a:lnTo>
                    <a:pt x="730" y="621"/>
                  </a:lnTo>
                  <a:lnTo>
                    <a:pt x="746" y="626"/>
                  </a:lnTo>
                  <a:lnTo>
                    <a:pt x="762" y="632"/>
                  </a:lnTo>
                  <a:lnTo>
                    <a:pt x="777" y="639"/>
                  </a:lnTo>
                  <a:lnTo>
                    <a:pt x="792" y="645"/>
                  </a:lnTo>
                  <a:lnTo>
                    <a:pt x="805" y="653"/>
                  </a:lnTo>
                  <a:lnTo>
                    <a:pt x="817" y="661"/>
                  </a:lnTo>
                  <a:lnTo>
                    <a:pt x="828" y="671"/>
                  </a:lnTo>
                  <a:lnTo>
                    <a:pt x="838" y="681"/>
                  </a:lnTo>
                  <a:lnTo>
                    <a:pt x="845" y="694"/>
                  </a:lnTo>
                  <a:lnTo>
                    <a:pt x="851" y="707"/>
                  </a:lnTo>
                  <a:lnTo>
                    <a:pt x="855" y="722"/>
                  </a:lnTo>
                  <a:lnTo>
                    <a:pt x="857" y="737"/>
                  </a:lnTo>
                  <a:lnTo>
                    <a:pt x="856" y="755"/>
                  </a:lnTo>
                  <a:lnTo>
                    <a:pt x="853" y="776"/>
                  </a:lnTo>
                  <a:lnTo>
                    <a:pt x="847" y="797"/>
                  </a:lnTo>
                  <a:lnTo>
                    <a:pt x="839" y="822"/>
                  </a:lnTo>
                  <a:lnTo>
                    <a:pt x="794" y="818"/>
                  </a:lnTo>
                  <a:lnTo>
                    <a:pt x="750" y="816"/>
                  </a:lnTo>
                  <a:lnTo>
                    <a:pt x="700" y="811"/>
                  </a:lnTo>
                  <a:lnTo>
                    <a:pt x="637" y="808"/>
                  </a:lnTo>
                  <a:lnTo>
                    <a:pt x="553" y="806"/>
                  </a:lnTo>
                  <a:lnTo>
                    <a:pt x="444" y="804"/>
                  </a:lnTo>
                  <a:lnTo>
                    <a:pt x="300" y="802"/>
                  </a:lnTo>
                  <a:lnTo>
                    <a:pt x="117" y="804"/>
                  </a:lnTo>
                  <a:lnTo>
                    <a:pt x="103" y="802"/>
                  </a:lnTo>
                  <a:lnTo>
                    <a:pt x="88" y="804"/>
                  </a:lnTo>
                  <a:lnTo>
                    <a:pt x="73" y="804"/>
                  </a:lnTo>
                  <a:lnTo>
                    <a:pt x="59" y="805"/>
                  </a:lnTo>
                  <a:lnTo>
                    <a:pt x="44" y="806"/>
                  </a:lnTo>
                  <a:lnTo>
                    <a:pt x="30" y="807"/>
                  </a:lnTo>
                  <a:lnTo>
                    <a:pt x="15" y="808"/>
                  </a:lnTo>
                  <a:lnTo>
                    <a:pt x="0" y="807"/>
                  </a:lnTo>
                  <a:lnTo>
                    <a:pt x="5" y="790"/>
                  </a:lnTo>
                  <a:lnTo>
                    <a:pt x="9" y="776"/>
                  </a:lnTo>
                  <a:lnTo>
                    <a:pt x="15" y="760"/>
                  </a:lnTo>
                  <a:lnTo>
                    <a:pt x="22" y="746"/>
                  </a:lnTo>
                  <a:lnTo>
                    <a:pt x="30" y="732"/>
                  </a:lnTo>
                  <a:lnTo>
                    <a:pt x="37" y="719"/>
                  </a:lnTo>
                  <a:lnTo>
                    <a:pt x="46" y="707"/>
                  </a:lnTo>
                  <a:lnTo>
                    <a:pt x="56" y="695"/>
                  </a:lnTo>
                  <a:lnTo>
                    <a:pt x="68" y="683"/>
                  </a:lnTo>
                  <a:lnTo>
                    <a:pt x="79" y="673"/>
                  </a:lnTo>
                  <a:lnTo>
                    <a:pt x="90" y="663"/>
                  </a:lnTo>
                  <a:lnTo>
                    <a:pt x="103" y="653"/>
                  </a:lnTo>
                  <a:lnTo>
                    <a:pt x="128" y="634"/>
                  </a:lnTo>
                  <a:lnTo>
                    <a:pt x="156" y="616"/>
                  </a:lnTo>
                  <a:lnTo>
                    <a:pt x="186" y="599"/>
                  </a:lnTo>
                  <a:lnTo>
                    <a:pt x="216" y="584"/>
                  </a:lnTo>
                  <a:lnTo>
                    <a:pt x="247" y="568"/>
                  </a:lnTo>
                  <a:lnTo>
                    <a:pt x="278" y="552"/>
                  </a:lnTo>
                  <a:lnTo>
                    <a:pt x="309" y="535"/>
                  </a:lnTo>
                  <a:lnTo>
                    <a:pt x="339" y="520"/>
                  </a:lnTo>
                  <a:lnTo>
                    <a:pt x="370" y="502"/>
                  </a:lnTo>
                  <a:lnTo>
                    <a:pt x="399" y="484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2995" y="2850"/>
              <a:ext cx="53" cy="82"/>
            </a:xfrm>
            <a:custGeom>
              <a:avLst/>
              <a:gdLst>
                <a:gd name="T0" fmla="*/ 180 w 211"/>
                <a:gd name="T1" fmla="*/ 329 h 329"/>
                <a:gd name="T2" fmla="*/ 165 w 211"/>
                <a:gd name="T3" fmla="*/ 298 h 329"/>
                <a:gd name="T4" fmla="*/ 149 w 211"/>
                <a:gd name="T5" fmla="*/ 267 h 329"/>
                <a:gd name="T6" fmla="*/ 131 w 211"/>
                <a:gd name="T7" fmla="*/ 234 h 329"/>
                <a:gd name="T8" fmla="*/ 111 w 211"/>
                <a:gd name="T9" fmla="*/ 198 h 329"/>
                <a:gd name="T10" fmla="*/ 87 w 211"/>
                <a:gd name="T11" fmla="*/ 160 h 329"/>
                <a:gd name="T12" fmla="*/ 63 w 211"/>
                <a:gd name="T13" fmla="*/ 118 h 329"/>
                <a:gd name="T14" fmla="*/ 33 w 211"/>
                <a:gd name="T15" fmla="*/ 71 h 329"/>
                <a:gd name="T16" fmla="*/ 0 w 211"/>
                <a:gd name="T17" fmla="*/ 20 h 329"/>
                <a:gd name="T18" fmla="*/ 1 w 211"/>
                <a:gd name="T19" fmla="*/ 16 h 329"/>
                <a:gd name="T20" fmla="*/ 4 w 211"/>
                <a:gd name="T21" fmla="*/ 14 h 329"/>
                <a:gd name="T22" fmla="*/ 9 w 211"/>
                <a:gd name="T23" fmla="*/ 11 h 329"/>
                <a:gd name="T24" fmla="*/ 14 w 211"/>
                <a:gd name="T25" fmla="*/ 7 h 329"/>
                <a:gd name="T26" fmla="*/ 20 w 211"/>
                <a:gd name="T27" fmla="*/ 5 h 329"/>
                <a:gd name="T28" fmla="*/ 27 w 211"/>
                <a:gd name="T29" fmla="*/ 3 h 329"/>
                <a:gd name="T30" fmla="*/ 32 w 211"/>
                <a:gd name="T31" fmla="*/ 0 h 329"/>
                <a:gd name="T32" fmla="*/ 38 w 211"/>
                <a:gd name="T33" fmla="*/ 0 h 329"/>
                <a:gd name="T34" fmla="*/ 45 w 211"/>
                <a:gd name="T35" fmla="*/ 14 h 329"/>
                <a:gd name="T36" fmla="*/ 55 w 211"/>
                <a:gd name="T37" fmla="*/ 30 h 329"/>
                <a:gd name="T38" fmla="*/ 66 w 211"/>
                <a:gd name="T39" fmla="*/ 47 h 329"/>
                <a:gd name="T40" fmla="*/ 78 w 211"/>
                <a:gd name="T41" fmla="*/ 64 h 329"/>
                <a:gd name="T42" fmla="*/ 107 w 211"/>
                <a:gd name="T43" fmla="*/ 105 h 329"/>
                <a:gd name="T44" fmla="*/ 137 w 211"/>
                <a:gd name="T45" fmla="*/ 149 h 329"/>
                <a:gd name="T46" fmla="*/ 151 w 211"/>
                <a:gd name="T47" fmla="*/ 171 h 329"/>
                <a:gd name="T48" fmla="*/ 165 w 211"/>
                <a:gd name="T49" fmla="*/ 192 h 329"/>
                <a:gd name="T50" fmla="*/ 177 w 211"/>
                <a:gd name="T51" fmla="*/ 215 h 329"/>
                <a:gd name="T52" fmla="*/ 188 w 211"/>
                <a:gd name="T53" fmla="*/ 236 h 329"/>
                <a:gd name="T54" fmla="*/ 197 w 211"/>
                <a:gd name="T55" fmla="*/ 258 h 329"/>
                <a:gd name="T56" fmla="*/ 205 w 211"/>
                <a:gd name="T57" fmla="*/ 278 h 329"/>
                <a:gd name="T58" fmla="*/ 207 w 211"/>
                <a:gd name="T59" fmla="*/ 287 h 329"/>
                <a:gd name="T60" fmla="*/ 210 w 211"/>
                <a:gd name="T61" fmla="*/ 297 h 329"/>
                <a:gd name="T62" fmla="*/ 211 w 211"/>
                <a:gd name="T63" fmla="*/ 306 h 329"/>
                <a:gd name="T64" fmla="*/ 211 w 211"/>
                <a:gd name="T65" fmla="*/ 314 h 329"/>
                <a:gd name="T66" fmla="*/ 195 w 211"/>
                <a:gd name="T67" fmla="*/ 322 h 329"/>
                <a:gd name="T68" fmla="*/ 180 w 211"/>
                <a:gd name="T6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329">
                  <a:moveTo>
                    <a:pt x="180" y="329"/>
                  </a:moveTo>
                  <a:lnTo>
                    <a:pt x="165" y="298"/>
                  </a:lnTo>
                  <a:lnTo>
                    <a:pt x="149" y="267"/>
                  </a:lnTo>
                  <a:lnTo>
                    <a:pt x="131" y="234"/>
                  </a:lnTo>
                  <a:lnTo>
                    <a:pt x="111" y="198"/>
                  </a:lnTo>
                  <a:lnTo>
                    <a:pt x="87" y="160"/>
                  </a:lnTo>
                  <a:lnTo>
                    <a:pt x="63" y="118"/>
                  </a:lnTo>
                  <a:lnTo>
                    <a:pt x="33" y="71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4" y="14"/>
                  </a:lnTo>
                  <a:lnTo>
                    <a:pt x="9" y="11"/>
                  </a:lnTo>
                  <a:lnTo>
                    <a:pt x="14" y="7"/>
                  </a:lnTo>
                  <a:lnTo>
                    <a:pt x="20" y="5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5" y="14"/>
                  </a:lnTo>
                  <a:lnTo>
                    <a:pt x="55" y="30"/>
                  </a:lnTo>
                  <a:lnTo>
                    <a:pt x="66" y="47"/>
                  </a:lnTo>
                  <a:lnTo>
                    <a:pt x="78" y="64"/>
                  </a:lnTo>
                  <a:lnTo>
                    <a:pt x="107" y="105"/>
                  </a:lnTo>
                  <a:lnTo>
                    <a:pt x="137" y="149"/>
                  </a:lnTo>
                  <a:lnTo>
                    <a:pt x="151" y="171"/>
                  </a:lnTo>
                  <a:lnTo>
                    <a:pt x="165" y="192"/>
                  </a:lnTo>
                  <a:lnTo>
                    <a:pt x="177" y="215"/>
                  </a:lnTo>
                  <a:lnTo>
                    <a:pt x="188" y="236"/>
                  </a:lnTo>
                  <a:lnTo>
                    <a:pt x="197" y="258"/>
                  </a:lnTo>
                  <a:lnTo>
                    <a:pt x="205" y="278"/>
                  </a:lnTo>
                  <a:lnTo>
                    <a:pt x="207" y="287"/>
                  </a:lnTo>
                  <a:lnTo>
                    <a:pt x="210" y="297"/>
                  </a:lnTo>
                  <a:lnTo>
                    <a:pt x="211" y="306"/>
                  </a:lnTo>
                  <a:lnTo>
                    <a:pt x="211" y="314"/>
                  </a:lnTo>
                  <a:lnTo>
                    <a:pt x="195" y="322"/>
                  </a:lnTo>
                  <a:lnTo>
                    <a:pt x="180" y="329"/>
                  </a:lnTo>
                  <a:close/>
                </a:path>
              </a:pathLst>
            </a:custGeom>
            <a:solidFill>
              <a:srgbClr val="E77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auto">
            <a:xfrm>
              <a:off x="2995" y="2850"/>
              <a:ext cx="53" cy="82"/>
            </a:xfrm>
            <a:custGeom>
              <a:avLst/>
              <a:gdLst>
                <a:gd name="T0" fmla="*/ 180 w 211"/>
                <a:gd name="T1" fmla="*/ 329 h 329"/>
                <a:gd name="T2" fmla="*/ 165 w 211"/>
                <a:gd name="T3" fmla="*/ 298 h 329"/>
                <a:gd name="T4" fmla="*/ 149 w 211"/>
                <a:gd name="T5" fmla="*/ 267 h 329"/>
                <a:gd name="T6" fmla="*/ 131 w 211"/>
                <a:gd name="T7" fmla="*/ 234 h 329"/>
                <a:gd name="T8" fmla="*/ 111 w 211"/>
                <a:gd name="T9" fmla="*/ 198 h 329"/>
                <a:gd name="T10" fmla="*/ 87 w 211"/>
                <a:gd name="T11" fmla="*/ 160 h 329"/>
                <a:gd name="T12" fmla="*/ 63 w 211"/>
                <a:gd name="T13" fmla="*/ 118 h 329"/>
                <a:gd name="T14" fmla="*/ 33 w 211"/>
                <a:gd name="T15" fmla="*/ 71 h 329"/>
                <a:gd name="T16" fmla="*/ 0 w 211"/>
                <a:gd name="T17" fmla="*/ 20 h 329"/>
                <a:gd name="T18" fmla="*/ 1 w 211"/>
                <a:gd name="T19" fmla="*/ 16 h 329"/>
                <a:gd name="T20" fmla="*/ 4 w 211"/>
                <a:gd name="T21" fmla="*/ 14 h 329"/>
                <a:gd name="T22" fmla="*/ 9 w 211"/>
                <a:gd name="T23" fmla="*/ 11 h 329"/>
                <a:gd name="T24" fmla="*/ 14 w 211"/>
                <a:gd name="T25" fmla="*/ 7 h 329"/>
                <a:gd name="T26" fmla="*/ 20 w 211"/>
                <a:gd name="T27" fmla="*/ 5 h 329"/>
                <a:gd name="T28" fmla="*/ 27 w 211"/>
                <a:gd name="T29" fmla="*/ 3 h 329"/>
                <a:gd name="T30" fmla="*/ 32 w 211"/>
                <a:gd name="T31" fmla="*/ 0 h 329"/>
                <a:gd name="T32" fmla="*/ 38 w 211"/>
                <a:gd name="T33" fmla="*/ 0 h 329"/>
                <a:gd name="T34" fmla="*/ 45 w 211"/>
                <a:gd name="T35" fmla="*/ 14 h 329"/>
                <a:gd name="T36" fmla="*/ 55 w 211"/>
                <a:gd name="T37" fmla="*/ 30 h 329"/>
                <a:gd name="T38" fmla="*/ 66 w 211"/>
                <a:gd name="T39" fmla="*/ 47 h 329"/>
                <a:gd name="T40" fmla="*/ 78 w 211"/>
                <a:gd name="T41" fmla="*/ 64 h 329"/>
                <a:gd name="T42" fmla="*/ 107 w 211"/>
                <a:gd name="T43" fmla="*/ 105 h 329"/>
                <a:gd name="T44" fmla="*/ 137 w 211"/>
                <a:gd name="T45" fmla="*/ 149 h 329"/>
                <a:gd name="T46" fmla="*/ 151 w 211"/>
                <a:gd name="T47" fmla="*/ 171 h 329"/>
                <a:gd name="T48" fmla="*/ 165 w 211"/>
                <a:gd name="T49" fmla="*/ 192 h 329"/>
                <a:gd name="T50" fmla="*/ 177 w 211"/>
                <a:gd name="T51" fmla="*/ 215 h 329"/>
                <a:gd name="T52" fmla="*/ 188 w 211"/>
                <a:gd name="T53" fmla="*/ 236 h 329"/>
                <a:gd name="T54" fmla="*/ 197 w 211"/>
                <a:gd name="T55" fmla="*/ 258 h 329"/>
                <a:gd name="T56" fmla="*/ 205 w 211"/>
                <a:gd name="T57" fmla="*/ 278 h 329"/>
                <a:gd name="T58" fmla="*/ 207 w 211"/>
                <a:gd name="T59" fmla="*/ 287 h 329"/>
                <a:gd name="T60" fmla="*/ 210 w 211"/>
                <a:gd name="T61" fmla="*/ 297 h 329"/>
                <a:gd name="T62" fmla="*/ 211 w 211"/>
                <a:gd name="T63" fmla="*/ 306 h 329"/>
                <a:gd name="T64" fmla="*/ 211 w 211"/>
                <a:gd name="T65" fmla="*/ 314 h 329"/>
                <a:gd name="T66" fmla="*/ 195 w 211"/>
                <a:gd name="T67" fmla="*/ 322 h 329"/>
                <a:gd name="T68" fmla="*/ 180 w 211"/>
                <a:gd name="T6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329">
                  <a:moveTo>
                    <a:pt x="180" y="329"/>
                  </a:moveTo>
                  <a:lnTo>
                    <a:pt x="165" y="298"/>
                  </a:lnTo>
                  <a:lnTo>
                    <a:pt x="149" y="267"/>
                  </a:lnTo>
                  <a:lnTo>
                    <a:pt x="131" y="234"/>
                  </a:lnTo>
                  <a:lnTo>
                    <a:pt x="111" y="198"/>
                  </a:lnTo>
                  <a:lnTo>
                    <a:pt x="87" y="160"/>
                  </a:lnTo>
                  <a:lnTo>
                    <a:pt x="63" y="118"/>
                  </a:lnTo>
                  <a:lnTo>
                    <a:pt x="33" y="71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4" y="14"/>
                  </a:lnTo>
                  <a:lnTo>
                    <a:pt x="9" y="11"/>
                  </a:lnTo>
                  <a:lnTo>
                    <a:pt x="14" y="7"/>
                  </a:lnTo>
                  <a:lnTo>
                    <a:pt x="20" y="5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5" y="14"/>
                  </a:lnTo>
                  <a:lnTo>
                    <a:pt x="55" y="30"/>
                  </a:lnTo>
                  <a:lnTo>
                    <a:pt x="66" y="47"/>
                  </a:lnTo>
                  <a:lnTo>
                    <a:pt x="78" y="64"/>
                  </a:lnTo>
                  <a:lnTo>
                    <a:pt x="107" y="105"/>
                  </a:lnTo>
                  <a:lnTo>
                    <a:pt x="137" y="149"/>
                  </a:lnTo>
                  <a:lnTo>
                    <a:pt x="151" y="171"/>
                  </a:lnTo>
                  <a:lnTo>
                    <a:pt x="165" y="192"/>
                  </a:lnTo>
                  <a:lnTo>
                    <a:pt x="177" y="215"/>
                  </a:lnTo>
                  <a:lnTo>
                    <a:pt x="188" y="236"/>
                  </a:lnTo>
                  <a:lnTo>
                    <a:pt x="197" y="258"/>
                  </a:lnTo>
                  <a:lnTo>
                    <a:pt x="205" y="278"/>
                  </a:lnTo>
                  <a:lnTo>
                    <a:pt x="207" y="287"/>
                  </a:lnTo>
                  <a:lnTo>
                    <a:pt x="210" y="297"/>
                  </a:lnTo>
                  <a:lnTo>
                    <a:pt x="211" y="306"/>
                  </a:lnTo>
                  <a:lnTo>
                    <a:pt x="211" y="314"/>
                  </a:lnTo>
                  <a:lnTo>
                    <a:pt x="195" y="322"/>
                  </a:lnTo>
                  <a:lnTo>
                    <a:pt x="180" y="329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auto">
            <a:xfrm>
              <a:off x="2811" y="2660"/>
              <a:ext cx="193" cy="188"/>
            </a:xfrm>
            <a:custGeom>
              <a:avLst/>
              <a:gdLst>
                <a:gd name="T0" fmla="*/ 703 w 770"/>
                <a:gd name="T1" fmla="*/ 677 h 748"/>
                <a:gd name="T2" fmla="*/ 728 w 770"/>
                <a:gd name="T3" fmla="*/ 700 h 748"/>
                <a:gd name="T4" fmla="*/ 754 w 770"/>
                <a:gd name="T5" fmla="*/ 720 h 748"/>
                <a:gd name="T6" fmla="*/ 766 w 770"/>
                <a:gd name="T7" fmla="*/ 733 h 748"/>
                <a:gd name="T8" fmla="*/ 770 w 770"/>
                <a:gd name="T9" fmla="*/ 741 h 748"/>
                <a:gd name="T10" fmla="*/ 758 w 770"/>
                <a:gd name="T11" fmla="*/ 744 h 748"/>
                <a:gd name="T12" fmla="*/ 726 w 770"/>
                <a:gd name="T13" fmla="*/ 747 h 748"/>
                <a:gd name="T14" fmla="*/ 709 w 770"/>
                <a:gd name="T15" fmla="*/ 743 h 748"/>
                <a:gd name="T16" fmla="*/ 695 w 770"/>
                <a:gd name="T17" fmla="*/ 728 h 748"/>
                <a:gd name="T18" fmla="*/ 663 w 770"/>
                <a:gd name="T19" fmla="*/ 701 h 748"/>
                <a:gd name="T20" fmla="*/ 565 w 770"/>
                <a:gd name="T21" fmla="*/ 635 h 748"/>
                <a:gd name="T22" fmla="*/ 401 w 770"/>
                <a:gd name="T23" fmla="*/ 532 h 748"/>
                <a:gd name="T24" fmla="*/ 284 w 770"/>
                <a:gd name="T25" fmla="*/ 458 h 748"/>
                <a:gd name="T26" fmla="*/ 221 w 770"/>
                <a:gd name="T27" fmla="*/ 414 h 748"/>
                <a:gd name="T28" fmla="*/ 155 w 770"/>
                <a:gd name="T29" fmla="*/ 353 h 748"/>
                <a:gd name="T30" fmla="*/ 88 w 770"/>
                <a:gd name="T31" fmla="*/ 281 h 748"/>
                <a:gd name="T32" fmla="*/ 43 w 770"/>
                <a:gd name="T33" fmla="*/ 224 h 748"/>
                <a:gd name="T34" fmla="*/ 20 w 770"/>
                <a:gd name="T35" fmla="*/ 188 h 748"/>
                <a:gd name="T36" fmla="*/ 11 w 770"/>
                <a:gd name="T37" fmla="*/ 167 h 748"/>
                <a:gd name="T38" fmla="*/ 5 w 770"/>
                <a:gd name="T39" fmla="*/ 148 h 748"/>
                <a:gd name="T40" fmla="*/ 1 w 770"/>
                <a:gd name="T41" fmla="*/ 130 h 748"/>
                <a:gd name="T42" fmla="*/ 1 w 770"/>
                <a:gd name="T43" fmla="*/ 105 h 748"/>
                <a:gd name="T44" fmla="*/ 11 w 770"/>
                <a:gd name="T45" fmla="*/ 59 h 748"/>
                <a:gd name="T46" fmla="*/ 28 w 770"/>
                <a:gd name="T47" fmla="*/ 16 h 748"/>
                <a:gd name="T48" fmla="*/ 39 w 770"/>
                <a:gd name="T49" fmla="*/ 5 h 748"/>
                <a:gd name="T50" fmla="*/ 48 w 770"/>
                <a:gd name="T51" fmla="*/ 0 h 748"/>
                <a:gd name="T52" fmla="*/ 55 w 770"/>
                <a:gd name="T53" fmla="*/ 1 h 748"/>
                <a:gd name="T54" fmla="*/ 62 w 770"/>
                <a:gd name="T55" fmla="*/ 6 h 748"/>
                <a:gd name="T56" fmla="*/ 68 w 770"/>
                <a:gd name="T57" fmla="*/ 16 h 748"/>
                <a:gd name="T58" fmla="*/ 79 w 770"/>
                <a:gd name="T59" fmla="*/ 41 h 748"/>
                <a:gd name="T60" fmla="*/ 99 w 770"/>
                <a:gd name="T61" fmla="*/ 88 h 748"/>
                <a:gd name="T62" fmla="*/ 121 w 770"/>
                <a:gd name="T63" fmla="*/ 133 h 748"/>
                <a:gd name="T64" fmla="*/ 142 w 770"/>
                <a:gd name="T65" fmla="*/ 168 h 748"/>
                <a:gd name="T66" fmla="*/ 167 w 770"/>
                <a:gd name="T67" fmla="*/ 205 h 748"/>
                <a:gd name="T68" fmla="*/ 200 w 770"/>
                <a:gd name="T69" fmla="*/ 244 h 748"/>
                <a:gd name="T70" fmla="*/ 238 w 770"/>
                <a:gd name="T71" fmla="*/ 286 h 748"/>
                <a:gd name="T72" fmla="*/ 283 w 770"/>
                <a:gd name="T73" fmla="*/ 329 h 748"/>
                <a:gd name="T74" fmla="*/ 403 w 770"/>
                <a:gd name="T75" fmla="*/ 430 h 748"/>
                <a:gd name="T76" fmla="*/ 548 w 770"/>
                <a:gd name="T77" fmla="*/ 546 h 748"/>
                <a:gd name="T78" fmla="*/ 639 w 770"/>
                <a:gd name="T79" fmla="*/ 618 h 748"/>
                <a:gd name="T80" fmla="*/ 685 w 770"/>
                <a:gd name="T81" fmla="*/ 654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0" h="748">
                  <a:moveTo>
                    <a:pt x="694" y="663"/>
                  </a:moveTo>
                  <a:lnTo>
                    <a:pt x="703" y="677"/>
                  </a:lnTo>
                  <a:lnTo>
                    <a:pt x="715" y="688"/>
                  </a:lnTo>
                  <a:lnTo>
                    <a:pt x="728" y="700"/>
                  </a:lnTo>
                  <a:lnTo>
                    <a:pt x="741" y="710"/>
                  </a:lnTo>
                  <a:lnTo>
                    <a:pt x="754" y="720"/>
                  </a:lnTo>
                  <a:lnTo>
                    <a:pt x="763" y="729"/>
                  </a:lnTo>
                  <a:lnTo>
                    <a:pt x="766" y="733"/>
                  </a:lnTo>
                  <a:lnTo>
                    <a:pt x="769" y="737"/>
                  </a:lnTo>
                  <a:lnTo>
                    <a:pt x="770" y="741"/>
                  </a:lnTo>
                  <a:lnTo>
                    <a:pt x="770" y="743"/>
                  </a:lnTo>
                  <a:lnTo>
                    <a:pt x="758" y="744"/>
                  </a:lnTo>
                  <a:lnTo>
                    <a:pt x="741" y="745"/>
                  </a:lnTo>
                  <a:lnTo>
                    <a:pt x="726" y="747"/>
                  </a:lnTo>
                  <a:lnTo>
                    <a:pt x="713" y="748"/>
                  </a:lnTo>
                  <a:lnTo>
                    <a:pt x="709" y="743"/>
                  </a:lnTo>
                  <a:lnTo>
                    <a:pt x="703" y="735"/>
                  </a:lnTo>
                  <a:lnTo>
                    <a:pt x="695" y="728"/>
                  </a:lnTo>
                  <a:lnTo>
                    <a:pt x="686" y="719"/>
                  </a:lnTo>
                  <a:lnTo>
                    <a:pt x="663" y="701"/>
                  </a:lnTo>
                  <a:lnTo>
                    <a:pt x="635" y="681"/>
                  </a:lnTo>
                  <a:lnTo>
                    <a:pt x="565" y="635"/>
                  </a:lnTo>
                  <a:lnTo>
                    <a:pt x="485" y="585"/>
                  </a:lnTo>
                  <a:lnTo>
                    <a:pt x="401" y="532"/>
                  </a:lnTo>
                  <a:lnTo>
                    <a:pt x="321" y="481"/>
                  </a:lnTo>
                  <a:lnTo>
                    <a:pt x="284" y="458"/>
                  </a:lnTo>
                  <a:lnTo>
                    <a:pt x="251" y="435"/>
                  </a:lnTo>
                  <a:lnTo>
                    <a:pt x="221" y="414"/>
                  </a:lnTo>
                  <a:lnTo>
                    <a:pt x="198" y="395"/>
                  </a:lnTo>
                  <a:lnTo>
                    <a:pt x="155" y="353"/>
                  </a:lnTo>
                  <a:lnTo>
                    <a:pt x="119" y="315"/>
                  </a:lnTo>
                  <a:lnTo>
                    <a:pt x="88" y="281"/>
                  </a:lnTo>
                  <a:lnTo>
                    <a:pt x="63" y="251"/>
                  </a:lnTo>
                  <a:lnTo>
                    <a:pt x="43" y="224"/>
                  </a:lnTo>
                  <a:lnTo>
                    <a:pt x="27" y="199"/>
                  </a:lnTo>
                  <a:lnTo>
                    <a:pt x="20" y="188"/>
                  </a:lnTo>
                  <a:lnTo>
                    <a:pt x="16" y="17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5" y="148"/>
                  </a:lnTo>
                  <a:lnTo>
                    <a:pt x="2" y="139"/>
                  </a:lnTo>
                  <a:lnTo>
                    <a:pt x="1" y="130"/>
                  </a:lnTo>
                  <a:lnTo>
                    <a:pt x="0" y="122"/>
                  </a:lnTo>
                  <a:lnTo>
                    <a:pt x="1" y="105"/>
                  </a:lnTo>
                  <a:lnTo>
                    <a:pt x="4" y="89"/>
                  </a:lnTo>
                  <a:lnTo>
                    <a:pt x="11" y="59"/>
                  </a:lnTo>
                  <a:lnTo>
                    <a:pt x="21" y="24"/>
                  </a:lnTo>
                  <a:lnTo>
                    <a:pt x="28" y="16"/>
                  </a:lnTo>
                  <a:lnTo>
                    <a:pt x="34" y="10"/>
                  </a:lnTo>
                  <a:lnTo>
                    <a:pt x="39" y="5"/>
                  </a:lnTo>
                  <a:lnTo>
                    <a:pt x="44" y="2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59" y="3"/>
                  </a:lnTo>
                  <a:lnTo>
                    <a:pt x="62" y="6"/>
                  </a:lnTo>
                  <a:lnTo>
                    <a:pt x="65" y="11"/>
                  </a:lnTo>
                  <a:lnTo>
                    <a:pt x="68" y="16"/>
                  </a:lnTo>
                  <a:lnTo>
                    <a:pt x="71" y="23"/>
                  </a:lnTo>
                  <a:lnTo>
                    <a:pt x="79" y="41"/>
                  </a:lnTo>
                  <a:lnTo>
                    <a:pt x="88" y="62"/>
                  </a:lnTo>
                  <a:lnTo>
                    <a:pt x="99" y="88"/>
                  </a:lnTo>
                  <a:lnTo>
                    <a:pt x="112" y="118"/>
                  </a:lnTo>
                  <a:lnTo>
                    <a:pt x="121" y="133"/>
                  </a:lnTo>
                  <a:lnTo>
                    <a:pt x="132" y="150"/>
                  </a:lnTo>
                  <a:lnTo>
                    <a:pt x="142" y="168"/>
                  </a:lnTo>
                  <a:lnTo>
                    <a:pt x="154" y="186"/>
                  </a:lnTo>
                  <a:lnTo>
                    <a:pt x="167" y="205"/>
                  </a:lnTo>
                  <a:lnTo>
                    <a:pt x="183" y="224"/>
                  </a:lnTo>
                  <a:lnTo>
                    <a:pt x="200" y="244"/>
                  </a:lnTo>
                  <a:lnTo>
                    <a:pt x="218" y="265"/>
                  </a:lnTo>
                  <a:lnTo>
                    <a:pt x="238" y="286"/>
                  </a:lnTo>
                  <a:lnTo>
                    <a:pt x="260" y="307"/>
                  </a:lnTo>
                  <a:lnTo>
                    <a:pt x="283" y="329"/>
                  </a:lnTo>
                  <a:lnTo>
                    <a:pt x="309" y="351"/>
                  </a:lnTo>
                  <a:lnTo>
                    <a:pt x="403" y="430"/>
                  </a:lnTo>
                  <a:lnTo>
                    <a:pt x="483" y="494"/>
                  </a:lnTo>
                  <a:lnTo>
                    <a:pt x="548" y="546"/>
                  </a:lnTo>
                  <a:lnTo>
                    <a:pt x="600" y="587"/>
                  </a:lnTo>
                  <a:lnTo>
                    <a:pt x="639" y="618"/>
                  </a:lnTo>
                  <a:lnTo>
                    <a:pt x="667" y="640"/>
                  </a:lnTo>
                  <a:lnTo>
                    <a:pt x="685" y="654"/>
                  </a:lnTo>
                  <a:lnTo>
                    <a:pt x="694" y="663"/>
                  </a:lnTo>
                  <a:close/>
                </a:path>
              </a:pathLst>
            </a:custGeom>
            <a:solidFill>
              <a:srgbClr val="E77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2811" y="2660"/>
              <a:ext cx="193" cy="188"/>
            </a:xfrm>
            <a:custGeom>
              <a:avLst/>
              <a:gdLst>
                <a:gd name="T0" fmla="*/ 703 w 770"/>
                <a:gd name="T1" fmla="*/ 677 h 748"/>
                <a:gd name="T2" fmla="*/ 728 w 770"/>
                <a:gd name="T3" fmla="*/ 700 h 748"/>
                <a:gd name="T4" fmla="*/ 754 w 770"/>
                <a:gd name="T5" fmla="*/ 720 h 748"/>
                <a:gd name="T6" fmla="*/ 766 w 770"/>
                <a:gd name="T7" fmla="*/ 733 h 748"/>
                <a:gd name="T8" fmla="*/ 770 w 770"/>
                <a:gd name="T9" fmla="*/ 741 h 748"/>
                <a:gd name="T10" fmla="*/ 758 w 770"/>
                <a:gd name="T11" fmla="*/ 744 h 748"/>
                <a:gd name="T12" fmla="*/ 726 w 770"/>
                <a:gd name="T13" fmla="*/ 747 h 748"/>
                <a:gd name="T14" fmla="*/ 709 w 770"/>
                <a:gd name="T15" fmla="*/ 743 h 748"/>
                <a:gd name="T16" fmla="*/ 695 w 770"/>
                <a:gd name="T17" fmla="*/ 728 h 748"/>
                <a:gd name="T18" fmla="*/ 663 w 770"/>
                <a:gd name="T19" fmla="*/ 701 h 748"/>
                <a:gd name="T20" fmla="*/ 565 w 770"/>
                <a:gd name="T21" fmla="*/ 635 h 748"/>
                <a:gd name="T22" fmla="*/ 401 w 770"/>
                <a:gd name="T23" fmla="*/ 532 h 748"/>
                <a:gd name="T24" fmla="*/ 284 w 770"/>
                <a:gd name="T25" fmla="*/ 458 h 748"/>
                <a:gd name="T26" fmla="*/ 221 w 770"/>
                <a:gd name="T27" fmla="*/ 414 h 748"/>
                <a:gd name="T28" fmla="*/ 155 w 770"/>
                <a:gd name="T29" fmla="*/ 353 h 748"/>
                <a:gd name="T30" fmla="*/ 88 w 770"/>
                <a:gd name="T31" fmla="*/ 281 h 748"/>
                <a:gd name="T32" fmla="*/ 43 w 770"/>
                <a:gd name="T33" fmla="*/ 224 h 748"/>
                <a:gd name="T34" fmla="*/ 20 w 770"/>
                <a:gd name="T35" fmla="*/ 188 h 748"/>
                <a:gd name="T36" fmla="*/ 11 w 770"/>
                <a:gd name="T37" fmla="*/ 167 h 748"/>
                <a:gd name="T38" fmla="*/ 5 w 770"/>
                <a:gd name="T39" fmla="*/ 148 h 748"/>
                <a:gd name="T40" fmla="*/ 1 w 770"/>
                <a:gd name="T41" fmla="*/ 130 h 748"/>
                <a:gd name="T42" fmla="*/ 1 w 770"/>
                <a:gd name="T43" fmla="*/ 105 h 748"/>
                <a:gd name="T44" fmla="*/ 11 w 770"/>
                <a:gd name="T45" fmla="*/ 59 h 748"/>
                <a:gd name="T46" fmla="*/ 28 w 770"/>
                <a:gd name="T47" fmla="*/ 16 h 748"/>
                <a:gd name="T48" fmla="*/ 39 w 770"/>
                <a:gd name="T49" fmla="*/ 5 h 748"/>
                <a:gd name="T50" fmla="*/ 48 w 770"/>
                <a:gd name="T51" fmla="*/ 0 h 748"/>
                <a:gd name="T52" fmla="*/ 55 w 770"/>
                <a:gd name="T53" fmla="*/ 1 h 748"/>
                <a:gd name="T54" fmla="*/ 62 w 770"/>
                <a:gd name="T55" fmla="*/ 6 h 748"/>
                <a:gd name="T56" fmla="*/ 68 w 770"/>
                <a:gd name="T57" fmla="*/ 16 h 748"/>
                <a:gd name="T58" fmla="*/ 79 w 770"/>
                <a:gd name="T59" fmla="*/ 41 h 748"/>
                <a:gd name="T60" fmla="*/ 99 w 770"/>
                <a:gd name="T61" fmla="*/ 88 h 748"/>
                <a:gd name="T62" fmla="*/ 121 w 770"/>
                <a:gd name="T63" fmla="*/ 133 h 748"/>
                <a:gd name="T64" fmla="*/ 142 w 770"/>
                <a:gd name="T65" fmla="*/ 168 h 748"/>
                <a:gd name="T66" fmla="*/ 167 w 770"/>
                <a:gd name="T67" fmla="*/ 205 h 748"/>
                <a:gd name="T68" fmla="*/ 200 w 770"/>
                <a:gd name="T69" fmla="*/ 244 h 748"/>
                <a:gd name="T70" fmla="*/ 238 w 770"/>
                <a:gd name="T71" fmla="*/ 286 h 748"/>
                <a:gd name="T72" fmla="*/ 283 w 770"/>
                <a:gd name="T73" fmla="*/ 329 h 748"/>
                <a:gd name="T74" fmla="*/ 403 w 770"/>
                <a:gd name="T75" fmla="*/ 430 h 748"/>
                <a:gd name="T76" fmla="*/ 548 w 770"/>
                <a:gd name="T77" fmla="*/ 546 h 748"/>
                <a:gd name="T78" fmla="*/ 639 w 770"/>
                <a:gd name="T79" fmla="*/ 618 h 748"/>
                <a:gd name="T80" fmla="*/ 685 w 770"/>
                <a:gd name="T81" fmla="*/ 654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0" h="748">
                  <a:moveTo>
                    <a:pt x="694" y="663"/>
                  </a:moveTo>
                  <a:lnTo>
                    <a:pt x="703" y="677"/>
                  </a:lnTo>
                  <a:lnTo>
                    <a:pt x="715" y="688"/>
                  </a:lnTo>
                  <a:lnTo>
                    <a:pt x="728" y="700"/>
                  </a:lnTo>
                  <a:lnTo>
                    <a:pt x="741" y="710"/>
                  </a:lnTo>
                  <a:lnTo>
                    <a:pt x="754" y="720"/>
                  </a:lnTo>
                  <a:lnTo>
                    <a:pt x="763" y="729"/>
                  </a:lnTo>
                  <a:lnTo>
                    <a:pt x="766" y="733"/>
                  </a:lnTo>
                  <a:lnTo>
                    <a:pt x="769" y="737"/>
                  </a:lnTo>
                  <a:lnTo>
                    <a:pt x="770" y="741"/>
                  </a:lnTo>
                  <a:lnTo>
                    <a:pt x="770" y="743"/>
                  </a:lnTo>
                  <a:lnTo>
                    <a:pt x="758" y="744"/>
                  </a:lnTo>
                  <a:lnTo>
                    <a:pt x="741" y="745"/>
                  </a:lnTo>
                  <a:lnTo>
                    <a:pt x="726" y="747"/>
                  </a:lnTo>
                  <a:lnTo>
                    <a:pt x="713" y="748"/>
                  </a:lnTo>
                  <a:lnTo>
                    <a:pt x="709" y="743"/>
                  </a:lnTo>
                  <a:lnTo>
                    <a:pt x="703" y="735"/>
                  </a:lnTo>
                  <a:lnTo>
                    <a:pt x="695" y="728"/>
                  </a:lnTo>
                  <a:lnTo>
                    <a:pt x="686" y="719"/>
                  </a:lnTo>
                  <a:lnTo>
                    <a:pt x="663" y="701"/>
                  </a:lnTo>
                  <a:lnTo>
                    <a:pt x="635" y="681"/>
                  </a:lnTo>
                  <a:lnTo>
                    <a:pt x="565" y="635"/>
                  </a:lnTo>
                  <a:lnTo>
                    <a:pt x="485" y="585"/>
                  </a:lnTo>
                  <a:lnTo>
                    <a:pt x="401" y="532"/>
                  </a:lnTo>
                  <a:lnTo>
                    <a:pt x="321" y="481"/>
                  </a:lnTo>
                  <a:lnTo>
                    <a:pt x="284" y="458"/>
                  </a:lnTo>
                  <a:lnTo>
                    <a:pt x="251" y="435"/>
                  </a:lnTo>
                  <a:lnTo>
                    <a:pt x="221" y="414"/>
                  </a:lnTo>
                  <a:lnTo>
                    <a:pt x="198" y="395"/>
                  </a:lnTo>
                  <a:lnTo>
                    <a:pt x="155" y="353"/>
                  </a:lnTo>
                  <a:lnTo>
                    <a:pt x="119" y="315"/>
                  </a:lnTo>
                  <a:lnTo>
                    <a:pt x="88" y="281"/>
                  </a:lnTo>
                  <a:lnTo>
                    <a:pt x="63" y="251"/>
                  </a:lnTo>
                  <a:lnTo>
                    <a:pt x="43" y="224"/>
                  </a:lnTo>
                  <a:lnTo>
                    <a:pt x="27" y="199"/>
                  </a:lnTo>
                  <a:lnTo>
                    <a:pt x="20" y="188"/>
                  </a:lnTo>
                  <a:lnTo>
                    <a:pt x="16" y="17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5" y="148"/>
                  </a:lnTo>
                  <a:lnTo>
                    <a:pt x="2" y="139"/>
                  </a:lnTo>
                  <a:lnTo>
                    <a:pt x="1" y="130"/>
                  </a:lnTo>
                  <a:lnTo>
                    <a:pt x="0" y="122"/>
                  </a:lnTo>
                  <a:lnTo>
                    <a:pt x="1" y="105"/>
                  </a:lnTo>
                  <a:lnTo>
                    <a:pt x="4" y="89"/>
                  </a:lnTo>
                  <a:lnTo>
                    <a:pt x="11" y="59"/>
                  </a:lnTo>
                  <a:lnTo>
                    <a:pt x="21" y="24"/>
                  </a:lnTo>
                  <a:lnTo>
                    <a:pt x="28" y="16"/>
                  </a:lnTo>
                  <a:lnTo>
                    <a:pt x="34" y="10"/>
                  </a:lnTo>
                  <a:lnTo>
                    <a:pt x="39" y="5"/>
                  </a:lnTo>
                  <a:lnTo>
                    <a:pt x="44" y="2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59" y="3"/>
                  </a:lnTo>
                  <a:lnTo>
                    <a:pt x="62" y="6"/>
                  </a:lnTo>
                  <a:lnTo>
                    <a:pt x="65" y="11"/>
                  </a:lnTo>
                  <a:lnTo>
                    <a:pt x="68" y="16"/>
                  </a:lnTo>
                  <a:lnTo>
                    <a:pt x="71" y="23"/>
                  </a:lnTo>
                  <a:lnTo>
                    <a:pt x="79" y="41"/>
                  </a:lnTo>
                  <a:lnTo>
                    <a:pt x="88" y="62"/>
                  </a:lnTo>
                  <a:lnTo>
                    <a:pt x="99" y="88"/>
                  </a:lnTo>
                  <a:lnTo>
                    <a:pt x="112" y="118"/>
                  </a:lnTo>
                  <a:lnTo>
                    <a:pt x="121" y="133"/>
                  </a:lnTo>
                  <a:lnTo>
                    <a:pt x="132" y="150"/>
                  </a:lnTo>
                  <a:lnTo>
                    <a:pt x="142" y="168"/>
                  </a:lnTo>
                  <a:lnTo>
                    <a:pt x="154" y="186"/>
                  </a:lnTo>
                  <a:lnTo>
                    <a:pt x="167" y="205"/>
                  </a:lnTo>
                  <a:lnTo>
                    <a:pt x="183" y="224"/>
                  </a:lnTo>
                  <a:lnTo>
                    <a:pt x="200" y="244"/>
                  </a:lnTo>
                  <a:lnTo>
                    <a:pt x="218" y="265"/>
                  </a:lnTo>
                  <a:lnTo>
                    <a:pt x="238" y="286"/>
                  </a:lnTo>
                  <a:lnTo>
                    <a:pt x="260" y="307"/>
                  </a:lnTo>
                  <a:lnTo>
                    <a:pt x="283" y="329"/>
                  </a:lnTo>
                  <a:lnTo>
                    <a:pt x="309" y="351"/>
                  </a:lnTo>
                  <a:lnTo>
                    <a:pt x="403" y="430"/>
                  </a:lnTo>
                  <a:lnTo>
                    <a:pt x="483" y="494"/>
                  </a:lnTo>
                  <a:lnTo>
                    <a:pt x="548" y="546"/>
                  </a:lnTo>
                  <a:lnTo>
                    <a:pt x="600" y="587"/>
                  </a:lnTo>
                  <a:lnTo>
                    <a:pt x="639" y="618"/>
                  </a:lnTo>
                  <a:lnTo>
                    <a:pt x="667" y="640"/>
                  </a:lnTo>
                  <a:lnTo>
                    <a:pt x="685" y="654"/>
                  </a:lnTo>
                  <a:lnTo>
                    <a:pt x="694" y="663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auto">
            <a:xfrm>
              <a:off x="1918" y="2574"/>
              <a:ext cx="1010" cy="440"/>
            </a:xfrm>
            <a:custGeom>
              <a:avLst/>
              <a:gdLst>
                <a:gd name="T0" fmla="*/ 2381 w 4038"/>
                <a:gd name="T1" fmla="*/ 1459 h 1760"/>
                <a:gd name="T2" fmla="*/ 1913 w 4038"/>
                <a:gd name="T3" fmla="*/ 1532 h 1760"/>
                <a:gd name="T4" fmla="*/ 1599 w 4038"/>
                <a:gd name="T5" fmla="*/ 1529 h 1760"/>
                <a:gd name="T6" fmla="*/ 1130 w 4038"/>
                <a:gd name="T7" fmla="*/ 1459 h 1760"/>
                <a:gd name="T8" fmla="*/ 821 w 4038"/>
                <a:gd name="T9" fmla="*/ 1322 h 1760"/>
                <a:gd name="T10" fmla="*/ 878 w 4038"/>
                <a:gd name="T11" fmla="*/ 1308 h 1760"/>
                <a:gd name="T12" fmla="*/ 1143 w 4038"/>
                <a:gd name="T13" fmla="*/ 1404 h 1760"/>
                <a:gd name="T14" fmla="*/ 1570 w 4038"/>
                <a:gd name="T15" fmla="*/ 1475 h 1760"/>
                <a:gd name="T16" fmla="*/ 2125 w 4038"/>
                <a:gd name="T17" fmla="*/ 1466 h 1760"/>
                <a:gd name="T18" fmla="*/ 2379 w 4038"/>
                <a:gd name="T19" fmla="*/ 1413 h 1760"/>
                <a:gd name="T20" fmla="*/ 2657 w 4038"/>
                <a:gd name="T21" fmla="*/ 1218 h 1760"/>
                <a:gd name="T22" fmla="*/ 2882 w 4038"/>
                <a:gd name="T23" fmla="*/ 927 h 1760"/>
                <a:gd name="T24" fmla="*/ 2879 w 4038"/>
                <a:gd name="T25" fmla="*/ 810 h 1760"/>
                <a:gd name="T26" fmla="*/ 2750 w 4038"/>
                <a:gd name="T27" fmla="*/ 806 h 1760"/>
                <a:gd name="T28" fmla="*/ 2349 w 4038"/>
                <a:gd name="T29" fmla="*/ 1027 h 1760"/>
                <a:gd name="T30" fmla="*/ 2057 w 4038"/>
                <a:gd name="T31" fmla="*/ 1148 h 1760"/>
                <a:gd name="T32" fmla="*/ 1612 w 4038"/>
                <a:gd name="T33" fmla="*/ 1151 h 1760"/>
                <a:gd name="T34" fmla="*/ 1036 w 4038"/>
                <a:gd name="T35" fmla="*/ 1265 h 1760"/>
                <a:gd name="T36" fmla="*/ 548 w 4038"/>
                <a:gd name="T37" fmla="*/ 1432 h 1760"/>
                <a:gd name="T38" fmla="*/ 186 w 4038"/>
                <a:gd name="T39" fmla="*/ 1629 h 1760"/>
                <a:gd name="T40" fmla="*/ 65 w 4038"/>
                <a:gd name="T41" fmla="*/ 1738 h 1760"/>
                <a:gd name="T42" fmla="*/ 3 w 4038"/>
                <a:gd name="T43" fmla="*/ 1755 h 1760"/>
                <a:gd name="T44" fmla="*/ 26 w 4038"/>
                <a:gd name="T45" fmla="*/ 1669 h 1760"/>
                <a:gd name="T46" fmla="*/ 627 w 4038"/>
                <a:gd name="T47" fmla="*/ 1347 h 1760"/>
                <a:gd name="T48" fmla="*/ 1033 w 4038"/>
                <a:gd name="T49" fmla="*/ 1202 h 1760"/>
                <a:gd name="T50" fmla="*/ 1489 w 4038"/>
                <a:gd name="T51" fmla="*/ 1110 h 1760"/>
                <a:gd name="T52" fmla="*/ 1874 w 4038"/>
                <a:gd name="T53" fmla="*/ 1112 h 1760"/>
                <a:gd name="T54" fmla="*/ 2255 w 4038"/>
                <a:gd name="T55" fmla="*/ 998 h 1760"/>
                <a:gd name="T56" fmla="*/ 2605 w 4038"/>
                <a:gd name="T57" fmla="*/ 818 h 1760"/>
                <a:gd name="T58" fmla="*/ 2702 w 4038"/>
                <a:gd name="T59" fmla="*/ 667 h 1760"/>
                <a:gd name="T60" fmla="*/ 2629 w 4038"/>
                <a:gd name="T61" fmla="*/ 640 h 1760"/>
                <a:gd name="T62" fmla="*/ 2439 w 4038"/>
                <a:gd name="T63" fmla="*/ 766 h 1760"/>
                <a:gd name="T64" fmla="*/ 2187 w 4038"/>
                <a:gd name="T65" fmla="*/ 858 h 1760"/>
                <a:gd name="T66" fmla="*/ 1939 w 4038"/>
                <a:gd name="T67" fmla="*/ 868 h 1760"/>
                <a:gd name="T68" fmla="*/ 1914 w 4038"/>
                <a:gd name="T69" fmla="*/ 812 h 1760"/>
                <a:gd name="T70" fmla="*/ 1945 w 4038"/>
                <a:gd name="T71" fmla="*/ 783 h 1760"/>
                <a:gd name="T72" fmla="*/ 2202 w 4038"/>
                <a:gd name="T73" fmla="*/ 794 h 1760"/>
                <a:gd name="T74" fmla="*/ 2401 w 4038"/>
                <a:gd name="T75" fmla="*/ 723 h 1760"/>
                <a:gd name="T76" fmla="*/ 2537 w 4038"/>
                <a:gd name="T77" fmla="*/ 605 h 1760"/>
                <a:gd name="T78" fmla="*/ 2633 w 4038"/>
                <a:gd name="T79" fmla="*/ 291 h 1760"/>
                <a:gd name="T80" fmla="*/ 2706 w 4038"/>
                <a:gd name="T81" fmla="*/ 141 h 1760"/>
                <a:gd name="T82" fmla="*/ 2867 w 4038"/>
                <a:gd name="T83" fmla="*/ 45 h 1760"/>
                <a:gd name="T84" fmla="*/ 3149 w 4038"/>
                <a:gd name="T85" fmla="*/ 23 h 1760"/>
                <a:gd name="T86" fmla="*/ 3302 w 4038"/>
                <a:gd name="T87" fmla="*/ 93 h 1760"/>
                <a:gd name="T88" fmla="*/ 3392 w 4038"/>
                <a:gd name="T89" fmla="*/ 220 h 1760"/>
                <a:gd name="T90" fmla="*/ 3409 w 4038"/>
                <a:gd name="T91" fmla="*/ 449 h 1760"/>
                <a:gd name="T92" fmla="*/ 3375 w 4038"/>
                <a:gd name="T93" fmla="*/ 639 h 1760"/>
                <a:gd name="T94" fmla="*/ 3469 w 4038"/>
                <a:gd name="T95" fmla="*/ 868 h 1760"/>
                <a:gd name="T96" fmla="*/ 3713 w 4038"/>
                <a:gd name="T97" fmla="*/ 1165 h 1760"/>
                <a:gd name="T98" fmla="*/ 3825 w 4038"/>
                <a:gd name="T99" fmla="*/ 1359 h 1760"/>
                <a:gd name="T100" fmla="*/ 4013 w 4038"/>
                <a:gd name="T101" fmla="*/ 1621 h 1760"/>
                <a:gd name="T102" fmla="*/ 4037 w 4038"/>
                <a:gd name="T103" fmla="*/ 1711 h 1760"/>
                <a:gd name="T104" fmla="*/ 3979 w 4038"/>
                <a:gd name="T105" fmla="*/ 1750 h 1760"/>
                <a:gd name="T106" fmla="*/ 3967 w 4038"/>
                <a:gd name="T107" fmla="*/ 1650 h 1760"/>
                <a:gd name="T108" fmla="*/ 3560 w 4038"/>
                <a:gd name="T109" fmla="*/ 1094 h 1760"/>
                <a:gd name="T110" fmla="*/ 3376 w 4038"/>
                <a:gd name="T111" fmla="*/ 850 h 1760"/>
                <a:gd name="T112" fmla="*/ 3303 w 4038"/>
                <a:gd name="T113" fmla="*/ 804 h 1760"/>
                <a:gd name="T114" fmla="*/ 3212 w 4038"/>
                <a:gd name="T115" fmla="*/ 833 h 1760"/>
                <a:gd name="T116" fmla="*/ 3097 w 4038"/>
                <a:gd name="T117" fmla="*/ 804 h 1760"/>
                <a:gd name="T118" fmla="*/ 3025 w 4038"/>
                <a:gd name="T119" fmla="*/ 822 h 1760"/>
                <a:gd name="T120" fmla="*/ 2775 w 4038"/>
                <a:gd name="T121" fmla="*/ 117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38" h="1760">
                  <a:moveTo>
                    <a:pt x="2599" y="1363"/>
                  </a:moveTo>
                  <a:lnTo>
                    <a:pt x="2577" y="1377"/>
                  </a:lnTo>
                  <a:lnTo>
                    <a:pt x="2554" y="1391"/>
                  </a:lnTo>
                  <a:lnTo>
                    <a:pt x="2528" y="1404"/>
                  </a:lnTo>
                  <a:lnTo>
                    <a:pt x="2501" y="1417"/>
                  </a:lnTo>
                  <a:lnTo>
                    <a:pt x="2473" y="1429"/>
                  </a:lnTo>
                  <a:lnTo>
                    <a:pt x="2443" y="1440"/>
                  </a:lnTo>
                  <a:lnTo>
                    <a:pt x="2412" y="1450"/>
                  </a:lnTo>
                  <a:lnTo>
                    <a:pt x="2381" y="1459"/>
                  </a:lnTo>
                  <a:lnTo>
                    <a:pt x="2348" y="1468"/>
                  </a:lnTo>
                  <a:lnTo>
                    <a:pt x="2315" y="1476"/>
                  </a:lnTo>
                  <a:lnTo>
                    <a:pt x="2281" y="1484"/>
                  </a:lnTo>
                  <a:lnTo>
                    <a:pt x="2246" y="1492"/>
                  </a:lnTo>
                  <a:lnTo>
                    <a:pt x="2176" y="1503"/>
                  </a:lnTo>
                  <a:lnTo>
                    <a:pt x="2108" y="1513"/>
                  </a:lnTo>
                  <a:lnTo>
                    <a:pt x="2039" y="1522"/>
                  </a:lnTo>
                  <a:lnTo>
                    <a:pt x="1974" y="1528"/>
                  </a:lnTo>
                  <a:lnTo>
                    <a:pt x="1913" y="1532"/>
                  </a:lnTo>
                  <a:lnTo>
                    <a:pt x="1856" y="1536"/>
                  </a:lnTo>
                  <a:lnTo>
                    <a:pt x="1806" y="1537"/>
                  </a:lnTo>
                  <a:lnTo>
                    <a:pt x="1762" y="1537"/>
                  </a:lnTo>
                  <a:lnTo>
                    <a:pt x="1727" y="1537"/>
                  </a:lnTo>
                  <a:lnTo>
                    <a:pt x="1701" y="1535"/>
                  </a:lnTo>
                  <a:lnTo>
                    <a:pt x="1678" y="1533"/>
                  </a:lnTo>
                  <a:lnTo>
                    <a:pt x="1658" y="1532"/>
                  </a:lnTo>
                  <a:lnTo>
                    <a:pt x="1633" y="1531"/>
                  </a:lnTo>
                  <a:lnTo>
                    <a:pt x="1599" y="1529"/>
                  </a:lnTo>
                  <a:lnTo>
                    <a:pt x="1553" y="1525"/>
                  </a:lnTo>
                  <a:lnTo>
                    <a:pt x="1488" y="1518"/>
                  </a:lnTo>
                  <a:lnTo>
                    <a:pt x="1399" y="1508"/>
                  </a:lnTo>
                  <a:lnTo>
                    <a:pt x="1283" y="1493"/>
                  </a:lnTo>
                  <a:lnTo>
                    <a:pt x="1252" y="1489"/>
                  </a:lnTo>
                  <a:lnTo>
                    <a:pt x="1223" y="1483"/>
                  </a:lnTo>
                  <a:lnTo>
                    <a:pt x="1192" y="1476"/>
                  </a:lnTo>
                  <a:lnTo>
                    <a:pt x="1161" y="1468"/>
                  </a:lnTo>
                  <a:lnTo>
                    <a:pt x="1130" y="1459"/>
                  </a:lnTo>
                  <a:lnTo>
                    <a:pt x="1098" y="1450"/>
                  </a:lnTo>
                  <a:lnTo>
                    <a:pt x="1068" y="1439"/>
                  </a:lnTo>
                  <a:lnTo>
                    <a:pt x="1037" y="1429"/>
                  </a:lnTo>
                  <a:lnTo>
                    <a:pt x="976" y="1405"/>
                  </a:lnTo>
                  <a:lnTo>
                    <a:pt x="918" y="1381"/>
                  </a:lnTo>
                  <a:lnTo>
                    <a:pt x="864" y="1355"/>
                  </a:lnTo>
                  <a:lnTo>
                    <a:pt x="816" y="1330"/>
                  </a:lnTo>
                  <a:lnTo>
                    <a:pt x="817" y="1328"/>
                  </a:lnTo>
                  <a:lnTo>
                    <a:pt x="821" y="1322"/>
                  </a:lnTo>
                  <a:lnTo>
                    <a:pt x="829" y="1317"/>
                  </a:lnTo>
                  <a:lnTo>
                    <a:pt x="839" y="1311"/>
                  </a:lnTo>
                  <a:lnTo>
                    <a:pt x="845" y="1309"/>
                  </a:lnTo>
                  <a:lnTo>
                    <a:pt x="850" y="1307"/>
                  </a:lnTo>
                  <a:lnTo>
                    <a:pt x="856" y="1306"/>
                  </a:lnTo>
                  <a:lnTo>
                    <a:pt x="862" y="1304"/>
                  </a:lnTo>
                  <a:lnTo>
                    <a:pt x="867" y="1304"/>
                  </a:lnTo>
                  <a:lnTo>
                    <a:pt x="873" y="1306"/>
                  </a:lnTo>
                  <a:lnTo>
                    <a:pt x="878" y="1308"/>
                  </a:lnTo>
                  <a:lnTo>
                    <a:pt x="883" y="1312"/>
                  </a:lnTo>
                  <a:lnTo>
                    <a:pt x="902" y="1313"/>
                  </a:lnTo>
                  <a:lnTo>
                    <a:pt x="921" y="1316"/>
                  </a:lnTo>
                  <a:lnTo>
                    <a:pt x="941" y="1321"/>
                  </a:lnTo>
                  <a:lnTo>
                    <a:pt x="961" y="1328"/>
                  </a:lnTo>
                  <a:lnTo>
                    <a:pt x="1005" y="1344"/>
                  </a:lnTo>
                  <a:lnTo>
                    <a:pt x="1051" y="1364"/>
                  </a:lnTo>
                  <a:lnTo>
                    <a:pt x="1097" y="1384"/>
                  </a:lnTo>
                  <a:lnTo>
                    <a:pt x="1143" y="1404"/>
                  </a:lnTo>
                  <a:lnTo>
                    <a:pt x="1167" y="1412"/>
                  </a:lnTo>
                  <a:lnTo>
                    <a:pt x="1189" y="1420"/>
                  </a:lnTo>
                  <a:lnTo>
                    <a:pt x="1212" y="1427"/>
                  </a:lnTo>
                  <a:lnTo>
                    <a:pt x="1234" y="1431"/>
                  </a:lnTo>
                  <a:lnTo>
                    <a:pt x="1299" y="1443"/>
                  </a:lnTo>
                  <a:lnTo>
                    <a:pt x="1367" y="1453"/>
                  </a:lnTo>
                  <a:lnTo>
                    <a:pt x="1434" y="1461"/>
                  </a:lnTo>
                  <a:lnTo>
                    <a:pt x="1502" y="1468"/>
                  </a:lnTo>
                  <a:lnTo>
                    <a:pt x="1570" y="1475"/>
                  </a:lnTo>
                  <a:lnTo>
                    <a:pt x="1639" y="1480"/>
                  </a:lnTo>
                  <a:lnTo>
                    <a:pt x="1708" y="1483"/>
                  </a:lnTo>
                  <a:lnTo>
                    <a:pt x="1778" y="1485"/>
                  </a:lnTo>
                  <a:lnTo>
                    <a:pt x="1847" y="1485"/>
                  </a:lnTo>
                  <a:lnTo>
                    <a:pt x="1917" y="1484"/>
                  </a:lnTo>
                  <a:lnTo>
                    <a:pt x="1987" y="1480"/>
                  </a:lnTo>
                  <a:lnTo>
                    <a:pt x="2055" y="1474"/>
                  </a:lnTo>
                  <a:lnTo>
                    <a:pt x="2090" y="1471"/>
                  </a:lnTo>
                  <a:lnTo>
                    <a:pt x="2125" y="1466"/>
                  </a:lnTo>
                  <a:lnTo>
                    <a:pt x="2158" y="1462"/>
                  </a:lnTo>
                  <a:lnTo>
                    <a:pt x="2193" y="1456"/>
                  </a:lnTo>
                  <a:lnTo>
                    <a:pt x="2227" y="1450"/>
                  </a:lnTo>
                  <a:lnTo>
                    <a:pt x="2261" y="1444"/>
                  </a:lnTo>
                  <a:lnTo>
                    <a:pt x="2294" y="1437"/>
                  </a:lnTo>
                  <a:lnTo>
                    <a:pt x="2328" y="1429"/>
                  </a:lnTo>
                  <a:lnTo>
                    <a:pt x="2345" y="1425"/>
                  </a:lnTo>
                  <a:lnTo>
                    <a:pt x="2362" y="1420"/>
                  </a:lnTo>
                  <a:lnTo>
                    <a:pt x="2379" y="1413"/>
                  </a:lnTo>
                  <a:lnTo>
                    <a:pt x="2395" y="1407"/>
                  </a:lnTo>
                  <a:lnTo>
                    <a:pt x="2428" y="1392"/>
                  </a:lnTo>
                  <a:lnTo>
                    <a:pt x="2461" y="1375"/>
                  </a:lnTo>
                  <a:lnTo>
                    <a:pt x="2490" y="1359"/>
                  </a:lnTo>
                  <a:lnTo>
                    <a:pt x="2517" y="1344"/>
                  </a:lnTo>
                  <a:lnTo>
                    <a:pt x="2541" y="1329"/>
                  </a:lnTo>
                  <a:lnTo>
                    <a:pt x="2562" y="1318"/>
                  </a:lnTo>
                  <a:lnTo>
                    <a:pt x="2604" y="1274"/>
                  </a:lnTo>
                  <a:lnTo>
                    <a:pt x="2657" y="1218"/>
                  </a:lnTo>
                  <a:lnTo>
                    <a:pt x="2686" y="1187"/>
                  </a:lnTo>
                  <a:lnTo>
                    <a:pt x="2714" y="1153"/>
                  </a:lnTo>
                  <a:lnTo>
                    <a:pt x="2745" y="1118"/>
                  </a:lnTo>
                  <a:lnTo>
                    <a:pt x="2773" y="1083"/>
                  </a:lnTo>
                  <a:lnTo>
                    <a:pt x="2801" y="1047"/>
                  </a:lnTo>
                  <a:lnTo>
                    <a:pt x="2827" y="1013"/>
                  </a:lnTo>
                  <a:lnTo>
                    <a:pt x="2851" y="978"/>
                  </a:lnTo>
                  <a:lnTo>
                    <a:pt x="2873" y="944"/>
                  </a:lnTo>
                  <a:lnTo>
                    <a:pt x="2882" y="927"/>
                  </a:lnTo>
                  <a:lnTo>
                    <a:pt x="2891" y="911"/>
                  </a:lnTo>
                  <a:lnTo>
                    <a:pt x="2897" y="897"/>
                  </a:lnTo>
                  <a:lnTo>
                    <a:pt x="2904" y="881"/>
                  </a:lnTo>
                  <a:lnTo>
                    <a:pt x="2910" y="868"/>
                  </a:lnTo>
                  <a:lnTo>
                    <a:pt x="2914" y="854"/>
                  </a:lnTo>
                  <a:lnTo>
                    <a:pt x="2916" y="841"/>
                  </a:lnTo>
                  <a:lnTo>
                    <a:pt x="2919" y="830"/>
                  </a:lnTo>
                  <a:lnTo>
                    <a:pt x="2897" y="818"/>
                  </a:lnTo>
                  <a:lnTo>
                    <a:pt x="2879" y="810"/>
                  </a:lnTo>
                  <a:lnTo>
                    <a:pt x="2861" y="804"/>
                  </a:lnTo>
                  <a:lnTo>
                    <a:pt x="2846" y="799"/>
                  </a:lnTo>
                  <a:lnTo>
                    <a:pt x="2831" y="796"/>
                  </a:lnTo>
                  <a:lnTo>
                    <a:pt x="2816" y="794"/>
                  </a:lnTo>
                  <a:lnTo>
                    <a:pt x="2803" y="794"/>
                  </a:lnTo>
                  <a:lnTo>
                    <a:pt x="2790" y="795"/>
                  </a:lnTo>
                  <a:lnTo>
                    <a:pt x="2777" y="797"/>
                  </a:lnTo>
                  <a:lnTo>
                    <a:pt x="2764" y="800"/>
                  </a:lnTo>
                  <a:lnTo>
                    <a:pt x="2750" y="806"/>
                  </a:lnTo>
                  <a:lnTo>
                    <a:pt x="2736" y="812"/>
                  </a:lnTo>
                  <a:lnTo>
                    <a:pt x="2705" y="826"/>
                  </a:lnTo>
                  <a:lnTo>
                    <a:pt x="2669" y="843"/>
                  </a:lnTo>
                  <a:lnTo>
                    <a:pt x="2612" y="878"/>
                  </a:lnTo>
                  <a:lnTo>
                    <a:pt x="2537" y="924"/>
                  </a:lnTo>
                  <a:lnTo>
                    <a:pt x="2493" y="949"/>
                  </a:lnTo>
                  <a:lnTo>
                    <a:pt x="2447" y="974"/>
                  </a:lnTo>
                  <a:lnTo>
                    <a:pt x="2399" y="1001"/>
                  </a:lnTo>
                  <a:lnTo>
                    <a:pt x="2349" y="1027"/>
                  </a:lnTo>
                  <a:lnTo>
                    <a:pt x="2300" y="1052"/>
                  </a:lnTo>
                  <a:lnTo>
                    <a:pt x="2252" y="1077"/>
                  </a:lnTo>
                  <a:lnTo>
                    <a:pt x="2203" y="1098"/>
                  </a:lnTo>
                  <a:lnTo>
                    <a:pt x="2158" y="1117"/>
                  </a:lnTo>
                  <a:lnTo>
                    <a:pt x="2136" y="1125"/>
                  </a:lnTo>
                  <a:lnTo>
                    <a:pt x="2115" y="1133"/>
                  </a:lnTo>
                  <a:lnTo>
                    <a:pt x="2094" y="1139"/>
                  </a:lnTo>
                  <a:lnTo>
                    <a:pt x="2075" y="1145"/>
                  </a:lnTo>
                  <a:lnTo>
                    <a:pt x="2057" y="1148"/>
                  </a:lnTo>
                  <a:lnTo>
                    <a:pt x="2041" y="1152"/>
                  </a:lnTo>
                  <a:lnTo>
                    <a:pt x="2025" y="1154"/>
                  </a:lnTo>
                  <a:lnTo>
                    <a:pt x="2011" y="1154"/>
                  </a:lnTo>
                  <a:lnTo>
                    <a:pt x="1955" y="1154"/>
                  </a:lnTo>
                  <a:lnTo>
                    <a:pt x="1891" y="1153"/>
                  </a:lnTo>
                  <a:lnTo>
                    <a:pt x="1822" y="1151"/>
                  </a:lnTo>
                  <a:lnTo>
                    <a:pt x="1751" y="1150"/>
                  </a:lnTo>
                  <a:lnTo>
                    <a:pt x="1680" y="1150"/>
                  </a:lnTo>
                  <a:lnTo>
                    <a:pt x="1612" y="1151"/>
                  </a:lnTo>
                  <a:lnTo>
                    <a:pt x="1579" y="1153"/>
                  </a:lnTo>
                  <a:lnTo>
                    <a:pt x="1549" y="1155"/>
                  </a:lnTo>
                  <a:lnTo>
                    <a:pt x="1520" y="1158"/>
                  </a:lnTo>
                  <a:lnTo>
                    <a:pt x="1494" y="1163"/>
                  </a:lnTo>
                  <a:lnTo>
                    <a:pt x="1396" y="1183"/>
                  </a:lnTo>
                  <a:lnTo>
                    <a:pt x="1302" y="1202"/>
                  </a:lnTo>
                  <a:lnTo>
                    <a:pt x="1211" y="1222"/>
                  </a:lnTo>
                  <a:lnTo>
                    <a:pt x="1122" y="1244"/>
                  </a:lnTo>
                  <a:lnTo>
                    <a:pt x="1036" y="1265"/>
                  </a:lnTo>
                  <a:lnTo>
                    <a:pt x="951" y="1289"/>
                  </a:lnTo>
                  <a:lnTo>
                    <a:pt x="869" y="1312"/>
                  </a:lnTo>
                  <a:lnTo>
                    <a:pt x="787" y="1339"/>
                  </a:lnTo>
                  <a:lnTo>
                    <a:pt x="748" y="1353"/>
                  </a:lnTo>
                  <a:lnTo>
                    <a:pt x="708" y="1367"/>
                  </a:lnTo>
                  <a:lnTo>
                    <a:pt x="668" y="1383"/>
                  </a:lnTo>
                  <a:lnTo>
                    <a:pt x="628" y="1399"/>
                  </a:lnTo>
                  <a:lnTo>
                    <a:pt x="589" y="1416"/>
                  </a:lnTo>
                  <a:lnTo>
                    <a:pt x="548" y="1432"/>
                  </a:lnTo>
                  <a:lnTo>
                    <a:pt x="509" y="1452"/>
                  </a:lnTo>
                  <a:lnTo>
                    <a:pt x="470" y="1469"/>
                  </a:lnTo>
                  <a:lnTo>
                    <a:pt x="429" y="1490"/>
                  </a:lnTo>
                  <a:lnTo>
                    <a:pt x="389" y="1511"/>
                  </a:lnTo>
                  <a:lnTo>
                    <a:pt x="350" y="1532"/>
                  </a:lnTo>
                  <a:lnTo>
                    <a:pt x="309" y="1555"/>
                  </a:lnTo>
                  <a:lnTo>
                    <a:pt x="268" y="1578"/>
                  </a:lnTo>
                  <a:lnTo>
                    <a:pt x="227" y="1603"/>
                  </a:lnTo>
                  <a:lnTo>
                    <a:pt x="186" y="1629"/>
                  </a:lnTo>
                  <a:lnTo>
                    <a:pt x="143" y="1656"/>
                  </a:lnTo>
                  <a:lnTo>
                    <a:pt x="134" y="1661"/>
                  </a:lnTo>
                  <a:lnTo>
                    <a:pt x="126" y="1669"/>
                  </a:lnTo>
                  <a:lnTo>
                    <a:pt x="118" y="1677"/>
                  </a:lnTo>
                  <a:lnTo>
                    <a:pt x="110" y="1686"/>
                  </a:lnTo>
                  <a:lnTo>
                    <a:pt x="95" y="1704"/>
                  </a:lnTo>
                  <a:lnTo>
                    <a:pt x="80" y="1722"/>
                  </a:lnTo>
                  <a:lnTo>
                    <a:pt x="73" y="1730"/>
                  </a:lnTo>
                  <a:lnTo>
                    <a:pt x="65" y="1738"/>
                  </a:lnTo>
                  <a:lnTo>
                    <a:pt x="58" y="1745"/>
                  </a:lnTo>
                  <a:lnTo>
                    <a:pt x="50" y="1750"/>
                  </a:lnTo>
                  <a:lnTo>
                    <a:pt x="41" y="1756"/>
                  </a:lnTo>
                  <a:lnTo>
                    <a:pt x="32" y="1759"/>
                  </a:lnTo>
                  <a:lnTo>
                    <a:pt x="22" y="1760"/>
                  </a:lnTo>
                  <a:lnTo>
                    <a:pt x="12" y="1760"/>
                  </a:lnTo>
                  <a:lnTo>
                    <a:pt x="7" y="1759"/>
                  </a:lnTo>
                  <a:lnTo>
                    <a:pt x="5" y="1758"/>
                  </a:lnTo>
                  <a:lnTo>
                    <a:pt x="3" y="1755"/>
                  </a:lnTo>
                  <a:lnTo>
                    <a:pt x="0" y="1751"/>
                  </a:lnTo>
                  <a:lnTo>
                    <a:pt x="0" y="1742"/>
                  </a:lnTo>
                  <a:lnTo>
                    <a:pt x="3" y="1732"/>
                  </a:lnTo>
                  <a:lnTo>
                    <a:pt x="9" y="1709"/>
                  </a:lnTo>
                  <a:lnTo>
                    <a:pt x="16" y="1687"/>
                  </a:lnTo>
                  <a:lnTo>
                    <a:pt x="17" y="1683"/>
                  </a:lnTo>
                  <a:lnTo>
                    <a:pt x="19" y="1678"/>
                  </a:lnTo>
                  <a:lnTo>
                    <a:pt x="23" y="1674"/>
                  </a:lnTo>
                  <a:lnTo>
                    <a:pt x="26" y="1669"/>
                  </a:lnTo>
                  <a:lnTo>
                    <a:pt x="33" y="1661"/>
                  </a:lnTo>
                  <a:lnTo>
                    <a:pt x="40" y="1652"/>
                  </a:lnTo>
                  <a:lnTo>
                    <a:pt x="134" y="1599"/>
                  </a:lnTo>
                  <a:lnTo>
                    <a:pt x="226" y="1547"/>
                  </a:lnTo>
                  <a:lnTo>
                    <a:pt x="317" y="1499"/>
                  </a:lnTo>
                  <a:lnTo>
                    <a:pt x="406" y="1452"/>
                  </a:lnTo>
                  <a:lnTo>
                    <a:pt x="494" y="1408"/>
                  </a:lnTo>
                  <a:lnTo>
                    <a:pt x="583" y="1367"/>
                  </a:lnTo>
                  <a:lnTo>
                    <a:pt x="627" y="1347"/>
                  </a:lnTo>
                  <a:lnTo>
                    <a:pt x="671" y="1329"/>
                  </a:lnTo>
                  <a:lnTo>
                    <a:pt x="716" y="1310"/>
                  </a:lnTo>
                  <a:lnTo>
                    <a:pt x="759" y="1293"/>
                  </a:lnTo>
                  <a:lnTo>
                    <a:pt x="804" y="1276"/>
                  </a:lnTo>
                  <a:lnTo>
                    <a:pt x="849" y="1260"/>
                  </a:lnTo>
                  <a:lnTo>
                    <a:pt x="895" y="1245"/>
                  </a:lnTo>
                  <a:lnTo>
                    <a:pt x="941" y="1229"/>
                  </a:lnTo>
                  <a:lnTo>
                    <a:pt x="987" y="1216"/>
                  </a:lnTo>
                  <a:lnTo>
                    <a:pt x="1033" y="1202"/>
                  </a:lnTo>
                  <a:lnTo>
                    <a:pt x="1082" y="1189"/>
                  </a:lnTo>
                  <a:lnTo>
                    <a:pt x="1130" y="1176"/>
                  </a:lnTo>
                  <a:lnTo>
                    <a:pt x="1178" y="1165"/>
                  </a:lnTo>
                  <a:lnTo>
                    <a:pt x="1228" y="1154"/>
                  </a:lnTo>
                  <a:lnTo>
                    <a:pt x="1278" y="1144"/>
                  </a:lnTo>
                  <a:lnTo>
                    <a:pt x="1330" y="1135"/>
                  </a:lnTo>
                  <a:lnTo>
                    <a:pt x="1381" y="1126"/>
                  </a:lnTo>
                  <a:lnTo>
                    <a:pt x="1434" y="1118"/>
                  </a:lnTo>
                  <a:lnTo>
                    <a:pt x="1489" y="1110"/>
                  </a:lnTo>
                  <a:lnTo>
                    <a:pt x="1544" y="1103"/>
                  </a:lnTo>
                  <a:lnTo>
                    <a:pt x="1567" y="1101"/>
                  </a:lnTo>
                  <a:lnTo>
                    <a:pt x="1590" y="1101"/>
                  </a:lnTo>
                  <a:lnTo>
                    <a:pt x="1616" y="1100"/>
                  </a:lnTo>
                  <a:lnTo>
                    <a:pt x="1643" y="1101"/>
                  </a:lnTo>
                  <a:lnTo>
                    <a:pt x="1699" y="1103"/>
                  </a:lnTo>
                  <a:lnTo>
                    <a:pt x="1759" y="1107"/>
                  </a:lnTo>
                  <a:lnTo>
                    <a:pt x="1817" y="1110"/>
                  </a:lnTo>
                  <a:lnTo>
                    <a:pt x="1874" y="1112"/>
                  </a:lnTo>
                  <a:lnTo>
                    <a:pt x="1901" y="1112"/>
                  </a:lnTo>
                  <a:lnTo>
                    <a:pt x="1927" y="1112"/>
                  </a:lnTo>
                  <a:lnTo>
                    <a:pt x="1951" y="1111"/>
                  </a:lnTo>
                  <a:lnTo>
                    <a:pt x="1973" y="1108"/>
                  </a:lnTo>
                  <a:lnTo>
                    <a:pt x="1992" y="1102"/>
                  </a:lnTo>
                  <a:lnTo>
                    <a:pt x="2036" y="1087"/>
                  </a:lnTo>
                  <a:lnTo>
                    <a:pt x="2098" y="1063"/>
                  </a:lnTo>
                  <a:lnTo>
                    <a:pt x="2172" y="1033"/>
                  </a:lnTo>
                  <a:lnTo>
                    <a:pt x="2255" y="998"/>
                  </a:lnTo>
                  <a:lnTo>
                    <a:pt x="2340" y="961"/>
                  </a:lnTo>
                  <a:lnTo>
                    <a:pt x="2382" y="942"/>
                  </a:lnTo>
                  <a:lnTo>
                    <a:pt x="2422" y="923"/>
                  </a:lnTo>
                  <a:lnTo>
                    <a:pt x="2461" y="904"/>
                  </a:lnTo>
                  <a:lnTo>
                    <a:pt x="2496" y="886"/>
                  </a:lnTo>
                  <a:lnTo>
                    <a:pt x="2523" y="869"/>
                  </a:lnTo>
                  <a:lnTo>
                    <a:pt x="2551" y="852"/>
                  </a:lnTo>
                  <a:lnTo>
                    <a:pt x="2578" y="835"/>
                  </a:lnTo>
                  <a:lnTo>
                    <a:pt x="2605" y="818"/>
                  </a:lnTo>
                  <a:lnTo>
                    <a:pt x="2633" y="801"/>
                  </a:lnTo>
                  <a:lnTo>
                    <a:pt x="2660" y="785"/>
                  </a:lnTo>
                  <a:lnTo>
                    <a:pt x="2687" y="769"/>
                  </a:lnTo>
                  <a:lnTo>
                    <a:pt x="2715" y="752"/>
                  </a:lnTo>
                  <a:lnTo>
                    <a:pt x="2714" y="730"/>
                  </a:lnTo>
                  <a:lnTo>
                    <a:pt x="2713" y="711"/>
                  </a:lnTo>
                  <a:lnTo>
                    <a:pt x="2710" y="694"/>
                  </a:lnTo>
                  <a:lnTo>
                    <a:pt x="2706" y="679"/>
                  </a:lnTo>
                  <a:lnTo>
                    <a:pt x="2702" y="667"/>
                  </a:lnTo>
                  <a:lnTo>
                    <a:pt x="2697" y="657"/>
                  </a:lnTo>
                  <a:lnTo>
                    <a:pt x="2691" y="649"/>
                  </a:lnTo>
                  <a:lnTo>
                    <a:pt x="2684" y="642"/>
                  </a:lnTo>
                  <a:lnTo>
                    <a:pt x="2676" y="638"/>
                  </a:lnTo>
                  <a:lnTo>
                    <a:pt x="2668" y="635"/>
                  </a:lnTo>
                  <a:lnTo>
                    <a:pt x="2659" y="634"/>
                  </a:lnTo>
                  <a:lnTo>
                    <a:pt x="2649" y="634"/>
                  </a:lnTo>
                  <a:lnTo>
                    <a:pt x="2639" y="636"/>
                  </a:lnTo>
                  <a:lnTo>
                    <a:pt x="2629" y="640"/>
                  </a:lnTo>
                  <a:lnTo>
                    <a:pt x="2618" y="644"/>
                  </a:lnTo>
                  <a:lnTo>
                    <a:pt x="2606" y="649"/>
                  </a:lnTo>
                  <a:lnTo>
                    <a:pt x="2584" y="662"/>
                  </a:lnTo>
                  <a:lnTo>
                    <a:pt x="2559" y="678"/>
                  </a:lnTo>
                  <a:lnTo>
                    <a:pt x="2535" y="696"/>
                  </a:lnTo>
                  <a:lnTo>
                    <a:pt x="2510" y="714"/>
                  </a:lnTo>
                  <a:lnTo>
                    <a:pt x="2485" y="733"/>
                  </a:lnTo>
                  <a:lnTo>
                    <a:pt x="2462" y="750"/>
                  </a:lnTo>
                  <a:lnTo>
                    <a:pt x="2439" y="766"/>
                  </a:lnTo>
                  <a:lnTo>
                    <a:pt x="2418" y="779"/>
                  </a:lnTo>
                  <a:lnTo>
                    <a:pt x="2390" y="794"/>
                  </a:lnTo>
                  <a:lnTo>
                    <a:pt x="2361" y="807"/>
                  </a:lnTo>
                  <a:lnTo>
                    <a:pt x="2332" y="819"/>
                  </a:lnTo>
                  <a:lnTo>
                    <a:pt x="2303" y="830"/>
                  </a:lnTo>
                  <a:lnTo>
                    <a:pt x="2274" y="839"/>
                  </a:lnTo>
                  <a:lnTo>
                    <a:pt x="2245" y="846"/>
                  </a:lnTo>
                  <a:lnTo>
                    <a:pt x="2216" y="853"/>
                  </a:lnTo>
                  <a:lnTo>
                    <a:pt x="2187" y="858"/>
                  </a:lnTo>
                  <a:lnTo>
                    <a:pt x="2157" y="862"/>
                  </a:lnTo>
                  <a:lnTo>
                    <a:pt x="2127" y="865"/>
                  </a:lnTo>
                  <a:lnTo>
                    <a:pt x="2097" y="868"/>
                  </a:lnTo>
                  <a:lnTo>
                    <a:pt x="2068" y="870"/>
                  </a:lnTo>
                  <a:lnTo>
                    <a:pt x="2037" y="870"/>
                  </a:lnTo>
                  <a:lnTo>
                    <a:pt x="2006" y="870"/>
                  </a:lnTo>
                  <a:lnTo>
                    <a:pt x="1975" y="870"/>
                  </a:lnTo>
                  <a:lnTo>
                    <a:pt x="1945" y="869"/>
                  </a:lnTo>
                  <a:lnTo>
                    <a:pt x="1939" y="868"/>
                  </a:lnTo>
                  <a:lnTo>
                    <a:pt x="1935" y="865"/>
                  </a:lnTo>
                  <a:lnTo>
                    <a:pt x="1931" y="862"/>
                  </a:lnTo>
                  <a:lnTo>
                    <a:pt x="1927" y="859"/>
                  </a:lnTo>
                  <a:lnTo>
                    <a:pt x="1924" y="853"/>
                  </a:lnTo>
                  <a:lnTo>
                    <a:pt x="1922" y="847"/>
                  </a:lnTo>
                  <a:lnTo>
                    <a:pt x="1919" y="842"/>
                  </a:lnTo>
                  <a:lnTo>
                    <a:pt x="1917" y="836"/>
                  </a:lnTo>
                  <a:lnTo>
                    <a:pt x="1915" y="823"/>
                  </a:lnTo>
                  <a:lnTo>
                    <a:pt x="1914" y="812"/>
                  </a:lnTo>
                  <a:lnTo>
                    <a:pt x="1915" y="806"/>
                  </a:lnTo>
                  <a:lnTo>
                    <a:pt x="1916" y="801"/>
                  </a:lnTo>
                  <a:lnTo>
                    <a:pt x="1917" y="797"/>
                  </a:lnTo>
                  <a:lnTo>
                    <a:pt x="1919" y="794"/>
                  </a:lnTo>
                  <a:lnTo>
                    <a:pt x="1923" y="789"/>
                  </a:lnTo>
                  <a:lnTo>
                    <a:pt x="1927" y="787"/>
                  </a:lnTo>
                  <a:lnTo>
                    <a:pt x="1933" y="785"/>
                  </a:lnTo>
                  <a:lnTo>
                    <a:pt x="1938" y="783"/>
                  </a:lnTo>
                  <a:lnTo>
                    <a:pt x="1945" y="783"/>
                  </a:lnTo>
                  <a:lnTo>
                    <a:pt x="1952" y="785"/>
                  </a:lnTo>
                  <a:lnTo>
                    <a:pt x="1960" y="786"/>
                  </a:lnTo>
                  <a:lnTo>
                    <a:pt x="1968" y="788"/>
                  </a:lnTo>
                  <a:lnTo>
                    <a:pt x="1999" y="800"/>
                  </a:lnTo>
                  <a:lnTo>
                    <a:pt x="2033" y="814"/>
                  </a:lnTo>
                  <a:lnTo>
                    <a:pt x="2076" y="810"/>
                  </a:lnTo>
                  <a:lnTo>
                    <a:pt x="2119" y="807"/>
                  </a:lnTo>
                  <a:lnTo>
                    <a:pt x="2162" y="801"/>
                  </a:lnTo>
                  <a:lnTo>
                    <a:pt x="2202" y="794"/>
                  </a:lnTo>
                  <a:lnTo>
                    <a:pt x="2240" y="786"/>
                  </a:lnTo>
                  <a:lnTo>
                    <a:pt x="2279" y="776"/>
                  </a:lnTo>
                  <a:lnTo>
                    <a:pt x="2297" y="770"/>
                  </a:lnTo>
                  <a:lnTo>
                    <a:pt x="2316" y="763"/>
                  </a:lnTo>
                  <a:lnTo>
                    <a:pt x="2332" y="757"/>
                  </a:lnTo>
                  <a:lnTo>
                    <a:pt x="2350" y="749"/>
                  </a:lnTo>
                  <a:lnTo>
                    <a:pt x="2367" y="741"/>
                  </a:lnTo>
                  <a:lnTo>
                    <a:pt x="2384" y="732"/>
                  </a:lnTo>
                  <a:lnTo>
                    <a:pt x="2401" y="723"/>
                  </a:lnTo>
                  <a:lnTo>
                    <a:pt x="2418" y="713"/>
                  </a:lnTo>
                  <a:lnTo>
                    <a:pt x="2434" y="702"/>
                  </a:lnTo>
                  <a:lnTo>
                    <a:pt x="2449" y="690"/>
                  </a:lnTo>
                  <a:lnTo>
                    <a:pt x="2465" y="678"/>
                  </a:lnTo>
                  <a:lnTo>
                    <a:pt x="2480" y="666"/>
                  </a:lnTo>
                  <a:lnTo>
                    <a:pt x="2494" y="651"/>
                  </a:lnTo>
                  <a:lnTo>
                    <a:pt x="2509" y="636"/>
                  </a:lnTo>
                  <a:lnTo>
                    <a:pt x="2523" y="622"/>
                  </a:lnTo>
                  <a:lnTo>
                    <a:pt x="2537" y="605"/>
                  </a:lnTo>
                  <a:lnTo>
                    <a:pt x="2551" y="588"/>
                  </a:lnTo>
                  <a:lnTo>
                    <a:pt x="2564" y="570"/>
                  </a:lnTo>
                  <a:lnTo>
                    <a:pt x="2577" y="551"/>
                  </a:lnTo>
                  <a:lnTo>
                    <a:pt x="2591" y="531"/>
                  </a:lnTo>
                  <a:lnTo>
                    <a:pt x="2601" y="468"/>
                  </a:lnTo>
                  <a:lnTo>
                    <a:pt x="2610" y="411"/>
                  </a:lnTo>
                  <a:lnTo>
                    <a:pt x="2619" y="359"/>
                  </a:lnTo>
                  <a:lnTo>
                    <a:pt x="2628" y="312"/>
                  </a:lnTo>
                  <a:lnTo>
                    <a:pt x="2633" y="291"/>
                  </a:lnTo>
                  <a:lnTo>
                    <a:pt x="2639" y="270"/>
                  </a:lnTo>
                  <a:lnTo>
                    <a:pt x="2645" y="251"/>
                  </a:lnTo>
                  <a:lnTo>
                    <a:pt x="2651" y="232"/>
                  </a:lnTo>
                  <a:lnTo>
                    <a:pt x="2658" y="215"/>
                  </a:lnTo>
                  <a:lnTo>
                    <a:pt x="2666" y="199"/>
                  </a:lnTo>
                  <a:lnTo>
                    <a:pt x="2675" y="183"/>
                  </a:lnTo>
                  <a:lnTo>
                    <a:pt x="2684" y="168"/>
                  </a:lnTo>
                  <a:lnTo>
                    <a:pt x="2695" y="155"/>
                  </a:lnTo>
                  <a:lnTo>
                    <a:pt x="2706" y="141"/>
                  </a:lnTo>
                  <a:lnTo>
                    <a:pt x="2719" y="128"/>
                  </a:lnTo>
                  <a:lnTo>
                    <a:pt x="2732" y="117"/>
                  </a:lnTo>
                  <a:lnTo>
                    <a:pt x="2747" y="104"/>
                  </a:lnTo>
                  <a:lnTo>
                    <a:pt x="2764" y="94"/>
                  </a:lnTo>
                  <a:lnTo>
                    <a:pt x="2781" y="83"/>
                  </a:lnTo>
                  <a:lnTo>
                    <a:pt x="2800" y="73"/>
                  </a:lnTo>
                  <a:lnTo>
                    <a:pt x="2820" y="63"/>
                  </a:lnTo>
                  <a:lnTo>
                    <a:pt x="2842" y="54"/>
                  </a:lnTo>
                  <a:lnTo>
                    <a:pt x="2867" y="45"/>
                  </a:lnTo>
                  <a:lnTo>
                    <a:pt x="2893" y="36"/>
                  </a:lnTo>
                  <a:lnTo>
                    <a:pt x="2920" y="27"/>
                  </a:lnTo>
                  <a:lnTo>
                    <a:pt x="2949" y="18"/>
                  </a:lnTo>
                  <a:lnTo>
                    <a:pt x="2982" y="9"/>
                  </a:lnTo>
                  <a:lnTo>
                    <a:pt x="3015" y="0"/>
                  </a:lnTo>
                  <a:lnTo>
                    <a:pt x="3062" y="7"/>
                  </a:lnTo>
                  <a:lnTo>
                    <a:pt x="3106" y="14"/>
                  </a:lnTo>
                  <a:lnTo>
                    <a:pt x="3127" y="19"/>
                  </a:lnTo>
                  <a:lnTo>
                    <a:pt x="3149" y="23"/>
                  </a:lnTo>
                  <a:lnTo>
                    <a:pt x="3168" y="29"/>
                  </a:lnTo>
                  <a:lnTo>
                    <a:pt x="3187" y="35"/>
                  </a:lnTo>
                  <a:lnTo>
                    <a:pt x="3206" y="41"/>
                  </a:lnTo>
                  <a:lnTo>
                    <a:pt x="3224" y="48"/>
                  </a:lnTo>
                  <a:lnTo>
                    <a:pt x="3241" y="56"/>
                  </a:lnTo>
                  <a:lnTo>
                    <a:pt x="3257" y="64"/>
                  </a:lnTo>
                  <a:lnTo>
                    <a:pt x="3272" y="73"/>
                  </a:lnTo>
                  <a:lnTo>
                    <a:pt x="3287" y="83"/>
                  </a:lnTo>
                  <a:lnTo>
                    <a:pt x="3302" y="93"/>
                  </a:lnTo>
                  <a:lnTo>
                    <a:pt x="3314" y="103"/>
                  </a:lnTo>
                  <a:lnTo>
                    <a:pt x="3327" y="115"/>
                  </a:lnTo>
                  <a:lnTo>
                    <a:pt x="3339" y="128"/>
                  </a:lnTo>
                  <a:lnTo>
                    <a:pt x="3350" y="141"/>
                  </a:lnTo>
                  <a:lnTo>
                    <a:pt x="3360" y="155"/>
                  </a:lnTo>
                  <a:lnTo>
                    <a:pt x="3369" y="169"/>
                  </a:lnTo>
                  <a:lnTo>
                    <a:pt x="3378" y="185"/>
                  </a:lnTo>
                  <a:lnTo>
                    <a:pt x="3386" y="202"/>
                  </a:lnTo>
                  <a:lnTo>
                    <a:pt x="3392" y="220"/>
                  </a:lnTo>
                  <a:lnTo>
                    <a:pt x="3399" y="238"/>
                  </a:lnTo>
                  <a:lnTo>
                    <a:pt x="3405" y="258"/>
                  </a:lnTo>
                  <a:lnTo>
                    <a:pt x="3409" y="278"/>
                  </a:lnTo>
                  <a:lnTo>
                    <a:pt x="3413" y="300"/>
                  </a:lnTo>
                  <a:lnTo>
                    <a:pt x="3416" y="322"/>
                  </a:lnTo>
                  <a:lnTo>
                    <a:pt x="3418" y="346"/>
                  </a:lnTo>
                  <a:lnTo>
                    <a:pt x="3419" y="370"/>
                  </a:lnTo>
                  <a:lnTo>
                    <a:pt x="3419" y="396"/>
                  </a:lnTo>
                  <a:lnTo>
                    <a:pt x="3409" y="449"/>
                  </a:lnTo>
                  <a:lnTo>
                    <a:pt x="3401" y="488"/>
                  </a:lnTo>
                  <a:lnTo>
                    <a:pt x="3395" y="519"/>
                  </a:lnTo>
                  <a:lnTo>
                    <a:pt x="3390" y="540"/>
                  </a:lnTo>
                  <a:lnTo>
                    <a:pt x="3386" y="557"/>
                  </a:lnTo>
                  <a:lnTo>
                    <a:pt x="3380" y="570"/>
                  </a:lnTo>
                  <a:lnTo>
                    <a:pt x="3375" y="583"/>
                  </a:lnTo>
                  <a:lnTo>
                    <a:pt x="3368" y="597"/>
                  </a:lnTo>
                  <a:lnTo>
                    <a:pt x="3371" y="617"/>
                  </a:lnTo>
                  <a:lnTo>
                    <a:pt x="3375" y="639"/>
                  </a:lnTo>
                  <a:lnTo>
                    <a:pt x="3380" y="659"/>
                  </a:lnTo>
                  <a:lnTo>
                    <a:pt x="3385" y="679"/>
                  </a:lnTo>
                  <a:lnTo>
                    <a:pt x="3390" y="698"/>
                  </a:lnTo>
                  <a:lnTo>
                    <a:pt x="3397" y="718"/>
                  </a:lnTo>
                  <a:lnTo>
                    <a:pt x="3405" y="737"/>
                  </a:lnTo>
                  <a:lnTo>
                    <a:pt x="3412" y="757"/>
                  </a:lnTo>
                  <a:lnTo>
                    <a:pt x="3428" y="795"/>
                  </a:lnTo>
                  <a:lnTo>
                    <a:pt x="3448" y="832"/>
                  </a:lnTo>
                  <a:lnTo>
                    <a:pt x="3469" y="868"/>
                  </a:lnTo>
                  <a:lnTo>
                    <a:pt x="3491" y="904"/>
                  </a:lnTo>
                  <a:lnTo>
                    <a:pt x="3515" y="938"/>
                  </a:lnTo>
                  <a:lnTo>
                    <a:pt x="3541" y="972"/>
                  </a:lnTo>
                  <a:lnTo>
                    <a:pt x="3568" y="1006"/>
                  </a:lnTo>
                  <a:lnTo>
                    <a:pt x="3595" y="1038"/>
                  </a:lnTo>
                  <a:lnTo>
                    <a:pt x="3624" y="1071"/>
                  </a:lnTo>
                  <a:lnTo>
                    <a:pt x="3653" y="1102"/>
                  </a:lnTo>
                  <a:lnTo>
                    <a:pt x="3682" y="1134"/>
                  </a:lnTo>
                  <a:lnTo>
                    <a:pt x="3713" y="1165"/>
                  </a:lnTo>
                  <a:lnTo>
                    <a:pt x="3720" y="1174"/>
                  </a:lnTo>
                  <a:lnTo>
                    <a:pt x="3727" y="1182"/>
                  </a:lnTo>
                  <a:lnTo>
                    <a:pt x="3734" y="1191"/>
                  </a:lnTo>
                  <a:lnTo>
                    <a:pt x="3738" y="1200"/>
                  </a:lnTo>
                  <a:lnTo>
                    <a:pt x="3748" y="1220"/>
                  </a:lnTo>
                  <a:lnTo>
                    <a:pt x="3761" y="1246"/>
                  </a:lnTo>
                  <a:lnTo>
                    <a:pt x="3780" y="1282"/>
                  </a:lnTo>
                  <a:lnTo>
                    <a:pt x="3807" y="1329"/>
                  </a:lnTo>
                  <a:lnTo>
                    <a:pt x="3825" y="1359"/>
                  </a:lnTo>
                  <a:lnTo>
                    <a:pt x="3846" y="1393"/>
                  </a:lnTo>
                  <a:lnTo>
                    <a:pt x="3872" y="1431"/>
                  </a:lnTo>
                  <a:lnTo>
                    <a:pt x="3901" y="1475"/>
                  </a:lnTo>
                  <a:lnTo>
                    <a:pt x="3924" y="1502"/>
                  </a:lnTo>
                  <a:lnTo>
                    <a:pt x="3953" y="1538"/>
                  </a:lnTo>
                  <a:lnTo>
                    <a:pt x="3969" y="1557"/>
                  </a:lnTo>
                  <a:lnTo>
                    <a:pt x="3984" y="1578"/>
                  </a:lnTo>
                  <a:lnTo>
                    <a:pt x="4000" y="1600"/>
                  </a:lnTo>
                  <a:lnTo>
                    <a:pt x="4013" y="1621"/>
                  </a:lnTo>
                  <a:lnTo>
                    <a:pt x="4019" y="1631"/>
                  </a:lnTo>
                  <a:lnTo>
                    <a:pt x="4025" y="1642"/>
                  </a:lnTo>
                  <a:lnTo>
                    <a:pt x="4029" y="1652"/>
                  </a:lnTo>
                  <a:lnTo>
                    <a:pt x="4033" y="1663"/>
                  </a:lnTo>
                  <a:lnTo>
                    <a:pt x="4036" y="1673"/>
                  </a:lnTo>
                  <a:lnTo>
                    <a:pt x="4038" y="1683"/>
                  </a:lnTo>
                  <a:lnTo>
                    <a:pt x="4038" y="1693"/>
                  </a:lnTo>
                  <a:lnTo>
                    <a:pt x="4038" y="1702"/>
                  </a:lnTo>
                  <a:lnTo>
                    <a:pt x="4037" y="1711"/>
                  </a:lnTo>
                  <a:lnTo>
                    <a:pt x="4034" y="1720"/>
                  </a:lnTo>
                  <a:lnTo>
                    <a:pt x="4029" y="1728"/>
                  </a:lnTo>
                  <a:lnTo>
                    <a:pt x="4024" y="1736"/>
                  </a:lnTo>
                  <a:lnTo>
                    <a:pt x="4016" y="1742"/>
                  </a:lnTo>
                  <a:lnTo>
                    <a:pt x="4007" y="1749"/>
                  </a:lnTo>
                  <a:lnTo>
                    <a:pt x="3995" y="1756"/>
                  </a:lnTo>
                  <a:lnTo>
                    <a:pt x="3983" y="1760"/>
                  </a:lnTo>
                  <a:lnTo>
                    <a:pt x="3981" y="1755"/>
                  </a:lnTo>
                  <a:lnTo>
                    <a:pt x="3979" y="1750"/>
                  </a:lnTo>
                  <a:lnTo>
                    <a:pt x="3979" y="1745"/>
                  </a:lnTo>
                  <a:lnTo>
                    <a:pt x="3980" y="1739"/>
                  </a:lnTo>
                  <a:lnTo>
                    <a:pt x="3981" y="1725"/>
                  </a:lnTo>
                  <a:lnTo>
                    <a:pt x="3982" y="1710"/>
                  </a:lnTo>
                  <a:lnTo>
                    <a:pt x="3982" y="1701"/>
                  </a:lnTo>
                  <a:lnTo>
                    <a:pt x="3980" y="1691"/>
                  </a:lnTo>
                  <a:lnTo>
                    <a:pt x="3977" y="1678"/>
                  </a:lnTo>
                  <a:lnTo>
                    <a:pt x="3973" y="1665"/>
                  </a:lnTo>
                  <a:lnTo>
                    <a:pt x="3967" y="1650"/>
                  </a:lnTo>
                  <a:lnTo>
                    <a:pt x="3958" y="1633"/>
                  </a:lnTo>
                  <a:lnTo>
                    <a:pt x="3948" y="1614"/>
                  </a:lnTo>
                  <a:lnTo>
                    <a:pt x="3935" y="1594"/>
                  </a:lnTo>
                  <a:lnTo>
                    <a:pt x="3890" y="1528"/>
                  </a:lnTo>
                  <a:lnTo>
                    <a:pt x="3832" y="1448"/>
                  </a:lnTo>
                  <a:lnTo>
                    <a:pt x="3765" y="1361"/>
                  </a:lnTo>
                  <a:lnTo>
                    <a:pt x="3696" y="1269"/>
                  </a:lnTo>
                  <a:lnTo>
                    <a:pt x="3625" y="1178"/>
                  </a:lnTo>
                  <a:lnTo>
                    <a:pt x="3560" y="1094"/>
                  </a:lnTo>
                  <a:lnTo>
                    <a:pt x="3503" y="1023"/>
                  </a:lnTo>
                  <a:lnTo>
                    <a:pt x="3459" y="969"/>
                  </a:lnTo>
                  <a:lnTo>
                    <a:pt x="3446" y="953"/>
                  </a:lnTo>
                  <a:lnTo>
                    <a:pt x="3434" y="936"/>
                  </a:lnTo>
                  <a:lnTo>
                    <a:pt x="3423" y="918"/>
                  </a:lnTo>
                  <a:lnTo>
                    <a:pt x="3412" y="900"/>
                  </a:lnTo>
                  <a:lnTo>
                    <a:pt x="3400" y="882"/>
                  </a:lnTo>
                  <a:lnTo>
                    <a:pt x="3388" y="865"/>
                  </a:lnTo>
                  <a:lnTo>
                    <a:pt x="3376" y="850"/>
                  </a:lnTo>
                  <a:lnTo>
                    <a:pt x="3363" y="836"/>
                  </a:lnTo>
                  <a:lnTo>
                    <a:pt x="3357" y="830"/>
                  </a:lnTo>
                  <a:lnTo>
                    <a:pt x="3350" y="824"/>
                  </a:lnTo>
                  <a:lnTo>
                    <a:pt x="3343" y="819"/>
                  </a:lnTo>
                  <a:lnTo>
                    <a:pt x="3335" y="814"/>
                  </a:lnTo>
                  <a:lnTo>
                    <a:pt x="3327" y="810"/>
                  </a:lnTo>
                  <a:lnTo>
                    <a:pt x="3319" y="807"/>
                  </a:lnTo>
                  <a:lnTo>
                    <a:pt x="3312" y="805"/>
                  </a:lnTo>
                  <a:lnTo>
                    <a:pt x="3303" y="804"/>
                  </a:lnTo>
                  <a:lnTo>
                    <a:pt x="3294" y="804"/>
                  </a:lnTo>
                  <a:lnTo>
                    <a:pt x="3284" y="804"/>
                  </a:lnTo>
                  <a:lnTo>
                    <a:pt x="3273" y="806"/>
                  </a:lnTo>
                  <a:lnTo>
                    <a:pt x="3263" y="808"/>
                  </a:lnTo>
                  <a:lnTo>
                    <a:pt x="3252" y="812"/>
                  </a:lnTo>
                  <a:lnTo>
                    <a:pt x="3241" y="817"/>
                  </a:lnTo>
                  <a:lnTo>
                    <a:pt x="3230" y="823"/>
                  </a:lnTo>
                  <a:lnTo>
                    <a:pt x="3216" y="831"/>
                  </a:lnTo>
                  <a:lnTo>
                    <a:pt x="3212" y="833"/>
                  </a:lnTo>
                  <a:lnTo>
                    <a:pt x="3206" y="835"/>
                  </a:lnTo>
                  <a:lnTo>
                    <a:pt x="3200" y="836"/>
                  </a:lnTo>
                  <a:lnTo>
                    <a:pt x="3195" y="837"/>
                  </a:lnTo>
                  <a:lnTo>
                    <a:pt x="3184" y="836"/>
                  </a:lnTo>
                  <a:lnTo>
                    <a:pt x="3172" y="834"/>
                  </a:lnTo>
                  <a:lnTo>
                    <a:pt x="3148" y="825"/>
                  </a:lnTo>
                  <a:lnTo>
                    <a:pt x="3123" y="813"/>
                  </a:lnTo>
                  <a:lnTo>
                    <a:pt x="3110" y="808"/>
                  </a:lnTo>
                  <a:lnTo>
                    <a:pt x="3097" y="804"/>
                  </a:lnTo>
                  <a:lnTo>
                    <a:pt x="3084" y="801"/>
                  </a:lnTo>
                  <a:lnTo>
                    <a:pt x="3071" y="800"/>
                  </a:lnTo>
                  <a:lnTo>
                    <a:pt x="3065" y="801"/>
                  </a:lnTo>
                  <a:lnTo>
                    <a:pt x="3058" y="803"/>
                  </a:lnTo>
                  <a:lnTo>
                    <a:pt x="3051" y="805"/>
                  </a:lnTo>
                  <a:lnTo>
                    <a:pt x="3044" y="807"/>
                  </a:lnTo>
                  <a:lnTo>
                    <a:pt x="3039" y="812"/>
                  </a:lnTo>
                  <a:lnTo>
                    <a:pt x="3032" y="816"/>
                  </a:lnTo>
                  <a:lnTo>
                    <a:pt x="3025" y="822"/>
                  </a:lnTo>
                  <a:lnTo>
                    <a:pt x="3019" y="828"/>
                  </a:lnTo>
                  <a:lnTo>
                    <a:pt x="3003" y="847"/>
                  </a:lnTo>
                  <a:lnTo>
                    <a:pt x="2985" y="871"/>
                  </a:lnTo>
                  <a:lnTo>
                    <a:pt x="2965" y="900"/>
                  </a:lnTo>
                  <a:lnTo>
                    <a:pt x="2942" y="933"/>
                  </a:lnTo>
                  <a:lnTo>
                    <a:pt x="2891" y="1007"/>
                  </a:lnTo>
                  <a:lnTo>
                    <a:pt x="2834" y="1088"/>
                  </a:lnTo>
                  <a:lnTo>
                    <a:pt x="2805" y="1128"/>
                  </a:lnTo>
                  <a:lnTo>
                    <a:pt x="2775" y="1170"/>
                  </a:lnTo>
                  <a:lnTo>
                    <a:pt x="2745" y="1209"/>
                  </a:lnTo>
                  <a:lnTo>
                    <a:pt x="2714" y="1246"/>
                  </a:lnTo>
                  <a:lnTo>
                    <a:pt x="2684" y="1281"/>
                  </a:lnTo>
                  <a:lnTo>
                    <a:pt x="2655" y="1312"/>
                  </a:lnTo>
                  <a:lnTo>
                    <a:pt x="2640" y="1327"/>
                  </a:lnTo>
                  <a:lnTo>
                    <a:pt x="2626" y="1340"/>
                  </a:lnTo>
                  <a:lnTo>
                    <a:pt x="2612" y="1352"/>
                  </a:lnTo>
                  <a:lnTo>
                    <a:pt x="2599" y="1363"/>
                  </a:lnTo>
                  <a:close/>
                </a:path>
              </a:pathLst>
            </a:custGeom>
            <a:solidFill>
              <a:srgbClr val="E77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1918" y="2574"/>
              <a:ext cx="1010" cy="440"/>
            </a:xfrm>
            <a:custGeom>
              <a:avLst/>
              <a:gdLst>
                <a:gd name="T0" fmla="*/ 2381 w 4038"/>
                <a:gd name="T1" fmla="*/ 1459 h 1760"/>
                <a:gd name="T2" fmla="*/ 1913 w 4038"/>
                <a:gd name="T3" fmla="*/ 1532 h 1760"/>
                <a:gd name="T4" fmla="*/ 1599 w 4038"/>
                <a:gd name="T5" fmla="*/ 1529 h 1760"/>
                <a:gd name="T6" fmla="*/ 1130 w 4038"/>
                <a:gd name="T7" fmla="*/ 1459 h 1760"/>
                <a:gd name="T8" fmla="*/ 821 w 4038"/>
                <a:gd name="T9" fmla="*/ 1322 h 1760"/>
                <a:gd name="T10" fmla="*/ 878 w 4038"/>
                <a:gd name="T11" fmla="*/ 1308 h 1760"/>
                <a:gd name="T12" fmla="*/ 1143 w 4038"/>
                <a:gd name="T13" fmla="*/ 1404 h 1760"/>
                <a:gd name="T14" fmla="*/ 1570 w 4038"/>
                <a:gd name="T15" fmla="*/ 1475 h 1760"/>
                <a:gd name="T16" fmla="*/ 2125 w 4038"/>
                <a:gd name="T17" fmla="*/ 1466 h 1760"/>
                <a:gd name="T18" fmla="*/ 2379 w 4038"/>
                <a:gd name="T19" fmla="*/ 1413 h 1760"/>
                <a:gd name="T20" fmla="*/ 2657 w 4038"/>
                <a:gd name="T21" fmla="*/ 1218 h 1760"/>
                <a:gd name="T22" fmla="*/ 2882 w 4038"/>
                <a:gd name="T23" fmla="*/ 927 h 1760"/>
                <a:gd name="T24" fmla="*/ 2879 w 4038"/>
                <a:gd name="T25" fmla="*/ 810 h 1760"/>
                <a:gd name="T26" fmla="*/ 2750 w 4038"/>
                <a:gd name="T27" fmla="*/ 806 h 1760"/>
                <a:gd name="T28" fmla="*/ 2349 w 4038"/>
                <a:gd name="T29" fmla="*/ 1027 h 1760"/>
                <a:gd name="T30" fmla="*/ 2057 w 4038"/>
                <a:gd name="T31" fmla="*/ 1148 h 1760"/>
                <a:gd name="T32" fmla="*/ 1612 w 4038"/>
                <a:gd name="T33" fmla="*/ 1151 h 1760"/>
                <a:gd name="T34" fmla="*/ 1036 w 4038"/>
                <a:gd name="T35" fmla="*/ 1265 h 1760"/>
                <a:gd name="T36" fmla="*/ 548 w 4038"/>
                <a:gd name="T37" fmla="*/ 1432 h 1760"/>
                <a:gd name="T38" fmla="*/ 186 w 4038"/>
                <a:gd name="T39" fmla="*/ 1629 h 1760"/>
                <a:gd name="T40" fmla="*/ 65 w 4038"/>
                <a:gd name="T41" fmla="*/ 1738 h 1760"/>
                <a:gd name="T42" fmla="*/ 3 w 4038"/>
                <a:gd name="T43" fmla="*/ 1755 h 1760"/>
                <a:gd name="T44" fmla="*/ 26 w 4038"/>
                <a:gd name="T45" fmla="*/ 1669 h 1760"/>
                <a:gd name="T46" fmla="*/ 627 w 4038"/>
                <a:gd name="T47" fmla="*/ 1347 h 1760"/>
                <a:gd name="T48" fmla="*/ 1033 w 4038"/>
                <a:gd name="T49" fmla="*/ 1202 h 1760"/>
                <a:gd name="T50" fmla="*/ 1489 w 4038"/>
                <a:gd name="T51" fmla="*/ 1110 h 1760"/>
                <a:gd name="T52" fmla="*/ 1874 w 4038"/>
                <a:gd name="T53" fmla="*/ 1112 h 1760"/>
                <a:gd name="T54" fmla="*/ 2255 w 4038"/>
                <a:gd name="T55" fmla="*/ 998 h 1760"/>
                <a:gd name="T56" fmla="*/ 2605 w 4038"/>
                <a:gd name="T57" fmla="*/ 818 h 1760"/>
                <a:gd name="T58" fmla="*/ 2702 w 4038"/>
                <a:gd name="T59" fmla="*/ 667 h 1760"/>
                <a:gd name="T60" fmla="*/ 2629 w 4038"/>
                <a:gd name="T61" fmla="*/ 640 h 1760"/>
                <a:gd name="T62" fmla="*/ 2439 w 4038"/>
                <a:gd name="T63" fmla="*/ 766 h 1760"/>
                <a:gd name="T64" fmla="*/ 2187 w 4038"/>
                <a:gd name="T65" fmla="*/ 858 h 1760"/>
                <a:gd name="T66" fmla="*/ 1939 w 4038"/>
                <a:gd name="T67" fmla="*/ 868 h 1760"/>
                <a:gd name="T68" fmla="*/ 1914 w 4038"/>
                <a:gd name="T69" fmla="*/ 812 h 1760"/>
                <a:gd name="T70" fmla="*/ 1945 w 4038"/>
                <a:gd name="T71" fmla="*/ 783 h 1760"/>
                <a:gd name="T72" fmla="*/ 2202 w 4038"/>
                <a:gd name="T73" fmla="*/ 794 h 1760"/>
                <a:gd name="T74" fmla="*/ 2401 w 4038"/>
                <a:gd name="T75" fmla="*/ 723 h 1760"/>
                <a:gd name="T76" fmla="*/ 2537 w 4038"/>
                <a:gd name="T77" fmla="*/ 605 h 1760"/>
                <a:gd name="T78" fmla="*/ 2633 w 4038"/>
                <a:gd name="T79" fmla="*/ 291 h 1760"/>
                <a:gd name="T80" fmla="*/ 2706 w 4038"/>
                <a:gd name="T81" fmla="*/ 141 h 1760"/>
                <a:gd name="T82" fmla="*/ 2867 w 4038"/>
                <a:gd name="T83" fmla="*/ 45 h 1760"/>
                <a:gd name="T84" fmla="*/ 3149 w 4038"/>
                <a:gd name="T85" fmla="*/ 23 h 1760"/>
                <a:gd name="T86" fmla="*/ 3302 w 4038"/>
                <a:gd name="T87" fmla="*/ 93 h 1760"/>
                <a:gd name="T88" fmla="*/ 3392 w 4038"/>
                <a:gd name="T89" fmla="*/ 220 h 1760"/>
                <a:gd name="T90" fmla="*/ 3409 w 4038"/>
                <a:gd name="T91" fmla="*/ 449 h 1760"/>
                <a:gd name="T92" fmla="*/ 3375 w 4038"/>
                <a:gd name="T93" fmla="*/ 639 h 1760"/>
                <a:gd name="T94" fmla="*/ 3469 w 4038"/>
                <a:gd name="T95" fmla="*/ 868 h 1760"/>
                <a:gd name="T96" fmla="*/ 3713 w 4038"/>
                <a:gd name="T97" fmla="*/ 1165 h 1760"/>
                <a:gd name="T98" fmla="*/ 3825 w 4038"/>
                <a:gd name="T99" fmla="*/ 1359 h 1760"/>
                <a:gd name="T100" fmla="*/ 4013 w 4038"/>
                <a:gd name="T101" fmla="*/ 1621 h 1760"/>
                <a:gd name="T102" fmla="*/ 4037 w 4038"/>
                <a:gd name="T103" fmla="*/ 1711 h 1760"/>
                <a:gd name="T104" fmla="*/ 3979 w 4038"/>
                <a:gd name="T105" fmla="*/ 1750 h 1760"/>
                <a:gd name="T106" fmla="*/ 3967 w 4038"/>
                <a:gd name="T107" fmla="*/ 1650 h 1760"/>
                <a:gd name="T108" fmla="*/ 3560 w 4038"/>
                <a:gd name="T109" fmla="*/ 1094 h 1760"/>
                <a:gd name="T110" fmla="*/ 3376 w 4038"/>
                <a:gd name="T111" fmla="*/ 850 h 1760"/>
                <a:gd name="T112" fmla="*/ 3303 w 4038"/>
                <a:gd name="T113" fmla="*/ 804 h 1760"/>
                <a:gd name="T114" fmla="*/ 3212 w 4038"/>
                <a:gd name="T115" fmla="*/ 833 h 1760"/>
                <a:gd name="T116" fmla="*/ 3097 w 4038"/>
                <a:gd name="T117" fmla="*/ 804 h 1760"/>
                <a:gd name="T118" fmla="*/ 3025 w 4038"/>
                <a:gd name="T119" fmla="*/ 822 h 1760"/>
                <a:gd name="T120" fmla="*/ 2775 w 4038"/>
                <a:gd name="T121" fmla="*/ 117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38" h="1760">
                  <a:moveTo>
                    <a:pt x="2599" y="1363"/>
                  </a:moveTo>
                  <a:lnTo>
                    <a:pt x="2577" y="1377"/>
                  </a:lnTo>
                  <a:lnTo>
                    <a:pt x="2554" y="1391"/>
                  </a:lnTo>
                  <a:lnTo>
                    <a:pt x="2528" y="1404"/>
                  </a:lnTo>
                  <a:lnTo>
                    <a:pt x="2501" y="1417"/>
                  </a:lnTo>
                  <a:lnTo>
                    <a:pt x="2473" y="1429"/>
                  </a:lnTo>
                  <a:lnTo>
                    <a:pt x="2443" y="1440"/>
                  </a:lnTo>
                  <a:lnTo>
                    <a:pt x="2412" y="1450"/>
                  </a:lnTo>
                  <a:lnTo>
                    <a:pt x="2381" y="1459"/>
                  </a:lnTo>
                  <a:lnTo>
                    <a:pt x="2348" y="1468"/>
                  </a:lnTo>
                  <a:lnTo>
                    <a:pt x="2315" y="1476"/>
                  </a:lnTo>
                  <a:lnTo>
                    <a:pt x="2281" y="1484"/>
                  </a:lnTo>
                  <a:lnTo>
                    <a:pt x="2246" y="1492"/>
                  </a:lnTo>
                  <a:lnTo>
                    <a:pt x="2176" y="1503"/>
                  </a:lnTo>
                  <a:lnTo>
                    <a:pt x="2108" y="1513"/>
                  </a:lnTo>
                  <a:lnTo>
                    <a:pt x="2039" y="1522"/>
                  </a:lnTo>
                  <a:lnTo>
                    <a:pt x="1974" y="1528"/>
                  </a:lnTo>
                  <a:lnTo>
                    <a:pt x="1913" y="1532"/>
                  </a:lnTo>
                  <a:lnTo>
                    <a:pt x="1856" y="1536"/>
                  </a:lnTo>
                  <a:lnTo>
                    <a:pt x="1806" y="1537"/>
                  </a:lnTo>
                  <a:lnTo>
                    <a:pt x="1762" y="1537"/>
                  </a:lnTo>
                  <a:lnTo>
                    <a:pt x="1727" y="1537"/>
                  </a:lnTo>
                  <a:lnTo>
                    <a:pt x="1701" y="1535"/>
                  </a:lnTo>
                  <a:lnTo>
                    <a:pt x="1678" y="1533"/>
                  </a:lnTo>
                  <a:lnTo>
                    <a:pt x="1658" y="1532"/>
                  </a:lnTo>
                  <a:lnTo>
                    <a:pt x="1633" y="1531"/>
                  </a:lnTo>
                  <a:lnTo>
                    <a:pt x="1599" y="1529"/>
                  </a:lnTo>
                  <a:lnTo>
                    <a:pt x="1553" y="1525"/>
                  </a:lnTo>
                  <a:lnTo>
                    <a:pt x="1488" y="1518"/>
                  </a:lnTo>
                  <a:lnTo>
                    <a:pt x="1399" y="1508"/>
                  </a:lnTo>
                  <a:lnTo>
                    <a:pt x="1283" y="1493"/>
                  </a:lnTo>
                  <a:lnTo>
                    <a:pt x="1252" y="1489"/>
                  </a:lnTo>
                  <a:lnTo>
                    <a:pt x="1223" y="1483"/>
                  </a:lnTo>
                  <a:lnTo>
                    <a:pt x="1192" y="1476"/>
                  </a:lnTo>
                  <a:lnTo>
                    <a:pt x="1161" y="1468"/>
                  </a:lnTo>
                  <a:lnTo>
                    <a:pt x="1130" y="1459"/>
                  </a:lnTo>
                  <a:lnTo>
                    <a:pt x="1098" y="1450"/>
                  </a:lnTo>
                  <a:lnTo>
                    <a:pt x="1068" y="1439"/>
                  </a:lnTo>
                  <a:lnTo>
                    <a:pt x="1037" y="1429"/>
                  </a:lnTo>
                  <a:lnTo>
                    <a:pt x="976" y="1405"/>
                  </a:lnTo>
                  <a:lnTo>
                    <a:pt x="918" y="1381"/>
                  </a:lnTo>
                  <a:lnTo>
                    <a:pt x="864" y="1355"/>
                  </a:lnTo>
                  <a:lnTo>
                    <a:pt x="816" y="1330"/>
                  </a:lnTo>
                  <a:lnTo>
                    <a:pt x="817" y="1328"/>
                  </a:lnTo>
                  <a:lnTo>
                    <a:pt x="821" y="1322"/>
                  </a:lnTo>
                  <a:lnTo>
                    <a:pt x="829" y="1317"/>
                  </a:lnTo>
                  <a:lnTo>
                    <a:pt x="839" y="1311"/>
                  </a:lnTo>
                  <a:lnTo>
                    <a:pt x="845" y="1309"/>
                  </a:lnTo>
                  <a:lnTo>
                    <a:pt x="850" y="1307"/>
                  </a:lnTo>
                  <a:lnTo>
                    <a:pt x="856" y="1306"/>
                  </a:lnTo>
                  <a:lnTo>
                    <a:pt x="862" y="1304"/>
                  </a:lnTo>
                  <a:lnTo>
                    <a:pt x="867" y="1304"/>
                  </a:lnTo>
                  <a:lnTo>
                    <a:pt x="873" y="1306"/>
                  </a:lnTo>
                  <a:lnTo>
                    <a:pt x="878" y="1308"/>
                  </a:lnTo>
                  <a:lnTo>
                    <a:pt x="883" y="1312"/>
                  </a:lnTo>
                  <a:lnTo>
                    <a:pt x="902" y="1313"/>
                  </a:lnTo>
                  <a:lnTo>
                    <a:pt x="921" y="1316"/>
                  </a:lnTo>
                  <a:lnTo>
                    <a:pt x="941" y="1321"/>
                  </a:lnTo>
                  <a:lnTo>
                    <a:pt x="961" y="1328"/>
                  </a:lnTo>
                  <a:lnTo>
                    <a:pt x="1005" y="1344"/>
                  </a:lnTo>
                  <a:lnTo>
                    <a:pt x="1051" y="1364"/>
                  </a:lnTo>
                  <a:lnTo>
                    <a:pt x="1097" y="1384"/>
                  </a:lnTo>
                  <a:lnTo>
                    <a:pt x="1143" y="1404"/>
                  </a:lnTo>
                  <a:lnTo>
                    <a:pt x="1167" y="1412"/>
                  </a:lnTo>
                  <a:lnTo>
                    <a:pt x="1189" y="1420"/>
                  </a:lnTo>
                  <a:lnTo>
                    <a:pt x="1212" y="1427"/>
                  </a:lnTo>
                  <a:lnTo>
                    <a:pt x="1234" y="1431"/>
                  </a:lnTo>
                  <a:lnTo>
                    <a:pt x="1299" y="1443"/>
                  </a:lnTo>
                  <a:lnTo>
                    <a:pt x="1367" y="1453"/>
                  </a:lnTo>
                  <a:lnTo>
                    <a:pt x="1434" y="1461"/>
                  </a:lnTo>
                  <a:lnTo>
                    <a:pt x="1502" y="1468"/>
                  </a:lnTo>
                  <a:lnTo>
                    <a:pt x="1570" y="1475"/>
                  </a:lnTo>
                  <a:lnTo>
                    <a:pt x="1639" y="1480"/>
                  </a:lnTo>
                  <a:lnTo>
                    <a:pt x="1708" y="1483"/>
                  </a:lnTo>
                  <a:lnTo>
                    <a:pt x="1778" y="1485"/>
                  </a:lnTo>
                  <a:lnTo>
                    <a:pt x="1847" y="1485"/>
                  </a:lnTo>
                  <a:lnTo>
                    <a:pt x="1917" y="1484"/>
                  </a:lnTo>
                  <a:lnTo>
                    <a:pt x="1987" y="1480"/>
                  </a:lnTo>
                  <a:lnTo>
                    <a:pt x="2055" y="1474"/>
                  </a:lnTo>
                  <a:lnTo>
                    <a:pt x="2090" y="1471"/>
                  </a:lnTo>
                  <a:lnTo>
                    <a:pt x="2125" y="1466"/>
                  </a:lnTo>
                  <a:lnTo>
                    <a:pt x="2158" y="1462"/>
                  </a:lnTo>
                  <a:lnTo>
                    <a:pt x="2193" y="1456"/>
                  </a:lnTo>
                  <a:lnTo>
                    <a:pt x="2227" y="1450"/>
                  </a:lnTo>
                  <a:lnTo>
                    <a:pt x="2261" y="1444"/>
                  </a:lnTo>
                  <a:lnTo>
                    <a:pt x="2294" y="1437"/>
                  </a:lnTo>
                  <a:lnTo>
                    <a:pt x="2328" y="1429"/>
                  </a:lnTo>
                  <a:lnTo>
                    <a:pt x="2345" y="1425"/>
                  </a:lnTo>
                  <a:lnTo>
                    <a:pt x="2362" y="1420"/>
                  </a:lnTo>
                  <a:lnTo>
                    <a:pt x="2379" y="1413"/>
                  </a:lnTo>
                  <a:lnTo>
                    <a:pt x="2395" y="1407"/>
                  </a:lnTo>
                  <a:lnTo>
                    <a:pt x="2428" y="1392"/>
                  </a:lnTo>
                  <a:lnTo>
                    <a:pt x="2461" y="1375"/>
                  </a:lnTo>
                  <a:lnTo>
                    <a:pt x="2490" y="1359"/>
                  </a:lnTo>
                  <a:lnTo>
                    <a:pt x="2517" y="1344"/>
                  </a:lnTo>
                  <a:lnTo>
                    <a:pt x="2541" y="1329"/>
                  </a:lnTo>
                  <a:lnTo>
                    <a:pt x="2562" y="1318"/>
                  </a:lnTo>
                  <a:lnTo>
                    <a:pt x="2604" y="1274"/>
                  </a:lnTo>
                  <a:lnTo>
                    <a:pt x="2657" y="1218"/>
                  </a:lnTo>
                  <a:lnTo>
                    <a:pt x="2686" y="1187"/>
                  </a:lnTo>
                  <a:lnTo>
                    <a:pt x="2714" y="1153"/>
                  </a:lnTo>
                  <a:lnTo>
                    <a:pt x="2745" y="1118"/>
                  </a:lnTo>
                  <a:lnTo>
                    <a:pt x="2773" y="1083"/>
                  </a:lnTo>
                  <a:lnTo>
                    <a:pt x="2801" y="1047"/>
                  </a:lnTo>
                  <a:lnTo>
                    <a:pt x="2827" y="1013"/>
                  </a:lnTo>
                  <a:lnTo>
                    <a:pt x="2851" y="978"/>
                  </a:lnTo>
                  <a:lnTo>
                    <a:pt x="2873" y="944"/>
                  </a:lnTo>
                  <a:lnTo>
                    <a:pt x="2882" y="927"/>
                  </a:lnTo>
                  <a:lnTo>
                    <a:pt x="2891" y="911"/>
                  </a:lnTo>
                  <a:lnTo>
                    <a:pt x="2897" y="897"/>
                  </a:lnTo>
                  <a:lnTo>
                    <a:pt x="2904" y="881"/>
                  </a:lnTo>
                  <a:lnTo>
                    <a:pt x="2910" y="868"/>
                  </a:lnTo>
                  <a:lnTo>
                    <a:pt x="2914" y="854"/>
                  </a:lnTo>
                  <a:lnTo>
                    <a:pt x="2916" y="841"/>
                  </a:lnTo>
                  <a:lnTo>
                    <a:pt x="2919" y="830"/>
                  </a:lnTo>
                  <a:lnTo>
                    <a:pt x="2897" y="818"/>
                  </a:lnTo>
                  <a:lnTo>
                    <a:pt x="2879" y="810"/>
                  </a:lnTo>
                  <a:lnTo>
                    <a:pt x="2861" y="804"/>
                  </a:lnTo>
                  <a:lnTo>
                    <a:pt x="2846" y="799"/>
                  </a:lnTo>
                  <a:lnTo>
                    <a:pt x="2831" y="796"/>
                  </a:lnTo>
                  <a:lnTo>
                    <a:pt x="2816" y="794"/>
                  </a:lnTo>
                  <a:lnTo>
                    <a:pt x="2803" y="794"/>
                  </a:lnTo>
                  <a:lnTo>
                    <a:pt x="2790" y="795"/>
                  </a:lnTo>
                  <a:lnTo>
                    <a:pt x="2777" y="797"/>
                  </a:lnTo>
                  <a:lnTo>
                    <a:pt x="2764" y="800"/>
                  </a:lnTo>
                  <a:lnTo>
                    <a:pt x="2750" y="806"/>
                  </a:lnTo>
                  <a:lnTo>
                    <a:pt x="2736" y="812"/>
                  </a:lnTo>
                  <a:lnTo>
                    <a:pt x="2705" y="826"/>
                  </a:lnTo>
                  <a:lnTo>
                    <a:pt x="2669" y="843"/>
                  </a:lnTo>
                  <a:lnTo>
                    <a:pt x="2612" y="878"/>
                  </a:lnTo>
                  <a:lnTo>
                    <a:pt x="2537" y="924"/>
                  </a:lnTo>
                  <a:lnTo>
                    <a:pt x="2493" y="949"/>
                  </a:lnTo>
                  <a:lnTo>
                    <a:pt x="2447" y="974"/>
                  </a:lnTo>
                  <a:lnTo>
                    <a:pt x="2399" y="1001"/>
                  </a:lnTo>
                  <a:lnTo>
                    <a:pt x="2349" y="1027"/>
                  </a:lnTo>
                  <a:lnTo>
                    <a:pt x="2300" y="1052"/>
                  </a:lnTo>
                  <a:lnTo>
                    <a:pt x="2252" y="1077"/>
                  </a:lnTo>
                  <a:lnTo>
                    <a:pt x="2203" y="1098"/>
                  </a:lnTo>
                  <a:lnTo>
                    <a:pt x="2158" y="1117"/>
                  </a:lnTo>
                  <a:lnTo>
                    <a:pt x="2136" y="1125"/>
                  </a:lnTo>
                  <a:lnTo>
                    <a:pt x="2115" y="1133"/>
                  </a:lnTo>
                  <a:lnTo>
                    <a:pt x="2094" y="1139"/>
                  </a:lnTo>
                  <a:lnTo>
                    <a:pt x="2075" y="1145"/>
                  </a:lnTo>
                  <a:lnTo>
                    <a:pt x="2057" y="1148"/>
                  </a:lnTo>
                  <a:lnTo>
                    <a:pt x="2041" y="1152"/>
                  </a:lnTo>
                  <a:lnTo>
                    <a:pt x="2025" y="1154"/>
                  </a:lnTo>
                  <a:lnTo>
                    <a:pt x="2011" y="1154"/>
                  </a:lnTo>
                  <a:lnTo>
                    <a:pt x="1955" y="1154"/>
                  </a:lnTo>
                  <a:lnTo>
                    <a:pt x="1891" y="1153"/>
                  </a:lnTo>
                  <a:lnTo>
                    <a:pt x="1822" y="1151"/>
                  </a:lnTo>
                  <a:lnTo>
                    <a:pt x="1751" y="1150"/>
                  </a:lnTo>
                  <a:lnTo>
                    <a:pt x="1680" y="1150"/>
                  </a:lnTo>
                  <a:lnTo>
                    <a:pt x="1612" y="1151"/>
                  </a:lnTo>
                  <a:lnTo>
                    <a:pt x="1579" y="1153"/>
                  </a:lnTo>
                  <a:lnTo>
                    <a:pt x="1549" y="1155"/>
                  </a:lnTo>
                  <a:lnTo>
                    <a:pt x="1520" y="1158"/>
                  </a:lnTo>
                  <a:lnTo>
                    <a:pt x="1494" y="1163"/>
                  </a:lnTo>
                  <a:lnTo>
                    <a:pt x="1396" y="1183"/>
                  </a:lnTo>
                  <a:lnTo>
                    <a:pt x="1302" y="1202"/>
                  </a:lnTo>
                  <a:lnTo>
                    <a:pt x="1211" y="1222"/>
                  </a:lnTo>
                  <a:lnTo>
                    <a:pt x="1122" y="1244"/>
                  </a:lnTo>
                  <a:lnTo>
                    <a:pt x="1036" y="1265"/>
                  </a:lnTo>
                  <a:lnTo>
                    <a:pt x="951" y="1289"/>
                  </a:lnTo>
                  <a:lnTo>
                    <a:pt x="869" y="1312"/>
                  </a:lnTo>
                  <a:lnTo>
                    <a:pt x="787" y="1339"/>
                  </a:lnTo>
                  <a:lnTo>
                    <a:pt x="748" y="1353"/>
                  </a:lnTo>
                  <a:lnTo>
                    <a:pt x="708" y="1367"/>
                  </a:lnTo>
                  <a:lnTo>
                    <a:pt x="668" y="1383"/>
                  </a:lnTo>
                  <a:lnTo>
                    <a:pt x="628" y="1399"/>
                  </a:lnTo>
                  <a:lnTo>
                    <a:pt x="589" y="1416"/>
                  </a:lnTo>
                  <a:lnTo>
                    <a:pt x="548" y="1432"/>
                  </a:lnTo>
                  <a:lnTo>
                    <a:pt x="509" y="1452"/>
                  </a:lnTo>
                  <a:lnTo>
                    <a:pt x="470" y="1469"/>
                  </a:lnTo>
                  <a:lnTo>
                    <a:pt x="429" y="1490"/>
                  </a:lnTo>
                  <a:lnTo>
                    <a:pt x="389" y="1511"/>
                  </a:lnTo>
                  <a:lnTo>
                    <a:pt x="350" y="1532"/>
                  </a:lnTo>
                  <a:lnTo>
                    <a:pt x="309" y="1555"/>
                  </a:lnTo>
                  <a:lnTo>
                    <a:pt x="268" y="1578"/>
                  </a:lnTo>
                  <a:lnTo>
                    <a:pt x="227" y="1603"/>
                  </a:lnTo>
                  <a:lnTo>
                    <a:pt x="186" y="1629"/>
                  </a:lnTo>
                  <a:lnTo>
                    <a:pt x="143" y="1656"/>
                  </a:lnTo>
                  <a:lnTo>
                    <a:pt x="134" y="1661"/>
                  </a:lnTo>
                  <a:lnTo>
                    <a:pt x="126" y="1669"/>
                  </a:lnTo>
                  <a:lnTo>
                    <a:pt x="118" y="1677"/>
                  </a:lnTo>
                  <a:lnTo>
                    <a:pt x="110" y="1686"/>
                  </a:lnTo>
                  <a:lnTo>
                    <a:pt x="95" y="1704"/>
                  </a:lnTo>
                  <a:lnTo>
                    <a:pt x="80" y="1722"/>
                  </a:lnTo>
                  <a:lnTo>
                    <a:pt x="73" y="1730"/>
                  </a:lnTo>
                  <a:lnTo>
                    <a:pt x="65" y="1738"/>
                  </a:lnTo>
                  <a:lnTo>
                    <a:pt x="58" y="1745"/>
                  </a:lnTo>
                  <a:lnTo>
                    <a:pt x="50" y="1750"/>
                  </a:lnTo>
                  <a:lnTo>
                    <a:pt x="41" y="1756"/>
                  </a:lnTo>
                  <a:lnTo>
                    <a:pt x="32" y="1759"/>
                  </a:lnTo>
                  <a:lnTo>
                    <a:pt x="22" y="1760"/>
                  </a:lnTo>
                  <a:lnTo>
                    <a:pt x="12" y="1760"/>
                  </a:lnTo>
                  <a:lnTo>
                    <a:pt x="7" y="1759"/>
                  </a:lnTo>
                  <a:lnTo>
                    <a:pt x="5" y="1758"/>
                  </a:lnTo>
                  <a:lnTo>
                    <a:pt x="3" y="1755"/>
                  </a:lnTo>
                  <a:lnTo>
                    <a:pt x="0" y="1751"/>
                  </a:lnTo>
                  <a:lnTo>
                    <a:pt x="0" y="1742"/>
                  </a:lnTo>
                  <a:lnTo>
                    <a:pt x="3" y="1732"/>
                  </a:lnTo>
                  <a:lnTo>
                    <a:pt x="9" y="1709"/>
                  </a:lnTo>
                  <a:lnTo>
                    <a:pt x="16" y="1687"/>
                  </a:lnTo>
                  <a:lnTo>
                    <a:pt x="17" y="1683"/>
                  </a:lnTo>
                  <a:lnTo>
                    <a:pt x="19" y="1678"/>
                  </a:lnTo>
                  <a:lnTo>
                    <a:pt x="23" y="1674"/>
                  </a:lnTo>
                  <a:lnTo>
                    <a:pt x="26" y="1669"/>
                  </a:lnTo>
                  <a:lnTo>
                    <a:pt x="33" y="1661"/>
                  </a:lnTo>
                  <a:lnTo>
                    <a:pt x="40" y="1652"/>
                  </a:lnTo>
                  <a:lnTo>
                    <a:pt x="134" y="1599"/>
                  </a:lnTo>
                  <a:lnTo>
                    <a:pt x="226" y="1547"/>
                  </a:lnTo>
                  <a:lnTo>
                    <a:pt x="317" y="1499"/>
                  </a:lnTo>
                  <a:lnTo>
                    <a:pt x="406" y="1452"/>
                  </a:lnTo>
                  <a:lnTo>
                    <a:pt x="494" y="1408"/>
                  </a:lnTo>
                  <a:lnTo>
                    <a:pt x="583" y="1367"/>
                  </a:lnTo>
                  <a:lnTo>
                    <a:pt x="627" y="1347"/>
                  </a:lnTo>
                  <a:lnTo>
                    <a:pt x="671" y="1329"/>
                  </a:lnTo>
                  <a:lnTo>
                    <a:pt x="716" y="1310"/>
                  </a:lnTo>
                  <a:lnTo>
                    <a:pt x="759" y="1293"/>
                  </a:lnTo>
                  <a:lnTo>
                    <a:pt x="804" y="1276"/>
                  </a:lnTo>
                  <a:lnTo>
                    <a:pt x="849" y="1260"/>
                  </a:lnTo>
                  <a:lnTo>
                    <a:pt x="895" y="1245"/>
                  </a:lnTo>
                  <a:lnTo>
                    <a:pt x="941" y="1229"/>
                  </a:lnTo>
                  <a:lnTo>
                    <a:pt x="987" y="1216"/>
                  </a:lnTo>
                  <a:lnTo>
                    <a:pt x="1033" y="1202"/>
                  </a:lnTo>
                  <a:lnTo>
                    <a:pt x="1082" y="1189"/>
                  </a:lnTo>
                  <a:lnTo>
                    <a:pt x="1130" y="1176"/>
                  </a:lnTo>
                  <a:lnTo>
                    <a:pt x="1178" y="1165"/>
                  </a:lnTo>
                  <a:lnTo>
                    <a:pt x="1228" y="1154"/>
                  </a:lnTo>
                  <a:lnTo>
                    <a:pt x="1278" y="1144"/>
                  </a:lnTo>
                  <a:lnTo>
                    <a:pt x="1330" y="1135"/>
                  </a:lnTo>
                  <a:lnTo>
                    <a:pt x="1381" y="1126"/>
                  </a:lnTo>
                  <a:lnTo>
                    <a:pt x="1434" y="1118"/>
                  </a:lnTo>
                  <a:lnTo>
                    <a:pt x="1489" y="1110"/>
                  </a:lnTo>
                  <a:lnTo>
                    <a:pt x="1544" y="1103"/>
                  </a:lnTo>
                  <a:lnTo>
                    <a:pt x="1567" y="1101"/>
                  </a:lnTo>
                  <a:lnTo>
                    <a:pt x="1590" y="1101"/>
                  </a:lnTo>
                  <a:lnTo>
                    <a:pt x="1616" y="1100"/>
                  </a:lnTo>
                  <a:lnTo>
                    <a:pt x="1643" y="1101"/>
                  </a:lnTo>
                  <a:lnTo>
                    <a:pt x="1699" y="1103"/>
                  </a:lnTo>
                  <a:lnTo>
                    <a:pt x="1759" y="1107"/>
                  </a:lnTo>
                  <a:lnTo>
                    <a:pt x="1817" y="1110"/>
                  </a:lnTo>
                  <a:lnTo>
                    <a:pt x="1874" y="1112"/>
                  </a:lnTo>
                  <a:lnTo>
                    <a:pt x="1901" y="1112"/>
                  </a:lnTo>
                  <a:lnTo>
                    <a:pt x="1927" y="1112"/>
                  </a:lnTo>
                  <a:lnTo>
                    <a:pt x="1951" y="1111"/>
                  </a:lnTo>
                  <a:lnTo>
                    <a:pt x="1973" y="1108"/>
                  </a:lnTo>
                  <a:lnTo>
                    <a:pt x="1992" y="1102"/>
                  </a:lnTo>
                  <a:lnTo>
                    <a:pt x="2036" y="1087"/>
                  </a:lnTo>
                  <a:lnTo>
                    <a:pt x="2098" y="1063"/>
                  </a:lnTo>
                  <a:lnTo>
                    <a:pt x="2172" y="1033"/>
                  </a:lnTo>
                  <a:lnTo>
                    <a:pt x="2255" y="998"/>
                  </a:lnTo>
                  <a:lnTo>
                    <a:pt x="2340" y="961"/>
                  </a:lnTo>
                  <a:lnTo>
                    <a:pt x="2382" y="942"/>
                  </a:lnTo>
                  <a:lnTo>
                    <a:pt x="2422" y="923"/>
                  </a:lnTo>
                  <a:lnTo>
                    <a:pt x="2461" y="904"/>
                  </a:lnTo>
                  <a:lnTo>
                    <a:pt x="2496" y="886"/>
                  </a:lnTo>
                  <a:lnTo>
                    <a:pt x="2523" y="869"/>
                  </a:lnTo>
                  <a:lnTo>
                    <a:pt x="2551" y="852"/>
                  </a:lnTo>
                  <a:lnTo>
                    <a:pt x="2578" y="835"/>
                  </a:lnTo>
                  <a:lnTo>
                    <a:pt x="2605" y="818"/>
                  </a:lnTo>
                  <a:lnTo>
                    <a:pt x="2633" y="801"/>
                  </a:lnTo>
                  <a:lnTo>
                    <a:pt x="2660" y="785"/>
                  </a:lnTo>
                  <a:lnTo>
                    <a:pt x="2687" y="769"/>
                  </a:lnTo>
                  <a:lnTo>
                    <a:pt x="2715" y="752"/>
                  </a:lnTo>
                  <a:lnTo>
                    <a:pt x="2714" y="730"/>
                  </a:lnTo>
                  <a:lnTo>
                    <a:pt x="2713" y="711"/>
                  </a:lnTo>
                  <a:lnTo>
                    <a:pt x="2710" y="694"/>
                  </a:lnTo>
                  <a:lnTo>
                    <a:pt x="2706" y="679"/>
                  </a:lnTo>
                  <a:lnTo>
                    <a:pt x="2702" y="667"/>
                  </a:lnTo>
                  <a:lnTo>
                    <a:pt x="2697" y="657"/>
                  </a:lnTo>
                  <a:lnTo>
                    <a:pt x="2691" y="649"/>
                  </a:lnTo>
                  <a:lnTo>
                    <a:pt x="2684" y="642"/>
                  </a:lnTo>
                  <a:lnTo>
                    <a:pt x="2676" y="638"/>
                  </a:lnTo>
                  <a:lnTo>
                    <a:pt x="2668" y="635"/>
                  </a:lnTo>
                  <a:lnTo>
                    <a:pt x="2659" y="634"/>
                  </a:lnTo>
                  <a:lnTo>
                    <a:pt x="2649" y="634"/>
                  </a:lnTo>
                  <a:lnTo>
                    <a:pt x="2639" y="636"/>
                  </a:lnTo>
                  <a:lnTo>
                    <a:pt x="2629" y="640"/>
                  </a:lnTo>
                  <a:lnTo>
                    <a:pt x="2618" y="644"/>
                  </a:lnTo>
                  <a:lnTo>
                    <a:pt x="2606" y="649"/>
                  </a:lnTo>
                  <a:lnTo>
                    <a:pt x="2584" y="662"/>
                  </a:lnTo>
                  <a:lnTo>
                    <a:pt x="2559" y="678"/>
                  </a:lnTo>
                  <a:lnTo>
                    <a:pt x="2535" y="696"/>
                  </a:lnTo>
                  <a:lnTo>
                    <a:pt x="2510" y="714"/>
                  </a:lnTo>
                  <a:lnTo>
                    <a:pt x="2485" y="733"/>
                  </a:lnTo>
                  <a:lnTo>
                    <a:pt x="2462" y="750"/>
                  </a:lnTo>
                  <a:lnTo>
                    <a:pt x="2439" y="766"/>
                  </a:lnTo>
                  <a:lnTo>
                    <a:pt x="2418" y="779"/>
                  </a:lnTo>
                  <a:lnTo>
                    <a:pt x="2390" y="794"/>
                  </a:lnTo>
                  <a:lnTo>
                    <a:pt x="2361" y="807"/>
                  </a:lnTo>
                  <a:lnTo>
                    <a:pt x="2332" y="819"/>
                  </a:lnTo>
                  <a:lnTo>
                    <a:pt x="2303" y="830"/>
                  </a:lnTo>
                  <a:lnTo>
                    <a:pt x="2274" y="839"/>
                  </a:lnTo>
                  <a:lnTo>
                    <a:pt x="2245" y="846"/>
                  </a:lnTo>
                  <a:lnTo>
                    <a:pt x="2216" y="853"/>
                  </a:lnTo>
                  <a:lnTo>
                    <a:pt x="2187" y="858"/>
                  </a:lnTo>
                  <a:lnTo>
                    <a:pt x="2157" y="862"/>
                  </a:lnTo>
                  <a:lnTo>
                    <a:pt x="2127" y="865"/>
                  </a:lnTo>
                  <a:lnTo>
                    <a:pt x="2097" y="868"/>
                  </a:lnTo>
                  <a:lnTo>
                    <a:pt x="2068" y="870"/>
                  </a:lnTo>
                  <a:lnTo>
                    <a:pt x="2037" y="870"/>
                  </a:lnTo>
                  <a:lnTo>
                    <a:pt x="2006" y="870"/>
                  </a:lnTo>
                  <a:lnTo>
                    <a:pt x="1975" y="870"/>
                  </a:lnTo>
                  <a:lnTo>
                    <a:pt x="1945" y="869"/>
                  </a:lnTo>
                  <a:lnTo>
                    <a:pt x="1939" y="868"/>
                  </a:lnTo>
                  <a:lnTo>
                    <a:pt x="1935" y="865"/>
                  </a:lnTo>
                  <a:lnTo>
                    <a:pt x="1931" y="862"/>
                  </a:lnTo>
                  <a:lnTo>
                    <a:pt x="1927" y="859"/>
                  </a:lnTo>
                  <a:lnTo>
                    <a:pt x="1924" y="853"/>
                  </a:lnTo>
                  <a:lnTo>
                    <a:pt x="1922" y="847"/>
                  </a:lnTo>
                  <a:lnTo>
                    <a:pt x="1919" y="842"/>
                  </a:lnTo>
                  <a:lnTo>
                    <a:pt x="1917" y="836"/>
                  </a:lnTo>
                  <a:lnTo>
                    <a:pt x="1915" y="823"/>
                  </a:lnTo>
                  <a:lnTo>
                    <a:pt x="1914" y="812"/>
                  </a:lnTo>
                  <a:lnTo>
                    <a:pt x="1915" y="806"/>
                  </a:lnTo>
                  <a:lnTo>
                    <a:pt x="1916" y="801"/>
                  </a:lnTo>
                  <a:lnTo>
                    <a:pt x="1917" y="797"/>
                  </a:lnTo>
                  <a:lnTo>
                    <a:pt x="1919" y="794"/>
                  </a:lnTo>
                  <a:lnTo>
                    <a:pt x="1923" y="789"/>
                  </a:lnTo>
                  <a:lnTo>
                    <a:pt x="1927" y="787"/>
                  </a:lnTo>
                  <a:lnTo>
                    <a:pt x="1933" y="785"/>
                  </a:lnTo>
                  <a:lnTo>
                    <a:pt x="1938" y="783"/>
                  </a:lnTo>
                  <a:lnTo>
                    <a:pt x="1945" y="783"/>
                  </a:lnTo>
                  <a:lnTo>
                    <a:pt x="1952" y="785"/>
                  </a:lnTo>
                  <a:lnTo>
                    <a:pt x="1960" y="786"/>
                  </a:lnTo>
                  <a:lnTo>
                    <a:pt x="1968" y="788"/>
                  </a:lnTo>
                  <a:lnTo>
                    <a:pt x="1999" y="800"/>
                  </a:lnTo>
                  <a:lnTo>
                    <a:pt x="2033" y="814"/>
                  </a:lnTo>
                  <a:lnTo>
                    <a:pt x="2076" y="810"/>
                  </a:lnTo>
                  <a:lnTo>
                    <a:pt x="2119" y="807"/>
                  </a:lnTo>
                  <a:lnTo>
                    <a:pt x="2162" y="801"/>
                  </a:lnTo>
                  <a:lnTo>
                    <a:pt x="2202" y="794"/>
                  </a:lnTo>
                  <a:lnTo>
                    <a:pt x="2240" y="786"/>
                  </a:lnTo>
                  <a:lnTo>
                    <a:pt x="2279" y="776"/>
                  </a:lnTo>
                  <a:lnTo>
                    <a:pt x="2297" y="770"/>
                  </a:lnTo>
                  <a:lnTo>
                    <a:pt x="2316" y="763"/>
                  </a:lnTo>
                  <a:lnTo>
                    <a:pt x="2332" y="757"/>
                  </a:lnTo>
                  <a:lnTo>
                    <a:pt x="2350" y="749"/>
                  </a:lnTo>
                  <a:lnTo>
                    <a:pt x="2367" y="741"/>
                  </a:lnTo>
                  <a:lnTo>
                    <a:pt x="2384" y="732"/>
                  </a:lnTo>
                  <a:lnTo>
                    <a:pt x="2401" y="723"/>
                  </a:lnTo>
                  <a:lnTo>
                    <a:pt x="2418" y="713"/>
                  </a:lnTo>
                  <a:lnTo>
                    <a:pt x="2434" y="702"/>
                  </a:lnTo>
                  <a:lnTo>
                    <a:pt x="2449" y="690"/>
                  </a:lnTo>
                  <a:lnTo>
                    <a:pt x="2465" y="678"/>
                  </a:lnTo>
                  <a:lnTo>
                    <a:pt x="2480" y="666"/>
                  </a:lnTo>
                  <a:lnTo>
                    <a:pt x="2494" y="651"/>
                  </a:lnTo>
                  <a:lnTo>
                    <a:pt x="2509" y="636"/>
                  </a:lnTo>
                  <a:lnTo>
                    <a:pt x="2523" y="622"/>
                  </a:lnTo>
                  <a:lnTo>
                    <a:pt x="2537" y="605"/>
                  </a:lnTo>
                  <a:lnTo>
                    <a:pt x="2551" y="588"/>
                  </a:lnTo>
                  <a:lnTo>
                    <a:pt x="2564" y="570"/>
                  </a:lnTo>
                  <a:lnTo>
                    <a:pt x="2577" y="551"/>
                  </a:lnTo>
                  <a:lnTo>
                    <a:pt x="2591" y="531"/>
                  </a:lnTo>
                  <a:lnTo>
                    <a:pt x="2601" y="468"/>
                  </a:lnTo>
                  <a:lnTo>
                    <a:pt x="2610" y="411"/>
                  </a:lnTo>
                  <a:lnTo>
                    <a:pt x="2619" y="359"/>
                  </a:lnTo>
                  <a:lnTo>
                    <a:pt x="2628" y="312"/>
                  </a:lnTo>
                  <a:lnTo>
                    <a:pt x="2633" y="291"/>
                  </a:lnTo>
                  <a:lnTo>
                    <a:pt x="2639" y="270"/>
                  </a:lnTo>
                  <a:lnTo>
                    <a:pt x="2645" y="251"/>
                  </a:lnTo>
                  <a:lnTo>
                    <a:pt x="2651" y="232"/>
                  </a:lnTo>
                  <a:lnTo>
                    <a:pt x="2658" y="215"/>
                  </a:lnTo>
                  <a:lnTo>
                    <a:pt x="2666" y="199"/>
                  </a:lnTo>
                  <a:lnTo>
                    <a:pt x="2675" y="183"/>
                  </a:lnTo>
                  <a:lnTo>
                    <a:pt x="2684" y="168"/>
                  </a:lnTo>
                  <a:lnTo>
                    <a:pt x="2695" y="155"/>
                  </a:lnTo>
                  <a:lnTo>
                    <a:pt x="2706" y="141"/>
                  </a:lnTo>
                  <a:lnTo>
                    <a:pt x="2719" y="128"/>
                  </a:lnTo>
                  <a:lnTo>
                    <a:pt x="2732" y="117"/>
                  </a:lnTo>
                  <a:lnTo>
                    <a:pt x="2747" y="104"/>
                  </a:lnTo>
                  <a:lnTo>
                    <a:pt x="2764" y="94"/>
                  </a:lnTo>
                  <a:lnTo>
                    <a:pt x="2781" y="83"/>
                  </a:lnTo>
                  <a:lnTo>
                    <a:pt x="2800" y="73"/>
                  </a:lnTo>
                  <a:lnTo>
                    <a:pt x="2820" y="63"/>
                  </a:lnTo>
                  <a:lnTo>
                    <a:pt x="2842" y="54"/>
                  </a:lnTo>
                  <a:lnTo>
                    <a:pt x="2867" y="45"/>
                  </a:lnTo>
                  <a:lnTo>
                    <a:pt x="2893" y="36"/>
                  </a:lnTo>
                  <a:lnTo>
                    <a:pt x="2920" y="27"/>
                  </a:lnTo>
                  <a:lnTo>
                    <a:pt x="2949" y="18"/>
                  </a:lnTo>
                  <a:lnTo>
                    <a:pt x="2982" y="9"/>
                  </a:lnTo>
                  <a:lnTo>
                    <a:pt x="3015" y="0"/>
                  </a:lnTo>
                  <a:lnTo>
                    <a:pt x="3062" y="7"/>
                  </a:lnTo>
                  <a:lnTo>
                    <a:pt x="3106" y="14"/>
                  </a:lnTo>
                  <a:lnTo>
                    <a:pt x="3127" y="19"/>
                  </a:lnTo>
                  <a:lnTo>
                    <a:pt x="3149" y="23"/>
                  </a:lnTo>
                  <a:lnTo>
                    <a:pt x="3168" y="29"/>
                  </a:lnTo>
                  <a:lnTo>
                    <a:pt x="3187" y="35"/>
                  </a:lnTo>
                  <a:lnTo>
                    <a:pt x="3206" y="41"/>
                  </a:lnTo>
                  <a:lnTo>
                    <a:pt x="3224" y="48"/>
                  </a:lnTo>
                  <a:lnTo>
                    <a:pt x="3241" y="56"/>
                  </a:lnTo>
                  <a:lnTo>
                    <a:pt x="3257" y="64"/>
                  </a:lnTo>
                  <a:lnTo>
                    <a:pt x="3272" y="73"/>
                  </a:lnTo>
                  <a:lnTo>
                    <a:pt x="3287" y="83"/>
                  </a:lnTo>
                  <a:lnTo>
                    <a:pt x="3302" y="93"/>
                  </a:lnTo>
                  <a:lnTo>
                    <a:pt x="3314" y="103"/>
                  </a:lnTo>
                  <a:lnTo>
                    <a:pt x="3327" y="115"/>
                  </a:lnTo>
                  <a:lnTo>
                    <a:pt x="3339" y="128"/>
                  </a:lnTo>
                  <a:lnTo>
                    <a:pt x="3350" y="141"/>
                  </a:lnTo>
                  <a:lnTo>
                    <a:pt x="3360" y="155"/>
                  </a:lnTo>
                  <a:lnTo>
                    <a:pt x="3369" y="169"/>
                  </a:lnTo>
                  <a:lnTo>
                    <a:pt x="3378" y="185"/>
                  </a:lnTo>
                  <a:lnTo>
                    <a:pt x="3386" y="202"/>
                  </a:lnTo>
                  <a:lnTo>
                    <a:pt x="3392" y="220"/>
                  </a:lnTo>
                  <a:lnTo>
                    <a:pt x="3399" y="238"/>
                  </a:lnTo>
                  <a:lnTo>
                    <a:pt x="3405" y="258"/>
                  </a:lnTo>
                  <a:lnTo>
                    <a:pt x="3409" y="278"/>
                  </a:lnTo>
                  <a:lnTo>
                    <a:pt x="3413" y="300"/>
                  </a:lnTo>
                  <a:lnTo>
                    <a:pt x="3416" y="322"/>
                  </a:lnTo>
                  <a:lnTo>
                    <a:pt x="3418" y="346"/>
                  </a:lnTo>
                  <a:lnTo>
                    <a:pt x="3419" y="370"/>
                  </a:lnTo>
                  <a:lnTo>
                    <a:pt x="3419" y="396"/>
                  </a:lnTo>
                  <a:lnTo>
                    <a:pt x="3409" y="449"/>
                  </a:lnTo>
                  <a:lnTo>
                    <a:pt x="3401" y="488"/>
                  </a:lnTo>
                  <a:lnTo>
                    <a:pt x="3395" y="519"/>
                  </a:lnTo>
                  <a:lnTo>
                    <a:pt x="3390" y="540"/>
                  </a:lnTo>
                  <a:lnTo>
                    <a:pt x="3386" y="557"/>
                  </a:lnTo>
                  <a:lnTo>
                    <a:pt x="3380" y="570"/>
                  </a:lnTo>
                  <a:lnTo>
                    <a:pt x="3375" y="583"/>
                  </a:lnTo>
                  <a:lnTo>
                    <a:pt x="3368" y="597"/>
                  </a:lnTo>
                  <a:lnTo>
                    <a:pt x="3371" y="617"/>
                  </a:lnTo>
                  <a:lnTo>
                    <a:pt x="3375" y="639"/>
                  </a:lnTo>
                  <a:lnTo>
                    <a:pt x="3380" y="659"/>
                  </a:lnTo>
                  <a:lnTo>
                    <a:pt x="3385" y="679"/>
                  </a:lnTo>
                  <a:lnTo>
                    <a:pt x="3390" y="698"/>
                  </a:lnTo>
                  <a:lnTo>
                    <a:pt x="3397" y="718"/>
                  </a:lnTo>
                  <a:lnTo>
                    <a:pt x="3405" y="737"/>
                  </a:lnTo>
                  <a:lnTo>
                    <a:pt x="3412" y="757"/>
                  </a:lnTo>
                  <a:lnTo>
                    <a:pt x="3428" y="795"/>
                  </a:lnTo>
                  <a:lnTo>
                    <a:pt x="3448" y="832"/>
                  </a:lnTo>
                  <a:lnTo>
                    <a:pt x="3469" y="868"/>
                  </a:lnTo>
                  <a:lnTo>
                    <a:pt x="3491" y="904"/>
                  </a:lnTo>
                  <a:lnTo>
                    <a:pt x="3515" y="938"/>
                  </a:lnTo>
                  <a:lnTo>
                    <a:pt x="3541" y="972"/>
                  </a:lnTo>
                  <a:lnTo>
                    <a:pt x="3568" y="1006"/>
                  </a:lnTo>
                  <a:lnTo>
                    <a:pt x="3595" y="1038"/>
                  </a:lnTo>
                  <a:lnTo>
                    <a:pt x="3624" y="1071"/>
                  </a:lnTo>
                  <a:lnTo>
                    <a:pt x="3653" y="1102"/>
                  </a:lnTo>
                  <a:lnTo>
                    <a:pt x="3682" y="1134"/>
                  </a:lnTo>
                  <a:lnTo>
                    <a:pt x="3713" y="1165"/>
                  </a:lnTo>
                  <a:lnTo>
                    <a:pt x="3720" y="1174"/>
                  </a:lnTo>
                  <a:lnTo>
                    <a:pt x="3727" y="1182"/>
                  </a:lnTo>
                  <a:lnTo>
                    <a:pt x="3734" y="1191"/>
                  </a:lnTo>
                  <a:lnTo>
                    <a:pt x="3738" y="1200"/>
                  </a:lnTo>
                  <a:lnTo>
                    <a:pt x="3748" y="1220"/>
                  </a:lnTo>
                  <a:lnTo>
                    <a:pt x="3761" y="1246"/>
                  </a:lnTo>
                  <a:lnTo>
                    <a:pt x="3780" y="1282"/>
                  </a:lnTo>
                  <a:lnTo>
                    <a:pt x="3807" y="1329"/>
                  </a:lnTo>
                  <a:lnTo>
                    <a:pt x="3825" y="1359"/>
                  </a:lnTo>
                  <a:lnTo>
                    <a:pt x="3846" y="1393"/>
                  </a:lnTo>
                  <a:lnTo>
                    <a:pt x="3872" y="1431"/>
                  </a:lnTo>
                  <a:lnTo>
                    <a:pt x="3901" y="1475"/>
                  </a:lnTo>
                  <a:lnTo>
                    <a:pt x="3924" y="1502"/>
                  </a:lnTo>
                  <a:lnTo>
                    <a:pt x="3953" y="1538"/>
                  </a:lnTo>
                  <a:lnTo>
                    <a:pt x="3969" y="1557"/>
                  </a:lnTo>
                  <a:lnTo>
                    <a:pt x="3984" y="1578"/>
                  </a:lnTo>
                  <a:lnTo>
                    <a:pt x="4000" y="1600"/>
                  </a:lnTo>
                  <a:lnTo>
                    <a:pt x="4013" y="1621"/>
                  </a:lnTo>
                  <a:lnTo>
                    <a:pt x="4019" y="1631"/>
                  </a:lnTo>
                  <a:lnTo>
                    <a:pt x="4025" y="1642"/>
                  </a:lnTo>
                  <a:lnTo>
                    <a:pt x="4029" y="1652"/>
                  </a:lnTo>
                  <a:lnTo>
                    <a:pt x="4033" y="1663"/>
                  </a:lnTo>
                  <a:lnTo>
                    <a:pt x="4036" y="1673"/>
                  </a:lnTo>
                  <a:lnTo>
                    <a:pt x="4038" y="1683"/>
                  </a:lnTo>
                  <a:lnTo>
                    <a:pt x="4038" y="1693"/>
                  </a:lnTo>
                  <a:lnTo>
                    <a:pt x="4038" y="1702"/>
                  </a:lnTo>
                  <a:lnTo>
                    <a:pt x="4037" y="1711"/>
                  </a:lnTo>
                  <a:lnTo>
                    <a:pt x="4034" y="1720"/>
                  </a:lnTo>
                  <a:lnTo>
                    <a:pt x="4029" y="1728"/>
                  </a:lnTo>
                  <a:lnTo>
                    <a:pt x="4024" y="1736"/>
                  </a:lnTo>
                  <a:lnTo>
                    <a:pt x="4016" y="1742"/>
                  </a:lnTo>
                  <a:lnTo>
                    <a:pt x="4007" y="1749"/>
                  </a:lnTo>
                  <a:lnTo>
                    <a:pt x="3995" y="1756"/>
                  </a:lnTo>
                  <a:lnTo>
                    <a:pt x="3983" y="1760"/>
                  </a:lnTo>
                  <a:lnTo>
                    <a:pt x="3981" y="1755"/>
                  </a:lnTo>
                  <a:lnTo>
                    <a:pt x="3979" y="1750"/>
                  </a:lnTo>
                  <a:lnTo>
                    <a:pt x="3979" y="1745"/>
                  </a:lnTo>
                  <a:lnTo>
                    <a:pt x="3980" y="1739"/>
                  </a:lnTo>
                  <a:lnTo>
                    <a:pt x="3981" y="1725"/>
                  </a:lnTo>
                  <a:lnTo>
                    <a:pt x="3982" y="1710"/>
                  </a:lnTo>
                  <a:lnTo>
                    <a:pt x="3982" y="1701"/>
                  </a:lnTo>
                  <a:lnTo>
                    <a:pt x="3980" y="1691"/>
                  </a:lnTo>
                  <a:lnTo>
                    <a:pt x="3977" y="1678"/>
                  </a:lnTo>
                  <a:lnTo>
                    <a:pt x="3973" y="1665"/>
                  </a:lnTo>
                  <a:lnTo>
                    <a:pt x="3967" y="1650"/>
                  </a:lnTo>
                  <a:lnTo>
                    <a:pt x="3958" y="1633"/>
                  </a:lnTo>
                  <a:lnTo>
                    <a:pt x="3948" y="1614"/>
                  </a:lnTo>
                  <a:lnTo>
                    <a:pt x="3935" y="1594"/>
                  </a:lnTo>
                  <a:lnTo>
                    <a:pt x="3890" y="1528"/>
                  </a:lnTo>
                  <a:lnTo>
                    <a:pt x="3832" y="1448"/>
                  </a:lnTo>
                  <a:lnTo>
                    <a:pt x="3765" y="1361"/>
                  </a:lnTo>
                  <a:lnTo>
                    <a:pt x="3696" y="1269"/>
                  </a:lnTo>
                  <a:lnTo>
                    <a:pt x="3625" y="1178"/>
                  </a:lnTo>
                  <a:lnTo>
                    <a:pt x="3560" y="1094"/>
                  </a:lnTo>
                  <a:lnTo>
                    <a:pt x="3503" y="1023"/>
                  </a:lnTo>
                  <a:lnTo>
                    <a:pt x="3459" y="969"/>
                  </a:lnTo>
                  <a:lnTo>
                    <a:pt x="3446" y="953"/>
                  </a:lnTo>
                  <a:lnTo>
                    <a:pt x="3434" y="936"/>
                  </a:lnTo>
                  <a:lnTo>
                    <a:pt x="3423" y="918"/>
                  </a:lnTo>
                  <a:lnTo>
                    <a:pt x="3412" y="900"/>
                  </a:lnTo>
                  <a:lnTo>
                    <a:pt x="3400" y="882"/>
                  </a:lnTo>
                  <a:lnTo>
                    <a:pt x="3388" y="865"/>
                  </a:lnTo>
                  <a:lnTo>
                    <a:pt x="3376" y="850"/>
                  </a:lnTo>
                  <a:lnTo>
                    <a:pt x="3363" y="836"/>
                  </a:lnTo>
                  <a:lnTo>
                    <a:pt x="3357" y="830"/>
                  </a:lnTo>
                  <a:lnTo>
                    <a:pt x="3350" y="824"/>
                  </a:lnTo>
                  <a:lnTo>
                    <a:pt x="3343" y="819"/>
                  </a:lnTo>
                  <a:lnTo>
                    <a:pt x="3335" y="814"/>
                  </a:lnTo>
                  <a:lnTo>
                    <a:pt x="3327" y="810"/>
                  </a:lnTo>
                  <a:lnTo>
                    <a:pt x="3319" y="807"/>
                  </a:lnTo>
                  <a:lnTo>
                    <a:pt x="3312" y="805"/>
                  </a:lnTo>
                  <a:lnTo>
                    <a:pt x="3303" y="804"/>
                  </a:lnTo>
                  <a:lnTo>
                    <a:pt x="3294" y="804"/>
                  </a:lnTo>
                  <a:lnTo>
                    <a:pt x="3284" y="804"/>
                  </a:lnTo>
                  <a:lnTo>
                    <a:pt x="3273" y="806"/>
                  </a:lnTo>
                  <a:lnTo>
                    <a:pt x="3263" y="808"/>
                  </a:lnTo>
                  <a:lnTo>
                    <a:pt x="3252" y="812"/>
                  </a:lnTo>
                  <a:lnTo>
                    <a:pt x="3241" y="817"/>
                  </a:lnTo>
                  <a:lnTo>
                    <a:pt x="3230" y="823"/>
                  </a:lnTo>
                  <a:lnTo>
                    <a:pt x="3216" y="831"/>
                  </a:lnTo>
                  <a:lnTo>
                    <a:pt x="3212" y="833"/>
                  </a:lnTo>
                  <a:lnTo>
                    <a:pt x="3206" y="835"/>
                  </a:lnTo>
                  <a:lnTo>
                    <a:pt x="3200" y="836"/>
                  </a:lnTo>
                  <a:lnTo>
                    <a:pt x="3195" y="837"/>
                  </a:lnTo>
                  <a:lnTo>
                    <a:pt x="3184" y="836"/>
                  </a:lnTo>
                  <a:lnTo>
                    <a:pt x="3172" y="834"/>
                  </a:lnTo>
                  <a:lnTo>
                    <a:pt x="3148" y="825"/>
                  </a:lnTo>
                  <a:lnTo>
                    <a:pt x="3123" y="813"/>
                  </a:lnTo>
                  <a:lnTo>
                    <a:pt x="3110" y="808"/>
                  </a:lnTo>
                  <a:lnTo>
                    <a:pt x="3097" y="804"/>
                  </a:lnTo>
                  <a:lnTo>
                    <a:pt x="3084" y="801"/>
                  </a:lnTo>
                  <a:lnTo>
                    <a:pt x="3071" y="800"/>
                  </a:lnTo>
                  <a:lnTo>
                    <a:pt x="3065" y="801"/>
                  </a:lnTo>
                  <a:lnTo>
                    <a:pt x="3058" y="803"/>
                  </a:lnTo>
                  <a:lnTo>
                    <a:pt x="3051" y="805"/>
                  </a:lnTo>
                  <a:lnTo>
                    <a:pt x="3044" y="807"/>
                  </a:lnTo>
                  <a:lnTo>
                    <a:pt x="3039" y="812"/>
                  </a:lnTo>
                  <a:lnTo>
                    <a:pt x="3032" y="816"/>
                  </a:lnTo>
                  <a:lnTo>
                    <a:pt x="3025" y="822"/>
                  </a:lnTo>
                  <a:lnTo>
                    <a:pt x="3019" y="828"/>
                  </a:lnTo>
                  <a:lnTo>
                    <a:pt x="3003" y="847"/>
                  </a:lnTo>
                  <a:lnTo>
                    <a:pt x="2985" y="871"/>
                  </a:lnTo>
                  <a:lnTo>
                    <a:pt x="2965" y="900"/>
                  </a:lnTo>
                  <a:lnTo>
                    <a:pt x="2942" y="933"/>
                  </a:lnTo>
                  <a:lnTo>
                    <a:pt x="2891" y="1007"/>
                  </a:lnTo>
                  <a:lnTo>
                    <a:pt x="2834" y="1088"/>
                  </a:lnTo>
                  <a:lnTo>
                    <a:pt x="2805" y="1128"/>
                  </a:lnTo>
                  <a:lnTo>
                    <a:pt x="2775" y="1170"/>
                  </a:lnTo>
                  <a:lnTo>
                    <a:pt x="2745" y="1209"/>
                  </a:lnTo>
                  <a:lnTo>
                    <a:pt x="2714" y="1246"/>
                  </a:lnTo>
                  <a:lnTo>
                    <a:pt x="2684" y="1281"/>
                  </a:lnTo>
                  <a:lnTo>
                    <a:pt x="2655" y="1312"/>
                  </a:lnTo>
                  <a:lnTo>
                    <a:pt x="2640" y="1327"/>
                  </a:lnTo>
                  <a:lnTo>
                    <a:pt x="2626" y="1340"/>
                  </a:lnTo>
                  <a:lnTo>
                    <a:pt x="2612" y="1352"/>
                  </a:lnTo>
                  <a:lnTo>
                    <a:pt x="2599" y="1363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auto">
            <a:xfrm>
              <a:off x="2095" y="2799"/>
              <a:ext cx="29" cy="95"/>
            </a:xfrm>
            <a:custGeom>
              <a:avLst/>
              <a:gdLst>
                <a:gd name="T0" fmla="*/ 72 w 112"/>
                <a:gd name="T1" fmla="*/ 381 h 381"/>
                <a:gd name="T2" fmla="*/ 60 w 112"/>
                <a:gd name="T3" fmla="*/ 357 h 381"/>
                <a:gd name="T4" fmla="*/ 50 w 112"/>
                <a:gd name="T5" fmla="*/ 333 h 381"/>
                <a:gd name="T6" fmla="*/ 41 w 112"/>
                <a:gd name="T7" fmla="*/ 310 h 381"/>
                <a:gd name="T8" fmla="*/ 34 w 112"/>
                <a:gd name="T9" fmla="*/ 286 h 381"/>
                <a:gd name="T10" fmla="*/ 27 w 112"/>
                <a:gd name="T11" fmla="*/ 263 h 381"/>
                <a:gd name="T12" fmla="*/ 21 w 112"/>
                <a:gd name="T13" fmla="*/ 239 h 381"/>
                <a:gd name="T14" fmla="*/ 17 w 112"/>
                <a:gd name="T15" fmla="*/ 216 h 381"/>
                <a:gd name="T16" fmla="*/ 12 w 112"/>
                <a:gd name="T17" fmla="*/ 191 h 381"/>
                <a:gd name="T18" fmla="*/ 7 w 112"/>
                <a:gd name="T19" fmla="*/ 144 h 381"/>
                <a:gd name="T20" fmla="*/ 3 w 112"/>
                <a:gd name="T21" fmla="*/ 95 h 381"/>
                <a:gd name="T22" fmla="*/ 1 w 112"/>
                <a:gd name="T23" fmla="*/ 48 h 381"/>
                <a:gd name="T24" fmla="*/ 0 w 112"/>
                <a:gd name="T25" fmla="*/ 0 h 381"/>
                <a:gd name="T26" fmla="*/ 9 w 112"/>
                <a:gd name="T27" fmla="*/ 0 h 381"/>
                <a:gd name="T28" fmla="*/ 23 w 112"/>
                <a:gd name="T29" fmla="*/ 0 h 381"/>
                <a:gd name="T30" fmla="*/ 37 w 112"/>
                <a:gd name="T31" fmla="*/ 0 h 381"/>
                <a:gd name="T32" fmla="*/ 47 w 112"/>
                <a:gd name="T33" fmla="*/ 0 h 381"/>
                <a:gd name="T34" fmla="*/ 48 w 112"/>
                <a:gd name="T35" fmla="*/ 43 h 381"/>
                <a:gd name="T36" fmla="*/ 53 w 112"/>
                <a:gd name="T37" fmla="*/ 88 h 381"/>
                <a:gd name="T38" fmla="*/ 58 w 112"/>
                <a:gd name="T39" fmla="*/ 135 h 381"/>
                <a:gd name="T40" fmla="*/ 65 w 112"/>
                <a:gd name="T41" fmla="*/ 183 h 381"/>
                <a:gd name="T42" fmla="*/ 74 w 112"/>
                <a:gd name="T43" fmla="*/ 231 h 381"/>
                <a:gd name="T44" fmla="*/ 85 w 112"/>
                <a:gd name="T45" fmla="*/ 278 h 381"/>
                <a:gd name="T46" fmla="*/ 91 w 112"/>
                <a:gd name="T47" fmla="*/ 301 h 381"/>
                <a:gd name="T48" fmla="*/ 98 w 112"/>
                <a:gd name="T49" fmla="*/ 324 h 381"/>
                <a:gd name="T50" fmla="*/ 104 w 112"/>
                <a:gd name="T51" fmla="*/ 346 h 381"/>
                <a:gd name="T52" fmla="*/ 112 w 112"/>
                <a:gd name="T53" fmla="*/ 367 h 381"/>
                <a:gd name="T54" fmla="*/ 104 w 112"/>
                <a:gd name="T55" fmla="*/ 371 h 381"/>
                <a:gd name="T56" fmla="*/ 92 w 112"/>
                <a:gd name="T57" fmla="*/ 374 h 381"/>
                <a:gd name="T58" fmla="*/ 85 w 112"/>
                <a:gd name="T59" fmla="*/ 375 h 381"/>
                <a:gd name="T60" fmla="*/ 80 w 112"/>
                <a:gd name="T61" fmla="*/ 376 h 381"/>
                <a:gd name="T62" fmla="*/ 74 w 112"/>
                <a:gd name="T63" fmla="*/ 378 h 381"/>
                <a:gd name="T64" fmla="*/ 72 w 112"/>
                <a:gd name="T65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" h="381">
                  <a:moveTo>
                    <a:pt x="72" y="381"/>
                  </a:moveTo>
                  <a:lnTo>
                    <a:pt x="60" y="357"/>
                  </a:lnTo>
                  <a:lnTo>
                    <a:pt x="50" y="333"/>
                  </a:lnTo>
                  <a:lnTo>
                    <a:pt x="41" y="310"/>
                  </a:lnTo>
                  <a:lnTo>
                    <a:pt x="34" y="286"/>
                  </a:lnTo>
                  <a:lnTo>
                    <a:pt x="27" y="263"/>
                  </a:lnTo>
                  <a:lnTo>
                    <a:pt x="21" y="239"/>
                  </a:lnTo>
                  <a:lnTo>
                    <a:pt x="17" y="216"/>
                  </a:lnTo>
                  <a:lnTo>
                    <a:pt x="12" y="191"/>
                  </a:lnTo>
                  <a:lnTo>
                    <a:pt x="7" y="144"/>
                  </a:lnTo>
                  <a:lnTo>
                    <a:pt x="3" y="95"/>
                  </a:lnTo>
                  <a:lnTo>
                    <a:pt x="1" y="48"/>
                  </a:lnTo>
                  <a:lnTo>
                    <a:pt x="0" y="0"/>
                  </a:lnTo>
                  <a:lnTo>
                    <a:pt x="9" y="0"/>
                  </a:lnTo>
                  <a:lnTo>
                    <a:pt x="23" y="0"/>
                  </a:lnTo>
                  <a:lnTo>
                    <a:pt x="37" y="0"/>
                  </a:lnTo>
                  <a:lnTo>
                    <a:pt x="47" y="0"/>
                  </a:lnTo>
                  <a:lnTo>
                    <a:pt x="48" y="43"/>
                  </a:lnTo>
                  <a:lnTo>
                    <a:pt x="53" y="88"/>
                  </a:lnTo>
                  <a:lnTo>
                    <a:pt x="58" y="135"/>
                  </a:lnTo>
                  <a:lnTo>
                    <a:pt x="65" y="183"/>
                  </a:lnTo>
                  <a:lnTo>
                    <a:pt x="74" y="231"/>
                  </a:lnTo>
                  <a:lnTo>
                    <a:pt x="85" y="278"/>
                  </a:lnTo>
                  <a:lnTo>
                    <a:pt x="91" y="301"/>
                  </a:lnTo>
                  <a:lnTo>
                    <a:pt x="98" y="324"/>
                  </a:lnTo>
                  <a:lnTo>
                    <a:pt x="104" y="346"/>
                  </a:lnTo>
                  <a:lnTo>
                    <a:pt x="112" y="367"/>
                  </a:lnTo>
                  <a:lnTo>
                    <a:pt x="104" y="371"/>
                  </a:lnTo>
                  <a:lnTo>
                    <a:pt x="92" y="374"/>
                  </a:lnTo>
                  <a:lnTo>
                    <a:pt x="85" y="375"/>
                  </a:lnTo>
                  <a:lnTo>
                    <a:pt x="80" y="376"/>
                  </a:lnTo>
                  <a:lnTo>
                    <a:pt x="74" y="378"/>
                  </a:lnTo>
                  <a:lnTo>
                    <a:pt x="72" y="381"/>
                  </a:lnTo>
                  <a:close/>
                </a:path>
              </a:pathLst>
            </a:custGeom>
            <a:solidFill>
              <a:srgbClr val="E77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2095" y="2799"/>
              <a:ext cx="29" cy="95"/>
            </a:xfrm>
            <a:custGeom>
              <a:avLst/>
              <a:gdLst>
                <a:gd name="T0" fmla="*/ 72 w 112"/>
                <a:gd name="T1" fmla="*/ 381 h 381"/>
                <a:gd name="T2" fmla="*/ 60 w 112"/>
                <a:gd name="T3" fmla="*/ 357 h 381"/>
                <a:gd name="T4" fmla="*/ 50 w 112"/>
                <a:gd name="T5" fmla="*/ 333 h 381"/>
                <a:gd name="T6" fmla="*/ 41 w 112"/>
                <a:gd name="T7" fmla="*/ 310 h 381"/>
                <a:gd name="T8" fmla="*/ 34 w 112"/>
                <a:gd name="T9" fmla="*/ 286 h 381"/>
                <a:gd name="T10" fmla="*/ 27 w 112"/>
                <a:gd name="T11" fmla="*/ 263 h 381"/>
                <a:gd name="T12" fmla="*/ 21 w 112"/>
                <a:gd name="T13" fmla="*/ 239 h 381"/>
                <a:gd name="T14" fmla="*/ 17 w 112"/>
                <a:gd name="T15" fmla="*/ 216 h 381"/>
                <a:gd name="T16" fmla="*/ 12 w 112"/>
                <a:gd name="T17" fmla="*/ 191 h 381"/>
                <a:gd name="T18" fmla="*/ 7 w 112"/>
                <a:gd name="T19" fmla="*/ 144 h 381"/>
                <a:gd name="T20" fmla="*/ 3 w 112"/>
                <a:gd name="T21" fmla="*/ 95 h 381"/>
                <a:gd name="T22" fmla="*/ 1 w 112"/>
                <a:gd name="T23" fmla="*/ 48 h 381"/>
                <a:gd name="T24" fmla="*/ 0 w 112"/>
                <a:gd name="T25" fmla="*/ 0 h 381"/>
                <a:gd name="T26" fmla="*/ 9 w 112"/>
                <a:gd name="T27" fmla="*/ 0 h 381"/>
                <a:gd name="T28" fmla="*/ 23 w 112"/>
                <a:gd name="T29" fmla="*/ 0 h 381"/>
                <a:gd name="T30" fmla="*/ 37 w 112"/>
                <a:gd name="T31" fmla="*/ 0 h 381"/>
                <a:gd name="T32" fmla="*/ 47 w 112"/>
                <a:gd name="T33" fmla="*/ 0 h 381"/>
                <a:gd name="T34" fmla="*/ 48 w 112"/>
                <a:gd name="T35" fmla="*/ 43 h 381"/>
                <a:gd name="T36" fmla="*/ 53 w 112"/>
                <a:gd name="T37" fmla="*/ 88 h 381"/>
                <a:gd name="T38" fmla="*/ 58 w 112"/>
                <a:gd name="T39" fmla="*/ 135 h 381"/>
                <a:gd name="T40" fmla="*/ 65 w 112"/>
                <a:gd name="T41" fmla="*/ 183 h 381"/>
                <a:gd name="T42" fmla="*/ 74 w 112"/>
                <a:gd name="T43" fmla="*/ 231 h 381"/>
                <a:gd name="T44" fmla="*/ 85 w 112"/>
                <a:gd name="T45" fmla="*/ 278 h 381"/>
                <a:gd name="T46" fmla="*/ 91 w 112"/>
                <a:gd name="T47" fmla="*/ 301 h 381"/>
                <a:gd name="T48" fmla="*/ 98 w 112"/>
                <a:gd name="T49" fmla="*/ 324 h 381"/>
                <a:gd name="T50" fmla="*/ 104 w 112"/>
                <a:gd name="T51" fmla="*/ 346 h 381"/>
                <a:gd name="T52" fmla="*/ 112 w 112"/>
                <a:gd name="T53" fmla="*/ 367 h 381"/>
                <a:gd name="T54" fmla="*/ 104 w 112"/>
                <a:gd name="T55" fmla="*/ 371 h 381"/>
                <a:gd name="T56" fmla="*/ 92 w 112"/>
                <a:gd name="T57" fmla="*/ 374 h 381"/>
                <a:gd name="T58" fmla="*/ 85 w 112"/>
                <a:gd name="T59" fmla="*/ 375 h 381"/>
                <a:gd name="T60" fmla="*/ 80 w 112"/>
                <a:gd name="T61" fmla="*/ 376 h 381"/>
                <a:gd name="T62" fmla="*/ 74 w 112"/>
                <a:gd name="T63" fmla="*/ 378 h 381"/>
                <a:gd name="T64" fmla="*/ 72 w 112"/>
                <a:gd name="T65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" h="381">
                  <a:moveTo>
                    <a:pt x="72" y="381"/>
                  </a:moveTo>
                  <a:lnTo>
                    <a:pt x="60" y="357"/>
                  </a:lnTo>
                  <a:lnTo>
                    <a:pt x="50" y="333"/>
                  </a:lnTo>
                  <a:lnTo>
                    <a:pt x="41" y="310"/>
                  </a:lnTo>
                  <a:lnTo>
                    <a:pt x="34" y="286"/>
                  </a:lnTo>
                  <a:lnTo>
                    <a:pt x="27" y="263"/>
                  </a:lnTo>
                  <a:lnTo>
                    <a:pt x="21" y="239"/>
                  </a:lnTo>
                  <a:lnTo>
                    <a:pt x="17" y="216"/>
                  </a:lnTo>
                  <a:lnTo>
                    <a:pt x="12" y="191"/>
                  </a:lnTo>
                  <a:lnTo>
                    <a:pt x="7" y="144"/>
                  </a:lnTo>
                  <a:lnTo>
                    <a:pt x="3" y="95"/>
                  </a:lnTo>
                  <a:lnTo>
                    <a:pt x="1" y="48"/>
                  </a:lnTo>
                  <a:lnTo>
                    <a:pt x="0" y="0"/>
                  </a:lnTo>
                  <a:lnTo>
                    <a:pt x="9" y="0"/>
                  </a:lnTo>
                  <a:lnTo>
                    <a:pt x="23" y="0"/>
                  </a:lnTo>
                  <a:lnTo>
                    <a:pt x="37" y="0"/>
                  </a:lnTo>
                  <a:lnTo>
                    <a:pt x="47" y="0"/>
                  </a:lnTo>
                  <a:lnTo>
                    <a:pt x="48" y="43"/>
                  </a:lnTo>
                  <a:lnTo>
                    <a:pt x="53" y="88"/>
                  </a:lnTo>
                  <a:lnTo>
                    <a:pt x="58" y="135"/>
                  </a:lnTo>
                  <a:lnTo>
                    <a:pt x="65" y="183"/>
                  </a:lnTo>
                  <a:lnTo>
                    <a:pt x="74" y="231"/>
                  </a:lnTo>
                  <a:lnTo>
                    <a:pt x="85" y="278"/>
                  </a:lnTo>
                  <a:lnTo>
                    <a:pt x="91" y="301"/>
                  </a:lnTo>
                  <a:lnTo>
                    <a:pt x="98" y="324"/>
                  </a:lnTo>
                  <a:lnTo>
                    <a:pt x="104" y="346"/>
                  </a:lnTo>
                  <a:lnTo>
                    <a:pt x="112" y="367"/>
                  </a:lnTo>
                  <a:lnTo>
                    <a:pt x="104" y="371"/>
                  </a:lnTo>
                  <a:lnTo>
                    <a:pt x="92" y="374"/>
                  </a:lnTo>
                  <a:lnTo>
                    <a:pt x="85" y="375"/>
                  </a:lnTo>
                  <a:lnTo>
                    <a:pt x="80" y="376"/>
                  </a:lnTo>
                  <a:lnTo>
                    <a:pt x="74" y="378"/>
                  </a:lnTo>
                  <a:lnTo>
                    <a:pt x="72" y="38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2095" y="2686"/>
              <a:ext cx="41" cy="111"/>
            </a:xfrm>
            <a:custGeom>
              <a:avLst/>
              <a:gdLst>
                <a:gd name="T0" fmla="*/ 2 w 164"/>
                <a:gd name="T1" fmla="*/ 387 h 446"/>
                <a:gd name="T2" fmla="*/ 4 w 164"/>
                <a:gd name="T3" fmla="*/ 285 h 446"/>
                <a:gd name="T4" fmla="*/ 9 w 164"/>
                <a:gd name="T5" fmla="*/ 210 h 446"/>
                <a:gd name="T6" fmla="*/ 18 w 164"/>
                <a:gd name="T7" fmla="*/ 137 h 446"/>
                <a:gd name="T8" fmla="*/ 29 w 164"/>
                <a:gd name="T9" fmla="*/ 87 h 446"/>
                <a:gd name="T10" fmla="*/ 40 w 164"/>
                <a:gd name="T11" fmla="*/ 59 h 446"/>
                <a:gd name="T12" fmla="*/ 54 w 164"/>
                <a:gd name="T13" fmla="*/ 36 h 446"/>
                <a:gd name="T14" fmla="*/ 69 w 164"/>
                <a:gd name="T15" fmla="*/ 17 h 446"/>
                <a:gd name="T16" fmla="*/ 88 w 164"/>
                <a:gd name="T17" fmla="*/ 4 h 446"/>
                <a:gd name="T18" fmla="*/ 111 w 164"/>
                <a:gd name="T19" fmla="*/ 0 h 446"/>
                <a:gd name="T20" fmla="*/ 129 w 164"/>
                <a:gd name="T21" fmla="*/ 2 h 446"/>
                <a:gd name="T22" fmla="*/ 141 w 164"/>
                <a:gd name="T23" fmla="*/ 11 h 446"/>
                <a:gd name="T24" fmla="*/ 150 w 164"/>
                <a:gd name="T25" fmla="*/ 26 h 446"/>
                <a:gd name="T26" fmla="*/ 158 w 164"/>
                <a:gd name="T27" fmla="*/ 45 h 446"/>
                <a:gd name="T28" fmla="*/ 163 w 164"/>
                <a:gd name="T29" fmla="*/ 65 h 446"/>
                <a:gd name="T30" fmla="*/ 164 w 164"/>
                <a:gd name="T31" fmla="*/ 85 h 446"/>
                <a:gd name="T32" fmla="*/ 159 w 164"/>
                <a:gd name="T33" fmla="*/ 104 h 446"/>
                <a:gd name="T34" fmla="*/ 150 w 164"/>
                <a:gd name="T35" fmla="*/ 120 h 446"/>
                <a:gd name="T36" fmla="*/ 137 w 164"/>
                <a:gd name="T37" fmla="*/ 132 h 446"/>
                <a:gd name="T38" fmla="*/ 122 w 164"/>
                <a:gd name="T39" fmla="*/ 145 h 446"/>
                <a:gd name="T40" fmla="*/ 104 w 164"/>
                <a:gd name="T41" fmla="*/ 168 h 446"/>
                <a:gd name="T42" fmla="*/ 85 w 164"/>
                <a:gd name="T43" fmla="*/ 205 h 446"/>
                <a:gd name="T44" fmla="*/ 69 w 164"/>
                <a:gd name="T45" fmla="*/ 246 h 446"/>
                <a:gd name="T46" fmla="*/ 58 w 164"/>
                <a:gd name="T47" fmla="*/ 288 h 446"/>
                <a:gd name="T48" fmla="*/ 50 w 164"/>
                <a:gd name="T49" fmla="*/ 331 h 446"/>
                <a:gd name="T50" fmla="*/ 44 w 164"/>
                <a:gd name="T51" fmla="*/ 391 h 446"/>
                <a:gd name="T52" fmla="*/ 41 w 164"/>
                <a:gd name="T53" fmla="*/ 431 h 446"/>
                <a:gd name="T54" fmla="*/ 40 w 164"/>
                <a:gd name="T55" fmla="*/ 441 h 446"/>
                <a:gd name="T56" fmla="*/ 37 w 164"/>
                <a:gd name="T57" fmla="*/ 446 h 446"/>
                <a:gd name="T58" fmla="*/ 30 w 164"/>
                <a:gd name="T59" fmla="*/ 446 h 446"/>
                <a:gd name="T60" fmla="*/ 19 w 164"/>
                <a:gd name="T61" fmla="*/ 441 h 446"/>
                <a:gd name="T62" fmla="*/ 9 w 164"/>
                <a:gd name="T63" fmla="*/ 438 h 446"/>
                <a:gd name="T64" fmla="*/ 2 w 164"/>
                <a:gd name="T65" fmla="*/ 43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446">
                  <a:moveTo>
                    <a:pt x="0" y="438"/>
                  </a:moveTo>
                  <a:lnTo>
                    <a:pt x="2" y="387"/>
                  </a:lnTo>
                  <a:lnTo>
                    <a:pt x="3" y="322"/>
                  </a:lnTo>
                  <a:lnTo>
                    <a:pt x="4" y="285"/>
                  </a:lnTo>
                  <a:lnTo>
                    <a:pt x="5" y="248"/>
                  </a:lnTo>
                  <a:lnTo>
                    <a:pt x="9" y="210"/>
                  </a:lnTo>
                  <a:lnTo>
                    <a:pt x="12" y="173"/>
                  </a:lnTo>
                  <a:lnTo>
                    <a:pt x="18" y="137"/>
                  </a:lnTo>
                  <a:lnTo>
                    <a:pt x="26" y="103"/>
                  </a:lnTo>
                  <a:lnTo>
                    <a:pt x="29" y="87"/>
                  </a:lnTo>
                  <a:lnTo>
                    <a:pt x="35" y="73"/>
                  </a:lnTo>
                  <a:lnTo>
                    <a:pt x="40" y="59"/>
                  </a:lnTo>
                  <a:lnTo>
                    <a:pt x="46" y="47"/>
                  </a:lnTo>
                  <a:lnTo>
                    <a:pt x="54" y="36"/>
                  </a:lnTo>
                  <a:lnTo>
                    <a:pt x="60" y="26"/>
                  </a:lnTo>
                  <a:lnTo>
                    <a:pt x="69" y="17"/>
                  </a:lnTo>
                  <a:lnTo>
                    <a:pt x="78" y="10"/>
                  </a:lnTo>
                  <a:lnTo>
                    <a:pt x="88" y="4"/>
                  </a:lnTo>
                  <a:lnTo>
                    <a:pt x="99" y="1"/>
                  </a:lnTo>
                  <a:lnTo>
                    <a:pt x="111" y="0"/>
                  </a:lnTo>
                  <a:lnTo>
                    <a:pt x="123" y="0"/>
                  </a:lnTo>
                  <a:lnTo>
                    <a:pt x="129" y="2"/>
                  </a:lnTo>
                  <a:lnTo>
                    <a:pt x="136" y="5"/>
                  </a:lnTo>
                  <a:lnTo>
                    <a:pt x="141" y="11"/>
                  </a:lnTo>
                  <a:lnTo>
                    <a:pt x="146" y="18"/>
                  </a:lnTo>
                  <a:lnTo>
                    <a:pt x="150" y="26"/>
                  </a:lnTo>
                  <a:lnTo>
                    <a:pt x="155" y="35"/>
                  </a:lnTo>
                  <a:lnTo>
                    <a:pt x="158" y="45"/>
                  </a:lnTo>
                  <a:lnTo>
                    <a:pt x="160" y="55"/>
                  </a:lnTo>
                  <a:lnTo>
                    <a:pt x="163" y="65"/>
                  </a:lnTo>
                  <a:lnTo>
                    <a:pt x="164" y="75"/>
                  </a:lnTo>
                  <a:lnTo>
                    <a:pt x="164" y="85"/>
                  </a:lnTo>
                  <a:lnTo>
                    <a:pt x="161" y="95"/>
                  </a:lnTo>
                  <a:lnTo>
                    <a:pt x="159" y="104"/>
                  </a:lnTo>
                  <a:lnTo>
                    <a:pt x="156" y="113"/>
                  </a:lnTo>
                  <a:lnTo>
                    <a:pt x="150" y="120"/>
                  </a:lnTo>
                  <a:lnTo>
                    <a:pt x="145" y="127"/>
                  </a:lnTo>
                  <a:lnTo>
                    <a:pt x="137" y="132"/>
                  </a:lnTo>
                  <a:lnTo>
                    <a:pt x="130" y="138"/>
                  </a:lnTo>
                  <a:lnTo>
                    <a:pt x="122" y="145"/>
                  </a:lnTo>
                  <a:lnTo>
                    <a:pt x="116" y="152"/>
                  </a:lnTo>
                  <a:lnTo>
                    <a:pt x="104" y="168"/>
                  </a:lnTo>
                  <a:lnTo>
                    <a:pt x="94" y="186"/>
                  </a:lnTo>
                  <a:lnTo>
                    <a:pt x="85" y="205"/>
                  </a:lnTo>
                  <a:lnTo>
                    <a:pt x="76" y="225"/>
                  </a:lnTo>
                  <a:lnTo>
                    <a:pt x="69" y="246"/>
                  </a:lnTo>
                  <a:lnTo>
                    <a:pt x="63" y="267"/>
                  </a:lnTo>
                  <a:lnTo>
                    <a:pt x="58" y="288"/>
                  </a:lnTo>
                  <a:lnTo>
                    <a:pt x="54" y="311"/>
                  </a:lnTo>
                  <a:lnTo>
                    <a:pt x="50" y="331"/>
                  </a:lnTo>
                  <a:lnTo>
                    <a:pt x="47" y="352"/>
                  </a:lnTo>
                  <a:lnTo>
                    <a:pt x="44" y="391"/>
                  </a:lnTo>
                  <a:lnTo>
                    <a:pt x="41" y="423"/>
                  </a:lnTo>
                  <a:lnTo>
                    <a:pt x="41" y="431"/>
                  </a:lnTo>
                  <a:lnTo>
                    <a:pt x="41" y="437"/>
                  </a:lnTo>
                  <a:lnTo>
                    <a:pt x="40" y="441"/>
                  </a:lnTo>
                  <a:lnTo>
                    <a:pt x="39" y="443"/>
                  </a:lnTo>
                  <a:lnTo>
                    <a:pt x="37" y="446"/>
                  </a:lnTo>
                  <a:lnTo>
                    <a:pt x="33" y="446"/>
                  </a:lnTo>
                  <a:lnTo>
                    <a:pt x="30" y="446"/>
                  </a:lnTo>
                  <a:lnTo>
                    <a:pt x="27" y="444"/>
                  </a:lnTo>
                  <a:lnTo>
                    <a:pt x="19" y="441"/>
                  </a:lnTo>
                  <a:lnTo>
                    <a:pt x="12" y="439"/>
                  </a:lnTo>
                  <a:lnTo>
                    <a:pt x="9" y="438"/>
                  </a:lnTo>
                  <a:lnTo>
                    <a:pt x="5" y="437"/>
                  </a:lnTo>
                  <a:lnTo>
                    <a:pt x="2" y="437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E77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2095" y="2686"/>
              <a:ext cx="41" cy="111"/>
            </a:xfrm>
            <a:custGeom>
              <a:avLst/>
              <a:gdLst>
                <a:gd name="T0" fmla="*/ 2 w 164"/>
                <a:gd name="T1" fmla="*/ 387 h 446"/>
                <a:gd name="T2" fmla="*/ 4 w 164"/>
                <a:gd name="T3" fmla="*/ 285 h 446"/>
                <a:gd name="T4" fmla="*/ 9 w 164"/>
                <a:gd name="T5" fmla="*/ 210 h 446"/>
                <a:gd name="T6" fmla="*/ 18 w 164"/>
                <a:gd name="T7" fmla="*/ 137 h 446"/>
                <a:gd name="T8" fmla="*/ 29 w 164"/>
                <a:gd name="T9" fmla="*/ 87 h 446"/>
                <a:gd name="T10" fmla="*/ 40 w 164"/>
                <a:gd name="T11" fmla="*/ 59 h 446"/>
                <a:gd name="T12" fmla="*/ 54 w 164"/>
                <a:gd name="T13" fmla="*/ 36 h 446"/>
                <a:gd name="T14" fmla="*/ 69 w 164"/>
                <a:gd name="T15" fmla="*/ 17 h 446"/>
                <a:gd name="T16" fmla="*/ 88 w 164"/>
                <a:gd name="T17" fmla="*/ 4 h 446"/>
                <a:gd name="T18" fmla="*/ 111 w 164"/>
                <a:gd name="T19" fmla="*/ 0 h 446"/>
                <a:gd name="T20" fmla="*/ 129 w 164"/>
                <a:gd name="T21" fmla="*/ 2 h 446"/>
                <a:gd name="T22" fmla="*/ 141 w 164"/>
                <a:gd name="T23" fmla="*/ 11 h 446"/>
                <a:gd name="T24" fmla="*/ 150 w 164"/>
                <a:gd name="T25" fmla="*/ 26 h 446"/>
                <a:gd name="T26" fmla="*/ 158 w 164"/>
                <a:gd name="T27" fmla="*/ 45 h 446"/>
                <a:gd name="T28" fmla="*/ 163 w 164"/>
                <a:gd name="T29" fmla="*/ 65 h 446"/>
                <a:gd name="T30" fmla="*/ 164 w 164"/>
                <a:gd name="T31" fmla="*/ 85 h 446"/>
                <a:gd name="T32" fmla="*/ 159 w 164"/>
                <a:gd name="T33" fmla="*/ 104 h 446"/>
                <a:gd name="T34" fmla="*/ 150 w 164"/>
                <a:gd name="T35" fmla="*/ 120 h 446"/>
                <a:gd name="T36" fmla="*/ 137 w 164"/>
                <a:gd name="T37" fmla="*/ 132 h 446"/>
                <a:gd name="T38" fmla="*/ 122 w 164"/>
                <a:gd name="T39" fmla="*/ 145 h 446"/>
                <a:gd name="T40" fmla="*/ 104 w 164"/>
                <a:gd name="T41" fmla="*/ 168 h 446"/>
                <a:gd name="T42" fmla="*/ 85 w 164"/>
                <a:gd name="T43" fmla="*/ 205 h 446"/>
                <a:gd name="T44" fmla="*/ 69 w 164"/>
                <a:gd name="T45" fmla="*/ 246 h 446"/>
                <a:gd name="T46" fmla="*/ 58 w 164"/>
                <a:gd name="T47" fmla="*/ 288 h 446"/>
                <a:gd name="T48" fmla="*/ 50 w 164"/>
                <a:gd name="T49" fmla="*/ 331 h 446"/>
                <a:gd name="T50" fmla="*/ 44 w 164"/>
                <a:gd name="T51" fmla="*/ 391 h 446"/>
                <a:gd name="T52" fmla="*/ 41 w 164"/>
                <a:gd name="T53" fmla="*/ 431 h 446"/>
                <a:gd name="T54" fmla="*/ 40 w 164"/>
                <a:gd name="T55" fmla="*/ 441 h 446"/>
                <a:gd name="T56" fmla="*/ 37 w 164"/>
                <a:gd name="T57" fmla="*/ 446 h 446"/>
                <a:gd name="T58" fmla="*/ 30 w 164"/>
                <a:gd name="T59" fmla="*/ 446 h 446"/>
                <a:gd name="T60" fmla="*/ 19 w 164"/>
                <a:gd name="T61" fmla="*/ 441 h 446"/>
                <a:gd name="T62" fmla="*/ 9 w 164"/>
                <a:gd name="T63" fmla="*/ 438 h 446"/>
                <a:gd name="T64" fmla="*/ 2 w 164"/>
                <a:gd name="T65" fmla="*/ 43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446">
                  <a:moveTo>
                    <a:pt x="0" y="438"/>
                  </a:moveTo>
                  <a:lnTo>
                    <a:pt x="2" y="387"/>
                  </a:lnTo>
                  <a:lnTo>
                    <a:pt x="3" y="322"/>
                  </a:lnTo>
                  <a:lnTo>
                    <a:pt x="4" y="285"/>
                  </a:lnTo>
                  <a:lnTo>
                    <a:pt x="5" y="248"/>
                  </a:lnTo>
                  <a:lnTo>
                    <a:pt x="9" y="210"/>
                  </a:lnTo>
                  <a:lnTo>
                    <a:pt x="12" y="173"/>
                  </a:lnTo>
                  <a:lnTo>
                    <a:pt x="18" y="137"/>
                  </a:lnTo>
                  <a:lnTo>
                    <a:pt x="26" y="103"/>
                  </a:lnTo>
                  <a:lnTo>
                    <a:pt x="29" y="87"/>
                  </a:lnTo>
                  <a:lnTo>
                    <a:pt x="35" y="73"/>
                  </a:lnTo>
                  <a:lnTo>
                    <a:pt x="40" y="59"/>
                  </a:lnTo>
                  <a:lnTo>
                    <a:pt x="46" y="47"/>
                  </a:lnTo>
                  <a:lnTo>
                    <a:pt x="54" y="36"/>
                  </a:lnTo>
                  <a:lnTo>
                    <a:pt x="60" y="26"/>
                  </a:lnTo>
                  <a:lnTo>
                    <a:pt x="69" y="17"/>
                  </a:lnTo>
                  <a:lnTo>
                    <a:pt x="78" y="10"/>
                  </a:lnTo>
                  <a:lnTo>
                    <a:pt x="88" y="4"/>
                  </a:lnTo>
                  <a:lnTo>
                    <a:pt x="99" y="1"/>
                  </a:lnTo>
                  <a:lnTo>
                    <a:pt x="111" y="0"/>
                  </a:lnTo>
                  <a:lnTo>
                    <a:pt x="123" y="0"/>
                  </a:lnTo>
                  <a:lnTo>
                    <a:pt x="129" y="2"/>
                  </a:lnTo>
                  <a:lnTo>
                    <a:pt x="136" y="5"/>
                  </a:lnTo>
                  <a:lnTo>
                    <a:pt x="141" y="11"/>
                  </a:lnTo>
                  <a:lnTo>
                    <a:pt x="146" y="18"/>
                  </a:lnTo>
                  <a:lnTo>
                    <a:pt x="150" y="26"/>
                  </a:lnTo>
                  <a:lnTo>
                    <a:pt x="155" y="35"/>
                  </a:lnTo>
                  <a:lnTo>
                    <a:pt x="158" y="45"/>
                  </a:lnTo>
                  <a:lnTo>
                    <a:pt x="160" y="55"/>
                  </a:lnTo>
                  <a:lnTo>
                    <a:pt x="163" y="65"/>
                  </a:lnTo>
                  <a:lnTo>
                    <a:pt x="164" y="75"/>
                  </a:lnTo>
                  <a:lnTo>
                    <a:pt x="164" y="85"/>
                  </a:lnTo>
                  <a:lnTo>
                    <a:pt x="161" y="95"/>
                  </a:lnTo>
                  <a:lnTo>
                    <a:pt x="159" y="104"/>
                  </a:lnTo>
                  <a:lnTo>
                    <a:pt x="156" y="113"/>
                  </a:lnTo>
                  <a:lnTo>
                    <a:pt x="150" y="120"/>
                  </a:lnTo>
                  <a:lnTo>
                    <a:pt x="145" y="127"/>
                  </a:lnTo>
                  <a:lnTo>
                    <a:pt x="137" y="132"/>
                  </a:lnTo>
                  <a:lnTo>
                    <a:pt x="130" y="138"/>
                  </a:lnTo>
                  <a:lnTo>
                    <a:pt x="122" y="145"/>
                  </a:lnTo>
                  <a:lnTo>
                    <a:pt x="116" y="152"/>
                  </a:lnTo>
                  <a:lnTo>
                    <a:pt x="104" y="168"/>
                  </a:lnTo>
                  <a:lnTo>
                    <a:pt x="94" y="186"/>
                  </a:lnTo>
                  <a:lnTo>
                    <a:pt x="85" y="205"/>
                  </a:lnTo>
                  <a:lnTo>
                    <a:pt x="76" y="225"/>
                  </a:lnTo>
                  <a:lnTo>
                    <a:pt x="69" y="246"/>
                  </a:lnTo>
                  <a:lnTo>
                    <a:pt x="63" y="267"/>
                  </a:lnTo>
                  <a:lnTo>
                    <a:pt x="58" y="288"/>
                  </a:lnTo>
                  <a:lnTo>
                    <a:pt x="54" y="311"/>
                  </a:lnTo>
                  <a:lnTo>
                    <a:pt x="50" y="331"/>
                  </a:lnTo>
                  <a:lnTo>
                    <a:pt x="47" y="352"/>
                  </a:lnTo>
                  <a:lnTo>
                    <a:pt x="44" y="391"/>
                  </a:lnTo>
                  <a:lnTo>
                    <a:pt x="41" y="423"/>
                  </a:lnTo>
                  <a:lnTo>
                    <a:pt x="41" y="431"/>
                  </a:lnTo>
                  <a:lnTo>
                    <a:pt x="41" y="437"/>
                  </a:lnTo>
                  <a:lnTo>
                    <a:pt x="40" y="441"/>
                  </a:lnTo>
                  <a:lnTo>
                    <a:pt x="39" y="443"/>
                  </a:lnTo>
                  <a:lnTo>
                    <a:pt x="37" y="446"/>
                  </a:lnTo>
                  <a:lnTo>
                    <a:pt x="33" y="446"/>
                  </a:lnTo>
                  <a:lnTo>
                    <a:pt x="30" y="446"/>
                  </a:lnTo>
                  <a:lnTo>
                    <a:pt x="27" y="444"/>
                  </a:lnTo>
                  <a:lnTo>
                    <a:pt x="19" y="441"/>
                  </a:lnTo>
                  <a:lnTo>
                    <a:pt x="12" y="439"/>
                  </a:lnTo>
                  <a:lnTo>
                    <a:pt x="9" y="438"/>
                  </a:lnTo>
                  <a:lnTo>
                    <a:pt x="5" y="437"/>
                  </a:lnTo>
                  <a:lnTo>
                    <a:pt x="2" y="437"/>
                  </a:lnTo>
                  <a:lnTo>
                    <a:pt x="0" y="438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auto">
            <a:xfrm>
              <a:off x="2559" y="2901"/>
              <a:ext cx="7" cy="8"/>
            </a:xfrm>
            <a:custGeom>
              <a:avLst/>
              <a:gdLst>
                <a:gd name="T0" fmla="*/ 0 w 30"/>
                <a:gd name="T1" fmla="*/ 10 h 30"/>
                <a:gd name="T2" fmla="*/ 14 w 30"/>
                <a:gd name="T3" fmla="*/ 3 h 30"/>
                <a:gd name="T4" fmla="*/ 24 w 30"/>
                <a:gd name="T5" fmla="*/ 0 h 30"/>
                <a:gd name="T6" fmla="*/ 28 w 30"/>
                <a:gd name="T7" fmla="*/ 0 h 30"/>
                <a:gd name="T8" fmla="*/ 30 w 30"/>
                <a:gd name="T9" fmla="*/ 1 h 30"/>
                <a:gd name="T10" fmla="*/ 30 w 30"/>
                <a:gd name="T11" fmla="*/ 3 h 30"/>
                <a:gd name="T12" fmla="*/ 30 w 30"/>
                <a:gd name="T13" fmla="*/ 7 h 30"/>
                <a:gd name="T14" fmla="*/ 25 w 30"/>
                <a:gd name="T15" fmla="*/ 18 h 30"/>
                <a:gd name="T16" fmla="*/ 19 w 3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0" y="10"/>
                  </a:moveTo>
                  <a:lnTo>
                    <a:pt x="14" y="3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25" y="18"/>
                  </a:lnTo>
                  <a:lnTo>
                    <a:pt x="19" y="3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auto">
            <a:xfrm>
              <a:off x="1908" y="2691"/>
              <a:ext cx="1207" cy="897"/>
            </a:xfrm>
            <a:custGeom>
              <a:avLst/>
              <a:gdLst>
                <a:gd name="T0" fmla="*/ 4171 w 4828"/>
                <a:gd name="T1" fmla="*/ 699 h 3587"/>
                <a:gd name="T2" fmla="*/ 4629 w 4828"/>
                <a:gd name="T3" fmla="*/ 530 h 3587"/>
                <a:gd name="T4" fmla="*/ 4827 w 4828"/>
                <a:gd name="T5" fmla="*/ 379 h 3587"/>
                <a:gd name="T6" fmla="*/ 4770 w 4828"/>
                <a:gd name="T7" fmla="*/ 394 h 3587"/>
                <a:gd name="T8" fmla="*/ 4633 w 4828"/>
                <a:gd name="T9" fmla="*/ 387 h 3587"/>
                <a:gd name="T10" fmla="*/ 4552 w 4828"/>
                <a:gd name="T11" fmla="*/ 349 h 3587"/>
                <a:gd name="T12" fmla="*/ 4596 w 4828"/>
                <a:gd name="T13" fmla="*/ 424 h 3587"/>
                <a:gd name="T14" fmla="*/ 4493 w 4828"/>
                <a:gd name="T15" fmla="*/ 530 h 3587"/>
                <a:gd name="T16" fmla="*/ 4147 w 4828"/>
                <a:gd name="T17" fmla="*/ 644 h 3587"/>
                <a:gd name="T18" fmla="*/ 3758 w 4828"/>
                <a:gd name="T19" fmla="*/ 713 h 3587"/>
                <a:gd name="T20" fmla="*/ 3439 w 4828"/>
                <a:gd name="T21" fmla="*/ 835 h 3587"/>
                <a:gd name="T22" fmla="*/ 3158 w 4828"/>
                <a:gd name="T23" fmla="*/ 1048 h 3587"/>
                <a:gd name="T24" fmla="*/ 3040 w 4828"/>
                <a:gd name="T25" fmla="*/ 1262 h 3587"/>
                <a:gd name="T26" fmla="*/ 2969 w 4828"/>
                <a:gd name="T27" fmla="*/ 1162 h 3587"/>
                <a:gd name="T28" fmla="*/ 2682 w 4828"/>
                <a:gd name="T29" fmla="*/ 859 h 3587"/>
                <a:gd name="T30" fmla="*/ 2177 w 4828"/>
                <a:gd name="T31" fmla="*/ 683 h 3587"/>
                <a:gd name="T32" fmla="*/ 2050 w 4828"/>
                <a:gd name="T33" fmla="*/ 556 h 3587"/>
                <a:gd name="T34" fmla="*/ 2055 w 4828"/>
                <a:gd name="T35" fmla="*/ 457 h 3587"/>
                <a:gd name="T36" fmla="*/ 1949 w 4828"/>
                <a:gd name="T37" fmla="*/ 449 h 3587"/>
                <a:gd name="T38" fmla="*/ 1859 w 4828"/>
                <a:gd name="T39" fmla="*/ 420 h 3587"/>
                <a:gd name="T40" fmla="*/ 1821 w 4828"/>
                <a:gd name="T41" fmla="*/ 335 h 3587"/>
                <a:gd name="T42" fmla="*/ 1800 w 4828"/>
                <a:gd name="T43" fmla="*/ 232 h 3587"/>
                <a:gd name="T44" fmla="*/ 1745 w 4828"/>
                <a:gd name="T45" fmla="*/ 247 h 3587"/>
                <a:gd name="T46" fmla="*/ 1720 w 4828"/>
                <a:gd name="T47" fmla="*/ 433 h 3587"/>
                <a:gd name="T48" fmla="*/ 1497 w 4828"/>
                <a:gd name="T49" fmla="*/ 355 h 3587"/>
                <a:gd name="T50" fmla="*/ 971 w 4828"/>
                <a:gd name="T51" fmla="*/ 0 h 3587"/>
                <a:gd name="T52" fmla="*/ 936 w 4828"/>
                <a:gd name="T53" fmla="*/ 94 h 3587"/>
                <a:gd name="T54" fmla="*/ 1120 w 4828"/>
                <a:gd name="T55" fmla="*/ 184 h 3587"/>
                <a:gd name="T56" fmla="*/ 1457 w 4828"/>
                <a:gd name="T57" fmla="*/ 382 h 3587"/>
                <a:gd name="T58" fmla="*/ 1269 w 4828"/>
                <a:gd name="T59" fmla="*/ 452 h 3587"/>
                <a:gd name="T60" fmla="*/ 478 w 4828"/>
                <a:gd name="T61" fmla="*/ 388 h 3587"/>
                <a:gd name="T62" fmla="*/ 0 w 4828"/>
                <a:gd name="T63" fmla="*/ 422 h 3587"/>
                <a:gd name="T64" fmla="*/ 673 w 4828"/>
                <a:gd name="T65" fmla="*/ 461 h 3587"/>
                <a:gd name="T66" fmla="*/ 1399 w 4828"/>
                <a:gd name="T67" fmla="*/ 515 h 3587"/>
                <a:gd name="T68" fmla="*/ 1722 w 4828"/>
                <a:gd name="T69" fmla="*/ 469 h 3587"/>
                <a:gd name="T70" fmla="*/ 1873 w 4828"/>
                <a:gd name="T71" fmla="*/ 511 h 3587"/>
                <a:gd name="T72" fmla="*/ 1986 w 4828"/>
                <a:gd name="T73" fmla="*/ 662 h 3587"/>
                <a:gd name="T74" fmla="*/ 2318 w 4828"/>
                <a:gd name="T75" fmla="*/ 780 h 3587"/>
                <a:gd name="T76" fmla="*/ 2718 w 4828"/>
                <a:gd name="T77" fmla="*/ 953 h 3587"/>
                <a:gd name="T78" fmla="*/ 2899 w 4828"/>
                <a:gd name="T79" fmla="*/ 1160 h 3587"/>
                <a:gd name="T80" fmla="*/ 2964 w 4828"/>
                <a:gd name="T81" fmla="*/ 1416 h 3587"/>
                <a:gd name="T82" fmla="*/ 2930 w 4828"/>
                <a:gd name="T83" fmla="*/ 2000 h 3587"/>
                <a:gd name="T84" fmla="*/ 2724 w 4828"/>
                <a:gd name="T85" fmla="*/ 2190 h 3587"/>
                <a:gd name="T86" fmla="*/ 2477 w 4828"/>
                <a:gd name="T87" fmla="*/ 2448 h 3587"/>
                <a:gd name="T88" fmla="*/ 2470 w 4828"/>
                <a:gd name="T89" fmla="*/ 2808 h 3587"/>
                <a:gd name="T90" fmla="*/ 2586 w 4828"/>
                <a:gd name="T91" fmla="*/ 2974 h 3587"/>
                <a:gd name="T92" fmla="*/ 2874 w 4828"/>
                <a:gd name="T93" fmla="*/ 3084 h 3587"/>
                <a:gd name="T94" fmla="*/ 2864 w 4828"/>
                <a:gd name="T95" fmla="*/ 3395 h 3587"/>
                <a:gd name="T96" fmla="*/ 2985 w 4828"/>
                <a:gd name="T97" fmla="*/ 3522 h 3587"/>
                <a:gd name="T98" fmla="*/ 3448 w 4828"/>
                <a:gd name="T99" fmla="*/ 3587 h 3587"/>
                <a:gd name="T100" fmla="*/ 3901 w 4828"/>
                <a:gd name="T101" fmla="*/ 3558 h 3587"/>
                <a:gd name="T102" fmla="*/ 3924 w 4828"/>
                <a:gd name="T103" fmla="*/ 3500 h 3587"/>
                <a:gd name="T104" fmla="*/ 3224 w 4828"/>
                <a:gd name="T105" fmla="*/ 3515 h 3587"/>
                <a:gd name="T106" fmla="*/ 2939 w 4828"/>
                <a:gd name="T107" fmla="*/ 3439 h 3587"/>
                <a:gd name="T108" fmla="*/ 2934 w 4828"/>
                <a:gd name="T109" fmla="*/ 3212 h 3587"/>
                <a:gd name="T110" fmla="*/ 3158 w 4828"/>
                <a:gd name="T111" fmla="*/ 3012 h 3587"/>
                <a:gd name="T112" fmla="*/ 3383 w 4828"/>
                <a:gd name="T113" fmla="*/ 2759 h 3587"/>
                <a:gd name="T114" fmla="*/ 3392 w 4828"/>
                <a:gd name="T115" fmla="*/ 2413 h 3587"/>
                <a:gd name="T116" fmla="*/ 3167 w 4828"/>
                <a:gd name="T117" fmla="*/ 2129 h 3587"/>
                <a:gd name="T118" fmla="*/ 3027 w 4828"/>
                <a:gd name="T119" fmla="*/ 1643 h 3587"/>
                <a:gd name="T120" fmla="*/ 3094 w 4828"/>
                <a:gd name="T121" fmla="*/ 1254 h 3587"/>
                <a:gd name="T122" fmla="*/ 3307 w 4828"/>
                <a:gd name="T123" fmla="*/ 985 h 3587"/>
                <a:gd name="T124" fmla="*/ 3739 w 4828"/>
                <a:gd name="T125" fmla="*/ 790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28" h="3587">
                  <a:moveTo>
                    <a:pt x="3849" y="762"/>
                  </a:moveTo>
                  <a:lnTo>
                    <a:pt x="3865" y="758"/>
                  </a:lnTo>
                  <a:lnTo>
                    <a:pt x="3882" y="754"/>
                  </a:lnTo>
                  <a:lnTo>
                    <a:pt x="3901" y="750"/>
                  </a:lnTo>
                  <a:lnTo>
                    <a:pt x="3926" y="746"/>
                  </a:lnTo>
                  <a:lnTo>
                    <a:pt x="3959" y="739"/>
                  </a:lnTo>
                  <a:lnTo>
                    <a:pt x="4003" y="731"/>
                  </a:lnTo>
                  <a:lnTo>
                    <a:pt x="4060" y="721"/>
                  </a:lnTo>
                  <a:lnTo>
                    <a:pt x="4134" y="708"/>
                  </a:lnTo>
                  <a:lnTo>
                    <a:pt x="4134" y="707"/>
                  </a:lnTo>
                  <a:lnTo>
                    <a:pt x="4134" y="706"/>
                  </a:lnTo>
                  <a:lnTo>
                    <a:pt x="4171" y="699"/>
                  </a:lnTo>
                  <a:lnTo>
                    <a:pt x="4209" y="692"/>
                  </a:lnTo>
                  <a:lnTo>
                    <a:pt x="4249" y="682"/>
                  </a:lnTo>
                  <a:lnTo>
                    <a:pt x="4288" y="671"/>
                  </a:lnTo>
                  <a:lnTo>
                    <a:pt x="4328" y="659"/>
                  </a:lnTo>
                  <a:lnTo>
                    <a:pt x="4369" y="646"/>
                  </a:lnTo>
                  <a:lnTo>
                    <a:pt x="4408" y="631"/>
                  </a:lnTo>
                  <a:lnTo>
                    <a:pt x="4447" y="616"/>
                  </a:lnTo>
                  <a:lnTo>
                    <a:pt x="4487" y="600"/>
                  </a:lnTo>
                  <a:lnTo>
                    <a:pt x="4525" y="583"/>
                  </a:lnTo>
                  <a:lnTo>
                    <a:pt x="4561" y="566"/>
                  </a:lnTo>
                  <a:lnTo>
                    <a:pt x="4596" y="548"/>
                  </a:lnTo>
                  <a:lnTo>
                    <a:pt x="4629" y="530"/>
                  </a:lnTo>
                  <a:lnTo>
                    <a:pt x="4661" y="511"/>
                  </a:lnTo>
                  <a:lnTo>
                    <a:pt x="4689" y="492"/>
                  </a:lnTo>
                  <a:lnTo>
                    <a:pt x="4716" y="474"/>
                  </a:lnTo>
                  <a:lnTo>
                    <a:pt x="4758" y="446"/>
                  </a:lnTo>
                  <a:lnTo>
                    <a:pt x="4794" y="424"/>
                  </a:lnTo>
                  <a:lnTo>
                    <a:pt x="4802" y="420"/>
                  </a:lnTo>
                  <a:lnTo>
                    <a:pt x="4808" y="414"/>
                  </a:lnTo>
                  <a:lnTo>
                    <a:pt x="4813" y="409"/>
                  </a:lnTo>
                  <a:lnTo>
                    <a:pt x="4819" y="403"/>
                  </a:lnTo>
                  <a:lnTo>
                    <a:pt x="4822" y="396"/>
                  </a:lnTo>
                  <a:lnTo>
                    <a:pt x="4825" y="388"/>
                  </a:lnTo>
                  <a:lnTo>
                    <a:pt x="4827" y="379"/>
                  </a:lnTo>
                  <a:lnTo>
                    <a:pt x="4828" y="371"/>
                  </a:lnTo>
                  <a:lnTo>
                    <a:pt x="4827" y="362"/>
                  </a:lnTo>
                  <a:lnTo>
                    <a:pt x="4826" y="356"/>
                  </a:lnTo>
                  <a:lnTo>
                    <a:pt x="4825" y="354"/>
                  </a:lnTo>
                  <a:lnTo>
                    <a:pt x="4824" y="353"/>
                  </a:lnTo>
                  <a:lnTo>
                    <a:pt x="4822" y="353"/>
                  </a:lnTo>
                  <a:lnTo>
                    <a:pt x="4820" y="353"/>
                  </a:lnTo>
                  <a:lnTo>
                    <a:pt x="4811" y="359"/>
                  </a:lnTo>
                  <a:lnTo>
                    <a:pt x="4798" y="372"/>
                  </a:lnTo>
                  <a:lnTo>
                    <a:pt x="4790" y="378"/>
                  </a:lnTo>
                  <a:lnTo>
                    <a:pt x="4781" y="386"/>
                  </a:lnTo>
                  <a:lnTo>
                    <a:pt x="4770" y="394"/>
                  </a:lnTo>
                  <a:lnTo>
                    <a:pt x="4760" y="401"/>
                  </a:lnTo>
                  <a:lnTo>
                    <a:pt x="4747" y="406"/>
                  </a:lnTo>
                  <a:lnTo>
                    <a:pt x="4734" y="411"/>
                  </a:lnTo>
                  <a:lnTo>
                    <a:pt x="4719" y="414"/>
                  </a:lnTo>
                  <a:lnTo>
                    <a:pt x="4705" y="415"/>
                  </a:lnTo>
                  <a:lnTo>
                    <a:pt x="4696" y="415"/>
                  </a:lnTo>
                  <a:lnTo>
                    <a:pt x="4689" y="414"/>
                  </a:lnTo>
                  <a:lnTo>
                    <a:pt x="4681" y="412"/>
                  </a:lnTo>
                  <a:lnTo>
                    <a:pt x="4673" y="410"/>
                  </a:lnTo>
                  <a:lnTo>
                    <a:pt x="4659" y="404"/>
                  </a:lnTo>
                  <a:lnTo>
                    <a:pt x="4645" y="396"/>
                  </a:lnTo>
                  <a:lnTo>
                    <a:pt x="4633" y="387"/>
                  </a:lnTo>
                  <a:lnTo>
                    <a:pt x="4620" y="378"/>
                  </a:lnTo>
                  <a:lnTo>
                    <a:pt x="4609" y="368"/>
                  </a:lnTo>
                  <a:lnTo>
                    <a:pt x="4599" y="358"/>
                  </a:lnTo>
                  <a:lnTo>
                    <a:pt x="4581" y="341"/>
                  </a:lnTo>
                  <a:lnTo>
                    <a:pt x="4568" y="331"/>
                  </a:lnTo>
                  <a:lnTo>
                    <a:pt x="4565" y="330"/>
                  </a:lnTo>
                  <a:lnTo>
                    <a:pt x="4563" y="329"/>
                  </a:lnTo>
                  <a:lnTo>
                    <a:pt x="4561" y="330"/>
                  </a:lnTo>
                  <a:lnTo>
                    <a:pt x="4560" y="331"/>
                  </a:lnTo>
                  <a:lnTo>
                    <a:pt x="4557" y="336"/>
                  </a:lnTo>
                  <a:lnTo>
                    <a:pt x="4556" y="344"/>
                  </a:lnTo>
                  <a:lnTo>
                    <a:pt x="4552" y="349"/>
                  </a:lnTo>
                  <a:lnTo>
                    <a:pt x="4547" y="355"/>
                  </a:lnTo>
                  <a:lnTo>
                    <a:pt x="4545" y="359"/>
                  </a:lnTo>
                  <a:lnTo>
                    <a:pt x="4543" y="364"/>
                  </a:lnTo>
                  <a:lnTo>
                    <a:pt x="4542" y="368"/>
                  </a:lnTo>
                  <a:lnTo>
                    <a:pt x="4542" y="373"/>
                  </a:lnTo>
                  <a:lnTo>
                    <a:pt x="4543" y="377"/>
                  </a:lnTo>
                  <a:lnTo>
                    <a:pt x="4544" y="382"/>
                  </a:lnTo>
                  <a:lnTo>
                    <a:pt x="4548" y="390"/>
                  </a:lnTo>
                  <a:lnTo>
                    <a:pt x="4555" y="397"/>
                  </a:lnTo>
                  <a:lnTo>
                    <a:pt x="4564" y="404"/>
                  </a:lnTo>
                  <a:lnTo>
                    <a:pt x="4574" y="411"/>
                  </a:lnTo>
                  <a:lnTo>
                    <a:pt x="4596" y="424"/>
                  </a:lnTo>
                  <a:lnTo>
                    <a:pt x="4617" y="437"/>
                  </a:lnTo>
                  <a:lnTo>
                    <a:pt x="4626" y="443"/>
                  </a:lnTo>
                  <a:lnTo>
                    <a:pt x="4634" y="449"/>
                  </a:lnTo>
                  <a:lnTo>
                    <a:pt x="4639" y="456"/>
                  </a:lnTo>
                  <a:lnTo>
                    <a:pt x="4642" y="463"/>
                  </a:lnTo>
                  <a:lnTo>
                    <a:pt x="4634" y="469"/>
                  </a:lnTo>
                  <a:lnTo>
                    <a:pt x="4624" y="475"/>
                  </a:lnTo>
                  <a:lnTo>
                    <a:pt x="4611" y="482"/>
                  </a:lnTo>
                  <a:lnTo>
                    <a:pt x="4598" y="488"/>
                  </a:lnTo>
                  <a:lnTo>
                    <a:pt x="4568" y="502"/>
                  </a:lnTo>
                  <a:lnTo>
                    <a:pt x="4532" y="516"/>
                  </a:lnTo>
                  <a:lnTo>
                    <a:pt x="4493" y="530"/>
                  </a:lnTo>
                  <a:lnTo>
                    <a:pt x="4452" y="545"/>
                  </a:lnTo>
                  <a:lnTo>
                    <a:pt x="4410" y="558"/>
                  </a:lnTo>
                  <a:lnTo>
                    <a:pt x="4368" y="571"/>
                  </a:lnTo>
                  <a:lnTo>
                    <a:pt x="4287" y="597"/>
                  </a:lnTo>
                  <a:lnTo>
                    <a:pt x="4218" y="619"/>
                  </a:lnTo>
                  <a:lnTo>
                    <a:pt x="4191" y="628"/>
                  </a:lnTo>
                  <a:lnTo>
                    <a:pt x="4171" y="634"/>
                  </a:lnTo>
                  <a:lnTo>
                    <a:pt x="4164" y="638"/>
                  </a:lnTo>
                  <a:lnTo>
                    <a:pt x="4159" y="640"/>
                  </a:lnTo>
                  <a:lnTo>
                    <a:pt x="4155" y="642"/>
                  </a:lnTo>
                  <a:lnTo>
                    <a:pt x="4154" y="643"/>
                  </a:lnTo>
                  <a:lnTo>
                    <a:pt x="4147" y="644"/>
                  </a:lnTo>
                  <a:lnTo>
                    <a:pt x="4136" y="644"/>
                  </a:lnTo>
                  <a:lnTo>
                    <a:pt x="4126" y="644"/>
                  </a:lnTo>
                  <a:lnTo>
                    <a:pt x="4116" y="646"/>
                  </a:lnTo>
                  <a:lnTo>
                    <a:pt x="4077" y="651"/>
                  </a:lnTo>
                  <a:lnTo>
                    <a:pt x="4035" y="659"/>
                  </a:lnTo>
                  <a:lnTo>
                    <a:pt x="3992" y="668"/>
                  </a:lnTo>
                  <a:lnTo>
                    <a:pt x="3947" y="677"/>
                  </a:lnTo>
                  <a:lnTo>
                    <a:pt x="3902" y="687"/>
                  </a:lnTo>
                  <a:lnTo>
                    <a:pt x="3859" y="695"/>
                  </a:lnTo>
                  <a:lnTo>
                    <a:pt x="3819" y="703"/>
                  </a:lnTo>
                  <a:lnTo>
                    <a:pt x="3783" y="710"/>
                  </a:lnTo>
                  <a:lnTo>
                    <a:pt x="3758" y="713"/>
                  </a:lnTo>
                  <a:lnTo>
                    <a:pt x="3733" y="719"/>
                  </a:lnTo>
                  <a:lnTo>
                    <a:pt x="3707" y="724"/>
                  </a:lnTo>
                  <a:lnTo>
                    <a:pt x="3682" y="732"/>
                  </a:lnTo>
                  <a:lnTo>
                    <a:pt x="3655" y="740"/>
                  </a:lnTo>
                  <a:lnTo>
                    <a:pt x="3629" y="749"/>
                  </a:lnTo>
                  <a:lnTo>
                    <a:pt x="3602" y="759"/>
                  </a:lnTo>
                  <a:lnTo>
                    <a:pt x="3574" y="769"/>
                  </a:lnTo>
                  <a:lnTo>
                    <a:pt x="3547" y="781"/>
                  </a:lnTo>
                  <a:lnTo>
                    <a:pt x="3520" y="794"/>
                  </a:lnTo>
                  <a:lnTo>
                    <a:pt x="3493" y="806"/>
                  </a:lnTo>
                  <a:lnTo>
                    <a:pt x="3466" y="821"/>
                  </a:lnTo>
                  <a:lnTo>
                    <a:pt x="3439" y="835"/>
                  </a:lnTo>
                  <a:lnTo>
                    <a:pt x="3412" y="850"/>
                  </a:lnTo>
                  <a:lnTo>
                    <a:pt x="3386" y="866"/>
                  </a:lnTo>
                  <a:lnTo>
                    <a:pt x="3360" y="882"/>
                  </a:lnTo>
                  <a:lnTo>
                    <a:pt x="3335" y="898"/>
                  </a:lnTo>
                  <a:lnTo>
                    <a:pt x="3310" y="916"/>
                  </a:lnTo>
                  <a:lnTo>
                    <a:pt x="3286" y="934"/>
                  </a:lnTo>
                  <a:lnTo>
                    <a:pt x="3263" y="952"/>
                  </a:lnTo>
                  <a:lnTo>
                    <a:pt x="3240" y="970"/>
                  </a:lnTo>
                  <a:lnTo>
                    <a:pt x="3219" y="989"/>
                  </a:lnTo>
                  <a:lnTo>
                    <a:pt x="3198" y="1008"/>
                  </a:lnTo>
                  <a:lnTo>
                    <a:pt x="3177" y="1027"/>
                  </a:lnTo>
                  <a:lnTo>
                    <a:pt x="3158" y="1048"/>
                  </a:lnTo>
                  <a:lnTo>
                    <a:pt x="3142" y="1067"/>
                  </a:lnTo>
                  <a:lnTo>
                    <a:pt x="3125" y="1087"/>
                  </a:lnTo>
                  <a:lnTo>
                    <a:pt x="3109" y="1107"/>
                  </a:lnTo>
                  <a:lnTo>
                    <a:pt x="3096" y="1127"/>
                  </a:lnTo>
                  <a:lnTo>
                    <a:pt x="3083" y="1147"/>
                  </a:lnTo>
                  <a:lnTo>
                    <a:pt x="3072" y="1168"/>
                  </a:lnTo>
                  <a:lnTo>
                    <a:pt x="3063" y="1188"/>
                  </a:lnTo>
                  <a:lnTo>
                    <a:pt x="3055" y="1208"/>
                  </a:lnTo>
                  <a:lnTo>
                    <a:pt x="3051" y="1231"/>
                  </a:lnTo>
                  <a:lnTo>
                    <a:pt x="3047" y="1241"/>
                  </a:lnTo>
                  <a:lnTo>
                    <a:pt x="3045" y="1252"/>
                  </a:lnTo>
                  <a:lnTo>
                    <a:pt x="3040" y="1262"/>
                  </a:lnTo>
                  <a:lnTo>
                    <a:pt x="3036" y="1272"/>
                  </a:lnTo>
                  <a:lnTo>
                    <a:pt x="3034" y="1274"/>
                  </a:lnTo>
                  <a:lnTo>
                    <a:pt x="3029" y="1277"/>
                  </a:lnTo>
                  <a:lnTo>
                    <a:pt x="3025" y="1279"/>
                  </a:lnTo>
                  <a:lnTo>
                    <a:pt x="3019" y="1279"/>
                  </a:lnTo>
                  <a:lnTo>
                    <a:pt x="3014" y="1279"/>
                  </a:lnTo>
                  <a:lnTo>
                    <a:pt x="3009" y="1277"/>
                  </a:lnTo>
                  <a:lnTo>
                    <a:pt x="3006" y="1274"/>
                  </a:lnTo>
                  <a:lnTo>
                    <a:pt x="3005" y="1272"/>
                  </a:lnTo>
                  <a:lnTo>
                    <a:pt x="2994" y="1234"/>
                  </a:lnTo>
                  <a:lnTo>
                    <a:pt x="2982" y="1197"/>
                  </a:lnTo>
                  <a:lnTo>
                    <a:pt x="2969" y="1162"/>
                  </a:lnTo>
                  <a:lnTo>
                    <a:pt x="2953" y="1129"/>
                  </a:lnTo>
                  <a:lnTo>
                    <a:pt x="2936" y="1098"/>
                  </a:lnTo>
                  <a:lnTo>
                    <a:pt x="2917" y="1068"/>
                  </a:lnTo>
                  <a:lnTo>
                    <a:pt x="2896" y="1040"/>
                  </a:lnTo>
                  <a:lnTo>
                    <a:pt x="2873" y="1013"/>
                  </a:lnTo>
                  <a:lnTo>
                    <a:pt x="2850" y="987"/>
                  </a:lnTo>
                  <a:lnTo>
                    <a:pt x="2825" y="962"/>
                  </a:lnTo>
                  <a:lnTo>
                    <a:pt x="2798" y="940"/>
                  </a:lnTo>
                  <a:lnTo>
                    <a:pt x="2771" y="917"/>
                  </a:lnTo>
                  <a:lnTo>
                    <a:pt x="2742" y="897"/>
                  </a:lnTo>
                  <a:lnTo>
                    <a:pt x="2713" y="878"/>
                  </a:lnTo>
                  <a:lnTo>
                    <a:pt x="2682" y="859"/>
                  </a:lnTo>
                  <a:lnTo>
                    <a:pt x="2651" y="842"/>
                  </a:lnTo>
                  <a:lnTo>
                    <a:pt x="2618" y="825"/>
                  </a:lnTo>
                  <a:lnTo>
                    <a:pt x="2586" y="811"/>
                  </a:lnTo>
                  <a:lnTo>
                    <a:pt x="2552" y="796"/>
                  </a:lnTo>
                  <a:lnTo>
                    <a:pt x="2518" y="783"/>
                  </a:lnTo>
                  <a:lnTo>
                    <a:pt x="2485" y="769"/>
                  </a:lnTo>
                  <a:lnTo>
                    <a:pt x="2450" y="757"/>
                  </a:lnTo>
                  <a:lnTo>
                    <a:pt x="2416" y="746"/>
                  </a:lnTo>
                  <a:lnTo>
                    <a:pt x="2381" y="735"/>
                  </a:lnTo>
                  <a:lnTo>
                    <a:pt x="2312" y="715"/>
                  </a:lnTo>
                  <a:lnTo>
                    <a:pt x="2243" y="698"/>
                  </a:lnTo>
                  <a:lnTo>
                    <a:pt x="2177" y="683"/>
                  </a:lnTo>
                  <a:lnTo>
                    <a:pt x="2112" y="668"/>
                  </a:lnTo>
                  <a:lnTo>
                    <a:pt x="2079" y="653"/>
                  </a:lnTo>
                  <a:lnTo>
                    <a:pt x="2060" y="644"/>
                  </a:lnTo>
                  <a:lnTo>
                    <a:pt x="2052" y="640"/>
                  </a:lnTo>
                  <a:lnTo>
                    <a:pt x="2047" y="634"/>
                  </a:lnTo>
                  <a:lnTo>
                    <a:pt x="2040" y="629"/>
                  </a:lnTo>
                  <a:lnTo>
                    <a:pt x="2032" y="620"/>
                  </a:lnTo>
                  <a:lnTo>
                    <a:pt x="2032" y="612"/>
                  </a:lnTo>
                  <a:lnTo>
                    <a:pt x="2034" y="603"/>
                  </a:lnTo>
                  <a:lnTo>
                    <a:pt x="2038" y="592"/>
                  </a:lnTo>
                  <a:lnTo>
                    <a:pt x="2041" y="580"/>
                  </a:lnTo>
                  <a:lnTo>
                    <a:pt x="2050" y="556"/>
                  </a:lnTo>
                  <a:lnTo>
                    <a:pt x="2060" y="530"/>
                  </a:lnTo>
                  <a:lnTo>
                    <a:pt x="2070" y="505"/>
                  </a:lnTo>
                  <a:lnTo>
                    <a:pt x="2077" y="485"/>
                  </a:lnTo>
                  <a:lnTo>
                    <a:pt x="2078" y="476"/>
                  </a:lnTo>
                  <a:lnTo>
                    <a:pt x="2079" y="470"/>
                  </a:lnTo>
                  <a:lnTo>
                    <a:pt x="2079" y="467"/>
                  </a:lnTo>
                  <a:lnTo>
                    <a:pt x="2078" y="465"/>
                  </a:lnTo>
                  <a:lnTo>
                    <a:pt x="2077" y="464"/>
                  </a:lnTo>
                  <a:lnTo>
                    <a:pt x="2076" y="463"/>
                  </a:lnTo>
                  <a:lnTo>
                    <a:pt x="2069" y="459"/>
                  </a:lnTo>
                  <a:lnTo>
                    <a:pt x="2061" y="458"/>
                  </a:lnTo>
                  <a:lnTo>
                    <a:pt x="2055" y="457"/>
                  </a:lnTo>
                  <a:lnTo>
                    <a:pt x="2048" y="457"/>
                  </a:lnTo>
                  <a:lnTo>
                    <a:pt x="2036" y="459"/>
                  </a:lnTo>
                  <a:lnTo>
                    <a:pt x="2023" y="461"/>
                  </a:lnTo>
                  <a:lnTo>
                    <a:pt x="2011" y="465"/>
                  </a:lnTo>
                  <a:lnTo>
                    <a:pt x="1997" y="467"/>
                  </a:lnTo>
                  <a:lnTo>
                    <a:pt x="1992" y="468"/>
                  </a:lnTo>
                  <a:lnTo>
                    <a:pt x="1985" y="467"/>
                  </a:lnTo>
                  <a:lnTo>
                    <a:pt x="1977" y="466"/>
                  </a:lnTo>
                  <a:lnTo>
                    <a:pt x="1970" y="464"/>
                  </a:lnTo>
                  <a:lnTo>
                    <a:pt x="1964" y="460"/>
                  </a:lnTo>
                  <a:lnTo>
                    <a:pt x="1957" y="456"/>
                  </a:lnTo>
                  <a:lnTo>
                    <a:pt x="1949" y="449"/>
                  </a:lnTo>
                  <a:lnTo>
                    <a:pt x="1942" y="442"/>
                  </a:lnTo>
                  <a:lnTo>
                    <a:pt x="1936" y="436"/>
                  </a:lnTo>
                  <a:lnTo>
                    <a:pt x="1929" y="430"/>
                  </a:lnTo>
                  <a:lnTo>
                    <a:pt x="1922" y="424"/>
                  </a:lnTo>
                  <a:lnTo>
                    <a:pt x="1916" y="420"/>
                  </a:lnTo>
                  <a:lnTo>
                    <a:pt x="1910" y="418"/>
                  </a:lnTo>
                  <a:lnTo>
                    <a:pt x="1904" y="417"/>
                  </a:lnTo>
                  <a:lnTo>
                    <a:pt x="1897" y="415"/>
                  </a:lnTo>
                  <a:lnTo>
                    <a:pt x="1892" y="415"/>
                  </a:lnTo>
                  <a:lnTo>
                    <a:pt x="1881" y="417"/>
                  </a:lnTo>
                  <a:lnTo>
                    <a:pt x="1869" y="419"/>
                  </a:lnTo>
                  <a:lnTo>
                    <a:pt x="1859" y="420"/>
                  </a:lnTo>
                  <a:lnTo>
                    <a:pt x="1849" y="420"/>
                  </a:lnTo>
                  <a:lnTo>
                    <a:pt x="1845" y="419"/>
                  </a:lnTo>
                  <a:lnTo>
                    <a:pt x="1840" y="417"/>
                  </a:lnTo>
                  <a:lnTo>
                    <a:pt x="1836" y="414"/>
                  </a:lnTo>
                  <a:lnTo>
                    <a:pt x="1831" y="410"/>
                  </a:lnTo>
                  <a:lnTo>
                    <a:pt x="1827" y="404"/>
                  </a:lnTo>
                  <a:lnTo>
                    <a:pt x="1824" y="399"/>
                  </a:lnTo>
                  <a:lnTo>
                    <a:pt x="1821" y="393"/>
                  </a:lnTo>
                  <a:lnTo>
                    <a:pt x="1820" y="386"/>
                  </a:lnTo>
                  <a:lnTo>
                    <a:pt x="1818" y="374"/>
                  </a:lnTo>
                  <a:lnTo>
                    <a:pt x="1818" y="362"/>
                  </a:lnTo>
                  <a:lnTo>
                    <a:pt x="1821" y="335"/>
                  </a:lnTo>
                  <a:lnTo>
                    <a:pt x="1826" y="308"/>
                  </a:lnTo>
                  <a:lnTo>
                    <a:pt x="1827" y="294"/>
                  </a:lnTo>
                  <a:lnTo>
                    <a:pt x="1827" y="282"/>
                  </a:lnTo>
                  <a:lnTo>
                    <a:pt x="1827" y="275"/>
                  </a:lnTo>
                  <a:lnTo>
                    <a:pt x="1826" y="269"/>
                  </a:lnTo>
                  <a:lnTo>
                    <a:pt x="1824" y="264"/>
                  </a:lnTo>
                  <a:lnTo>
                    <a:pt x="1822" y="258"/>
                  </a:lnTo>
                  <a:lnTo>
                    <a:pt x="1819" y="253"/>
                  </a:lnTo>
                  <a:lnTo>
                    <a:pt x="1815" y="247"/>
                  </a:lnTo>
                  <a:lnTo>
                    <a:pt x="1811" y="243"/>
                  </a:lnTo>
                  <a:lnTo>
                    <a:pt x="1806" y="237"/>
                  </a:lnTo>
                  <a:lnTo>
                    <a:pt x="1800" y="232"/>
                  </a:lnTo>
                  <a:lnTo>
                    <a:pt x="1793" y="229"/>
                  </a:lnTo>
                  <a:lnTo>
                    <a:pt x="1785" y="225"/>
                  </a:lnTo>
                  <a:lnTo>
                    <a:pt x="1775" y="221"/>
                  </a:lnTo>
                  <a:lnTo>
                    <a:pt x="1769" y="220"/>
                  </a:lnTo>
                  <a:lnTo>
                    <a:pt x="1765" y="219"/>
                  </a:lnTo>
                  <a:lnTo>
                    <a:pt x="1760" y="220"/>
                  </a:lnTo>
                  <a:lnTo>
                    <a:pt x="1757" y="221"/>
                  </a:lnTo>
                  <a:lnTo>
                    <a:pt x="1754" y="223"/>
                  </a:lnTo>
                  <a:lnTo>
                    <a:pt x="1751" y="227"/>
                  </a:lnTo>
                  <a:lnTo>
                    <a:pt x="1749" y="231"/>
                  </a:lnTo>
                  <a:lnTo>
                    <a:pt x="1747" y="236"/>
                  </a:lnTo>
                  <a:lnTo>
                    <a:pt x="1745" y="247"/>
                  </a:lnTo>
                  <a:lnTo>
                    <a:pt x="1742" y="260"/>
                  </a:lnTo>
                  <a:lnTo>
                    <a:pt x="1742" y="276"/>
                  </a:lnTo>
                  <a:lnTo>
                    <a:pt x="1742" y="293"/>
                  </a:lnTo>
                  <a:lnTo>
                    <a:pt x="1744" y="328"/>
                  </a:lnTo>
                  <a:lnTo>
                    <a:pt x="1745" y="364"/>
                  </a:lnTo>
                  <a:lnTo>
                    <a:pt x="1744" y="381"/>
                  </a:lnTo>
                  <a:lnTo>
                    <a:pt x="1741" y="396"/>
                  </a:lnTo>
                  <a:lnTo>
                    <a:pt x="1738" y="410"/>
                  </a:lnTo>
                  <a:lnTo>
                    <a:pt x="1733" y="421"/>
                  </a:lnTo>
                  <a:lnTo>
                    <a:pt x="1730" y="427"/>
                  </a:lnTo>
                  <a:lnTo>
                    <a:pt x="1726" y="430"/>
                  </a:lnTo>
                  <a:lnTo>
                    <a:pt x="1720" y="433"/>
                  </a:lnTo>
                  <a:lnTo>
                    <a:pt x="1714" y="435"/>
                  </a:lnTo>
                  <a:lnTo>
                    <a:pt x="1709" y="436"/>
                  </a:lnTo>
                  <a:lnTo>
                    <a:pt x="1702" y="436"/>
                  </a:lnTo>
                  <a:lnTo>
                    <a:pt x="1695" y="436"/>
                  </a:lnTo>
                  <a:lnTo>
                    <a:pt x="1687" y="435"/>
                  </a:lnTo>
                  <a:lnTo>
                    <a:pt x="1673" y="431"/>
                  </a:lnTo>
                  <a:lnTo>
                    <a:pt x="1657" y="429"/>
                  </a:lnTo>
                  <a:lnTo>
                    <a:pt x="1643" y="427"/>
                  </a:lnTo>
                  <a:lnTo>
                    <a:pt x="1628" y="426"/>
                  </a:lnTo>
                  <a:lnTo>
                    <a:pt x="1584" y="404"/>
                  </a:lnTo>
                  <a:lnTo>
                    <a:pt x="1540" y="381"/>
                  </a:lnTo>
                  <a:lnTo>
                    <a:pt x="1497" y="355"/>
                  </a:lnTo>
                  <a:lnTo>
                    <a:pt x="1455" y="328"/>
                  </a:lnTo>
                  <a:lnTo>
                    <a:pt x="1413" y="301"/>
                  </a:lnTo>
                  <a:lnTo>
                    <a:pt x="1373" y="272"/>
                  </a:lnTo>
                  <a:lnTo>
                    <a:pt x="1334" y="244"/>
                  </a:lnTo>
                  <a:lnTo>
                    <a:pt x="1293" y="214"/>
                  </a:lnTo>
                  <a:lnTo>
                    <a:pt x="1215" y="155"/>
                  </a:lnTo>
                  <a:lnTo>
                    <a:pt x="1136" y="99"/>
                  </a:lnTo>
                  <a:lnTo>
                    <a:pt x="1096" y="72"/>
                  </a:lnTo>
                  <a:lnTo>
                    <a:pt x="1056" y="47"/>
                  </a:lnTo>
                  <a:lnTo>
                    <a:pt x="1015" y="22"/>
                  </a:lnTo>
                  <a:lnTo>
                    <a:pt x="974" y="1"/>
                  </a:lnTo>
                  <a:lnTo>
                    <a:pt x="971" y="0"/>
                  </a:lnTo>
                  <a:lnTo>
                    <a:pt x="969" y="0"/>
                  </a:lnTo>
                  <a:lnTo>
                    <a:pt x="965" y="1"/>
                  </a:lnTo>
                  <a:lnTo>
                    <a:pt x="963" y="3"/>
                  </a:lnTo>
                  <a:lnTo>
                    <a:pt x="956" y="9"/>
                  </a:lnTo>
                  <a:lnTo>
                    <a:pt x="951" y="16"/>
                  </a:lnTo>
                  <a:lnTo>
                    <a:pt x="940" y="31"/>
                  </a:lnTo>
                  <a:lnTo>
                    <a:pt x="929" y="43"/>
                  </a:lnTo>
                  <a:lnTo>
                    <a:pt x="929" y="58"/>
                  </a:lnTo>
                  <a:lnTo>
                    <a:pt x="931" y="76"/>
                  </a:lnTo>
                  <a:lnTo>
                    <a:pt x="932" y="84"/>
                  </a:lnTo>
                  <a:lnTo>
                    <a:pt x="934" y="91"/>
                  </a:lnTo>
                  <a:lnTo>
                    <a:pt x="936" y="94"/>
                  </a:lnTo>
                  <a:lnTo>
                    <a:pt x="938" y="97"/>
                  </a:lnTo>
                  <a:lnTo>
                    <a:pt x="941" y="99"/>
                  </a:lnTo>
                  <a:lnTo>
                    <a:pt x="944" y="99"/>
                  </a:lnTo>
                  <a:lnTo>
                    <a:pt x="969" y="106"/>
                  </a:lnTo>
                  <a:lnTo>
                    <a:pt x="992" y="111"/>
                  </a:lnTo>
                  <a:lnTo>
                    <a:pt x="1013" y="119"/>
                  </a:lnTo>
                  <a:lnTo>
                    <a:pt x="1032" y="126"/>
                  </a:lnTo>
                  <a:lnTo>
                    <a:pt x="1049" y="134"/>
                  </a:lnTo>
                  <a:lnTo>
                    <a:pt x="1063" y="143"/>
                  </a:lnTo>
                  <a:lnTo>
                    <a:pt x="1078" y="152"/>
                  </a:lnTo>
                  <a:lnTo>
                    <a:pt x="1092" y="162"/>
                  </a:lnTo>
                  <a:lnTo>
                    <a:pt x="1120" y="184"/>
                  </a:lnTo>
                  <a:lnTo>
                    <a:pt x="1151" y="209"/>
                  </a:lnTo>
                  <a:lnTo>
                    <a:pt x="1168" y="223"/>
                  </a:lnTo>
                  <a:lnTo>
                    <a:pt x="1186" y="237"/>
                  </a:lnTo>
                  <a:lnTo>
                    <a:pt x="1207" y="253"/>
                  </a:lnTo>
                  <a:lnTo>
                    <a:pt x="1229" y="268"/>
                  </a:lnTo>
                  <a:lnTo>
                    <a:pt x="1260" y="282"/>
                  </a:lnTo>
                  <a:lnTo>
                    <a:pt x="1299" y="299"/>
                  </a:lnTo>
                  <a:lnTo>
                    <a:pt x="1344" y="319"/>
                  </a:lnTo>
                  <a:lnTo>
                    <a:pt x="1391" y="341"/>
                  </a:lnTo>
                  <a:lnTo>
                    <a:pt x="1413" y="355"/>
                  </a:lnTo>
                  <a:lnTo>
                    <a:pt x="1436" y="368"/>
                  </a:lnTo>
                  <a:lnTo>
                    <a:pt x="1457" y="382"/>
                  </a:lnTo>
                  <a:lnTo>
                    <a:pt x="1476" y="396"/>
                  </a:lnTo>
                  <a:lnTo>
                    <a:pt x="1494" y="412"/>
                  </a:lnTo>
                  <a:lnTo>
                    <a:pt x="1509" y="428"/>
                  </a:lnTo>
                  <a:lnTo>
                    <a:pt x="1515" y="436"/>
                  </a:lnTo>
                  <a:lnTo>
                    <a:pt x="1520" y="445"/>
                  </a:lnTo>
                  <a:lnTo>
                    <a:pt x="1526" y="452"/>
                  </a:lnTo>
                  <a:lnTo>
                    <a:pt x="1529" y="461"/>
                  </a:lnTo>
                  <a:lnTo>
                    <a:pt x="1484" y="461"/>
                  </a:lnTo>
                  <a:lnTo>
                    <a:pt x="1440" y="461"/>
                  </a:lnTo>
                  <a:lnTo>
                    <a:pt x="1397" y="460"/>
                  </a:lnTo>
                  <a:lnTo>
                    <a:pt x="1354" y="458"/>
                  </a:lnTo>
                  <a:lnTo>
                    <a:pt x="1269" y="452"/>
                  </a:lnTo>
                  <a:lnTo>
                    <a:pt x="1186" y="445"/>
                  </a:lnTo>
                  <a:lnTo>
                    <a:pt x="1102" y="436"/>
                  </a:lnTo>
                  <a:lnTo>
                    <a:pt x="1019" y="426"/>
                  </a:lnTo>
                  <a:lnTo>
                    <a:pt x="936" y="415"/>
                  </a:lnTo>
                  <a:lnTo>
                    <a:pt x="851" y="404"/>
                  </a:lnTo>
                  <a:lnTo>
                    <a:pt x="798" y="402"/>
                  </a:lnTo>
                  <a:lnTo>
                    <a:pt x="744" y="400"/>
                  </a:lnTo>
                  <a:lnTo>
                    <a:pt x="691" y="397"/>
                  </a:lnTo>
                  <a:lnTo>
                    <a:pt x="638" y="395"/>
                  </a:lnTo>
                  <a:lnTo>
                    <a:pt x="585" y="393"/>
                  </a:lnTo>
                  <a:lnTo>
                    <a:pt x="531" y="391"/>
                  </a:lnTo>
                  <a:lnTo>
                    <a:pt x="478" y="388"/>
                  </a:lnTo>
                  <a:lnTo>
                    <a:pt x="424" y="386"/>
                  </a:lnTo>
                  <a:lnTo>
                    <a:pt x="371" y="384"/>
                  </a:lnTo>
                  <a:lnTo>
                    <a:pt x="319" y="382"/>
                  </a:lnTo>
                  <a:lnTo>
                    <a:pt x="265" y="379"/>
                  </a:lnTo>
                  <a:lnTo>
                    <a:pt x="212" y="377"/>
                  </a:lnTo>
                  <a:lnTo>
                    <a:pt x="158" y="375"/>
                  </a:lnTo>
                  <a:lnTo>
                    <a:pt x="105" y="373"/>
                  </a:lnTo>
                  <a:lnTo>
                    <a:pt x="53" y="371"/>
                  </a:lnTo>
                  <a:lnTo>
                    <a:pt x="0" y="368"/>
                  </a:lnTo>
                  <a:lnTo>
                    <a:pt x="0" y="383"/>
                  </a:lnTo>
                  <a:lnTo>
                    <a:pt x="0" y="402"/>
                  </a:lnTo>
                  <a:lnTo>
                    <a:pt x="0" y="422"/>
                  </a:lnTo>
                  <a:lnTo>
                    <a:pt x="0" y="437"/>
                  </a:lnTo>
                  <a:lnTo>
                    <a:pt x="60" y="440"/>
                  </a:lnTo>
                  <a:lnTo>
                    <a:pt x="122" y="443"/>
                  </a:lnTo>
                  <a:lnTo>
                    <a:pt x="183" y="446"/>
                  </a:lnTo>
                  <a:lnTo>
                    <a:pt x="245" y="448"/>
                  </a:lnTo>
                  <a:lnTo>
                    <a:pt x="306" y="450"/>
                  </a:lnTo>
                  <a:lnTo>
                    <a:pt x="368" y="452"/>
                  </a:lnTo>
                  <a:lnTo>
                    <a:pt x="429" y="454"/>
                  </a:lnTo>
                  <a:lnTo>
                    <a:pt x="490" y="456"/>
                  </a:lnTo>
                  <a:lnTo>
                    <a:pt x="551" y="457"/>
                  </a:lnTo>
                  <a:lnTo>
                    <a:pt x="613" y="459"/>
                  </a:lnTo>
                  <a:lnTo>
                    <a:pt x="673" y="461"/>
                  </a:lnTo>
                  <a:lnTo>
                    <a:pt x="733" y="464"/>
                  </a:lnTo>
                  <a:lnTo>
                    <a:pt x="794" y="467"/>
                  </a:lnTo>
                  <a:lnTo>
                    <a:pt x="853" y="470"/>
                  </a:lnTo>
                  <a:lnTo>
                    <a:pt x="912" y="475"/>
                  </a:lnTo>
                  <a:lnTo>
                    <a:pt x="970" y="479"/>
                  </a:lnTo>
                  <a:lnTo>
                    <a:pt x="1028" y="485"/>
                  </a:lnTo>
                  <a:lnTo>
                    <a:pt x="1101" y="493"/>
                  </a:lnTo>
                  <a:lnTo>
                    <a:pt x="1183" y="502"/>
                  </a:lnTo>
                  <a:lnTo>
                    <a:pt x="1270" y="509"/>
                  </a:lnTo>
                  <a:lnTo>
                    <a:pt x="1314" y="512"/>
                  </a:lnTo>
                  <a:lnTo>
                    <a:pt x="1356" y="514"/>
                  </a:lnTo>
                  <a:lnTo>
                    <a:pt x="1399" y="515"/>
                  </a:lnTo>
                  <a:lnTo>
                    <a:pt x="1439" y="515"/>
                  </a:lnTo>
                  <a:lnTo>
                    <a:pt x="1479" y="513"/>
                  </a:lnTo>
                  <a:lnTo>
                    <a:pt x="1515" y="511"/>
                  </a:lnTo>
                  <a:lnTo>
                    <a:pt x="1530" y="509"/>
                  </a:lnTo>
                  <a:lnTo>
                    <a:pt x="1546" y="506"/>
                  </a:lnTo>
                  <a:lnTo>
                    <a:pt x="1562" y="503"/>
                  </a:lnTo>
                  <a:lnTo>
                    <a:pt x="1575" y="500"/>
                  </a:lnTo>
                  <a:lnTo>
                    <a:pt x="1607" y="491"/>
                  </a:lnTo>
                  <a:lnTo>
                    <a:pt x="1638" y="483"/>
                  </a:lnTo>
                  <a:lnTo>
                    <a:pt x="1667" y="477"/>
                  </a:lnTo>
                  <a:lnTo>
                    <a:pt x="1695" y="473"/>
                  </a:lnTo>
                  <a:lnTo>
                    <a:pt x="1722" y="469"/>
                  </a:lnTo>
                  <a:lnTo>
                    <a:pt x="1748" y="468"/>
                  </a:lnTo>
                  <a:lnTo>
                    <a:pt x="1762" y="468"/>
                  </a:lnTo>
                  <a:lnTo>
                    <a:pt x="1774" y="469"/>
                  </a:lnTo>
                  <a:lnTo>
                    <a:pt x="1785" y="472"/>
                  </a:lnTo>
                  <a:lnTo>
                    <a:pt x="1797" y="474"/>
                  </a:lnTo>
                  <a:lnTo>
                    <a:pt x="1809" y="476"/>
                  </a:lnTo>
                  <a:lnTo>
                    <a:pt x="1820" y="481"/>
                  </a:lnTo>
                  <a:lnTo>
                    <a:pt x="1831" y="485"/>
                  </a:lnTo>
                  <a:lnTo>
                    <a:pt x="1842" y="490"/>
                  </a:lnTo>
                  <a:lnTo>
                    <a:pt x="1852" y="496"/>
                  </a:lnTo>
                  <a:lnTo>
                    <a:pt x="1863" y="503"/>
                  </a:lnTo>
                  <a:lnTo>
                    <a:pt x="1873" y="511"/>
                  </a:lnTo>
                  <a:lnTo>
                    <a:pt x="1883" y="520"/>
                  </a:lnTo>
                  <a:lnTo>
                    <a:pt x="1892" y="529"/>
                  </a:lnTo>
                  <a:lnTo>
                    <a:pt x="1902" y="540"/>
                  </a:lnTo>
                  <a:lnTo>
                    <a:pt x="1911" y="551"/>
                  </a:lnTo>
                  <a:lnTo>
                    <a:pt x="1920" y="564"/>
                  </a:lnTo>
                  <a:lnTo>
                    <a:pt x="1929" y="578"/>
                  </a:lnTo>
                  <a:lnTo>
                    <a:pt x="1937" y="593"/>
                  </a:lnTo>
                  <a:lnTo>
                    <a:pt x="1946" y="609"/>
                  </a:lnTo>
                  <a:lnTo>
                    <a:pt x="1954" y="625"/>
                  </a:lnTo>
                  <a:lnTo>
                    <a:pt x="1963" y="639"/>
                  </a:lnTo>
                  <a:lnTo>
                    <a:pt x="1974" y="651"/>
                  </a:lnTo>
                  <a:lnTo>
                    <a:pt x="1986" y="662"/>
                  </a:lnTo>
                  <a:lnTo>
                    <a:pt x="2000" y="674"/>
                  </a:lnTo>
                  <a:lnTo>
                    <a:pt x="2014" y="684"/>
                  </a:lnTo>
                  <a:lnTo>
                    <a:pt x="2031" y="693"/>
                  </a:lnTo>
                  <a:lnTo>
                    <a:pt x="2048" y="702"/>
                  </a:lnTo>
                  <a:lnTo>
                    <a:pt x="2065" y="710"/>
                  </a:lnTo>
                  <a:lnTo>
                    <a:pt x="2084" y="717"/>
                  </a:lnTo>
                  <a:lnTo>
                    <a:pt x="2103" y="725"/>
                  </a:lnTo>
                  <a:lnTo>
                    <a:pt x="2123" y="732"/>
                  </a:lnTo>
                  <a:lnTo>
                    <a:pt x="2143" y="738"/>
                  </a:lnTo>
                  <a:lnTo>
                    <a:pt x="2186" y="750"/>
                  </a:lnTo>
                  <a:lnTo>
                    <a:pt x="2230" y="761"/>
                  </a:lnTo>
                  <a:lnTo>
                    <a:pt x="2318" y="780"/>
                  </a:lnTo>
                  <a:lnTo>
                    <a:pt x="2405" y="799"/>
                  </a:lnTo>
                  <a:lnTo>
                    <a:pt x="2445" y="811"/>
                  </a:lnTo>
                  <a:lnTo>
                    <a:pt x="2482" y="822"/>
                  </a:lnTo>
                  <a:lnTo>
                    <a:pt x="2500" y="829"/>
                  </a:lnTo>
                  <a:lnTo>
                    <a:pt x="2516" y="834"/>
                  </a:lnTo>
                  <a:lnTo>
                    <a:pt x="2532" y="842"/>
                  </a:lnTo>
                  <a:lnTo>
                    <a:pt x="2546" y="849"/>
                  </a:lnTo>
                  <a:lnTo>
                    <a:pt x="2585" y="870"/>
                  </a:lnTo>
                  <a:lnTo>
                    <a:pt x="2621" y="890"/>
                  </a:lnTo>
                  <a:lnTo>
                    <a:pt x="2654" y="911"/>
                  </a:lnTo>
                  <a:lnTo>
                    <a:pt x="2688" y="932"/>
                  </a:lnTo>
                  <a:lnTo>
                    <a:pt x="2718" y="953"/>
                  </a:lnTo>
                  <a:lnTo>
                    <a:pt x="2749" y="976"/>
                  </a:lnTo>
                  <a:lnTo>
                    <a:pt x="2777" y="998"/>
                  </a:lnTo>
                  <a:lnTo>
                    <a:pt x="2802" y="1023"/>
                  </a:lnTo>
                  <a:lnTo>
                    <a:pt x="2815" y="1036"/>
                  </a:lnTo>
                  <a:lnTo>
                    <a:pt x="2827" y="1050"/>
                  </a:lnTo>
                  <a:lnTo>
                    <a:pt x="2838" y="1064"/>
                  </a:lnTo>
                  <a:lnTo>
                    <a:pt x="2850" y="1078"/>
                  </a:lnTo>
                  <a:lnTo>
                    <a:pt x="2861" y="1094"/>
                  </a:lnTo>
                  <a:lnTo>
                    <a:pt x="2871" y="1109"/>
                  </a:lnTo>
                  <a:lnTo>
                    <a:pt x="2881" y="1125"/>
                  </a:lnTo>
                  <a:lnTo>
                    <a:pt x="2890" y="1143"/>
                  </a:lnTo>
                  <a:lnTo>
                    <a:pt x="2899" y="1160"/>
                  </a:lnTo>
                  <a:lnTo>
                    <a:pt x="2908" y="1179"/>
                  </a:lnTo>
                  <a:lnTo>
                    <a:pt x="2916" y="1198"/>
                  </a:lnTo>
                  <a:lnTo>
                    <a:pt x="2924" y="1218"/>
                  </a:lnTo>
                  <a:lnTo>
                    <a:pt x="2932" y="1240"/>
                  </a:lnTo>
                  <a:lnTo>
                    <a:pt x="2938" y="1261"/>
                  </a:lnTo>
                  <a:lnTo>
                    <a:pt x="2944" y="1284"/>
                  </a:lnTo>
                  <a:lnTo>
                    <a:pt x="2951" y="1308"/>
                  </a:lnTo>
                  <a:lnTo>
                    <a:pt x="2954" y="1325"/>
                  </a:lnTo>
                  <a:lnTo>
                    <a:pt x="2957" y="1343"/>
                  </a:lnTo>
                  <a:lnTo>
                    <a:pt x="2960" y="1361"/>
                  </a:lnTo>
                  <a:lnTo>
                    <a:pt x="2962" y="1379"/>
                  </a:lnTo>
                  <a:lnTo>
                    <a:pt x="2964" y="1416"/>
                  </a:lnTo>
                  <a:lnTo>
                    <a:pt x="2965" y="1455"/>
                  </a:lnTo>
                  <a:lnTo>
                    <a:pt x="2964" y="1496"/>
                  </a:lnTo>
                  <a:lnTo>
                    <a:pt x="2963" y="1537"/>
                  </a:lnTo>
                  <a:lnTo>
                    <a:pt x="2960" y="1580"/>
                  </a:lnTo>
                  <a:lnTo>
                    <a:pt x="2956" y="1622"/>
                  </a:lnTo>
                  <a:lnTo>
                    <a:pt x="2950" y="1711"/>
                  </a:lnTo>
                  <a:lnTo>
                    <a:pt x="2942" y="1802"/>
                  </a:lnTo>
                  <a:lnTo>
                    <a:pt x="2938" y="1848"/>
                  </a:lnTo>
                  <a:lnTo>
                    <a:pt x="2936" y="1894"/>
                  </a:lnTo>
                  <a:lnTo>
                    <a:pt x="2935" y="1940"/>
                  </a:lnTo>
                  <a:lnTo>
                    <a:pt x="2935" y="1986"/>
                  </a:lnTo>
                  <a:lnTo>
                    <a:pt x="2930" y="2000"/>
                  </a:lnTo>
                  <a:lnTo>
                    <a:pt x="2925" y="2012"/>
                  </a:lnTo>
                  <a:lnTo>
                    <a:pt x="2919" y="2024"/>
                  </a:lnTo>
                  <a:lnTo>
                    <a:pt x="2911" y="2037"/>
                  </a:lnTo>
                  <a:lnTo>
                    <a:pt x="2903" y="2049"/>
                  </a:lnTo>
                  <a:lnTo>
                    <a:pt x="2895" y="2060"/>
                  </a:lnTo>
                  <a:lnTo>
                    <a:pt x="2884" y="2071"/>
                  </a:lnTo>
                  <a:lnTo>
                    <a:pt x="2874" y="2082"/>
                  </a:lnTo>
                  <a:lnTo>
                    <a:pt x="2852" y="2102"/>
                  </a:lnTo>
                  <a:lnTo>
                    <a:pt x="2828" y="2122"/>
                  </a:lnTo>
                  <a:lnTo>
                    <a:pt x="2802" y="2140"/>
                  </a:lnTo>
                  <a:lnTo>
                    <a:pt x="2777" y="2158"/>
                  </a:lnTo>
                  <a:lnTo>
                    <a:pt x="2724" y="2190"/>
                  </a:lnTo>
                  <a:lnTo>
                    <a:pt x="2673" y="2221"/>
                  </a:lnTo>
                  <a:lnTo>
                    <a:pt x="2650" y="2237"/>
                  </a:lnTo>
                  <a:lnTo>
                    <a:pt x="2628" y="2251"/>
                  </a:lnTo>
                  <a:lnTo>
                    <a:pt x="2610" y="2266"/>
                  </a:lnTo>
                  <a:lnTo>
                    <a:pt x="2595" y="2280"/>
                  </a:lnTo>
                  <a:lnTo>
                    <a:pt x="2572" y="2305"/>
                  </a:lnTo>
                  <a:lnTo>
                    <a:pt x="2552" y="2329"/>
                  </a:lnTo>
                  <a:lnTo>
                    <a:pt x="2534" y="2353"/>
                  </a:lnTo>
                  <a:lnTo>
                    <a:pt x="2517" y="2377"/>
                  </a:lnTo>
                  <a:lnTo>
                    <a:pt x="2502" y="2399"/>
                  </a:lnTo>
                  <a:lnTo>
                    <a:pt x="2488" y="2423"/>
                  </a:lnTo>
                  <a:lnTo>
                    <a:pt x="2477" y="2448"/>
                  </a:lnTo>
                  <a:lnTo>
                    <a:pt x="2467" y="2471"/>
                  </a:lnTo>
                  <a:lnTo>
                    <a:pt x="2458" y="2496"/>
                  </a:lnTo>
                  <a:lnTo>
                    <a:pt x="2450" y="2521"/>
                  </a:lnTo>
                  <a:lnTo>
                    <a:pt x="2444" y="2546"/>
                  </a:lnTo>
                  <a:lnTo>
                    <a:pt x="2439" y="2573"/>
                  </a:lnTo>
                  <a:lnTo>
                    <a:pt x="2435" y="2600"/>
                  </a:lnTo>
                  <a:lnTo>
                    <a:pt x="2433" y="2629"/>
                  </a:lnTo>
                  <a:lnTo>
                    <a:pt x="2432" y="2659"/>
                  </a:lnTo>
                  <a:lnTo>
                    <a:pt x="2431" y="2690"/>
                  </a:lnTo>
                  <a:lnTo>
                    <a:pt x="2446" y="2742"/>
                  </a:lnTo>
                  <a:lnTo>
                    <a:pt x="2462" y="2788"/>
                  </a:lnTo>
                  <a:lnTo>
                    <a:pt x="2470" y="2808"/>
                  </a:lnTo>
                  <a:lnTo>
                    <a:pt x="2478" y="2828"/>
                  </a:lnTo>
                  <a:lnTo>
                    <a:pt x="2486" y="2846"/>
                  </a:lnTo>
                  <a:lnTo>
                    <a:pt x="2495" y="2863"/>
                  </a:lnTo>
                  <a:lnTo>
                    <a:pt x="2503" y="2880"/>
                  </a:lnTo>
                  <a:lnTo>
                    <a:pt x="2512" y="2894"/>
                  </a:lnTo>
                  <a:lnTo>
                    <a:pt x="2521" y="2908"/>
                  </a:lnTo>
                  <a:lnTo>
                    <a:pt x="2531" y="2921"/>
                  </a:lnTo>
                  <a:lnTo>
                    <a:pt x="2541" y="2934"/>
                  </a:lnTo>
                  <a:lnTo>
                    <a:pt x="2551" y="2945"/>
                  </a:lnTo>
                  <a:lnTo>
                    <a:pt x="2562" y="2955"/>
                  </a:lnTo>
                  <a:lnTo>
                    <a:pt x="2573" y="2965"/>
                  </a:lnTo>
                  <a:lnTo>
                    <a:pt x="2586" y="2974"/>
                  </a:lnTo>
                  <a:lnTo>
                    <a:pt x="2598" y="2983"/>
                  </a:lnTo>
                  <a:lnTo>
                    <a:pt x="2612" y="2991"/>
                  </a:lnTo>
                  <a:lnTo>
                    <a:pt x="2626" y="2999"/>
                  </a:lnTo>
                  <a:lnTo>
                    <a:pt x="2641" y="3007"/>
                  </a:lnTo>
                  <a:lnTo>
                    <a:pt x="2656" y="3013"/>
                  </a:lnTo>
                  <a:lnTo>
                    <a:pt x="2673" y="3020"/>
                  </a:lnTo>
                  <a:lnTo>
                    <a:pt x="2691" y="3026"/>
                  </a:lnTo>
                  <a:lnTo>
                    <a:pt x="2729" y="3038"/>
                  </a:lnTo>
                  <a:lnTo>
                    <a:pt x="2771" y="3051"/>
                  </a:lnTo>
                  <a:lnTo>
                    <a:pt x="2818" y="3063"/>
                  </a:lnTo>
                  <a:lnTo>
                    <a:pt x="2870" y="3075"/>
                  </a:lnTo>
                  <a:lnTo>
                    <a:pt x="2874" y="3084"/>
                  </a:lnTo>
                  <a:lnTo>
                    <a:pt x="2878" y="3093"/>
                  </a:lnTo>
                  <a:lnTo>
                    <a:pt x="2880" y="3104"/>
                  </a:lnTo>
                  <a:lnTo>
                    <a:pt x="2882" y="3117"/>
                  </a:lnTo>
                  <a:lnTo>
                    <a:pt x="2883" y="3129"/>
                  </a:lnTo>
                  <a:lnTo>
                    <a:pt x="2883" y="3144"/>
                  </a:lnTo>
                  <a:lnTo>
                    <a:pt x="2883" y="3158"/>
                  </a:lnTo>
                  <a:lnTo>
                    <a:pt x="2882" y="3174"/>
                  </a:lnTo>
                  <a:lnTo>
                    <a:pt x="2875" y="3240"/>
                  </a:lnTo>
                  <a:lnTo>
                    <a:pt x="2868" y="3311"/>
                  </a:lnTo>
                  <a:lnTo>
                    <a:pt x="2865" y="3346"/>
                  </a:lnTo>
                  <a:lnTo>
                    <a:pt x="2864" y="3379"/>
                  </a:lnTo>
                  <a:lnTo>
                    <a:pt x="2864" y="3395"/>
                  </a:lnTo>
                  <a:lnTo>
                    <a:pt x="2865" y="3411"/>
                  </a:lnTo>
                  <a:lnTo>
                    <a:pt x="2868" y="3426"/>
                  </a:lnTo>
                  <a:lnTo>
                    <a:pt x="2870" y="3439"/>
                  </a:lnTo>
                  <a:lnTo>
                    <a:pt x="2873" y="3452"/>
                  </a:lnTo>
                  <a:lnTo>
                    <a:pt x="2878" y="3464"/>
                  </a:lnTo>
                  <a:lnTo>
                    <a:pt x="2883" y="3475"/>
                  </a:lnTo>
                  <a:lnTo>
                    <a:pt x="2890" y="3485"/>
                  </a:lnTo>
                  <a:lnTo>
                    <a:pt x="2898" y="3493"/>
                  </a:lnTo>
                  <a:lnTo>
                    <a:pt x="2908" y="3501"/>
                  </a:lnTo>
                  <a:lnTo>
                    <a:pt x="2919" y="3505"/>
                  </a:lnTo>
                  <a:lnTo>
                    <a:pt x="2932" y="3510"/>
                  </a:lnTo>
                  <a:lnTo>
                    <a:pt x="2985" y="3522"/>
                  </a:lnTo>
                  <a:lnTo>
                    <a:pt x="3036" y="3534"/>
                  </a:lnTo>
                  <a:lnTo>
                    <a:pt x="3084" y="3545"/>
                  </a:lnTo>
                  <a:lnTo>
                    <a:pt x="3129" y="3552"/>
                  </a:lnTo>
                  <a:lnTo>
                    <a:pt x="3171" y="3560"/>
                  </a:lnTo>
                  <a:lnTo>
                    <a:pt x="3210" y="3567"/>
                  </a:lnTo>
                  <a:lnTo>
                    <a:pt x="3247" y="3573"/>
                  </a:lnTo>
                  <a:lnTo>
                    <a:pt x="3282" y="3577"/>
                  </a:lnTo>
                  <a:lnTo>
                    <a:pt x="3314" y="3580"/>
                  </a:lnTo>
                  <a:lnTo>
                    <a:pt x="3345" y="3583"/>
                  </a:lnTo>
                  <a:lnTo>
                    <a:pt x="3373" y="3585"/>
                  </a:lnTo>
                  <a:lnTo>
                    <a:pt x="3400" y="3586"/>
                  </a:lnTo>
                  <a:lnTo>
                    <a:pt x="3448" y="3587"/>
                  </a:lnTo>
                  <a:lnTo>
                    <a:pt x="3491" y="3585"/>
                  </a:lnTo>
                  <a:lnTo>
                    <a:pt x="3529" y="3583"/>
                  </a:lnTo>
                  <a:lnTo>
                    <a:pt x="3564" y="3578"/>
                  </a:lnTo>
                  <a:lnTo>
                    <a:pt x="3596" y="3574"/>
                  </a:lnTo>
                  <a:lnTo>
                    <a:pt x="3628" y="3568"/>
                  </a:lnTo>
                  <a:lnTo>
                    <a:pt x="3659" y="3565"/>
                  </a:lnTo>
                  <a:lnTo>
                    <a:pt x="3692" y="3561"/>
                  </a:lnTo>
                  <a:lnTo>
                    <a:pt x="3727" y="3559"/>
                  </a:lnTo>
                  <a:lnTo>
                    <a:pt x="3765" y="3560"/>
                  </a:lnTo>
                  <a:lnTo>
                    <a:pt x="3809" y="3560"/>
                  </a:lnTo>
                  <a:lnTo>
                    <a:pt x="3855" y="3559"/>
                  </a:lnTo>
                  <a:lnTo>
                    <a:pt x="3901" y="3558"/>
                  </a:lnTo>
                  <a:lnTo>
                    <a:pt x="3948" y="3557"/>
                  </a:lnTo>
                  <a:lnTo>
                    <a:pt x="3995" y="3556"/>
                  </a:lnTo>
                  <a:lnTo>
                    <a:pt x="4041" y="3555"/>
                  </a:lnTo>
                  <a:lnTo>
                    <a:pt x="4087" y="3554"/>
                  </a:lnTo>
                  <a:lnTo>
                    <a:pt x="4132" y="3554"/>
                  </a:lnTo>
                  <a:lnTo>
                    <a:pt x="4133" y="3541"/>
                  </a:lnTo>
                  <a:lnTo>
                    <a:pt x="4136" y="3525"/>
                  </a:lnTo>
                  <a:lnTo>
                    <a:pt x="4139" y="3510"/>
                  </a:lnTo>
                  <a:lnTo>
                    <a:pt x="4141" y="3496"/>
                  </a:lnTo>
                  <a:lnTo>
                    <a:pt x="4069" y="3496"/>
                  </a:lnTo>
                  <a:lnTo>
                    <a:pt x="3997" y="3497"/>
                  </a:lnTo>
                  <a:lnTo>
                    <a:pt x="3924" y="3500"/>
                  </a:lnTo>
                  <a:lnTo>
                    <a:pt x="3850" y="3503"/>
                  </a:lnTo>
                  <a:lnTo>
                    <a:pt x="3777" y="3507"/>
                  </a:lnTo>
                  <a:lnTo>
                    <a:pt x="3702" y="3512"/>
                  </a:lnTo>
                  <a:lnTo>
                    <a:pt x="3628" y="3516"/>
                  </a:lnTo>
                  <a:lnTo>
                    <a:pt x="3554" y="3520"/>
                  </a:lnTo>
                  <a:lnTo>
                    <a:pt x="3480" y="3523"/>
                  </a:lnTo>
                  <a:lnTo>
                    <a:pt x="3405" y="3523"/>
                  </a:lnTo>
                  <a:lnTo>
                    <a:pt x="3369" y="3523"/>
                  </a:lnTo>
                  <a:lnTo>
                    <a:pt x="3332" y="3522"/>
                  </a:lnTo>
                  <a:lnTo>
                    <a:pt x="3296" y="3521"/>
                  </a:lnTo>
                  <a:lnTo>
                    <a:pt x="3259" y="3519"/>
                  </a:lnTo>
                  <a:lnTo>
                    <a:pt x="3224" y="3515"/>
                  </a:lnTo>
                  <a:lnTo>
                    <a:pt x="3189" y="3512"/>
                  </a:lnTo>
                  <a:lnTo>
                    <a:pt x="3153" y="3507"/>
                  </a:lnTo>
                  <a:lnTo>
                    <a:pt x="3118" y="3502"/>
                  </a:lnTo>
                  <a:lnTo>
                    <a:pt x="3083" y="3495"/>
                  </a:lnTo>
                  <a:lnTo>
                    <a:pt x="3048" y="3487"/>
                  </a:lnTo>
                  <a:lnTo>
                    <a:pt x="3014" y="3479"/>
                  </a:lnTo>
                  <a:lnTo>
                    <a:pt x="2980" y="3469"/>
                  </a:lnTo>
                  <a:lnTo>
                    <a:pt x="2970" y="3465"/>
                  </a:lnTo>
                  <a:lnTo>
                    <a:pt x="2961" y="3460"/>
                  </a:lnTo>
                  <a:lnTo>
                    <a:pt x="2953" y="3454"/>
                  </a:lnTo>
                  <a:lnTo>
                    <a:pt x="2945" y="3447"/>
                  </a:lnTo>
                  <a:lnTo>
                    <a:pt x="2939" y="3439"/>
                  </a:lnTo>
                  <a:lnTo>
                    <a:pt x="2934" y="3429"/>
                  </a:lnTo>
                  <a:lnTo>
                    <a:pt x="2929" y="3419"/>
                  </a:lnTo>
                  <a:lnTo>
                    <a:pt x="2926" y="3409"/>
                  </a:lnTo>
                  <a:lnTo>
                    <a:pt x="2923" y="3397"/>
                  </a:lnTo>
                  <a:lnTo>
                    <a:pt x="2920" y="3385"/>
                  </a:lnTo>
                  <a:lnTo>
                    <a:pt x="2918" y="3372"/>
                  </a:lnTo>
                  <a:lnTo>
                    <a:pt x="2917" y="3358"/>
                  </a:lnTo>
                  <a:lnTo>
                    <a:pt x="2917" y="3331"/>
                  </a:lnTo>
                  <a:lnTo>
                    <a:pt x="2919" y="3302"/>
                  </a:lnTo>
                  <a:lnTo>
                    <a:pt x="2923" y="3272"/>
                  </a:lnTo>
                  <a:lnTo>
                    <a:pt x="2927" y="3241"/>
                  </a:lnTo>
                  <a:lnTo>
                    <a:pt x="2934" y="3212"/>
                  </a:lnTo>
                  <a:lnTo>
                    <a:pt x="2941" y="3183"/>
                  </a:lnTo>
                  <a:lnTo>
                    <a:pt x="2948" y="3156"/>
                  </a:lnTo>
                  <a:lnTo>
                    <a:pt x="2955" y="3130"/>
                  </a:lnTo>
                  <a:lnTo>
                    <a:pt x="2963" y="3107"/>
                  </a:lnTo>
                  <a:lnTo>
                    <a:pt x="2971" y="3086"/>
                  </a:lnTo>
                  <a:lnTo>
                    <a:pt x="2992" y="3075"/>
                  </a:lnTo>
                  <a:lnTo>
                    <a:pt x="3014" y="3065"/>
                  </a:lnTo>
                  <a:lnTo>
                    <a:pt x="3034" y="3056"/>
                  </a:lnTo>
                  <a:lnTo>
                    <a:pt x="3055" y="3047"/>
                  </a:lnTo>
                  <a:lnTo>
                    <a:pt x="3097" y="3034"/>
                  </a:lnTo>
                  <a:lnTo>
                    <a:pt x="3138" y="3019"/>
                  </a:lnTo>
                  <a:lnTo>
                    <a:pt x="3158" y="3012"/>
                  </a:lnTo>
                  <a:lnTo>
                    <a:pt x="3179" y="3003"/>
                  </a:lnTo>
                  <a:lnTo>
                    <a:pt x="3200" y="2994"/>
                  </a:lnTo>
                  <a:lnTo>
                    <a:pt x="3221" y="2984"/>
                  </a:lnTo>
                  <a:lnTo>
                    <a:pt x="3243" y="2973"/>
                  </a:lnTo>
                  <a:lnTo>
                    <a:pt x="3264" y="2960"/>
                  </a:lnTo>
                  <a:lnTo>
                    <a:pt x="3285" y="2944"/>
                  </a:lnTo>
                  <a:lnTo>
                    <a:pt x="3308" y="2926"/>
                  </a:lnTo>
                  <a:lnTo>
                    <a:pt x="3327" y="2891"/>
                  </a:lnTo>
                  <a:lnTo>
                    <a:pt x="3344" y="2857"/>
                  </a:lnTo>
                  <a:lnTo>
                    <a:pt x="3358" y="2824"/>
                  </a:lnTo>
                  <a:lnTo>
                    <a:pt x="3372" y="2791"/>
                  </a:lnTo>
                  <a:lnTo>
                    <a:pt x="3383" y="2759"/>
                  </a:lnTo>
                  <a:lnTo>
                    <a:pt x="3393" y="2727"/>
                  </a:lnTo>
                  <a:lnTo>
                    <a:pt x="3401" y="2697"/>
                  </a:lnTo>
                  <a:lnTo>
                    <a:pt x="3408" y="2665"/>
                  </a:lnTo>
                  <a:lnTo>
                    <a:pt x="3413" y="2636"/>
                  </a:lnTo>
                  <a:lnTo>
                    <a:pt x="3416" y="2606"/>
                  </a:lnTo>
                  <a:lnTo>
                    <a:pt x="3418" y="2578"/>
                  </a:lnTo>
                  <a:lnTo>
                    <a:pt x="3417" y="2549"/>
                  </a:lnTo>
                  <a:lnTo>
                    <a:pt x="3416" y="2521"/>
                  </a:lnTo>
                  <a:lnTo>
                    <a:pt x="3412" y="2494"/>
                  </a:lnTo>
                  <a:lnTo>
                    <a:pt x="3407" y="2466"/>
                  </a:lnTo>
                  <a:lnTo>
                    <a:pt x="3400" y="2440"/>
                  </a:lnTo>
                  <a:lnTo>
                    <a:pt x="3392" y="2413"/>
                  </a:lnTo>
                  <a:lnTo>
                    <a:pt x="3382" y="2387"/>
                  </a:lnTo>
                  <a:lnTo>
                    <a:pt x="3369" y="2362"/>
                  </a:lnTo>
                  <a:lnTo>
                    <a:pt x="3357" y="2336"/>
                  </a:lnTo>
                  <a:lnTo>
                    <a:pt x="3341" y="2312"/>
                  </a:lnTo>
                  <a:lnTo>
                    <a:pt x="3326" y="2288"/>
                  </a:lnTo>
                  <a:lnTo>
                    <a:pt x="3308" y="2265"/>
                  </a:lnTo>
                  <a:lnTo>
                    <a:pt x="3289" y="2241"/>
                  </a:lnTo>
                  <a:lnTo>
                    <a:pt x="3267" y="2217"/>
                  </a:lnTo>
                  <a:lnTo>
                    <a:pt x="3245" y="2195"/>
                  </a:lnTo>
                  <a:lnTo>
                    <a:pt x="3220" y="2173"/>
                  </a:lnTo>
                  <a:lnTo>
                    <a:pt x="3194" y="2150"/>
                  </a:lnTo>
                  <a:lnTo>
                    <a:pt x="3167" y="2129"/>
                  </a:lnTo>
                  <a:lnTo>
                    <a:pt x="3139" y="2106"/>
                  </a:lnTo>
                  <a:lnTo>
                    <a:pt x="3109" y="2085"/>
                  </a:lnTo>
                  <a:lnTo>
                    <a:pt x="3076" y="2065"/>
                  </a:lnTo>
                  <a:lnTo>
                    <a:pt x="3065" y="2042"/>
                  </a:lnTo>
                  <a:lnTo>
                    <a:pt x="3054" y="2020"/>
                  </a:lnTo>
                  <a:lnTo>
                    <a:pt x="3043" y="1998"/>
                  </a:lnTo>
                  <a:lnTo>
                    <a:pt x="3030" y="1976"/>
                  </a:lnTo>
                  <a:lnTo>
                    <a:pt x="3030" y="1908"/>
                  </a:lnTo>
                  <a:lnTo>
                    <a:pt x="3029" y="1839"/>
                  </a:lnTo>
                  <a:lnTo>
                    <a:pt x="3028" y="1773"/>
                  </a:lnTo>
                  <a:lnTo>
                    <a:pt x="3027" y="1707"/>
                  </a:lnTo>
                  <a:lnTo>
                    <a:pt x="3027" y="1643"/>
                  </a:lnTo>
                  <a:lnTo>
                    <a:pt x="3029" y="1580"/>
                  </a:lnTo>
                  <a:lnTo>
                    <a:pt x="3030" y="1548"/>
                  </a:lnTo>
                  <a:lnTo>
                    <a:pt x="3034" y="1517"/>
                  </a:lnTo>
                  <a:lnTo>
                    <a:pt x="3036" y="1487"/>
                  </a:lnTo>
                  <a:lnTo>
                    <a:pt x="3040" y="1456"/>
                  </a:lnTo>
                  <a:lnTo>
                    <a:pt x="3045" y="1427"/>
                  </a:lnTo>
                  <a:lnTo>
                    <a:pt x="3051" y="1397"/>
                  </a:lnTo>
                  <a:lnTo>
                    <a:pt x="3057" y="1368"/>
                  </a:lnTo>
                  <a:lnTo>
                    <a:pt x="3065" y="1339"/>
                  </a:lnTo>
                  <a:lnTo>
                    <a:pt x="3073" y="1310"/>
                  </a:lnTo>
                  <a:lnTo>
                    <a:pt x="3083" y="1282"/>
                  </a:lnTo>
                  <a:lnTo>
                    <a:pt x="3094" y="1254"/>
                  </a:lnTo>
                  <a:lnTo>
                    <a:pt x="3108" y="1227"/>
                  </a:lnTo>
                  <a:lnTo>
                    <a:pt x="3121" y="1199"/>
                  </a:lnTo>
                  <a:lnTo>
                    <a:pt x="3137" y="1172"/>
                  </a:lnTo>
                  <a:lnTo>
                    <a:pt x="3154" y="1146"/>
                  </a:lnTo>
                  <a:lnTo>
                    <a:pt x="3173" y="1121"/>
                  </a:lnTo>
                  <a:lnTo>
                    <a:pt x="3193" y="1095"/>
                  </a:lnTo>
                  <a:lnTo>
                    <a:pt x="3215" y="1069"/>
                  </a:lnTo>
                  <a:lnTo>
                    <a:pt x="3239" y="1043"/>
                  </a:lnTo>
                  <a:lnTo>
                    <a:pt x="3265" y="1018"/>
                  </a:lnTo>
                  <a:lnTo>
                    <a:pt x="3277" y="1007"/>
                  </a:lnTo>
                  <a:lnTo>
                    <a:pt x="3292" y="996"/>
                  </a:lnTo>
                  <a:lnTo>
                    <a:pt x="3307" y="985"/>
                  </a:lnTo>
                  <a:lnTo>
                    <a:pt x="3321" y="973"/>
                  </a:lnTo>
                  <a:lnTo>
                    <a:pt x="3354" y="952"/>
                  </a:lnTo>
                  <a:lnTo>
                    <a:pt x="3387" y="932"/>
                  </a:lnTo>
                  <a:lnTo>
                    <a:pt x="3423" y="913"/>
                  </a:lnTo>
                  <a:lnTo>
                    <a:pt x="3462" y="894"/>
                  </a:lnTo>
                  <a:lnTo>
                    <a:pt x="3500" y="876"/>
                  </a:lnTo>
                  <a:lnTo>
                    <a:pt x="3539" y="859"/>
                  </a:lnTo>
                  <a:lnTo>
                    <a:pt x="3579" y="843"/>
                  </a:lnTo>
                  <a:lnTo>
                    <a:pt x="3620" y="829"/>
                  </a:lnTo>
                  <a:lnTo>
                    <a:pt x="3660" y="814"/>
                  </a:lnTo>
                  <a:lnTo>
                    <a:pt x="3700" y="802"/>
                  </a:lnTo>
                  <a:lnTo>
                    <a:pt x="3739" y="790"/>
                  </a:lnTo>
                  <a:lnTo>
                    <a:pt x="3777" y="779"/>
                  </a:lnTo>
                  <a:lnTo>
                    <a:pt x="3814" y="770"/>
                  </a:lnTo>
                  <a:lnTo>
                    <a:pt x="3849" y="762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auto">
            <a:xfrm>
              <a:off x="1908" y="2691"/>
              <a:ext cx="1207" cy="897"/>
            </a:xfrm>
            <a:custGeom>
              <a:avLst/>
              <a:gdLst>
                <a:gd name="T0" fmla="*/ 4171 w 4828"/>
                <a:gd name="T1" fmla="*/ 699 h 3587"/>
                <a:gd name="T2" fmla="*/ 4629 w 4828"/>
                <a:gd name="T3" fmla="*/ 530 h 3587"/>
                <a:gd name="T4" fmla="*/ 4827 w 4828"/>
                <a:gd name="T5" fmla="*/ 379 h 3587"/>
                <a:gd name="T6" fmla="*/ 4770 w 4828"/>
                <a:gd name="T7" fmla="*/ 394 h 3587"/>
                <a:gd name="T8" fmla="*/ 4633 w 4828"/>
                <a:gd name="T9" fmla="*/ 387 h 3587"/>
                <a:gd name="T10" fmla="*/ 4552 w 4828"/>
                <a:gd name="T11" fmla="*/ 349 h 3587"/>
                <a:gd name="T12" fmla="*/ 4596 w 4828"/>
                <a:gd name="T13" fmla="*/ 424 h 3587"/>
                <a:gd name="T14" fmla="*/ 4493 w 4828"/>
                <a:gd name="T15" fmla="*/ 530 h 3587"/>
                <a:gd name="T16" fmla="*/ 4147 w 4828"/>
                <a:gd name="T17" fmla="*/ 644 h 3587"/>
                <a:gd name="T18" fmla="*/ 3758 w 4828"/>
                <a:gd name="T19" fmla="*/ 713 h 3587"/>
                <a:gd name="T20" fmla="*/ 3439 w 4828"/>
                <a:gd name="T21" fmla="*/ 835 h 3587"/>
                <a:gd name="T22" fmla="*/ 3158 w 4828"/>
                <a:gd name="T23" fmla="*/ 1048 h 3587"/>
                <a:gd name="T24" fmla="*/ 3040 w 4828"/>
                <a:gd name="T25" fmla="*/ 1262 h 3587"/>
                <a:gd name="T26" fmla="*/ 2969 w 4828"/>
                <a:gd name="T27" fmla="*/ 1162 h 3587"/>
                <a:gd name="T28" fmla="*/ 2682 w 4828"/>
                <a:gd name="T29" fmla="*/ 859 h 3587"/>
                <a:gd name="T30" fmla="*/ 2177 w 4828"/>
                <a:gd name="T31" fmla="*/ 683 h 3587"/>
                <a:gd name="T32" fmla="*/ 2050 w 4828"/>
                <a:gd name="T33" fmla="*/ 556 h 3587"/>
                <a:gd name="T34" fmla="*/ 2055 w 4828"/>
                <a:gd name="T35" fmla="*/ 457 h 3587"/>
                <a:gd name="T36" fmla="*/ 1949 w 4828"/>
                <a:gd name="T37" fmla="*/ 449 h 3587"/>
                <a:gd name="T38" fmla="*/ 1859 w 4828"/>
                <a:gd name="T39" fmla="*/ 420 h 3587"/>
                <a:gd name="T40" fmla="*/ 1821 w 4828"/>
                <a:gd name="T41" fmla="*/ 335 h 3587"/>
                <a:gd name="T42" fmla="*/ 1800 w 4828"/>
                <a:gd name="T43" fmla="*/ 232 h 3587"/>
                <a:gd name="T44" fmla="*/ 1745 w 4828"/>
                <a:gd name="T45" fmla="*/ 247 h 3587"/>
                <a:gd name="T46" fmla="*/ 1720 w 4828"/>
                <a:gd name="T47" fmla="*/ 433 h 3587"/>
                <a:gd name="T48" fmla="*/ 1497 w 4828"/>
                <a:gd name="T49" fmla="*/ 355 h 3587"/>
                <a:gd name="T50" fmla="*/ 971 w 4828"/>
                <a:gd name="T51" fmla="*/ 0 h 3587"/>
                <a:gd name="T52" fmla="*/ 936 w 4828"/>
                <a:gd name="T53" fmla="*/ 94 h 3587"/>
                <a:gd name="T54" fmla="*/ 1120 w 4828"/>
                <a:gd name="T55" fmla="*/ 184 h 3587"/>
                <a:gd name="T56" fmla="*/ 1457 w 4828"/>
                <a:gd name="T57" fmla="*/ 382 h 3587"/>
                <a:gd name="T58" fmla="*/ 1269 w 4828"/>
                <a:gd name="T59" fmla="*/ 452 h 3587"/>
                <a:gd name="T60" fmla="*/ 478 w 4828"/>
                <a:gd name="T61" fmla="*/ 388 h 3587"/>
                <a:gd name="T62" fmla="*/ 0 w 4828"/>
                <a:gd name="T63" fmla="*/ 422 h 3587"/>
                <a:gd name="T64" fmla="*/ 673 w 4828"/>
                <a:gd name="T65" fmla="*/ 461 h 3587"/>
                <a:gd name="T66" fmla="*/ 1399 w 4828"/>
                <a:gd name="T67" fmla="*/ 515 h 3587"/>
                <a:gd name="T68" fmla="*/ 1722 w 4828"/>
                <a:gd name="T69" fmla="*/ 469 h 3587"/>
                <a:gd name="T70" fmla="*/ 1873 w 4828"/>
                <a:gd name="T71" fmla="*/ 511 h 3587"/>
                <a:gd name="T72" fmla="*/ 1986 w 4828"/>
                <a:gd name="T73" fmla="*/ 662 h 3587"/>
                <a:gd name="T74" fmla="*/ 2318 w 4828"/>
                <a:gd name="T75" fmla="*/ 780 h 3587"/>
                <a:gd name="T76" fmla="*/ 2718 w 4828"/>
                <a:gd name="T77" fmla="*/ 953 h 3587"/>
                <a:gd name="T78" fmla="*/ 2899 w 4828"/>
                <a:gd name="T79" fmla="*/ 1160 h 3587"/>
                <a:gd name="T80" fmla="*/ 2964 w 4828"/>
                <a:gd name="T81" fmla="*/ 1416 h 3587"/>
                <a:gd name="T82" fmla="*/ 2930 w 4828"/>
                <a:gd name="T83" fmla="*/ 2000 h 3587"/>
                <a:gd name="T84" fmla="*/ 2724 w 4828"/>
                <a:gd name="T85" fmla="*/ 2190 h 3587"/>
                <a:gd name="T86" fmla="*/ 2477 w 4828"/>
                <a:gd name="T87" fmla="*/ 2448 h 3587"/>
                <a:gd name="T88" fmla="*/ 2470 w 4828"/>
                <a:gd name="T89" fmla="*/ 2808 h 3587"/>
                <a:gd name="T90" fmla="*/ 2586 w 4828"/>
                <a:gd name="T91" fmla="*/ 2974 h 3587"/>
                <a:gd name="T92" fmla="*/ 2874 w 4828"/>
                <a:gd name="T93" fmla="*/ 3084 h 3587"/>
                <a:gd name="T94" fmla="*/ 2864 w 4828"/>
                <a:gd name="T95" fmla="*/ 3395 h 3587"/>
                <a:gd name="T96" fmla="*/ 2985 w 4828"/>
                <a:gd name="T97" fmla="*/ 3522 h 3587"/>
                <a:gd name="T98" fmla="*/ 3448 w 4828"/>
                <a:gd name="T99" fmla="*/ 3587 h 3587"/>
                <a:gd name="T100" fmla="*/ 3901 w 4828"/>
                <a:gd name="T101" fmla="*/ 3558 h 3587"/>
                <a:gd name="T102" fmla="*/ 3924 w 4828"/>
                <a:gd name="T103" fmla="*/ 3500 h 3587"/>
                <a:gd name="T104" fmla="*/ 3224 w 4828"/>
                <a:gd name="T105" fmla="*/ 3515 h 3587"/>
                <a:gd name="T106" fmla="*/ 2939 w 4828"/>
                <a:gd name="T107" fmla="*/ 3439 h 3587"/>
                <a:gd name="T108" fmla="*/ 2934 w 4828"/>
                <a:gd name="T109" fmla="*/ 3212 h 3587"/>
                <a:gd name="T110" fmla="*/ 3158 w 4828"/>
                <a:gd name="T111" fmla="*/ 3012 h 3587"/>
                <a:gd name="T112" fmla="*/ 3383 w 4828"/>
                <a:gd name="T113" fmla="*/ 2759 h 3587"/>
                <a:gd name="T114" fmla="*/ 3392 w 4828"/>
                <a:gd name="T115" fmla="*/ 2413 h 3587"/>
                <a:gd name="T116" fmla="*/ 3167 w 4828"/>
                <a:gd name="T117" fmla="*/ 2129 h 3587"/>
                <a:gd name="T118" fmla="*/ 3027 w 4828"/>
                <a:gd name="T119" fmla="*/ 1643 h 3587"/>
                <a:gd name="T120" fmla="*/ 3094 w 4828"/>
                <a:gd name="T121" fmla="*/ 1254 h 3587"/>
                <a:gd name="T122" fmla="*/ 3307 w 4828"/>
                <a:gd name="T123" fmla="*/ 985 h 3587"/>
                <a:gd name="T124" fmla="*/ 3739 w 4828"/>
                <a:gd name="T125" fmla="*/ 790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28" h="3587">
                  <a:moveTo>
                    <a:pt x="3849" y="762"/>
                  </a:moveTo>
                  <a:lnTo>
                    <a:pt x="3865" y="758"/>
                  </a:lnTo>
                  <a:lnTo>
                    <a:pt x="3882" y="754"/>
                  </a:lnTo>
                  <a:lnTo>
                    <a:pt x="3901" y="750"/>
                  </a:lnTo>
                  <a:lnTo>
                    <a:pt x="3926" y="746"/>
                  </a:lnTo>
                  <a:lnTo>
                    <a:pt x="3959" y="739"/>
                  </a:lnTo>
                  <a:lnTo>
                    <a:pt x="4003" y="731"/>
                  </a:lnTo>
                  <a:lnTo>
                    <a:pt x="4060" y="721"/>
                  </a:lnTo>
                  <a:lnTo>
                    <a:pt x="4134" y="708"/>
                  </a:lnTo>
                  <a:lnTo>
                    <a:pt x="4134" y="707"/>
                  </a:lnTo>
                  <a:lnTo>
                    <a:pt x="4134" y="706"/>
                  </a:lnTo>
                  <a:lnTo>
                    <a:pt x="4171" y="699"/>
                  </a:lnTo>
                  <a:lnTo>
                    <a:pt x="4209" y="692"/>
                  </a:lnTo>
                  <a:lnTo>
                    <a:pt x="4249" y="682"/>
                  </a:lnTo>
                  <a:lnTo>
                    <a:pt x="4288" y="671"/>
                  </a:lnTo>
                  <a:lnTo>
                    <a:pt x="4328" y="659"/>
                  </a:lnTo>
                  <a:lnTo>
                    <a:pt x="4369" y="646"/>
                  </a:lnTo>
                  <a:lnTo>
                    <a:pt x="4408" y="631"/>
                  </a:lnTo>
                  <a:lnTo>
                    <a:pt x="4447" y="616"/>
                  </a:lnTo>
                  <a:lnTo>
                    <a:pt x="4487" y="600"/>
                  </a:lnTo>
                  <a:lnTo>
                    <a:pt x="4525" y="583"/>
                  </a:lnTo>
                  <a:lnTo>
                    <a:pt x="4561" y="566"/>
                  </a:lnTo>
                  <a:lnTo>
                    <a:pt x="4596" y="548"/>
                  </a:lnTo>
                  <a:lnTo>
                    <a:pt x="4629" y="530"/>
                  </a:lnTo>
                  <a:lnTo>
                    <a:pt x="4661" y="511"/>
                  </a:lnTo>
                  <a:lnTo>
                    <a:pt x="4689" y="492"/>
                  </a:lnTo>
                  <a:lnTo>
                    <a:pt x="4716" y="474"/>
                  </a:lnTo>
                  <a:lnTo>
                    <a:pt x="4758" y="446"/>
                  </a:lnTo>
                  <a:lnTo>
                    <a:pt x="4794" y="424"/>
                  </a:lnTo>
                  <a:lnTo>
                    <a:pt x="4802" y="420"/>
                  </a:lnTo>
                  <a:lnTo>
                    <a:pt x="4808" y="414"/>
                  </a:lnTo>
                  <a:lnTo>
                    <a:pt x="4813" y="409"/>
                  </a:lnTo>
                  <a:lnTo>
                    <a:pt x="4819" y="403"/>
                  </a:lnTo>
                  <a:lnTo>
                    <a:pt x="4822" y="396"/>
                  </a:lnTo>
                  <a:lnTo>
                    <a:pt x="4825" y="388"/>
                  </a:lnTo>
                  <a:lnTo>
                    <a:pt x="4827" y="379"/>
                  </a:lnTo>
                  <a:lnTo>
                    <a:pt x="4828" y="371"/>
                  </a:lnTo>
                  <a:lnTo>
                    <a:pt x="4827" y="362"/>
                  </a:lnTo>
                  <a:lnTo>
                    <a:pt x="4826" y="356"/>
                  </a:lnTo>
                  <a:lnTo>
                    <a:pt x="4825" y="354"/>
                  </a:lnTo>
                  <a:lnTo>
                    <a:pt x="4824" y="353"/>
                  </a:lnTo>
                  <a:lnTo>
                    <a:pt x="4822" y="353"/>
                  </a:lnTo>
                  <a:lnTo>
                    <a:pt x="4820" y="353"/>
                  </a:lnTo>
                  <a:lnTo>
                    <a:pt x="4811" y="359"/>
                  </a:lnTo>
                  <a:lnTo>
                    <a:pt x="4798" y="372"/>
                  </a:lnTo>
                  <a:lnTo>
                    <a:pt x="4790" y="378"/>
                  </a:lnTo>
                  <a:lnTo>
                    <a:pt x="4781" y="386"/>
                  </a:lnTo>
                  <a:lnTo>
                    <a:pt x="4770" y="394"/>
                  </a:lnTo>
                  <a:lnTo>
                    <a:pt x="4760" y="401"/>
                  </a:lnTo>
                  <a:lnTo>
                    <a:pt x="4747" y="406"/>
                  </a:lnTo>
                  <a:lnTo>
                    <a:pt x="4734" y="411"/>
                  </a:lnTo>
                  <a:lnTo>
                    <a:pt x="4719" y="414"/>
                  </a:lnTo>
                  <a:lnTo>
                    <a:pt x="4705" y="415"/>
                  </a:lnTo>
                  <a:lnTo>
                    <a:pt x="4696" y="415"/>
                  </a:lnTo>
                  <a:lnTo>
                    <a:pt x="4689" y="414"/>
                  </a:lnTo>
                  <a:lnTo>
                    <a:pt x="4681" y="412"/>
                  </a:lnTo>
                  <a:lnTo>
                    <a:pt x="4673" y="410"/>
                  </a:lnTo>
                  <a:lnTo>
                    <a:pt x="4659" y="404"/>
                  </a:lnTo>
                  <a:lnTo>
                    <a:pt x="4645" y="396"/>
                  </a:lnTo>
                  <a:lnTo>
                    <a:pt x="4633" y="387"/>
                  </a:lnTo>
                  <a:lnTo>
                    <a:pt x="4620" y="378"/>
                  </a:lnTo>
                  <a:lnTo>
                    <a:pt x="4609" y="368"/>
                  </a:lnTo>
                  <a:lnTo>
                    <a:pt x="4599" y="358"/>
                  </a:lnTo>
                  <a:lnTo>
                    <a:pt x="4581" y="341"/>
                  </a:lnTo>
                  <a:lnTo>
                    <a:pt x="4568" y="331"/>
                  </a:lnTo>
                  <a:lnTo>
                    <a:pt x="4565" y="330"/>
                  </a:lnTo>
                  <a:lnTo>
                    <a:pt x="4563" y="329"/>
                  </a:lnTo>
                  <a:lnTo>
                    <a:pt x="4561" y="330"/>
                  </a:lnTo>
                  <a:lnTo>
                    <a:pt x="4560" y="331"/>
                  </a:lnTo>
                  <a:lnTo>
                    <a:pt x="4557" y="336"/>
                  </a:lnTo>
                  <a:lnTo>
                    <a:pt x="4556" y="344"/>
                  </a:lnTo>
                  <a:lnTo>
                    <a:pt x="4552" y="349"/>
                  </a:lnTo>
                  <a:lnTo>
                    <a:pt x="4547" y="355"/>
                  </a:lnTo>
                  <a:lnTo>
                    <a:pt x="4545" y="359"/>
                  </a:lnTo>
                  <a:lnTo>
                    <a:pt x="4543" y="364"/>
                  </a:lnTo>
                  <a:lnTo>
                    <a:pt x="4542" y="368"/>
                  </a:lnTo>
                  <a:lnTo>
                    <a:pt x="4542" y="373"/>
                  </a:lnTo>
                  <a:lnTo>
                    <a:pt x="4543" y="377"/>
                  </a:lnTo>
                  <a:lnTo>
                    <a:pt x="4544" y="382"/>
                  </a:lnTo>
                  <a:lnTo>
                    <a:pt x="4548" y="390"/>
                  </a:lnTo>
                  <a:lnTo>
                    <a:pt x="4555" y="397"/>
                  </a:lnTo>
                  <a:lnTo>
                    <a:pt x="4564" y="404"/>
                  </a:lnTo>
                  <a:lnTo>
                    <a:pt x="4574" y="411"/>
                  </a:lnTo>
                  <a:lnTo>
                    <a:pt x="4596" y="424"/>
                  </a:lnTo>
                  <a:lnTo>
                    <a:pt x="4617" y="437"/>
                  </a:lnTo>
                  <a:lnTo>
                    <a:pt x="4626" y="443"/>
                  </a:lnTo>
                  <a:lnTo>
                    <a:pt x="4634" y="449"/>
                  </a:lnTo>
                  <a:lnTo>
                    <a:pt x="4639" y="456"/>
                  </a:lnTo>
                  <a:lnTo>
                    <a:pt x="4642" y="463"/>
                  </a:lnTo>
                  <a:lnTo>
                    <a:pt x="4634" y="469"/>
                  </a:lnTo>
                  <a:lnTo>
                    <a:pt x="4624" y="475"/>
                  </a:lnTo>
                  <a:lnTo>
                    <a:pt x="4611" y="482"/>
                  </a:lnTo>
                  <a:lnTo>
                    <a:pt x="4598" y="488"/>
                  </a:lnTo>
                  <a:lnTo>
                    <a:pt x="4568" y="502"/>
                  </a:lnTo>
                  <a:lnTo>
                    <a:pt x="4532" y="516"/>
                  </a:lnTo>
                  <a:lnTo>
                    <a:pt x="4493" y="530"/>
                  </a:lnTo>
                  <a:lnTo>
                    <a:pt x="4452" y="545"/>
                  </a:lnTo>
                  <a:lnTo>
                    <a:pt x="4410" y="558"/>
                  </a:lnTo>
                  <a:lnTo>
                    <a:pt x="4368" y="571"/>
                  </a:lnTo>
                  <a:lnTo>
                    <a:pt x="4287" y="597"/>
                  </a:lnTo>
                  <a:lnTo>
                    <a:pt x="4218" y="619"/>
                  </a:lnTo>
                  <a:lnTo>
                    <a:pt x="4191" y="628"/>
                  </a:lnTo>
                  <a:lnTo>
                    <a:pt x="4171" y="634"/>
                  </a:lnTo>
                  <a:lnTo>
                    <a:pt x="4164" y="638"/>
                  </a:lnTo>
                  <a:lnTo>
                    <a:pt x="4159" y="640"/>
                  </a:lnTo>
                  <a:lnTo>
                    <a:pt x="4155" y="642"/>
                  </a:lnTo>
                  <a:lnTo>
                    <a:pt x="4154" y="643"/>
                  </a:lnTo>
                  <a:lnTo>
                    <a:pt x="4147" y="644"/>
                  </a:lnTo>
                  <a:lnTo>
                    <a:pt x="4136" y="644"/>
                  </a:lnTo>
                  <a:lnTo>
                    <a:pt x="4126" y="644"/>
                  </a:lnTo>
                  <a:lnTo>
                    <a:pt x="4116" y="646"/>
                  </a:lnTo>
                  <a:lnTo>
                    <a:pt x="4077" y="651"/>
                  </a:lnTo>
                  <a:lnTo>
                    <a:pt x="4035" y="659"/>
                  </a:lnTo>
                  <a:lnTo>
                    <a:pt x="3992" y="668"/>
                  </a:lnTo>
                  <a:lnTo>
                    <a:pt x="3947" y="677"/>
                  </a:lnTo>
                  <a:lnTo>
                    <a:pt x="3902" y="687"/>
                  </a:lnTo>
                  <a:lnTo>
                    <a:pt x="3859" y="695"/>
                  </a:lnTo>
                  <a:lnTo>
                    <a:pt x="3819" y="703"/>
                  </a:lnTo>
                  <a:lnTo>
                    <a:pt x="3783" y="710"/>
                  </a:lnTo>
                  <a:lnTo>
                    <a:pt x="3758" y="713"/>
                  </a:lnTo>
                  <a:lnTo>
                    <a:pt x="3733" y="719"/>
                  </a:lnTo>
                  <a:lnTo>
                    <a:pt x="3707" y="724"/>
                  </a:lnTo>
                  <a:lnTo>
                    <a:pt x="3682" y="732"/>
                  </a:lnTo>
                  <a:lnTo>
                    <a:pt x="3655" y="740"/>
                  </a:lnTo>
                  <a:lnTo>
                    <a:pt x="3629" y="749"/>
                  </a:lnTo>
                  <a:lnTo>
                    <a:pt x="3602" y="759"/>
                  </a:lnTo>
                  <a:lnTo>
                    <a:pt x="3574" y="769"/>
                  </a:lnTo>
                  <a:lnTo>
                    <a:pt x="3547" y="781"/>
                  </a:lnTo>
                  <a:lnTo>
                    <a:pt x="3520" y="794"/>
                  </a:lnTo>
                  <a:lnTo>
                    <a:pt x="3493" y="806"/>
                  </a:lnTo>
                  <a:lnTo>
                    <a:pt x="3466" y="821"/>
                  </a:lnTo>
                  <a:lnTo>
                    <a:pt x="3439" y="835"/>
                  </a:lnTo>
                  <a:lnTo>
                    <a:pt x="3412" y="850"/>
                  </a:lnTo>
                  <a:lnTo>
                    <a:pt x="3386" y="866"/>
                  </a:lnTo>
                  <a:lnTo>
                    <a:pt x="3360" y="882"/>
                  </a:lnTo>
                  <a:lnTo>
                    <a:pt x="3335" y="898"/>
                  </a:lnTo>
                  <a:lnTo>
                    <a:pt x="3310" y="916"/>
                  </a:lnTo>
                  <a:lnTo>
                    <a:pt x="3286" y="934"/>
                  </a:lnTo>
                  <a:lnTo>
                    <a:pt x="3263" y="952"/>
                  </a:lnTo>
                  <a:lnTo>
                    <a:pt x="3240" y="970"/>
                  </a:lnTo>
                  <a:lnTo>
                    <a:pt x="3219" y="989"/>
                  </a:lnTo>
                  <a:lnTo>
                    <a:pt x="3198" y="1008"/>
                  </a:lnTo>
                  <a:lnTo>
                    <a:pt x="3177" y="1027"/>
                  </a:lnTo>
                  <a:lnTo>
                    <a:pt x="3158" y="1048"/>
                  </a:lnTo>
                  <a:lnTo>
                    <a:pt x="3142" y="1067"/>
                  </a:lnTo>
                  <a:lnTo>
                    <a:pt x="3125" y="1087"/>
                  </a:lnTo>
                  <a:lnTo>
                    <a:pt x="3109" y="1107"/>
                  </a:lnTo>
                  <a:lnTo>
                    <a:pt x="3096" y="1127"/>
                  </a:lnTo>
                  <a:lnTo>
                    <a:pt x="3083" y="1147"/>
                  </a:lnTo>
                  <a:lnTo>
                    <a:pt x="3072" y="1168"/>
                  </a:lnTo>
                  <a:lnTo>
                    <a:pt x="3063" y="1188"/>
                  </a:lnTo>
                  <a:lnTo>
                    <a:pt x="3055" y="1208"/>
                  </a:lnTo>
                  <a:lnTo>
                    <a:pt x="3051" y="1231"/>
                  </a:lnTo>
                  <a:lnTo>
                    <a:pt x="3047" y="1241"/>
                  </a:lnTo>
                  <a:lnTo>
                    <a:pt x="3045" y="1252"/>
                  </a:lnTo>
                  <a:lnTo>
                    <a:pt x="3040" y="1262"/>
                  </a:lnTo>
                  <a:lnTo>
                    <a:pt x="3036" y="1272"/>
                  </a:lnTo>
                  <a:lnTo>
                    <a:pt x="3034" y="1274"/>
                  </a:lnTo>
                  <a:lnTo>
                    <a:pt x="3029" y="1277"/>
                  </a:lnTo>
                  <a:lnTo>
                    <a:pt x="3025" y="1279"/>
                  </a:lnTo>
                  <a:lnTo>
                    <a:pt x="3019" y="1279"/>
                  </a:lnTo>
                  <a:lnTo>
                    <a:pt x="3014" y="1279"/>
                  </a:lnTo>
                  <a:lnTo>
                    <a:pt x="3009" y="1277"/>
                  </a:lnTo>
                  <a:lnTo>
                    <a:pt x="3006" y="1274"/>
                  </a:lnTo>
                  <a:lnTo>
                    <a:pt x="3005" y="1272"/>
                  </a:lnTo>
                  <a:lnTo>
                    <a:pt x="2994" y="1234"/>
                  </a:lnTo>
                  <a:lnTo>
                    <a:pt x="2982" y="1197"/>
                  </a:lnTo>
                  <a:lnTo>
                    <a:pt x="2969" y="1162"/>
                  </a:lnTo>
                  <a:lnTo>
                    <a:pt x="2953" y="1129"/>
                  </a:lnTo>
                  <a:lnTo>
                    <a:pt x="2936" y="1098"/>
                  </a:lnTo>
                  <a:lnTo>
                    <a:pt x="2917" y="1068"/>
                  </a:lnTo>
                  <a:lnTo>
                    <a:pt x="2896" y="1040"/>
                  </a:lnTo>
                  <a:lnTo>
                    <a:pt x="2873" y="1013"/>
                  </a:lnTo>
                  <a:lnTo>
                    <a:pt x="2850" y="987"/>
                  </a:lnTo>
                  <a:lnTo>
                    <a:pt x="2825" y="962"/>
                  </a:lnTo>
                  <a:lnTo>
                    <a:pt x="2798" y="940"/>
                  </a:lnTo>
                  <a:lnTo>
                    <a:pt x="2771" y="917"/>
                  </a:lnTo>
                  <a:lnTo>
                    <a:pt x="2742" y="897"/>
                  </a:lnTo>
                  <a:lnTo>
                    <a:pt x="2713" y="878"/>
                  </a:lnTo>
                  <a:lnTo>
                    <a:pt x="2682" y="859"/>
                  </a:lnTo>
                  <a:lnTo>
                    <a:pt x="2651" y="842"/>
                  </a:lnTo>
                  <a:lnTo>
                    <a:pt x="2618" y="825"/>
                  </a:lnTo>
                  <a:lnTo>
                    <a:pt x="2586" y="811"/>
                  </a:lnTo>
                  <a:lnTo>
                    <a:pt x="2552" y="796"/>
                  </a:lnTo>
                  <a:lnTo>
                    <a:pt x="2518" y="783"/>
                  </a:lnTo>
                  <a:lnTo>
                    <a:pt x="2485" y="769"/>
                  </a:lnTo>
                  <a:lnTo>
                    <a:pt x="2450" y="757"/>
                  </a:lnTo>
                  <a:lnTo>
                    <a:pt x="2416" y="746"/>
                  </a:lnTo>
                  <a:lnTo>
                    <a:pt x="2381" y="735"/>
                  </a:lnTo>
                  <a:lnTo>
                    <a:pt x="2312" y="715"/>
                  </a:lnTo>
                  <a:lnTo>
                    <a:pt x="2243" y="698"/>
                  </a:lnTo>
                  <a:lnTo>
                    <a:pt x="2177" y="683"/>
                  </a:lnTo>
                  <a:lnTo>
                    <a:pt x="2112" y="668"/>
                  </a:lnTo>
                  <a:lnTo>
                    <a:pt x="2079" y="653"/>
                  </a:lnTo>
                  <a:lnTo>
                    <a:pt x="2060" y="644"/>
                  </a:lnTo>
                  <a:lnTo>
                    <a:pt x="2052" y="640"/>
                  </a:lnTo>
                  <a:lnTo>
                    <a:pt x="2047" y="634"/>
                  </a:lnTo>
                  <a:lnTo>
                    <a:pt x="2040" y="629"/>
                  </a:lnTo>
                  <a:lnTo>
                    <a:pt x="2032" y="620"/>
                  </a:lnTo>
                  <a:lnTo>
                    <a:pt x="2032" y="612"/>
                  </a:lnTo>
                  <a:lnTo>
                    <a:pt x="2034" y="603"/>
                  </a:lnTo>
                  <a:lnTo>
                    <a:pt x="2038" y="592"/>
                  </a:lnTo>
                  <a:lnTo>
                    <a:pt x="2041" y="580"/>
                  </a:lnTo>
                  <a:lnTo>
                    <a:pt x="2050" y="556"/>
                  </a:lnTo>
                  <a:lnTo>
                    <a:pt x="2060" y="530"/>
                  </a:lnTo>
                  <a:lnTo>
                    <a:pt x="2070" y="505"/>
                  </a:lnTo>
                  <a:lnTo>
                    <a:pt x="2077" y="485"/>
                  </a:lnTo>
                  <a:lnTo>
                    <a:pt x="2078" y="476"/>
                  </a:lnTo>
                  <a:lnTo>
                    <a:pt x="2079" y="470"/>
                  </a:lnTo>
                  <a:lnTo>
                    <a:pt x="2079" y="467"/>
                  </a:lnTo>
                  <a:lnTo>
                    <a:pt x="2078" y="465"/>
                  </a:lnTo>
                  <a:lnTo>
                    <a:pt x="2077" y="464"/>
                  </a:lnTo>
                  <a:lnTo>
                    <a:pt x="2076" y="463"/>
                  </a:lnTo>
                  <a:lnTo>
                    <a:pt x="2069" y="459"/>
                  </a:lnTo>
                  <a:lnTo>
                    <a:pt x="2061" y="458"/>
                  </a:lnTo>
                  <a:lnTo>
                    <a:pt x="2055" y="457"/>
                  </a:lnTo>
                  <a:lnTo>
                    <a:pt x="2048" y="457"/>
                  </a:lnTo>
                  <a:lnTo>
                    <a:pt x="2036" y="459"/>
                  </a:lnTo>
                  <a:lnTo>
                    <a:pt x="2023" y="461"/>
                  </a:lnTo>
                  <a:lnTo>
                    <a:pt x="2011" y="465"/>
                  </a:lnTo>
                  <a:lnTo>
                    <a:pt x="1997" y="467"/>
                  </a:lnTo>
                  <a:lnTo>
                    <a:pt x="1992" y="468"/>
                  </a:lnTo>
                  <a:lnTo>
                    <a:pt x="1985" y="467"/>
                  </a:lnTo>
                  <a:lnTo>
                    <a:pt x="1977" y="466"/>
                  </a:lnTo>
                  <a:lnTo>
                    <a:pt x="1970" y="464"/>
                  </a:lnTo>
                  <a:lnTo>
                    <a:pt x="1964" y="460"/>
                  </a:lnTo>
                  <a:lnTo>
                    <a:pt x="1957" y="456"/>
                  </a:lnTo>
                  <a:lnTo>
                    <a:pt x="1949" y="449"/>
                  </a:lnTo>
                  <a:lnTo>
                    <a:pt x="1942" y="442"/>
                  </a:lnTo>
                  <a:lnTo>
                    <a:pt x="1936" y="436"/>
                  </a:lnTo>
                  <a:lnTo>
                    <a:pt x="1929" y="430"/>
                  </a:lnTo>
                  <a:lnTo>
                    <a:pt x="1922" y="424"/>
                  </a:lnTo>
                  <a:lnTo>
                    <a:pt x="1916" y="420"/>
                  </a:lnTo>
                  <a:lnTo>
                    <a:pt x="1910" y="418"/>
                  </a:lnTo>
                  <a:lnTo>
                    <a:pt x="1904" y="417"/>
                  </a:lnTo>
                  <a:lnTo>
                    <a:pt x="1897" y="415"/>
                  </a:lnTo>
                  <a:lnTo>
                    <a:pt x="1892" y="415"/>
                  </a:lnTo>
                  <a:lnTo>
                    <a:pt x="1881" y="417"/>
                  </a:lnTo>
                  <a:lnTo>
                    <a:pt x="1869" y="419"/>
                  </a:lnTo>
                  <a:lnTo>
                    <a:pt x="1859" y="420"/>
                  </a:lnTo>
                  <a:lnTo>
                    <a:pt x="1849" y="420"/>
                  </a:lnTo>
                  <a:lnTo>
                    <a:pt x="1845" y="419"/>
                  </a:lnTo>
                  <a:lnTo>
                    <a:pt x="1840" y="417"/>
                  </a:lnTo>
                  <a:lnTo>
                    <a:pt x="1836" y="414"/>
                  </a:lnTo>
                  <a:lnTo>
                    <a:pt x="1831" y="410"/>
                  </a:lnTo>
                  <a:lnTo>
                    <a:pt x="1827" y="404"/>
                  </a:lnTo>
                  <a:lnTo>
                    <a:pt x="1824" y="399"/>
                  </a:lnTo>
                  <a:lnTo>
                    <a:pt x="1821" y="393"/>
                  </a:lnTo>
                  <a:lnTo>
                    <a:pt x="1820" y="386"/>
                  </a:lnTo>
                  <a:lnTo>
                    <a:pt x="1818" y="374"/>
                  </a:lnTo>
                  <a:lnTo>
                    <a:pt x="1818" y="362"/>
                  </a:lnTo>
                  <a:lnTo>
                    <a:pt x="1821" y="335"/>
                  </a:lnTo>
                  <a:lnTo>
                    <a:pt x="1826" y="308"/>
                  </a:lnTo>
                  <a:lnTo>
                    <a:pt x="1827" y="294"/>
                  </a:lnTo>
                  <a:lnTo>
                    <a:pt x="1827" y="282"/>
                  </a:lnTo>
                  <a:lnTo>
                    <a:pt x="1827" y="275"/>
                  </a:lnTo>
                  <a:lnTo>
                    <a:pt x="1826" y="269"/>
                  </a:lnTo>
                  <a:lnTo>
                    <a:pt x="1824" y="264"/>
                  </a:lnTo>
                  <a:lnTo>
                    <a:pt x="1822" y="258"/>
                  </a:lnTo>
                  <a:lnTo>
                    <a:pt x="1819" y="253"/>
                  </a:lnTo>
                  <a:lnTo>
                    <a:pt x="1815" y="247"/>
                  </a:lnTo>
                  <a:lnTo>
                    <a:pt x="1811" y="243"/>
                  </a:lnTo>
                  <a:lnTo>
                    <a:pt x="1806" y="237"/>
                  </a:lnTo>
                  <a:lnTo>
                    <a:pt x="1800" y="232"/>
                  </a:lnTo>
                  <a:lnTo>
                    <a:pt x="1793" y="229"/>
                  </a:lnTo>
                  <a:lnTo>
                    <a:pt x="1785" y="225"/>
                  </a:lnTo>
                  <a:lnTo>
                    <a:pt x="1775" y="221"/>
                  </a:lnTo>
                  <a:lnTo>
                    <a:pt x="1769" y="220"/>
                  </a:lnTo>
                  <a:lnTo>
                    <a:pt x="1765" y="219"/>
                  </a:lnTo>
                  <a:lnTo>
                    <a:pt x="1760" y="220"/>
                  </a:lnTo>
                  <a:lnTo>
                    <a:pt x="1757" y="221"/>
                  </a:lnTo>
                  <a:lnTo>
                    <a:pt x="1754" y="223"/>
                  </a:lnTo>
                  <a:lnTo>
                    <a:pt x="1751" y="227"/>
                  </a:lnTo>
                  <a:lnTo>
                    <a:pt x="1749" y="231"/>
                  </a:lnTo>
                  <a:lnTo>
                    <a:pt x="1747" y="236"/>
                  </a:lnTo>
                  <a:lnTo>
                    <a:pt x="1745" y="247"/>
                  </a:lnTo>
                  <a:lnTo>
                    <a:pt x="1742" y="260"/>
                  </a:lnTo>
                  <a:lnTo>
                    <a:pt x="1742" y="276"/>
                  </a:lnTo>
                  <a:lnTo>
                    <a:pt x="1742" y="293"/>
                  </a:lnTo>
                  <a:lnTo>
                    <a:pt x="1744" y="328"/>
                  </a:lnTo>
                  <a:lnTo>
                    <a:pt x="1745" y="364"/>
                  </a:lnTo>
                  <a:lnTo>
                    <a:pt x="1744" y="381"/>
                  </a:lnTo>
                  <a:lnTo>
                    <a:pt x="1741" y="396"/>
                  </a:lnTo>
                  <a:lnTo>
                    <a:pt x="1738" y="410"/>
                  </a:lnTo>
                  <a:lnTo>
                    <a:pt x="1733" y="421"/>
                  </a:lnTo>
                  <a:lnTo>
                    <a:pt x="1730" y="427"/>
                  </a:lnTo>
                  <a:lnTo>
                    <a:pt x="1726" y="430"/>
                  </a:lnTo>
                  <a:lnTo>
                    <a:pt x="1720" y="433"/>
                  </a:lnTo>
                  <a:lnTo>
                    <a:pt x="1714" y="435"/>
                  </a:lnTo>
                  <a:lnTo>
                    <a:pt x="1709" y="436"/>
                  </a:lnTo>
                  <a:lnTo>
                    <a:pt x="1702" y="436"/>
                  </a:lnTo>
                  <a:lnTo>
                    <a:pt x="1695" y="436"/>
                  </a:lnTo>
                  <a:lnTo>
                    <a:pt x="1687" y="435"/>
                  </a:lnTo>
                  <a:lnTo>
                    <a:pt x="1673" y="431"/>
                  </a:lnTo>
                  <a:lnTo>
                    <a:pt x="1657" y="429"/>
                  </a:lnTo>
                  <a:lnTo>
                    <a:pt x="1643" y="427"/>
                  </a:lnTo>
                  <a:lnTo>
                    <a:pt x="1628" y="426"/>
                  </a:lnTo>
                  <a:lnTo>
                    <a:pt x="1584" y="404"/>
                  </a:lnTo>
                  <a:lnTo>
                    <a:pt x="1540" y="381"/>
                  </a:lnTo>
                  <a:lnTo>
                    <a:pt x="1497" y="355"/>
                  </a:lnTo>
                  <a:lnTo>
                    <a:pt x="1455" y="328"/>
                  </a:lnTo>
                  <a:lnTo>
                    <a:pt x="1413" y="301"/>
                  </a:lnTo>
                  <a:lnTo>
                    <a:pt x="1373" y="272"/>
                  </a:lnTo>
                  <a:lnTo>
                    <a:pt x="1334" y="244"/>
                  </a:lnTo>
                  <a:lnTo>
                    <a:pt x="1293" y="214"/>
                  </a:lnTo>
                  <a:lnTo>
                    <a:pt x="1215" y="155"/>
                  </a:lnTo>
                  <a:lnTo>
                    <a:pt x="1136" y="99"/>
                  </a:lnTo>
                  <a:lnTo>
                    <a:pt x="1096" y="72"/>
                  </a:lnTo>
                  <a:lnTo>
                    <a:pt x="1056" y="47"/>
                  </a:lnTo>
                  <a:lnTo>
                    <a:pt x="1015" y="22"/>
                  </a:lnTo>
                  <a:lnTo>
                    <a:pt x="974" y="1"/>
                  </a:lnTo>
                  <a:lnTo>
                    <a:pt x="971" y="0"/>
                  </a:lnTo>
                  <a:lnTo>
                    <a:pt x="969" y="0"/>
                  </a:lnTo>
                  <a:lnTo>
                    <a:pt x="965" y="1"/>
                  </a:lnTo>
                  <a:lnTo>
                    <a:pt x="963" y="3"/>
                  </a:lnTo>
                  <a:lnTo>
                    <a:pt x="956" y="9"/>
                  </a:lnTo>
                  <a:lnTo>
                    <a:pt x="951" y="16"/>
                  </a:lnTo>
                  <a:lnTo>
                    <a:pt x="940" y="31"/>
                  </a:lnTo>
                  <a:lnTo>
                    <a:pt x="929" y="43"/>
                  </a:lnTo>
                  <a:lnTo>
                    <a:pt x="929" y="58"/>
                  </a:lnTo>
                  <a:lnTo>
                    <a:pt x="931" y="76"/>
                  </a:lnTo>
                  <a:lnTo>
                    <a:pt x="932" y="84"/>
                  </a:lnTo>
                  <a:lnTo>
                    <a:pt x="934" y="91"/>
                  </a:lnTo>
                  <a:lnTo>
                    <a:pt x="936" y="94"/>
                  </a:lnTo>
                  <a:lnTo>
                    <a:pt x="938" y="97"/>
                  </a:lnTo>
                  <a:lnTo>
                    <a:pt x="941" y="99"/>
                  </a:lnTo>
                  <a:lnTo>
                    <a:pt x="944" y="99"/>
                  </a:lnTo>
                  <a:lnTo>
                    <a:pt x="969" y="106"/>
                  </a:lnTo>
                  <a:lnTo>
                    <a:pt x="992" y="111"/>
                  </a:lnTo>
                  <a:lnTo>
                    <a:pt x="1013" y="119"/>
                  </a:lnTo>
                  <a:lnTo>
                    <a:pt x="1032" y="126"/>
                  </a:lnTo>
                  <a:lnTo>
                    <a:pt x="1049" y="134"/>
                  </a:lnTo>
                  <a:lnTo>
                    <a:pt x="1063" y="143"/>
                  </a:lnTo>
                  <a:lnTo>
                    <a:pt x="1078" y="152"/>
                  </a:lnTo>
                  <a:lnTo>
                    <a:pt x="1092" y="162"/>
                  </a:lnTo>
                  <a:lnTo>
                    <a:pt x="1120" y="184"/>
                  </a:lnTo>
                  <a:lnTo>
                    <a:pt x="1151" y="209"/>
                  </a:lnTo>
                  <a:lnTo>
                    <a:pt x="1168" y="223"/>
                  </a:lnTo>
                  <a:lnTo>
                    <a:pt x="1186" y="237"/>
                  </a:lnTo>
                  <a:lnTo>
                    <a:pt x="1207" y="253"/>
                  </a:lnTo>
                  <a:lnTo>
                    <a:pt x="1229" y="268"/>
                  </a:lnTo>
                  <a:lnTo>
                    <a:pt x="1260" y="282"/>
                  </a:lnTo>
                  <a:lnTo>
                    <a:pt x="1299" y="299"/>
                  </a:lnTo>
                  <a:lnTo>
                    <a:pt x="1344" y="319"/>
                  </a:lnTo>
                  <a:lnTo>
                    <a:pt x="1391" y="341"/>
                  </a:lnTo>
                  <a:lnTo>
                    <a:pt x="1413" y="355"/>
                  </a:lnTo>
                  <a:lnTo>
                    <a:pt x="1436" y="368"/>
                  </a:lnTo>
                  <a:lnTo>
                    <a:pt x="1457" y="382"/>
                  </a:lnTo>
                  <a:lnTo>
                    <a:pt x="1476" y="396"/>
                  </a:lnTo>
                  <a:lnTo>
                    <a:pt x="1494" y="412"/>
                  </a:lnTo>
                  <a:lnTo>
                    <a:pt x="1509" y="428"/>
                  </a:lnTo>
                  <a:lnTo>
                    <a:pt x="1515" y="436"/>
                  </a:lnTo>
                  <a:lnTo>
                    <a:pt x="1520" y="445"/>
                  </a:lnTo>
                  <a:lnTo>
                    <a:pt x="1526" y="452"/>
                  </a:lnTo>
                  <a:lnTo>
                    <a:pt x="1529" y="461"/>
                  </a:lnTo>
                  <a:lnTo>
                    <a:pt x="1484" y="461"/>
                  </a:lnTo>
                  <a:lnTo>
                    <a:pt x="1440" y="461"/>
                  </a:lnTo>
                  <a:lnTo>
                    <a:pt x="1397" y="460"/>
                  </a:lnTo>
                  <a:lnTo>
                    <a:pt x="1354" y="458"/>
                  </a:lnTo>
                  <a:lnTo>
                    <a:pt x="1269" y="452"/>
                  </a:lnTo>
                  <a:lnTo>
                    <a:pt x="1186" y="445"/>
                  </a:lnTo>
                  <a:lnTo>
                    <a:pt x="1102" y="436"/>
                  </a:lnTo>
                  <a:lnTo>
                    <a:pt x="1019" y="426"/>
                  </a:lnTo>
                  <a:lnTo>
                    <a:pt x="936" y="415"/>
                  </a:lnTo>
                  <a:lnTo>
                    <a:pt x="851" y="404"/>
                  </a:lnTo>
                  <a:lnTo>
                    <a:pt x="798" y="402"/>
                  </a:lnTo>
                  <a:lnTo>
                    <a:pt x="744" y="400"/>
                  </a:lnTo>
                  <a:lnTo>
                    <a:pt x="691" y="397"/>
                  </a:lnTo>
                  <a:lnTo>
                    <a:pt x="638" y="395"/>
                  </a:lnTo>
                  <a:lnTo>
                    <a:pt x="585" y="393"/>
                  </a:lnTo>
                  <a:lnTo>
                    <a:pt x="531" y="391"/>
                  </a:lnTo>
                  <a:lnTo>
                    <a:pt x="478" y="388"/>
                  </a:lnTo>
                  <a:lnTo>
                    <a:pt x="424" y="386"/>
                  </a:lnTo>
                  <a:lnTo>
                    <a:pt x="371" y="384"/>
                  </a:lnTo>
                  <a:lnTo>
                    <a:pt x="319" y="382"/>
                  </a:lnTo>
                  <a:lnTo>
                    <a:pt x="265" y="379"/>
                  </a:lnTo>
                  <a:lnTo>
                    <a:pt x="212" y="377"/>
                  </a:lnTo>
                  <a:lnTo>
                    <a:pt x="158" y="375"/>
                  </a:lnTo>
                  <a:lnTo>
                    <a:pt x="105" y="373"/>
                  </a:lnTo>
                  <a:lnTo>
                    <a:pt x="53" y="371"/>
                  </a:lnTo>
                  <a:lnTo>
                    <a:pt x="0" y="368"/>
                  </a:lnTo>
                  <a:lnTo>
                    <a:pt x="0" y="383"/>
                  </a:lnTo>
                  <a:lnTo>
                    <a:pt x="0" y="402"/>
                  </a:lnTo>
                  <a:lnTo>
                    <a:pt x="0" y="422"/>
                  </a:lnTo>
                  <a:lnTo>
                    <a:pt x="0" y="437"/>
                  </a:lnTo>
                  <a:lnTo>
                    <a:pt x="60" y="440"/>
                  </a:lnTo>
                  <a:lnTo>
                    <a:pt x="122" y="443"/>
                  </a:lnTo>
                  <a:lnTo>
                    <a:pt x="183" y="446"/>
                  </a:lnTo>
                  <a:lnTo>
                    <a:pt x="245" y="448"/>
                  </a:lnTo>
                  <a:lnTo>
                    <a:pt x="306" y="450"/>
                  </a:lnTo>
                  <a:lnTo>
                    <a:pt x="368" y="452"/>
                  </a:lnTo>
                  <a:lnTo>
                    <a:pt x="429" y="454"/>
                  </a:lnTo>
                  <a:lnTo>
                    <a:pt x="490" y="456"/>
                  </a:lnTo>
                  <a:lnTo>
                    <a:pt x="551" y="457"/>
                  </a:lnTo>
                  <a:lnTo>
                    <a:pt x="613" y="459"/>
                  </a:lnTo>
                  <a:lnTo>
                    <a:pt x="673" y="461"/>
                  </a:lnTo>
                  <a:lnTo>
                    <a:pt x="733" y="464"/>
                  </a:lnTo>
                  <a:lnTo>
                    <a:pt x="794" y="467"/>
                  </a:lnTo>
                  <a:lnTo>
                    <a:pt x="853" y="470"/>
                  </a:lnTo>
                  <a:lnTo>
                    <a:pt x="912" y="475"/>
                  </a:lnTo>
                  <a:lnTo>
                    <a:pt x="970" y="479"/>
                  </a:lnTo>
                  <a:lnTo>
                    <a:pt x="1028" y="485"/>
                  </a:lnTo>
                  <a:lnTo>
                    <a:pt x="1101" y="493"/>
                  </a:lnTo>
                  <a:lnTo>
                    <a:pt x="1183" y="502"/>
                  </a:lnTo>
                  <a:lnTo>
                    <a:pt x="1270" y="509"/>
                  </a:lnTo>
                  <a:lnTo>
                    <a:pt x="1314" y="512"/>
                  </a:lnTo>
                  <a:lnTo>
                    <a:pt x="1356" y="514"/>
                  </a:lnTo>
                  <a:lnTo>
                    <a:pt x="1399" y="515"/>
                  </a:lnTo>
                  <a:lnTo>
                    <a:pt x="1439" y="515"/>
                  </a:lnTo>
                  <a:lnTo>
                    <a:pt x="1479" y="513"/>
                  </a:lnTo>
                  <a:lnTo>
                    <a:pt x="1515" y="511"/>
                  </a:lnTo>
                  <a:lnTo>
                    <a:pt x="1530" y="509"/>
                  </a:lnTo>
                  <a:lnTo>
                    <a:pt x="1546" y="506"/>
                  </a:lnTo>
                  <a:lnTo>
                    <a:pt x="1562" y="503"/>
                  </a:lnTo>
                  <a:lnTo>
                    <a:pt x="1575" y="500"/>
                  </a:lnTo>
                  <a:lnTo>
                    <a:pt x="1607" y="491"/>
                  </a:lnTo>
                  <a:lnTo>
                    <a:pt x="1638" y="483"/>
                  </a:lnTo>
                  <a:lnTo>
                    <a:pt x="1667" y="477"/>
                  </a:lnTo>
                  <a:lnTo>
                    <a:pt x="1695" y="473"/>
                  </a:lnTo>
                  <a:lnTo>
                    <a:pt x="1722" y="469"/>
                  </a:lnTo>
                  <a:lnTo>
                    <a:pt x="1748" y="468"/>
                  </a:lnTo>
                  <a:lnTo>
                    <a:pt x="1762" y="468"/>
                  </a:lnTo>
                  <a:lnTo>
                    <a:pt x="1774" y="469"/>
                  </a:lnTo>
                  <a:lnTo>
                    <a:pt x="1785" y="472"/>
                  </a:lnTo>
                  <a:lnTo>
                    <a:pt x="1797" y="474"/>
                  </a:lnTo>
                  <a:lnTo>
                    <a:pt x="1809" y="476"/>
                  </a:lnTo>
                  <a:lnTo>
                    <a:pt x="1820" y="481"/>
                  </a:lnTo>
                  <a:lnTo>
                    <a:pt x="1831" y="485"/>
                  </a:lnTo>
                  <a:lnTo>
                    <a:pt x="1842" y="490"/>
                  </a:lnTo>
                  <a:lnTo>
                    <a:pt x="1852" y="496"/>
                  </a:lnTo>
                  <a:lnTo>
                    <a:pt x="1863" y="503"/>
                  </a:lnTo>
                  <a:lnTo>
                    <a:pt x="1873" y="511"/>
                  </a:lnTo>
                  <a:lnTo>
                    <a:pt x="1883" y="520"/>
                  </a:lnTo>
                  <a:lnTo>
                    <a:pt x="1892" y="529"/>
                  </a:lnTo>
                  <a:lnTo>
                    <a:pt x="1902" y="540"/>
                  </a:lnTo>
                  <a:lnTo>
                    <a:pt x="1911" y="551"/>
                  </a:lnTo>
                  <a:lnTo>
                    <a:pt x="1920" y="564"/>
                  </a:lnTo>
                  <a:lnTo>
                    <a:pt x="1929" y="578"/>
                  </a:lnTo>
                  <a:lnTo>
                    <a:pt x="1937" y="593"/>
                  </a:lnTo>
                  <a:lnTo>
                    <a:pt x="1946" y="609"/>
                  </a:lnTo>
                  <a:lnTo>
                    <a:pt x="1954" y="625"/>
                  </a:lnTo>
                  <a:lnTo>
                    <a:pt x="1963" y="639"/>
                  </a:lnTo>
                  <a:lnTo>
                    <a:pt x="1974" y="651"/>
                  </a:lnTo>
                  <a:lnTo>
                    <a:pt x="1986" y="662"/>
                  </a:lnTo>
                  <a:lnTo>
                    <a:pt x="2000" y="674"/>
                  </a:lnTo>
                  <a:lnTo>
                    <a:pt x="2014" y="684"/>
                  </a:lnTo>
                  <a:lnTo>
                    <a:pt x="2031" y="693"/>
                  </a:lnTo>
                  <a:lnTo>
                    <a:pt x="2048" y="702"/>
                  </a:lnTo>
                  <a:lnTo>
                    <a:pt x="2065" y="710"/>
                  </a:lnTo>
                  <a:lnTo>
                    <a:pt x="2084" y="717"/>
                  </a:lnTo>
                  <a:lnTo>
                    <a:pt x="2103" y="725"/>
                  </a:lnTo>
                  <a:lnTo>
                    <a:pt x="2123" y="732"/>
                  </a:lnTo>
                  <a:lnTo>
                    <a:pt x="2143" y="738"/>
                  </a:lnTo>
                  <a:lnTo>
                    <a:pt x="2186" y="750"/>
                  </a:lnTo>
                  <a:lnTo>
                    <a:pt x="2230" y="761"/>
                  </a:lnTo>
                  <a:lnTo>
                    <a:pt x="2318" y="780"/>
                  </a:lnTo>
                  <a:lnTo>
                    <a:pt x="2405" y="799"/>
                  </a:lnTo>
                  <a:lnTo>
                    <a:pt x="2445" y="811"/>
                  </a:lnTo>
                  <a:lnTo>
                    <a:pt x="2482" y="822"/>
                  </a:lnTo>
                  <a:lnTo>
                    <a:pt x="2500" y="829"/>
                  </a:lnTo>
                  <a:lnTo>
                    <a:pt x="2516" y="834"/>
                  </a:lnTo>
                  <a:lnTo>
                    <a:pt x="2532" y="842"/>
                  </a:lnTo>
                  <a:lnTo>
                    <a:pt x="2546" y="849"/>
                  </a:lnTo>
                  <a:lnTo>
                    <a:pt x="2585" y="870"/>
                  </a:lnTo>
                  <a:lnTo>
                    <a:pt x="2621" y="890"/>
                  </a:lnTo>
                  <a:lnTo>
                    <a:pt x="2654" y="911"/>
                  </a:lnTo>
                  <a:lnTo>
                    <a:pt x="2688" y="932"/>
                  </a:lnTo>
                  <a:lnTo>
                    <a:pt x="2718" y="953"/>
                  </a:lnTo>
                  <a:lnTo>
                    <a:pt x="2749" y="976"/>
                  </a:lnTo>
                  <a:lnTo>
                    <a:pt x="2777" y="998"/>
                  </a:lnTo>
                  <a:lnTo>
                    <a:pt x="2802" y="1023"/>
                  </a:lnTo>
                  <a:lnTo>
                    <a:pt x="2815" y="1036"/>
                  </a:lnTo>
                  <a:lnTo>
                    <a:pt x="2827" y="1050"/>
                  </a:lnTo>
                  <a:lnTo>
                    <a:pt x="2838" y="1064"/>
                  </a:lnTo>
                  <a:lnTo>
                    <a:pt x="2850" y="1078"/>
                  </a:lnTo>
                  <a:lnTo>
                    <a:pt x="2861" y="1094"/>
                  </a:lnTo>
                  <a:lnTo>
                    <a:pt x="2871" y="1109"/>
                  </a:lnTo>
                  <a:lnTo>
                    <a:pt x="2881" y="1125"/>
                  </a:lnTo>
                  <a:lnTo>
                    <a:pt x="2890" y="1143"/>
                  </a:lnTo>
                  <a:lnTo>
                    <a:pt x="2899" y="1160"/>
                  </a:lnTo>
                  <a:lnTo>
                    <a:pt x="2908" y="1179"/>
                  </a:lnTo>
                  <a:lnTo>
                    <a:pt x="2916" y="1198"/>
                  </a:lnTo>
                  <a:lnTo>
                    <a:pt x="2924" y="1218"/>
                  </a:lnTo>
                  <a:lnTo>
                    <a:pt x="2932" y="1240"/>
                  </a:lnTo>
                  <a:lnTo>
                    <a:pt x="2938" y="1261"/>
                  </a:lnTo>
                  <a:lnTo>
                    <a:pt x="2944" y="1284"/>
                  </a:lnTo>
                  <a:lnTo>
                    <a:pt x="2951" y="1308"/>
                  </a:lnTo>
                  <a:lnTo>
                    <a:pt x="2954" y="1325"/>
                  </a:lnTo>
                  <a:lnTo>
                    <a:pt x="2957" y="1343"/>
                  </a:lnTo>
                  <a:lnTo>
                    <a:pt x="2960" y="1361"/>
                  </a:lnTo>
                  <a:lnTo>
                    <a:pt x="2962" y="1379"/>
                  </a:lnTo>
                  <a:lnTo>
                    <a:pt x="2964" y="1416"/>
                  </a:lnTo>
                  <a:lnTo>
                    <a:pt x="2965" y="1455"/>
                  </a:lnTo>
                  <a:lnTo>
                    <a:pt x="2964" y="1496"/>
                  </a:lnTo>
                  <a:lnTo>
                    <a:pt x="2963" y="1537"/>
                  </a:lnTo>
                  <a:lnTo>
                    <a:pt x="2960" y="1580"/>
                  </a:lnTo>
                  <a:lnTo>
                    <a:pt x="2956" y="1622"/>
                  </a:lnTo>
                  <a:lnTo>
                    <a:pt x="2950" y="1711"/>
                  </a:lnTo>
                  <a:lnTo>
                    <a:pt x="2942" y="1802"/>
                  </a:lnTo>
                  <a:lnTo>
                    <a:pt x="2938" y="1848"/>
                  </a:lnTo>
                  <a:lnTo>
                    <a:pt x="2936" y="1894"/>
                  </a:lnTo>
                  <a:lnTo>
                    <a:pt x="2935" y="1940"/>
                  </a:lnTo>
                  <a:lnTo>
                    <a:pt x="2935" y="1986"/>
                  </a:lnTo>
                  <a:lnTo>
                    <a:pt x="2930" y="2000"/>
                  </a:lnTo>
                  <a:lnTo>
                    <a:pt x="2925" y="2012"/>
                  </a:lnTo>
                  <a:lnTo>
                    <a:pt x="2919" y="2024"/>
                  </a:lnTo>
                  <a:lnTo>
                    <a:pt x="2911" y="2037"/>
                  </a:lnTo>
                  <a:lnTo>
                    <a:pt x="2903" y="2049"/>
                  </a:lnTo>
                  <a:lnTo>
                    <a:pt x="2895" y="2060"/>
                  </a:lnTo>
                  <a:lnTo>
                    <a:pt x="2884" y="2071"/>
                  </a:lnTo>
                  <a:lnTo>
                    <a:pt x="2874" y="2082"/>
                  </a:lnTo>
                  <a:lnTo>
                    <a:pt x="2852" y="2102"/>
                  </a:lnTo>
                  <a:lnTo>
                    <a:pt x="2828" y="2122"/>
                  </a:lnTo>
                  <a:lnTo>
                    <a:pt x="2802" y="2140"/>
                  </a:lnTo>
                  <a:lnTo>
                    <a:pt x="2777" y="2158"/>
                  </a:lnTo>
                  <a:lnTo>
                    <a:pt x="2724" y="2190"/>
                  </a:lnTo>
                  <a:lnTo>
                    <a:pt x="2673" y="2221"/>
                  </a:lnTo>
                  <a:lnTo>
                    <a:pt x="2650" y="2237"/>
                  </a:lnTo>
                  <a:lnTo>
                    <a:pt x="2628" y="2251"/>
                  </a:lnTo>
                  <a:lnTo>
                    <a:pt x="2610" y="2266"/>
                  </a:lnTo>
                  <a:lnTo>
                    <a:pt x="2595" y="2280"/>
                  </a:lnTo>
                  <a:lnTo>
                    <a:pt x="2572" y="2305"/>
                  </a:lnTo>
                  <a:lnTo>
                    <a:pt x="2552" y="2329"/>
                  </a:lnTo>
                  <a:lnTo>
                    <a:pt x="2534" y="2353"/>
                  </a:lnTo>
                  <a:lnTo>
                    <a:pt x="2517" y="2377"/>
                  </a:lnTo>
                  <a:lnTo>
                    <a:pt x="2502" y="2399"/>
                  </a:lnTo>
                  <a:lnTo>
                    <a:pt x="2488" y="2423"/>
                  </a:lnTo>
                  <a:lnTo>
                    <a:pt x="2477" y="2448"/>
                  </a:lnTo>
                  <a:lnTo>
                    <a:pt x="2467" y="2471"/>
                  </a:lnTo>
                  <a:lnTo>
                    <a:pt x="2458" y="2496"/>
                  </a:lnTo>
                  <a:lnTo>
                    <a:pt x="2450" y="2521"/>
                  </a:lnTo>
                  <a:lnTo>
                    <a:pt x="2444" y="2546"/>
                  </a:lnTo>
                  <a:lnTo>
                    <a:pt x="2439" y="2573"/>
                  </a:lnTo>
                  <a:lnTo>
                    <a:pt x="2435" y="2600"/>
                  </a:lnTo>
                  <a:lnTo>
                    <a:pt x="2433" y="2629"/>
                  </a:lnTo>
                  <a:lnTo>
                    <a:pt x="2432" y="2659"/>
                  </a:lnTo>
                  <a:lnTo>
                    <a:pt x="2431" y="2690"/>
                  </a:lnTo>
                  <a:lnTo>
                    <a:pt x="2446" y="2742"/>
                  </a:lnTo>
                  <a:lnTo>
                    <a:pt x="2462" y="2788"/>
                  </a:lnTo>
                  <a:lnTo>
                    <a:pt x="2470" y="2808"/>
                  </a:lnTo>
                  <a:lnTo>
                    <a:pt x="2478" y="2828"/>
                  </a:lnTo>
                  <a:lnTo>
                    <a:pt x="2486" y="2846"/>
                  </a:lnTo>
                  <a:lnTo>
                    <a:pt x="2495" y="2863"/>
                  </a:lnTo>
                  <a:lnTo>
                    <a:pt x="2503" y="2880"/>
                  </a:lnTo>
                  <a:lnTo>
                    <a:pt x="2512" y="2894"/>
                  </a:lnTo>
                  <a:lnTo>
                    <a:pt x="2521" y="2908"/>
                  </a:lnTo>
                  <a:lnTo>
                    <a:pt x="2531" y="2921"/>
                  </a:lnTo>
                  <a:lnTo>
                    <a:pt x="2541" y="2934"/>
                  </a:lnTo>
                  <a:lnTo>
                    <a:pt x="2551" y="2945"/>
                  </a:lnTo>
                  <a:lnTo>
                    <a:pt x="2562" y="2955"/>
                  </a:lnTo>
                  <a:lnTo>
                    <a:pt x="2573" y="2965"/>
                  </a:lnTo>
                  <a:lnTo>
                    <a:pt x="2586" y="2974"/>
                  </a:lnTo>
                  <a:lnTo>
                    <a:pt x="2598" y="2983"/>
                  </a:lnTo>
                  <a:lnTo>
                    <a:pt x="2612" y="2991"/>
                  </a:lnTo>
                  <a:lnTo>
                    <a:pt x="2626" y="2999"/>
                  </a:lnTo>
                  <a:lnTo>
                    <a:pt x="2641" y="3007"/>
                  </a:lnTo>
                  <a:lnTo>
                    <a:pt x="2656" y="3013"/>
                  </a:lnTo>
                  <a:lnTo>
                    <a:pt x="2673" y="3020"/>
                  </a:lnTo>
                  <a:lnTo>
                    <a:pt x="2691" y="3026"/>
                  </a:lnTo>
                  <a:lnTo>
                    <a:pt x="2729" y="3038"/>
                  </a:lnTo>
                  <a:lnTo>
                    <a:pt x="2771" y="3051"/>
                  </a:lnTo>
                  <a:lnTo>
                    <a:pt x="2818" y="3063"/>
                  </a:lnTo>
                  <a:lnTo>
                    <a:pt x="2870" y="3075"/>
                  </a:lnTo>
                  <a:lnTo>
                    <a:pt x="2874" y="3084"/>
                  </a:lnTo>
                  <a:lnTo>
                    <a:pt x="2878" y="3093"/>
                  </a:lnTo>
                  <a:lnTo>
                    <a:pt x="2880" y="3104"/>
                  </a:lnTo>
                  <a:lnTo>
                    <a:pt x="2882" y="3117"/>
                  </a:lnTo>
                  <a:lnTo>
                    <a:pt x="2883" y="3129"/>
                  </a:lnTo>
                  <a:lnTo>
                    <a:pt x="2883" y="3144"/>
                  </a:lnTo>
                  <a:lnTo>
                    <a:pt x="2883" y="3158"/>
                  </a:lnTo>
                  <a:lnTo>
                    <a:pt x="2882" y="3174"/>
                  </a:lnTo>
                  <a:lnTo>
                    <a:pt x="2875" y="3240"/>
                  </a:lnTo>
                  <a:lnTo>
                    <a:pt x="2868" y="3311"/>
                  </a:lnTo>
                  <a:lnTo>
                    <a:pt x="2865" y="3346"/>
                  </a:lnTo>
                  <a:lnTo>
                    <a:pt x="2864" y="3379"/>
                  </a:lnTo>
                  <a:lnTo>
                    <a:pt x="2864" y="3395"/>
                  </a:lnTo>
                  <a:lnTo>
                    <a:pt x="2865" y="3411"/>
                  </a:lnTo>
                  <a:lnTo>
                    <a:pt x="2868" y="3426"/>
                  </a:lnTo>
                  <a:lnTo>
                    <a:pt x="2870" y="3439"/>
                  </a:lnTo>
                  <a:lnTo>
                    <a:pt x="2873" y="3452"/>
                  </a:lnTo>
                  <a:lnTo>
                    <a:pt x="2878" y="3464"/>
                  </a:lnTo>
                  <a:lnTo>
                    <a:pt x="2883" y="3475"/>
                  </a:lnTo>
                  <a:lnTo>
                    <a:pt x="2890" y="3485"/>
                  </a:lnTo>
                  <a:lnTo>
                    <a:pt x="2898" y="3493"/>
                  </a:lnTo>
                  <a:lnTo>
                    <a:pt x="2908" y="3501"/>
                  </a:lnTo>
                  <a:lnTo>
                    <a:pt x="2919" y="3505"/>
                  </a:lnTo>
                  <a:lnTo>
                    <a:pt x="2932" y="3510"/>
                  </a:lnTo>
                  <a:lnTo>
                    <a:pt x="2985" y="3522"/>
                  </a:lnTo>
                  <a:lnTo>
                    <a:pt x="3036" y="3534"/>
                  </a:lnTo>
                  <a:lnTo>
                    <a:pt x="3084" y="3545"/>
                  </a:lnTo>
                  <a:lnTo>
                    <a:pt x="3129" y="3552"/>
                  </a:lnTo>
                  <a:lnTo>
                    <a:pt x="3171" y="3560"/>
                  </a:lnTo>
                  <a:lnTo>
                    <a:pt x="3210" y="3567"/>
                  </a:lnTo>
                  <a:lnTo>
                    <a:pt x="3247" y="3573"/>
                  </a:lnTo>
                  <a:lnTo>
                    <a:pt x="3282" y="3577"/>
                  </a:lnTo>
                  <a:lnTo>
                    <a:pt x="3314" y="3580"/>
                  </a:lnTo>
                  <a:lnTo>
                    <a:pt x="3345" y="3583"/>
                  </a:lnTo>
                  <a:lnTo>
                    <a:pt x="3373" y="3585"/>
                  </a:lnTo>
                  <a:lnTo>
                    <a:pt x="3400" y="3586"/>
                  </a:lnTo>
                  <a:lnTo>
                    <a:pt x="3448" y="3587"/>
                  </a:lnTo>
                  <a:lnTo>
                    <a:pt x="3491" y="3585"/>
                  </a:lnTo>
                  <a:lnTo>
                    <a:pt x="3529" y="3583"/>
                  </a:lnTo>
                  <a:lnTo>
                    <a:pt x="3564" y="3578"/>
                  </a:lnTo>
                  <a:lnTo>
                    <a:pt x="3596" y="3574"/>
                  </a:lnTo>
                  <a:lnTo>
                    <a:pt x="3628" y="3568"/>
                  </a:lnTo>
                  <a:lnTo>
                    <a:pt x="3659" y="3565"/>
                  </a:lnTo>
                  <a:lnTo>
                    <a:pt x="3692" y="3561"/>
                  </a:lnTo>
                  <a:lnTo>
                    <a:pt x="3727" y="3559"/>
                  </a:lnTo>
                  <a:lnTo>
                    <a:pt x="3765" y="3560"/>
                  </a:lnTo>
                  <a:lnTo>
                    <a:pt x="3809" y="3560"/>
                  </a:lnTo>
                  <a:lnTo>
                    <a:pt x="3855" y="3559"/>
                  </a:lnTo>
                  <a:lnTo>
                    <a:pt x="3901" y="3558"/>
                  </a:lnTo>
                  <a:lnTo>
                    <a:pt x="3948" y="3557"/>
                  </a:lnTo>
                  <a:lnTo>
                    <a:pt x="3995" y="3556"/>
                  </a:lnTo>
                  <a:lnTo>
                    <a:pt x="4041" y="3555"/>
                  </a:lnTo>
                  <a:lnTo>
                    <a:pt x="4087" y="3554"/>
                  </a:lnTo>
                  <a:lnTo>
                    <a:pt x="4132" y="3554"/>
                  </a:lnTo>
                  <a:lnTo>
                    <a:pt x="4133" y="3541"/>
                  </a:lnTo>
                  <a:lnTo>
                    <a:pt x="4136" y="3525"/>
                  </a:lnTo>
                  <a:lnTo>
                    <a:pt x="4139" y="3510"/>
                  </a:lnTo>
                  <a:lnTo>
                    <a:pt x="4141" y="3496"/>
                  </a:lnTo>
                  <a:lnTo>
                    <a:pt x="4069" y="3496"/>
                  </a:lnTo>
                  <a:lnTo>
                    <a:pt x="3997" y="3497"/>
                  </a:lnTo>
                  <a:lnTo>
                    <a:pt x="3924" y="3500"/>
                  </a:lnTo>
                  <a:lnTo>
                    <a:pt x="3850" y="3503"/>
                  </a:lnTo>
                  <a:lnTo>
                    <a:pt x="3777" y="3507"/>
                  </a:lnTo>
                  <a:lnTo>
                    <a:pt x="3702" y="3512"/>
                  </a:lnTo>
                  <a:lnTo>
                    <a:pt x="3628" y="3516"/>
                  </a:lnTo>
                  <a:lnTo>
                    <a:pt x="3554" y="3520"/>
                  </a:lnTo>
                  <a:lnTo>
                    <a:pt x="3480" y="3523"/>
                  </a:lnTo>
                  <a:lnTo>
                    <a:pt x="3405" y="3523"/>
                  </a:lnTo>
                  <a:lnTo>
                    <a:pt x="3369" y="3523"/>
                  </a:lnTo>
                  <a:lnTo>
                    <a:pt x="3332" y="3522"/>
                  </a:lnTo>
                  <a:lnTo>
                    <a:pt x="3296" y="3521"/>
                  </a:lnTo>
                  <a:lnTo>
                    <a:pt x="3259" y="3519"/>
                  </a:lnTo>
                  <a:lnTo>
                    <a:pt x="3224" y="3515"/>
                  </a:lnTo>
                  <a:lnTo>
                    <a:pt x="3189" y="3512"/>
                  </a:lnTo>
                  <a:lnTo>
                    <a:pt x="3153" y="3507"/>
                  </a:lnTo>
                  <a:lnTo>
                    <a:pt x="3118" y="3502"/>
                  </a:lnTo>
                  <a:lnTo>
                    <a:pt x="3083" y="3495"/>
                  </a:lnTo>
                  <a:lnTo>
                    <a:pt x="3048" y="3487"/>
                  </a:lnTo>
                  <a:lnTo>
                    <a:pt x="3014" y="3479"/>
                  </a:lnTo>
                  <a:lnTo>
                    <a:pt x="2980" y="3469"/>
                  </a:lnTo>
                  <a:lnTo>
                    <a:pt x="2970" y="3465"/>
                  </a:lnTo>
                  <a:lnTo>
                    <a:pt x="2961" y="3460"/>
                  </a:lnTo>
                  <a:lnTo>
                    <a:pt x="2953" y="3454"/>
                  </a:lnTo>
                  <a:lnTo>
                    <a:pt x="2945" y="3447"/>
                  </a:lnTo>
                  <a:lnTo>
                    <a:pt x="2939" y="3439"/>
                  </a:lnTo>
                  <a:lnTo>
                    <a:pt x="2934" y="3429"/>
                  </a:lnTo>
                  <a:lnTo>
                    <a:pt x="2929" y="3419"/>
                  </a:lnTo>
                  <a:lnTo>
                    <a:pt x="2926" y="3409"/>
                  </a:lnTo>
                  <a:lnTo>
                    <a:pt x="2923" y="3397"/>
                  </a:lnTo>
                  <a:lnTo>
                    <a:pt x="2920" y="3385"/>
                  </a:lnTo>
                  <a:lnTo>
                    <a:pt x="2918" y="3372"/>
                  </a:lnTo>
                  <a:lnTo>
                    <a:pt x="2917" y="3358"/>
                  </a:lnTo>
                  <a:lnTo>
                    <a:pt x="2917" y="3331"/>
                  </a:lnTo>
                  <a:lnTo>
                    <a:pt x="2919" y="3302"/>
                  </a:lnTo>
                  <a:lnTo>
                    <a:pt x="2923" y="3272"/>
                  </a:lnTo>
                  <a:lnTo>
                    <a:pt x="2927" y="3241"/>
                  </a:lnTo>
                  <a:lnTo>
                    <a:pt x="2934" y="3212"/>
                  </a:lnTo>
                  <a:lnTo>
                    <a:pt x="2941" y="3183"/>
                  </a:lnTo>
                  <a:lnTo>
                    <a:pt x="2948" y="3156"/>
                  </a:lnTo>
                  <a:lnTo>
                    <a:pt x="2955" y="3130"/>
                  </a:lnTo>
                  <a:lnTo>
                    <a:pt x="2963" y="3107"/>
                  </a:lnTo>
                  <a:lnTo>
                    <a:pt x="2971" y="3086"/>
                  </a:lnTo>
                  <a:lnTo>
                    <a:pt x="2992" y="3075"/>
                  </a:lnTo>
                  <a:lnTo>
                    <a:pt x="3014" y="3065"/>
                  </a:lnTo>
                  <a:lnTo>
                    <a:pt x="3034" y="3056"/>
                  </a:lnTo>
                  <a:lnTo>
                    <a:pt x="3055" y="3047"/>
                  </a:lnTo>
                  <a:lnTo>
                    <a:pt x="3097" y="3034"/>
                  </a:lnTo>
                  <a:lnTo>
                    <a:pt x="3138" y="3019"/>
                  </a:lnTo>
                  <a:lnTo>
                    <a:pt x="3158" y="3012"/>
                  </a:lnTo>
                  <a:lnTo>
                    <a:pt x="3179" y="3003"/>
                  </a:lnTo>
                  <a:lnTo>
                    <a:pt x="3200" y="2994"/>
                  </a:lnTo>
                  <a:lnTo>
                    <a:pt x="3221" y="2984"/>
                  </a:lnTo>
                  <a:lnTo>
                    <a:pt x="3243" y="2973"/>
                  </a:lnTo>
                  <a:lnTo>
                    <a:pt x="3264" y="2960"/>
                  </a:lnTo>
                  <a:lnTo>
                    <a:pt x="3285" y="2944"/>
                  </a:lnTo>
                  <a:lnTo>
                    <a:pt x="3308" y="2926"/>
                  </a:lnTo>
                  <a:lnTo>
                    <a:pt x="3327" y="2891"/>
                  </a:lnTo>
                  <a:lnTo>
                    <a:pt x="3344" y="2857"/>
                  </a:lnTo>
                  <a:lnTo>
                    <a:pt x="3358" y="2824"/>
                  </a:lnTo>
                  <a:lnTo>
                    <a:pt x="3372" y="2791"/>
                  </a:lnTo>
                  <a:lnTo>
                    <a:pt x="3383" y="2759"/>
                  </a:lnTo>
                  <a:lnTo>
                    <a:pt x="3393" y="2727"/>
                  </a:lnTo>
                  <a:lnTo>
                    <a:pt x="3401" y="2697"/>
                  </a:lnTo>
                  <a:lnTo>
                    <a:pt x="3408" y="2665"/>
                  </a:lnTo>
                  <a:lnTo>
                    <a:pt x="3413" y="2636"/>
                  </a:lnTo>
                  <a:lnTo>
                    <a:pt x="3416" y="2606"/>
                  </a:lnTo>
                  <a:lnTo>
                    <a:pt x="3418" y="2578"/>
                  </a:lnTo>
                  <a:lnTo>
                    <a:pt x="3417" y="2549"/>
                  </a:lnTo>
                  <a:lnTo>
                    <a:pt x="3416" y="2521"/>
                  </a:lnTo>
                  <a:lnTo>
                    <a:pt x="3412" y="2494"/>
                  </a:lnTo>
                  <a:lnTo>
                    <a:pt x="3407" y="2466"/>
                  </a:lnTo>
                  <a:lnTo>
                    <a:pt x="3400" y="2440"/>
                  </a:lnTo>
                  <a:lnTo>
                    <a:pt x="3392" y="2413"/>
                  </a:lnTo>
                  <a:lnTo>
                    <a:pt x="3382" y="2387"/>
                  </a:lnTo>
                  <a:lnTo>
                    <a:pt x="3369" y="2362"/>
                  </a:lnTo>
                  <a:lnTo>
                    <a:pt x="3357" y="2336"/>
                  </a:lnTo>
                  <a:lnTo>
                    <a:pt x="3341" y="2312"/>
                  </a:lnTo>
                  <a:lnTo>
                    <a:pt x="3326" y="2288"/>
                  </a:lnTo>
                  <a:lnTo>
                    <a:pt x="3308" y="2265"/>
                  </a:lnTo>
                  <a:lnTo>
                    <a:pt x="3289" y="2241"/>
                  </a:lnTo>
                  <a:lnTo>
                    <a:pt x="3267" y="2217"/>
                  </a:lnTo>
                  <a:lnTo>
                    <a:pt x="3245" y="2195"/>
                  </a:lnTo>
                  <a:lnTo>
                    <a:pt x="3220" y="2173"/>
                  </a:lnTo>
                  <a:lnTo>
                    <a:pt x="3194" y="2150"/>
                  </a:lnTo>
                  <a:lnTo>
                    <a:pt x="3167" y="2129"/>
                  </a:lnTo>
                  <a:lnTo>
                    <a:pt x="3139" y="2106"/>
                  </a:lnTo>
                  <a:lnTo>
                    <a:pt x="3109" y="2085"/>
                  </a:lnTo>
                  <a:lnTo>
                    <a:pt x="3076" y="2065"/>
                  </a:lnTo>
                  <a:lnTo>
                    <a:pt x="3065" y="2042"/>
                  </a:lnTo>
                  <a:lnTo>
                    <a:pt x="3054" y="2020"/>
                  </a:lnTo>
                  <a:lnTo>
                    <a:pt x="3043" y="1998"/>
                  </a:lnTo>
                  <a:lnTo>
                    <a:pt x="3030" y="1976"/>
                  </a:lnTo>
                  <a:lnTo>
                    <a:pt x="3030" y="1908"/>
                  </a:lnTo>
                  <a:lnTo>
                    <a:pt x="3029" y="1839"/>
                  </a:lnTo>
                  <a:lnTo>
                    <a:pt x="3028" y="1773"/>
                  </a:lnTo>
                  <a:lnTo>
                    <a:pt x="3027" y="1707"/>
                  </a:lnTo>
                  <a:lnTo>
                    <a:pt x="3027" y="1643"/>
                  </a:lnTo>
                  <a:lnTo>
                    <a:pt x="3029" y="1580"/>
                  </a:lnTo>
                  <a:lnTo>
                    <a:pt x="3030" y="1548"/>
                  </a:lnTo>
                  <a:lnTo>
                    <a:pt x="3034" y="1517"/>
                  </a:lnTo>
                  <a:lnTo>
                    <a:pt x="3036" y="1487"/>
                  </a:lnTo>
                  <a:lnTo>
                    <a:pt x="3040" y="1456"/>
                  </a:lnTo>
                  <a:lnTo>
                    <a:pt x="3045" y="1427"/>
                  </a:lnTo>
                  <a:lnTo>
                    <a:pt x="3051" y="1397"/>
                  </a:lnTo>
                  <a:lnTo>
                    <a:pt x="3057" y="1368"/>
                  </a:lnTo>
                  <a:lnTo>
                    <a:pt x="3065" y="1339"/>
                  </a:lnTo>
                  <a:lnTo>
                    <a:pt x="3073" y="1310"/>
                  </a:lnTo>
                  <a:lnTo>
                    <a:pt x="3083" y="1282"/>
                  </a:lnTo>
                  <a:lnTo>
                    <a:pt x="3094" y="1254"/>
                  </a:lnTo>
                  <a:lnTo>
                    <a:pt x="3108" y="1227"/>
                  </a:lnTo>
                  <a:lnTo>
                    <a:pt x="3121" y="1199"/>
                  </a:lnTo>
                  <a:lnTo>
                    <a:pt x="3137" y="1172"/>
                  </a:lnTo>
                  <a:lnTo>
                    <a:pt x="3154" y="1146"/>
                  </a:lnTo>
                  <a:lnTo>
                    <a:pt x="3173" y="1121"/>
                  </a:lnTo>
                  <a:lnTo>
                    <a:pt x="3193" y="1095"/>
                  </a:lnTo>
                  <a:lnTo>
                    <a:pt x="3215" y="1069"/>
                  </a:lnTo>
                  <a:lnTo>
                    <a:pt x="3239" y="1043"/>
                  </a:lnTo>
                  <a:lnTo>
                    <a:pt x="3265" y="1018"/>
                  </a:lnTo>
                  <a:lnTo>
                    <a:pt x="3277" y="1007"/>
                  </a:lnTo>
                  <a:lnTo>
                    <a:pt x="3292" y="996"/>
                  </a:lnTo>
                  <a:lnTo>
                    <a:pt x="3307" y="985"/>
                  </a:lnTo>
                  <a:lnTo>
                    <a:pt x="3321" y="973"/>
                  </a:lnTo>
                  <a:lnTo>
                    <a:pt x="3354" y="952"/>
                  </a:lnTo>
                  <a:lnTo>
                    <a:pt x="3387" y="932"/>
                  </a:lnTo>
                  <a:lnTo>
                    <a:pt x="3423" y="913"/>
                  </a:lnTo>
                  <a:lnTo>
                    <a:pt x="3462" y="894"/>
                  </a:lnTo>
                  <a:lnTo>
                    <a:pt x="3500" y="876"/>
                  </a:lnTo>
                  <a:lnTo>
                    <a:pt x="3539" y="859"/>
                  </a:lnTo>
                  <a:lnTo>
                    <a:pt x="3579" y="843"/>
                  </a:lnTo>
                  <a:lnTo>
                    <a:pt x="3620" y="829"/>
                  </a:lnTo>
                  <a:lnTo>
                    <a:pt x="3660" y="814"/>
                  </a:lnTo>
                  <a:lnTo>
                    <a:pt x="3700" y="802"/>
                  </a:lnTo>
                  <a:lnTo>
                    <a:pt x="3739" y="790"/>
                  </a:lnTo>
                  <a:lnTo>
                    <a:pt x="3777" y="779"/>
                  </a:lnTo>
                  <a:lnTo>
                    <a:pt x="3814" y="770"/>
                  </a:lnTo>
                  <a:lnTo>
                    <a:pt x="3849" y="76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auto">
            <a:xfrm>
              <a:off x="3044" y="2859"/>
              <a:ext cx="699" cy="225"/>
            </a:xfrm>
            <a:custGeom>
              <a:avLst/>
              <a:gdLst>
                <a:gd name="T0" fmla="*/ 1605 w 2795"/>
                <a:gd name="T1" fmla="*/ 731 h 903"/>
                <a:gd name="T2" fmla="*/ 1399 w 2795"/>
                <a:gd name="T3" fmla="*/ 673 h 903"/>
                <a:gd name="T4" fmla="*/ 1288 w 2795"/>
                <a:gd name="T5" fmla="*/ 628 h 903"/>
                <a:gd name="T6" fmla="*/ 1182 w 2795"/>
                <a:gd name="T7" fmla="*/ 572 h 903"/>
                <a:gd name="T8" fmla="*/ 1085 w 2795"/>
                <a:gd name="T9" fmla="*/ 506 h 903"/>
                <a:gd name="T10" fmla="*/ 996 w 2795"/>
                <a:gd name="T11" fmla="*/ 426 h 903"/>
                <a:gd name="T12" fmla="*/ 919 w 2795"/>
                <a:gd name="T13" fmla="*/ 357 h 903"/>
                <a:gd name="T14" fmla="*/ 881 w 2795"/>
                <a:gd name="T15" fmla="*/ 363 h 903"/>
                <a:gd name="T16" fmla="*/ 849 w 2795"/>
                <a:gd name="T17" fmla="*/ 407 h 903"/>
                <a:gd name="T18" fmla="*/ 798 w 2795"/>
                <a:gd name="T19" fmla="*/ 462 h 903"/>
                <a:gd name="T20" fmla="*/ 667 w 2795"/>
                <a:gd name="T21" fmla="*/ 558 h 903"/>
                <a:gd name="T22" fmla="*/ 579 w 2795"/>
                <a:gd name="T23" fmla="*/ 602 h 903"/>
                <a:gd name="T24" fmla="*/ 508 w 2795"/>
                <a:gd name="T25" fmla="*/ 623 h 903"/>
                <a:gd name="T26" fmla="*/ 433 w 2795"/>
                <a:gd name="T27" fmla="*/ 631 h 903"/>
                <a:gd name="T28" fmla="*/ 358 w 2795"/>
                <a:gd name="T29" fmla="*/ 625 h 903"/>
                <a:gd name="T30" fmla="*/ 281 w 2795"/>
                <a:gd name="T31" fmla="*/ 600 h 903"/>
                <a:gd name="T32" fmla="*/ 191 w 2795"/>
                <a:gd name="T33" fmla="*/ 552 h 903"/>
                <a:gd name="T34" fmla="*/ 125 w 2795"/>
                <a:gd name="T35" fmla="*/ 490 h 903"/>
                <a:gd name="T36" fmla="*/ 42 w 2795"/>
                <a:gd name="T37" fmla="*/ 394 h 903"/>
                <a:gd name="T38" fmla="*/ 6 w 2795"/>
                <a:gd name="T39" fmla="*/ 339 h 903"/>
                <a:gd name="T40" fmla="*/ 7 w 2795"/>
                <a:gd name="T41" fmla="*/ 325 h 903"/>
                <a:gd name="T42" fmla="*/ 7 w 2795"/>
                <a:gd name="T43" fmla="*/ 319 h 903"/>
                <a:gd name="T44" fmla="*/ 16 w 2795"/>
                <a:gd name="T45" fmla="*/ 303 h 903"/>
                <a:gd name="T46" fmla="*/ 43 w 2795"/>
                <a:gd name="T47" fmla="*/ 310 h 903"/>
                <a:gd name="T48" fmla="*/ 71 w 2795"/>
                <a:gd name="T49" fmla="*/ 365 h 903"/>
                <a:gd name="T50" fmla="*/ 140 w 2795"/>
                <a:gd name="T51" fmla="*/ 445 h 903"/>
                <a:gd name="T52" fmla="*/ 229 w 2795"/>
                <a:gd name="T53" fmla="*/ 513 h 903"/>
                <a:gd name="T54" fmla="*/ 326 w 2795"/>
                <a:gd name="T55" fmla="*/ 564 h 903"/>
                <a:gd name="T56" fmla="*/ 410 w 2795"/>
                <a:gd name="T57" fmla="*/ 585 h 903"/>
                <a:gd name="T58" fmla="*/ 492 w 2795"/>
                <a:gd name="T59" fmla="*/ 576 h 903"/>
                <a:gd name="T60" fmla="*/ 593 w 2795"/>
                <a:gd name="T61" fmla="*/ 543 h 903"/>
                <a:gd name="T62" fmla="*/ 682 w 2795"/>
                <a:gd name="T63" fmla="*/ 499 h 903"/>
                <a:gd name="T64" fmla="*/ 750 w 2795"/>
                <a:gd name="T65" fmla="*/ 448 h 903"/>
                <a:gd name="T66" fmla="*/ 803 w 2795"/>
                <a:gd name="T67" fmla="*/ 389 h 903"/>
                <a:gd name="T68" fmla="*/ 840 w 2795"/>
                <a:gd name="T69" fmla="*/ 318 h 903"/>
                <a:gd name="T70" fmla="*/ 865 w 2795"/>
                <a:gd name="T71" fmla="*/ 236 h 903"/>
                <a:gd name="T72" fmla="*/ 880 w 2795"/>
                <a:gd name="T73" fmla="*/ 141 h 903"/>
                <a:gd name="T74" fmla="*/ 901 w 2795"/>
                <a:gd name="T75" fmla="*/ 0 h 903"/>
                <a:gd name="T76" fmla="*/ 932 w 2795"/>
                <a:gd name="T77" fmla="*/ 27 h 903"/>
                <a:gd name="T78" fmla="*/ 940 w 2795"/>
                <a:gd name="T79" fmla="*/ 188 h 903"/>
                <a:gd name="T80" fmla="*/ 958 w 2795"/>
                <a:gd name="T81" fmla="*/ 282 h 903"/>
                <a:gd name="T82" fmla="*/ 976 w 2795"/>
                <a:gd name="T83" fmla="*/ 326 h 903"/>
                <a:gd name="T84" fmla="*/ 1007 w 2795"/>
                <a:gd name="T85" fmla="*/ 365 h 903"/>
                <a:gd name="T86" fmla="*/ 1058 w 2795"/>
                <a:gd name="T87" fmla="*/ 409 h 903"/>
                <a:gd name="T88" fmla="*/ 1181 w 2795"/>
                <a:gd name="T89" fmla="*/ 489 h 903"/>
                <a:gd name="T90" fmla="*/ 1371 w 2795"/>
                <a:gd name="T91" fmla="*/ 575 h 903"/>
                <a:gd name="T92" fmla="*/ 1602 w 2795"/>
                <a:gd name="T93" fmla="*/ 645 h 903"/>
                <a:gd name="T94" fmla="*/ 1867 w 2795"/>
                <a:gd name="T95" fmla="*/ 698 h 903"/>
                <a:gd name="T96" fmla="*/ 2148 w 2795"/>
                <a:gd name="T97" fmla="*/ 746 h 903"/>
                <a:gd name="T98" fmla="*/ 2433 w 2795"/>
                <a:gd name="T99" fmla="*/ 791 h 903"/>
                <a:gd name="T100" fmla="*/ 2711 w 2795"/>
                <a:gd name="T101" fmla="*/ 834 h 903"/>
                <a:gd name="T102" fmla="*/ 2791 w 2795"/>
                <a:gd name="T103" fmla="*/ 869 h 903"/>
                <a:gd name="T104" fmla="*/ 2794 w 2795"/>
                <a:gd name="T105" fmla="*/ 892 h 903"/>
                <a:gd name="T106" fmla="*/ 2771 w 2795"/>
                <a:gd name="T107" fmla="*/ 903 h 903"/>
                <a:gd name="T108" fmla="*/ 2685 w 2795"/>
                <a:gd name="T109" fmla="*/ 895 h 903"/>
                <a:gd name="T110" fmla="*/ 2458 w 2795"/>
                <a:gd name="T111" fmla="*/ 870 h 903"/>
                <a:gd name="T112" fmla="*/ 2194 w 2795"/>
                <a:gd name="T113" fmla="*/ 830 h 903"/>
                <a:gd name="T114" fmla="*/ 1939 w 2795"/>
                <a:gd name="T115" fmla="*/ 788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95" h="903">
                  <a:moveTo>
                    <a:pt x="1783" y="764"/>
                  </a:moveTo>
                  <a:lnTo>
                    <a:pt x="1724" y="755"/>
                  </a:lnTo>
                  <a:lnTo>
                    <a:pt x="1664" y="744"/>
                  </a:lnTo>
                  <a:lnTo>
                    <a:pt x="1605" y="731"/>
                  </a:lnTo>
                  <a:lnTo>
                    <a:pt x="1545" y="717"/>
                  </a:lnTo>
                  <a:lnTo>
                    <a:pt x="1486" y="701"/>
                  </a:lnTo>
                  <a:lnTo>
                    <a:pt x="1428" y="683"/>
                  </a:lnTo>
                  <a:lnTo>
                    <a:pt x="1399" y="673"/>
                  </a:lnTo>
                  <a:lnTo>
                    <a:pt x="1371" y="663"/>
                  </a:lnTo>
                  <a:lnTo>
                    <a:pt x="1343" y="651"/>
                  </a:lnTo>
                  <a:lnTo>
                    <a:pt x="1315" y="640"/>
                  </a:lnTo>
                  <a:lnTo>
                    <a:pt x="1288" y="628"/>
                  </a:lnTo>
                  <a:lnTo>
                    <a:pt x="1261" y="614"/>
                  </a:lnTo>
                  <a:lnTo>
                    <a:pt x="1234" y="601"/>
                  </a:lnTo>
                  <a:lnTo>
                    <a:pt x="1208" y="586"/>
                  </a:lnTo>
                  <a:lnTo>
                    <a:pt x="1182" y="572"/>
                  </a:lnTo>
                  <a:lnTo>
                    <a:pt x="1157" y="556"/>
                  </a:lnTo>
                  <a:lnTo>
                    <a:pt x="1132" y="540"/>
                  </a:lnTo>
                  <a:lnTo>
                    <a:pt x="1108" y="523"/>
                  </a:lnTo>
                  <a:lnTo>
                    <a:pt x="1085" y="506"/>
                  </a:lnTo>
                  <a:lnTo>
                    <a:pt x="1061" y="486"/>
                  </a:lnTo>
                  <a:lnTo>
                    <a:pt x="1039" y="467"/>
                  </a:lnTo>
                  <a:lnTo>
                    <a:pt x="1017" y="447"/>
                  </a:lnTo>
                  <a:lnTo>
                    <a:pt x="996" y="426"/>
                  </a:lnTo>
                  <a:lnTo>
                    <a:pt x="976" y="404"/>
                  </a:lnTo>
                  <a:lnTo>
                    <a:pt x="957" y="381"/>
                  </a:lnTo>
                  <a:lnTo>
                    <a:pt x="938" y="357"/>
                  </a:lnTo>
                  <a:lnTo>
                    <a:pt x="919" y="357"/>
                  </a:lnTo>
                  <a:lnTo>
                    <a:pt x="905" y="357"/>
                  </a:lnTo>
                  <a:lnTo>
                    <a:pt x="895" y="357"/>
                  </a:lnTo>
                  <a:lnTo>
                    <a:pt x="888" y="360"/>
                  </a:lnTo>
                  <a:lnTo>
                    <a:pt x="881" y="363"/>
                  </a:lnTo>
                  <a:lnTo>
                    <a:pt x="876" y="370"/>
                  </a:lnTo>
                  <a:lnTo>
                    <a:pt x="868" y="380"/>
                  </a:lnTo>
                  <a:lnTo>
                    <a:pt x="858" y="394"/>
                  </a:lnTo>
                  <a:lnTo>
                    <a:pt x="849" y="407"/>
                  </a:lnTo>
                  <a:lnTo>
                    <a:pt x="846" y="415"/>
                  </a:lnTo>
                  <a:lnTo>
                    <a:pt x="840" y="422"/>
                  </a:lnTo>
                  <a:lnTo>
                    <a:pt x="829" y="434"/>
                  </a:lnTo>
                  <a:lnTo>
                    <a:pt x="798" y="462"/>
                  </a:lnTo>
                  <a:lnTo>
                    <a:pt x="766" y="488"/>
                  </a:lnTo>
                  <a:lnTo>
                    <a:pt x="733" y="513"/>
                  </a:lnTo>
                  <a:lnTo>
                    <a:pt x="701" y="537"/>
                  </a:lnTo>
                  <a:lnTo>
                    <a:pt x="667" y="558"/>
                  </a:lnTo>
                  <a:lnTo>
                    <a:pt x="632" y="577"/>
                  </a:lnTo>
                  <a:lnTo>
                    <a:pt x="614" y="586"/>
                  </a:lnTo>
                  <a:lnTo>
                    <a:pt x="597" y="594"/>
                  </a:lnTo>
                  <a:lnTo>
                    <a:pt x="579" y="602"/>
                  </a:lnTo>
                  <a:lnTo>
                    <a:pt x="561" y="608"/>
                  </a:lnTo>
                  <a:lnTo>
                    <a:pt x="543" y="614"/>
                  </a:lnTo>
                  <a:lnTo>
                    <a:pt x="526" y="619"/>
                  </a:lnTo>
                  <a:lnTo>
                    <a:pt x="508" y="623"/>
                  </a:lnTo>
                  <a:lnTo>
                    <a:pt x="490" y="627"/>
                  </a:lnTo>
                  <a:lnTo>
                    <a:pt x="470" y="629"/>
                  </a:lnTo>
                  <a:lnTo>
                    <a:pt x="453" y="631"/>
                  </a:lnTo>
                  <a:lnTo>
                    <a:pt x="433" y="631"/>
                  </a:lnTo>
                  <a:lnTo>
                    <a:pt x="414" y="631"/>
                  </a:lnTo>
                  <a:lnTo>
                    <a:pt x="396" y="630"/>
                  </a:lnTo>
                  <a:lnTo>
                    <a:pt x="377" y="628"/>
                  </a:lnTo>
                  <a:lnTo>
                    <a:pt x="358" y="625"/>
                  </a:lnTo>
                  <a:lnTo>
                    <a:pt x="339" y="620"/>
                  </a:lnTo>
                  <a:lnTo>
                    <a:pt x="320" y="614"/>
                  </a:lnTo>
                  <a:lnTo>
                    <a:pt x="300" y="608"/>
                  </a:lnTo>
                  <a:lnTo>
                    <a:pt x="281" y="600"/>
                  </a:lnTo>
                  <a:lnTo>
                    <a:pt x="262" y="591"/>
                  </a:lnTo>
                  <a:lnTo>
                    <a:pt x="230" y="574"/>
                  </a:lnTo>
                  <a:lnTo>
                    <a:pt x="208" y="562"/>
                  </a:lnTo>
                  <a:lnTo>
                    <a:pt x="191" y="552"/>
                  </a:lnTo>
                  <a:lnTo>
                    <a:pt x="179" y="543"/>
                  </a:lnTo>
                  <a:lnTo>
                    <a:pt x="164" y="530"/>
                  </a:lnTo>
                  <a:lnTo>
                    <a:pt x="153" y="518"/>
                  </a:lnTo>
                  <a:lnTo>
                    <a:pt x="125" y="490"/>
                  </a:lnTo>
                  <a:lnTo>
                    <a:pt x="100" y="463"/>
                  </a:lnTo>
                  <a:lnTo>
                    <a:pt x="76" y="436"/>
                  </a:lnTo>
                  <a:lnTo>
                    <a:pt x="57" y="412"/>
                  </a:lnTo>
                  <a:lnTo>
                    <a:pt x="42" y="394"/>
                  </a:lnTo>
                  <a:lnTo>
                    <a:pt x="29" y="378"/>
                  </a:lnTo>
                  <a:lnTo>
                    <a:pt x="19" y="364"/>
                  </a:lnTo>
                  <a:lnTo>
                    <a:pt x="11" y="351"/>
                  </a:lnTo>
                  <a:lnTo>
                    <a:pt x="6" y="339"/>
                  </a:lnTo>
                  <a:lnTo>
                    <a:pt x="2" y="329"/>
                  </a:lnTo>
                  <a:lnTo>
                    <a:pt x="0" y="319"/>
                  </a:lnTo>
                  <a:lnTo>
                    <a:pt x="1" y="310"/>
                  </a:lnTo>
                  <a:lnTo>
                    <a:pt x="7" y="325"/>
                  </a:lnTo>
                  <a:lnTo>
                    <a:pt x="9" y="330"/>
                  </a:lnTo>
                  <a:lnTo>
                    <a:pt x="8" y="329"/>
                  </a:lnTo>
                  <a:lnTo>
                    <a:pt x="7" y="324"/>
                  </a:lnTo>
                  <a:lnTo>
                    <a:pt x="7" y="319"/>
                  </a:lnTo>
                  <a:lnTo>
                    <a:pt x="8" y="316"/>
                  </a:lnTo>
                  <a:lnTo>
                    <a:pt x="9" y="311"/>
                  </a:lnTo>
                  <a:lnTo>
                    <a:pt x="11" y="307"/>
                  </a:lnTo>
                  <a:lnTo>
                    <a:pt x="16" y="303"/>
                  </a:lnTo>
                  <a:lnTo>
                    <a:pt x="21" y="301"/>
                  </a:lnTo>
                  <a:lnTo>
                    <a:pt x="29" y="300"/>
                  </a:lnTo>
                  <a:lnTo>
                    <a:pt x="39" y="299"/>
                  </a:lnTo>
                  <a:lnTo>
                    <a:pt x="43" y="310"/>
                  </a:lnTo>
                  <a:lnTo>
                    <a:pt x="47" y="321"/>
                  </a:lnTo>
                  <a:lnTo>
                    <a:pt x="53" y="333"/>
                  </a:lnTo>
                  <a:lnTo>
                    <a:pt x="57" y="343"/>
                  </a:lnTo>
                  <a:lnTo>
                    <a:pt x="71" y="365"/>
                  </a:lnTo>
                  <a:lnTo>
                    <a:pt x="85" y="385"/>
                  </a:lnTo>
                  <a:lnTo>
                    <a:pt x="102" y="407"/>
                  </a:lnTo>
                  <a:lnTo>
                    <a:pt x="120" y="426"/>
                  </a:lnTo>
                  <a:lnTo>
                    <a:pt x="140" y="445"/>
                  </a:lnTo>
                  <a:lnTo>
                    <a:pt x="161" y="464"/>
                  </a:lnTo>
                  <a:lnTo>
                    <a:pt x="183" y="481"/>
                  </a:lnTo>
                  <a:lnTo>
                    <a:pt x="205" y="498"/>
                  </a:lnTo>
                  <a:lnTo>
                    <a:pt x="229" y="513"/>
                  </a:lnTo>
                  <a:lnTo>
                    <a:pt x="254" y="528"/>
                  </a:lnTo>
                  <a:lnTo>
                    <a:pt x="277" y="541"/>
                  </a:lnTo>
                  <a:lnTo>
                    <a:pt x="302" y="553"/>
                  </a:lnTo>
                  <a:lnTo>
                    <a:pt x="326" y="564"/>
                  </a:lnTo>
                  <a:lnTo>
                    <a:pt x="350" y="573"/>
                  </a:lnTo>
                  <a:lnTo>
                    <a:pt x="369" y="580"/>
                  </a:lnTo>
                  <a:lnTo>
                    <a:pt x="390" y="583"/>
                  </a:lnTo>
                  <a:lnTo>
                    <a:pt x="410" y="585"/>
                  </a:lnTo>
                  <a:lnTo>
                    <a:pt x="430" y="585"/>
                  </a:lnTo>
                  <a:lnTo>
                    <a:pt x="450" y="584"/>
                  </a:lnTo>
                  <a:lnTo>
                    <a:pt x="472" y="581"/>
                  </a:lnTo>
                  <a:lnTo>
                    <a:pt x="492" y="576"/>
                  </a:lnTo>
                  <a:lnTo>
                    <a:pt x="512" y="571"/>
                  </a:lnTo>
                  <a:lnTo>
                    <a:pt x="540" y="562"/>
                  </a:lnTo>
                  <a:lnTo>
                    <a:pt x="567" y="553"/>
                  </a:lnTo>
                  <a:lnTo>
                    <a:pt x="593" y="543"/>
                  </a:lnTo>
                  <a:lnTo>
                    <a:pt x="616" y="532"/>
                  </a:lnTo>
                  <a:lnTo>
                    <a:pt x="640" y="521"/>
                  </a:lnTo>
                  <a:lnTo>
                    <a:pt x="661" y="510"/>
                  </a:lnTo>
                  <a:lnTo>
                    <a:pt x="682" y="499"/>
                  </a:lnTo>
                  <a:lnTo>
                    <a:pt x="701" y="488"/>
                  </a:lnTo>
                  <a:lnTo>
                    <a:pt x="719" y="474"/>
                  </a:lnTo>
                  <a:lnTo>
                    <a:pt x="735" y="462"/>
                  </a:lnTo>
                  <a:lnTo>
                    <a:pt x="750" y="448"/>
                  </a:lnTo>
                  <a:lnTo>
                    <a:pt x="765" y="434"/>
                  </a:lnTo>
                  <a:lnTo>
                    <a:pt x="778" y="419"/>
                  </a:lnTo>
                  <a:lnTo>
                    <a:pt x="790" y="404"/>
                  </a:lnTo>
                  <a:lnTo>
                    <a:pt x="803" y="389"/>
                  </a:lnTo>
                  <a:lnTo>
                    <a:pt x="813" y="372"/>
                  </a:lnTo>
                  <a:lnTo>
                    <a:pt x="823" y="355"/>
                  </a:lnTo>
                  <a:lnTo>
                    <a:pt x="831" y="337"/>
                  </a:lnTo>
                  <a:lnTo>
                    <a:pt x="840" y="318"/>
                  </a:lnTo>
                  <a:lnTo>
                    <a:pt x="847" y="299"/>
                  </a:lnTo>
                  <a:lnTo>
                    <a:pt x="853" y="279"/>
                  </a:lnTo>
                  <a:lnTo>
                    <a:pt x="859" y="257"/>
                  </a:lnTo>
                  <a:lnTo>
                    <a:pt x="865" y="236"/>
                  </a:lnTo>
                  <a:lnTo>
                    <a:pt x="869" y="214"/>
                  </a:lnTo>
                  <a:lnTo>
                    <a:pt x="874" y="190"/>
                  </a:lnTo>
                  <a:lnTo>
                    <a:pt x="877" y="165"/>
                  </a:lnTo>
                  <a:lnTo>
                    <a:pt x="880" y="141"/>
                  </a:lnTo>
                  <a:lnTo>
                    <a:pt x="883" y="115"/>
                  </a:lnTo>
                  <a:lnTo>
                    <a:pt x="887" y="59"/>
                  </a:lnTo>
                  <a:lnTo>
                    <a:pt x="889" y="0"/>
                  </a:lnTo>
                  <a:lnTo>
                    <a:pt x="901" y="0"/>
                  </a:lnTo>
                  <a:lnTo>
                    <a:pt x="911" y="0"/>
                  </a:lnTo>
                  <a:lnTo>
                    <a:pt x="921" y="0"/>
                  </a:lnTo>
                  <a:lnTo>
                    <a:pt x="932" y="0"/>
                  </a:lnTo>
                  <a:lnTo>
                    <a:pt x="932" y="27"/>
                  </a:lnTo>
                  <a:lnTo>
                    <a:pt x="932" y="65"/>
                  </a:lnTo>
                  <a:lnTo>
                    <a:pt x="934" y="111"/>
                  </a:lnTo>
                  <a:lnTo>
                    <a:pt x="938" y="162"/>
                  </a:lnTo>
                  <a:lnTo>
                    <a:pt x="940" y="188"/>
                  </a:lnTo>
                  <a:lnTo>
                    <a:pt x="943" y="212"/>
                  </a:lnTo>
                  <a:lnTo>
                    <a:pt x="948" y="237"/>
                  </a:lnTo>
                  <a:lnTo>
                    <a:pt x="952" y="261"/>
                  </a:lnTo>
                  <a:lnTo>
                    <a:pt x="958" y="282"/>
                  </a:lnTo>
                  <a:lnTo>
                    <a:pt x="965" y="301"/>
                  </a:lnTo>
                  <a:lnTo>
                    <a:pt x="968" y="310"/>
                  </a:lnTo>
                  <a:lnTo>
                    <a:pt x="971" y="319"/>
                  </a:lnTo>
                  <a:lnTo>
                    <a:pt x="976" y="326"/>
                  </a:lnTo>
                  <a:lnTo>
                    <a:pt x="980" y="333"/>
                  </a:lnTo>
                  <a:lnTo>
                    <a:pt x="988" y="344"/>
                  </a:lnTo>
                  <a:lnTo>
                    <a:pt x="997" y="354"/>
                  </a:lnTo>
                  <a:lnTo>
                    <a:pt x="1007" y="365"/>
                  </a:lnTo>
                  <a:lnTo>
                    <a:pt x="1018" y="376"/>
                  </a:lnTo>
                  <a:lnTo>
                    <a:pt x="1031" y="388"/>
                  </a:lnTo>
                  <a:lnTo>
                    <a:pt x="1043" y="398"/>
                  </a:lnTo>
                  <a:lnTo>
                    <a:pt x="1058" y="409"/>
                  </a:lnTo>
                  <a:lnTo>
                    <a:pt x="1072" y="421"/>
                  </a:lnTo>
                  <a:lnTo>
                    <a:pt x="1105" y="444"/>
                  </a:lnTo>
                  <a:lnTo>
                    <a:pt x="1142" y="466"/>
                  </a:lnTo>
                  <a:lnTo>
                    <a:pt x="1181" y="489"/>
                  </a:lnTo>
                  <a:lnTo>
                    <a:pt x="1224" y="511"/>
                  </a:lnTo>
                  <a:lnTo>
                    <a:pt x="1270" y="534"/>
                  </a:lnTo>
                  <a:lnTo>
                    <a:pt x="1319" y="554"/>
                  </a:lnTo>
                  <a:lnTo>
                    <a:pt x="1371" y="575"/>
                  </a:lnTo>
                  <a:lnTo>
                    <a:pt x="1425" y="594"/>
                  </a:lnTo>
                  <a:lnTo>
                    <a:pt x="1482" y="612"/>
                  </a:lnTo>
                  <a:lnTo>
                    <a:pt x="1541" y="629"/>
                  </a:lnTo>
                  <a:lnTo>
                    <a:pt x="1602" y="645"/>
                  </a:lnTo>
                  <a:lnTo>
                    <a:pt x="1665" y="659"/>
                  </a:lnTo>
                  <a:lnTo>
                    <a:pt x="1731" y="673"/>
                  </a:lnTo>
                  <a:lnTo>
                    <a:pt x="1799" y="685"/>
                  </a:lnTo>
                  <a:lnTo>
                    <a:pt x="1867" y="698"/>
                  </a:lnTo>
                  <a:lnTo>
                    <a:pt x="1937" y="710"/>
                  </a:lnTo>
                  <a:lnTo>
                    <a:pt x="2007" y="722"/>
                  </a:lnTo>
                  <a:lnTo>
                    <a:pt x="2077" y="735"/>
                  </a:lnTo>
                  <a:lnTo>
                    <a:pt x="2148" y="746"/>
                  </a:lnTo>
                  <a:lnTo>
                    <a:pt x="2220" y="757"/>
                  </a:lnTo>
                  <a:lnTo>
                    <a:pt x="2291" y="768"/>
                  </a:lnTo>
                  <a:lnTo>
                    <a:pt x="2363" y="779"/>
                  </a:lnTo>
                  <a:lnTo>
                    <a:pt x="2433" y="791"/>
                  </a:lnTo>
                  <a:lnTo>
                    <a:pt x="2503" y="802"/>
                  </a:lnTo>
                  <a:lnTo>
                    <a:pt x="2574" y="813"/>
                  </a:lnTo>
                  <a:lnTo>
                    <a:pt x="2642" y="823"/>
                  </a:lnTo>
                  <a:lnTo>
                    <a:pt x="2711" y="834"/>
                  </a:lnTo>
                  <a:lnTo>
                    <a:pt x="2778" y="846"/>
                  </a:lnTo>
                  <a:lnTo>
                    <a:pt x="2784" y="854"/>
                  </a:lnTo>
                  <a:lnTo>
                    <a:pt x="2789" y="864"/>
                  </a:lnTo>
                  <a:lnTo>
                    <a:pt x="2791" y="869"/>
                  </a:lnTo>
                  <a:lnTo>
                    <a:pt x="2794" y="876"/>
                  </a:lnTo>
                  <a:lnTo>
                    <a:pt x="2795" y="882"/>
                  </a:lnTo>
                  <a:lnTo>
                    <a:pt x="2795" y="887"/>
                  </a:lnTo>
                  <a:lnTo>
                    <a:pt x="2794" y="892"/>
                  </a:lnTo>
                  <a:lnTo>
                    <a:pt x="2790" y="896"/>
                  </a:lnTo>
                  <a:lnTo>
                    <a:pt x="2786" y="900"/>
                  </a:lnTo>
                  <a:lnTo>
                    <a:pt x="2780" y="902"/>
                  </a:lnTo>
                  <a:lnTo>
                    <a:pt x="2771" y="903"/>
                  </a:lnTo>
                  <a:lnTo>
                    <a:pt x="2760" y="903"/>
                  </a:lnTo>
                  <a:lnTo>
                    <a:pt x="2747" y="901"/>
                  </a:lnTo>
                  <a:lnTo>
                    <a:pt x="2730" y="897"/>
                  </a:lnTo>
                  <a:lnTo>
                    <a:pt x="2685" y="895"/>
                  </a:lnTo>
                  <a:lnTo>
                    <a:pt x="2634" y="891"/>
                  </a:lnTo>
                  <a:lnTo>
                    <a:pt x="2579" y="885"/>
                  </a:lnTo>
                  <a:lnTo>
                    <a:pt x="2520" y="878"/>
                  </a:lnTo>
                  <a:lnTo>
                    <a:pt x="2458" y="870"/>
                  </a:lnTo>
                  <a:lnTo>
                    <a:pt x="2394" y="860"/>
                  </a:lnTo>
                  <a:lnTo>
                    <a:pt x="2328" y="851"/>
                  </a:lnTo>
                  <a:lnTo>
                    <a:pt x="2260" y="840"/>
                  </a:lnTo>
                  <a:lnTo>
                    <a:pt x="2194" y="830"/>
                  </a:lnTo>
                  <a:lnTo>
                    <a:pt x="2128" y="819"/>
                  </a:lnTo>
                  <a:lnTo>
                    <a:pt x="2063" y="809"/>
                  </a:lnTo>
                  <a:lnTo>
                    <a:pt x="2000" y="799"/>
                  </a:lnTo>
                  <a:lnTo>
                    <a:pt x="1939" y="788"/>
                  </a:lnTo>
                  <a:lnTo>
                    <a:pt x="1883" y="779"/>
                  </a:lnTo>
                  <a:lnTo>
                    <a:pt x="1830" y="770"/>
                  </a:lnTo>
                  <a:lnTo>
                    <a:pt x="1783" y="764"/>
                  </a:lnTo>
                  <a:close/>
                </a:path>
              </a:pathLst>
            </a:custGeom>
            <a:solidFill>
              <a:srgbClr val="E77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auto">
            <a:xfrm>
              <a:off x="3044" y="2859"/>
              <a:ext cx="699" cy="225"/>
            </a:xfrm>
            <a:custGeom>
              <a:avLst/>
              <a:gdLst>
                <a:gd name="T0" fmla="*/ 1605 w 2795"/>
                <a:gd name="T1" fmla="*/ 731 h 903"/>
                <a:gd name="T2" fmla="*/ 1399 w 2795"/>
                <a:gd name="T3" fmla="*/ 673 h 903"/>
                <a:gd name="T4" fmla="*/ 1288 w 2795"/>
                <a:gd name="T5" fmla="*/ 628 h 903"/>
                <a:gd name="T6" fmla="*/ 1182 w 2795"/>
                <a:gd name="T7" fmla="*/ 572 h 903"/>
                <a:gd name="T8" fmla="*/ 1085 w 2795"/>
                <a:gd name="T9" fmla="*/ 506 h 903"/>
                <a:gd name="T10" fmla="*/ 996 w 2795"/>
                <a:gd name="T11" fmla="*/ 426 h 903"/>
                <a:gd name="T12" fmla="*/ 919 w 2795"/>
                <a:gd name="T13" fmla="*/ 357 h 903"/>
                <a:gd name="T14" fmla="*/ 881 w 2795"/>
                <a:gd name="T15" fmla="*/ 363 h 903"/>
                <a:gd name="T16" fmla="*/ 849 w 2795"/>
                <a:gd name="T17" fmla="*/ 407 h 903"/>
                <a:gd name="T18" fmla="*/ 798 w 2795"/>
                <a:gd name="T19" fmla="*/ 462 h 903"/>
                <a:gd name="T20" fmla="*/ 667 w 2795"/>
                <a:gd name="T21" fmla="*/ 558 h 903"/>
                <a:gd name="T22" fmla="*/ 579 w 2795"/>
                <a:gd name="T23" fmla="*/ 602 h 903"/>
                <a:gd name="T24" fmla="*/ 508 w 2795"/>
                <a:gd name="T25" fmla="*/ 623 h 903"/>
                <a:gd name="T26" fmla="*/ 433 w 2795"/>
                <a:gd name="T27" fmla="*/ 631 h 903"/>
                <a:gd name="T28" fmla="*/ 358 w 2795"/>
                <a:gd name="T29" fmla="*/ 625 h 903"/>
                <a:gd name="T30" fmla="*/ 281 w 2795"/>
                <a:gd name="T31" fmla="*/ 600 h 903"/>
                <a:gd name="T32" fmla="*/ 191 w 2795"/>
                <a:gd name="T33" fmla="*/ 552 h 903"/>
                <a:gd name="T34" fmla="*/ 125 w 2795"/>
                <a:gd name="T35" fmla="*/ 490 h 903"/>
                <a:gd name="T36" fmla="*/ 42 w 2795"/>
                <a:gd name="T37" fmla="*/ 394 h 903"/>
                <a:gd name="T38" fmla="*/ 6 w 2795"/>
                <a:gd name="T39" fmla="*/ 339 h 903"/>
                <a:gd name="T40" fmla="*/ 7 w 2795"/>
                <a:gd name="T41" fmla="*/ 325 h 903"/>
                <a:gd name="T42" fmla="*/ 7 w 2795"/>
                <a:gd name="T43" fmla="*/ 319 h 903"/>
                <a:gd name="T44" fmla="*/ 16 w 2795"/>
                <a:gd name="T45" fmla="*/ 303 h 903"/>
                <a:gd name="T46" fmla="*/ 43 w 2795"/>
                <a:gd name="T47" fmla="*/ 310 h 903"/>
                <a:gd name="T48" fmla="*/ 71 w 2795"/>
                <a:gd name="T49" fmla="*/ 365 h 903"/>
                <a:gd name="T50" fmla="*/ 140 w 2795"/>
                <a:gd name="T51" fmla="*/ 445 h 903"/>
                <a:gd name="T52" fmla="*/ 229 w 2795"/>
                <a:gd name="T53" fmla="*/ 513 h 903"/>
                <a:gd name="T54" fmla="*/ 326 w 2795"/>
                <a:gd name="T55" fmla="*/ 564 h 903"/>
                <a:gd name="T56" fmla="*/ 410 w 2795"/>
                <a:gd name="T57" fmla="*/ 585 h 903"/>
                <a:gd name="T58" fmla="*/ 492 w 2795"/>
                <a:gd name="T59" fmla="*/ 576 h 903"/>
                <a:gd name="T60" fmla="*/ 593 w 2795"/>
                <a:gd name="T61" fmla="*/ 543 h 903"/>
                <a:gd name="T62" fmla="*/ 682 w 2795"/>
                <a:gd name="T63" fmla="*/ 499 h 903"/>
                <a:gd name="T64" fmla="*/ 750 w 2795"/>
                <a:gd name="T65" fmla="*/ 448 h 903"/>
                <a:gd name="T66" fmla="*/ 803 w 2795"/>
                <a:gd name="T67" fmla="*/ 389 h 903"/>
                <a:gd name="T68" fmla="*/ 840 w 2795"/>
                <a:gd name="T69" fmla="*/ 318 h 903"/>
                <a:gd name="T70" fmla="*/ 865 w 2795"/>
                <a:gd name="T71" fmla="*/ 236 h 903"/>
                <a:gd name="T72" fmla="*/ 880 w 2795"/>
                <a:gd name="T73" fmla="*/ 141 h 903"/>
                <a:gd name="T74" fmla="*/ 901 w 2795"/>
                <a:gd name="T75" fmla="*/ 0 h 903"/>
                <a:gd name="T76" fmla="*/ 932 w 2795"/>
                <a:gd name="T77" fmla="*/ 27 h 903"/>
                <a:gd name="T78" fmla="*/ 940 w 2795"/>
                <a:gd name="T79" fmla="*/ 188 h 903"/>
                <a:gd name="T80" fmla="*/ 958 w 2795"/>
                <a:gd name="T81" fmla="*/ 282 h 903"/>
                <a:gd name="T82" fmla="*/ 976 w 2795"/>
                <a:gd name="T83" fmla="*/ 326 h 903"/>
                <a:gd name="T84" fmla="*/ 1007 w 2795"/>
                <a:gd name="T85" fmla="*/ 365 h 903"/>
                <a:gd name="T86" fmla="*/ 1058 w 2795"/>
                <a:gd name="T87" fmla="*/ 409 h 903"/>
                <a:gd name="T88" fmla="*/ 1181 w 2795"/>
                <a:gd name="T89" fmla="*/ 489 h 903"/>
                <a:gd name="T90" fmla="*/ 1371 w 2795"/>
                <a:gd name="T91" fmla="*/ 575 h 903"/>
                <a:gd name="T92" fmla="*/ 1602 w 2795"/>
                <a:gd name="T93" fmla="*/ 645 h 903"/>
                <a:gd name="T94" fmla="*/ 1867 w 2795"/>
                <a:gd name="T95" fmla="*/ 698 h 903"/>
                <a:gd name="T96" fmla="*/ 2148 w 2795"/>
                <a:gd name="T97" fmla="*/ 746 h 903"/>
                <a:gd name="T98" fmla="*/ 2433 w 2795"/>
                <a:gd name="T99" fmla="*/ 791 h 903"/>
                <a:gd name="T100" fmla="*/ 2711 w 2795"/>
                <a:gd name="T101" fmla="*/ 834 h 903"/>
                <a:gd name="T102" fmla="*/ 2791 w 2795"/>
                <a:gd name="T103" fmla="*/ 869 h 903"/>
                <a:gd name="T104" fmla="*/ 2794 w 2795"/>
                <a:gd name="T105" fmla="*/ 892 h 903"/>
                <a:gd name="T106" fmla="*/ 2771 w 2795"/>
                <a:gd name="T107" fmla="*/ 903 h 903"/>
                <a:gd name="T108" fmla="*/ 2685 w 2795"/>
                <a:gd name="T109" fmla="*/ 895 h 903"/>
                <a:gd name="T110" fmla="*/ 2458 w 2795"/>
                <a:gd name="T111" fmla="*/ 870 h 903"/>
                <a:gd name="T112" fmla="*/ 2194 w 2795"/>
                <a:gd name="T113" fmla="*/ 830 h 903"/>
                <a:gd name="T114" fmla="*/ 1939 w 2795"/>
                <a:gd name="T115" fmla="*/ 788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95" h="903">
                  <a:moveTo>
                    <a:pt x="1783" y="764"/>
                  </a:moveTo>
                  <a:lnTo>
                    <a:pt x="1724" y="755"/>
                  </a:lnTo>
                  <a:lnTo>
                    <a:pt x="1664" y="744"/>
                  </a:lnTo>
                  <a:lnTo>
                    <a:pt x="1605" y="731"/>
                  </a:lnTo>
                  <a:lnTo>
                    <a:pt x="1545" y="717"/>
                  </a:lnTo>
                  <a:lnTo>
                    <a:pt x="1486" y="701"/>
                  </a:lnTo>
                  <a:lnTo>
                    <a:pt x="1428" y="683"/>
                  </a:lnTo>
                  <a:lnTo>
                    <a:pt x="1399" y="673"/>
                  </a:lnTo>
                  <a:lnTo>
                    <a:pt x="1371" y="663"/>
                  </a:lnTo>
                  <a:lnTo>
                    <a:pt x="1343" y="651"/>
                  </a:lnTo>
                  <a:lnTo>
                    <a:pt x="1315" y="640"/>
                  </a:lnTo>
                  <a:lnTo>
                    <a:pt x="1288" y="628"/>
                  </a:lnTo>
                  <a:lnTo>
                    <a:pt x="1261" y="614"/>
                  </a:lnTo>
                  <a:lnTo>
                    <a:pt x="1234" y="601"/>
                  </a:lnTo>
                  <a:lnTo>
                    <a:pt x="1208" y="586"/>
                  </a:lnTo>
                  <a:lnTo>
                    <a:pt x="1182" y="572"/>
                  </a:lnTo>
                  <a:lnTo>
                    <a:pt x="1157" y="556"/>
                  </a:lnTo>
                  <a:lnTo>
                    <a:pt x="1132" y="540"/>
                  </a:lnTo>
                  <a:lnTo>
                    <a:pt x="1108" y="523"/>
                  </a:lnTo>
                  <a:lnTo>
                    <a:pt x="1085" y="506"/>
                  </a:lnTo>
                  <a:lnTo>
                    <a:pt x="1061" y="486"/>
                  </a:lnTo>
                  <a:lnTo>
                    <a:pt x="1039" y="467"/>
                  </a:lnTo>
                  <a:lnTo>
                    <a:pt x="1017" y="447"/>
                  </a:lnTo>
                  <a:lnTo>
                    <a:pt x="996" y="426"/>
                  </a:lnTo>
                  <a:lnTo>
                    <a:pt x="976" y="404"/>
                  </a:lnTo>
                  <a:lnTo>
                    <a:pt x="957" y="381"/>
                  </a:lnTo>
                  <a:lnTo>
                    <a:pt x="938" y="357"/>
                  </a:lnTo>
                  <a:lnTo>
                    <a:pt x="919" y="357"/>
                  </a:lnTo>
                  <a:lnTo>
                    <a:pt x="905" y="357"/>
                  </a:lnTo>
                  <a:lnTo>
                    <a:pt x="895" y="357"/>
                  </a:lnTo>
                  <a:lnTo>
                    <a:pt x="888" y="360"/>
                  </a:lnTo>
                  <a:lnTo>
                    <a:pt x="881" y="363"/>
                  </a:lnTo>
                  <a:lnTo>
                    <a:pt x="876" y="370"/>
                  </a:lnTo>
                  <a:lnTo>
                    <a:pt x="868" y="380"/>
                  </a:lnTo>
                  <a:lnTo>
                    <a:pt x="858" y="394"/>
                  </a:lnTo>
                  <a:lnTo>
                    <a:pt x="849" y="407"/>
                  </a:lnTo>
                  <a:lnTo>
                    <a:pt x="846" y="415"/>
                  </a:lnTo>
                  <a:lnTo>
                    <a:pt x="840" y="422"/>
                  </a:lnTo>
                  <a:lnTo>
                    <a:pt x="829" y="434"/>
                  </a:lnTo>
                  <a:lnTo>
                    <a:pt x="798" y="462"/>
                  </a:lnTo>
                  <a:lnTo>
                    <a:pt x="766" y="488"/>
                  </a:lnTo>
                  <a:lnTo>
                    <a:pt x="733" y="513"/>
                  </a:lnTo>
                  <a:lnTo>
                    <a:pt x="701" y="537"/>
                  </a:lnTo>
                  <a:lnTo>
                    <a:pt x="667" y="558"/>
                  </a:lnTo>
                  <a:lnTo>
                    <a:pt x="632" y="577"/>
                  </a:lnTo>
                  <a:lnTo>
                    <a:pt x="614" y="586"/>
                  </a:lnTo>
                  <a:lnTo>
                    <a:pt x="597" y="594"/>
                  </a:lnTo>
                  <a:lnTo>
                    <a:pt x="579" y="602"/>
                  </a:lnTo>
                  <a:lnTo>
                    <a:pt x="561" y="608"/>
                  </a:lnTo>
                  <a:lnTo>
                    <a:pt x="543" y="614"/>
                  </a:lnTo>
                  <a:lnTo>
                    <a:pt x="526" y="619"/>
                  </a:lnTo>
                  <a:lnTo>
                    <a:pt x="508" y="623"/>
                  </a:lnTo>
                  <a:lnTo>
                    <a:pt x="490" y="627"/>
                  </a:lnTo>
                  <a:lnTo>
                    <a:pt x="470" y="629"/>
                  </a:lnTo>
                  <a:lnTo>
                    <a:pt x="453" y="631"/>
                  </a:lnTo>
                  <a:lnTo>
                    <a:pt x="433" y="631"/>
                  </a:lnTo>
                  <a:lnTo>
                    <a:pt x="414" y="631"/>
                  </a:lnTo>
                  <a:lnTo>
                    <a:pt x="396" y="630"/>
                  </a:lnTo>
                  <a:lnTo>
                    <a:pt x="377" y="628"/>
                  </a:lnTo>
                  <a:lnTo>
                    <a:pt x="358" y="625"/>
                  </a:lnTo>
                  <a:lnTo>
                    <a:pt x="339" y="620"/>
                  </a:lnTo>
                  <a:lnTo>
                    <a:pt x="320" y="614"/>
                  </a:lnTo>
                  <a:lnTo>
                    <a:pt x="300" y="608"/>
                  </a:lnTo>
                  <a:lnTo>
                    <a:pt x="281" y="600"/>
                  </a:lnTo>
                  <a:lnTo>
                    <a:pt x="262" y="591"/>
                  </a:lnTo>
                  <a:lnTo>
                    <a:pt x="230" y="574"/>
                  </a:lnTo>
                  <a:lnTo>
                    <a:pt x="208" y="562"/>
                  </a:lnTo>
                  <a:lnTo>
                    <a:pt x="191" y="552"/>
                  </a:lnTo>
                  <a:lnTo>
                    <a:pt x="179" y="543"/>
                  </a:lnTo>
                  <a:lnTo>
                    <a:pt x="164" y="530"/>
                  </a:lnTo>
                  <a:lnTo>
                    <a:pt x="153" y="518"/>
                  </a:lnTo>
                  <a:lnTo>
                    <a:pt x="125" y="490"/>
                  </a:lnTo>
                  <a:lnTo>
                    <a:pt x="100" y="463"/>
                  </a:lnTo>
                  <a:lnTo>
                    <a:pt x="76" y="436"/>
                  </a:lnTo>
                  <a:lnTo>
                    <a:pt x="57" y="412"/>
                  </a:lnTo>
                  <a:lnTo>
                    <a:pt x="42" y="394"/>
                  </a:lnTo>
                  <a:lnTo>
                    <a:pt x="29" y="378"/>
                  </a:lnTo>
                  <a:lnTo>
                    <a:pt x="19" y="364"/>
                  </a:lnTo>
                  <a:lnTo>
                    <a:pt x="11" y="351"/>
                  </a:lnTo>
                  <a:lnTo>
                    <a:pt x="6" y="339"/>
                  </a:lnTo>
                  <a:lnTo>
                    <a:pt x="2" y="329"/>
                  </a:lnTo>
                  <a:lnTo>
                    <a:pt x="0" y="319"/>
                  </a:lnTo>
                  <a:lnTo>
                    <a:pt x="1" y="310"/>
                  </a:lnTo>
                  <a:lnTo>
                    <a:pt x="7" y="325"/>
                  </a:lnTo>
                  <a:lnTo>
                    <a:pt x="9" y="330"/>
                  </a:lnTo>
                  <a:lnTo>
                    <a:pt x="8" y="329"/>
                  </a:lnTo>
                  <a:lnTo>
                    <a:pt x="7" y="324"/>
                  </a:lnTo>
                  <a:lnTo>
                    <a:pt x="7" y="319"/>
                  </a:lnTo>
                  <a:lnTo>
                    <a:pt x="8" y="316"/>
                  </a:lnTo>
                  <a:lnTo>
                    <a:pt x="9" y="311"/>
                  </a:lnTo>
                  <a:lnTo>
                    <a:pt x="11" y="307"/>
                  </a:lnTo>
                  <a:lnTo>
                    <a:pt x="16" y="303"/>
                  </a:lnTo>
                  <a:lnTo>
                    <a:pt x="21" y="301"/>
                  </a:lnTo>
                  <a:lnTo>
                    <a:pt x="29" y="300"/>
                  </a:lnTo>
                  <a:lnTo>
                    <a:pt x="39" y="299"/>
                  </a:lnTo>
                  <a:lnTo>
                    <a:pt x="43" y="310"/>
                  </a:lnTo>
                  <a:lnTo>
                    <a:pt x="47" y="321"/>
                  </a:lnTo>
                  <a:lnTo>
                    <a:pt x="53" y="333"/>
                  </a:lnTo>
                  <a:lnTo>
                    <a:pt x="57" y="343"/>
                  </a:lnTo>
                  <a:lnTo>
                    <a:pt x="71" y="365"/>
                  </a:lnTo>
                  <a:lnTo>
                    <a:pt x="85" y="385"/>
                  </a:lnTo>
                  <a:lnTo>
                    <a:pt x="102" y="407"/>
                  </a:lnTo>
                  <a:lnTo>
                    <a:pt x="120" y="426"/>
                  </a:lnTo>
                  <a:lnTo>
                    <a:pt x="140" y="445"/>
                  </a:lnTo>
                  <a:lnTo>
                    <a:pt x="161" y="464"/>
                  </a:lnTo>
                  <a:lnTo>
                    <a:pt x="183" y="481"/>
                  </a:lnTo>
                  <a:lnTo>
                    <a:pt x="205" y="498"/>
                  </a:lnTo>
                  <a:lnTo>
                    <a:pt x="229" y="513"/>
                  </a:lnTo>
                  <a:lnTo>
                    <a:pt x="254" y="528"/>
                  </a:lnTo>
                  <a:lnTo>
                    <a:pt x="277" y="541"/>
                  </a:lnTo>
                  <a:lnTo>
                    <a:pt x="302" y="553"/>
                  </a:lnTo>
                  <a:lnTo>
                    <a:pt x="326" y="564"/>
                  </a:lnTo>
                  <a:lnTo>
                    <a:pt x="350" y="573"/>
                  </a:lnTo>
                  <a:lnTo>
                    <a:pt x="369" y="580"/>
                  </a:lnTo>
                  <a:lnTo>
                    <a:pt x="390" y="583"/>
                  </a:lnTo>
                  <a:lnTo>
                    <a:pt x="410" y="585"/>
                  </a:lnTo>
                  <a:lnTo>
                    <a:pt x="430" y="585"/>
                  </a:lnTo>
                  <a:lnTo>
                    <a:pt x="450" y="584"/>
                  </a:lnTo>
                  <a:lnTo>
                    <a:pt x="472" y="581"/>
                  </a:lnTo>
                  <a:lnTo>
                    <a:pt x="492" y="576"/>
                  </a:lnTo>
                  <a:lnTo>
                    <a:pt x="512" y="571"/>
                  </a:lnTo>
                  <a:lnTo>
                    <a:pt x="540" y="562"/>
                  </a:lnTo>
                  <a:lnTo>
                    <a:pt x="567" y="553"/>
                  </a:lnTo>
                  <a:lnTo>
                    <a:pt x="593" y="543"/>
                  </a:lnTo>
                  <a:lnTo>
                    <a:pt x="616" y="532"/>
                  </a:lnTo>
                  <a:lnTo>
                    <a:pt x="640" y="521"/>
                  </a:lnTo>
                  <a:lnTo>
                    <a:pt x="661" y="510"/>
                  </a:lnTo>
                  <a:lnTo>
                    <a:pt x="682" y="499"/>
                  </a:lnTo>
                  <a:lnTo>
                    <a:pt x="701" y="488"/>
                  </a:lnTo>
                  <a:lnTo>
                    <a:pt x="719" y="474"/>
                  </a:lnTo>
                  <a:lnTo>
                    <a:pt x="735" y="462"/>
                  </a:lnTo>
                  <a:lnTo>
                    <a:pt x="750" y="448"/>
                  </a:lnTo>
                  <a:lnTo>
                    <a:pt x="765" y="434"/>
                  </a:lnTo>
                  <a:lnTo>
                    <a:pt x="778" y="419"/>
                  </a:lnTo>
                  <a:lnTo>
                    <a:pt x="790" y="404"/>
                  </a:lnTo>
                  <a:lnTo>
                    <a:pt x="803" y="389"/>
                  </a:lnTo>
                  <a:lnTo>
                    <a:pt x="813" y="372"/>
                  </a:lnTo>
                  <a:lnTo>
                    <a:pt x="823" y="355"/>
                  </a:lnTo>
                  <a:lnTo>
                    <a:pt x="831" y="337"/>
                  </a:lnTo>
                  <a:lnTo>
                    <a:pt x="840" y="318"/>
                  </a:lnTo>
                  <a:lnTo>
                    <a:pt x="847" y="299"/>
                  </a:lnTo>
                  <a:lnTo>
                    <a:pt x="853" y="279"/>
                  </a:lnTo>
                  <a:lnTo>
                    <a:pt x="859" y="257"/>
                  </a:lnTo>
                  <a:lnTo>
                    <a:pt x="865" y="236"/>
                  </a:lnTo>
                  <a:lnTo>
                    <a:pt x="869" y="214"/>
                  </a:lnTo>
                  <a:lnTo>
                    <a:pt x="874" y="190"/>
                  </a:lnTo>
                  <a:lnTo>
                    <a:pt x="877" y="165"/>
                  </a:lnTo>
                  <a:lnTo>
                    <a:pt x="880" y="141"/>
                  </a:lnTo>
                  <a:lnTo>
                    <a:pt x="883" y="115"/>
                  </a:lnTo>
                  <a:lnTo>
                    <a:pt x="887" y="59"/>
                  </a:lnTo>
                  <a:lnTo>
                    <a:pt x="889" y="0"/>
                  </a:lnTo>
                  <a:lnTo>
                    <a:pt x="901" y="0"/>
                  </a:lnTo>
                  <a:lnTo>
                    <a:pt x="911" y="0"/>
                  </a:lnTo>
                  <a:lnTo>
                    <a:pt x="921" y="0"/>
                  </a:lnTo>
                  <a:lnTo>
                    <a:pt x="932" y="0"/>
                  </a:lnTo>
                  <a:lnTo>
                    <a:pt x="932" y="27"/>
                  </a:lnTo>
                  <a:lnTo>
                    <a:pt x="932" y="65"/>
                  </a:lnTo>
                  <a:lnTo>
                    <a:pt x="934" y="111"/>
                  </a:lnTo>
                  <a:lnTo>
                    <a:pt x="938" y="162"/>
                  </a:lnTo>
                  <a:lnTo>
                    <a:pt x="940" y="188"/>
                  </a:lnTo>
                  <a:lnTo>
                    <a:pt x="943" y="212"/>
                  </a:lnTo>
                  <a:lnTo>
                    <a:pt x="948" y="237"/>
                  </a:lnTo>
                  <a:lnTo>
                    <a:pt x="952" y="261"/>
                  </a:lnTo>
                  <a:lnTo>
                    <a:pt x="958" y="282"/>
                  </a:lnTo>
                  <a:lnTo>
                    <a:pt x="965" y="301"/>
                  </a:lnTo>
                  <a:lnTo>
                    <a:pt x="968" y="310"/>
                  </a:lnTo>
                  <a:lnTo>
                    <a:pt x="971" y="319"/>
                  </a:lnTo>
                  <a:lnTo>
                    <a:pt x="976" y="326"/>
                  </a:lnTo>
                  <a:lnTo>
                    <a:pt x="980" y="333"/>
                  </a:lnTo>
                  <a:lnTo>
                    <a:pt x="988" y="344"/>
                  </a:lnTo>
                  <a:lnTo>
                    <a:pt x="997" y="354"/>
                  </a:lnTo>
                  <a:lnTo>
                    <a:pt x="1007" y="365"/>
                  </a:lnTo>
                  <a:lnTo>
                    <a:pt x="1018" y="376"/>
                  </a:lnTo>
                  <a:lnTo>
                    <a:pt x="1031" y="388"/>
                  </a:lnTo>
                  <a:lnTo>
                    <a:pt x="1043" y="398"/>
                  </a:lnTo>
                  <a:lnTo>
                    <a:pt x="1058" y="409"/>
                  </a:lnTo>
                  <a:lnTo>
                    <a:pt x="1072" y="421"/>
                  </a:lnTo>
                  <a:lnTo>
                    <a:pt x="1105" y="444"/>
                  </a:lnTo>
                  <a:lnTo>
                    <a:pt x="1142" y="466"/>
                  </a:lnTo>
                  <a:lnTo>
                    <a:pt x="1181" y="489"/>
                  </a:lnTo>
                  <a:lnTo>
                    <a:pt x="1224" y="511"/>
                  </a:lnTo>
                  <a:lnTo>
                    <a:pt x="1270" y="534"/>
                  </a:lnTo>
                  <a:lnTo>
                    <a:pt x="1319" y="554"/>
                  </a:lnTo>
                  <a:lnTo>
                    <a:pt x="1371" y="575"/>
                  </a:lnTo>
                  <a:lnTo>
                    <a:pt x="1425" y="594"/>
                  </a:lnTo>
                  <a:lnTo>
                    <a:pt x="1482" y="612"/>
                  </a:lnTo>
                  <a:lnTo>
                    <a:pt x="1541" y="629"/>
                  </a:lnTo>
                  <a:lnTo>
                    <a:pt x="1602" y="645"/>
                  </a:lnTo>
                  <a:lnTo>
                    <a:pt x="1665" y="659"/>
                  </a:lnTo>
                  <a:lnTo>
                    <a:pt x="1731" y="673"/>
                  </a:lnTo>
                  <a:lnTo>
                    <a:pt x="1799" y="685"/>
                  </a:lnTo>
                  <a:lnTo>
                    <a:pt x="1867" y="698"/>
                  </a:lnTo>
                  <a:lnTo>
                    <a:pt x="1937" y="710"/>
                  </a:lnTo>
                  <a:lnTo>
                    <a:pt x="2007" y="722"/>
                  </a:lnTo>
                  <a:lnTo>
                    <a:pt x="2077" y="735"/>
                  </a:lnTo>
                  <a:lnTo>
                    <a:pt x="2148" y="746"/>
                  </a:lnTo>
                  <a:lnTo>
                    <a:pt x="2220" y="757"/>
                  </a:lnTo>
                  <a:lnTo>
                    <a:pt x="2291" y="768"/>
                  </a:lnTo>
                  <a:lnTo>
                    <a:pt x="2363" y="779"/>
                  </a:lnTo>
                  <a:lnTo>
                    <a:pt x="2433" y="791"/>
                  </a:lnTo>
                  <a:lnTo>
                    <a:pt x="2503" y="802"/>
                  </a:lnTo>
                  <a:lnTo>
                    <a:pt x="2574" y="813"/>
                  </a:lnTo>
                  <a:lnTo>
                    <a:pt x="2642" y="823"/>
                  </a:lnTo>
                  <a:lnTo>
                    <a:pt x="2711" y="834"/>
                  </a:lnTo>
                  <a:lnTo>
                    <a:pt x="2778" y="846"/>
                  </a:lnTo>
                  <a:lnTo>
                    <a:pt x="2784" y="854"/>
                  </a:lnTo>
                  <a:lnTo>
                    <a:pt x="2789" y="864"/>
                  </a:lnTo>
                  <a:lnTo>
                    <a:pt x="2791" y="869"/>
                  </a:lnTo>
                  <a:lnTo>
                    <a:pt x="2794" y="876"/>
                  </a:lnTo>
                  <a:lnTo>
                    <a:pt x="2795" y="882"/>
                  </a:lnTo>
                  <a:lnTo>
                    <a:pt x="2795" y="887"/>
                  </a:lnTo>
                  <a:lnTo>
                    <a:pt x="2794" y="892"/>
                  </a:lnTo>
                  <a:lnTo>
                    <a:pt x="2790" y="896"/>
                  </a:lnTo>
                  <a:lnTo>
                    <a:pt x="2786" y="900"/>
                  </a:lnTo>
                  <a:lnTo>
                    <a:pt x="2780" y="902"/>
                  </a:lnTo>
                  <a:lnTo>
                    <a:pt x="2771" y="903"/>
                  </a:lnTo>
                  <a:lnTo>
                    <a:pt x="2760" y="903"/>
                  </a:lnTo>
                  <a:lnTo>
                    <a:pt x="2747" y="901"/>
                  </a:lnTo>
                  <a:lnTo>
                    <a:pt x="2730" y="897"/>
                  </a:lnTo>
                  <a:lnTo>
                    <a:pt x="2685" y="895"/>
                  </a:lnTo>
                  <a:lnTo>
                    <a:pt x="2634" y="891"/>
                  </a:lnTo>
                  <a:lnTo>
                    <a:pt x="2579" y="885"/>
                  </a:lnTo>
                  <a:lnTo>
                    <a:pt x="2520" y="878"/>
                  </a:lnTo>
                  <a:lnTo>
                    <a:pt x="2458" y="870"/>
                  </a:lnTo>
                  <a:lnTo>
                    <a:pt x="2394" y="860"/>
                  </a:lnTo>
                  <a:lnTo>
                    <a:pt x="2328" y="851"/>
                  </a:lnTo>
                  <a:lnTo>
                    <a:pt x="2260" y="840"/>
                  </a:lnTo>
                  <a:lnTo>
                    <a:pt x="2194" y="830"/>
                  </a:lnTo>
                  <a:lnTo>
                    <a:pt x="2128" y="819"/>
                  </a:lnTo>
                  <a:lnTo>
                    <a:pt x="2063" y="809"/>
                  </a:lnTo>
                  <a:lnTo>
                    <a:pt x="2000" y="799"/>
                  </a:lnTo>
                  <a:lnTo>
                    <a:pt x="1939" y="788"/>
                  </a:lnTo>
                  <a:lnTo>
                    <a:pt x="1883" y="779"/>
                  </a:lnTo>
                  <a:lnTo>
                    <a:pt x="1830" y="770"/>
                  </a:lnTo>
                  <a:lnTo>
                    <a:pt x="1783" y="764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auto">
            <a:xfrm>
              <a:off x="2966" y="2576"/>
              <a:ext cx="491" cy="439"/>
            </a:xfrm>
            <a:custGeom>
              <a:avLst/>
              <a:gdLst>
                <a:gd name="T0" fmla="*/ 1 w 1964"/>
                <a:gd name="T1" fmla="*/ 1754 h 1758"/>
                <a:gd name="T2" fmla="*/ 20 w 1964"/>
                <a:gd name="T3" fmla="*/ 1649 h 1758"/>
                <a:gd name="T4" fmla="*/ 136 w 1964"/>
                <a:gd name="T5" fmla="*/ 1514 h 1758"/>
                <a:gd name="T6" fmla="*/ 367 w 1964"/>
                <a:gd name="T7" fmla="*/ 1345 h 1758"/>
                <a:gd name="T8" fmla="*/ 564 w 1964"/>
                <a:gd name="T9" fmla="*/ 1183 h 1758"/>
                <a:gd name="T10" fmla="*/ 739 w 1964"/>
                <a:gd name="T11" fmla="*/ 986 h 1758"/>
                <a:gd name="T12" fmla="*/ 873 w 1964"/>
                <a:gd name="T13" fmla="*/ 735 h 1758"/>
                <a:gd name="T14" fmla="*/ 899 w 1964"/>
                <a:gd name="T15" fmla="*/ 607 h 1758"/>
                <a:gd name="T16" fmla="*/ 786 w 1964"/>
                <a:gd name="T17" fmla="*/ 556 h 1758"/>
                <a:gd name="T18" fmla="*/ 697 w 1964"/>
                <a:gd name="T19" fmla="*/ 653 h 1758"/>
                <a:gd name="T20" fmla="*/ 546 w 1964"/>
                <a:gd name="T21" fmla="*/ 807 h 1758"/>
                <a:gd name="T22" fmla="*/ 497 w 1964"/>
                <a:gd name="T23" fmla="*/ 815 h 1758"/>
                <a:gd name="T24" fmla="*/ 491 w 1964"/>
                <a:gd name="T25" fmla="*/ 780 h 1758"/>
                <a:gd name="T26" fmla="*/ 614 w 1964"/>
                <a:gd name="T27" fmla="*/ 650 h 1758"/>
                <a:gd name="T28" fmla="*/ 697 w 1964"/>
                <a:gd name="T29" fmla="*/ 552 h 1758"/>
                <a:gd name="T30" fmla="*/ 807 w 1964"/>
                <a:gd name="T31" fmla="*/ 398 h 1758"/>
                <a:gd name="T32" fmla="*/ 800 w 1964"/>
                <a:gd name="T33" fmla="*/ 288 h 1758"/>
                <a:gd name="T34" fmla="*/ 831 w 1964"/>
                <a:gd name="T35" fmla="*/ 187 h 1758"/>
                <a:gd name="T36" fmla="*/ 900 w 1964"/>
                <a:gd name="T37" fmla="*/ 101 h 1758"/>
                <a:gd name="T38" fmla="*/ 1010 w 1964"/>
                <a:gd name="T39" fmla="*/ 33 h 1758"/>
                <a:gd name="T40" fmla="*/ 1133 w 1964"/>
                <a:gd name="T41" fmla="*/ 3 h 1758"/>
                <a:gd name="T42" fmla="*/ 1278 w 1964"/>
                <a:gd name="T43" fmla="*/ 5 h 1758"/>
                <a:gd name="T44" fmla="*/ 1420 w 1964"/>
                <a:gd name="T45" fmla="*/ 43 h 1758"/>
                <a:gd name="T46" fmla="*/ 1530 w 1964"/>
                <a:gd name="T47" fmla="*/ 123 h 1758"/>
                <a:gd name="T48" fmla="*/ 1577 w 1964"/>
                <a:gd name="T49" fmla="*/ 247 h 1758"/>
                <a:gd name="T50" fmla="*/ 1561 w 1964"/>
                <a:gd name="T51" fmla="*/ 479 h 1758"/>
                <a:gd name="T52" fmla="*/ 1580 w 1964"/>
                <a:gd name="T53" fmla="*/ 607 h 1758"/>
                <a:gd name="T54" fmla="*/ 1677 w 1964"/>
                <a:gd name="T55" fmla="*/ 675 h 1758"/>
                <a:gd name="T56" fmla="*/ 1813 w 1964"/>
                <a:gd name="T57" fmla="*/ 668 h 1758"/>
                <a:gd name="T58" fmla="*/ 1890 w 1964"/>
                <a:gd name="T59" fmla="*/ 581 h 1758"/>
                <a:gd name="T60" fmla="*/ 1930 w 1964"/>
                <a:gd name="T61" fmla="*/ 543 h 1758"/>
                <a:gd name="T62" fmla="*/ 1964 w 1964"/>
                <a:gd name="T63" fmla="*/ 618 h 1758"/>
                <a:gd name="T64" fmla="*/ 1906 w 1964"/>
                <a:gd name="T65" fmla="*/ 696 h 1758"/>
                <a:gd name="T66" fmla="*/ 1801 w 1964"/>
                <a:gd name="T67" fmla="*/ 742 h 1758"/>
                <a:gd name="T68" fmla="*/ 1689 w 1964"/>
                <a:gd name="T69" fmla="*/ 726 h 1758"/>
                <a:gd name="T70" fmla="*/ 1565 w 1964"/>
                <a:gd name="T71" fmla="*/ 655 h 1758"/>
                <a:gd name="T72" fmla="*/ 1419 w 1964"/>
                <a:gd name="T73" fmla="*/ 585 h 1758"/>
                <a:gd name="T74" fmla="*/ 1424 w 1964"/>
                <a:gd name="T75" fmla="*/ 697 h 1758"/>
                <a:gd name="T76" fmla="*/ 1511 w 1964"/>
                <a:gd name="T77" fmla="*/ 837 h 1758"/>
                <a:gd name="T78" fmla="*/ 1709 w 1964"/>
                <a:gd name="T79" fmla="*/ 1032 h 1758"/>
                <a:gd name="T80" fmla="*/ 1803 w 1964"/>
                <a:gd name="T81" fmla="*/ 1089 h 1758"/>
                <a:gd name="T82" fmla="*/ 1784 w 1964"/>
                <a:gd name="T83" fmla="*/ 1094 h 1758"/>
                <a:gd name="T84" fmla="*/ 1746 w 1964"/>
                <a:gd name="T85" fmla="*/ 1096 h 1758"/>
                <a:gd name="T86" fmla="*/ 1627 w 1964"/>
                <a:gd name="T87" fmla="*/ 1048 h 1758"/>
                <a:gd name="T88" fmla="*/ 1533 w 1964"/>
                <a:gd name="T89" fmla="*/ 961 h 1758"/>
                <a:gd name="T90" fmla="*/ 1398 w 1964"/>
                <a:gd name="T91" fmla="*/ 728 h 1758"/>
                <a:gd name="T92" fmla="*/ 1343 w 1964"/>
                <a:gd name="T93" fmla="*/ 654 h 1758"/>
                <a:gd name="T94" fmla="*/ 1286 w 1964"/>
                <a:gd name="T95" fmla="*/ 650 h 1758"/>
                <a:gd name="T96" fmla="*/ 1241 w 1964"/>
                <a:gd name="T97" fmla="*/ 752 h 1758"/>
                <a:gd name="T98" fmla="*/ 1250 w 1964"/>
                <a:gd name="T99" fmla="*/ 1046 h 1758"/>
                <a:gd name="T100" fmla="*/ 1202 w 1964"/>
                <a:gd name="T101" fmla="*/ 999 h 1758"/>
                <a:gd name="T102" fmla="*/ 1181 w 1964"/>
                <a:gd name="T103" fmla="*/ 683 h 1758"/>
                <a:gd name="T104" fmla="*/ 1074 w 1964"/>
                <a:gd name="T105" fmla="*/ 643 h 1758"/>
                <a:gd name="T106" fmla="*/ 973 w 1964"/>
                <a:gd name="T107" fmla="*/ 665 h 1758"/>
                <a:gd name="T108" fmla="*/ 861 w 1964"/>
                <a:gd name="T109" fmla="*/ 889 h 1758"/>
                <a:gd name="T110" fmla="*/ 708 w 1964"/>
                <a:gd name="T111" fmla="*/ 1103 h 1758"/>
                <a:gd name="T112" fmla="*/ 523 w 1964"/>
                <a:gd name="T113" fmla="*/ 1287 h 1758"/>
                <a:gd name="T114" fmla="*/ 145 w 1964"/>
                <a:gd name="T115" fmla="*/ 1589 h 1758"/>
                <a:gd name="T116" fmla="*/ 66 w 1964"/>
                <a:gd name="T117" fmla="*/ 1723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64" h="1758">
                  <a:moveTo>
                    <a:pt x="23" y="1753"/>
                  </a:moveTo>
                  <a:lnTo>
                    <a:pt x="14" y="1757"/>
                  </a:lnTo>
                  <a:lnTo>
                    <a:pt x="9" y="1758"/>
                  </a:lnTo>
                  <a:lnTo>
                    <a:pt x="7" y="1758"/>
                  </a:lnTo>
                  <a:lnTo>
                    <a:pt x="4" y="1757"/>
                  </a:lnTo>
                  <a:lnTo>
                    <a:pt x="3" y="1756"/>
                  </a:lnTo>
                  <a:lnTo>
                    <a:pt x="1" y="1754"/>
                  </a:lnTo>
                  <a:lnTo>
                    <a:pt x="0" y="1750"/>
                  </a:lnTo>
                  <a:lnTo>
                    <a:pt x="0" y="1743"/>
                  </a:lnTo>
                  <a:lnTo>
                    <a:pt x="1" y="1734"/>
                  </a:lnTo>
                  <a:lnTo>
                    <a:pt x="2" y="1723"/>
                  </a:lnTo>
                  <a:lnTo>
                    <a:pt x="7" y="1696"/>
                  </a:lnTo>
                  <a:lnTo>
                    <a:pt x="12" y="1671"/>
                  </a:lnTo>
                  <a:lnTo>
                    <a:pt x="20" y="1649"/>
                  </a:lnTo>
                  <a:lnTo>
                    <a:pt x="29" y="1630"/>
                  </a:lnTo>
                  <a:lnTo>
                    <a:pt x="39" y="1612"/>
                  </a:lnTo>
                  <a:lnTo>
                    <a:pt x="50" y="1596"/>
                  </a:lnTo>
                  <a:lnTo>
                    <a:pt x="63" y="1580"/>
                  </a:lnTo>
                  <a:lnTo>
                    <a:pt x="76" y="1567"/>
                  </a:lnTo>
                  <a:lnTo>
                    <a:pt x="105" y="1540"/>
                  </a:lnTo>
                  <a:lnTo>
                    <a:pt x="136" y="1514"/>
                  </a:lnTo>
                  <a:lnTo>
                    <a:pt x="153" y="1501"/>
                  </a:lnTo>
                  <a:lnTo>
                    <a:pt x="168" y="1486"/>
                  </a:lnTo>
                  <a:lnTo>
                    <a:pt x="185" y="1470"/>
                  </a:lnTo>
                  <a:lnTo>
                    <a:pt x="201" y="1454"/>
                  </a:lnTo>
                  <a:lnTo>
                    <a:pt x="259" y="1418"/>
                  </a:lnTo>
                  <a:lnTo>
                    <a:pt x="314" y="1381"/>
                  </a:lnTo>
                  <a:lnTo>
                    <a:pt x="367" y="1345"/>
                  </a:lnTo>
                  <a:lnTo>
                    <a:pt x="418" y="1308"/>
                  </a:lnTo>
                  <a:lnTo>
                    <a:pt x="442" y="1288"/>
                  </a:lnTo>
                  <a:lnTo>
                    <a:pt x="467" y="1268"/>
                  </a:lnTo>
                  <a:lnTo>
                    <a:pt x="492" y="1248"/>
                  </a:lnTo>
                  <a:lnTo>
                    <a:pt x="515" y="1228"/>
                  </a:lnTo>
                  <a:lnTo>
                    <a:pt x="540" y="1205"/>
                  </a:lnTo>
                  <a:lnTo>
                    <a:pt x="564" y="1183"/>
                  </a:lnTo>
                  <a:lnTo>
                    <a:pt x="588" y="1160"/>
                  </a:lnTo>
                  <a:lnTo>
                    <a:pt x="612" y="1136"/>
                  </a:lnTo>
                  <a:lnTo>
                    <a:pt x="638" y="1109"/>
                  </a:lnTo>
                  <a:lnTo>
                    <a:pt x="663" y="1081"/>
                  </a:lnTo>
                  <a:lnTo>
                    <a:pt x="688" y="1050"/>
                  </a:lnTo>
                  <a:lnTo>
                    <a:pt x="714" y="1019"/>
                  </a:lnTo>
                  <a:lnTo>
                    <a:pt x="739" y="986"/>
                  </a:lnTo>
                  <a:lnTo>
                    <a:pt x="762" y="952"/>
                  </a:lnTo>
                  <a:lnTo>
                    <a:pt x="785" y="917"/>
                  </a:lnTo>
                  <a:lnTo>
                    <a:pt x="806" y="881"/>
                  </a:lnTo>
                  <a:lnTo>
                    <a:pt x="826" y="845"/>
                  </a:lnTo>
                  <a:lnTo>
                    <a:pt x="844" y="808"/>
                  </a:lnTo>
                  <a:lnTo>
                    <a:pt x="860" y="771"/>
                  </a:lnTo>
                  <a:lnTo>
                    <a:pt x="873" y="735"/>
                  </a:lnTo>
                  <a:lnTo>
                    <a:pt x="879" y="716"/>
                  </a:lnTo>
                  <a:lnTo>
                    <a:pt x="885" y="698"/>
                  </a:lnTo>
                  <a:lnTo>
                    <a:pt x="889" y="679"/>
                  </a:lnTo>
                  <a:lnTo>
                    <a:pt x="893" y="661"/>
                  </a:lnTo>
                  <a:lnTo>
                    <a:pt x="896" y="643"/>
                  </a:lnTo>
                  <a:lnTo>
                    <a:pt x="898" y="625"/>
                  </a:lnTo>
                  <a:lnTo>
                    <a:pt x="899" y="607"/>
                  </a:lnTo>
                  <a:lnTo>
                    <a:pt x="900" y="590"/>
                  </a:lnTo>
                  <a:lnTo>
                    <a:pt x="886" y="570"/>
                  </a:lnTo>
                  <a:lnTo>
                    <a:pt x="870" y="547"/>
                  </a:lnTo>
                  <a:lnTo>
                    <a:pt x="857" y="526"/>
                  </a:lnTo>
                  <a:lnTo>
                    <a:pt x="845" y="507"/>
                  </a:lnTo>
                  <a:lnTo>
                    <a:pt x="820" y="529"/>
                  </a:lnTo>
                  <a:lnTo>
                    <a:pt x="786" y="556"/>
                  </a:lnTo>
                  <a:lnTo>
                    <a:pt x="768" y="571"/>
                  </a:lnTo>
                  <a:lnTo>
                    <a:pt x="751" y="587"/>
                  </a:lnTo>
                  <a:lnTo>
                    <a:pt x="743" y="595"/>
                  </a:lnTo>
                  <a:lnTo>
                    <a:pt x="736" y="604"/>
                  </a:lnTo>
                  <a:lnTo>
                    <a:pt x="730" y="611"/>
                  </a:lnTo>
                  <a:lnTo>
                    <a:pt x="725" y="619"/>
                  </a:lnTo>
                  <a:lnTo>
                    <a:pt x="697" y="653"/>
                  </a:lnTo>
                  <a:lnTo>
                    <a:pt x="667" y="689"/>
                  </a:lnTo>
                  <a:lnTo>
                    <a:pt x="634" y="724"/>
                  </a:lnTo>
                  <a:lnTo>
                    <a:pt x="603" y="757"/>
                  </a:lnTo>
                  <a:lnTo>
                    <a:pt x="587" y="772"/>
                  </a:lnTo>
                  <a:lnTo>
                    <a:pt x="573" y="785"/>
                  </a:lnTo>
                  <a:lnTo>
                    <a:pt x="558" y="798"/>
                  </a:lnTo>
                  <a:lnTo>
                    <a:pt x="546" y="807"/>
                  </a:lnTo>
                  <a:lnTo>
                    <a:pt x="532" y="815"/>
                  </a:lnTo>
                  <a:lnTo>
                    <a:pt x="521" y="819"/>
                  </a:lnTo>
                  <a:lnTo>
                    <a:pt x="516" y="820"/>
                  </a:lnTo>
                  <a:lnTo>
                    <a:pt x="511" y="820"/>
                  </a:lnTo>
                  <a:lnTo>
                    <a:pt x="506" y="820"/>
                  </a:lnTo>
                  <a:lnTo>
                    <a:pt x="503" y="819"/>
                  </a:lnTo>
                  <a:lnTo>
                    <a:pt x="497" y="815"/>
                  </a:lnTo>
                  <a:lnTo>
                    <a:pt x="493" y="811"/>
                  </a:lnTo>
                  <a:lnTo>
                    <a:pt x="491" y="806"/>
                  </a:lnTo>
                  <a:lnTo>
                    <a:pt x="488" y="801"/>
                  </a:lnTo>
                  <a:lnTo>
                    <a:pt x="487" y="797"/>
                  </a:lnTo>
                  <a:lnTo>
                    <a:pt x="487" y="791"/>
                  </a:lnTo>
                  <a:lnTo>
                    <a:pt x="488" y="785"/>
                  </a:lnTo>
                  <a:lnTo>
                    <a:pt x="491" y="780"/>
                  </a:lnTo>
                  <a:lnTo>
                    <a:pt x="497" y="768"/>
                  </a:lnTo>
                  <a:lnTo>
                    <a:pt x="506" y="754"/>
                  </a:lnTo>
                  <a:lnTo>
                    <a:pt x="519" y="741"/>
                  </a:lnTo>
                  <a:lnTo>
                    <a:pt x="532" y="726"/>
                  </a:lnTo>
                  <a:lnTo>
                    <a:pt x="564" y="697"/>
                  </a:lnTo>
                  <a:lnTo>
                    <a:pt x="597" y="665"/>
                  </a:lnTo>
                  <a:lnTo>
                    <a:pt x="614" y="650"/>
                  </a:lnTo>
                  <a:lnTo>
                    <a:pt x="631" y="634"/>
                  </a:lnTo>
                  <a:lnTo>
                    <a:pt x="645" y="618"/>
                  </a:lnTo>
                  <a:lnTo>
                    <a:pt x="659" y="602"/>
                  </a:lnTo>
                  <a:lnTo>
                    <a:pt x="667" y="590"/>
                  </a:lnTo>
                  <a:lnTo>
                    <a:pt x="677" y="577"/>
                  </a:lnTo>
                  <a:lnTo>
                    <a:pt x="686" y="564"/>
                  </a:lnTo>
                  <a:lnTo>
                    <a:pt x="697" y="552"/>
                  </a:lnTo>
                  <a:lnTo>
                    <a:pt x="721" y="528"/>
                  </a:lnTo>
                  <a:lnTo>
                    <a:pt x="744" y="507"/>
                  </a:lnTo>
                  <a:lnTo>
                    <a:pt x="789" y="471"/>
                  </a:lnTo>
                  <a:lnTo>
                    <a:pt x="822" y="448"/>
                  </a:lnTo>
                  <a:lnTo>
                    <a:pt x="816" y="431"/>
                  </a:lnTo>
                  <a:lnTo>
                    <a:pt x="812" y="415"/>
                  </a:lnTo>
                  <a:lnTo>
                    <a:pt x="807" y="398"/>
                  </a:lnTo>
                  <a:lnTo>
                    <a:pt x="804" y="382"/>
                  </a:lnTo>
                  <a:lnTo>
                    <a:pt x="802" y="367"/>
                  </a:lnTo>
                  <a:lnTo>
                    <a:pt x="800" y="351"/>
                  </a:lnTo>
                  <a:lnTo>
                    <a:pt x="799" y="335"/>
                  </a:lnTo>
                  <a:lnTo>
                    <a:pt x="798" y="320"/>
                  </a:lnTo>
                  <a:lnTo>
                    <a:pt x="799" y="304"/>
                  </a:lnTo>
                  <a:lnTo>
                    <a:pt x="800" y="288"/>
                  </a:lnTo>
                  <a:lnTo>
                    <a:pt x="803" y="273"/>
                  </a:lnTo>
                  <a:lnTo>
                    <a:pt x="805" y="259"/>
                  </a:lnTo>
                  <a:lnTo>
                    <a:pt x="808" y="244"/>
                  </a:lnTo>
                  <a:lnTo>
                    <a:pt x="813" y="230"/>
                  </a:lnTo>
                  <a:lnTo>
                    <a:pt x="818" y="215"/>
                  </a:lnTo>
                  <a:lnTo>
                    <a:pt x="824" y="202"/>
                  </a:lnTo>
                  <a:lnTo>
                    <a:pt x="831" y="187"/>
                  </a:lnTo>
                  <a:lnTo>
                    <a:pt x="839" y="174"/>
                  </a:lnTo>
                  <a:lnTo>
                    <a:pt x="846" y="161"/>
                  </a:lnTo>
                  <a:lnTo>
                    <a:pt x="855" y="148"/>
                  </a:lnTo>
                  <a:lnTo>
                    <a:pt x="866" y="135"/>
                  </a:lnTo>
                  <a:lnTo>
                    <a:pt x="877" y="124"/>
                  </a:lnTo>
                  <a:lnTo>
                    <a:pt x="888" y="112"/>
                  </a:lnTo>
                  <a:lnTo>
                    <a:pt x="900" y="101"/>
                  </a:lnTo>
                  <a:lnTo>
                    <a:pt x="914" y="89"/>
                  </a:lnTo>
                  <a:lnTo>
                    <a:pt x="928" y="79"/>
                  </a:lnTo>
                  <a:lnTo>
                    <a:pt x="943" y="69"/>
                  </a:lnTo>
                  <a:lnTo>
                    <a:pt x="959" y="59"/>
                  </a:lnTo>
                  <a:lnTo>
                    <a:pt x="976" y="50"/>
                  </a:lnTo>
                  <a:lnTo>
                    <a:pt x="992" y="41"/>
                  </a:lnTo>
                  <a:lnTo>
                    <a:pt x="1010" y="33"/>
                  </a:lnTo>
                  <a:lnTo>
                    <a:pt x="1031" y="25"/>
                  </a:lnTo>
                  <a:lnTo>
                    <a:pt x="1045" y="20"/>
                  </a:lnTo>
                  <a:lnTo>
                    <a:pt x="1061" y="15"/>
                  </a:lnTo>
                  <a:lnTo>
                    <a:pt x="1078" y="11"/>
                  </a:lnTo>
                  <a:lnTo>
                    <a:pt x="1095" y="7"/>
                  </a:lnTo>
                  <a:lnTo>
                    <a:pt x="1114" y="5"/>
                  </a:lnTo>
                  <a:lnTo>
                    <a:pt x="1133" y="3"/>
                  </a:lnTo>
                  <a:lnTo>
                    <a:pt x="1152" y="1"/>
                  </a:lnTo>
                  <a:lnTo>
                    <a:pt x="1172" y="0"/>
                  </a:lnTo>
                  <a:lnTo>
                    <a:pt x="1192" y="0"/>
                  </a:lnTo>
                  <a:lnTo>
                    <a:pt x="1214" y="0"/>
                  </a:lnTo>
                  <a:lnTo>
                    <a:pt x="1235" y="1"/>
                  </a:lnTo>
                  <a:lnTo>
                    <a:pt x="1256" y="2"/>
                  </a:lnTo>
                  <a:lnTo>
                    <a:pt x="1278" y="5"/>
                  </a:lnTo>
                  <a:lnTo>
                    <a:pt x="1299" y="7"/>
                  </a:lnTo>
                  <a:lnTo>
                    <a:pt x="1320" y="12"/>
                  </a:lnTo>
                  <a:lnTo>
                    <a:pt x="1341" y="16"/>
                  </a:lnTo>
                  <a:lnTo>
                    <a:pt x="1362" y="22"/>
                  </a:lnTo>
                  <a:lnTo>
                    <a:pt x="1382" y="28"/>
                  </a:lnTo>
                  <a:lnTo>
                    <a:pt x="1401" y="35"/>
                  </a:lnTo>
                  <a:lnTo>
                    <a:pt x="1420" y="43"/>
                  </a:lnTo>
                  <a:lnTo>
                    <a:pt x="1439" y="51"/>
                  </a:lnTo>
                  <a:lnTo>
                    <a:pt x="1457" y="61"/>
                  </a:lnTo>
                  <a:lnTo>
                    <a:pt x="1474" y="71"/>
                  </a:lnTo>
                  <a:lnTo>
                    <a:pt x="1490" y="84"/>
                  </a:lnTo>
                  <a:lnTo>
                    <a:pt x="1504" y="96"/>
                  </a:lnTo>
                  <a:lnTo>
                    <a:pt x="1518" y="108"/>
                  </a:lnTo>
                  <a:lnTo>
                    <a:pt x="1530" y="123"/>
                  </a:lnTo>
                  <a:lnTo>
                    <a:pt x="1542" y="138"/>
                  </a:lnTo>
                  <a:lnTo>
                    <a:pt x="1552" y="154"/>
                  </a:lnTo>
                  <a:lnTo>
                    <a:pt x="1561" y="171"/>
                  </a:lnTo>
                  <a:lnTo>
                    <a:pt x="1567" y="189"/>
                  </a:lnTo>
                  <a:lnTo>
                    <a:pt x="1572" y="208"/>
                  </a:lnTo>
                  <a:lnTo>
                    <a:pt x="1575" y="227"/>
                  </a:lnTo>
                  <a:lnTo>
                    <a:pt x="1577" y="247"/>
                  </a:lnTo>
                  <a:lnTo>
                    <a:pt x="1579" y="266"/>
                  </a:lnTo>
                  <a:lnTo>
                    <a:pt x="1580" y="286"/>
                  </a:lnTo>
                  <a:lnTo>
                    <a:pt x="1577" y="325"/>
                  </a:lnTo>
                  <a:lnTo>
                    <a:pt x="1574" y="364"/>
                  </a:lnTo>
                  <a:lnTo>
                    <a:pt x="1570" y="404"/>
                  </a:lnTo>
                  <a:lnTo>
                    <a:pt x="1565" y="442"/>
                  </a:lnTo>
                  <a:lnTo>
                    <a:pt x="1561" y="479"/>
                  </a:lnTo>
                  <a:lnTo>
                    <a:pt x="1560" y="515"/>
                  </a:lnTo>
                  <a:lnTo>
                    <a:pt x="1561" y="532"/>
                  </a:lnTo>
                  <a:lnTo>
                    <a:pt x="1562" y="549"/>
                  </a:lnTo>
                  <a:lnTo>
                    <a:pt x="1564" y="564"/>
                  </a:lnTo>
                  <a:lnTo>
                    <a:pt x="1568" y="579"/>
                  </a:lnTo>
                  <a:lnTo>
                    <a:pt x="1573" y="593"/>
                  </a:lnTo>
                  <a:lnTo>
                    <a:pt x="1580" y="607"/>
                  </a:lnTo>
                  <a:lnTo>
                    <a:pt x="1588" y="620"/>
                  </a:lnTo>
                  <a:lnTo>
                    <a:pt x="1598" y="632"/>
                  </a:lnTo>
                  <a:lnTo>
                    <a:pt x="1609" y="643"/>
                  </a:lnTo>
                  <a:lnTo>
                    <a:pt x="1622" y="653"/>
                  </a:lnTo>
                  <a:lnTo>
                    <a:pt x="1638" y="662"/>
                  </a:lnTo>
                  <a:lnTo>
                    <a:pt x="1657" y="669"/>
                  </a:lnTo>
                  <a:lnTo>
                    <a:pt x="1677" y="675"/>
                  </a:lnTo>
                  <a:lnTo>
                    <a:pt x="1700" y="681"/>
                  </a:lnTo>
                  <a:lnTo>
                    <a:pt x="1726" y="686"/>
                  </a:lnTo>
                  <a:lnTo>
                    <a:pt x="1754" y="688"/>
                  </a:lnTo>
                  <a:lnTo>
                    <a:pt x="1772" y="683"/>
                  </a:lnTo>
                  <a:lnTo>
                    <a:pt x="1787" y="678"/>
                  </a:lnTo>
                  <a:lnTo>
                    <a:pt x="1801" y="673"/>
                  </a:lnTo>
                  <a:lnTo>
                    <a:pt x="1813" y="668"/>
                  </a:lnTo>
                  <a:lnTo>
                    <a:pt x="1823" y="662"/>
                  </a:lnTo>
                  <a:lnTo>
                    <a:pt x="1832" y="656"/>
                  </a:lnTo>
                  <a:lnTo>
                    <a:pt x="1840" y="650"/>
                  </a:lnTo>
                  <a:lnTo>
                    <a:pt x="1848" y="643"/>
                  </a:lnTo>
                  <a:lnTo>
                    <a:pt x="1860" y="626"/>
                  </a:lnTo>
                  <a:lnTo>
                    <a:pt x="1874" y="606"/>
                  </a:lnTo>
                  <a:lnTo>
                    <a:pt x="1890" y="581"/>
                  </a:lnTo>
                  <a:lnTo>
                    <a:pt x="1910" y="552"/>
                  </a:lnTo>
                  <a:lnTo>
                    <a:pt x="1912" y="550"/>
                  </a:lnTo>
                  <a:lnTo>
                    <a:pt x="1915" y="546"/>
                  </a:lnTo>
                  <a:lnTo>
                    <a:pt x="1919" y="545"/>
                  </a:lnTo>
                  <a:lnTo>
                    <a:pt x="1922" y="544"/>
                  </a:lnTo>
                  <a:lnTo>
                    <a:pt x="1927" y="543"/>
                  </a:lnTo>
                  <a:lnTo>
                    <a:pt x="1930" y="543"/>
                  </a:lnTo>
                  <a:lnTo>
                    <a:pt x="1933" y="544"/>
                  </a:lnTo>
                  <a:lnTo>
                    <a:pt x="1935" y="546"/>
                  </a:lnTo>
                  <a:lnTo>
                    <a:pt x="1947" y="567"/>
                  </a:lnTo>
                  <a:lnTo>
                    <a:pt x="1958" y="589"/>
                  </a:lnTo>
                  <a:lnTo>
                    <a:pt x="1963" y="601"/>
                  </a:lnTo>
                  <a:lnTo>
                    <a:pt x="1964" y="613"/>
                  </a:lnTo>
                  <a:lnTo>
                    <a:pt x="1964" y="618"/>
                  </a:lnTo>
                  <a:lnTo>
                    <a:pt x="1963" y="623"/>
                  </a:lnTo>
                  <a:lnTo>
                    <a:pt x="1961" y="628"/>
                  </a:lnTo>
                  <a:lnTo>
                    <a:pt x="1959" y="633"/>
                  </a:lnTo>
                  <a:lnTo>
                    <a:pt x="1946" y="652"/>
                  </a:lnTo>
                  <a:lnTo>
                    <a:pt x="1933" y="668"/>
                  </a:lnTo>
                  <a:lnTo>
                    <a:pt x="1920" y="682"/>
                  </a:lnTo>
                  <a:lnTo>
                    <a:pt x="1906" y="696"/>
                  </a:lnTo>
                  <a:lnTo>
                    <a:pt x="1892" y="707"/>
                  </a:lnTo>
                  <a:lnTo>
                    <a:pt x="1877" y="716"/>
                  </a:lnTo>
                  <a:lnTo>
                    <a:pt x="1863" y="724"/>
                  </a:lnTo>
                  <a:lnTo>
                    <a:pt x="1848" y="730"/>
                  </a:lnTo>
                  <a:lnTo>
                    <a:pt x="1832" y="736"/>
                  </a:lnTo>
                  <a:lnTo>
                    <a:pt x="1817" y="739"/>
                  </a:lnTo>
                  <a:lnTo>
                    <a:pt x="1801" y="742"/>
                  </a:lnTo>
                  <a:lnTo>
                    <a:pt x="1785" y="743"/>
                  </a:lnTo>
                  <a:lnTo>
                    <a:pt x="1769" y="743"/>
                  </a:lnTo>
                  <a:lnTo>
                    <a:pt x="1754" y="742"/>
                  </a:lnTo>
                  <a:lnTo>
                    <a:pt x="1738" y="738"/>
                  </a:lnTo>
                  <a:lnTo>
                    <a:pt x="1721" y="735"/>
                  </a:lnTo>
                  <a:lnTo>
                    <a:pt x="1705" y="730"/>
                  </a:lnTo>
                  <a:lnTo>
                    <a:pt x="1689" y="726"/>
                  </a:lnTo>
                  <a:lnTo>
                    <a:pt x="1673" y="719"/>
                  </a:lnTo>
                  <a:lnTo>
                    <a:pt x="1657" y="712"/>
                  </a:lnTo>
                  <a:lnTo>
                    <a:pt x="1641" y="705"/>
                  </a:lnTo>
                  <a:lnTo>
                    <a:pt x="1626" y="696"/>
                  </a:lnTo>
                  <a:lnTo>
                    <a:pt x="1610" y="687"/>
                  </a:lnTo>
                  <a:lnTo>
                    <a:pt x="1594" y="677"/>
                  </a:lnTo>
                  <a:lnTo>
                    <a:pt x="1565" y="655"/>
                  </a:lnTo>
                  <a:lnTo>
                    <a:pt x="1536" y="633"/>
                  </a:lnTo>
                  <a:lnTo>
                    <a:pt x="1508" y="609"/>
                  </a:lnTo>
                  <a:lnTo>
                    <a:pt x="1482" y="585"/>
                  </a:lnTo>
                  <a:lnTo>
                    <a:pt x="1466" y="585"/>
                  </a:lnTo>
                  <a:lnTo>
                    <a:pt x="1451" y="585"/>
                  </a:lnTo>
                  <a:lnTo>
                    <a:pt x="1435" y="585"/>
                  </a:lnTo>
                  <a:lnTo>
                    <a:pt x="1419" y="585"/>
                  </a:lnTo>
                  <a:lnTo>
                    <a:pt x="1414" y="597"/>
                  </a:lnTo>
                  <a:lnTo>
                    <a:pt x="1409" y="611"/>
                  </a:lnTo>
                  <a:lnTo>
                    <a:pt x="1408" y="627"/>
                  </a:lnTo>
                  <a:lnTo>
                    <a:pt x="1409" y="643"/>
                  </a:lnTo>
                  <a:lnTo>
                    <a:pt x="1412" y="660"/>
                  </a:lnTo>
                  <a:lnTo>
                    <a:pt x="1417" y="678"/>
                  </a:lnTo>
                  <a:lnTo>
                    <a:pt x="1424" y="697"/>
                  </a:lnTo>
                  <a:lnTo>
                    <a:pt x="1433" y="716"/>
                  </a:lnTo>
                  <a:lnTo>
                    <a:pt x="1443" y="736"/>
                  </a:lnTo>
                  <a:lnTo>
                    <a:pt x="1454" y="755"/>
                  </a:lnTo>
                  <a:lnTo>
                    <a:pt x="1466" y="775"/>
                  </a:lnTo>
                  <a:lnTo>
                    <a:pt x="1481" y="797"/>
                  </a:lnTo>
                  <a:lnTo>
                    <a:pt x="1496" y="817"/>
                  </a:lnTo>
                  <a:lnTo>
                    <a:pt x="1511" y="837"/>
                  </a:lnTo>
                  <a:lnTo>
                    <a:pt x="1528" y="857"/>
                  </a:lnTo>
                  <a:lnTo>
                    <a:pt x="1546" y="878"/>
                  </a:lnTo>
                  <a:lnTo>
                    <a:pt x="1582" y="917"/>
                  </a:lnTo>
                  <a:lnTo>
                    <a:pt x="1619" y="954"/>
                  </a:lnTo>
                  <a:lnTo>
                    <a:pt x="1656" y="989"/>
                  </a:lnTo>
                  <a:lnTo>
                    <a:pt x="1692" y="1019"/>
                  </a:lnTo>
                  <a:lnTo>
                    <a:pt x="1709" y="1032"/>
                  </a:lnTo>
                  <a:lnTo>
                    <a:pt x="1726" y="1045"/>
                  </a:lnTo>
                  <a:lnTo>
                    <a:pt x="1741" y="1056"/>
                  </a:lnTo>
                  <a:lnTo>
                    <a:pt x="1756" y="1066"/>
                  </a:lnTo>
                  <a:lnTo>
                    <a:pt x="1769" y="1074"/>
                  </a:lnTo>
                  <a:lnTo>
                    <a:pt x="1782" y="1081"/>
                  </a:lnTo>
                  <a:lnTo>
                    <a:pt x="1793" y="1085"/>
                  </a:lnTo>
                  <a:lnTo>
                    <a:pt x="1803" y="1089"/>
                  </a:lnTo>
                  <a:lnTo>
                    <a:pt x="1808" y="1091"/>
                  </a:lnTo>
                  <a:lnTo>
                    <a:pt x="1811" y="1092"/>
                  </a:lnTo>
                  <a:lnTo>
                    <a:pt x="1811" y="1093"/>
                  </a:lnTo>
                  <a:lnTo>
                    <a:pt x="1810" y="1094"/>
                  </a:lnTo>
                  <a:lnTo>
                    <a:pt x="1803" y="1094"/>
                  </a:lnTo>
                  <a:lnTo>
                    <a:pt x="1793" y="1094"/>
                  </a:lnTo>
                  <a:lnTo>
                    <a:pt x="1784" y="1094"/>
                  </a:lnTo>
                  <a:lnTo>
                    <a:pt x="1777" y="1094"/>
                  </a:lnTo>
                  <a:lnTo>
                    <a:pt x="1776" y="1095"/>
                  </a:lnTo>
                  <a:lnTo>
                    <a:pt x="1776" y="1096"/>
                  </a:lnTo>
                  <a:lnTo>
                    <a:pt x="1780" y="1099"/>
                  </a:lnTo>
                  <a:lnTo>
                    <a:pt x="1784" y="1101"/>
                  </a:lnTo>
                  <a:lnTo>
                    <a:pt x="1765" y="1100"/>
                  </a:lnTo>
                  <a:lnTo>
                    <a:pt x="1746" y="1096"/>
                  </a:lnTo>
                  <a:lnTo>
                    <a:pt x="1727" y="1093"/>
                  </a:lnTo>
                  <a:lnTo>
                    <a:pt x="1709" y="1087"/>
                  </a:lnTo>
                  <a:lnTo>
                    <a:pt x="1692" y="1082"/>
                  </a:lnTo>
                  <a:lnTo>
                    <a:pt x="1675" y="1075"/>
                  </a:lnTo>
                  <a:lnTo>
                    <a:pt x="1658" y="1067"/>
                  </a:lnTo>
                  <a:lnTo>
                    <a:pt x="1643" y="1058"/>
                  </a:lnTo>
                  <a:lnTo>
                    <a:pt x="1627" y="1048"/>
                  </a:lnTo>
                  <a:lnTo>
                    <a:pt x="1612" y="1038"/>
                  </a:lnTo>
                  <a:lnTo>
                    <a:pt x="1598" y="1027"/>
                  </a:lnTo>
                  <a:lnTo>
                    <a:pt x="1584" y="1015"/>
                  </a:lnTo>
                  <a:lnTo>
                    <a:pt x="1571" y="1002"/>
                  </a:lnTo>
                  <a:lnTo>
                    <a:pt x="1557" y="989"/>
                  </a:lnTo>
                  <a:lnTo>
                    <a:pt x="1545" y="975"/>
                  </a:lnTo>
                  <a:lnTo>
                    <a:pt x="1533" y="961"/>
                  </a:lnTo>
                  <a:lnTo>
                    <a:pt x="1509" y="930"/>
                  </a:lnTo>
                  <a:lnTo>
                    <a:pt x="1488" y="899"/>
                  </a:lnTo>
                  <a:lnTo>
                    <a:pt x="1467" y="866"/>
                  </a:lnTo>
                  <a:lnTo>
                    <a:pt x="1448" y="832"/>
                  </a:lnTo>
                  <a:lnTo>
                    <a:pt x="1430" y="798"/>
                  </a:lnTo>
                  <a:lnTo>
                    <a:pt x="1414" y="763"/>
                  </a:lnTo>
                  <a:lnTo>
                    <a:pt x="1398" y="728"/>
                  </a:lnTo>
                  <a:lnTo>
                    <a:pt x="1383" y="695"/>
                  </a:lnTo>
                  <a:lnTo>
                    <a:pt x="1375" y="684"/>
                  </a:lnTo>
                  <a:lnTo>
                    <a:pt x="1369" y="675"/>
                  </a:lnTo>
                  <a:lnTo>
                    <a:pt x="1362" y="669"/>
                  </a:lnTo>
                  <a:lnTo>
                    <a:pt x="1355" y="662"/>
                  </a:lnTo>
                  <a:lnTo>
                    <a:pt x="1350" y="657"/>
                  </a:lnTo>
                  <a:lnTo>
                    <a:pt x="1343" y="654"/>
                  </a:lnTo>
                  <a:lnTo>
                    <a:pt x="1336" y="651"/>
                  </a:lnTo>
                  <a:lnTo>
                    <a:pt x="1329" y="648"/>
                  </a:lnTo>
                  <a:lnTo>
                    <a:pt x="1323" y="647"/>
                  </a:lnTo>
                  <a:lnTo>
                    <a:pt x="1316" y="647"/>
                  </a:lnTo>
                  <a:lnTo>
                    <a:pt x="1309" y="647"/>
                  </a:lnTo>
                  <a:lnTo>
                    <a:pt x="1301" y="648"/>
                  </a:lnTo>
                  <a:lnTo>
                    <a:pt x="1286" y="650"/>
                  </a:lnTo>
                  <a:lnTo>
                    <a:pt x="1266" y="653"/>
                  </a:lnTo>
                  <a:lnTo>
                    <a:pt x="1262" y="664"/>
                  </a:lnTo>
                  <a:lnTo>
                    <a:pt x="1257" y="675"/>
                  </a:lnTo>
                  <a:lnTo>
                    <a:pt x="1254" y="688"/>
                  </a:lnTo>
                  <a:lnTo>
                    <a:pt x="1250" y="700"/>
                  </a:lnTo>
                  <a:lnTo>
                    <a:pt x="1244" y="725"/>
                  </a:lnTo>
                  <a:lnTo>
                    <a:pt x="1241" y="752"/>
                  </a:lnTo>
                  <a:lnTo>
                    <a:pt x="1237" y="780"/>
                  </a:lnTo>
                  <a:lnTo>
                    <a:pt x="1236" y="809"/>
                  </a:lnTo>
                  <a:lnTo>
                    <a:pt x="1235" y="838"/>
                  </a:lnTo>
                  <a:lnTo>
                    <a:pt x="1236" y="869"/>
                  </a:lnTo>
                  <a:lnTo>
                    <a:pt x="1238" y="928"/>
                  </a:lnTo>
                  <a:lnTo>
                    <a:pt x="1244" y="988"/>
                  </a:lnTo>
                  <a:lnTo>
                    <a:pt x="1250" y="1046"/>
                  </a:lnTo>
                  <a:lnTo>
                    <a:pt x="1254" y="1099"/>
                  </a:lnTo>
                  <a:lnTo>
                    <a:pt x="1241" y="1099"/>
                  </a:lnTo>
                  <a:lnTo>
                    <a:pt x="1231" y="1099"/>
                  </a:lnTo>
                  <a:lnTo>
                    <a:pt x="1219" y="1098"/>
                  </a:lnTo>
                  <a:lnTo>
                    <a:pt x="1206" y="1098"/>
                  </a:lnTo>
                  <a:lnTo>
                    <a:pt x="1205" y="1049"/>
                  </a:lnTo>
                  <a:lnTo>
                    <a:pt x="1202" y="999"/>
                  </a:lnTo>
                  <a:lnTo>
                    <a:pt x="1201" y="947"/>
                  </a:lnTo>
                  <a:lnTo>
                    <a:pt x="1199" y="894"/>
                  </a:lnTo>
                  <a:lnTo>
                    <a:pt x="1197" y="842"/>
                  </a:lnTo>
                  <a:lnTo>
                    <a:pt x="1195" y="790"/>
                  </a:lnTo>
                  <a:lnTo>
                    <a:pt x="1193" y="741"/>
                  </a:lnTo>
                  <a:lnTo>
                    <a:pt x="1192" y="693"/>
                  </a:lnTo>
                  <a:lnTo>
                    <a:pt x="1181" y="683"/>
                  </a:lnTo>
                  <a:lnTo>
                    <a:pt x="1168" y="673"/>
                  </a:lnTo>
                  <a:lnTo>
                    <a:pt x="1154" y="665"/>
                  </a:lnTo>
                  <a:lnTo>
                    <a:pt x="1138" y="659"/>
                  </a:lnTo>
                  <a:lnTo>
                    <a:pt x="1123" y="653"/>
                  </a:lnTo>
                  <a:lnTo>
                    <a:pt x="1107" y="648"/>
                  </a:lnTo>
                  <a:lnTo>
                    <a:pt x="1090" y="645"/>
                  </a:lnTo>
                  <a:lnTo>
                    <a:pt x="1074" y="643"/>
                  </a:lnTo>
                  <a:lnTo>
                    <a:pt x="1058" y="642"/>
                  </a:lnTo>
                  <a:lnTo>
                    <a:pt x="1042" y="643"/>
                  </a:lnTo>
                  <a:lnTo>
                    <a:pt x="1026" y="645"/>
                  </a:lnTo>
                  <a:lnTo>
                    <a:pt x="1012" y="647"/>
                  </a:lnTo>
                  <a:lnTo>
                    <a:pt x="997" y="652"/>
                  </a:lnTo>
                  <a:lnTo>
                    <a:pt x="985" y="659"/>
                  </a:lnTo>
                  <a:lnTo>
                    <a:pt x="973" y="665"/>
                  </a:lnTo>
                  <a:lnTo>
                    <a:pt x="963" y="673"/>
                  </a:lnTo>
                  <a:lnTo>
                    <a:pt x="948" y="711"/>
                  </a:lnTo>
                  <a:lnTo>
                    <a:pt x="933" y="750"/>
                  </a:lnTo>
                  <a:lnTo>
                    <a:pt x="916" y="785"/>
                  </a:lnTo>
                  <a:lnTo>
                    <a:pt x="898" y="820"/>
                  </a:lnTo>
                  <a:lnTo>
                    <a:pt x="880" y="855"/>
                  </a:lnTo>
                  <a:lnTo>
                    <a:pt x="861" y="889"/>
                  </a:lnTo>
                  <a:lnTo>
                    <a:pt x="842" y="921"/>
                  </a:lnTo>
                  <a:lnTo>
                    <a:pt x="821" y="954"/>
                  </a:lnTo>
                  <a:lnTo>
                    <a:pt x="800" y="985"/>
                  </a:lnTo>
                  <a:lnTo>
                    <a:pt x="778" y="1016"/>
                  </a:lnTo>
                  <a:lnTo>
                    <a:pt x="756" y="1045"/>
                  </a:lnTo>
                  <a:lnTo>
                    <a:pt x="732" y="1074"/>
                  </a:lnTo>
                  <a:lnTo>
                    <a:pt x="708" y="1103"/>
                  </a:lnTo>
                  <a:lnTo>
                    <a:pt x="684" y="1130"/>
                  </a:lnTo>
                  <a:lnTo>
                    <a:pt x="658" y="1158"/>
                  </a:lnTo>
                  <a:lnTo>
                    <a:pt x="632" y="1185"/>
                  </a:lnTo>
                  <a:lnTo>
                    <a:pt x="606" y="1211"/>
                  </a:lnTo>
                  <a:lnTo>
                    <a:pt x="579" y="1237"/>
                  </a:lnTo>
                  <a:lnTo>
                    <a:pt x="551" y="1263"/>
                  </a:lnTo>
                  <a:lnTo>
                    <a:pt x="523" y="1287"/>
                  </a:lnTo>
                  <a:lnTo>
                    <a:pt x="466" y="1336"/>
                  </a:lnTo>
                  <a:lnTo>
                    <a:pt x="406" y="1383"/>
                  </a:lnTo>
                  <a:lnTo>
                    <a:pt x="346" y="1430"/>
                  </a:lnTo>
                  <a:lnTo>
                    <a:pt x="284" y="1475"/>
                  </a:lnTo>
                  <a:lnTo>
                    <a:pt x="220" y="1521"/>
                  </a:lnTo>
                  <a:lnTo>
                    <a:pt x="156" y="1566"/>
                  </a:lnTo>
                  <a:lnTo>
                    <a:pt x="145" y="1589"/>
                  </a:lnTo>
                  <a:lnTo>
                    <a:pt x="132" y="1616"/>
                  </a:lnTo>
                  <a:lnTo>
                    <a:pt x="118" y="1644"/>
                  </a:lnTo>
                  <a:lnTo>
                    <a:pt x="102" y="1672"/>
                  </a:lnTo>
                  <a:lnTo>
                    <a:pt x="94" y="1687"/>
                  </a:lnTo>
                  <a:lnTo>
                    <a:pt x="85" y="1699"/>
                  </a:lnTo>
                  <a:lnTo>
                    <a:pt x="76" y="1712"/>
                  </a:lnTo>
                  <a:lnTo>
                    <a:pt x="66" y="1723"/>
                  </a:lnTo>
                  <a:lnTo>
                    <a:pt x="56" y="1733"/>
                  </a:lnTo>
                  <a:lnTo>
                    <a:pt x="45" y="1741"/>
                  </a:lnTo>
                  <a:lnTo>
                    <a:pt x="35" y="1749"/>
                  </a:lnTo>
                  <a:lnTo>
                    <a:pt x="23" y="1753"/>
                  </a:lnTo>
                  <a:close/>
                </a:path>
              </a:pathLst>
            </a:custGeom>
            <a:solidFill>
              <a:srgbClr val="E77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auto">
            <a:xfrm>
              <a:off x="2966" y="2576"/>
              <a:ext cx="491" cy="439"/>
            </a:xfrm>
            <a:custGeom>
              <a:avLst/>
              <a:gdLst>
                <a:gd name="T0" fmla="*/ 1 w 1964"/>
                <a:gd name="T1" fmla="*/ 1754 h 1758"/>
                <a:gd name="T2" fmla="*/ 20 w 1964"/>
                <a:gd name="T3" fmla="*/ 1649 h 1758"/>
                <a:gd name="T4" fmla="*/ 136 w 1964"/>
                <a:gd name="T5" fmla="*/ 1514 h 1758"/>
                <a:gd name="T6" fmla="*/ 367 w 1964"/>
                <a:gd name="T7" fmla="*/ 1345 h 1758"/>
                <a:gd name="T8" fmla="*/ 564 w 1964"/>
                <a:gd name="T9" fmla="*/ 1183 h 1758"/>
                <a:gd name="T10" fmla="*/ 739 w 1964"/>
                <a:gd name="T11" fmla="*/ 986 h 1758"/>
                <a:gd name="T12" fmla="*/ 873 w 1964"/>
                <a:gd name="T13" fmla="*/ 735 h 1758"/>
                <a:gd name="T14" fmla="*/ 899 w 1964"/>
                <a:gd name="T15" fmla="*/ 607 h 1758"/>
                <a:gd name="T16" fmla="*/ 786 w 1964"/>
                <a:gd name="T17" fmla="*/ 556 h 1758"/>
                <a:gd name="T18" fmla="*/ 697 w 1964"/>
                <a:gd name="T19" fmla="*/ 653 h 1758"/>
                <a:gd name="T20" fmla="*/ 546 w 1964"/>
                <a:gd name="T21" fmla="*/ 807 h 1758"/>
                <a:gd name="T22" fmla="*/ 497 w 1964"/>
                <a:gd name="T23" fmla="*/ 815 h 1758"/>
                <a:gd name="T24" fmla="*/ 491 w 1964"/>
                <a:gd name="T25" fmla="*/ 780 h 1758"/>
                <a:gd name="T26" fmla="*/ 614 w 1964"/>
                <a:gd name="T27" fmla="*/ 650 h 1758"/>
                <a:gd name="T28" fmla="*/ 697 w 1964"/>
                <a:gd name="T29" fmla="*/ 552 h 1758"/>
                <a:gd name="T30" fmla="*/ 807 w 1964"/>
                <a:gd name="T31" fmla="*/ 398 h 1758"/>
                <a:gd name="T32" fmla="*/ 800 w 1964"/>
                <a:gd name="T33" fmla="*/ 288 h 1758"/>
                <a:gd name="T34" fmla="*/ 831 w 1964"/>
                <a:gd name="T35" fmla="*/ 187 h 1758"/>
                <a:gd name="T36" fmla="*/ 900 w 1964"/>
                <a:gd name="T37" fmla="*/ 101 h 1758"/>
                <a:gd name="T38" fmla="*/ 1010 w 1964"/>
                <a:gd name="T39" fmla="*/ 33 h 1758"/>
                <a:gd name="T40" fmla="*/ 1133 w 1964"/>
                <a:gd name="T41" fmla="*/ 3 h 1758"/>
                <a:gd name="T42" fmla="*/ 1278 w 1964"/>
                <a:gd name="T43" fmla="*/ 5 h 1758"/>
                <a:gd name="T44" fmla="*/ 1420 w 1964"/>
                <a:gd name="T45" fmla="*/ 43 h 1758"/>
                <a:gd name="T46" fmla="*/ 1530 w 1964"/>
                <a:gd name="T47" fmla="*/ 123 h 1758"/>
                <a:gd name="T48" fmla="*/ 1577 w 1964"/>
                <a:gd name="T49" fmla="*/ 247 h 1758"/>
                <a:gd name="T50" fmla="*/ 1561 w 1964"/>
                <a:gd name="T51" fmla="*/ 479 h 1758"/>
                <a:gd name="T52" fmla="*/ 1580 w 1964"/>
                <a:gd name="T53" fmla="*/ 607 h 1758"/>
                <a:gd name="T54" fmla="*/ 1677 w 1964"/>
                <a:gd name="T55" fmla="*/ 675 h 1758"/>
                <a:gd name="T56" fmla="*/ 1813 w 1964"/>
                <a:gd name="T57" fmla="*/ 668 h 1758"/>
                <a:gd name="T58" fmla="*/ 1890 w 1964"/>
                <a:gd name="T59" fmla="*/ 581 h 1758"/>
                <a:gd name="T60" fmla="*/ 1930 w 1964"/>
                <a:gd name="T61" fmla="*/ 543 h 1758"/>
                <a:gd name="T62" fmla="*/ 1964 w 1964"/>
                <a:gd name="T63" fmla="*/ 618 h 1758"/>
                <a:gd name="T64" fmla="*/ 1906 w 1964"/>
                <a:gd name="T65" fmla="*/ 696 h 1758"/>
                <a:gd name="T66" fmla="*/ 1801 w 1964"/>
                <a:gd name="T67" fmla="*/ 742 h 1758"/>
                <a:gd name="T68" fmla="*/ 1689 w 1964"/>
                <a:gd name="T69" fmla="*/ 726 h 1758"/>
                <a:gd name="T70" fmla="*/ 1565 w 1964"/>
                <a:gd name="T71" fmla="*/ 655 h 1758"/>
                <a:gd name="T72" fmla="*/ 1419 w 1964"/>
                <a:gd name="T73" fmla="*/ 585 h 1758"/>
                <a:gd name="T74" fmla="*/ 1424 w 1964"/>
                <a:gd name="T75" fmla="*/ 697 h 1758"/>
                <a:gd name="T76" fmla="*/ 1511 w 1964"/>
                <a:gd name="T77" fmla="*/ 837 h 1758"/>
                <a:gd name="T78" fmla="*/ 1709 w 1964"/>
                <a:gd name="T79" fmla="*/ 1032 h 1758"/>
                <a:gd name="T80" fmla="*/ 1803 w 1964"/>
                <a:gd name="T81" fmla="*/ 1089 h 1758"/>
                <a:gd name="T82" fmla="*/ 1784 w 1964"/>
                <a:gd name="T83" fmla="*/ 1094 h 1758"/>
                <a:gd name="T84" fmla="*/ 1746 w 1964"/>
                <a:gd name="T85" fmla="*/ 1096 h 1758"/>
                <a:gd name="T86" fmla="*/ 1627 w 1964"/>
                <a:gd name="T87" fmla="*/ 1048 h 1758"/>
                <a:gd name="T88" fmla="*/ 1533 w 1964"/>
                <a:gd name="T89" fmla="*/ 961 h 1758"/>
                <a:gd name="T90" fmla="*/ 1398 w 1964"/>
                <a:gd name="T91" fmla="*/ 728 h 1758"/>
                <a:gd name="T92" fmla="*/ 1343 w 1964"/>
                <a:gd name="T93" fmla="*/ 654 h 1758"/>
                <a:gd name="T94" fmla="*/ 1286 w 1964"/>
                <a:gd name="T95" fmla="*/ 650 h 1758"/>
                <a:gd name="T96" fmla="*/ 1241 w 1964"/>
                <a:gd name="T97" fmla="*/ 752 h 1758"/>
                <a:gd name="T98" fmla="*/ 1250 w 1964"/>
                <a:gd name="T99" fmla="*/ 1046 h 1758"/>
                <a:gd name="T100" fmla="*/ 1202 w 1964"/>
                <a:gd name="T101" fmla="*/ 999 h 1758"/>
                <a:gd name="T102" fmla="*/ 1181 w 1964"/>
                <a:gd name="T103" fmla="*/ 683 h 1758"/>
                <a:gd name="T104" fmla="*/ 1074 w 1964"/>
                <a:gd name="T105" fmla="*/ 643 h 1758"/>
                <a:gd name="T106" fmla="*/ 973 w 1964"/>
                <a:gd name="T107" fmla="*/ 665 h 1758"/>
                <a:gd name="T108" fmla="*/ 861 w 1964"/>
                <a:gd name="T109" fmla="*/ 889 h 1758"/>
                <a:gd name="T110" fmla="*/ 708 w 1964"/>
                <a:gd name="T111" fmla="*/ 1103 h 1758"/>
                <a:gd name="T112" fmla="*/ 523 w 1964"/>
                <a:gd name="T113" fmla="*/ 1287 h 1758"/>
                <a:gd name="T114" fmla="*/ 145 w 1964"/>
                <a:gd name="T115" fmla="*/ 1589 h 1758"/>
                <a:gd name="T116" fmla="*/ 66 w 1964"/>
                <a:gd name="T117" fmla="*/ 1723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64" h="1758">
                  <a:moveTo>
                    <a:pt x="23" y="1753"/>
                  </a:moveTo>
                  <a:lnTo>
                    <a:pt x="14" y="1757"/>
                  </a:lnTo>
                  <a:lnTo>
                    <a:pt x="9" y="1758"/>
                  </a:lnTo>
                  <a:lnTo>
                    <a:pt x="7" y="1758"/>
                  </a:lnTo>
                  <a:lnTo>
                    <a:pt x="4" y="1757"/>
                  </a:lnTo>
                  <a:lnTo>
                    <a:pt x="3" y="1756"/>
                  </a:lnTo>
                  <a:lnTo>
                    <a:pt x="1" y="1754"/>
                  </a:lnTo>
                  <a:lnTo>
                    <a:pt x="0" y="1750"/>
                  </a:lnTo>
                  <a:lnTo>
                    <a:pt x="0" y="1743"/>
                  </a:lnTo>
                  <a:lnTo>
                    <a:pt x="1" y="1734"/>
                  </a:lnTo>
                  <a:lnTo>
                    <a:pt x="2" y="1723"/>
                  </a:lnTo>
                  <a:lnTo>
                    <a:pt x="7" y="1696"/>
                  </a:lnTo>
                  <a:lnTo>
                    <a:pt x="12" y="1671"/>
                  </a:lnTo>
                  <a:lnTo>
                    <a:pt x="20" y="1649"/>
                  </a:lnTo>
                  <a:lnTo>
                    <a:pt x="29" y="1630"/>
                  </a:lnTo>
                  <a:lnTo>
                    <a:pt x="39" y="1612"/>
                  </a:lnTo>
                  <a:lnTo>
                    <a:pt x="50" y="1596"/>
                  </a:lnTo>
                  <a:lnTo>
                    <a:pt x="63" y="1580"/>
                  </a:lnTo>
                  <a:lnTo>
                    <a:pt x="76" y="1567"/>
                  </a:lnTo>
                  <a:lnTo>
                    <a:pt x="105" y="1540"/>
                  </a:lnTo>
                  <a:lnTo>
                    <a:pt x="136" y="1514"/>
                  </a:lnTo>
                  <a:lnTo>
                    <a:pt x="153" y="1501"/>
                  </a:lnTo>
                  <a:lnTo>
                    <a:pt x="168" y="1486"/>
                  </a:lnTo>
                  <a:lnTo>
                    <a:pt x="185" y="1470"/>
                  </a:lnTo>
                  <a:lnTo>
                    <a:pt x="201" y="1454"/>
                  </a:lnTo>
                  <a:lnTo>
                    <a:pt x="259" y="1418"/>
                  </a:lnTo>
                  <a:lnTo>
                    <a:pt x="314" y="1381"/>
                  </a:lnTo>
                  <a:lnTo>
                    <a:pt x="367" y="1345"/>
                  </a:lnTo>
                  <a:lnTo>
                    <a:pt x="418" y="1308"/>
                  </a:lnTo>
                  <a:lnTo>
                    <a:pt x="442" y="1288"/>
                  </a:lnTo>
                  <a:lnTo>
                    <a:pt x="467" y="1268"/>
                  </a:lnTo>
                  <a:lnTo>
                    <a:pt x="492" y="1248"/>
                  </a:lnTo>
                  <a:lnTo>
                    <a:pt x="515" y="1228"/>
                  </a:lnTo>
                  <a:lnTo>
                    <a:pt x="540" y="1205"/>
                  </a:lnTo>
                  <a:lnTo>
                    <a:pt x="564" y="1183"/>
                  </a:lnTo>
                  <a:lnTo>
                    <a:pt x="588" y="1160"/>
                  </a:lnTo>
                  <a:lnTo>
                    <a:pt x="612" y="1136"/>
                  </a:lnTo>
                  <a:lnTo>
                    <a:pt x="638" y="1109"/>
                  </a:lnTo>
                  <a:lnTo>
                    <a:pt x="663" y="1081"/>
                  </a:lnTo>
                  <a:lnTo>
                    <a:pt x="688" y="1050"/>
                  </a:lnTo>
                  <a:lnTo>
                    <a:pt x="714" y="1019"/>
                  </a:lnTo>
                  <a:lnTo>
                    <a:pt x="739" y="986"/>
                  </a:lnTo>
                  <a:lnTo>
                    <a:pt x="762" y="952"/>
                  </a:lnTo>
                  <a:lnTo>
                    <a:pt x="785" y="917"/>
                  </a:lnTo>
                  <a:lnTo>
                    <a:pt x="806" y="881"/>
                  </a:lnTo>
                  <a:lnTo>
                    <a:pt x="826" y="845"/>
                  </a:lnTo>
                  <a:lnTo>
                    <a:pt x="844" y="808"/>
                  </a:lnTo>
                  <a:lnTo>
                    <a:pt x="860" y="771"/>
                  </a:lnTo>
                  <a:lnTo>
                    <a:pt x="873" y="735"/>
                  </a:lnTo>
                  <a:lnTo>
                    <a:pt x="879" y="716"/>
                  </a:lnTo>
                  <a:lnTo>
                    <a:pt x="885" y="698"/>
                  </a:lnTo>
                  <a:lnTo>
                    <a:pt x="889" y="679"/>
                  </a:lnTo>
                  <a:lnTo>
                    <a:pt x="893" y="661"/>
                  </a:lnTo>
                  <a:lnTo>
                    <a:pt x="896" y="643"/>
                  </a:lnTo>
                  <a:lnTo>
                    <a:pt x="898" y="625"/>
                  </a:lnTo>
                  <a:lnTo>
                    <a:pt x="899" y="607"/>
                  </a:lnTo>
                  <a:lnTo>
                    <a:pt x="900" y="590"/>
                  </a:lnTo>
                  <a:lnTo>
                    <a:pt x="886" y="570"/>
                  </a:lnTo>
                  <a:lnTo>
                    <a:pt x="870" y="547"/>
                  </a:lnTo>
                  <a:lnTo>
                    <a:pt x="857" y="526"/>
                  </a:lnTo>
                  <a:lnTo>
                    <a:pt x="845" y="507"/>
                  </a:lnTo>
                  <a:lnTo>
                    <a:pt x="820" y="529"/>
                  </a:lnTo>
                  <a:lnTo>
                    <a:pt x="786" y="556"/>
                  </a:lnTo>
                  <a:lnTo>
                    <a:pt x="768" y="571"/>
                  </a:lnTo>
                  <a:lnTo>
                    <a:pt x="751" y="587"/>
                  </a:lnTo>
                  <a:lnTo>
                    <a:pt x="743" y="595"/>
                  </a:lnTo>
                  <a:lnTo>
                    <a:pt x="736" y="604"/>
                  </a:lnTo>
                  <a:lnTo>
                    <a:pt x="730" y="611"/>
                  </a:lnTo>
                  <a:lnTo>
                    <a:pt x="725" y="619"/>
                  </a:lnTo>
                  <a:lnTo>
                    <a:pt x="697" y="653"/>
                  </a:lnTo>
                  <a:lnTo>
                    <a:pt x="667" y="689"/>
                  </a:lnTo>
                  <a:lnTo>
                    <a:pt x="634" y="724"/>
                  </a:lnTo>
                  <a:lnTo>
                    <a:pt x="603" y="757"/>
                  </a:lnTo>
                  <a:lnTo>
                    <a:pt x="587" y="772"/>
                  </a:lnTo>
                  <a:lnTo>
                    <a:pt x="573" y="785"/>
                  </a:lnTo>
                  <a:lnTo>
                    <a:pt x="558" y="798"/>
                  </a:lnTo>
                  <a:lnTo>
                    <a:pt x="546" y="807"/>
                  </a:lnTo>
                  <a:lnTo>
                    <a:pt x="532" y="815"/>
                  </a:lnTo>
                  <a:lnTo>
                    <a:pt x="521" y="819"/>
                  </a:lnTo>
                  <a:lnTo>
                    <a:pt x="516" y="820"/>
                  </a:lnTo>
                  <a:lnTo>
                    <a:pt x="511" y="820"/>
                  </a:lnTo>
                  <a:lnTo>
                    <a:pt x="506" y="820"/>
                  </a:lnTo>
                  <a:lnTo>
                    <a:pt x="503" y="819"/>
                  </a:lnTo>
                  <a:lnTo>
                    <a:pt x="497" y="815"/>
                  </a:lnTo>
                  <a:lnTo>
                    <a:pt x="493" y="811"/>
                  </a:lnTo>
                  <a:lnTo>
                    <a:pt x="491" y="806"/>
                  </a:lnTo>
                  <a:lnTo>
                    <a:pt x="488" y="801"/>
                  </a:lnTo>
                  <a:lnTo>
                    <a:pt x="487" y="797"/>
                  </a:lnTo>
                  <a:lnTo>
                    <a:pt x="487" y="791"/>
                  </a:lnTo>
                  <a:lnTo>
                    <a:pt x="488" y="785"/>
                  </a:lnTo>
                  <a:lnTo>
                    <a:pt x="491" y="780"/>
                  </a:lnTo>
                  <a:lnTo>
                    <a:pt x="497" y="768"/>
                  </a:lnTo>
                  <a:lnTo>
                    <a:pt x="506" y="754"/>
                  </a:lnTo>
                  <a:lnTo>
                    <a:pt x="519" y="741"/>
                  </a:lnTo>
                  <a:lnTo>
                    <a:pt x="532" y="726"/>
                  </a:lnTo>
                  <a:lnTo>
                    <a:pt x="564" y="697"/>
                  </a:lnTo>
                  <a:lnTo>
                    <a:pt x="597" y="665"/>
                  </a:lnTo>
                  <a:lnTo>
                    <a:pt x="614" y="650"/>
                  </a:lnTo>
                  <a:lnTo>
                    <a:pt x="631" y="634"/>
                  </a:lnTo>
                  <a:lnTo>
                    <a:pt x="645" y="618"/>
                  </a:lnTo>
                  <a:lnTo>
                    <a:pt x="659" y="602"/>
                  </a:lnTo>
                  <a:lnTo>
                    <a:pt x="667" y="590"/>
                  </a:lnTo>
                  <a:lnTo>
                    <a:pt x="677" y="577"/>
                  </a:lnTo>
                  <a:lnTo>
                    <a:pt x="686" y="564"/>
                  </a:lnTo>
                  <a:lnTo>
                    <a:pt x="697" y="552"/>
                  </a:lnTo>
                  <a:lnTo>
                    <a:pt x="721" y="528"/>
                  </a:lnTo>
                  <a:lnTo>
                    <a:pt x="744" y="507"/>
                  </a:lnTo>
                  <a:lnTo>
                    <a:pt x="789" y="471"/>
                  </a:lnTo>
                  <a:lnTo>
                    <a:pt x="822" y="448"/>
                  </a:lnTo>
                  <a:lnTo>
                    <a:pt x="816" y="431"/>
                  </a:lnTo>
                  <a:lnTo>
                    <a:pt x="812" y="415"/>
                  </a:lnTo>
                  <a:lnTo>
                    <a:pt x="807" y="398"/>
                  </a:lnTo>
                  <a:lnTo>
                    <a:pt x="804" y="382"/>
                  </a:lnTo>
                  <a:lnTo>
                    <a:pt x="802" y="367"/>
                  </a:lnTo>
                  <a:lnTo>
                    <a:pt x="800" y="351"/>
                  </a:lnTo>
                  <a:lnTo>
                    <a:pt x="799" y="335"/>
                  </a:lnTo>
                  <a:lnTo>
                    <a:pt x="798" y="320"/>
                  </a:lnTo>
                  <a:lnTo>
                    <a:pt x="799" y="304"/>
                  </a:lnTo>
                  <a:lnTo>
                    <a:pt x="800" y="288"/>
                  </a:lnTo>
                  <a:lnTo>
                    <a:pt x="803" y="273"/>
                  </a:lnTo>
                  <a:lnTo>
                    <a:pt x="805" y="259"/>
                  </a:lnTo>
                  <a:lnTo>
                    <a:pt x="808" y="244"/>
                  </a:lnTo>
                  <a:lnTo>
                    <a:pt x="813" y="230"/>
                  </a:lnTo>
                  <a:lnTo>
                    <a:pt x="818" y="215"/>
                  </a:lnTo>
                  <a:lnTo>
                    <a:pt x="824" y="202"/>
                  </a:lnTo>
                  <a:lnTo>
                    <a:pt x="831" y="187"/>
                  </a:lnTo>
                  <a:lnTo>
                    <a:pt x="839" y="174"/>
                  </a:lnTo>
                  <a:lnTo>
                    <a:pt x="846" y="161"/>
                  </a:lnTo>
                  <a:lnTo>
                    <a:pt x="855" y="148"/>
                  </a:lnTo>
                  <a:lnTo>
                    <a:pt x="866" y="135"/>
                  </a:lnTo>
                  <a:lnTo>
                    <a:pt x="877" y="124"/>
                  </a:lnTo>
                  <a:lnTo>
                    <a:pt x="888" y="112"/>
                  </a:lnTo>
                  <a:lnTo>
                    <a:pt x="900" y="101"/>
                  </a:lnTo>
                  <a:lnTo>
                    <a:pt x="914" y="89"/>
                  </a:lnTo>
                  <a:lnTo>
                    <a:pt x="928" y="79"/>
                  </a:lnTo>
                  <a:lnTo>
                    <a:pt x="943" y="69"/>
                  </a:lnTo>
                  <a:lnTo>
                    <a:pt x="959" y="59"/>
                  </a:lnTo>
                  <a:lnTo>
                    <a:pt x="976" y="50"/>
                  </a:lnTo>
                  <a:lnTo>
                    <a:pt x="992" y="41"/>
                  </a:lnTo>
                  <a:lnTo>
                    <a:pt x="1010" y="33"/>
                  </a:lnTo>
                  <a:lnTo>
                    <a:pt x="1031" y="25"/>
                  </a:lnTo>
                  <a:lnTo>
                    <a:pt x="1045" y="20"/>
                  </a:lnTo>
                  <a:lnTo>
                    <a:pt x="1061" y="15"/>
                  </a:lnTo>
                  <a:lnTo>
                    <a:pt x="1078" y="11"/>
                  </a:lnTo>
                  <a:lnTo>
                    <a:pt x="1095" y="7"/>
                  </a:lnTo>
                  <a:lnTo>
                    <a:pt x="1114" y="5"/>
                  </a:lnTo>
                  <a:lnTo>
                    <a:pt x="1133" y="3"/>
                  </a:lnTo>
                  <a:lnTo>
                    <a:pt x="1152" y="1"/>
                  </a:lnTo>
                  <a:lnTo>
                    <a:pt x="1172" y="0"/>
                  </a:lnTo>
                  <a:lnTo>
                    <a:pt x="1192" y="0"/>
                  </a:lnTo>
                  <a:lnTo>
                    <a:pt x="1214" y="0"/>
                  </a:lnTo>
                  <a:lnTo>
                    <a:pt x="1235" y="1"/>
                  </a:lnTo>
                  <a:lnTo>
                    <a:pt x="1256" y="2"/>
                  </a:lnTo>
                  <a:lnTo>
                    <a:pt x="1278" y="5"/>
                  </a:lnTo>
                  <a:lnTo>
                    <a:pt x="1299" y="7"/>
                  </a:lnTo>
                  <a:lnTo>
                    <a:pt x="1320" y="12"/>
                  </a:lnTo>
                  <a:lnTo>
                    <a:pt x="1341" y="16"/>
                  </a:lnTo>
                  <a:lnTo>
                    <a:pt x="1362" y="22"/>
                  </a:lnTo>
                  <a:lnTo>
                    <a:pt x="1382" y="28"/>
                  </a:lnTo>
                  <a:lnTo>
                    <a:pt x="1401" y="35"/>
                  </a:lnTo>
                  <a:lnTo>
                    <a:pt x="1420" y="43"/>
                  </a:lnTo>
                  <a:lnTo>
                    <a:pt x="1439" y="51"/>
                  </a:lnTo>
                  <a:lnTo>
                    <a:pt x="1457" y="61"/>
                  </a:lnTo>
                  <a:lnTo>
                    <a:pt x="1474" y="71"/>
                  </a:lnTo>
                  <a:lnTo>
                    <a:pt x="1490" y="84"/>
                  </a:lnTo>
                  <a:lnTo>
                    <a:pt x="1504" y="96"/>
                  </a:lnTo>
                  <a:lnTo>
                    <a:pt x="1518" y="108"/>
                  </a:lnTo>
                  <a:lnTo>
                    <a:pt x="1530" y="123"/>
                  </a:lnTo>
                  <a:lnTo>
                    <a:pt x="1542" y="138"/>
                  </a:lnTo>
                  <a:lnTo>
                    <a:pt x="1552" y="154"/>
                  </a:lnTo>
                  <a:lnTo>
                    <a:pt x="1561" y="171"/>
                  </a:lnTo>
                  <a:lnTo>
                    <a:pt x="1567" y="189"/>
                  </a:lnTo>
                  <a:lnTo>
                    <a:pt x="1572" y="208"/>
                  </a:lnTo>
                  <a:lnTo>
                    <a:pt x="1575" y="227"/>
                  </a:lnTo>
                  <a:lnTo>
                    <a:pt x="1577" y="247"/>
                  </a:lnTo>
                  <a:lnTo>
                    <a:pt x="1579" y="266"/>
                  </a:lnTo>
                  <a:lnTo>
                    <a:pt x="1580" y="286"/>
                  </a:lnTo>
                  <a:lnTo>
                    <a:pt x="1577" y="325"/>
                  </a:lnTo>
                  <a:lnTo>
                    <a:pt x="1574" y="364"/>
                  </a:lnTo>
                  <a:lnTo>
                    <a:pt x="1570" y="404"/>
                  </a:lnTo>
                  <a:lnTo>
                    <a:pt x="1565" y="442"/>
                  </a:lnTo>
                  <a:lnTo>
                    <a:pt x="1561" y="479"/>
                  </a:lnTo>
                  <a:lnTo>
                    <a:pt x="1560" y="515"/>
                  </a:lnTo>
                  <a:lnTo>
                    <a:pt x="1561" y="532"/>
                  </a:lnTo>
                  <a:lnTo>
                    <a:pt x="1562" y="549"/>
                  </a:lnTo>
                  <a:lnTo>
                    <a:pt x="1564" y="564"/>
                  </a:lnTo>
                  <a:lnTo>
                    <a:pt x="1568" y="579"/>
                  </a:lnTo>
                  <a:lnTo>
                    <a:pt x="1573" y="593"/>
                  </a:lnTo>
                  <a:lnTo>
                    <a:pt x="1580" y="607"/>
                  </a:lnTo>
                  <a:lnTo>
                    <a:pt x="1588" y="620"/>
                  </a:lnTo>
                  <a:lnTo>
                    <a:pt x="1598" y="632"/>
                  </a:lnTo>
                  <a:lnTo>
                    <a:pt x="1609" y="643"/>
                  </a:lnTo>
                  <a:lnTo>
                    <a:pt x="1622" y="653"/>
                  </a:lnTo>
                  <a:lnTo>
                    <a:pt x="1638" y="662"/>
                  </a:lnTo>
                  <a:lnTo>
                    <a:pt x="1657" y="669"/>
                  </a:lnTo>
                  <a:lnTo>
                    <a:pt x="1677" y="675"/>
                  </a:lnTo>
                  <a:lnTo>
                    <a:pt x="1700" y="681"/>
                  </a:lnTo>
                  <a:lnTo>
                    <a:pt x="1726" y="686"/>
                  </a:lnTo>
                  <a:lnTo>
                    <a:pt x="1754" y="688"/>
                  </a:lnTo>
                  <a:lnTo>
                    <a:pt x="1772" y="683"/>
                  </a:lnTo>
                  <a:lnTo>
                    <a:pt x="1787" y="678"/>
                  </a:lnTo>
                  <a:lnTo>
                    <a:pt x="1801" y="673"/>
                  </a:lnTo>
                  <a:lnTo>
                    <a:pt x="1813" y="668"/>
                  </a:lnTo>
                  <a:lnTo>
                    <a:pt x="1823" y="662"/>
                  </a:lnTo>
                  <a:lnTo>
                    <a:pt x="1832" y="656"/>
                  </a:lnTo>
                  <a:lnTo>
                    <a:pt x="1840" y="650"/>
                  </a:lnTo>
                  <a:lnTo>
                    <a:pt x="1848" y="643"/>
                  </a:lnTo>
                  <a:lnTo>
                    <a:pt x="1860" y="626"/>
                  </a:lnTo>
                  <a:lnTo>
                    <a:pt x="1874" y="606"/>
                  </a:lnTo>
                  <a:lnTo>
                    <a:pt x="1890" y="581"/>
                  </a:lnTo>
                  <a:lnTo>
                    <a:pt x="1910" y="552"/>
                  </a:lnTo>
                  <a:lnTo>
                    <a:pt x="1912" y="550"/>
                  </a:lnTo>
                  <a:lnTo>
                    <a:pt x="1915" y="546"/>
                  </a:lnTo>
                  <a:lnTo>
                    <a:pt x="1919" y="545"/>
                  </a:lnTo>
                  <a:lnTo>
                    <a:pt x="1922" y="544"/>
                  </a:lnTo>
                  <a:lnTo>
                    <a:pt x="1927" y="543"/>
                  </a:lnTo>
                  <a:lnTo>
                    <a:pt x="1930" y="543"/>
                  </a:lnTo>
                  <a:lnTo>
                    <a:pt x="1933" y="544"/>
                  </a:lnTo>
                  <a:lnTo>
                    <a:pt x="1935" y="546"/>
                  </a:lnTo>
                  <a:lnTo>
                    <a:pt x="1947" y="567"/>
                  </a:lnTo>
                  <a:lnTo>
                    <a:pt x="1958" y="589"/>
                  </a:lnTo>
                  <a:lnTo>
                    <a:pt x="1963" y="601"/>
                  </a:lnTo>
                  <a:lnTo>
                    <a:pt x="1964" y="613"/>
                  </a:lnTo>
                  <a:lnTo>
                    <a:pt x="1964" y="618"/>
                  </a:lnTo>
                  <a:lnTo>
                    <a:pt x="1963" y="623"/>
                  </a:lnTo>
                  <a:lnTo>
                    <a:pt x="1961" y="628"/>
                  </a:lnTo>
                  <a:lnTo>
                    <a:pt x="1959" y="633"/>
                  </a:lnTo>
                  <a:lnTo>
                    <a:pt x="1946" y="652"/>
                  </a:lnTo>
                  <a:lnTo>
                    <a:pt x="1933" y="668"/>
                  </a:lnTo>
                  <a:lnTo>
                    <a:pt x="1920" y="682"/>
                  </a:lnTo>
                  <a:lnTo>
                    <a:pt x="1906" y="696"/>
                  </a:lnTo>
                  <a:lnTo>
                    <a:pt x="1892" y="707"/>
                  </a:lnTo>
                  <a:lnTo>
                    <a:pt x="1877" y="716"/>
                  </a:lnTo>
                  <a:lnTo>
                    <a:pt x="1863" y="724"/>
                  </a:lnTo>
                  <a:lnTo>
                    <a:pt x="1848" y="730"/>
                  </a:lnTo>
                  <a:lnTo>
                    <a:pt x="1832" y="736"/>
                  </a:lnTo>
                  <a:lnTo>
                    <a:pt x="1817" y="739"/>
                  </a:lnTo>
                  <a:lnTo>
                    <a:pt x="1801" y="742"/>
                  </a:lnTo>
                  <a:lnTo>
                    <a:pt x="1785" y="743"/>
                  </a:lnTo>
                  <a:lnTo>
                    <a:pt x="1769" y="743"/>
                  </a:lnTo>
                  <a:lnTo>
                    <a:pt x="1754" y="742"/>
                  </a:lnTo>
                  <a:lnTo>
                    <a:pt x="1738" y="738"/>
                  </a:lnTo>
                  <a:lnTo>
                    <a:pt x="1721" y="735"/>
                  </a:lnTo>
                  <a:lnTo>
                    <a:pt x="1705" y="730"/>
                  </a:lnTo>
                  <a:lnTo>
                    <a:pt x="1689" y="726"/>
                  </a:lnTo>
                  <a:lnTo>
                    <a:pt x="1673" y="719"/>
                  </a:lnTo>
                  <a:lnTo>
                    <a:pt x="1657" y="712"/>
                  </a:lnTo>
                  <a:lnTo>
                    <a:pt x="1641" y="705"/>
                  </a:lnTo>
                  <a:lnTo>
                    <a:pt x="1626" y="696"/>
                  </a:lnTo>
                  <a:lnTo>
                    <a:pt x="1610" y="687"/>
                  </a:lnTo>
                  <a:lnTo>
                    <a:pt x="1594" y="677"/>
                  </a:lnTo>
                  <a:lnTo>
                    <a:pt x="1565" y="655"/>
                  </a:lnTo>
                  <a:lnTo>
                    <a:pt x="1536" y="633"/>
                  </a:lnTo>
                  <a:lnTo>
                    <a:pt x="1508" y="609"/>
                  </a:lnTo>
                  <a:lnTo>
                    <a:pt x="1482" y="585"/>
                  </a:lnTo>
                  <a:lnTo>
                    <a:pt x="1466" y="585"/>
                  </a:lnTo>
                  <a:lnTo>
                    <a:pt x="1451" y="585"/>
                  </a:lnTo>
                  <a:lnTo>
                    <a:pt x="1435" y="585"/>
                  </a:lnTo>
                  <a:lnTo>
                    <a:pt x="1419" y="585"/>
                  </a:lnTo>
                  <a:lnTo>
                    <a:pt x="1414" y="597"/>
                  </a:lnTo>
                  <a:lnTo>
                    <a:pt x="1409" y="611"/>
                  </a:lnTo>
                  <a:lnTo>
                    <a:pt x="1408" y="627"/>
                  </a:lnTo>
                  <a:lnTo>
                    <a:pt x="1409" y="643"/>
                  </a:lnTo>
                  <a:lnTo>
                    <a:pt x="1412" y="660"/>
                  </a:lnTo>
                  <a:lnTo>
                    <a:pt x="1417" y="678"/>
                  </a:lnTo>
                  <a:lnTo>
                    <a:pt x="1424" y="697"/>
                  </a:lnTo>
                  <a:lnTo>
                    <a:pt x="1433" y="716"/>
                  </a:lnTo>
                  <a:lnTo>
                    <a:pt x="1443" y="736"/>
                  </a:lnTo>
                  <a:lnTo>
                    <a:pt x="1454" y="755"/>
                  </a:lnTo>
                  <a:lnTo>
                    <a:pt x="1466" y="775"/>
                  </a:lnTo>
                  <a:lnTo>
                    <a:pt x="1481" y="797"/>
                  </a:lnTo>
                  <a:lnTo>
                    <a:pt x="1496" y="817"/>
                  </a:lnTo>
                  <a:lnTo>
                    <a:pt x="1511" y="837"/>
                  </a:lnTo>
                  <a:lnTo>
                    <a:pt x="1528" y="857"/>
                  </a:lnTo>
                  <a:lnTo>
                    <a:pt x="1546" y="878"/>
                  </a:lnTo>
                  <a:lnTo>
                    <a:pt x="1582" y="917"/>
                  </a:lnTo>
                  <a:lnTo>
                    <a:pt x="1619" y="954"/>
                  </a:lnTo>
                  <a:lnTo>
                    <a:pt x="1656" y="989"/>
                  </a:lnTo>
                  <a:lnTo>
                    <a:pt x="1692" y="1019"/>
                  </a:lnTo>
                  <a:lnTo>
                    <a:pt x="1709" y="1032"/>
                  </a:lnTo>
                  <a:lnTo>
                    <a:pt x="1726" y="1045"/>
                  </a:lnTo>
                  <a:lnTo>
                    <a:pt x="1741" y="1056"/>
                  </a:lnTo>
                  <a:lnTo>
                    <a:pt x="1756" y="1066"/>
                  </a:lnTo>
                  <a:lnTo>
                    <a:pt x="1769" y="1074"/>
                  </a:lnTo>
                  <a:lnTo>
                    <a:pt x="1782" y="1081"/>
                  </a:lnTo>
                  <a:lnTo>
                    <a:pt x="1793" y="1085"/>
                  </a:lnTo>
                  <a:lnTo>
                    <a:pt x="1803" y="1089"/>
                  </a:lnTo>
                  <a:lnTo>
                    <a:pt x="1808" y="1091"/>
                  </a:lnTo>
                  <a:lnTo>
                    <a:pt x="1811" y="1092"/>
                  </a:lnTo>
                  <a:lnTo>
                    <a:pt x="1811" y="1093"/>
                  </a:lnTo>
                  <a:lnTo>
                    <a:pt x="1810" y="1094"/>
                  </a:lnTo>
                  <a:lnTo>
                    <a:pt x="1803" y="1094"/>
                  </a:lnTo>
                  <a:lnTo>
                    <a:pt x="1793" y="1094"/>
                  </a:lnTo>
                  <a:lnTo>
                    <a:pt x="1784" y="1094"/>
                  </a:lnTo>
                  <a:lnTo>
                    <a:pt x="1777" y="1094"/>
                  </a:lnTo>
                  <a:lnTo>
                    <a:pt x="1776" y="1095"/>
                  </a:lnTo>
                  <a:lnTo>
                    <a:pt x="1776" y="1096"/>
                  </a:lnTo>
                  <a:lnTo>
                    <a:pt x="1780" y="1099"/>
                  </a:lnTo>
                  <a:lnTo>
                    <a:pt x="1784" y="1101"/>
                  </a:lnTo>
                  <a:lnTo>
                    <a:pt x="1765" y="1100"/>
                  </a:lnTo>
                  <a:lnTo>
                    <a:pt x="1746" y="1096"/>
                  </a:lnTo>
                  <a:lnTo>
                    <a:pt x="1727" y="1093"/>
                  </a:lnTo>
                  <a:lnTo>
                    <a:pt x="1709" y="1087"/>
                  </a:lnTo>
                  <a:lnTo>
                    <a:pt x="1692" y="1082"/>
                  </a:lnTo>
                  <a:lnTo>
                    <a:pt x="1675" y="1075"/>
                  </a:lnTo>
                  <a:lnTo>
                    <a:pt x="1658" y="1067"/>
                  </a:lnTo>
                  <a:lnTo>
                    <a:pt x="1643" y="1058"/>
                  </a:lnTo>
                  <a:lnTo>
                    <a:pt x="1627" y="1048"/>
                  </a:lnTo>
                  <a:lnTo>
                    <a:pt x="1612" y="1038"/>
                  </a:lnTo>
                  <a:lnTo>
                    <a:pt x="1598" y="1027"/>
                  </a:lnTo>
                  <a:lnTo>
                    <a:pt x="1584" y="1015"/>
                  </a:lnTo>
                  <a:lnTo>
                    <a:pt x="1571" y="1002"/>
                  </a:lnTo>
                  <a:lnTo>
                    <a:pt x="1557" y="989"/>
                  </a:lnTo>
                  <a:lnTo>
                    <a:pt x="1545" y="975"/>
                  </a:lnTo>
                  <a:lnTo>
                    <a:pt x="1533" y="961"/>
                  </a:lnTo>
                  <a:lnTo>
                    <a:pt x="1509" y="930"/>
                  </a:lnTo>
                  <a:lnTo>
                    <a:pt x="1488" y="899"/>
                  </a:lnTo>
                  <a:lnTo>
                    <a:pt x="1467" y="866"/>
                  </a:lnTo>
                  <a:lnTo>
                    <a:pt x="1448" y="832"/>
                  </a:lnTo>
                  <a:lnTo>
                    <a:pt x="1430" y="798"/>
                  </a:lnTo>
                  <a:lnTo>
                    <a:pt x="1414" y="763"/>
                  </a:lnTo>
                  <a:lnTo>
                    <a:pt x="1398" y="728"/>
                  </a:lnTo>
                  <a:lnTo>
                    <a:pt x="1383" y="695"/>
                  </a:lnTo>
                  <a:lnTo>
                    <a:pt x="1375" y="684"/>
                  </a:lnTo>
                  <a:lnTo>
                    <a:pt x="1369" y="675"/>
                  </a:lnTo>
                  <a:lnTo>
                    <a:pt x="1362" y="669"/>
                  </a:lnTo>
                  <a:lnTo>
                    <a:pt x="1355" y="662"/>
                  </a:lnTo>
                  <a:lnTo>
                    <a:pt x="1350" y="657"/>
                  </a:lnTo>
                  <a:lnTo>
                    <a:pt x="1343" y="654"/>
                  </a:lnTo>
                  <a:lnTo>
                    <a:pt x="1336" y="651"/>
                  </a:lnTo>
                  <a:lnTo>
                    <a:pt x="1329" y="648"/>
                  </a:lnTo>
                  <a:lnTo>
                    <a:pt x="1323" y="647"/>
                  </a:lnTo>
                  <a:lnTo>
                    <a:pt x="1316" y="647"/>
                  </a:lnTo>
                  <a:lnTo>
                    <a:pt x="1309" y="647"/>
                  </a:lnTo>
                  <a:lnTo>
                    <a:pt x="1301" y="648"/>
                  </a:lnTo>
                  <a:lnTo>
                    <a:pt x="1286" y="650"/>
                  </a:lnTo>
                  <a:lnTo>
                    <a:pt x="1266" y="653"/>
                  </a:lnTo>
                  <a:lnTo>
                    <a:pt x="1262" y="664"/>
                  </a:lnTo>
                  <a:lnTo>
                    <a:pt x="1257" y="675"/>
                  </a:lnTo>
                  <a:lnTo>
                    <a:pt x="1254" y="688"/>
                  </a:lnTo>
                  <a:lnTo>
                    <a:pt x="1250" y="700"/>
                  </a:lnTo>
                  <a:lnTo>
                    <a:pt x="1244" y="725"/>
                  </a:lnTo>
                  <a:lnTo>
                    <a:pt x="1241" y="752"/>
                  </a:lnTo>
                  <a:lnTo>
                    <a:pt x="1237" y="780"/>
                  </a:lnTo>
                  <a:lnTo>
                    <a:pt x="1236" y="809"/>
                  </a:lnTo>
                  <a:lnTo>
                    <a:pt x="1235" y="838"/>
                  </a:lnTo>
                  <a:lnTo>
                    <a:pt x="1236" y="869"/>
                  </a:lnTo>
                  <a:lnTo>
                    <a:pt x="1238" y="928"/>
                  </a:lnTo>
                  <a:lnTo>
                    <a:pt x="1244" y="988"/>
                  </a:lnTo>
                  <a:lnTo>
                    <a:pt x="1250" y="1046"/>
                  </a:lnTo>
                  <a:lnTo>
                    <a:pt x="1254" y="1099"/>
                  </a:lnTo>
                  <a:lnTo>
                    <a:pt x="1241" y="1099"/>
                  </a:lnTo>
                  <a:lnTo>
                    <a:pt x="1231" y="1099"/>
                  </a:lnTo>
                  <a:lnTo>
                    <a:pt x="1219" y="1098"/>
                  </a:lnTo>
                  <a:lnTo>
                    <a:pt x="1206" y="1098"/>
                  </a:lnTo>
                  <a:lnTo>
                    <a:pt x="1205" y="1049"/>
                  </a:lnTo>
                  <a:lnTo>
                    <a:pt x="1202" y="999"/>
                  </a:lnTo>
                  <a:lnTo>
                    <a:pt x="1201" y="947"/>
                  </a:lnTo>
                  <a:lnTo>
                    <a:pt x="1199" y="894"/>
                  </a:lnTo>
                  <a:lnTo>
                    <a:pt x="1197" y="842"/>
                  </a:lnTo>
                  <a:lnTo>
                    <a:pt x="1195" y="790"/>
                  </a:lnTo>
                  <a:lnTo>
                    <a:pt x="1193" y="741"/>
                  </a:lnTo>
                  <a:lnTo>
                    <a:pt x="1192" y="693"/>
                  </a:lnTo>
                  <a:lnTo>
                    <a:pt x="1181" y="683"/>
                  </a:lnTo>
                  <a:lnTo>
                    <a:pt x="1168" y="673"/>
                  </a:lnTo>
                  <a:lnTo>
                    <a:pt x="1154" y="665"/>
                  </a:lnTo>
                  <a:lnTo>
                    <a:pt x="1138" y="659"/>
                  </a:lnTo>
                  <a:lnTo>
                    <a:pt x="1123" y="653"/>
                  </a:lnTo>
                  <a:lnTo>
                    <a:pt x="1107" y="648"/>
                  </a:lnTo>
                  <a:lnTo>
                    <a:pt x="1090" y="645"/>
                  </a:lnTo>
                  <a:lnTo>
                    <a:pt x="1074" y="643"/>
                  </a:lnTo>
                  <a:lnTo>
                    <a:pt x="1058" y="642"/>
                  </a:lnTo>
                  <a:lnTo>
                    <a:pt x="1042" y="643"/>
                  </a:lnTo>
                  <a:lnTo>
                    <a:pt x="1026" y="645"/>
                  </a:lnTo>
                  <a:lnTo>
                    <a:pt x="1012" y="647"/>
                  </a:lnTo>
                  <a:lnTo>
                    <a:pt x="997" y="652"/>
                  </a:lnTo>
                  <a:lnTo>
                    <a:pt x="985" y="659"/>
                  </a:lnTo>
                  <a:lnTo>
                    <a:pt x="973" y="665"/>
                  </a:lnTo>
                  <a:lnTo>
                    <a:pt x="963" y="673"/>
                  </a:lnTo>
                  <a:lnTo>
                    <a:pt x="948" y="711"/>
                  </a:lnTo>
                  <a:lnTo>
                    <a:pt x="933" y="750"/>
                  </a:lnTo>
                  <a:lnTo>
                    <a:pt x="916" y="785"/>
                  </a:lnTo>
                  <a:lnTo>
                    <a:pt x="898" y="820"/>
                  </a:lnTo>
                  <a:lnTo>
                    <a:pt x="880" y="855"/>
                  </a:lnTo>
                  <a:lnTo>
                    <a:pt x="861" y="889"/>
                  </a:lnTo>
                  <a:lnTo>
                    <a:pt x="842" y="921"/>
                  </a:lnTo>
                  <a:lnTo>
                    <a:pt x="821" y="954"/>
                  </a:lnTo>
                  <a:lnTo>
                    <a:pt x="800" y="985"/>
                  </a:lnTo>
                  <a:lnTo>
                    <a:pt x="778" y="1016"/>
                  </a:lnTo>
                  <a:lnTo>
                    <a:pt x="756" y="1045"/>
                  </a:lnTo>
                  <a:lnTo>
                    <a:pt x="732" y="1074"/>
                  </a:lnTo>
                  <a:lnTo>
                    <a:pt x="708" y="1103"/>
                  </a:lnTo>
                  <a:lnTo>
                    <a:pt x="684" y="1130"/>
                  </a:lnTo>
                  <a:lnTo>
                    <a:pt x="658" y="1158"/>
                  </a:lnTo>
                  <a:lnTo>
                    <a:pt x="632" y="1185"/>
                  </a:lnTo>
                  <a:lnTo>
                    <a:pt x="606" y="1211"/>
                  </a:lnTo>
                  <a:lnTo>
                    <a:pt x="579" y="1237"/>
                  </a:lnTo>
                  <a:lnTo>
                    <a:pt x="551" y="1263"/>
                  </a:lnTo>
                  <a:lnTo>
                    <a:pt x="523" y="1287"/>
                  </a:lnTo>
                  <a:lnTo>
                    <a:pt x="466" y="1336"/>
                  </a:lnTo>
                  <a:lnTo>
                    <a:pt x="406" y="1383"/>
                  </a:lnTo>
                  <a:lnTo>
                    <a:pt x="346" y="1430"/>
                  </a:lnTo>
                  <a:lnTo>
                    <a:pt x="284" y="1475"/>
                  </a:lnTo>
                  <a:lnTo>
                    <a:pt x="220" y="1521"/>
                  </a:lnTo>
                  <a:lnTo>
                    <a:pt x="156" y="1566"/>
                  </a:lnTo>
                  <a:lnTo>
                    <a:pt x="145" y="1589"/>
                  </a:lnTo>
                  <a:lnTo>
                    <a:pt x="132" y="1616"/>
                  </a:lnTo>
                  <a:lnTo>
                    <a:pt x="118" y="1644"/>
                  </a:lnTo>
                  <a:lnTo>
                    <a:pt x="102" y="1672"/>
                  </a:lnTo>
                  <a:lnTo>
                    <a:pt x="94" y="1687"/>
                  </a:lnTo>
                  <a:lnTo>
                    <a:pt x="85" y="1699"/>
                  </a:lnTo>
                  <a:lnTo>
                    <a:pt x="76" y="1712"/>
                  </a:lnTo>
                  <a:lnTo>
                    <a:pt x="66" y="1723"/>
                  </a:lnTo>
                  <a:lnTo>
                    <a:pt x="56" y="1733"/>
                  </a:lnTo>
                  <a:lnTo>
                    <a:pt x="45" y="1741"/>
                  </a:lnTo>
                  <a:lnTo>
                    <a:pt x="35" y="1749"/>
                  </a:lnTo>
                  <a:lnTo>
                    <a:pt x="23" y="1753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auto">
            <a:xfrm>
              <a:off x="3982" y="3094"/>
              <a:ext cx="201" cy="35"/>
            </a:xfrm>
            <a:custGeom>
              <a:avLst/>
              <a:gdLst>
                <a:gd name="T0" fmla="*/ 406 w 808"/>
                <a:gd name="T1" fmla="*/ 124 h 137"/>
                <a:gd name="T2" fmla="*/ 359 w 808"/>
                <a:gd name="T3" fmla="*/ 118 h 137"/>
                <a:gd name="T4" fmla="*/ 308 w 808"/>
                <a:gd name="T5" fmla="*/ 112 h 137"/>
                <a:gd name="T6" fmla="*/ 253 w 808"/>
                <a:gd name="T7" fmla="*/ 105 h 137"/>
                <a:gd name="T8" fmla="*/ 198 w 808"/>
                <a:gd name="T9" fmla="*/ 98 h 137"/>
                <a:gd name="T10" fmla="*/ 144 w 808"/>
                <a:gd name="T11" fmla="*/ 91 h 137"/>
                <a:gd name="T12" fmla="*/ 92 w 808"/>
                <a:gd name="T13" fmla="*/ 83 h 137"/>
                <a:gd name="T14" fmla="*/ 46 w 808"/>
                <a:gd name="T15" fmla="*/ 76 h 137"/>
                <a:gd name="T16" fmla="*/ 6 w 808"/>
                <a:gd name="T17" fmla="*/ 67 h 137"/>
                <a:gd name="T18" fmla="*/ 3 w 808"/>
                <a:gd name="T19" fmla="*/ 50 h 137"/>
                <a:gd name="T20" fmla="*/ 0 w 808"/>
                <a:gd name="T21" fmla="*/ 33 h 137"/>
                <a:gd name="T22" fmla="*/ 0 w 808"/>
                <a:gd name="T23" fmla="*/ 24 h 137"/>
                <a:gd name="T24" fmla="*/ 0 w 808"/>
                <a:gd name="T25" fmla="*/ 16 h 137"/>
                <a:gd name="T26" fmla="*/ 3 w 808"/>
                <a:gd name="T27" fmla="*/ 8 h 137"/>
                <a:gd name="T28" fmla="*/ 7 w 808"/>
                <a:gd name="T29" fmla="*/ 0 h 137"/>
                <a:gd name="T30" fmla="*/ 50 w 808"/>
                <a:gd name="T31" fmla="*/ 14 h 137"/>
                <a:gd name="T32" fmla="*/ 95 w 808"/>
                <a:gd name="T33" fmla="*/ 27 h 137"/>
                <a:gd name="T34" fmla="*/ 142 w 808"/>
                <a:gd name="T35" fmla="*/ 39 h 137"/>
                <a:gd name="T36" fmla="*/ 191 w 808"/>
                <a:gd name="T37" fmla="*/ 49 h 137"/>
                <a:gd name="T38" fmla="*/ 241 w 808"/>
                <a:gd name="T39" fmla="*/ 59 h 137"/>
                <a:gd name="T40" fmla="*/ 292 w 808"/>
                <a:gd name="T41" fmla="*/ 67 h 137"/>
                <a:gd name="T42" fmla="*/ 344 w 808"/>
                <a:gd name="T43" fmla="*/ 73 h 137"/>
                <a:gd name="T44" fmla="*/ 397 w 808"/>
                <a:gd name="T45" fmla="*/ 79 h 137"/>
                <a:gd name="T46" fmla="*/ 450 w 808"/>
                <a:gd name="T47" fmla="*/ 83 h 137"/>
                <a:gd name="T48" fmla="*/ 502 w 808"/>
                <a:gd name="T49" fmla="*/ 87 h 137"/>
                <a:gd name="T50" fmla="*/ 555 w 808"/>
                <a:gd name="T51" fmla="*/ 89 h 137"/>
                <a:gd name="T52" fmla="*/ 608 w 808"/>
                <a:gd name="T53" fmla="*/ 89 h 137"/>
                <a:gd name="T54" fmla="*/ 660 w 808"/>
                <a:gd name="T55" fmla="*/ 88 h 137"/>
                <a:gd name="T56" fmla="*/ 710 w 808"/>
                <a:gd name="T57" fmla="*/ 86 h 137"/>
                <a:gd name="T58" fmla="*/ 759 w 808"/>
                <a:gd name="T59" fmla="*/ 81 h 137"/>
                <a:gd name="T60" fmla="*/ 808 w 808"/>
                <a:gd name="T61" fmla="*/ 74 h 137"/>
                <a:gd name="T62" fmla="*/ 808 w 808"/>
                <a:gd name="T63" fmla="*/ 86 h 137"/>
                <a:gd name="T64" fmla="*/ 807 w 808"/>
                <a:gd name="T65" fmla="*/ 97 h 137"/>
                <a:gd name="T66" fmla="*/ 807 w 808"/>
                <a:gd name="T67" fmla="*/ 109 h 137"/>
                <a:gd name="T68" fmla="*/ 807 w 808"/>
                <a:gd name="T69" fmla="*/ 121 h 137"/>
                <a:gd name="T70" fmla="*/ 803 w 808"/>
                <a:gd name="T71" fmla="*/ 124 h 137"/>
                <a:gd name="T72" fmla="*/ 798 w 808"/>
                <a:gd name="T73" fmla="*/ 126 h 137"/>
                <a:gd name="T74" fmla="*/ 791 w 808"/>
                <a:gd name="T75" fmla="*/ 128 h 137"/>
                <a:gd name="T76" fmla="*/ 783 w 808"/>
                <a:gd name="T77" fmla="*/ 130 h 137"/>
                <a:gd name="T78" fmla="*/ 762 w 808"/>
                <a:gd name="T79" fmla="*/ 133 h 137"/>
                <a:gd name="T80" fmla="*/ 737 w 808"/>
                <a:gd name="T81" fmla="*/ 135 h 137"/>
                <a:gd name="T82" fmla="*/ 709 w 808"/>
                <a:gd name="T83" fmla="*/ 136 h 137"/>
                <a:gd name="T84" fmla="*/ 679 w 808"/>
                <a:gd name="T85" fmla="*/ 137 h 137"/>
                <a:gd name="T86" fmla="*/ 645 w 808"/>
                <a:gd name="T87" fmla="*/ 137 h 137"/>
                <a:gd name="T88" fmla="*/ 611 w 808"/>
                <a:gd name="T89" fmla="*/ 136 h 137"/>
                <a:gd name="T90" fmla="*/ 544 w 808"/>
                <a:gd name="T91" fmla="*/ 134 h 137"/>
                <a:gd name="T92" fmla="*/ 483 w 808"/>
                <a:gd name="T93" fmla="*/ 131 h 137"/>
                <a:gd name="T94" fmla="*/ 435 w 808"/>
                <a:gd name="T95" fmla="*/ 127 h 137"/>
                <a:gd name="T96" fmla="*/ 406 w 808"/>
                <a:gd name="T97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8" h="137">
                  <a:moveTo>
                    <a:pt x="406" y="124"/>
                  </a:moveTo>
                  <a:lnTo>
                    <a:pt x="359" y="118"/>
                  </a:lnTo>
                  <a:lnTo>
                    <a:pt x="308" y="112"/>
                  </a:lnTo>
                  <a:lnTo>
                    <a:pt x="253" y="105"/>
                  </a:lnTo>
                  <a:lnTo>
                    <a:pt x="198" y="98"/>
                  </a:lnTo>
                  <a:lnTo>
                    <a:pt x="144" y="91"/>
                  </a:lnTo>
                  <a:lnTo>
                    <a:pt x="92" y="83"/>
                  </a:lnTo>
                  <a:lnTo>
                    <a:pt x="46" y="76"/>
                  </a:lnTo>
                  <a:lnTo>
                    <a:pt x="6" y="67"/>
                  </a:lnTo>
                  <a:lnTo>
                    <a:pt x="3" y="5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3" y="8"/>
                  </a:lnTo>
                  <a:lnTo>
                    <a:pt x="7" y="0"/>
                  </a:lnTo>
                  <a:lnTo>
                    <a:pt x="50" y="14"/>
                  </a:lnTo>
                  <a:lnTo>
                    <a:pt x="95" y="27"/>
                  </a:lnTo>
                  <a:lnTo>
                    <a:pt x="142" y="39"/>
                  </a:lnTo>
                  <a:lnTo>
                    <a:pt x="191" y="49"/>
                  </a:lnTo>
                  <a:lnTo>
                    <a:pt x="241" y="59"/>
                  </a:lnTo>
                  <a:lnTo>
                    <a:pt x="292" y="67"/>
                  </a:lnTo>
                  <a:lnTo>
                    <a:pt x="344" y="73"/>
                  </a:lnTo>
                  <a:lnTo>
                    <a:pt x="397" y="79"/>
                  </a:lnTo>
                  <a:lnTo>
                    <a:pt x="450" y="83"/>
                  </a:lnTo>
                  <a:lnTo>
                    <a:pt x="502" y="87"/>
                  </a:lnTo>
                  <a:lnTo>
                    <a:pt x="555" y="89"/>
                  </a:lnTo>
                  <a:lnTo>
                    <a:pt x="608" y="89"/>
                  </a:lnTo>
                  <a:lnTo>
                    <a:pt x="660" y="88"/>
                  </a:lnTo>
                  <a:lnTo>
                    <a:pt x="710" y="86"/>
                  </a:lnTo>
                  <a:lnTo>
                    <a:pt x="759" y="81"/>
                  </a:lnTo>
                  <a:lnTo>
                    <a:pt x="808" y="74"/>
                  </a:lnTo>
                  <a:lnTo>
                    <a:pt x="808" y="86"/>
                  </a:lnTo>
                  <a:lnTo>
                    <a:pt x="807" y="97"/>
                  </a:lnTo>
                  <a:lnTo>
                    <a:pt x="807" y="109"/>
                  </a:lnTo>
                  <a:lnTo>
                    <a:pt x="807" y="121"/>
                  </a:lnTo>
                  <a:lnTo>
                    <a:pt x="803" y="124"/>
                  </a:lnTo>
                  <a:lnTo>
                    <a:pt x="798" y="126"/>
                  </a:lnTo>
                  <a:lnTo>
                    <a:pt x="791" y="128"/>
                  </a:lnTo>
                  <a:lnTo>
                    <a:pt x="783" y="130"/>
                  </a:lnTo>
                  <a:lnTo>
                    <a:pt x="762" y="133"/>
                  </a:lnTo>
                  <a:lnTo>
                    <a:pt x="737" y="135"/>
                  </a:lnTo>
                  <a:lnTo>
                    <a:pt x="709" y="136"/>
                  </a:lnTo>
                  <a:lnTo>
                    <a:pt x="679" y="137"/>
                  </a:lnTo>
                  <a:lnTo>
                    <a:pt x="645" y="137"/>
                  </a:lnTo>
                  <a:lnTo>
                    <a:pt x="611" y="136"/>
                  </a:lnTo>
                  <a:lnTo>
                    <a:pt x="544" y="134"/>
                  </a:lnTo>
                  <a:lnTo>
                    <a:pt x="483" y="131"/>
                  </a:lnTo>
                  <a:lnTo>
                    <a:pt x="435" y="127"/>
                  </a:lnTo>
                  <a:lnTo>
                    <a:pt x="406" y="124"/>
                  </a:lnTo>
                  <a:close/>
                </a:path>
              </a:pathLst>
            </a:custGeom>
            <a:solidFill>
              <a:srgbClr val="E77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auto">
            <a:xfrm>
              <a:off x="3982" y="3094"/>
              <a:ext cx="201" cy="35"/>
            </a:xfrm>
            <a:custGeom>
              <a:avLst/>
              <a:gdLst>
                <a:gd name="T0" fmla="*/ 406 w 808"/>
                <a:gd name="T1" fmla="*/ 124 h 137"/>
                <a:gd name="T2" fmla="*/ 359 w 808"/>
                <a:gd name="T3" fmla="*/ 118 h 137"/>
                <a:gd name="T4" fmla="*/ 308 w 808"/>
                <a:gd name="T5" fmla="*/ 112 h 137"/>
                <a:gd name="T6" fmla="*/ 253 w 808"/>
                <a:gd name="T7" fmla="*/ 105 h 137"/>
                <a:gd name="T8" fmla="*/ 198 w 808"/>
                <a:gd name="T9" fmla="*/ 98 h 137"/>
                <a:gd name="T10" fmla="*/ 144 w 808"/>
                <a:gd name="T11" fmla="*/ 91 h 137"/>
                <a:gd name="T12" fmla="*/ 92 w 808"/>
                <a:gd name="T13" fmla="*/ 83 h 137"/>
                <a:gd name="T14" fmla="*/ 46 w 808"/>
                <a:gd name="T15" fmla="*/ 76 h 137"/>
                <a:gd name="T16" fmla="*/ 6 w 808"/>
                <a:gd name="T17" fmla="*/ 67 h 137"/>
                <a:gd name="T18" fmla="*/ 3 w 808"/>
                <a:gd name="T19" fmla="*/ 50 h 137"/>
                <a:gd name="T20" fmla="*/ 0 w 808"/>
                <a:gd name="T21" fmla="*/ 33 h 137"/>
                <a:gd name="T22" fmla="*/ 0 w 808"/>
                <a:gd name="T23" fmla="*/ 24 h 137"/>
                <a:gd name="T24" fmla="*/ 0 w 808"/>
                <a:gd name="T25" fmla="*/ 16 h 137"/>
                <a:gd name="T26" fmla="*/ 3 w 808"/>
                <a:gd name="T27" fmla="*/ 8 h 137"/>
                <a:gd name="T28" fmla="*/ 7 w 808"/>
                <a:gd name="T29" fmla="*/ 0 h 137"/>
                <a:gd name="T30" fmla="*/ 50 w 808"/>
                <a:gd name="T31" fmla="*/ 14 h 137"/>
                <a:gd name="T32" fmla="*/ 95 w 808"/>
                <a:gd name="T33" fmla="*/ 27 h 137"/>
                <a:gd name="T34" fmla="*/ 142 w 808"/>
                <a:gd name="T35" fmla="*/ 39 h 137"/>
                <a:gd name="T36" fmla="*/ 191 w 808"/>
                <a:gd name="T37" fmla="*/ 49 h 137"/>
                <a:gd name="T38" fmla="*/ 241 w 808"/>
                <a:gd name="T39" fmla="*/ 59 h 137"/>
                <a:gd name="T40" fmla="*/ 292 w 808"/>
                <a:gd name="T41" fmla="*/ 67 h 137"/>
                <a:gd name="T42" fmla="*/ 344 w 808"/>
                <a:gd name="T43" fmla="*/ 73 h 137"/>
                <a:gd name="T44" fmla="*/ 397 w 808"/>
                <a:gd name="T45" fmla="*/ 79 h 137"/>
                <a:gd name="T46" fmla="*/ 450 w 808"/>
                <a:gd name="T47" fmla="*/ 83 h 137"/>
                <a:gd name="T48" fmla="*/ 502 w 808"/>
                <a:gd name="T49" fmla="*/ 87 h 137"/>
                <a:gd name="T50" fmla="*/ 555 w 808"/>
                <a:gd name="T51" fmla="*/ 89 h 137"/>
                <a:gd name="T52" fmla="*/ 608 w 808"/>
                <a:gd name="T53" fmla="*/ 89 h 137"/>
                <a:gd name="T54" fmla="*/ 660 w 808"/>
                <a:gd name="T55" fmla="*/ 88 h 137"/>
                <a:gd name="T56" fmla="*/ 710 w 808"/>
                <a:gd name="T57" fmla="*/ 86 h 137"/>
                <a:gd name="T58" fmla="*/ 759 w 808"/>
                <a:gd name="T59" fmla="*/ 81 h 137"/>
                <a:gd name="T60" fmla="*/ 808 w 808"/>
                <a:gd name="T61" fmla="*/ 74 h 137"/>
                <a:gd name="T62" fmla="*/ 808 w 808"/>
                <a:gd name="T63" fmla="*/ 86 h 137"/>
                <a:gd name="T64" fmla="*/ 807 w 808"/>
                <a:gd name="T65" fmla="*/ 97 h 137"/>
                <a:gd name="T66" fmla="*/ 807 w 808"/>
                <a:gd name="T67" fmla="*/ 109 h 137"/>
                <a:gd name="T68" fmla="*/ 807 w 808"/>
                <a:gd name="T69" fmla="*/ 121 h 137"/>
                <a:gd name="T70" fmla="*/ 803 w 808"/>
                <a:gd name="T71" fmla="*/ 124 h 137"/>
                <a:gd name="T72" fmla="*/ 798 w 808"/>
                <a:gd name="T73" fmla="*/ 126 h 137"/>
                <a:gd name="T74" fmla="*/ 791 w 808"/>
                <a:gd name="T75" fmla="*/ 128 h 137"/>
                <a:gd name="T76" fmla="*/ 783 w 808"/>
                <a:gd name="T77" fmla="*/ 130 h 137"/>
                <a:gd name="T78" fmla="*/ 762 w 808"/>
                <a:gd name="T79" fmla="*/ 133 h 137"/>
                <a:gd name="T80" fmla="*/ 737 w 808"/>
                <a:gd name="T81" fmla="*/ 135 h 137"/>
                <a:gd name="T82" fmla="*/ 709 w 808"/>
                <a:gd name="T83" fmla="*/ 136 h 137"/>
                <a:gd name="T84" fmla="*/ 679 w 808"/>
                <a:gd name="T85" fmla="*/ 137 h 137"/>
                <a:gd name="T86" fmla="*/ 645 w 808"/>
                <a:gd name="T87" fmla="*/ 137 h 137"/>
                <a:gd name="T88" fmla="*/ 611 w 808"/>
                <a:gd name="T89" fmla="*/ 136 h 137"/>
                <a:gd name="T90" fmla="*/ 544 w 808"/>
                <a:gd name="T91" fmla="*/ 134 h 137"/>
                <a:gd name="T92" fmla="*/ 483 w 808"/>
                <a:gd name="T93" fmla="*/ 131 h 137"/>
                <a:gd name="T94" fmla="*/ 435 w 808"/>
                <a:gd name="T95" fmla="*/ 127 h 137"/>
                <a:gd name="T96" fmla="*/ 406 w 808"/>
                <a:gd name="T97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8" h="137">
                  <a:moveTo>
                    <a:pt x="406" y="124"/>
                  </a:moveTo>
                  <a:lnTo>
                    <a:pt x="359" y="118"/>
                  </a:lnTo>
                  <a:lnTo>
                    <a:pt x="308" y="112"/>
                  </a:lnTo>
                  <a:lnTo>
                    <a:pt x="253" y="105"/>
                  </a:lnTo>
                  <a:lnTo>
                    <a:pt x="198" y="98"/>
                  </a:lnTo>
                  <a:lnTo>
                    <a:pt x="144" y="91"/>
                  </a:lnTo>
                  <a:lnTo>
                    <a:pt x="92" y="83"/>
                  </a:lnTo>
                  <a:lnTo>
                    <a:pt x="46" y="76"/>
                  </a:lnTo>
                  <a:lnTo>
                    <a:pt x="6" y="67"/>
                  </a:lnTo>
                  <a:lnTo>
                    <a:pt x="3" y="5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3" y="8"/>
                  </a:lnTo>
                  <a:lnTo>
                    <a:pt x="7" y="0"/>
                  </a:lnTo>
                  <a:lnTo>
                    <a:pt x="50" y="14"/>
                  </a:lnTo>
                  <a:lnTo>
                    <a:pt x="95" y="27"/>
                  </a:lnTo>
                  <a:lnTo>
                    <a:pt x="142" y="39"/>
                  </a:lnTo>
                  <a:lnTo>
                    <a:pt x="191" y="49"/>
                  </a:lnTo>
                  <a:lnTo>
                    <a:pt x="241" y="59"/>
                  </a:lnTo>
                  <a:lnTo>
                    <a:pt x="292" y="67"/>
                  </a:lnTo>
                  <a:lnTo>
                    <a:pt x="344" y="73"/>
                  </a:lnTo>
                  <a:lnTo>
                    <a:pt x="397" y="79"/>
                  </a:lnTo>
                  <a:lnTo>
                    <a:pt x="450" y="83"/>
                  </a:lnTo>
                  <a:lnTo>
                    <a:pt x="502" y="87"/>
                  </a:lnTo>
                  <a:lnTo>
                    <a:pt x="555" y="89"/>
                  </a:lnTo>
                  <a:lnTo>
                    <a:pt x="608" y="89"/>
                  </a:lnTo>
                  <a:lnTo>
                    <a:pt x="660" y="88"/>
                  </a:lnTo>
                  <a:lnTo>
                    <a:pt x="710" y="86"/>
                  </a:lnTo>
                  <a:lnTo>
                    <a:pt x="759" y="81"/>
                  </a:lnTo>
                  <a:lnTo>
                    <a:pt x="808" y="74"/>
                  </a:lnTo>
                  <a:lnTo>
                    <a:pt x="808" y="86"/>
                  </a:lnTo>
                  <a:lnTo>
                    <a:pt x="807" y="97"/>
                  </a:lnTo>
                  <a:lnTo>
                    <a:pt x="807" y="109"/>
                  </a:lnTo>
                  <a:lnTo>
                    <a:pt x="807" y="121"/>
                  </a:lnTo>
                  <a:lnTo>
                    <a:pt x="803" y="124"/>
                  </a:lnTo>
                  <a:lnTo>
                    <a:pt x="798" y="126"/>
                  </a:lnTo>
                  <a:lnTo>
                    <a:pt x="791" y="128"/>
                  </a:lnTo>
                  <a:lnTo>
                    <a:pt x="783" y="130"/>
                  </a:lnTo>
                  <a:lnTo>
                    <a:pt x="762" y="133"/>
                  </a:lnTo>
                  <a:lnTo>
                    <a:pt x="737" y="135"/>
                  </a:lnTo>
                  <a:lnTo>
                    <a:pt x="709" y="136"/>
                  </a:lnTo>
                  <a:lnTo>
                    <a:pt x="679" y="137"/>
                  </a:lnTo>
                  <a:lnTo>
                    <a:pt x="645" y="137"/>
                  </a:lnTo>
                  <a:lnTo>
                    <a:pt x="611" y="136"/>
                  </a:lnTo>
                  <a:lnTo>
                    <a:pt x="544" y="134"/>
                  </a:lnTo>
                  <a:lnTo>
                    <a:pt x="483" y="131"/>
                  </a:lnTo>
                  <a:lnTo>
                    <a:pt x="435" y="127"/>
                  </a:lnTo>
                  <a:lnTo>
                    <a:pt x="406" y="124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20" name="Freeform 28"/>
            <p:cNvSpPr>
              <a:spLocks/>
            </p:cNvSpPr>
            <p:nvPr/>
          </p:nvSpPr>
          <p:spPr bwMode="auto">
            <a:xfrm>
              <a:off x="4185" y="3101"/>
              <a:ext cx="85" cy="25"/>
            </a:xfrm>
            <a:custGeom>
              <a:avLst/>
              <a:gdLst>
                <a:gd name="T0" fmla="*/ 342 w 342"/>
                <a:gd name="T1" fmla="*/ 49 h 101"/>
                <a:gd name="T2" fmla="*/ 333 w 342"/>
                <a:gd name="T3" fmla="*/ 0 h 101"/>
                <a:gd name="T4" fmla="*/ 246 w 342"/>
                <a:gd name="T5" fmla="*/ 16 h 101"/>
                <a:gd name="T6" fmla="*/ 176 w 342"/>
                <a:gd name="T7" fmla="*/ 28 h 101"/>
                <a:gd name="T8" fmla="*/ 121 w 342"/>
                <a:gd name="T9" fmla="*/ 36 h 101"/>
                <a:gd name="T10" fmla="*/ 79 w 342"/>
                <a:gd name="T11" fmla="*/ 43 h 101"/>
                <a:gd name="T12" fmla="*/ 49 w 342"/>
                <a:gd name="T13" fmla="*/ 47 h 101"/>
                <a:gd name="T14" fmla="*/ 29 w 342"/>
                <a:gd name="T15" fmla="*/ 51 h 101"/>
                <a:gd name="T16" fmla="*/ 21 w 342"/>
                <a:gd name="T17" fmla="*/ 52 h 101"/>
                <a:gd name="T18" fmla="*/ 16 w 342"/>
                <a:gd name="T19" fmla="*/ 54 h 101"/>
                <a:gd name="T20" fmla="*/ 12 w 342"/>
                <a:gd name="T21" fmla="*/ 55 h 101"/>
                <a:gd name="T22" fmla="*/ 9 w 342"/>
                <a:gd name="T23" fmla="*/ 57 h 101"/>
                <a:gd name="T24" fmla="*/ 7 w 342"/>
                <a:gd name="T25" fmla="*/ 65 h 101"/>
                <a:gd name="T26" fmla="*/ 2 w 342"/>
                <a:gd name="T27" fmla="*/ 80 h 101"/>
                <a:gd name="T28" fmla="*/ 0 w 342"/>
                <a:gd name="T29" fmla="*/ 84 h 101"/>
                <a:gd name="T30" fmla="*/ 0 w 342"/>
                <a:gd name="T31" fmla="*/ 88 h 101"/>
                <a:gd name="T32" fmla="*/ 0 w 342"/>
                <a:gd name="T33" fmla="*/ 91 h 101"/>
                <a:gd name="T34" fmla="*/ 2 w 342"/>
                <a:gd name="T35" fmla="*/ 94 h 101"/>
                <a:gd name="T36" fmla="*/ 4 w 342"/>
                <a:gd name="T37" fmla="*/ 97 h 101"/>
                <a:gd name="T38" fmla="*/ 7 w 342"/>
                <a:gd name="T39" fmla="*/ 99 h 101"/>
                <a:gd name="T40" fmla="*/ 12 w 342"/>
                <a:gd name="T41" fmla="*/ 100 h 101"/>
                <a:gd name="T42" fmla="*/ 17 w 342"/>
                <a:gd name="T43" fmla="*/ 101 h 101"/>
                <a:gd name="T44" fmla="*/ 33 w 342"/>
                <a:gd name="T45" fmla="*/ 100 h 101"/>
                <a:gd name="T46" fmla="*/ 52 w 342"/>
                <a:gd name="T47" fmla="*/ 99 h 101"/>
                <a:gd name="T48" fmla="*/ 73 w 342"/>
                <a:gd name="T49" fmla="*/ 96 h 101"/>
                <a:gd name="T50" fmla="*/ 97 w 342"/>
                <a:gd name="T51" fmla="*/ 92 h 101"/>
                <a:gd name="T52" fmla="*/ 146 w 342"/>
                <a:gd name="T53" fmla="*/ 84 h 101"/>
                <a:gd name="T54" fmla="*/ 198 w 342"/>
                <a:gd name="T55" fmla="*/ 74 h 101"/>
                <a:gd name="T56" fmla="*/ 247 w 342"/>
                <a:gd name="T57" fmla="*/ 64 h 101"/>
                <a:gd name="T58" fmla="*/ 290 w 342"/>
                <a:gd name="T59" fmla="*/ 56 h 101"/>
                <a:gd name="T60" fmla="*/ 308 w 342"/>
                <a:gd name="T61" fmla="*/ 53 h 101"/>
                <a:gd name="T62" fmla="*/ 323 w 342"/>
                <a:gd name="T63" fmla="*/ 51 h 101"/>
                <a:gd name="T64" fmla="*/ 335 w 342"/>
                <a:gd name="T65" fmla="*/ 49 h 101"/>
                <a:gd name="T66" fmla="*/ 342 w 342"/>
                <a:gd name="T67" fmla="*/ 4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2" h="101">
                  <a:moveTo>
                    <a:pt x="342" y="49"/>
                  </a:moveTo>
                  <a:lnTo>
                    <a:pt x="333" y="0"/>
                  </a:lnTo>
                  <a:lnTo>
                    <a:pt x="246" y="16"/>
                  </a:lnTo>
                  <a:lnTo>
                    <a:pt x="176" y="28"/>
                  </a:lnTo>
                  <a:lnTo>
                    <a:pt x="121" y="36"/>
                  </a:lnTo>
                  <a:lnTo>
                    <a:pt x="79" y="43"/>
                  </a:lnTo>
                  <a:lnTo>
                    <a:pt x="49" y="47"/>
                  </a:lnTo>
                  <a:lnTo>
                    <a:pt x="29" y="51"/>
                  </a:lnTo>
                  <a:lnTo>
                    <a:pt x="21" y="52"/>
                  </a:lnTo>
                  <a:lnTo>
                    <a:pt x="16" y="54"/>
                  </a:lnTo>
                  <a:lnTo>
                    <a:pt x="12" y="55"/>
                  </a:lnTo>
                  <a:lnTo>
                    <a:pt x="9" y="57"/>
                  </a:lnTo>
                  <a:lnTo>
                    <a:pt x="7" y="65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1"/>
                  </a:lnTo>
                  <a:lnTo>
                    <a:pt x="2" y="94"/>
                  </a:lnTo>
                  <a:lnTo>
                    <a:pt x="4" y="97"/>
                  </a:lnTo>
                  <a:lnTo>
                    <a:pt x="7" y="99"/>
                  </a:lnTo>
                  <a:lnTo>
                    <a:pt x="12" y="100"/>
                  </a:lnTo>
                  <a:lnTo>
                    <a:pt x="17" y="101"/>
                  </a:lnTo>
                  <a:lnTo>
                    <a:pt x="33" y="100"/>
                  </a:lnTo>
                  <a:lnTo>
                    <a:pt x="52" y="99"/>
                  </a:lnTo>
                  <a:lnTo>
                    <a:pt x="73" y="96"/>
                  </a:lnTo>
                  <a:lnTo>
                    <a:pt x="97" y="92"/>
                  </a:lnTo>
                  <a:lnTo>
                    <a:pt x="146" y="84"/>
                  </a:lnTo>
                  <a:lnTo>
                    <a:pt x="198" y="74"/>
                  </a:lnTo>
                  <a:lnTo>
                    <a:pt x="247" y="64"/>
                  </a:lnTo>
                  <a:lnTo>
                    <a:pt x="290" y="56"/>
                  </a:lnTo>
                  <a:lnTo>
                    <a:pt x="308" y="53"/>
                  </a:lnTo>
                  <a:lnTo>
                    <a:pt x="323" y="51"/>
                  </a:lnTo>
                  <a:lnTo>
                    <a:pt x="335" y="49"/>
                  </a:lnTo>
                  <a:lnTo>
                    <a:pt x="342" y="49"/>
                  </a:lnTo>
                  <a:close/>
                </a:path>
              </a:pathLst>
            </a:custGeom>
            <a:solidFill>
              <a:srgbClr val="E77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21" name="Freeform 29"/>
            <p:cNvSpPr>
              <a:spLocks/>
            </p:cNvSpPr>
            <p:nvPr/>
          </p:nvSpPr>
          <p:spPr bwMode="auto">
            <a:xfrm>
              <a:off x="4185" y="3101"/>
              <a:ext cx="85" cy="25"/>
            </a:xfrm>
            <a:custGeom>
              <a:avLst/>
              <a:gdLst>
                <a:gd name="T0" fmla="*/ 342 w 342"/>
                <a:gd name="T1" fmla="*/ 49 h 101"/>
                <a:gd name="T2" fmla="*/ 333 w 342"/>
                <a:gd name="T3" fmla="*/ 0 h 101"/>
                <a:gd name="T4" fmla="*/ 246 w 342"/>
                <a:gd name="T5" fmla="*/ 16 h 101"/>
                <a:gd name="T6" fmla="*/ 176 w 342"/>
                <a:gd name="T7" fmla="*/ 28 h 101"/>
                <a:gd name="T8" fmla="*/ 121 w 342"/>
                <a:gd name="T9" fmla="*/ 36 h 101"/>
                <a:gd name="T10" fmla="*/ 79 w 342"/>
                <a:gd name="T11" fmla="*/ 43 h 101"/>
                <a:gd name="T12" fmla="*/ 49 w 342"/>
                <a:gd name="T13" fmla="*/ 47 h 101"/>
                <a:gd name="T14" fmla="*/ 29 w 342"/>
                <a:gd name="T15" fmla="*/ 51 h 101"/>
                <a:gd name="T16" fmla="*/ 21 w 342"/>
                <a:gd name="T17" fmla="*/ 52 h 101"/>
                <a:gd name="T18" fmla="*/ 16 w 342"/>
                <a:gd name="T19" fmla="*/ 54 h 101"/>
                <a:gd name="T20" fmla="*/ 12 w 342"/>
                <a:gd name="T21" fmla="*/ 55 h 101"/>
                <a:gd name="T22" fmla="*/ 9 w 342"/>
                <a:gd name="T23" fmla="*/ 57 h 101"/>
                <a:gd name="T24" fmla="*/ 7 w 342"/>
                <a:gd name="T25" fmla="*/ 65 h 101"/>
                <a:gd name="T26" fmla="*/ 2 w 342"/>
                <a:gd name="T27" fmla="*/ 80 h 101"/>
                <a:gd name="T28" fmla="*/ 0 w 342"/>
                <a:gd name="T29" fmla="*/ 84 h 101"/>
                <a:gd name="T30" fmla="*/ 0 w 342"/>
                <a:gd name="T31" fmla="*/ 88 h 101"/>
                <a:gd name="T32" fmla="*/ 0 w 342"/>
                <a:gd name="T33" fmla="*/ 91 h 101"/>
                <a:gd name="T34" fmla="*/ 2 w 342"/>
                <a:gd name="T35" fmla="*/ 94 h 101"/>
                <a:gd name="T36" fmla="*/ 4 w 342"/>
                <a:gd name="T37" fmla="*/ 97 h 101"/>
                <a:gd name="T38" fmla="*/ 7 w 342"/>
                <a:gd name="T39" fmla="*/ 99 h 101"/>
                <a:gd name="T40" fmla="*/ 12 w 342"/>
                <a:gd name="T41" fmla="*/ 100 h 101"/>
                <a:gd name="T42" fmla="*/ 17 w 342"/>
                <a:gd name="T43" fmla="*/ 101 h 101"/>
                <a:gd name="T44" fmla="*/ 33 w 342"/>
                <a:gd name="T45" fmla="*/ 100 h 101"/>
                <a:gd name="T46" fmla="*/ 52 w 342"/>
                <a:gd name="T47" fmla="*/ 99 h 101"/>
                <a:gd name="T48" fmla="*/ 73 w 342"/>
                <a:gd name="T49" fmla="*/ 96 h 101"/>
                <a:gd name="T50" fmla="*/ 97 w 342"/>
                <a:gd name="T51" fmla="*/ 92 h 101"/>
                <a:gd name="T52" fmla="*/ 146 w 342"/>
                <a:gd name="T53" fmla="*/ 84 h 101"/>
                <a:gd name="T54" fmla="*/ 198 w 342"/>
                <a:gd name="T55" fmla="*/ 74 h 101"/>
                <a:gd name="T56" fmla="*/ 247 w 342"/>
                <a:gd name="T57" fmla="*/ 64 h 101"/>
                <a:gd name="T58" fmla="*/ 290 w 342"/>
                <a:gd name="T59" fmla="*/ 56 h 101"/>
                <a:gd name="T60" fmla="*/ 308 w 342"/>
                <a:gd name="T61" fmla="*/ 53 h 101"/>
                <a:gd name="T62" fmla="*/ 323 w 342"/>
                <a:gd name="T63" fmla="*/ 51 h 101"/>
                <a:gd name="T64" fmla="*/ 335 w 342"/>
                <a:gd name="T65" fmla="*/ 49 h 101"/>
                <a:gd name="T66" fmla="*/ 342 w 342"/>
                <a:gd name="T67" fmla="*/ 4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2" h="101">
                  <a:moveTo>
                    <a:pt x="342" y="49"/>
                  </a:moveTo>
                  <a:lnTo>
                    <a:pt x="333" y="0"/>
                  </a:lnTo>
                  <a:lnTo>
                    <a:pt x="246" y="16"/>
                  </a:lnTo>
                  <a:lnTo>
                    <a:pt x="176" y="28"/>
                  </a:lnTo>
                  <a:lnTo>
                    <a:pt x="121" y="36"/>
                  </a:lnTo>
                  <a:lnTo>
                    <a:pt x="79" y="43"/>
                  </a:lnTo>
                  <a:lnTo>
                    <a:pt x="49" y="47"/>
                  </a:lnTo>
                  <a:lnTo>
                    <a:pt x="29" y="51"/>
                  </a:lnTo>
                  <a:lnTo>
                    <a:pt x="21" y="52"/>
                  </a:lnTo>
                  <a:lnTo>
                    <a:pt x="16" y="54"/>
                  </a:lnTo>
                  <a:lnTo>
                    <a:pt x="12" y="55"/>
                  </a:lnTo>
                  <a:lnTo>
                    <a:pt x="9" y="57"/>
                  </a:lnTo>
                  <a:lnTo>
                    <a:pt x="7" y="65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1"/>
                  </a:lnTo>
                  <a:lnTo>
                    <a:pt x="2" y="94"/>
                  </a:lnTo>
                  <a:lnTo>
                    <a:pt x="4" y="97"/>
                  </a:lnTo>
                  <a:lnTo>
                    <a:pt x="7" y="99"/>
                  </a:lnTo>
                  <a:lnTo>
                    <a:pt x="12" y="100"/>
                  </a:lnTo>
                  <a:lnTo>
                    <a:pt x="17" y="101"/>
                  </a:lnTo>
                  <a:lnTo>
                    <a:pt x="33" y="100"/>
                  </a:lnTo>
                  <a:lnTo>
                    <a:pt x="52" y="99"/>
                  </a:lnTo>
                  <a:lnTo>
                    <a:pt x="73" y="96"/>
                  </a:lnTo>
                  <a:lnTo>
                    <a:pt x="97" y="92"/>
                  </a:lnTo>
                  <a:lnTo>
                    <a:pt x="146" y="84"/>
                  </a:lnTo>
                  <a:lnTo>
                    <a:pt x="198" y="74"/>
                  </a:lnTo>
                  <a:lnTo>
                    <a:pt x="247" y="64"/>
                  </a:lnTo>
                  <a:lnTo>
                    <a:pt x="290" y="56"/>
                  </a:lnTo>
                  <a:lnTo>
                    <a:pt x="308" y="53"/>
                  </a:lnTo>
                  <a:lnTo>
                    <a:pt x="323" y="51"/>
                  </a:lnTo>
                  <a:lnTo>
                    <a:pt x="335" y="49"/>
                  </a:lnTo>
                  <a:lnTo>
                    <a:pt x="342" y="49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22" name="Freeform 30"/>
            <p:cNvSpPr>
              <a:spLocks/>
            </p:cNvSpPr>
            <p:nvPr/>
          </p:nvSpPr>
          <p:spPr bwMode="auto">
            <a:xfrm>
              <a:off x="3746" y="2957"/>
              <a:ext cx="176" cy="50"/>
            </a:xfrm>
            <a:custGeom>
              <a:avLst/>
              <a:gdLst>
                <a:gd name="T0" fmla="*/ 581 w 704"/>
                <a:gd name="T1" fmla="*/ 189 h 203"/>
                <a:gd name="T2" fmla="*/ 544 w 704"/>
                <a:gd name="T3" fmla="*/ 175 h 203"/>
                <a:gd name="T4" fmla="*/ 507 w 704"/>
                <a:gd name="T5" fmla="*/ 162 h 203"/>
                <a:gd name="T6" fmla="*/ 470 w 704"/>
                <a:gd name="T7" fmla="*/ 152 h 203"/>
                <a:gd name="T8" fmla="*/ 432 w 704"/>
                <a:gd name="T9" fmla="*/ 142 h 203"/>
                <a:gd name="T10" fmla="*/ 358 w 704"/>
                <a:gd name="T11" fmla="*/ 124 h 203"/>
                <a:gd name="T12" fmla="*/ 284 w 704"/>
                <a:gd name="T13" fmla="*/ 108 h 203"/>
                <a:gd name="T14" fmla="*/ 211 w 704"/>
                <a:gd name="T15" fmla="*/ 93 h 203"/>
                <a:gd name="T16" fmla="*/ 139 w 704"/>
                <a:gd name="T17" fmla="*/ 78 h 203"/>
                <a:gd name="T18" fmla="*/ 103 w 704"/>
                <a:gd name="T19" fmla="*/ 70 h 203"/>
                <a:gd name="T20" fmla="*/ 69 w 704"/>
                <a:gd name="T21" fmla="*/ 61 h 203"/>
                <a:gd name="T22" fmla="*/ 34 w 704"/>
                <a:gd name="T23" fmla="*/ 51 h 203"/>
                <a:gd name="T24" fmla="*/ 0 w 704"/>
                <a:gd name="T25" fmla="*/ 39 h 203"/>
                <a:gd name="T26" fmla="*/ 0 w 704"/>
                <a:gd name="T27" fmla="*/ 28 h 203"/>
                <a:gd name="T28" fmla="*/ 1 w 704"/>
                <a:gd name="T29" fmla="*/ 19 h 203"/>
                <a:gd name="T30" fmla="*/ 4 w 704"/>
                <a:gd name="T31" fmla="*/ 11 h 203"/>
                <a:gd name="T32" fmla="*/ 4 w 704"/>
                <a:gd name="T33" fmla="*/ 0 h 203"/>
                <a:gd name="T34" fmla="*/ 35 w 704"/>
                <a:gd name="T35" fmla="*/ 3 h 203"/>
                <a:gd name="T36" fmla="*/ 68 w 704"/>
                <a:gd name="T37" fmla="*/ 8 h 203"/>
                <a:gd name="T38" fmla="*/ 101 w 704"/>
                <a:gd name="T39" fmla="*/ 15 h 203"/>
                <a:gd name="T40" fmla="*/ 136 w 704"/>
                <a:gd name="T41" fmla="*/ 23 h 203"/>
                <a:gd name="T42" fmla="*/ 172 w 704"/>
                <a:gd name="T43" fmla="*/ 32 h 203"/>
                <a:gd name="T44" fmla="*/ 207 w 704"/>
                <a:gd name="T45" fmla="*/ 41 h 203"/>
                <a:gd name="T46" fmla="*/ 242 w 704"/>
                <a:gd name="T47" fmla="*/ 48 h 203"/>
                <a:gd name="T48" fmla="*/ 278 w 704"/>
                <a:gd name="T49" fmla="*/ 57 h 203"/>
                <a:gd name="T50" fmla="*/ 319 w 704"/>
                <a:gd name="T51" fmla="*/ 65 h 203"/>
                <a:gd name="T52" fmla="*/ 361 w 704"/>
                <a:gd name="T53" fmla="*/ 72 h 203"/>
                <a:gd name="T54" fmla="*/ 403 w 704"/>
                <a:gd name="T55" fmla="*/ 79 h 203"/>
                <a:gd name="T56" fmla="*/ 446 w 704"/>
                <a:gd name="T57" fmla="*/ 85 h 203"/>
                <a:gd name="T58" fmla="*/ 489 w 704"/>
                <a:gd name="T59" fmla="*/ 92 h 203"/>
                <a:gd name="T60" fmla="*/ 530 w 704"/>
                <a:gd name="T61" fmla="*/ 100 h 203"/>
                <a:gd name="T62" fmla="*/ 573 w 704"/>
                <a:gd name="T63" fmla="*/ 109 h 203"/>
                <a:gd name="T64" fmla="*/ 614 w 704"/>
                <a:gd name="T65" fmla="*/ 120 h 203"/>
                <a:gd name="T66" fmla="*/ 624 w 704"/>
                <a:gd name="T67" fmla="*/ 124 h 203"/>
                <a:gd name="T68" fmla="*/ 640 w 704"/>
                <a:gd name="T69" fmla="*/ 131 h 203"/>
                <a:gd name="T70" fmla="*/ 657 w 704"/>
                <a:gd name="T71" fmla="*/ 142 h 203"/>
                <a:gd name="T72" fmla="*/ 674 w 704"/>
                <a:gd name="T73" fmla="*/ 153 h 203"/>
                <a:gd name="T74" fmla="*/ 682 w 704"/>
                <a:gd name="T75" fmla="*/ 158 h 203"/>
                <a:gd name="T76" fmla="*/ 688 w 704"/>
                <a:gd name="T77" fmla="*/ 165 h 203"/>
                <a:gd name="T78" fmla="*/ 695 w 704"/>
                <a:gd name="T79" fmla="*/ 172 h 203"/>
                <a:gd name="T80" fmla="*/ 700 w 704"/>
                <a:gd name="T81" fmla="*/ 178 h 203"/>
                <a:gd name="T82" fmla="*/ 703 w 704"/>
                <a:gd name="T83" fmla="*/ 184 h 203"/>
                <a:gd name="T84" fmla="*/ 704 w 704"/>
                <a:gd name="T85" fmla="*/ 190 h 203"/>
                <a:gd name="T86" fmla="*/ 704 w 704"/>
                <a:gd name="T87" fmla="*/ 193 h 203"/>
                <a:gd name="T88" fmla="*/ 703 w 704"/>
                <a:gd name="T89" fmla="*/ 195 h 203"/>
                <a:gd name="T90" fmla="*/ 702 w 704"/>
                <a:gd name="T91" fmla="*/ 199 h 203"/>
                <a:gd name="T92" fmla="*/ 701 w 704"/>
                <a:gd name="T93" fmla="*/ 201 h 203"/>
                <a:gd name="T94" fmla="*/ 697 w 704"/>
                <a:gd name="T95" fmla="*/ 202 h 203"/>
                <a:gd name="T96" fmla="*/ 693 w 704"/>
                <a:gd name="T97" fmla="*/ 203 h 203"/>
                <a:gd name="T98" fmla="*/ 687 w 704"/>
                <a:gd name="T99" fmla="*/ 203 h 203"/>
                <a:gd name="T100" fmla="*/ 680 w 704"/>
                <a:gd name="T101" fmla="*/ 203 h 203"/>
                <a:gd name="T102" fmla="*/ 662 w 704"/>
                <a:gd name="T103" fmla="*/ 202 h 203"/>
                <a:gd name="T104" fmla="*/ 641 w 704"/>
                <a:gd name="T105" fmla="*/ 200 h 203"/>
                <a:gd name="T106" fmla="*/ 603 w 704"/>
                <a:gd name="T107" fmla="*/ 193 h 203"/>
                <a:gd name="T108" fmla="*/ 581 w 704"/>
                <a:gd name="T109" fmla="*/ 18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4" h="203">
                  <a:moveTo>
                    <a:pt x="581" y="189"/>
                  </a:moveTo>
                  <a:lnTo>
                    <a:pt x="544" y="175"/>
                  </a:lnTo>
                  <a:lnTo>
                    <a:pt x="507" y="162"/>
                  </a:lnTo>
                  <a:lnTo>
                    <a:pt x="470" y="152"/>
                  </a:lnTo>
                  <a:lnTo>
                    <a:pt x="432" y="142"/>
                  </a:lnTo>
                  <a:lnTo>
                    <a:pt x="358" y="124"/>
                  </a:lnTo>
                  <a:lnTo>
                    <a:pt x="284" y="108"/>
                  </a:lnTo>
                  <a:lnTo>
                    <a:pt x="211" y="93"/>
                  </a:lnTo>
                  <a:lnTo>
                    <a:pt x="139" y="78"/>
                  </a:lnTo>
                  <a:lnTo>
                    <a:pt x="103" y="70"/>
                  </a:lnTo>
                  <a:lnTo>
                    <a:pt x="69" y="61"/>
                  </a:lnTo>
                  <a:lnTo>
                    <a:pt x="34" y="51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1" y="19"/>
                  </a:lnTo>
                  <a:lnTo>
                    <a:pt x="4" y="11"/>
                  </a:lnTo>
                  <a:lnTo>
                    <a:pt x="4" y="0"/>
                  </a:lnTo>
                  <a:lnTo>
                    <a:pt x="35" y="3"/>
                  </a:lnTo>
                  <a:lnTo>
                    <a:pt x="68" y="8"/>
                  </a:lnTo>
                  <a:lnTo>
                    <a:pt x="101" y="15"/>
                  </a:lnTo>
                  <a:lnTo>
                    <a:pt x="136" y="23"/>
                  </a:lnTo>
                  <a:lnTo>
                    <a:pt x="172" y="32"/>
                  </a:lnTo>
                  <a:lnTo>
                    <a:pt x="207" y="41"/>
                  </a:lnTo>
                  <a:lnTo>
                    <a:pt x="242" y="48"/>
                  </a:lnTo>
                  <a:lnTo>
                    <a:pt x="278" y="57"/>
                  </a:lnTo>
                  <a:lnTo>
                    <a:pt x="319" y="65"/>
                  </a:lnTo>
                  <a:lnTo>
                    <a:pt x="361" y="72"/>
                  </a:lnTo>
                  <a:lnTo>
                    <a:pt x="403" y="79"/>
                  </a:lnTo>
                  <a:lnTo>
                    <a:pt x="446" y="85"/>
                  </a:lnTo>
                  <a:lnTo>
                    <a:pt x="489" y="92"/>
                  </a:lnTo>
                  <a:lnTo>
                    <a:pt x="530" y="100"/>
                  </a:lnTo>
                  <a:lnTo>
                    <a:pt x="573" y="109"/>
                  </a:lnTo>
                  <a:lnTo>
                    <a:pt x="614" y="120"/>
                  </a:lnTo>
                  <a:lnTo>
                    <a:pt x="624" y="124"/>
                  </a:lnTo>
                  <a:lnTo>
                    <a:pt x="640" y="131"/>
                  </a:lnTo>
                  <a:lnTo>
                    <a:pt x="657" y="142"/>
                  </a:lnTo>
                  <a:lnTo>
                    <a:pt x="674" y="153"/>
                  </a:lnTo>
                  <a:lnTo>
                    <a:pt x="682" y="158"/>
                  </a:lnTo>
                  <a:lnTo>
                    <a:pt x="688" y="165"/>
                  </a:lnTo>
                  <a:lnTo>
                    <a:pt x="695" y="172"/>
                  </a:lnTo>
                  <a:lnTo>
                    <a:pt x="700" y="178"/>
                  </a:lnTo>
                  <a:lnTo>
                    <a:pt x="703" y="184"/>
                  </a:lnTo>
                  <a:lnTo>
                    <a:pt x="704" y="190"/>
                  </a:lnTo>
                  <a:lnTo>
                    <a:pt x="704" y="193"/>
                  </a:lnTo>
                  <a:lnTo>
                    <a:pt x="703" y="195"/>
                  </a:lnTo>
                  <a:lnTo>
                    <a:pt x="702" y="199"/>
                  </a:lnTo>
                  <a:lnTo>
                    <a:pt x="701" y="201"/>
                  </a:lnTo>
                  <a:lnTo>
                    <a:pt x="697" y="202"/>
                  </a:lnTo>
                  <a:lnTo>
                    <a:pt x="693" y="203"/>
                  </a:lnTo>
                  <a:lnTo>
                    <a:pt x="687" y="203"/>
                  </a:lnTo>
                  <a:lnTo>
                    <a:pt x="680" y="203"/>
                  </a:lnTo>
                  <a:lnTo>
                    <a:pt x="662" y="202"/>
                  </a:lnTo>
                  <a:lnTo>
                    <a:pt x="641" y="200"/>
                  </a:lnTo>
                  <a:lnTo>
                    <a:pt x="603" y="193"/>
                  </a:lnTo>
                  <a:lnTo>
                    <a:pt x="581" y="189"/>
                  </a:lnTo>
                  <a:close/>
                </a:path>
              </a:pathLst>
            </a:custGeom>
            <a:solidFill>
              <a:srgbClr val="E77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auto">
            <a:xfrm>
              <a:off x="3746" y="2957"/>
              <a:ext cx="176" cy="50"/>
            </a:xfrm>
            <a:custGeom>
              <a:avLst/>
              <a:gdLst>
                <a:gd name="T0" fmla="*/ 581 w 704"/>
                <a:gd name="T1" fmla="*/ 189 h 203"/>
                <a:gd name="T2" fmla="*/ 544 w 704"/>
                <a:gd name="T3" fmla="*/ 175 h 203"/>
                <a:gd name="T4" fmla="*/ 507 w 704"/>
                <a:gd name="T5" fmla="*/ 162 h 203"/>
                <a:gd name="T6" fmla="*/ 470 w 704"/>
                <a:gd name="T7" fmla="*/ 152 h 203"/>
                <a:gd name="T8" fmla="*/ 432 w 704"/>
                <a:gd name="T9" fmla="*/ 142 h 203"/>
                <a:gd name="T10" fmla="*/ 358 w 704"/>
                <a:gd name="T11" fmla="*/ 124 h 203"/>
                <a:gd name="T12" fmla="*/ 284 w 704"/>
                <a:gd name="T13" fmla="*/ 108 h 203"/>
                <a:gd name="T14" fmla="*/ 211 w 704"/>
                <a:gd name="T15" fmla="*/ 93 h 203"/>
                <a:gd name="T16" fmla="*/ 139 w 704"/>
                <a:gd name="T17" fmla="*/ 78 h 203"/>
                <a:gd name="T18" fmla="*/ 103 w 704"/>
                <a:gd name="T19" fmla="*/ 70 h 203"/>
                <a:gd name="T20" fmla="*/ 69 w 704"/>
                <a:gd name="T21" fmla="*/ 61 h 203"/>
                <a:gd name="T22" fmla="*/ 34 w 704"/>
                <a:gd name="T23" fmla="*/ 51 h 203"/>
                <a:gd name="T24" fmla="*/ 0 w 704"/>
                <a:gd name="T25" fmla="*/ 39 h 203"/>
                <a:gd name="T26" fmla="*/ 0 w 704"/>
                <a:gd name="T27" fmla="*/ 28 h 203"/>
                <a:gd name="T28" fmla="*/ 1 w 704"/>
                <a:gd name="T29" fmla="*/ 19 h 203"/>
                <a:gd name="T30" fmla="*/ 4 w 704"/>
                <a:gd name="T31" fmla="*/ 11 h 203"/>
                <a:gd name="T32" fmla="*/ 4 w 704"/>
                <a:gd name="T33" fmla="*/ 0 h 203"/>
                <a:gd name="T34" fmla="*/ 35 w 704"/>
                <a:gd name="T35" fmla="*/ 3 h 203"/>
                <a:gd name="T36" fmla="*/ 68 w 704"/>
                <a:gd name="T37" fmla="*/ 8 h 203"/>
                <a:gd name="T38" fmla="*/ 101 w 704"/>
                <a:gd name="T39" fmla="*/ 15 h 203"/>
                <a:gd name="T40" fmla="*/ 136 w 704"/>
                <a:gd name="T41" fmla="*/ 23 h 203"/>
                <a:gd name="T42" fmla="*/ 172 w 704"/>
                <a:gd name="T43" fmla="*/ 32 h 203"/>
                <a:gd name="T44" fmla="*/ 207 w 704"/>
                <a:gd name="T45" fmla="*/ 41 h 203"/>
                <a:gd name="T46" fmla="*/ 242 w 704"/>
                <a:gd name="T47" fmla="*/ 48 h 203"/>
                <a:gd name="T48" fmla="*/ 278 w 704"/>
                <a:gd name="T49" fmla="*/ 57 h 203"/>
                <a:gd name="T50" fmla="*/ 319 w 704"/>
                <a:gd name="T51" fmla="*/ 65 h 203"/>
                <a:gd name="T52" fmla="*/ 361 w 704"/>
                <a:gd name="T53" fmla="*/ 72 h 203"/>
                <a:gd name="T54" fmla="*/ 403 w 704"/>
                <a:gd name="T55" fmla="*/ 79 h 203"/>
                <a:gd name="T56" fmla="*/ 446 w 704"/>
                <a:gd name="T57" fmla="*/ 85 h 203"/>
                <a:gd name="T58" fmla="*/ 489 w 704"/>
                <a:gd name="T59" fmla="*/ 92 h 203"/>
                <a:gd name="T60" fmla="*/ 530 w 704"/>
                <a:gd name="T61" fmla="*/ 100 h 203"/>
                <a:gd name="T62" fmla="*/ 573 w 704"/>
                <a:gd name="T63" fmla="*/ 109 h 203"/>
                <a:gd name="T64" fmla="*/ 614 w 704"/>
                <a:gd name="T65" fmla="*/ 120 h 203"/>
                <a:gd name="T66" fmla="*/ 624 w 704"/>
                <a:gd name="T67" fmla="*/ 124 h 203"/>
                <a:gd name="T68" fmla="*/ 640 w 704"/>
                <a:gd name="T69" fmla="*/ 131 h 203"/>
                <a:gd name="T70" fmla="*/ 657 w 704"/>
                <a:gd name="T71" fmla="*/ 142 h 203"/>
                <a:gd name="T72" fmla="*/ 674 w 704"/>
                <a:gd name="T73" fmla="*/ 153 h 203"/>
                <a:gd name="T74" fmla="*/ 682 w 704"/>
                <a:gd name="T75" fmla="*/ 158 h 203"/>
                <a:gd name="T76" fmla="*/ 688 w 704"/>
                <a:gd name="T77" fmla="*/ 165 h 203"/>
                <a:gd name="T78" fmla="*/ 695 w 704"/>
                <a:gd name="T79" fmla="*/ 172 h 203"/>
                <a:gd name="T80" fmla="*/ 700 w 704"/>
                <a:gd name="T81" fmla="*/ 178 h 203"/>
                <a:gd name="T82" fmla="*/ 703 w 704"/>
                <a:gd name="T83" fmla="*/ 184 h 203"/>
                <a:gd name="T84" fmla="*/ 704 w 704"/>
                <a:gd name="T85" fmla="*/ 190 h 203"/>
                <a:gd name="T86" fmla="*/ 704 w 704"/>
                <a:gd name="T87" fmla="*/ 193 h 203"/>
                <a:gd name="T88" fmla="*/ 703 w 704"/>
                <a:gd name="T89" fmla="*/ 195 h 203"/>
                <a:gd name="T90" fmla="*/ 702 w 704"/>
                <a:gd name="T91" fmla="*/ 199 h 203"/>
                <a:gd name="T92" fmla="*/ 701 w 704"/>
                <a:gd name="T93" fmla="*/ 201 h 203"/>
                <a:gd name="T94" fmla="*/ 697 w 704"/>
                <a:gd name="T95" fmla="*/ 202 h 203"/>
                <a:gd name="T96" fmla="*/ 693 w 704"/>
                <a:gd name="T97" fmla="*/ 203 h 203"/>
                <a:gd name="T98" fmla="*/ 687 w 704"/>
                <a:gd name="T99" fmla="*/ 203 h 203"/>
                <a:gd name="T100" fmla="*/ 680 w 704"/>
                <a:gd name="T101" fmla="*/ 203 h 203"/>
                <a:gd name="T102" fmla="*/ 662 w 704"/>
                <a:gd name="T103" fmla="*/ 202 h 203"/>
                <a:gd name="T104" fmla="*/ 641 w 704"/>
                <a:gd name="T105" fmla="*/ 200 h 203"/>
                <a:gd name="T106" fmla="*/ 603 w 704"/>
                <a:gd name="T107" fmla="*/ 193 h 203"/>
                <a:gd name="T108" fmla="*/ 581 w 704"/>
                <a:gd name="T109" fmla="*/ 18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4" h="203">
                  <a:moveTo>
                    <a:pt x="581" y="189"/>
                  </a:moveTo>
                  <a:lnTo>
                    <a:pt x="544" y="175"/>
                  </a:lnTo>
                  <a:lnTo>
                    <a:pt x="507" y="162"/>
                  </a:lnTo>
                  <a:lnTo>
                    <a:pt x="470" y="152"/>
                  </a:lnTo>
                  <a:lnTo>
                    <a:pt x="432" y="142"/>
                  </a:lnTo>
                  <a:lnTo>
                    <a:pt x="358" y="124"/>
                  </a:lnTo>
                  <a:lnTo>
                    <a:pt x="284" y="108"/>
                  </a:lnTo>
                  <a:lnTo>
                    <a:pt x="211" y="93"/>
                  </a:lnTo>
                  <a:lnTo>
                    <a:pt x="139" y="78"/>
                  </a:lnTo>
                  <a:lnTo>
                    <a:pt x="103" y="70"/>
                  </a:lnTo>
                  <a:lnTo>
                    <a:pt x="69" y="61"/>
                  </a:lnTo>
                  <a:lnTo>
                    <a:pt x="34" y="51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1" y="19"/>
                  </a:lnTo>
                  <a:lnTo>
                    <a:pt x="4" y="11"/>
                  </a:lnTo>
                  <a:lnTo>
                    <a:pt x="4" y="0"/>
                  </a:lnTo>
                  <a:lnTo>
                    <a:pt x="35" y="3"/>
                  </a:lnTo>
                  <a:lnTo>
                    <a:pt x="68" y="8"/>
                  </a:lnTo>
                  <a:lnTo>
                    <a:pt x="101" y="15"/>
                  </a:lnTo>
                  <a:lnTo>
                    <a:pt x="136" y="23"/>
                  </a:lnTo>
                  <a:lnTo>
                    <a:pt x="172" y="32"/>
                  </a:lnTo>
                  <a:lnTo>
                    <a:pt x="207" y="41"/>
                  </a:lnTo>
                  <a:lnTo>
                    <a:pt x="242" y="48"/>
                  </a:lnTo>
                  <a:lnTo>
                    <a:pt x="278" y="57"/>
                  </a:lnTo>
                  <a:lnTo>
                    <a:pt x="319" y="65"/>
                  </a:lnTo>
                  <a:lnTo>
                    <a:pt x="361" y="72"/>
                  </a:lnTo>
                  <a:lnTo>
                    <a:pt x="403" y="79"/>
                  </a:lnTo>
                  <a:lnTo>
                    <a:pt x="446" y="85"/>
                  </a:lnTo>
                  <a:lnTo>
                    <a:pt x="489" y="92"/>
                  </a:lnTo>
                  <a:lnTo>
                    <a:pt x="530" y="100"/>
                  </a:lnTo>
                  <a:lnTo>
                    <a:pt x="573" y="109"/>
                  </a:lnTo>
                  <a:lnTo>
                    <a:pt x="614" y="120"/>
                  </a:lnTo>
                  <a:lnTo>
                    <a:pt x="624" y="124"/>
                  </a:lnTo>
                  <a:lnTo>
                    <a:pt x="640" y="131"/>
                  </a:lnTo>
                  <a:lnTo>
                    <a:pt x="657" y="142"/>
                  </a:lnTo>
                  <a:lnTo>
                    <a:pt x="674" y="153"/>
                  </a:lnTo>
                  <a:lnTo>
                    <a:pt x="682" y="158"/>
                  </a:lnTo>
                  <a:lnTo>
                    <a:pt x="688" y="165"/>
                  </a:lnTo>
                  <a:lnTo>
                    <a:pt x="695" y="172"/>
                  </a:lnTo>
                  <a:lnTo>
                    <a:pt x="700" y="178"/>
                  </a:lnTo>
                  <a:lnTo>
                    <a:pt x="703" y="184"/>
                  </a:lnTo>
                  <a:lnTo>
                    <a:pt x="704" y="190"/>
                  </a:lnTo>
                  <a:lnTo>
                    <a:pt x="704" y="193"/>
                  </a:lnTo>
                  <a:lnTo>
                    <a:pt x="703" y="195"/>
                  </a:lnTo>
                  <a:lnTo>
                    <a:pt x="702" y="199"/>
                  </a:lnTo>
                  <a:lnTo>
                    <a:pt x="701" y="201"/>
                  </a:lnTo>
                  <a:lnTo>
                    <a:pt x="697" y="202"/>
                  </a:lnTo>
                  <a:lnTo>
                    <a:pt x="693" y="203"/>
                  </a:lnTo>
                  <a:lnTo>
                    <a:pt x="687" y="203"/>
                  </a:lnTo>
                  <a:lnTo>
                    <a:pt x="680" y="203"/>
                  </a:lnTo>
                  <a:lnTo>
                    <a:pt x="662" y="202"/>
                  </a:lnTo>
                  <a:lnTo>
                    <a:pt x="641" y="200"/>
                  </a:lnTo>
                  <a:lnTo>
                    <a:pt x="603" y="193"/>
                  </a:lnTo>
                  <a:lnTo>
                    <a:pt x="581" y="189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auto">
            <a:xfrm>
              <a:off x="3417" y="2855"/>
              <a:ext cx="322" cy="111"/>
            </a:xfrm>
            <a:custGeom>
              <a:avLst/>
              <a:gdLst>
                <a:gd name="T0" fmla="*/ 1276 w 1286"/>
                <a:gd name="T1" fmla="*/ 441 h 441"/>
                <a:gd name="T2" fmla="*/ 1270 w 1286"/>
                <a:gd name="T3" fmla="*/ 438 h 441"/>
                <a:gd name="T4" fmla="*/ 1264 w 1286"/>
                <a:gd name="T5" fmla="*/ 434 h 441"/>
                <a:gd name="T6" fmla="*/ 1255 w 1286"/>
                <a:gd name="T7" fmla="*/ 432 h 441"/>
                <a:gd name="T8" fmla="*/ 1242 w 1286"/>
                <a:gd name="T9" fmla="*/ 430 h 441"/>
                <a:gd name="T10" fmla="*/ 1212 w 1286"/>
                <a:gd name="T11" fmla="*/ 423 h 441"/>
                <a:gd name="T12" fmla="*/ 1172 w 1286"/>
                <a:gd name="T13" fmla="*/ 415 h 441"/>
                <a:gd name="T14" fmla="*/ 1119 w 1286"/>
                <a:gd name="T15" fmla="*/ 404 h 441"/>
                <a:gd name="T16" fmla="*/ 1055 w 1286"/>
                <a:gd name="T17" fmla="*/ 388 h 441"/>
                <a:gd name="T18" fmla="*/ 1018 w 1286"/>
                <a:gd name="T19" fmla="*/ 379 h 441"/>
                <a:gd name="T20" fmla="*/ 977 w 1286"/>
                <a:gd name="T21" fmla="*/ 368 h 441"/>
                <a:gd name="T22" fmla="*/ 934 w 1286"/>
                <a:gd name="T23" fmla="*/ 355 h 441"/>
                <a:gd name="T24" fmla="*/ 886 w 1286"/>
                <a:gd name="T25" fmla="*/ 340 h 441"/>
                <a:gd name="T26" fmla="*/ 832 w 1286"/>
                <a:gd name="T27" fmla="*/ 326 h 441"/>
                <a:gd name="T28" fmla="*/ 777 w 1286"/>
                <a:gd name="T29" fmla="*/ 310 h 441"/>
                <a:gd name="T30" fmla="*/ 721 w 1286"/>
                <a:gd name="T31" fmla="*/ 293 h 441"/>
                <a:gd name="T32" fmla="*/ 664 w 1286"/>
                <a:gd name="T33" fmla="*/ 274 h 441"/>
                <a:gd name="T34" fmla="*/ 607 w 1286"/>
                <a:gd name="T35" fmla="*/ 255 h 441"/>
                <a:gd name="T36" fmla="*/ 548 w 1286"/>
                <a:gd name="T37" fmla="*/ 233 h 441"/>
                <a:gd name="T38" fmla="*/ 490 w 1286"/>
                <a:gd name="T39" fmla="*/ 212 h 441"/>
                <a:gd name="T40" fmla="*/ 432 w 1286"/>
                <a:gd name="T41" fmla="*/ 191 h 441"/>
                <a:gd name="T42" fmla="*/ 374 w 1286"/>
                <a:gd name="T43" fmla="*/ 168 h 441"/>
                <a:gd name="T44" fmla="*/ 317 w 1286"/>
                <a:gd name="T45" fmla="*/ 145 h 441"/>
                <a:gd name="T46" fmla="*/ 261 w 1286"/>
                <a:gd name="T47" fmla="*/ 122 h 441"/>
                <a:gd name="T48" fmla="*/ 206 w 1286"/>
                <a:gd name="T49" fmla="*/ 99 h 441"/>
                <a:gd name="T50" fmla="*/ 152 w 1286"/>
                <a:gd name="T51" fmla="*/ 76 h 441"/>
                <a:gd name="T52" fmla="*/ 99 w 1286"/>
                <a:gd name="T53" fmla="*/ 54 h 441"/>
                <a:gd name="T54" fmla="*/ 49 w 1286"/>
                <a:gd name="T55" fmla="*/ 31 h 441"/>
                <a:gd name="T56" fmla="*/ 0 w 1286"/>
                <a:gd name="T57" fmla="*/ 10 h 441"/>
                <a:gd name="T58" fmla="*/ 15 w 1286"/>
                <a:gd name="T59" fmla="*/ 10 h 441"/>
                <a:gd name="T60" fmla="*/ 26 w 1286"/>
                <a:gd name="T61" fmla="*/ 9 h 441"/>
                <a:gd name="T62" fmla="*/ 36 w 1286"/>
                <a:gd name="T63" fmla="*/ 7 h 441"/>
                <a:gd name="T64" fmla="*/ 46 w 1286"/>
                <a:gd name="T65" fmla="*/ 4 h 441"/>
                <a:gd name="T66" fmla="*/ 57 w 1286"/>
                <a:gd name="T67" fmla="*/ 3 h 441"/>
                <a:gd name="T68" fmla="*/ 67 w 1286"/>
                <a:gd name="T69" fmla="*/ 1 h 441"/>
                <a:gd name="T70" fmla="*/ 79 w 1286"/>
                <a:gd name="T71" fmla="*/ 0 h 441"/>
                <a:gd name="T72" fmla="*/ 92 w 1286"/>
                <a:gd name="T73" fmla="*/ 0 h 441"/>
                <a:gd name="T74" fmla="*/ 154 w 1286"/>
                <a:gd name="T75" fmla="*/ 24 h 441"/>
                <a:gd name="T76" fmla="*/ 220 w 1286"/>
                <a:gd name="T77" fmla="*/ 49 h 441"/>
                <a:gd name="T78" fmla="*/ 290 w 1286"/>
                <a:gd name="T79" fmla="*/ 75 h 441"/>
                <a:gd name="T80" fmla="*/ 363 w 1286"/>
                <a:gd name="T81" fmla="*/ 102 h 441"/>
                <a:gd name="T82" fmla="*/ 439 w 1286"/>
                <a:gd name="T83" fmla="*/ 129 h 441"/>
                <a:gd name="T84" fmla="*/ 517 w 1286"/>
                <a:gd name="T85" fmla="*/ 156 h 441"/>
                <a:gd name="T86" fmla="*/ 597 w 1286"/>
                <a:gd name="T87" fmla="*/ 183 h 441"/>
                <a:gd name="T88" fmla="*/ 676 w 1286"/>
                <a:gd name="T89" fmla="*/ 210 h 441"/>
                <a:gd name="T90" fmla="*/ 757 w 1286"/>
                <a:gd name="T91" fmla="*/ 236 h 441"/>
                <a:gd name="T92" fmla="*/ 837 w 1286"/>
                <a:gd name="T93" fmla="*/ 262 h 441"/>
                <a:gd name="T94" fmla="*/ 917 w 1286"/>
                <a:gd name="T95" fmla="*/ 286 h 441"/>
                <a:gd name="T96" fmla="*/ 995 w 1286"/>
                <a:gd name="T97" fmla="*/ 310 h 441"/>
                <a:gd name="T98" fmla="*/ 1072 w 1286"/>
                <a:gd name="T99" fmla="*/ 333 h 441"/>
                <a:gd name="T100" fmla="*/ 1146 w 1286"/>
                <a:gd name="T101" fmla="*/ 355 h 441"/>
                <a:gd name="T102" fmla="*/ 1216 w 1286"/>
                <a:gd name="T103" fmla="*/ 374 h 441"/>
                <a:gd name="T104" fmla="*/ 1284 w 1286"/>
                <a:gd name="T105" fmla="*/ 392 h 441"/>
                <a:gd name="T106" fmla="*/ 1285 w 1286"/>
                <a:gd name="T107" fmla="*/ 405 h 441"/>
                <a:gd name="T108" fmla="*/ 1286 w 1286"/>
                <a:gd name="T109" fmla="*/ 420 h 441"/>
                <a:gd name="T110" fmla="*/ 1286 w 1286"/>
                <a:gd name="T111" fmla="*/ 427 h 441"/>
                <a:gd name="T112" fmla="*/ 1284 w 1286"/>
                <a:gd name="T113" fmla="*/ 433 h 441"/>
                <a:gd name="T114" fmla="*/ 1283 w 1286"/>
                <a:gd name="T115" fmla="*/ 436 h 441"/>
                <a:gd name="T116" fmla="*/ 1280 w 1286"/>
                <a:gd name="T117" fmla="*/ 438 h 441"/>
                <a:gd name="T118" fmla="*/ 1278 w 1286"/>
                <a:gd name="T119" fmla="*/ 440 h 441"/>
                <a:gd name="T120" fmla="*/ 1276 w 1286"/>
                <a:gd name="T121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6" h="441">
                  <a:moveTo>
                    <a:pt x="1276" y="441"/>
                  </a:moveTo>
                  <a:lnTo>
                    <a:pt x="1270" y="438"/>
                  </a:lnTo>
                  <a:lnTo>
                    <a:pt x="1264" y="434"/>
                  </a:lnTo>
                  <a:lnTo>
                    <a:pt x="1255" y="432"/>
                  </a:lnTo>
                  <a:lnTo>
                    <a:pt x="1242" y="430"/>
                  </a:lnTo>
                  <a:lnTo>
                    <a:pt x="1212" y="423"/>
                  </a:lnTo>
                  <a:lnTo>
                    <a:pt x="1172" y="415"/>
                  </a:lnTo>
                  <a:lnTo>
                    <a:pt x="1119" y="404"/>
                  </a:lnTo>
                  <a:lnTo>
                    <a:pt x="1055" y="388"/>
                  </a:lnTo>
                  <a:lnTo>
                    <a:pt x="1018" y="379"/>
                  </a:lnTo>
                  <a:lnTo>
                    <a:pt x="977" y="368"/>
                  </a:lnTo>
                  <a:lnTo>
                    <a:pt x="934" y="355"/>
                  </a:lnTo>
                  <a:lnTo>
                    <a:pt x="886" y="340"/>
                  </a:lnTo>
                  <a:lnTo>
                    <a:pt x="832" y="326"/>
                  </a:lnTo>
                  <a:lnTo>
                    <a:pt x="777" y="310"/>
                  </a:lnTo>
                  <a:lnTo>
                    <a:pt x="721" y="293"/>
                  </a:lnTo>
                  <a:lnTo>
                    <a:pt x="664" y="274"/>
                  </a:lnTo>
                  <a:lnTo>
                    <a:pt x="607" y="255"/>
                  </a:lnTo>
                  <a:lnTo>
                    <a:pt x="548" y="233"/>
                  </a:lnTo>
                  <a:lnTo>
                    <a:pt x="490" y="212"/>
                  </a:lnTo>
                  <a:lnTo>
                    <a:pt x="432" y="191"/>
                  </a:lnTo>
                  <a:lnTo>
                    <a:pt x="374" y="168"/>
                  </a:lnTo>
                  <a:lnTo>
                    <a:pt x="317" y="145"/>
                  </a:lnTo>
                  <a:lnTo>
                    <a:pt x="261" y="122"/>
                  </a:lnTo>
                  <a:lnTo>
                    <a:pt x="206" y="99"/>
                  </a:lnTo>
                  <a:lnTo>
                    <a:pt x="152" y="76"/>
                  </a:lnTo>
                  <a:lnTo>
                    <a:pt x="99" y="54"/>
                  </a:lnTo>
                  <a:lnTo>
                    <a:pt x="49" y="31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6" y="9"/>
                  </a:lnTo>
                  <a:lnTo>
                    <a:pt x="36" y="7"/>
                  </a:lnTo>
                  <a:lnTo>
                    <a:pt x="46" y="4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9" y="0"/>
                  </a:lnTo>
                  <a:lnTo>
                    <a:pt x="92" y="0"/>
                  </a:lnTo>
                  <a:lnTo>
                    <a:pt x="154" y="24"/>
                  </a:lnTo>
                  <a:lnTo>
                    <a:pt x="220" y="49"/>
                  </a:lnTo>
                  <a:lnTo>
                    <a:pt x="290" y="75"/>
                  </a:lnTo>
                  <a:lnTo>
                    <a:pt x="363" y="102"/>
                  </a:lnTo>
                  <a:lnTo>
                    <a:pt x="439" y="129"/>
                  </a:lnTo>
                  <a:lnTo>
                    <a:pt x="517" y="156"/>
                  </a:lnTo>
                  <a:lnTo>
                    <a:pt x="597" y="183"/>
                  </a:lnTo>
                  <a:lnTo>
                    <a:pt x="676" y="210"/>
                  </a:lnTo>
                  <a:lnTo>
                    <a:pt x="757" y="236"/>
                  </a:lnTo>
                  <a:lnTo>
                    <a:pt x="837" y="262"/>
                  </a:lnTo>
                  <a:lnTo>
                    <a:pt x="917" y="286"/>
                  </a:lnTo>
                  <a:lnTo>
                    <a:pt x="995" y="310"/>
                  </a:lnTo>
                  <a:lnTo>
                    <a:pt x="1072" y="333"/>
                  </a:lnTo>
                  <a:lnTo>
                    <a:pt x="1146" y="355"/>
                  </a:lnTo>
                  <a:lnTo>
                    <a:pt x="1216" y="374"/>
                  </a:lnTo>
                  <a:lnTo>
                    <a:pt x="1284" y="392"/>
                  </a:lnTo>
                  <a:lnTo>
                    <a:pt x="1285" y="405"/>
                  </a:lnTo>
                  <a:lnTo>
                    <a:pt x="1286" y="420"/>
                  </a:lnTo>
                  <a:lnTo>
                    <a:pt x="1286" y="427"/>
                  </a:lnTo>
                  <a:lnTo>
                    <a:pt x="1284" y="433"/>
                  </a:lnTo>
                  <a:lnTo>
                    <a:pt x="1283" y="436"/>
                  </a:lnTo>
                  <a:lnTo>
                    <a:pt x="1280" y="438"/>
                  </a:lnTo>
                  <a:lnTo>
                    <a:pt x="1278" y="440"/>
                  </a:lnTo>
                  <a:lnTo>
                    <a:pt x="1276" y="441"/>
                  </a:lnTo>
                  <a:close/>
                </a:path>
              </a:pathLst>
            </a:custGeom>
            <a:solidFill>
              <a:srgbClr val="E77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25" name="Freeform 33"/>
            <p:cNvSpPr>
              <a:spLocks/>
            </p:cNvSpPr>
            <p:nvPr/>
          </p:nvSpPr>
          <p:spPr bwMode="auto">
            <a:xfrm>
              <a:off x="3417" y="2855"/>
              <a:ext cx="322" cy="111"/>
            </a:xfrm>
            <a:custGeom>
              <a:avLst/>
              <a:gdLst>
                <a:gd name="T0" fmla="*/ 1276 w 1286"/>
                <a:gd name="T1" fmla="*/ 441 h 441"/>
                <a:gd name="T2" fmla="*/ 1270 w 1286"/>
                <a:gd name="T3" fmla="*/ 438 h 441"/>
                <a:gd name="T4" fmla="*/ 1264 w 1286"/>
                <a:gd name="T5" fmla="*/ 434 h 441"/>
                <a:gd name="T6" fmla="*/ 1255 w 1286"/>
                <a:gd name="T7" fmla="*/ 432 h 441"/>
                <a:gd name="T8" fmla="*/ 1242 w 1286"/>
                <a:gd name="T9" fmla="*/ 430 h 441"/>
                <a:gd name="T10" fmla="*/ 1212 w 1286"/>
                <a:gd name="T11" fmla="*/ 423 h 441"/>
                <a:gd name="T12" fmla="*/ 1172 w 1286"/>
                <a:gd name="T13" fmla="*/ 415 h 441"/>
                <a:gd name="T14" fmla="*/ 1119 w 1286"/>
                <a:gd name="T15" fmla="*/ 404 h 441"/>
                <a:gd name="T16" fmla="*/ 1055 w 1286"/>
                <a:gd name="T17" fmla="*/ 388 h 441"/>
                <a:gd name="T18" fmla="*/ 1018 w 1286"/>
                <a:gd name="T19" fmla="*/ 379 h 441"/>
                <a:gd name="T20" fmla="*/ 977 w 1286"/>
                <a:gd name="T21" fmla="*/ 368 h 441"/>
                <a:gd name="T22" fmla="*/ 934 w 1286"/>
                <a:gd name="T23" fmla="*/ 355 h 441"/>
                <a:gd name="T24" fmla="*/ 886 w 1286"/>
                <a:gd name="T25" fmla="*/ 340 h 441"/>
                <a:gd name="T26" fmla="*/ 832 w 1286"/>
                <a:gd name="T27" fmla="*/ 326 h 441"/>
                <a:gd name="T28" fmla="*/ 777 w 1286"/>
                <a:gd name="T29" fmla="*/ 310 h 441"/>
                <a:gd name="T30" fmla="*/ 721 w 1286"/>
                <a:gd name="T31" fmla="*/ 293 h 441"/>
                <a:gd name="T32" fmla="*/ 664 w 1286"/>
                <a:gd name="T33" fmla="*/ 274 h 441"/>
                <a:gd name="T34" fmla="*/ 607 w 1286"/>
                <a:gd name="T35" fmla="*/ 255 h 441"/>
                <a:gd name="T36" fmla="*/ 548 w 1286"/>
                <a:gd name="T37" fmla="*/ 233 h 441"/>
                <a:gd name="T38" fmla="*/ 490 w 1286"/>
                <a:gd name="T39" fmla="*/ 212 h 441"/>
                <a:gd name="T40" fmla="*/ 432 w 1286"/>
                <a:gd name="T41" fmla="*/ 191 h 441"/>
                <a:gd name="T42" fmla="*/ 374 w 1286"/>
                <a:gd name="T43" fmla="*/ 168 h 441"/>
                <a:gd name="T44" fmla="*/ 317 w 1286"/>
                <a:gd name="T45" fmla="*/ 145 h 441"/>
                <a:gd name="T46" fmla="*/ 261 w 1286"/>
                <a:gd name="T47" fmla="*/ 122 h 441"/>
                <a:gd name="T48" fmla="*/ 206 w 1286"/>
                <a:gd name="T49" fmla="*/ 99 h 441"/>
                <a:gd name="T50" fmla="*/ 152 w 1286"/>
                <a:gd name="T51" fmla="*/ 76 h 441"/>
                <a:gd name="T52" fmla="*/ 99 w 1286"/>
                <a:gd name="T53" fmla="*/ 54 h 441"/>
                <a:gd name="T54" fmla="*/ 49 w 1286"/>
                <a:gd name="T55" fmla="*/ 31 h 441"/>
                <a:gd name="T56" fmla="*/ 0 w 1286"/>
                <a:gd name="T57" fmla="*/ 10 h 441"/>
                <a:gd name="T58" fmla="*/ 15 w 1286"/>
                <a:gd name="T59" fmla="*/ 10 h 441"/>
                <a:gd name="T60" fmla="*/ 26 w 1286"/>
                <a:gd name="T61" fmla="*/ 9 h 441"/>
                <a:gd name="T62" fmla="*/ 36 w 1286"/>
                <a:gd name="T63" fmla="*/ 7 h 441"/>
                <a:gd name="T64" fmla="*/ 46 w 1286"/>
                <a:gd name="T65" fmla="*/ 4 h 441"/>
                <a:gd name="T66" fmla="*/ 57 w 1286"/>
                <a:gd name="T67" fmla="*/ 3 h 441"/>
                <a:gd name="T68" fmla="*/ 67 w 1286"/>
                <a:gd name="T69" fmla="*/ 1 h 441"/>
                <a:gd name="T70" fmla="*/ 79 w 1286"/>
                <a:gd name="T71" fmla="*/ 0 h 441"/>
                <a:gd name="T72" fmla="*/ 92 w 1286"/>
                <a:gd name="T73" fmla="*/ 0 h 441"/>
                <a:gd name="T74" fmla="*/ 154 w 1286"/>
                <a:gd name="T75" fmla="*/ 24 h 441"/>
                <a:gd name="T76" fmla="*/ 220 w 1286"/>
                <a:gd name="T77" fmla="*/ 49 h 441"/>
                <a:gd name="T78" fmla="*/ 290 w 1286"/>
                <a:gd name="T79" fmla="*/ 75 h 441"/>
                <a:gd name="T80" fmla="*/ 363 w 1286"/>
                <a:gd name="T81" fmla="*/ 102 h 441"/>
                <a:gd name="T82" fmla="*/ 439 w 1286"/>
                <a:gd name="T83" fmla="*/ 129 h 441"/>
                <a:gd name="T84" fmla="*/ 517 w 1286"/>
                <a:gd name="T85" fmla="*/ 156 h 441"/>
                <a:gd name="T86" fmla="*/ 597 w 1286"/>
                <a:gd name="T87" fmla="*/ 183 h 441"/>
                <a:gd name="T88" fmla="*/ 676 w 1286"/>
                <a:gd name="T89" fmla="*/ 210 h 441"/>
                <a:gd name="T90" fmla="*/ 757 w 1286"/>
                <a:gd name="T91" fmla="*/ 236 h 441"/>
                <a:gd name="T92" fmla="*/ 837 w 1286"/>
                <a:gd name="T93" fmla="*/ 262 h 441"/>
                <a:gd name="T94" fmla="*/ 917 w 1286"/>
                <a:gd name="T95" fmla="*/ 286 h 441"/>
                <a:gd name="T96" fmla="*/ 995 w 1286"/>
                <a:gd name="T97" fmla="*/ 310 h 441"/>
                <a:gd name="T98" fmla="*/ 1072 w 1286"/>
                <a:gd name="T99" fmla="*/ 333 h 441"/>
                <a:gd name="T100" fmla="*/ 1146 w 1286"/>
                <a:gd name="T101" fmla="*/ 355 h 441"/>
                <a:gd name="T102" fmla="*/ 1216 w 1286"/>
                <a:gd name="T103" fmla="*/ 374 h 441"/>
                <a:gd name="T104" fmla="*/ 1284 w 1286"/>
                <a:gd name="T105" fmla="*/ 392 h 441"/>
                <a:gd name="T106" fmla="*/ 1285 w 1286"/>
                <a:gd name="T107" fmla="*/ 405 h 441"/>
                <a:gd name="T108" fmla="*/ 1286 w 1286"/>
                <a:gd name="T109" fmla="*/ 420 h 441"/>
                <a:gd name="T110" fmla="*/ 1286 w 1286"/>
                <a:gd name="T111" fmla="*/ 427 h 441"/>
                <a:gd name="T112" fmla="*/ 1284 w 1286"/>
                <a:gd name="T113" fmla="*/ 433 h 441"/>
                <a:gd name="T114" fmla="*/ 1283 w 1286"/>
                <a:gd name="T115" fmla="*/ 436 h 441"/>
                <a:gd name="T116" fmla="*/ 1280 w 1286"/>
                <a:gd name="T117" fmla="*/ 438 h 441"/>
                <a:gd name="T118" fmla="*/ 1278 w 1286"/>
                <a:gd name="T119" fmla="*/ 440 h 441"/>
                <a:gd name="T120" fmla="*/ 1276 w 1286"/>
                <a:gd name="T121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6" h="441">
                  <a:moveTo>
                    <a:pt x="1276" y="441"/>
                  </a:moveTo>
                  <a:lnTo>
                    <a:pt x="1270" y="438"/>
                  </a:lnTo>
                  <a:lnTo>
                    <a:pt x="1264" y="434"/>
                  </a:lnTo>
                  <a:lnTo>
                    <a:pt x="1255" y="432"/>
                  </a:lnTo>
                  <a:lnTo>
                    <a:pt x="1242" y="430"/>
                  </a:lnTo>
                  <a:lnTo>
                    <a:pt x="1212" y="423"/>
                  </a:lnTo>
                  <a:lnTo>
                    <a:pt x="1172" y="415"/>
                  </a:lnTo>
                  <a:lnTo>
                    <a:pt x="1119" y="404"/>
                  </a:lnTo>
                  <a:lnTo>
                    <a:pt x="1055" y="388"/>
                  </a:lnTo>
                  <a:lnTo>
                    <a:pt x="1018" y="379"/>
                  </a:lnTo>
                  <a:lnTo>
                    <a:pt x="977" y="368"/>
                  </a:lnTo>
                  <a:lnTo>
                    <a:pt x="934" y="355"/>
                  </a:lnTo>
                  <a:lnTo>
                    <a:pt x="886" y="340"/>
                  </a:lnTo>
                  <a:lnTo>
                    <a:pt x="832" y="326"/>
                  </a:lnTo>
                  <a:lnTo>
                    <a:pt x="777" y="310"/>
                  </a:lnTo>
                  <a:lnTo>
                    <a:pt x="721" y="293"/>
                  </a:lnTo>
                  <a:lnTo>
                    <a:pt x="664" y="274"/>
                  </a:lnTo>
                  <a:lnTo>
                    <a:pt x="607" y="255"/>
                  </a:lnTo>
                  <a:lnTo>
                    <a:pt x="548" y="233"/>
                  </a:lnTo>
                  <a:lnTo>
                    <a:pt x="490" y="212"/>
                  </a:lnTo>
                  <a:lnTo>
                    <a:pt x="432" y="191"/>
                  </a:lnTo>
                  <a:lnTo>
                    <a:pt x="374" y="168"/>
                  </a:lnTo>
                  <a:lnTo>
                    <a:pt x="317" y="145"/>
                  </a:lnTo>
                  <a:lnTo>
                    <a:pt x="261" y="122"/>
                  </a:lnTo>
                  <a:lnTo>
                    <a:pt x="206" y="99"/>
                  </a:lnTo>
                  <a:lnTo>
                    <a:pt x="152" y="76"/>
                  </a:lnTo>
                  <a:lnTo>
                    <a:pt x="99" y="54"/>
                  </a:lnTo>
                  <a:lnTo>
                    <a:pt x="49" y="31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6" y="9"/>
                  </a:lnTo>
                  <a:lnTo>
                    <a:pt x="36" y="7"/>
                  </a:lnTo>
                  <a:lnTo>
                    <a:pt x="46" y="4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9" y="0"/>
                  </a:lnTo>
                  <a:lnTo>
                    <a:pt x="92" y="0"/>
                  </a:lnTo>
                  <a:lnTo>
                    <a:pt x="154" y="24"/>
                  </a:lnTo>
                  <a:lnTo>
                    <a:pt x="220" y="49"/>
                  </a:lnTo>
                  <a:lnTo>
                    <a:pt x="290" y="75"/>
                  </a:lnTo>
                  <a:lnTo>
                    <a:pt x="363" y="102"/>
                  </a:lnTo>
                  <a:lnTo>
                    <a:pt x="439" y="129"/>
                  </a:lnTo>
                  <a:lnTo>
                    <a:pt x="517" y="156"/>
                  </a:lnTo>
                  <a:lnTo>
                    <a:pt x="597" y="183"/>
                  </a:lnTo>
                  <a:lnTo>
                    <a:pt x="676" y="210"/>
                  </a:lnTo>
                  <a:lnTo>
                    <a:pt x="757" y="236"/>
                  </a:lnTo>
                  <a:lnTo>
                    <a:pt x="837" y="262"/>
                  </a:lnTo>
                  <a:lnTo>
                    <a:pt x="917" y="286"/>
                  </a:lnTo>
                  <a:lnTo>
                    <a:pt x="995" y="310"/>
                  </a:lnTo>
                  <a:lnTo>
                    <a:pt x="1072" y="333"/>
                  </a:lnTo>
                  <a:lnTo>
                    <a:pt x="1146" y="355"/>
                  </a:lnTo>
                  <a:lnTo>
                    <a:pt x="1216" y="374"/>
                  </a:lnTo>
                  <a:lnTo>
                    <a:pt x="1284" y="392"/>
                  </a:lnTo>
                  <a:lnTo>
                    <a:pt x="1285" y="405"/>
                  </a:lnTo>
                  <a:lnTo>
                    <a:pt x="1286" y="420"/>
                  </a:lnTo>
                  <a:lnTo>
                    <a:pt x="1286" y="427"/>
                  </a:lnTo>
                  <a:lnTo>
                    <a:pt x="1284" y="433"/>
                  </a:lnTo>
                  <a:lnTo>
                    <a:pt x="1283" y="436"/>
                  </a:lnTo>
                  <a:lnTo>
                    <a:pt x="1280" y="438"/>
                  </a:lnTo>
                  <a:lnTo>
                    <a:pt x="1278" y="440"/>
                  </a:lnTo>
                  <a:lnTo>
                    <a:pt x="1276" y="44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26" name="Freeform 34"/>
            <p:cNvSpPr>
              <a:spLocks/>
            </p:cNvSpPr>
            <p:nvPr/>
          </p:nvSpPr>
          <p:spPr bwMode="auto">
            <a:xfrm>
              <a:off x="3744" y="3070"/>
              <a:ext cx="231" cy="35"/>
            </a:xfrm>
            <a:custGeom>
              <a:avLst/>
              <a:gdLst>
                <a:gd name="T0" fmla="*/ 917 w 924"/>
                <a:gd name="T1" fmla="*/ 141 h 141"/>
                <a:gd name="T2" fmla="*/ 865 w 924"/>
                <a:gd name="T3" fmla="*/ 139 h 141"/>
                <a:gd name="T4" fmla="*/ 810 w 924"/>
                <a:gd name="T5" fmla="*/ 136 h 141"/>
                <a:gd name="T6" fmla="*/ 754 w 924"/>
                <a:gd name="T7" fmla="*/ 132 h 141"/>
                <a:gd name="T8" fmla="*/ 695 w 924"/>
                <a:gd name="T9" fmla="*/ 127 h 141"/>
                <a:gd name="T10" fmla="*/ 636 w 924"/>
                <a:gd name="T11" fmla="*/ 121 h 141"/>
                <a:gd name="T12" fmla="*/ 575 w 924"/>
                <a:gd name="T13" fmla="*/ 114 h 141"/>
                <a:gd name="T14" fmla="*/ 513 w 924"/>
                <a:gd name="T15" fmla="*/ 106 h 141"/>
                <a:gd name="T16" fmla="*/ 453 w 924"/>
                <a:gd name="T17" fmla="*/ 99 h 141"/>
                <a:gd name="T18" fmla="*/ 391 w 924"/>
                <a:gd name="T19" fmla="*/ 92 h 141"/>
                <a:gd name="T20" fmla="*/ 330 w 924"/>
                <a:gd name="T21" fmla="*/ 84 h 141"/>
                <a:gd name="T22" fmla="*/ 271 w 924"/>
                <a:gd name="T23" fmla="*/ 76 h 141"/>
                <a:gd name="T24" fmla="*/ 213 w 924"/>
                <a:gd name="T25" fmla="*/ 69 h 141"/>
                <a:gd name="T26" fmla="*/ 156 w 924"/>
                <a:gd name="T27" fmla="*/ 63 h 141"/>
                <a:gd name="T28" fmla="*/ 102 w 924"/>
                <a:gd name="T29" fmla="*/ 57 h 141"/>
                <a:gd name="T30" fmla="*/ 50 w 924"/>
                <a:gd name="T31" fmla="*/ 51 h 141"/>
                <a:gd name="T32" fmla="*/ 0 w 924"/>
                <a:gd name="T33" fmla="*/ 48 h 141"/>
                <a:gd name="T34" fmla="*/ 1 w 924"/>
                <a:gd name="T35" fmla="*/ 40 h 141"/>
                <a:gd name="T36" fmla="*/ 3 w 924"/>
                <a:gd name="T37" fmla="*/ 35 h 141"/>
                <a:gd name="T38" fmla="*/ 5 w 924"/>
                <a:gd name="T39" fmla="*/ 29 h 141"/>
                <a:gd name="T40" fmla="*/ 6 w 924"/>
                <a:gd name="T41" fmla="*/ 24 h 141"/>
                <a:gd name="T42" fmla="*/ 8 w 924"/>
                <a:gd name="T43" fmla="*/ 19 h 141"/>
                <a:gd name="T44" fmla="*/ 10 w 924"/>
                <a:gd name="T45" fmla="*/ 13 h 141"/>
                <a:gd name="T46" fmla="*/ 12 w 924"/>
                <a:gd name="T47" fmla="*/ 8 h 141"/>
                <a:gd name="T48" fmla="*/ 12 w 924"/>
                <a:gd name="T49" fmla="*/ 0 h 141"/>
                <a:gd name="T50" fmla="*/ 30 w 924"/>
                <a:gd name="T51" fmla="*/ 3 h 141"/>
                <a:gd name="T52" fmla="*/ 61 w 924"/>
                <a:gd name="T53" fmla="*/ 8 h 141"/>
                <a:gd name="T54" fmla="*/ 101 w 924"/>
                <a:gd name="T55" fmla="*/ 12 h 141"/>
                <a:gd name="T56" fmla="*/ 152 w 924"/>
                <a:gd name="T57" fmla="*/ 18 h 141"/>
                <a:gd name="T58" fmla="*/ 209 w 924"/>
                <a:gd name="T59" fmla="*/ 23 h 141"/>
                <a:gd name="T60" fmla="*/ 273 w 924"/>
                <a:gd name="T61" fmla="*/ 30 h 141"/>
                <a:gd name="T62" fmla="*/ 342 w 924"/>
                <a:gd name="T63" fmla="*/ 37 h 141"/>
                <a:gd name="T64" fmla="*/ 414 w 924"/>
                <a:gd name="T65" fmla="*/ 43 h 141"/>
                <a:gd name="T66" fmla="*/ 488 w 924"/>
                <a:gd name="T67" fmla="*/ 50 h 141"/>
                <a:gd name="T68" fmla="*/ 561 w 924"/>
                <a:gd name="T69" fmla="*/ 57 h 141"/>
                <a:gd name="T70" fmla="*/ 632 w 924"/>
                <a:gd name="T71" fmla="*/ 64 h 141"/>
                <a:gd name="T72" fmla="*/ 702 w 924"/>
                <a:gd name="T73" fmla="*/ 72 h 141"/>
                <a:gd name="T74" fmla="*/ 767 w 924"/>
                <a:gd name="T75" fmla="*/ 77 h 141"/>
                <a:gd name="T76" fmla="*/ 827 w 924"/>
                <a:gd name="T77" fmla="*/ 84 h 141"/>
                <a:gd name="T78" fmla="*/ 880 w 924"/>
                <a:gd name="T79" fmla="*/ 90 h 141"/>
                <a:gd name="T80" fmla="*/ 923 w 924"/>
                <a:gd name="T81" fmla="*/ 95 h 141"/>
                <a:gd name="T82" fmla="*/ 921 w 924"/>
                <a:gd name="T83" fmla="*/ 103 h 141"/>
                <a:gd name="T84" fmla="*/ 922 w 924"/>
                <a:gd name="T85" fmla="*/ 110 h 141"/>
                <a:gd name="T86" fmla="*/ 922 w 924"/>
                <a:gd name="T87" fmla="*/ 116 h 141"/>
                <a:gd name="T88" fmla="*/ 923 w 924"/>
                <a:gd name="T89" fmla="*/ 122 h 141"/>
                <a:gd name="T90" fmla="*/ 924 w 924"/>
                <a:gd name="T91" fmla="*/ 128 h 141"/>
                <a:gd name="T92" fmla="*/ 923 w 924"/>
                <a:gd name="T93" fmla="*/ 132 h 141"/>
                <a:gd name="T94" fmla="*/ 921 w 924"/>
                <a:gd name="T95" fmla="*/ 137 h 141"/>
                <a:gd name="T96" fmla="*/ 917 w 924"/>
                <a:gd name="T9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4" h="141">
                  <a:moveTo>
                    <a:pt x="917" y="141"/>
                  </a:moveTo>
                  <a:lnTo>
                    <a:pt x="865" y="139"/>
                  </a:lnTo>
                  <a:lnTo>
                    <a:pt x="810" y="136"/>
                  </a:lnTo>
                  <a:lnTo>
                    <a:pt x="754" y="132"/>
                  </a:lnTo>
                  <a:lnTo>
                    <a:pt x="695" y="127"/>
                  </a:lnTo>
                  <a:lnTo>
                    <a:pt x="636" y="121"/>
                  </a:lnTo>
                  <a:lnTo>
                    <a:pt x="575" y="114"/>
                  </a:lnTo>
                  <a:lnTo>
                    <a:pt x="513" y="106"/>
                  </a:lnTo>
                  <a:lnTo>
                    <a:pt x="453" y="99"/>
                  </a:lnTo>
                  <a:lnTo>
                    <a:pt x="391" y="92"/>
                  </a:lnTo>
                  <a:lnTo>
                    <a:pt x="330" y="84"/>
                  </a:lnTo>
                  <a:lnTo>
                    <a:pt x="271" y="76"/>
                  </a:lnTo>
                  <a:lnTo>
                    <a:pt x="213" y="69"/>
                  </a:lnTo>
                  <a:lnTo>
                    <a:pt x="156" y="63"/>
                  </a:lnTo>
                  <a:lnTo>
                    <a:pt x="102" y="57"/>
                  </a:lnTo>
                  <a:lnTo>
                    <a:pt x="50" y="51"/>
                  </a:lnTo>
                  <a:lnTo>
                    <a:pt x="0" y="48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5" y="29"/>
                  </a:lnTo>
                  <a:lnTo>
                    <a:pt x="6" y="24"/>
                  </a:lnTo>
                  <a:lnTo>
                    <a:pt x="8" y="19"/>
                  </a:lnTo>
                  <a:lnTo>
                    <a:pt x="10" y="13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30" y="3"/>
                  </a:lnTo>
                  <a:lnTo>
                    <a:pt x="61" y="8"/>
                  </a:lnTo>
                  <a:lnTo>
                    <a:pt x="101" y="12"/>
                  </a:lnTo>
                  <a:lnTo>
                    <a:pt x="152" y="18"/>
                  </a:lnTo>
                  <a:lnTo>
                    <a:pt x="209" y="23"/>
                  </a:lnTo>
                  <a:lnTo>
                    <a:pt x="273" y="30"/>
                  </a:lnTo>
                  <a:lnTo>
                    <a:pt x="342" y="37"/>
                  </a:lnTo>
                  <a:lnTo>
                    <a:pt x="414" y="43"/>
                  </a:lnTo>
                  <a:lnTo>
                    <a:pt x="488" y="50"/>
                  </a:lnTo>
                  <a:lnTo>
                    <a:pt x="561" y="57"/>
                  </a:lnTo>
                  <a:lnTo>
                    <a:pt x="632" y="64"/>
                  </a:lnTo>
                  <a:lnTo>
                    <a:pt x="702" y="72"/>
                  </a:lnTo>
                  <a:lnTo>
                    <a:pt x="767" y="77"/>
                  </a:lnTo>
                  <a:lnTo>
                    <a:pt x="827" y="84"/>
                  </a:lnTo>
                  <a:lnTo>
                    <a:pt x="880" y="90"/>
                  </a:lnTo>
                  <a:lnTo>
                    <a:pt x="923" y="95"/>
                  </a:lnTo>
                  <a:lnTo>
                    <a:pt x="921" y="103"/>
                  </a:lnTo>
                  <a:lnTo>
                    <a:pt x="922" y="110"/>
                  </a:lnTo>
                  <a:lnTo>
                    <a:pt x="922" y="116"/>
                  </a:lnTo>
                  <a:lnTo>
                    <a:pt x="923" y="122"/>
                  </a:lnTo>
                  <a:lnTo>
                    <a:pt x="924" y="128"/>
                  </a:lnTo>
                  <a:lnTo>
                    <a:pt x="923" y="132"/>
                  </a:lnTo>
                  <a:lnTo>
                    <a:pt x="921" y="137"/>
                  </a:lnTo>
                  <a:lnTo>
                    <a:pt x="917" y="141"/>
                  </a:lnTo>
                  <a:close/>
                </a:path>
              </a:pathLst>
            </a:custGeom>
            <a:solidFill>
              <a:srgbClr val="E77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auto">
            <a:xfrm>
              <a:off x="3744" y="3070"/>
              <a:ext cx="231" cy="35"/>
            </a:xfrm>
            <a:custGeom>
              <a:avLst/>
              <a:gdLst>
                <a:gd name="T0" fmla="*/ 917 w 924"/>
                <a:gd name="T1" fmla="*/ 141 h 141"/>
                <a:gd name="T2" fmla="*/ 865 w 924"/>
                <a:gd name="T3" fmla="*/ 139 h 141"/>
                <a:gd name="T4" fmla="*/ 810 w 924"/>
                <a:gd name="T5" fmla="*/ 136 h 141"/>
                <a:gd name="T6" fmla="*/ 754 w 924"/>
                <a:gd name="T7" fmla="*/ 132 h 141"/>
                <a:gd name="T8" fmla="*/ 695 w 924"/>
                <a:gd name="T9" fmla="*/ 127 h 141"/>
                <a:gd name="T10" fmla="*/ 636 w 924"/>
                <a:gd name="T11" fmla="*/ 121 h 141"/>
                <a:gd name="T12" fmla="*/ 575 w 924"/>
                <a:gd name="T13" fmla="*/ 114 h 141"/>
                <a:gd name="T14" fmla="*/ 513 w 924"/>
                <a:gd name="T15" fmla="*/ 106 h 141"/>
                <a:gd name="T16" fmla="*/ 453 w 924"/>
                <a:gd name="T17" fmla="*/ 99 h 141"/>
                <a:gd name="T18" fmla="*/ 391 w 924"/>
                <a:gd name="T19" fmla="*/ 92 h 141"/>
                <a:gd name="T20" fmla="*/ 330 w 924"/>
                <a:gd name="T21" fmla="*/ 84 h 141"/>
                <a:gd name="T22" fmla="*/ 271 w 924"/>
                <a:gd name="T23" fmla="*/ 76 h 141"/>
                <a:gd name="T24" fmla="*/ 213 w 924"/>
                <a:gd name="T25" fmla="*/ 69 h 141"/>
                <a:gd name="T26" fmla="*/ 156 w 924"/>
                <a:gd name="T27" fmla="*/ 63 h 141"/>
                <a:gd name="T28" fmla="*/ 102 w 924"/>
                <a:gd name="T29" fmla="*/ 57 h 141"/>
                <a:gd name="T30" fmla="*/ 50 w 924"/>
                <a:gd name="T31" fmla="*/ 51 h 141"/>
                <a:gd name="T32" fmla="*/ 0 w 924"/>
                <a:gd name="T33" fmla="*/ 48 h 141"/>
                <a:gd name="T34" fmla="*/ 1 w 924"/>
                <a:gd name="T35" fmla="*/ 40 h 141"/>
                <a:gd name="T36" fmla="*/ 3 w 924"/>
                <a:gd name="T37" fmla="*/ 35 h 141"/>
                <a:gd name="T38" fmla="*/ 5 w 924"/>
                <a:gd name="T39" fmla="*/ 29 h 141"/>
                <a:gd name="T40" fmla="*/ 6 w 924"/>
                <a:gd name="T41" fmla="*/ 24 h 141"/>
                <a:gd name="T42" fmla="*/ 8 w 924"/>
                <a:gd name="T43" fmla="*/ 19 h 141"/>
                <a:gd name="T44" fmla="*/ 10 w 924"/>
                <a:gd name="T45" fmla="*/ 13 h 141"/>
                <a:gd name="T46" fmla="*/ 12 w 924"/>
                <a:gd name="T47" fmla="*/ 8 h 141"/>
                <a:gd name="T48" fmla="*/ 12 w 924"/>
                <a:gd name="T49" fmla="*/ 0 h 141"/>
                <a:gd name="T50" fmla="*/ 30 w 924"/>
                <a:gd name="T51" fmla="*/ 3 h 141"/>
                <a:gd name="T52" fmla="*/ 61 w 924"/>
                <a:gd name="T53" fmla="*/ 8 h 141"/>
                <a:gd name="T54" fmla="*/ 101 w 924"/>
                <a:gd name="T55" fmla="*/ 12 h 141"/>
                <a:gd name="T56" fmla="*/ 152 w 924"/>
                <a:gd name="T57" fmla="*/ 18 h 141"/>
                <a:gd name="T58" fmla="*/ 209 w 924"/>
                <a:gd name="T59" fmla="*/ 23 h 141"/>
                <a:gd name="T60" fmla="*/ 273 w 924"/>
                <a:gd name="T61" fmla="*/ 30 h 141"/>
                <a:gd name="T62" fmla="*/ 342 w 924"/>
                <a:gd name="T63" fmla="*/ 37 h 141"/>
                <a:gd name="T64" fmla="*/ 414 w 924"/>
                <a:gd name="T65" fmla="*/ 43 h 141"/>
                <a:gd name="T66" fmla="*/ 488 w 924"/>
                <a:gd name="T67" fmla="*/ 50 h 141"/>
                <a:gd name="T68" fmla="*/ 561 w 924"/>
                <a:gd name="T69" fmla="*/ 57 h 141"/>
                <a:gd name="T70" fmla="*/ 632 w 924"/>
                <a:gd name="T71" fmla="*/ 64 h 141"/>
                <a:gd name="T72" fmla="*/ 702 w 924"/>
                <a:gd name="T73" fmla="*/ 72 h 141"/>
                <a:gd name="T74" fmla="*/ 767 w 924"/>
                <a:gd name="T75" fmla="*/ 77 h 141"/>
                <a:gd name="T76" fmla="*/ 827 w 924"/>
                <a:gd name="T77" fmla="*/ 84 h 141"/>
                <a:gd name="T78" fmla="*/ 880 w 924"/>
                <a:gd name="T79" fmla="*/ 90 h 141"/>
                <a:gd name="T80" fmla="*/ 923 w 924"/>
                <a:gd name="T81" fmla="*/ 95 h 141"/>
                <a:gd name="T82" fmla="*/ 921 w 924"/>
                <a:gd name="T83" fmla="*/ 103 h 141"/>
                <a:gd name="T84" fmla="*/ 922 w 924"/>
                <a:gd name="T85" fmla="*/ 110 h 141"/>
                <a:gd name="T86" fmla="*/ 922 w 924"/>
                <a:gd name="T87" fmla="*/ 116 h 141"/>
                <a:gd name="T88" fmla="*/ 923 w 924"/>
                <a:gd name="T89" fmla="*/ 122 h 141"/>
                <a:gd name="T90" fmla="*/ 924 w 924"/>
                <a:gd name="T91" fmla="*/ 128 h 141"/>
                <a:gd name="T92" fmla="*/ 923 w 924"/>
                <a:gd name="T93" fmla="*/ 132 h 141"/>
                <a:gd name="T94" fmla="*/ 921 w 924"/>
                <a:gd name="T95" fmla="*/ 137 h 141"/>
                <a:gd name="T96" fmla="*/ 917 w 924"/>
                <a:gd name="T9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4" h="141">
                  <a:moveTo>
                    <a:pt x="917" y="141"/>
                  </a:moveTo>
                  <a:lnTo>
                    <a:pt x="865" y="139"/>
                  </a:lnTo>
                  <a:lnTo>
                    <a:pt x="810" y="136"/>
                  </a:lnTo>
                  <a:lnTo>
                    <a:pt x="754" y="132"/>
                  </a:lnTo>
                  <a:lnTo>
                    <a:pt x="695" y="127"/>
                  </a:lnTo>
                  <a:lnTo>
                    <a:pt x="636" y="121"/>
                  </a:lnTo>
                  <a:lnTo>
                    <a:pt x="575" y="114"/>
                  </a:lnTo>
                  <a:lnTo>
                    <a:pt x="513" y="106"/>
                  </a:lnTo>
                  <a:lnTo>
                    <a:pt x="453" y="99"/>
                  </a:lnTo>
                  <a:lnTo>
                    <a:pt x="391" y="92"/>
                  </a:lnTo>
                  <a:lnTo>
                    <a:pt x="330" y="84"/>
                  </a:lnTo>
                  <a:lnTo>
                    <a:pt x="271" y="76"/>
                  </a:lnTo>
                  <a:lnTo>
                    <a:pt x="213" y="69"/>
                  </a:lnTo>
                  <a:lnTo>
                    <a:pt x="156" y="63"/>
                  </a:lnTo>
                  <a:lnTo>
                    <a:pt x="102" y="57"/>
                  </a:lnTo>
                  <a:lnTo>
                    <a:pt x="50" y="51"/>
                  </a:lnTo>
                  <a:lnTo>
                    <a:pt x="0" y="48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5" y="29"/>
                  </a:lnTo>
                  <a:lnTo>
                    <a:pt x="6" y="24"/>
                  </a:lnTo>
                  <a:lnTo>
                    <a:pt x="8" y="19"/>
                  </a:lnTo>
                  <a:lnTo>
                    <a:pt x="10" y="13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30" y="3"/>
                  </a:lnTo>
                  <a:lnTo>
                    <a:pt x="61" y="8"/>
                  </a:lnTo>
                  <a:lnTo>
                    <a:pt x="101" y="12"/>
                  </a:lnTo>
                  <a:lnTo>
                    <a:pt x="152" y="18"/>
                  </a:lnTo>
                  <a:lnTo>
                    <a:pt x="209" y="23"/>
                  </a:lnTo>
                  <a:lnTo>
                    <a:pt x="273" y="30"/>
                  </a:lnTo>
                  <a:lnTo>
                    <a:pt x="342" y="37"/>
                  </a:lnTo>
                  <a:lnTo>
                    <a:pt x="414" y="43"/>
                  </a:lnTo>
                  <a:lnTo>
                    <a:pt x="488" y="50"/>
                  </a:lnTo>
                  <a:lnTo>
                    <a:pt x="561" y="57"/>
                  </a:lnTo>
                  <a:lnTo>
                    <a:pt x="632" y="64"/>
                  </a:lnTo>
                  <a:lnTo>
                    <a:pt x="702" y="72"/>
                  </a:lnTo>
                  <a:lnTo>
                    <a:pt x="767" y="77"/>
                  </a:lnTo>
                  <a:lnTo>
                    <a:pt x="827" y="84"/>
                  </a:lnTo>
                  <a:lnTo>
                    <a:pt x="880" y="90"/>
                  </a:lnTo>
                  <a:lnTo>
                    <a:pt x="923" y="95"/>
                  </a:lnTo>
                  <a:lnTo>
                    <a:pt x="921" y="103"/>
                  </a:lnTo>
                  <a:lnTo>
                    <a:pt x="922" y="110"/>
                  </a:lnTo>
                  <a:lnTo>
                    <a:pt x="922" y="116"/>
                  </a:lnTo>
                  <a:lnTo>
                    <a:pt x="923" y="122"/>
                  </a:lnTo>
                  <a:lnTo>
                    <a:pt x="924" y="128"/>
                  </a:lnTo>
                  <a:lnTo>
                    <a:pt x="923" y="132"/>
                  </a:lnTo>
                  <a:lnTo>
                    <a:pt x="921" y="137"/>
                  </a:lnTo>
                  <a:lnTo>
                    <a:pt x="917" y="14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auto">
            <a:xfrm>
              <a:off x="3899" y="3681"/>
              <a:ext cx="169" cy="61"/>
            </a:xfrm>
            <a:custGeom>
              <a:avLst/>
              <a:gdLst>
                <a:gd name="T0" fmla="*/ 108 w 677"/>
                <a:gd name="T1" fmla="*/ 1 h 245"/>
                <a:gd name="T2" fmla="*/ 498 w 677"/>
                <a:gd name="T3" fmla="*/ 0 h 245"/>
                <a:gd name="T4" fmla="*/ 518 w 677"/>
                <a:gd name="T5" fmla="*/ 16 h 245"/>
                <a:gd name="T6" fmla="*/ 562 w 677"/>
                <a:gd name="T7" fmla="*/ 45 h 245"/>
                <a:gd name="T8" fmla="*/ 585 w 677"/>
                <a:gd name="T9" fmla="*/ 61 h 245"/>
                <a:gd name="T10" fmla="*/ 605 w 677"/>
                <a:gd name="T11" fmla="*/ 74 h 245"/>
                <a:gd name="T12" fmla="*/ 620 w 677"/>
                <a:gd name="T13" fmla="*/ 84 h 245"/>
                <a:gd name="T14" fmla="*/ 626 w 677"/>
                <a:gd name="T15" fmla="*/ 90 h 245"/>
                <a:gd name="T16" fmla="*/ 629 w 677"/>
                <a:gd name="T17" fmla="*/ 92 h 245"/>
                <a:gd name="T18" fmla="*/ 634 w 677"/>
                <a:gd name="T19" fmla="*/ 96 h 245"/>
                <a:gd name="T20" fmla="*/ 638 w 677"/>
                <a:gd name="T21" fmla="*/ 102 h 245"/>
                <a:gd name="T22" fmla="*/ 644 w 677"/>
                <a:gd name="T23" fmla="*/ 109 h 245"/>
                <a:gd name="T24" fmla="*/ 655 w 677"/>
                <a:gd name="T25" fmla="*/ 127 h 245"/>
                <a:gd name="T26" fmla="*/ 665 w 677"/>
                <a:gd name="T27" fmla="*/ 147 h 245"/>
                <a:gd name="T28" fmla="*/ 669 w 677"/>
                <a:gd name="T29" fmla="*/ 158 h 245"/>
                <a:gd name="T30" fmla="*/ 674 w 677"/>
                <a:gd name="T31" fmla="*/ 168 h 245"/>
                <a:gd name="T32" fmla="*/ 676 w 677"/>
                <a:gd name="T33" fmla="*/ 180 h 245"/>
                <a:gd name="T34" fmla="*/ 677 w 677"/>
                <a:gd name="T35" fmla="*/ 190 h 245"/>
                <a:gd name="T36" fmla="*/ 677 w 677"/>
                <a:gd name="T37" fmla="*/ 200 h 245"/>
                <a:gd name="T38" fmla="*/ 676 w 677"/>
                <a:gd name="T39" fmla="*/ 209 h 245"/>
                <a:gd name="T40" fmla="*/ 675 w 677"/>
                <a:gd name="T41" fmla="*/ 213 h 245"/>
                <a:gd name="T42" fmla="*/ 673 w 677"/>
                <a:gd name="T43" fmla="*/ 218 h 245"/>
                <a:gd name="T44" fmla="*/ 671 w 677"/>
                <a:gd name="T45" fmla="*/ 221 h 245"/>
                <a:gd name="T46" fmla="*/ 668 w 677"/>
                <a:gd name="T47" fmla="*/ 224 h 245"/>
                <a:gd name="T48" fmla="*/ 586 w 677"/>
                <a:gd name="T49" fmla="*/ 229 h 245"/>
                <a:gd name="T50" fmla="*/ 502 w 677"/>
                <a:gd name="T51" fmla="*/ 235 h 245"/>
                <a:gd name="T52" fmla="*/ 415 w 677"/>
                <a:gd name="T53" fmla="*/ 240 h 245"/>
                <a:gd name="T54" fmla="*/ 327 w 677"/>
                <a:gd name="T55" fmla="*/ 244 h 245"/>
                <a:gd name="T56" fmla="*/ 284 w 677"/>
                <a:gd name="T57" fmla="*/ 245 h 245"/>
                <a:gd name="T58" fmla="*/ 241 w 677"/>
                <a:gd name="T59" fmla="*/ 245 h 245"/>
                <a:gd name="T60" fmla="*/ 198 w 677"/>
                <a:gd name="T61" fmla="*/ 244 h 245"/>
                <a:gd name="T62" fmla="*/ 156 w 677"/>
                <a:gd name="T63" fmla="*/ 241 h 245"/>
                <a:gd name="T64" fmla="*/ 116 w 677"/>
                <a:gd name="T65" fmla="*/ 238 h 245"/>
                <a:gd name="T66" fmla="*/ 75 w 677"/>
                <a:gd name="T67" fmla="*/ 232 h 245"/>
                <a:gd name="T68" fmla="*/ 37 w 677"/>
                <a:gd name="T69" fmla="*/ 226 h 245"/>
                <a:gd name="T70" fmla="*/ 0 w 677"/>
                <a:gd name="T71" fmla="*/ 217 h 245"/>
                <a:gd name="T72" fmla="*/ 2 w 677"/>
                <a:gd name="T73" fmla="*/ 208 h 245"/>
                <a:gd name="T74" fmla="*/ 6 w 677"/>
                <a:gd name="T75" fmla="*/ 195 h 245"/>
                <a:gd name="T76" fmla="*/ 11 w 677"/>
                <a:gd name="T77" fmla="*/ 183 h 245"/>
                <a:gd name="T78" fmla="*/ 17 w 677"/>
                <a:gd name="T79" fmla="*/ 168 h 245"/>
                <a:gd name="T80" fmla="*/ 31 w 677"/>
                <a:gd name="T81" fmla="*/ 137 h 245"/>
                <a:gd name="T82" fmla="*/ 46 w 677"/>
                <a:gd name="T83" fmla="*/ 103 h 245"/>
                <a:gd name="T84" fmla="*/ 62 w 677"/>
                <a:gd name="T85" fmla="*/ 71 h 245"/>
                <a:gd name="T86" fmla="*/ 79 w 677"/>
                <a:gd name="T87" fmla="*/ 41 h 245"/>
                <a:gd name="T88" fmla="*/ 87 w 677"/>
                <a:gd name="T89" fmla="*/ 29 h 245"/>
                <a:gd name="T90" fmla="*/ 95 w 677"/>
                <a:gd name="T91" fmla="*/ 18 h 245"/>
                <a:gd name="T92" fmla="*/ 101 w 677"/>
                <a:gd name="T93" fmla="*/ 9 h 245"/>
                <a:gd name="T94" fmla="*/ 108 w 677"/>
                <a:gd name="T95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7" h="245">
                  <a:moveTo>
                    <a:pt x="108" y="1"/>
                  </a:moveTo>
                  <a:lnTo>
                    <a:pt x="498" y="0"/>
                  </a:lnTo>
                  <a:lnTo>
                    <a:pt x="518" y="16"/>
                  </a:lnTo>
                  <a:lnTo>
                    <a:pt x="562" y="45"/>
                  </a:lnTo>
                  <a:lnTo>
                    <a:pt x="585" y="61"/>
                  </a:lnTo>
                  <a:lnTo>
                    <a:pt x="605" y="74"/>
                  </a:lnTo>
                  <a:lnTo>
                    <a:pt x="620" y="84"/>
                  </a:lnTo>
                  <a:lnTo>
                    <a:pt x="626" y="90"/>
                  </a:lnTo>
                  <a:lnTo>
                    <a:pt x="629" y="92"/>
                  </a:lnTo>
                  <a:lnTo>
                    <a:pt x="634" y="96"/>
                  </a:lnTo>
                  <a:lnTo>
                    <a:pt x="638" y="102"/>
                  </a:lnTo>
                  <a:lnTo>
                    <a:pt x="644" y="109"/>
                  </a:lnTo>
                  <a:lnTo>
                    <a:pt x="655" y="127"/>
                  </a:lnTo>
                  <a:lnTo>
                    <a:pt x="665" y="147"/>
                  </a:lnTo>
                  <a:lnTo>
                    <a:pt x="669" y="158"/>
                  </a:lnTo>
                  <a:lnTo>
                    <a:pt x="674" y="168"/>
                  </a:lnTo>
                  <a:lnTo>
                    <a:pt x="676" y="180"/>
                  </a:lnTo>
                  <a:lnTo>
                    <a:pt x="677" y="190"/>
                  </a:lnTo>
                  <a:lnTo>
                    <a:pt x="677" y="200"/>
                  </a:lnTo>
                  <a:lnTo>
                    <a:pt x="676" y="209"/>
                  </a:lnTo>
                  <a:lnTo>
                    <a:pt x="675" y="213"/>
                  </a:lnTo>
                  <a:lnTo>
                    <a:pt x="673" y="218"/>
                  </a:lnTo>
                  <a:lnTo>
                    <a:pt x="671" y="221"/>
                  </a:lnTo>
                  <a:lnTo>
                    <a:pt x="668" y="224"/>
                  </a:lnTo>
                  <a:lnTo>
                    <a:pt x="586" y="229"/>
                  </a:lnTo>
                  <a:lnTo>
                    <a:pt x="502" y="235"/>
                  </a:lnTo>
                  <a:lnTo>
                    <a:pt x="415" y="240"/>
                  </a:lnTo>
                  <a:lnTo>
                    <a:pt x="327" y="244"/>
                  </a:lnTo>
                  <a:lnTo>
                    <a:pt x="284" y="245"/>
                  </a:lnTo>
                  <a:lnTo>
                    <a:pt x="241" y="245"/>
                  </a:lnTo>
                  <a:lnTo>
                    <a:pt x="198" y="244"/>
                  </a:lnTo>
                  <a:lnTo>
                    <a:pt x="156" y="241"/>
                  </a:lnTo>
                  <a:lnTo>
                    <a:pt x="116" y="238"/>
                  </a:lnTo>
                  <a:lnTo>
                    <a:pt x="75" y="232"/>
                  </a:lnTo>
                  <a:lnTo>
                    <a:pt x="37" y="226"/>
                  </a:lnTo>
                  <a:lnTo>
                    <a:pt x="0" y="217"/>
                  </a:lnTo>
                  <a:lnTo>
                    <a:pt x="2" y="208"/>
                  </a:lnTo>
                  <a:lnTo>
                    <a:pt x="6" y="195"/>
                  </a:lnTo>
                  <a:lnTo>
                    <a:pt x="11" y="183"/>
                  </a:lnTo>
                  <a:lnTo>
                    <a:pt x="17" y="168"/>
                  </a:lnTo>
                  <a:lnTo>
                    <a:pt x="31" y="137"/>
                  </a:lnTo>
                  <a:lnTo>
                    <a:pt x="46" y="103"/>
                  </a:lnTo>
                  <a:lnTo>
                    <a:pt x="62" y="71"/>
                  </a:lnTo>
                  <a:lnTo>
                    <a:pt x="79" y="41"/>
                  </a:lnTo>
                  <a:lnTo>
                    <a:pt x="87" y="29"/>
                  </a:lnTo>
                  <a:lnTo>
                    <a:pt x="95" y="18"/>
                  </a:lnTo>
                  <a:lnTo>
                    <a:pt x="101" y="9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29" name="Freeform 37"/>
            <p:cNvSpPr>
              <a:spLocks/>
            </p:cNvSpPr>
            <p:nvPr/>
          </p:nvSpPr>
          <p:spPr bwMode="auto">
            <a:xfrm>
              <a:off x="3899" y="3681"/>
              <a:ext cx="169" cy="61"/>
            </a:xfrm>
            <a:custGeom>
              <a:avLst/>
              <a:gdLst>
                <a:gd name="T0" fmla="*/ 108 w 677"/>
                <a:gd name="T1" fmla="*/ 1 h 245"/>
                <a:gd name="T2" fmla="*/ 498 w 677"/>
                <a:gd name="T3" fmla="*/ 0 h 245"/>
                <a:gd name="T4" fmla="*/ 518 w 677"/>
                <a:gd name="T5" fmla="*/ 16 h 245"/>
                <a:gd name="T6" fmla="*/ 562 w 677"/>
                <a:gd name="T7" fmla="*/ 45 h 245"/>
                <a:gd name="T8" fmla="*/ 585 w 677"/>
                <a:gd name="T9" fmla="*/ 61 h 245"/>
                <a:gd name="T10" fmla="*/ 605 w 677"/>
                <a:gd name="T11" fmla="*/ 74 h 245"/>
                <a:gd name="T12" fmla="*/ 620 w 677"/>
                <a:gd name="T13" fmla="*/ 84 h 245"/>
                <a:gd name="T14" fmla="*/ 626 w 677"/>
                <a:gd name="T15" fmla="*/ 90 h 245"/>
                <a:gd name="T16" fmla="*/ 629 w 677"/>
                <a:gd name="T17" fmla="*/ 92 h 245"/>
                <a:gd name="T18" fmla="*/ 634 w 677"/>
                <a:gd name="T19" fmla="*/ 96 h 245"/>
                <a:gd name="T20" fmla="*/ 638 w 677"/>
                <a:gd name="T21" fmla="*/ 102 h 245"/>
                <a:gd name="T22" fmla="*/ 644 w 677"/>
                <a:gd name="T23" fmla="*/ 109 h 245"/>
                <a:gd name="T24" fmla="*/ 655 w 677"/>
                <a:gd name="T25" fmla="*/ 127 h 245"/>
                <a:gd name="T26" fmla="*/ 665 w 677"/>
                <a:gd name="T27" fmla="*/ 147 h 245"/>
                <a:gd name="T28" fmla="*/ 669 w 677"/>
                <a:gd name="T29" fmla="*/ 158 h 245"/>
                <a:gd name="T30" fmla="*/ 674 w 677"/>
                <a:gd name="T31" fmla="*/ 168 h 245"/>
                <a:gd name="T32" fmla="*/ 676 w 677"/>
                <a:gd name="T33" fmla="*/ 180 h 245"/>
                <a:gd name="T34" fmla="*/ 677 w 677"/>
                <a:gd name="T35" fmla="*/ 190 h 245"/>
                <a:gd name="T36" fmla="*/ 677 w 677"/>
                <a:gd name="T37" fmla="*/ 200 h 245"/>
                <a:gd name="T38" fmla="*/ 676 w 677"/>
                <a:gd name="T39" fmla="*/ 209 h 245"/>
                <a:gd name="T40" fmla="*/ 675 w 677"/>
                <a:gd name="T41" fmla="*/ 213 h 245"/>
                <a:gd name="T42" fmla="*/ 673 w 677"/>
                <a:gd name="T43" fmla="*/ 218 h 245"/>
                <a:gd name="T44" fmla="*/ 671 w 677"/>
                <a:gd name="T45" fmla="*/ 221 h 245"/>
                <a:gd name="T46" fmla="*/ 668 w 677"/>
                <a:gd name="T47" fmla="*/ 224 h 245"/>
                <a:gd name="T48" fmla="*/ 586 w 677"/>
                <a:gd name="T49" fmla="*/ 229 h 245"/>
                <a:gd name="T50" fmla="*/ 502 w 677"/>
                <a:gd name="T51" fmla="*/ 235 h 245"/>
                <a:gd name="T52" fmla="*/ 415 w 677"/>
                <a:gd name="T53" fmla="*/ 240 h 245"/>
                <a:gd name="T54" fmla="*/ 327 w 677"/>
                <a:gd name="T55" fmla="*/ 244 h 245"/>
                <a:gd name="T56" fmla="*/ 284 w 677"/>
                <a:gd name="T57" fmla="*/ 245 h 245"/>
                <a:gd name="T58" fmla="*/ 241 w 677"/>
                <a:gd name="T59" fmla="*/ 245 h 245"/>
                <a:gd name="T60" fmla="*/ 198 w 677"/>
                <a:gd name="T61" fmla="*/ 244 h 245"/>
                <a:gd name="T62" fmla="*/ 156 w 677"/>
                <a:gd name="T63" fmla="*/ 241 h 245"/>
                <a:gd name="T64" fmla="*/ 116 w 677"/>
                <a:gd name="T65" fmla="*/ 238 h 245"/>
                <a:gd name="T66" fmla="*/ 75 w 677"/>
                <a:gd name="T67" fmla="*/ 232 h 245"/>
                <a:gd name="T68" fmla="*/ 37 w 677"/>
                <a:gd name="T69" fmla="*/ 226 h 245"/>
                <a:gd name="T70" fmla="*/ 0 w 677"/>
                <a:gd name="T71" fmla="*/ 217 h 245"/>
                <a:gd name="T72" fmla="*/ 2 w 677"/>
                <a:gd name="T73" fmla="*/ 208 h 245"/>
                <a:gd name="T74" fmla="*/ 6 w 677"/>
                <a:gd name="T75" fmla="*/ 195 h 245"/>
                <a:gd name="T76" fmla="*/ 11 w 677"/>
                <a:gd name="T77" fmla="*/ 183 h 245"/>
                <a:gd name="T78" fmla="*/ 17 w 677"/>
                <a:gd name="T79" fmla="*/ 168 h 245"/>
                <a:gd name="T80" fmla="*/ 31 w 677"/>
                <a:gd name="T81" fmla="*/ 137 h 245"/>
                <a:gd name="T82" fmla="*/ 46 w 677"/>
                <a:gd name="T83" fmla="*/ 103 h 245"/>
                <a:gd name="T84" fmla="*/ 62 w 677"/>
                <a:gd name="T85" fmla="*/ 71 h 245"/>
                <a:gd name="T86" fmla="*/ 79 w 677"/>
                <a:gd name="T87" fmla="*/ 41 h 245"/>
                <a:gd name="T88" fmla="*/ 87 w 677"/>
                <a:gd name="T89" fmla="*/ 29 h 245"/>
                <a:gd name="T90" fmla="*/ 95 w 677"/>
                <a:gd name="T91" fmla="*/ 18 h 245"/>
                <a:gd name="T92" fmla="*/ 101 w 677"/>
                <a:gd name="T93" fmla="*/ 9 h 245"/>
                <a:gd name="T94" fmla="*/ 108 w 677"/>
                <a:gd name="T95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7" h="245">
                  <a:moveTo>
                    <a:pt x="108" y="1"/>
                  </a:moveTo>
                  <a:lnTo>
                    <a:pt x="498" y="0"/>
                  </a:lnTo>
                  <a:lnTo>
                    <a:pt x="518" y="16"/>
                  </a:lnTo>
                  <a:lnTo>
                    <a:pt x="562" y="45"/>
                  </a:lnTo>
                  <a:lnTo>
                    <a:pt x="585" y="61"/>
                  </a:lnTo>
                  <a:lnTo>
                    <a:pt x="605" y="74"/>
                  </a:lnTo>
                  <a:lnTo>
                    <a:pt x="620" y="84"/>
                  </a:lnTo>
                  <a:lnTo>
                    <a:pt x="626" y="90"/>
                  </a:lnTo>
                  <a:lnTo>
                    <a:pt x="629" y="92"/>
                  </a:lnTo>
                  <a:lnTo>
                    <a:pt x="634" y="96"/>
                  </a:lnTo>
                  <a:lnTo>
                    <a:pt x="638" y="102"/>
                  </a:lnTo>
                  <a:lnTo>
                    <a:pt x="644" y="109"/>
                  </a:lnTo>
                  <a:lnTo>
                    <a:pt x="655" y="127"/>
                  </a:lnTo>
                  <a:lnTo>
                    <a:pt x="665" y="147"/>
                  </a:lnTo>
                  <a:lnTo>
                    <a:pt x="669" y="158"/>
                  </a:lnTo>
                  <a:lnTo>
                    <a:pt x="674" y="168"/>
                  </a:lnTo>
                  <a:lnTo>
                    <a:pt x="676" y="180"/>
                  </a:lnTo>
                  <a:lnTo>
                    <a:pt x="677" y="190"/>
                  </a:lnTo>
                  <a:lnTo>
                    <a:pt x="677" y="200"/>
                  </a:lnTo>
                  <a:lnTo>
                    <a:pt x="676" y="209"/>
                  </a:lnTo>
                  <a:lnTo>
                    <a:pt x="675" y="213"/>
                  </a:lnTo>
                  <a:lnTo>
                    <a:pt x="673" y="218"/>
                  </a:lnTo>
                  <a:lnTo>
                    <a:pt x="671" y="221"/>
                  </a:lnTo>
                  <a:lnTo>
                    <a:pt x="668" y="224"/>
                  </a:lnTo>
                  <a:lnTo>
                    <a:pt x="586" y="229"/>
                  </a:lnTo>
                  <a:lnTo>
                    <a:pt x="502" y="235"/>
                  </a:lnTo>
                  <a:lnTo>
                    <a:pt x="415" y="240"/>
                  </a:lnTo>
                  <a:lnTo>
                    <a:pt x="327" y="244"/>
                  </a:lnTo>
                  <a:lnTo>
                    <a:pt x="284" y="245"/>
                  </a:lnTo>
                  <a:lnTo>
                    <a:pt x="241" y="245"/>
                  </a:lnTo>
                  <a:lnTo>
                    <a:pt x="198" y="244"/>
                  </a:lnTo>
                  <a:lnTo>
                    <a:pt x="156" y="241"/>
                  </a:lnTo>
                  <a:lnTo>
                    <a:pt x="116" y="238"/>
                  </a:lnTo>
                  <a:lnTo>
                    <a:pt x="75" y="232"/>
                  </a:lnTo>
                  <a:lnTo>
                    <a:pt x="37" y="226"/>
                  </a:lnTo>
                  <a:lnTo>
                    <a:pt x="0" y="217"/>
                  </a:lnTo>
                  <a:lnTo>
                    <a:pt x="2" y="208"/>
                  </a:lnTo>
                  <a:lnTo>
                    <a:pt x="6" y="195"/>
                  </a:lnTo>
                  <a:lnTo>
                    <a:pt x="11" y="183"/>
                  </a:lnTo>
                  <a:lnTo>
                    <a:pt x="17" y="168"/>
                  </a:lnTo>
                  <a:lnTo>
                    <a:pt x="31" y="137"/>
                  </a:lnTo>
                  <a:lnTo>
                    <a:pt x="46" y="103"/>
                  </a:lnTo>
                  <a:lnTo>
                    <a:pt x="62" y="71"/>
                  </a:lnTo>
                  <a:lnTo>
                    <a:pt x="79" y="41"/>
                  </a:lnTo>
                  <a:lnTo>
                    <a:pt x="87" y="29"/>
                  </a:lnTo>
                  <a:lnTo>
                    <a:pt x="95" y="18"/>
                  </a:lnTo>
                  <a:lnTo>
                    <a:pt x="101" y="9"/>
                  </a:lnTo>
                  <a:lnTo>
                    <a:pt x="108" y="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auto">
            <a:xfrm>
              <a:off x="3682" y="3680"/>
              <a:ext cx="212" cy="65"/>
            </a:xfrm>
            <a:custGeom>
              <a:avLst/>
              <a:gdLst>
                <a:gd name="T0" fmla="*/ 199 w 848"/>
                <a:gd name="T1" fmla="*/ 2 h 261"/>
                <a:gd name="T2" fmla="*/ 644 w 848"/>
                <a:gd name="T3" fmla="*/ 0 h 261"/>
                <a:gd name="T4" fmla="*/ 646 w 848"/>
                <a:gd name="T5" fmla="*/ 8 h 261"/>
                <a:gd name="T6" fmla="*/ 649 w 848"/>
                <a:gd name="T7" fmla="*/ 15 h 261"/>
                <a:gd name="T8" fmla="*/ 654 w 848"/>
                <a:gd name="T9" fmla="*/ 23 h 261"/>
                <a:gd name="T10" fmla="*/ 658 w 848"/>
                <a:gd name="T11" fmla="*/ 31 h 261"/>
                <a:gd name="T12" fmla="*/ 671 w 848"/>
                <a:gd name="T13" fmla="*/ 48 h 261"/>
                <a:gd name="T14" fmla="*/ 685 w 848"/>
                <a:gd name="T15" fmla="*/ 64 h 261"/>
                <a:gd name="T16" fmla="*/ 701 w 848"/>
                <a:gd name="T17" fmla="*/ 81 h 261"/>
                <a:gd name="T18" fmla="*/ 718 w 848"/>
                <a:gd name="T19" fmla="*/ 98 h 261"/>
                <a:gd name="T20" fmla="*/ 736 w 848"/>
                <a:gd name="T21" fmla="*/ 115 h 261"/>
                <a:gd name="T22" fmla="*/ 754 w 848"/>
                <a:gd name="T23" fmla="*/ 132 h 261"/>
                <a:gd name="T24" fmla="*/ 790 w 848"/>
                <a:gd name="T25" fmla="*/ 164 h 261"/>
                <a:gd name="T26" fmla="*/ 820 w 848"/>
                <a:gd name="T27" fmla="*/ 192 h 261"/>
                <a:gd name="T28" fmla="*/ 831 w 848"/>
                <a:gd name="T29" fmla="*/ 205 h 261"/>
                <a:gd name="T30" fmla="*/ 840 w 848"/>
                <a:gd name="T31" fmla="*/ 216 h 261"/>
                <a:gd name="T32" fmla="*/ 844 w 848"/>
                <a:gd name="T33" fmla="*/ 221 h 261"/>
                <a:gd name="T34" fmla="*/ 846 w 848"/>
                <a:gd name="T35" fmla="*/ 225 h 261"/>
                <a:gd name="T36" fmla="*/ 847 w 848"/>
                <a:gd name="T37" fmla="*/ 229 h 261"/>
                <a:gd name="T38" fmla="*/ 848 w 848"/>
                <a:gd name="T39" fmla="*/ 233 h 261"/>
                <a:gd name="T40" fmla="*/ 801 w 848"/>
                <a:gd name="T41" fmla="*/ 241 h 261"/>
                <a:gd name="T42" fmla="*/ 752 w 848"/>
                <a:gd name="T43" fmla="*/ 246 h 261"/>
                <a:gd name="T44" fmla="*/ 700 w 848"/>
                <a:gd name="T45" fmla="*/ 252 h 261"/>
                <a:gd name="T46" fmla="*/ 647 w 848"/>
                <a:gd name="T47" fmla="*/ 255 h 261"/>
                <a:gd name="T48" fmla="*/ 592 w 848"/>
                <a:gd name="T49" fmla="*/ 259 h 261"/>
                <a:gd name="T50" fmla="*/ 535 w 848"/>
                <a:gd name="T51" fmla="*/ 260 h 261"/>
                <a:gd name="T52" fmla="*/ 478 w 848"/>
                <a:gd name="T53" fmla="*/ 261 h 261"/>
                <a:gd name="T54" fmla="*/ 420 w 848"/>
                <a:gd name="T55" fmla="*/ 261 h 261"/>
                <a:gd name="T56" fmla="*/ 363 w 848"/>
                <a:gd name="T57" fmla="*/ 261 h 261"/>
                <a:gd name="T58" fmla="*/ 307 w 848"/>
                <a:gd name="T59" fmla="*/ 260 h 261"/>
                <a:gd name="T60" fmla="*/ 251 w 848"/>
                <a:gd name="T61" fmla="*/ 258 h 261"/>
                <a:gd name="T62" fmla="*/ 196 w 848"/>
                <a:gd name="T63" fmla="*/ 255 h 261"/>
                <a:gd name="T64" fmla="*/ 143 w 848"/>
                <a:gd name="T65" fmla="*/ 252 h 261"/>
                <a:gd name="T66" fmla="*/ 92 w 848"/>
                <a:gd name="T67" fmla="*/ 249 h 261"/>
                <a:gd name="T68" fmla="*/ 45 w 848"/>
                <a:gd name="T69" fmla="*/ 244 h 261"/>
                <a:gd name="T70" fmla="*/ 0 w 848"/>
                <a:gd name="T71" fmla="*/ 240 h 261"/>
                <a:gd name="T72" fmla="*/ 0 w 848"/>
                <a:gd name="T73" fmla="*/ 234 h 261"/>
                <a:gd name="T74" fmla="*/ 3 w 848"/>
                <a:gd name="T75" fmla="*/ 227 h 261"/>
                <a:gd name="T76" fmla="*/ 5 w 848"/>
                <a:gd name="T77" fmla="*/ 219 h 261"/>
                <a:gd name="T78" fmla="*/ 7 w 848"/>
                <a:gd name="T79" fmla="*/ 212 h 261"/>
                <a:gd name="T80" fmla="*/ 15 w 848"/>
                <a:gd name="T81" fmla="*/ 196 h 261"/>
                <a:gd name="T82" fmla="*/ 25 w 848"/>
                <a:gd name="T83" fmla="*/ 180 h 261"/>
                <a:gd name="T84" fmla="*/ 36 w 848"/>
                <a:gd name="T85" fmla="*/ 162 h 261"/>
                <a:gd name="T86" fmla="*/ 50 w 848"/>
                <a:gd name="T87" fmla="*/ 145 h 261"/>
                <a:gd name="T88" fmla="*/ 64 w 848"/>
                <a:gd name="T89" fmla="*/ 127 h 261"/>
                <a:gd name="T90" fmla="*/ 80 w 848"/>
                <a:gd name="T91" fmla="*/ 109 h 261"/>
                <a:gd name="T92" fmla="*/ 96 w 848"/>
                <a:gd name="T93" fmla="*/ 93 h 261"/>
                <a:gd name="T94" fmla="*/ 113 w 848"/>
                <a:gd name="T95" fmla="*/ 76 h 261"/>
                <a:gd name="T96" fmla="*/ 128 w 848"/>
                <a:gd name="T97" fmla="*/ 60 h 261"/>
                <a:gd name="T98" fmla="*/ 144 w 848"/>
                <a:gd name="T99" fmla="*/ 45 h 261"/>
                <a:gd name="T100" fmla="*/ 160 w 848"/>
                <a:gd name="T101" fmla="*/ 32 h 261"/>
                <a:gd name="T102" fmla="*/ 174 w 848"/>
                <a:gd name="T103" fmla="*/ 20 h 261"/>
                <a:gd name="T104" fmla="*/ 188 w 848"/>
                <a:gd name="T105" fmla="*/ 9 h 261"/>
                <a:gd name="T106" fmla="*/ 199 w 848"/>
                <a:gd name="T107" fmla="*/ 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8" h="261">
                  <a:moveTo>
                    <a:pt x="199" y="2"/>
                  </a:moveTo>
                  <a:lnTo>
                    <a:pt x="644" y="0"/>
                  </a:lnTo>
                  <a:lnTo>
                    <a:pt x="646" y="8"/>
                  </a:lnTo>
                  <a:lnTo>
                    <a:pt x="649" y="15"/>
                  </a:lnTo>
                  <a:lnTo>
                    <a:pt x="654" y="23"/>
                  </a:lnTo>
                  <a:lnTo>
                    <a:pt x="658" y="31"/>
                  </a:lnTo>
                  <a:lnTo>
                    <a:pt x="671" y="48"/>
                  </a:lnTo>
                  <a:lnTo>
                    <a:pt x="685" y="64"/>
                  </a:lnTo>
                  <a:lnTo>
                    <a:pt x="701" y="81"/>
                  </a:lnTo>
                  <a:lnTo>
                    <a:pt x="718" y="98"/>
                  </a:lnTo>
                  <a:lnTo>
                    <a:pt x="736" y="115"/>
                  </a:lnTo>
                  <a:lnTo>
                    <a:pt x="754" y="132"/>
                  </a:lnTo>
                  <a:lnTo>
                    <a:pt x="790" y="164"/>
                  </a:lnTo>
                  <a:lnTo>
                    <a:pt x="820" y="192"/>
                  </a:lnTo>
                  <a:lnTo>
                    <a:pt x="831" y="205"/>
                  </a:lnTo>
                  <a:lnTo>
                    <a:pt x="840" y="216"/>
                  </a:lnTo>
                  <a:lnTo>
                    <a:pt x="844" y="221"/>
                  </a:lnTo>
                  <a:lnTo>
                    <a:pt x="846" y="225"/>
                  </a:lnTo>
                  <a:lnTo>
                    <a:pt x="847" y="229"/>
                  </a:lnTo>
                  <a:lnTo>
                    <a:pt x="848" y="233"/>
                  </a:lnTo>
                  <a:lnTo>
                    <a:pt x="801" y="241"/>
                  </a:lnTo>
                  <a:lnTo>
                    <a:pt x="752" y="246"/>
                  </a:lnTo>
                  <a:lnTo>
                    <a:pt x="700" y="252"/>
                  </a:lnTo>
                  <a:lnTo>
                    <a:pt x="647" y="255"/>
                  </a:lnTo>
                  <a:lnTo>
                    <a:pt x="592" y="259"/>
                  </a:lnTo>
                  <a:lnTo>
                    <a:pt x="535" y="260"/>
                  </a:lnTo>
                  <a:lnTo>
                    <a:pt x="478" y="261"/>
                  </a:lnTo>
                  <a:lnTo>
                    <a:pt x="420" y="261"/>
                  </a:lnTo>
                  <a:lnTo>
                    <a:pt x="363" y="261"/>
                  </a:lnTo>
                  <a:lnTo>
                    <a:pt x="307" y="260"/>
                  </a:lnTo>
                  <a:lnTo>
                    <a:pt x="251" y="258"/>
                  </a:lnTo>
                  <a:lnTo>
                    <a:pt x="196" y="255"/>
                  </a:lnTo>
                  <a:lnTo>
                    <a:pt x="143" y="252"/>
                  </a:lnTo>
                  <a:lnTo>
                    <a:pt x="92" y="249"/>
                  </a:lnTo>
                  <a:lnTo>
                    <a:pt x="45" y="244"/>
                  </a:lnTo>
                  <a:lnTo>
                    <a:pt x="0" y="240"/>
                  </a:lnTo>
                  <a:lnTo>
                    <a:pt x="0" y="234"/>
                  </a:lnTo>
                  <a:lnTo>
                    <a:pt x="3" y="227"/>
                  </a:lnTo>
                  <a:lnTo>
                    <a:pt x="5" y="219"/>
                  </a:lnTo>
                  <a:lnTo>
                    <a:pt x="7" y="212"/>
                  </a:lnTo>
                  <a:lnTo>
                    <a:pt x="15" y="196"/>
                  </a:lnTo>
                  <a:lnTo>
                    <a:pt x="25" y="180"/>
                  </a:lnTo>
                  <a:lnTo>
                    <a:pt x="36" y="162"/>
                  </a:lnTo>
                  <a:lnTo>
                    <a:pt x="50" y="145"/>
                  </a:lnTo>
                  <a:lnTo>
                    <a:pt x="64" y="127"/>
                  </a:lnTo>
                  <a:lnTo>
                    <a:pt x="80" y="109"/>
                  </a:lnTo>
                  <a:lnTo>
                    <a:pt x="96" y="93"/>
                  </a:lnTo>
                  <a:lnTo>
                    <a:pt x="113" y="76"/>
                  </a:lnTo>
                  <a:lnTo>
                    <a:pt x="128" y="60"/>
                  </a:lnTo>
                  <a:lnTo>
                    <a:pt x="144" y="45"/>
                  </a:lnTo>
                  <a:lnTo>
                    <a:pt x="160" y="32"/>
                  </a:lnTo>
                  <a:lnTo>
                    <a:pt x="174" y="20"/>
                  </a:lnTo>
                  <a:lnTo>
                    <a:pt x="188" y="9"/>
                  </a:lnTo>
                  <a:lnTo>
                    <a:pt x="199" y="2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31" name="Freeform 39"/>
            <p:cNvSpPr>
              <a:spLocks/>
            </p:cNvSpPr>
            <p:nvPr/>
          </p:nvSpPr>
          <p:spPr bwMode="auto">
            <a:xfrm>
              <a:off x="3682" y="3680"/>
              <a:ext cx="212" cy="65"/>
            </a:xfrm>
            <a:custGeom>
              <a:avLst/>
              <a:gdLst>
                <a:gd name="T0" fmla="*/ 199 w 848"/>
                <a:gd name="T1" fmla="*/ 2 h 261"/>
                <a:gd name="T2" fmla="*/ 644 w 848"/>
                <a:gd name="T3" fmla="*/ 0 h 261"/>
                <a:gd name="T4" fmla="*/ 646 w 848"/>
                <a:gd name="T5" fmla="*/ 8 h 261"/>
                <a:gd name="T6" fmla="*/ 649 w 848"/>
                <a:gd name="T7" fmla="*/ 15 h 261"/>
                <a:gd name="T8" fmla="*/ 654 w 848"/>
                <a:gd name="T9" fmla="*/ 23 h 261"/>
                <a:gd name="T10" fmla="*/ 658 w 848"/>
                <a:gd name="T11" fmla="*/ 31 h 261"/>
                <a:gd name="T12" fmla="*/ 671 w 848"/>
                <a:gd name="T13" fmla="*/ 48 h 261"/>
                <a:gd name="T14" fmla="*/ 685 w 848"/>
                <a:gd name="T15" fmla="*/ 64 h 261"/>
                <a:gd name="T16" fmla="*/ 701 w 848"/>
                <a:gd name="T17" fmla="*/ 81 h 261"/>
                <a:gd name="T18" fmla="*/ 718 w 848"/>
                <a:gd name="T19" fmla="*/ 98 h 261"/>
                <a:gd name="T20" fmla="*/ 736 w 848"/>
                <a:gd name="T21" fmla="*/ 115 h 261"/>
                <a:gd name="T22" fmla="*/ 754 w 848"/>
                <a:gd name="T23" fmla="*/ 132 h 261"/>
                <a:gd name="T24" fmla="*/ 790 w 848"/>
                <a:gd name="T25" fmla="*/ 164 h 261"/>
                <a:gd name="T26" fmla="*/ 820 w 848"/>
                <a:gd name="T27" fmla="*/ 192 h 261"/>
                <a:gd name="T28" fmla="*/ 831 w 848"/>
                <a:gd name="T29" fmla="*/ 205 h 261"/>
                <a:gd name="T30" fmla="*/ 840 w 848"/>
                <a:gd name="T31" fmla="*/ 216 h 261"/>
                <a:gd name="T32" fmla="*/ 844 w 848"/>
                <a:gd name="T33" fmla="*/ 221 h 261"/>
                <a:gd name="T34" fmla="*/ 846 w 848"/>
                <a:gd name="T35" fmla="*/ 225 h 261"/>
                <a:gd name="T36" fmla="*/ 847 w 848"/>
                <a:gd name="T37" fmla="*/ 229 h 261"/>
                <a:gd name="T38" fmla="*/ 848 w 848"/>
                <a:gd name="T39" fmla="*/ 233 h 261"/>
                <a:gd name="T40" fmla="*/ 801 w 848"/>
                <a:gd name="T41" fmla="*/ 241 h 261"/>
                <a:gd name="T42" fmla="*/ 752 w 848"/>
                <a:gd name="T43" fmla="*/ 246 h 261"/>
                <a:gd name="T44" fmla="*/ 700 w 848"/>
                <a:gd name="T45" fmla="*/ 252 h 261"/>
                <a:gd name="T46" fmla="*/ 647 w 848"/>
                <a:gd name="T47" fmla="*/ 255 h 261"/>
                <a:gd name="T48" fmla="*/ 592 w 848"/>
                <a:gd name="T49" fmla="*/ 259 h 261"/>
                <a:gd name="T50" fmla="*/ 535 w 848"/>
                <a:gd name="T51" fmla="*/ 260 h 261"/>
                <a:gd name="T52" fmla="*/ 478 w 848"/>
                <a:gd name="T53" fmla="*/ 261 h 261"/>
                <a:gd name="T54" fmla="*/ 420 w 848"/>
                <a:gd name="T55" fmla="*/ 261 h 261"/>
                <a:gd name="T56" fmla="*/ 363 w 848"/>
                <a:gd name="T57" fmla="*/ 261 h 261"/>
                <a:gd name="T58" fmla="*/ 307 w 848"/>
                <a:gd name="T59" fmla="*/ 260 h 261"/>
                <a:gd name="T60" fmla="*/ 251 w 848"/>
                <a:gd name="T61" fmla="*/ 258 h 261"/>
                <a:gd name="T62" fmla="*/ 196 w 848"/>
                <a:gd name="T63" fmla="*/ 255 h 261"/>
                <a:gd name="T64" fmla="*/ 143 w 848"/>
                <a:gd name="T65" fmla="*/ 252 h 261"/>
                <a:gd name="T66" fmla="*/ 92 w 848"/>
                <a:gd name="T67" fmla="*/ 249 h 261"/>
                <a:gd name="T68" fmla="*/ 45 w 848"/>
                <a:gd name="T69" fmla="*/ 244 h 261"/>
                <a:gd name="T70" fmla="*/ 0 w 848"/>
                <a:gd name="T71" fmla="*/ 240 h 261"/>
                <a:gd name="T72" fmla="*/ 0 w 848"/>
                <a:gd name="T73" fmla="*/ 234 h 261"/>
                <a:gd name="T74" fmla="*/ 3 w 848"/>
                <a:gd name="T75" fmla="*/ 227 h 261"/>
                <a:gd name="T76" fmla="*/ 5 w 848"/>
                <a:gd name="T77" fmla="*/ 219 h 261"/>
                <a:gd name="T78" fmla="*/ 7 w 848"/>
                <a:gd name="T79" fmla="*/ 212 h 261"/>
                <a:gd name="T80" fmla="*/ 15 w 848"/>
                <a:gd name="T81" fmla="*/ 196 h 261"/>
                <a:gd name="T82" fmla="*/ 25 w 848"/>
                <a:gd name="T83" fmla="*/ 180 h 261"/>
                <a:gd name="T84" fmla="*/ 36 w 848"/>
                <a:gd name="T85" fmla="*/ 162 h 261"/>
                <a:gd name="T86" fmla="*/ 50 w 848"/>
                <a:gd name="T87" fmla="*/ 145 h 261"/>
                <a:gd name="T88" fmla="*/ 64 w 848"/>
                <a:gd name="T89" fmla="*/ 127 h 261"/>
                <a:gd name="T90" fmla="*/ 80 w 848"/>
                <a:gd name="T91" fmla="*/ 109 h 261"/>
                <a:gd name="T92" fmla="*/ 96 w 848"/>
                <a:gd name="T93" fmla="*/ 93 h 261"/>
                <a:gd name="T94" fmla="*/ 113 w 848"/>
                <a:gd name="T95" fmla="*/ 76 h 261"/>
                <a:gd name="T96" fmla="*/ 128 w 848"/>
                <a:gd name="T97" fmla="*/ 60 h 261"/>
                <a:gd name="T98" fmla="*/ 144 w 848"/>
                <a:gd name="T99" fmla="*/ 45 h 261"/>
                <a:gd name="T100" fmla="*/ 160 w 848"/>
                <a:gd name="T101" fmla="*/ 32 h 261"/>
                <a:gd name="T102" fmla="*/ 174 w 848"/>
                <a:gd name="T103" fmla="*/ 20 h 261"/>
                <a:gd name="T104" fmla="*/ 188 w 848"/>
                <a:gd name="T105" fmla="*/ 9 h 261"/>
                <a:gd name="T106" fmla="*/ 199 w 848"/>
                <a:gd name="T107" fmla="*/ 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8" h="261">
                  <a:moveTo>
                    <a:pt x="199" y="2"/>
                  </a:moveTo>
                  <a:lnTo>
                    <a:pt x="644" y="0"/>
                  </a:lnTo>
                  <a:lnTo>
                    <a:pt x="646" y="8"/>
                  </a:lnTo>
                  <a:lnTo>
                    <a:pt x="649" y="15"/>
                  </a:lnTo>
                  <a:lnTo>
                    <a:pt x="654" y="23"/>
                  </a:lnTo>
                  <a:lnTo>
                    <a:pt x="658" y="31"/>
                  </a:lnTo>
                  <a:lnTo>
                    <a:pt x="671" y="48"/>
                  </a:lnTo>
                  <a:lnTo>
                    <a:pt x="685" y="64"/>
                  </a:lnTo>
                  <a:lnTo>
                    <a:pt x="701" y="81"/>
                  </a:lnTo>
                  <a:lnTo>
                    <a:pt x="718" y="98"/>
                  </a:lnTo>
                  <a:lnTo>
                    <a:pt x="736" y="115"/>
                  </a:lnTo>
                  <a:lnTo>
                    <a:pt x="754" y="132"/>
                  </a:lnTo>
                  <a:lnTo>
                    <a:pt x="790" y="164"/>
                  </a:lnTo>
                  <a:lnTo>
                    <a:pt x="820" y="192"/>
                  </a:lnTo>
                  <a:lnTo>
                    <a:pt x="831" y="205"/>
                  </a:lnTo>
                  <a:lnTo>
                    <a:pt x="840" y="216"/>
                  </a:lnTo>
                  <a:lnTo>
                    <a:pt x="844" y="221"/>
                  </a:lnTo>
                  <a:lnTo>
                    <a:pt x="846" y="225"/>
                  </a:lnTo>
                  <a:lnTo>
                    <a:pt x="847" y="229"/>
                  </a:lnTo>
                  <a:lnTo>
                    <a:pt x="848" y="233"/>
                  </a:lnTo>
                  <a:lnTo>
                    <a:pt x="801" y="241"/>
                  </a:lnTo>
                  <a:lnTo>
                    <a:pt x="752" y="246"/>
                  </a:lnTo>
                  <a:lnTo>
                    <a:pt x="700" y="252"/>
                  </a:lnTo>
                  <a:lnTo>
                    <a:pt x="647" y="255"/>
                  </a:lnTo>
                  <a:lnTo>
                    <a:pt x="592" y="259"/>
                  </a:lnTo>
                  <a:lnTo>
                    <a:pt x="535" y="260"/>
                  </a:lnTo>
                  <a:lnTo>
                    <a:pt x="478" y="261"/>
                  </a:lnTo>
                  <a:lnTo>
                    <a:pt x="420" y="261"/>
                  </a:lnTo>
                  <a:lnTo>
                    <a:pt x="363" y="261"/>
                  </a:lnTo>
                  <a:lnTo>
                    <a:pt x="307" y="260"/>
                  </a:lnTo>
                  <a:lnTo>
                    <a:pt x="251" y="258"/>
                  </a:lnTo>
                  <a:lnTo>
                    <a:pt x="196" y="255"/>
                  </a:lnTo>
                  <a:lnTo>
                    <a:pt x="143" y="252"/>
                  </a:lnTo>
                  <a:lnTo>
                    <a:pt x="92" y="249"/>
                  </a:lnTo>
                  <a:lnTo>
                    <a:pt x="45" y="244"/>
                  </a:lnTo>
                  <a:lnTo>
                    <a:pt x="0" y="240"/>
                  </a:lnTo>
                  <a:lnTo>
                    <a:pt x="0" y="234"/>
                  </a:lnTo>
                  <a:lnTo>
                    <a:pt x="3" y="227"/>
                  </a:lnTo>
                  <a:lnTo>
                    <a:pt x="5" y="219"/>
                  </a:lnTo>
                  <a:lnTo>
                    <a:pt x="7" y="212"/>
                  </a:lnTo>
                  <a:lnTo>
                    <a:pt x="15" y="196"/>
                  </a:lnTo>
                  <a:lnTo>
                    <a:pt x="25" y="180"/>
                  </a:lnTo>
                  <a:lnTo>
                    <a:pt x="36" y="162"/>
                  </a:lnTo>
                  <a:lnTo>
                    <a:pt x="50" y="145"/>
                  </a:lnTo>
                  <a:lnTo>
                    <a:pt x="64" y="127"/>
                  </a:lnTo>
                  <a:lnTo>
                    <a:pt x="80" y="109"/>
                  </a:lnTo>
                  <a:lnTo>
                    <a:pt x="96" y="93"/>
                  </a:lnTo>
                  <a:lnTo>
                    <a:pt x="113" y="76"/>
                  </a:lnTo>
                  <a:lnTo>
                    <a:pt x="128" y="60"/>
                  </a:lnTo>
                  <a:lnTo>
                    <a:pt x="144" y="45"/>
                  </a:lnTo>
                  <a:lnTo>
                    <a:pt x="160" y="32"/>
                  </a:lnTo>
                  <a:lnTo>
                    <a:pt x="174" y="20"/>
                  </a:lnTo>
                  <a:lnTo>
                    <a:pt x="188" y="9"/>
                  </a:lnTo>
                  <a:lnTo>
                    <a:pt x="199" y="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32" name="Freeform 40"/>
            <p:cNvSpPr>
              <a:spLocks/>
            </p:cNvSpPr>
            <p:nvPr/>
          </p:nvSpPr>
          <p:spPr bwMode="auto">
            <a:xfrm>
              <a:off x="3480" y="3671"/>
              <a:ext cx="204" cy="73"/>
            </a:xfrm>
            <a:custGeom>
              <a:avLst/>
              <a:gdLst>
                <a:gd name="T0" fmla="*/ 92 w 817"/>
                <a:gd name="T1" fmla="*/ 3 h 288"/>
                <a:gd name="T2" fmla="*/ 716 w 817"/>
                <a:gd name="T3" fmla="*/ 0 h 288"/>
                <a:gd name="T4" fmla="*/ 732 w 817"/>
                <a:gd name="T5" fmla="*/ 40 h 288"/>
                <a:gd name="T6" fmla="*/ 752 w 817"/>
                <a:gd name="T7" fmla="*/ 92 h 288"/>
                <a:gd name="T8" fmla="*/ 773 w 817"/>
                <a:gd name="T9" fmla="*/ 148 h 288"/>
                <a:gd name="T10" fmla="*/ 792 w 817"/>
                <a:gd name="T11" fmla="*/ 202 h 288"/>
                <a:gd name="T12" fmla="*/ 808 w 817"/>
                <a:gd name="T13" fmla="*/ 246 h 288"/>
                <a:gd name="T14" fmla="*/ 817 w 817"/>
                <a:gd name="T15" fmla="*/ 270 h 288"/>
                <a:gd name="T16" fmla="*/ 817 w 817"/>
                <a:gd name="T17" fmla="*/ 274 h 288"/>
                <a:gd name="T18" fmla="*/ 817 w 817"/>
                <a:gd name="T19" fmla="*/ 275 h 288"/>
                <a:gd name="T20" fmla="*/ 816 w 817"/>
                <a:gd name="T21" fmla="*/ 274 h 288"/>
                <a:gd name="T22" fmla="*/ 815 w 817"/>
                <a:gd name="T23" fmla="*/ 271 h 288"/>
                <a:gd name="T24" fmla="*/ 809 w 817"/>
                <a:gd name="T25" fmla="*/ 260 h 288"/>
                <a:gd name="T26" fmla="*/ 800 w 817"/>
                <a:gd name="T27" fmla="*/ 240 h 288"/>
                <a:gd name="T28" fmla="*/ 794 w 817"/>
                <a:gd name="T29" fmla="*/ 246 h 288"/>
                <a:gd name="T30" fmla="*/ 783 w 817"/>
                <a:gd name="T31" fmla="*/ 251 h 288"/>
                <a:gd name="T32" fmla="*/ 770 w 817"/>
                <a:gd name="T33" fmla="*/ 257 h 288"/>
                <a:gd name="T34" fmla="*/ 753 w 817"/>
                <a:gd name="T35" fmla="*/ 261 h 288"/>
                <a:gd name="T36" fmla="*/ 735 w 817"/>
                <a:gd name="T37" fmla="*/ 266 h 288"/>
                <a:gd name="T38" fmla="*/ 714 w 817"/>
                <a:gd name="T39" fmla="*/ 269 h 288"/>
                <a:gd name="T40" fmla="*/ 690 w 817"/>
                <a:gd name="T41" fmla="*/ 273 h 288"/>
                <a:gd name="T42" fmla="*/ 664 w 817"/>
                <a:gd name="T43" fmla="*/ 276 h 288"/>
                <a:gd name="T44" fmla="*/ 608 w 817"/>
                <a:gd name="T45" fmla="*/ 282 h 288"/>
                <a:gd name="T46" fmla="*/ 547 w 817"/>
                <a:gd name="T47" fmla="*/ 285 h 288"/>
                <a:gd name="T48" fmla="*/ 480 w 817"/>
                <a:gd name="T49" fmla="*/ 287 h 288"/>
                <a:gd name="T50" fmla="*/ 413 w 817"/>
                <a:gd name="T51" fmla="*/ 288 h 288"/>
                <a:gd name="T52" fmla="*/ 344 w 817"/>
                <a:gd name="T53" fmla="*/ 288 h 288"/>
                <a:gd name="T54" fmla="*/ 277 w 817"/>
                <a:gd name="T55" fmla="*/ 286 h 288"/>
                <a:gd name="T56" fmla="*/ 213 w 817"/>
                <a:gd name="T57" fmla="*/ 284 h 288"/>
                <a:gd name="T58" fmla="*/ 155 w 817"/>
                <a:gd name="T59" fmla="*/ 279 h 288"/>
                <a:gd name="T60" fmla="*/ 102 w 817"/>
                <a:gd name="T61" fmla="*/ 275 h 288"/>
                <a:gd name="T62" fmla="*/ 57 w 817"/>
                <a:gd name="T63" fmla="*/ 268 h 288"/>
                <a:gd name="T64" fmla="*/ 39 w 817"/>
                <a:gd name="T65" fmla="*/ 265 h 288"/>
                <a:gd name="T66" fmla="*/ 23 w 817"/>
                <a:gd name="T67" fmla="*/ 260 h 288"/>
                <a:gd name="T68" fmla="*/ 10 w 817"/>
                <a:gd name="T69" fmla="*/ 256 h 288"/>
                <a:gd name="T70" fmla="*/ 0 w 817"/>
                <a:gd name="T71" fmla="*/ 251 h 288"/>
                <a:gd name="T72" fmla="*/ 6 w 817"/>
                <a:gd name="T73" fmla="*/ 229 h 288"/>
                <a:gd name="T74" fmla="*/ 19 w 817"/>
                <a:gd name="T75" fmla="*/ 198 h 288"/>
                <a:gd name="T76" fmla="*/ 32 w 817"/>
                <a:gd name="T77" fmla="*/ 161 h 288"/>
                <a:gd name="T78" fmla="*/ 48 w 817"/>
                <a:gd name="T79" fmla="*/ 122 h 288"/>
                <a:gd name="T80" fmla="*/ 64 w 817"/>
                <a:gd name="T81" fmla="*/ 83 h 288"/>
                <a:gd name="T82" fmla="*/ 77 w 817"/>
                <a:gd name="T83" fmla="*/ 48 h 288"/>
                <a:gd name="T84" fmla="*/ 87 w 817"/>
                <a:gd name="T85" fmla="*/ 21 h 288"/>
                <a:gd name="T86" fmla="*/ 92 w 817"/>
                <a:gd name="T87" fmla="*/ 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7" h="288">
                  <a:moveTo>
                    <a:pt x="92" y="3"/>
                  </a:moveTo>
                  <a:lnTo>
                    <a:pt x="716" y="0"/>
                  </a:lnTo>
                  <a:lnTo>
                    <a:pt x="732" y="40"/>
                  </a:lnTo>
                  <a:lnTo>
                    <a:pt x="752" y="92"/>
                  </a:lnTo>
                  <a:lnTo>
                    <a:pt x="773" y="148"/>
                  </a:lnTo>
                  <a:lnTo>
                    <a:pt x="792" y="202"/>
                  </a:lnTo>
                  <a:lnTo>
                    <a:pt x="808" y="246"/>
                  </a:lnTo>
                  <a:lnTo>
                    <a:pt x="817" y="270"/>
                  </a:lnTo>
                  <a:lnTo>
                    <a:pt x="817" y="274"/>
                  </a:lnTo>
                  <a:lnTo>
                    <a:pt x="817" y="275"/>
                  </a:lnTo>
                  <a:lnTo>
                    <a:pt x="816" y="274"/>
                  </a:lnTo>
                  <a:lnTo>
                    <a:pt x="815" y="271"/>
                  </a:lnTo>
                  <a:lnTo>
                    <a:pt x="809" y="260"/>
                  </a:lnTo>
                  <a:lnTo>
                    <a:pt x="800" y="240"/>
                  </a:lnTo>
                  <a:lnTo>
                    <a:pt x="794" y="246"/>
                  </a:lnTo>
                  <a:lnTo>
                    <a:pt x="783" y="251"/>
                  </a:lnTo>
                  <a:lnTo>
                    <a:pt x="770" y="257"/>
                  </a:lnTo>
                  <a:lnTo>
                    <a:pt x="753" y="261"/>
                  </a:lnTo>
                  <a:lnTo>
                    <a:pt x="735" y="266"/>
                  </a:lnTo>
                  <a:lnTo>
                    <a:pt x="714" y="269"/>
                  </a:lnTo>
                  <a:lnTo>
                    <a:pt x="690" y="273"/>
                  </a:lnTo>
                  <a:lnTo>
                    <a:pt x="664" y="276"/>
                  </a:lnTo>
                  <a:lnTo>
                    <a:pt x="608" y="282"/>
                  </a:lnTo>
                  <a:lnTo>
                    <a:pt x="547" y="285"/>
                  </a:lnTo>
                  <a:lnTo>
                    <a:pt x="480" y="287"/>
                  </a:lnTo>
                  <a:lnTo>
                    <a:pt x="413" y="288"/>
                  </a:lnTo>
                  <a:lnTo>
                    <a:pt x="344" y="288"/>
                  </a:lnTo>
                  <a:lnTo>
                    <a:pt x="277" y="286"/>
                  </a:lnTo>
                  <a:lnTo>
                    <a:pt x="213" y="284"/>
                  </a:lnTo>
                  <a:lnTo>
                    <a:pt x="155" y="279"/>
                  </a:lnTo>
                  <a:lnTo>
                    <a:pt x="102" y="275"/>
                  </a:lnTo>
                  <a:lnTo>
                    <a:pt x="57" y="268"/>
                  </a:lnTo>
                  <a:lnTo>
                    <a:pt x="39" y="265"/>
                  </a:lnTo>
                  <a:lnTo>
                    <a:pt x="23" y="260"/>
                  </a:lnTo>
                  <a:lnTo>
                    <a:pt x="10" y="256"/>
                  </a:lnTo>
                  <a:lnTo>
                    <a:pt x="0" y="251"/>
                  </a:lnTo>
                  <a:lnTo>
                    <a:pt x="6" y="229"/>
                  </a:lnTo>
                  <a:lnTo>
                    <a:pt x="19" y="198"/>
                  </a:lnTo>
                  <a:lnTo>
                    <a:pt x="32" y="161"/>
                  </a:lnTo>
                  <a:lnTo>
                    <a:pt x="48" y="122"/>
                  </a:lnTo>
                  <a:lnTo>
                    <a:pt x="64" y="83"/>
                  </a:lnTo>
                  <a:lnTo>
                    <a:pt x="77" y="48"/>
                  </a:lnTo>
                  <a:lnTo>
                    <a:pt x="87" y="21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33" name="Freeform 41"/>
            <p:cNvSpPr>
              <a:spLocks/>
            </p:cNvSpPr>
            <p:nvPr/>
          </p:nvSpPr>
          <p:spPr bwMode="auto">
            <a:xfrm>
              <a:off x="3480" y="3671"/>
              <a:ext cx="204" cy="73"/>
            </a:xfrm>
            <a:custGeom>
              <a:avLst/>
              <a:gdLst>
                <a:gd name="T0" fmla="*/ 92 w 817"/>
                <a:gd name="T1" fmla="*/ 3 h 288"/>
                <a:gd name="T2" fmla="*/ 716 w 817"/>
                <a:gd name="T3" fmla="*/ 0 h 288"/>
                <a:gd name="T4" fmla="*/ 732 w 817"/>
                <a:gd name="T5" fmla="*/ 40 h 288"/>
                <a:gd name="T6" fmla="*/ 752 w 817"/>
                <a:gd name="T7" fmla="*/ 92 h 288"/>
                <a:gd name="T8" fmla="*/ 773 w 817"/>
                <a:gd name="T9" fmla="*/ 148 h 288"/>
                <a:gd name="T10" fmla="*/ 792 w 817"/>
                <a:gd name="T11" fmla="*/ 202 h 288"/>
                <a:gd name="T12" fmla="*/ 808 w 817"/>
                <a:gd name="T13" fmla="*/ 246 h 288"/>
                <a:gd name="T14" fmla="*/ 817 w 817"/>
                <a:gd name="T15" fmla="*/ 270 h 288"/>
                <a:gd name="T16" fmla="*/ 817 w 817"/>
                <a:gd name="T17" fmla="*/ 274 h 288"/>
                <a:gd name="T18" fmla="*/ 817 w 817"/>
                <a:gd name="T19" fmla="*/ 275 h 288"/>
                <a:gd name="T20" fmla="*/ 816 w 817"/>
                <a:gd name="T21" fmla="*/ 274 h 288"/>
                <a:gd name="T22" fmla="*/ 815 w 817"/>
                <a:gd name="T23" fmla="*/ 271 h 288"/>
                <a:gd name="T24" fmla="*/ 809 w 817"/>
                <a:gd name="T25" fmla="*/ 260 h 288"/>
                <a:gd name="T26" fmla="*/ 800 w 817"/>
                <a:gd name="T27" fmla="*/ 240 h 288"/>
                <a:gd name="T28" fmla="*/ 794 w 817"/>
                <a:gd name="T29" fmla="*/ 246 h 288"/>
                <a:gd name="T30" fmla="*/ 783 w 817"/>
                <a:gd name="T31" fmla="*/ 251 h 288"/>
                <a:gd name="T32" fmla="*/ 770 w 817"/>
                <a:gd name="T33" fmla="*/ 257 h 288"/>
                <a:gd name="T34" fmla="*/ 753 w 817"/>
                <a:gd name="T35" fmla="*/ 261 h 288"/>
                <a:gd name="T36" fmla="*/ 735 w 817"/>
                <a:gd name="T37" fmla="*/ 266 h 288"/>
                <a:gd name="T38" fmla="*/ 714 w 817"/>
                <a:gd name="T39" fmla="*/ 269 h 288"/>
                <a:gd name="T40" fmla="*/ 690 w 817"/>
                <a:gd name="T41" fmla="*/ 273 h 288"/>
                <a:gd name="T42" fmla="*/ 664 w 817"/>
                <a:gd name="T43" fmla="*/ 276 h 288"/>
                <a:gd name="T44" fmla="*/ 608 w 817"/>
                <a:gd name="T45" fmla="*/ 282 h 288"/>
                <a:gd name="T46" fmla="*/ 547 w 817"/>
                <a:gd name="T47" fmla="*/ 285 h 288"/>
                <a:gd name="T48" fmla="*/ 480 w 817"/>
                <a:gd name="T49" fmla="*/ 287 h 288"/>
                <a:gd name="T50" fmla="*/ 413 w 817"/>
                <a:gd name="T51" fmla="*/ 288 h 288"/>
                <a:gd name="T52" fmla="*/ 344 w 817"/>
                <a:gd name="T53" fmla="*/ 288 h 288"/>
                <a:gd name="T54" fmla="*/ 277 w 817"/>
                <a:gd name="T55" fmla="*/ 286 h 288"/>
                <a:gd name="T56" fmla="*/ 213 w 817"/>
                <a:gd name="T57" fmla="*/ 284 h 288"/>
                <a:gd name="T58" fmla="*/ 155 w 817"/>
                <a:gd name="T59" fmla="*/ 279 h 288"/>
                <a:gd name="T60" fmla="*/ 102 w 817"/>
                <a:gd name="T61" fmla="*/ 275 h 288"/>
                <a:gd name="T62" fmla="*/ 57 w 817"/>
                <a:gd name="T63" fmla="*/ 268 h 288"/>
                <a:gd name="T64" fmla="*/ 39 w 817"/>
                <a:gd name="T65" fmla="*/ 265 h 288"/>
                <a:gd name="T66" fmla="*/ 23 w 817"/>
                <a:gd name="T67" fmla="*/ 260 h 288"/>
                <a:gd name="T68" fmla="*/ 10 w 817"/>
                <a:gd name="T69" fmla="*/ 256 h 288"/>
                <a:gd name="T70" fmla="*/ 0 w 817"/>
                <a:gd name="T71" fmla="*/ 251 h 288"/>
                <a:gd name="T72" fmla="*/ 6 w 817"/>
                <a:gd name="T73" fmla="*/ 229 h 288"/>
                <a:gd name="T74" fmla="*/ 19 w 817"/>
                <a:gd name="T75" fmla="*/ 198 h 288"/>
                <a:gd name="T76" fmla="*/ 32 w 817"/>
                <a:gd name="T77" fmla="*/ 161 h 288"/>
                <a:gd name="T78" fmla="*/ 48 w 817"/>
                <a:gd name="T79" fmla="*/ 122 h 288"/>
                <a:gd name="T80" fmla="*/ 64 w 817"/>
                <a:gd name="T81" fmla="*/ 83 h 288"/>
                <a:gd name="T82" fmla="*/ 77 w 817"/>
                <a:gd name="T83" fmla="*/ 48 h 288"/>
                <a:gd name="T84" fmla="*/ 87 w 817"/>
                <a:gd name="T85" fmla="*/ 21 h 288"/>
                <a:gd name="T86" fmla="*/ 92 w 817"/>
                <a:gd name="T87" fmla="*/ 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7" h="288">
                  <a:moveTo>
                    <a:pt x="92" y="3"/>
                  </a:moveTo>
                  <a:lnTo>
                    <a:pt x="716" y="0"/>
                  </a:lnTo>
                  <a:lnTo>
                    <a:pt x="732" y="40"/>
                  </a:lnTo>
                  <a:lnTo>
                    <a:pt x="752" y="92"/>
                  </a:lnTo>
                  <a:lnTo>
                    <a:pt x="773" y="148"/>
                  </a:lnTo>
                  <a:lnTo>
                    <a:pt x="792" y="202"/>
                  </a:lnTo>
                  <a:lnTo>
                    <a:pt x="808" y="246"/>
                  </a:lnTo>
                  <a:lnTo>
                    <a:pt x="817" y="270"/>
                  </a:lnTo>
                  <a:lnTo>
                    <a:pt x="817" y="274"/>
                  </a:lnTo>
                  <a:lnTo>
                    <a:pt x="817" y="275"/>
                  </a:lnTo>
                  <a:lnTo>
                    <a:pt x="816" y="274"/>
                  </a:lnTo>
                  <a:lnTo>
                    <a:pt x="815" y="271"/>
                  </a:lnTo>
                  <a:lnTo>
                    <a:pt x="809" y="260"/>
                  </a:lnTo>
                  <a:lnTo>
                    <a:pt x="800" y="240"/>
                  </a:lnTo>
                  <a:lnTo>
                    <a:pt x="794" y="246"/>
                  </a:lnTo>
                  <a:lnTo>
                    <a:pt x="783" y="251"/>
                  </a:lnTo>
                  <a:lnTo>
                    <a:pt x="770" y="257"/>
                  </a:lnTo>
                  <a:lnTo>
                    <a:pt x="753" y="261"/>
                  </a:lnTo>
                  <a:lnTo>
                    <a:pt x="735" y="266"/>
                  </a:lnTo>
                  <a:lnTo>
                    <a:pt x="714" y="269"/>
                  </a:lnTo>
                  <a:lnTo>
                    <a:pt x="690" y="273"/>
                  </a:lnTo>
                  <a:lnTo>
                    <a:pt x="664" y="276"/>
                  </a:lnTo>
                  <a:lnTo>
                    <a:pt x="608" y="282"/>
                  </a:lnTo>
                  <a:lnTo>
                    <a:pt x="547" y="285"/>
                  </a:lnTo>
                  <a:lnTo>
                    <a:pt x="480" y="287"/>
                  </a:lnTo>
                  <a:lnTo>
                    <a:pt x="413" y="288"/>
                  </a:lnTo>
                  <a:lnTo>
                    <a:pt x="344" y="288"/>
                  </a:lnTo>
                  <a:lnTo>
                    <a:pt x="277" y="286"/>
                  </a:lnTo>
                  <a:lnTo>
                    <a:pt x="213" y="284"/>
                  </a:lnTo>
                  <a:lnTo>
                    <a:pt x="155" y="279"/>
                  </a:lnTo>
                  <a:lnTo>
                    <a:pt x="102" y="275"/>
                  </a:lnTo>
                  <a:lnTo>
                    <a:pt x="57" y="268"/>
                  </a:lnTo>
                  <a:lnTo>
                    <a:pt x="39" y="265"/>
                  </a:lnTo>
                  <a:lnTo>
                    <a:pt x="23" y="260"/>
                  </a:lnTo>
                  <a:lnTo>
                    <a:pt x="10" y="256"/>
                  </a:lnTo>
                  <a:lnTo>
                    <a:pt x="0" y="251"/>
                  </a:lnTo>
                  <a:lnTo>
                    <a:pt x="6" y="229"/>
                  </a:lnTo>
                  <a:lnTo>
                    <a:pt x="19" y="198"/>
                  </a:lnTo>
                  <a:lnTo>
                    <a:pt x="32" y="161"/>
                  </a:lnTo>
                  <a:lnTo>
                    <a:pt x="48" y="122"/>
                  </a:lnTo>
                  <a:lnTo>
                    <a:pt x="64" y="83"/>
                  </a:lnTo>
                  <a:lnTo>
                    <a:pt x="77" y="48"/>
                  </a:lnTo>
                  <a:lnTo>
                    <a:pt x="87" y="21"/>
                  </a:lnTo>
                  <a:lnTo>
                    <a:pt x="92" y="3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34" name="Freeform 42"/>
            <p:cNvSpPr>
              <a:spLocks/>
            </p:cNvSpPr>
            <p:nvPr/>
          </p:nvSpPr>
          <p:spPr bwMode="auto">
            <a:xfrm>
              <a:off x="3246" y="3672"/>
              <a:ext cx="232" cy="72"/>
            </a:xfrm>
            <a:custGeom>
              <a:avLst/>
              <a:gdLst>
                <a:gd name="T0" fmla="*/ 142 w 928"/>
                <a:gd name="T1" fmla="*/ 106 h 289"/>
                <a:gd name="T2" fmla="*/ 188 w 928"/>
                <a:gd name="T3" fmla="*/ 95 h 289"/>
                <a:gd name="T4" fmla="*/ 262 w 928"/>
                <a:gd name="T5" fmla="*/ 72 h 289"/>
                <a:gd name="T6" fmla="*/ 363 w 928"/>
                <a:gd name="T7" fmla="*/ 36 h 289"/>
                <a:gd name="T8" fmla="*/ 437 w 928"/>
                <a:gd name="T9" fmla="*/ 12 h 289"/>
                <a:gd name="T10" fmla="*/ 484 w 928"/>
                <a:gd name="T11" fmla="*/ 2 h 289"/>
                <a:gd name="T12" fmla="*/ 514 w 928"/>
                <a:gd name="T13" fmla="*/ 0 h 289"/>
                <a:gd name="T14" fmla="*/ 523 w 928"/>
                <a:gd name="T15" fmla="*/ 2 h 289"/>
                <a:gd name="T16" fmla="*/ 530 w 928"/>
                <a:gd name="T17" fmla="*/ 6 h 289"/>
                <a:gd name="T18" fmla="*/ 541 w 928"/>
                <a:gd name="T19" fmla="*/ 9 h 289"/>
                <a:gd name="T20" fmla="*/ 848 w 928"/>
                <a:gd name="T21" fmla="*/ 51 h 289"/>
                <a:gd name="T22" fmla="*/ 855 w 928"/>
                <a:gd name="T23" fmla="*/ 75 h 289"/>
                <a:gd name="T24" fmla="*/ 870 w 928"/>
                <a:gd name="T25" fmla="*/ 104 h 289"/>
                <a:gd name="T26" fmla="*/ 905 w 928"/>
                <a:gd name="T27" fmla="*/ 166 h 289"/>
                <a:gd name="T28" fmla="*/ 920 w 928"/>
                <a:gd name="T29" fmla="*/ 195 h 289"/>
                <a:gd name="T30" fmla="*/ 927 w 928"/>
                <a:gd name="T31" fmla="*/ 221 h 289"/>
                <a:gd name="T32" fmla="*/ 927 w 928"/>
                <a:gd name="T33" fmla="*/ 231 h 289"/>
                <a:gd name="T34" fmla="*/ 923 w 928"/>
                <a:gd name="T35" fmla="*/ 240 h 289"/>
                <a:gd name="T36" fmla="*/ 917 w 928"/>
                <a:gd name="T37" fmla="*/ 247 h 289"/>
                <a:gd name="T38" fmla="*/ 907 w 928"/>
                <a:gd name="T39" fmla="*/ 252 h 289"/>
                <a:gd name="T40" fmla="*/ 864 w 928"/>
                <a:gd name="T41" fmla="*/ 262 h 289"/>
                <a:gd name="T42" fmla="*/ 817 w 928"/>
                <a:gd name="T43" fmla="*/ 269 h 289"/>
                <a:gd name="T44" fmla="*/ 710 w 928"/>
                <a:gd name="T45" fmla="*/ 282 h 289"/>
                <a:gd name="T46" fmla="*/ 591 w 928"/>
                <a:gd name="T47" fmla="*/ 287 h 289"/>
                <a:gd name="T48" fmla="*/ 468 w 928"/>
                <a:gd name="T49" fmla="*/ 287 h 289"/>
                <a:gd name="T50" fmla="*/ 343 w 928"/>
                <a:gd name="T51" fmla="*/ 283 h 289"/>
                <a:gd name="T52" fmla="*/ 223 w 928"/>
                <a:gd name="T53" fmla="*/ 274 h 289"/>
                <a:gd name="T54" fmla="*/ 113 w 928"/>
                <a:gd name="T55" fmla="*/ 260 h 289"/>
                <a:gd name="T56" fmla="*/ 20 w 928"/>
                <a:gd name="T57" fmla="*/ 245 h 289"/>
                <a:gd name="T58" fmla="*/ 9 w 928"/>
                <a:gd name="T59" fmla="*/ 241 h 289"/>
                <a:gd name="T60" fmla="*/ 4 w 928"/>
                <a:gd name="T61" fmla="*/ 236 h 289"/>
                <a:gd name="T62" fmla="*/ 0 w 928"/>
                <a:gd name="T63" fmla="*/ 229 h 289"/>
                <a:gd name="T64" fmla="*/ 0 w 928"/>
                <a:gd name="T65" fmla="*/ 220 h 289"/>
                <a:gd name="T66" fmla="*/ 8 w 928"/>
                <a:gd name="T67" fmla="*/ 200 h 289"/>
                <a:gd name="T68" fmla="*/ 23 w 928"/>
                <a:gd name="T69" fmla="*/ 177 h 289"/>
                <a:gd name="T70" fmla="*/ 44 w 928"/>
                <a:gd name="T71" fmla="*/ 155 h 289"/>
                <a:gd name="T72" fmla="*/ 69 w 928"/>
                <a:gd name="T73" fmla="*/ 135 h 289"/>
                <a:gd name="T74" fmla="*/ 95 w 928"/>
                <a:gd name="T75" fmla="*/ 118 h 289"/>
                <a:gd name="T76" fmla="*/ 118 w 928"/>
                <a:gd name="T77" fmla="*/ 10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8" h="289">
                  <a:moveTo>
                    <a:pt x="118" y="108"/>
                  </a:moveTo>
                  <a:lnTo>
                    <a:pt x="142" y="106"/>
                  </a:lnTo>
                  <a:lnTo>
                    <a:pt x="164" y="101"/>
                  </a:lnTo>
                  <a:lnTo>
                    <a:pt x="188" y="95"/>
                  </a:lnTo>
                  <a:lnTo>
                    <a:pt x="213" y="89"/>
                  </a:lnTo>
                  <a:lnTo>
                    <a:pt x="262" y="72"/>
                  </a:lnTo>
                  <a:lnTo>
                    <a:pt x="313" y="54"/>
                  </a:lnTo>
                  <a:lnTo>
                    <a:pt x="363" y="36"/>
                  </a:lnTo>
                  <a:lnTo>
                    <a:pt x="414" y="19"/>
                  </a:lnTo>
                  <a:lnTo>
                    <a:pt x="437" y="12"/>
                  </a:lnTo>
                  <a:lnTo>
                    <a:pt x="461" y="7"/>
                  </a:lnTo>
                  <a:lnTo>
                    <a:pt x="484" y="2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19" y="1"/>
                  </a:lnTo>
                  <a:lnTo>
                    <a:pt x="523" y="2"/>
                  </a:lnTo>
                  <a:lnTo>
                    <a:pt x="527" y="4"/>
                  </a:lnTo>
                  <a:lnTo>
                    <a:pt x="530" y="6"/>
                  </a:lnTo>
                  <a:lnTo>
                    <a:pt x="535" y="8"/>
                  </a:lnTo>
                  <a:lnTo>
                    <a:pt x="541" y="9"/>
                  </a:lnTo>
                  <a:lnTo>
                    <a:pt x="546" y="9"/>
                  </a:lnTo>
                  <a:lnTo>
                    <a:pt x="848" y="51"/>
                  </a:lnTo>
                  <a:lnTo>
                    <a:pt x="850" y="63"/>
                  </a:lnTo>
                  <a:lnTo>
                    <a:pt x="855" y="75"/>
                  </a:lnTo>
                  <a:lnTo>
                    <a:pt x="862" y="90"/>
                  </a:lnTo>
                  <a:lnTo>
                    <a:pt x="870" y="104"/>
                  </a:lnTo>
                  <a:lnTo>
                    <a:pt x="888" y="135"/>
                  </a:lnTo>
                  <a:lnTo>
                    <a:pt x="905" y="166"/>
                  </a:lnTo>
                  <a:lnTo>
                    <a:pt x="913" y="181"/>
                  </a:lnTo>
                  <a:lnTo>
                    <a:pt x="920" y="195"/>
                  </a:lnTo>
                  <a:lnTo>
                    <a:pt x="925" y="209"/>
                  </a:lnTo>
                  <a:lnTo>
                    <a:pt x="927" y="221"/>
                  </a:lnTo>
                  <a:lnTo>
                    <a:pt x="928" y="226"/>
                  </a:lnTo>
                  <a:lnTo>
                    <a:pt x="927" y="231"/>
                  </a:lnTo>
                  <a:lnTo>
                    <a:pt x="926" y="236"/>
                  </a:lnTo>
                  <a:lnTo>
                    <a:pt x="923" y="240"/>
                  </a:lnTo>
                  <a:lnTo>
                    <a:pt x="921" y="244"/>
                  </a:lnTo>
                  <a:lnTo>
                    <a:pt x="917" y="247"/>
                  </a:lnTo>
                  <a:lnTo>
                    <a:pt x="912" y="249"/>
                  </a:lnTo>
                  <a:lnTo>
                    <a:pt x="907" y="252"/>
                  </a:lnTo>
                  <a:lnTo>
                    <a:pt x="885" y="257"/>
                  </a:lnTo>
                  <a:lnTo>
                    <a:pt x="864" y="262"/>
                  </a:lnTo>
                  <a:lnTo>
                    <a:pt x="840" y="266"/>
                  </a:lnTo>
                  <a:lnTo>
                    <a:pt x="817" y="269"/>
                  </a:lnTo>
                  <a:lnTo>
                    <a:pt x="765" y="276"/>
                  </a:lnTo>
                  <a:lnTo>
                    <a:pt x="710" y="282"/>
                  </a:lnTo>
                  <a:lnTo>
                    <a:pt x="652" y="285"/>
                  </a:lnTo>
                  <a:lnTo>
                    <a:pt x="591" y="287"/>
                  </a:lnTo>
                  <a:lnTo>
                    <a:pt x="529" y="289"/>
                  </a:lnTo>
                  <a:lnTo>
                    <a:pt x="468" y="287"/>
                  </a:lnTo>
                  <a:lnTo>
                    <a:pt x="405" y="286"/>
                  </a:lnTo>
                  <a:lnTo>
                    <a:pt x="343" y="283"/>
                  </a:lnTo>
                  <a:lnTo>
                    <a:pt x="281" y="280"/>
                  </a:lnTo>
                  <a:lnTo>
                    <a:pt x="223" y="274"/>
                  </a:lnTo>
                  <a:lnTo>
                    <a:pt x="167" y="268"/>
                  </a:lnTo>
                  <a:lnTo>
                    <a:pt x="113" y="260"/>
                  </a:lnTo>
                  <a:lnTo>
                    <a:pt x="63" y="253"/>
                  </a:lnTo>
                  <a:lnTo>
                    <a:pt x="20" y="245"/>
                  </a:lnTo>
                  <a:lnTo>
                    <a:pt x="14" y="244"/>
                  </a:lnTo>
                  <a:lnTo>
                    <a:pt x="9" y="241"/>
                  </a:lnTo>
                  <a:lnTo>
                    <a:pt x="6" y="239"/>
                  </a:lnTo>
                  <a:lnTo>
                    <a:pt x="4" y="236"/>
                  </a:lnTo>
                  <a:lnTo>
                    <a:pt x="2" y="232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4" y="210"/>
                  </a:lnTo>
                  <a:lnTo>
                    <a:pt x="8" y="200"/>
                  </a:lnTo>
                  <a:lnTo>
                    <a:pt x="15" y="189"/>
                  </a:lnTo>
                  <a:lnTo>
                    <a:pt x="23" y="177"/>
                  </a:lnTo>
                  <a:lnTo>
                    <a:pt x="33" y="166"/>
                  </a:lnTo>
                  <a:lnTo>
                    <a:pt x="44" y="155"/>
                  </a:lnTo>
                  <a:lnTo>
                    <a:pt x="57" y="144"/>
                  </a:lnTo>
                  <a:lnTo>
                    <a:pt x="69" y="135"/>
                  </a:lnTo>
                  <a:lnTo>
                    <a:pt x="81" y="126"/>
                  </a:lnTo>
                  <a:lnTo>
                    <a:pt x="95" y="118"/>
                  </a:lnTo>
                  <a:lnTo>
                    <a:pt x="107" y="112"/>
                  </a:lnTo>
                  <a:lnTo>
                    <a:pt x="118" y="108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35" name="Freeform 43"/>
            <p:cNvSpPr>
              <a:spLocks/>
            </p:cNvSpPr>
            <p:nvPr/>
          </p:nvSpPr>
          <p:spPr bwMode="auto">
            <a:xfrm>
              <a:off x="3246" y="3672"/>
              <a:ext cx="232" cy="72"/>
            </a:xfrm>
            <a:custGeom>
              <a:avLst/>
              <a:gdLst>
                <a:gd name="T0" fmla="*/ 142 w 928"/>
                <a:gd name="T1" fmla="*/ 106 h 289"/>
                <a:gd name="T2" fmla="*/ 188 w 928"/>
                <a:gd name="T3" fmla="*/ 95 h 289"/>
                <a:gd name="T4" fmla="*/ 262 w 928"/>
                <a:gd name="T5" fmla="*/ 72 h 289"/>
                <a:gd name="T6" fmla="*/ 363 w 928"/>
                <a:gd name="T7" fmla="*/ 36 h 289"/>
                <a:gd name="T8" fmla="*/ 437 w 928"/>
                <a:gd name="T9" fmla="*/ 12 h 289"/>
                <a:gd name="T10" fmla="*/ 484 w 928"/>
                <a:gd name="T11" fmla="*/ 2 h 289"/>
                <a:gd name="T12" fmla="*/ 514 w 928"/>
                <a:gd name="T13" fmla="*/ 0 h 289"/>
                <a:gd name="T14" fmla="*/ 523 w 928"/>
                <a:gd name="T15" fmla="*/ 2 h 289"/>
                <a:gd name="T16" fmla="*/ 530 w 928"/>
                <a:gd name="T17" fmla="*/ 6 h 289"/>
                <a:gd name="T18" fmla="*/ 541 w 928"/>
                <a:gd name="T19" fmla="*/ 9 h 289"/>
                <a:gd name="T20" fmla="*/ 848 w 928"/>
                <a:gd name="T21" fmla="*/ 51 h 289"/>
                <a:gd name="T22" fmla="*/ 855 w 928"/>
                <a:gd name="T23" fmla="*/ 75 h 289"/>
                <a:gd name="T24" fmla="*/ 870 w 928"/>
                <a:gd name="T25" fmla="*/ 104 h 289"/>
                <a:gd name="T26" fmla="*/ 905 w 928"/>
                <a:gd name="T27" fmla="*/ 166 h 289"/>
                <a:gd name="T28" fmla="*/ 920 w 928"/>
                <a:gd name="T29" fmla="*/ 195 h 289"/>
                <a:gd name="T30" fmla="*/ 927 w 928"/>
                <a:gd name="T31" fmla="*/ 221 h 289"/>
                <a:gd name="T32" fmla="*/ 927 w 928"/>
                <a:gd name="T33" fmla="*/ 231 h 289"/>
                <a:gd name="T34" fmla="*/ 923 w 928"/>
                <a:gd name="T35" fmla="*/ 240 h 289"/>
                <a:gd name="T36" fmla="*/ 917 w 928"/>
                <a:gd name="T37" fmla="*/ 247 h 289"/>
                <a:gd name="T38" fmla="*/ 907 w 928"/>
                <a:gd name="T39" fmla="*/ 252 h 289"/>
                <a:gd name="T40" fmla="*/ 864 w 928"/>
                <a:gd name="T41" fmla="*/ 262 h 289"/>
                <a:gd name="T42" fmla="*/ 817 w 928"/>
                <a:gd name="T43" fmla="*/ 269 h 289"/>
                <a:gd name="T44" fmla="*/ 710 w 928"/>
                <a:gd name="T45" fmla="*/ 282 h 289"/>
                <a:gd name="T46" fmla="*/ 591 w 928"/>
                <a:gd name="T47" fmla="*/ 287 h 289"/>
                <a:gd name="T48" fmla="*/ 468 w 928"/>
                <a:gd name="T49" fmla="*/ 287 h 289"/>
                <a:gd name="T50" fmla="*/ 343 w 928"/>
                <a:gd name="T51" fmla="*/ 283 h 289"/>
                <a:gd name="T52" fmla="*/ 223 w 928"/>
                <a:gd name="T53" fmla="*/ 274 h 289"/>
                <a:gd name="T54" fmla="*/ 113 w 928"/>
                <a:gd name="T55" fmla="*/ 260 h 289"/>
                <a:gd name="T56" fmla="*/ 20 w 928"/>
                <a:gd name="T57" fmla="*/ 245 h 289"/>
                <a:gd name="T58" fmla="*/ 9 w 928"/>
                <a:gd name="T59" fmla="*/ 241 h 289"/>
                <a:gd name="T60" fmla="*/ 4 w 928"/>
                <a:gd name="T61" fmla="*/ 236 h 289"/>
                <a:gd name="T62" fmla="*/ 0 w 928"/>
                <a:gd name="T63" fmla="*/ 229 h 289"/>
                <a:gd name="T64" fmla="*/ 0 w 928"/>
                <a:gd name="T65" fmla="*/ 220 h 289"/>
                <a:gd name="T66" fmla="*/ 8 w 928"/>
                <a:gd name="T67" fmla="*/ 200 h 289"/>
                <a:gd name="T68" fmla="*/ 23 w 928"/>
                <a:gd name="T69" fmla="*/ 177 h 289"/>
                <a:gd name="T70" fmla="*/ 44 w 928"/>
                <a:gd name="T71" fmla="*/ 155 h 289"/>
                <a:gd name="T72" fmla="*/ 69 w 928"/>
                <a:gd name="T73" fmla="*/ 135 h 289"/>
                <a:gd name="T74" fmla="*/ 95 w 928"/>
                <a:gd name="T75" fmla="*/ 118 h 289"/>
                <a:gd name="T76" fmla="*/ 118 w 928"/>
                <a:gd name="T77" fmla="*/ 10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8" h="289">
                  <a:moveTo>
                    <a:pt x="118" y="108"/>
                  </a:moveTo>
                  <a:lnTo>
                    <a:pt x="142" y="106"/>
                  </a:lnTo>
                  <a:lnTo>
                    <a:pt x="164" y="101"/>
                  </a:lnTo>
                  <a:lnTo>
                    <a:pt x="188" y="95"/>
                  </a:lnTo>
                  <a:lnTo>
                    <a:pt x="213" y="89"/>
                  </a:lnTo>
                  <a:lnTo>
                    <a:pt x="262" y="72"/>
                  </a:lnTo>
                  <a:lnTo>
                    <a:pt x="313" y="54"/>
                  </a:lnTo>
                  <a:lnTo>
                    <a:pt x="363" y="36"/>
                  </a:lnTo>
                  <a:lnTo>
                    <a:pt x="414" y="19"/>
                  </a:lnTo>
                  <a:lnTo>
                    <a:pt x="437" y="12"/>
                  </a:lnTo>
                  <a:lnTo>
                    <a:pt x="461" y="7"/>
                  </a:lnTo>
                  <a:lnTo>
                    <a:pt x="484" y="2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19" y="1"/>
                  </a:lnTo>
                  <a:lnTo>
                    <a:pt x="523" y="2"/>
                  </a:lnTo>
                  <a:lnTo>
                    <a:pt x="527" y="4"/>
                  </a:lnTo>
                  <a:lnTo>
                    <a:pt x="530" y="6"/>
                  </a:lnTo>
                  <a:lnTo>
                    <a:pt x="535" y="8"/>
                  </a:lnTo>
                  <a:lnTo>
                    <a:pt x="541" y="9"/>
                  </a:lnTo>
                  <a:lnTo>
                    <a:pt x="546" y="9"/>
                  </a:lnTo>
                  <a:lnTo>
                    <a:pt x="848" y="51"/>
                  </a:lnTo>
                  <a:lnTo>
                    <a:pt x="850" y="63"/>
                  </a:lnTo>
                  <a:lnTo>
                    <a:pt x="855" y="75"/>
                  </a:lnTo>
                  <a:lnTo>
                    <a:pt x="862" y="90"/>
                  </a:lnTo>
                  <a:lnTo>
                    <a:pt x="870" y="104"/>
                  </a:lnTo>
                  <a:lnTo>
                    <a:pt x="888" y="135"/>
                  </a:lnTo>
                  <a:lnTo>
                    <a:pt x="905" y="166"/>
                  </a:lnTo>
                  <a:lnTo>
                    <a:pt x="913" y="181"/>
                  </a:lnTo>
                  <a:lnTo>
                    <a:pt x="920" y="195"/>
                  </a:lnTo>
                  <a:lnTo>
                    <a:pt x="925" y="209"/>
                  </a:lnTo>
                  <a:lnTo>
                    <a:pt x="927" y="221"/>
                  </a:lnTo>
                  <a:lnTo>
                    <a:pt x="928" y="226"/>
                  </a:lnTo>
                  <a:lnTo>
                    <a:pt x="927" y="231"/>
                  </a:lnTo>
                  <a:lnTo>
                    <a:pt x="926" y="236"/>
                  </a:lnTo>
                  <a:lnTo>
                    <a:pt x="923" y="240"/>
                  </a:lnTo>
                  <a:lnTo>
                    <a:pt x="921" y="244"/>
                  </a:lnTo>
                  <a:lnTo>
                    <a:pt x="917" y="247"/>
                  </a:lnTo>
                  <a:lnTo>
                    <a:pt x="912" y="249"/>
                  </a:lnTo>
                  <a:lnTo>
                    <a:pt x="907" y="252"/>
                  </a:lnTo>
                  <a:lnTo>
                    <a:pt x="885" y="257"/>
                  </a:lnTo>
                  <a:lnTo>
                    <a:pt x="864" y="262"/>
                  </a:lnTo>
                  <a:lnTo>
                    <a:pt x="840" y="266"/>
                  </a:lnTo>
                  <a:lnTo>
                    <a:pt x="817" y="269"/>
                  </a:lnTo>
                  <a:lnTo>
                    <a:pt x="765" y="276"/>
                  </a:lnTo>
                  <a:lnTo>
                    <a:pt x="710" y="282"/>
                  </a:lnTo>
                  <a:lnTo>
                    <a:pt x="652" y="285"/>
                  </a:lnTo>
                  <a:lnTo>
                    <a:pt x="591" y="287"/>
                  </a:lnTo>
                  <a:lnTo>
                    <a:pt x="529" y="289"/>
                  </a:lnTo>
                  <a:lnTo>
                    <a:pt x="468" y="287"/>
                  </a:lnTo>
                  <a:lnTo>
                    <a:pt x="405" y="286"/>
                  </a:lnTo>
                  <a:lnTo>
                    <a:pt x="343" y="283"/>
                  </a:lnTo>
                  <a:lnTo>
                    <a:pt x="281" y="280"/>
                  </a:lnTo>
                  <a:lnTo>
                    <a:pt x="223" y="274"/>
                  </a:lnTo>
                  <a:lnTo>
                    <a:pt x="167" y="268"/>
                  </a:lnTo>
                  <a:lnTo>
                    <a:pt x="113" y="260"/>
                  </a:lnTo>
                  <a:lnTo>
                    <a:pt x="63" y="253"/>
                  </a:lnTo>
                  <a:lnTo>
                    <a:pt x="20" y="245"/>
                  </a:lnTo>
                  <a:lnTo>
                    <a:pt x="14" y="244"/>
                  </a:lnTo>
                  <a:lnTo>
                    <a:pt x="9" y="241"/>
                  </a:lnTo>
                  <a:lnTo>
                    <a:pt x="6" y="239"/>
                  </a:lnTo>
                  <a:lnTo>
                    <a:pt x="4" y="236"/>
                  </a:lnTo>
                  <a:lnTo>
                    <a:pt x="2" y="232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4" y="210"/>
                  </a:lnTo>
                  <a:lnTo>
                    <a:pt x="8" y="200"/>
                  </a:lnTo>
                  <a:lnTo>
                    <a:pt x="15" y="189"/>
                  </a:lnTo>
                  <a:lnTo>
                    <a:pt x="23" y="177"/>
                  </a:lnTo>
                  <a:lnTo>
                    <a:pt x="33" y="166"/>
                  </a:lnTo>
                  <a:lnTo>
                    <a:pt x="44" y="155"/>
                  </a:lnTo>
                  <a:lnTo>
                    <a:pt x="57" y="144"/>
                  </a:lnTo>
                  <a:lnTo>
                    <a:pt x="69" y="135"/>
                  </a:lnTo>
                  <a:lnTo>
                    <a:pt x="81" y="126"/>
                  </a:lnTo>
                  <a:lnTo>
                    <a:pt x="95" y="118"/>
                  </a:lnTo>
                  <a:lnTo>
                    <a:pt x="107" y="112"/>
                  </a:lnTo>
                  <a:lnTo>
                    <a:pt x="118" y="108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36" name="Freeform 44"/>
            <p:cNvSpPr>
              <a:spLocks/>
            </p:cNvSpPr>
            <p:nvPr/>
          </p:nvSpPr>
          <p:spPr bwMode="auto">
            <a:xfrm>
              <a:off x="3029" y="3673"/>
              <a:ext cx="216" cy="67"/>
            </a:xfrm>
            <a:custGeom>
              <a:avLst/>
              <a:gdLst>
                <a:gd name="T0" fmla="*/ 167 w 864"/>
                <a:gd name="T1" fmla="*/ 99 h 268"/>
                <a:gd name="T2" fmla="*/ 201 w 864"/>
                <a:gd name="T3" fmla="*/ 91 h 268"/>
                <a:gd name="T4" fmla="*/ 258 w 864"/>
                <a:gd name="T5" fmla="*/ 69 h 268"/>
                <a:gd name="T6" fmla="*/ 335 w 864"/>
                <a:gd name="T7" fmla="*/ 32 h 268"/>
                <a:gd name="T8" fmla="*/ 391 w 864"/>
                <a:gd name="T9" fmla="*/ 9 h 268"/>
                <a:gd name="T10" fmla="*/ 426 w 864"/>
                <a:gd name="T11" fmla="*/ 1 h 268"/>
                <a:gd name="T12" fmla="*/ 454 w 864"/>
                <a:gd name="T13" fmla="*/ 0 h 268"/>
                <a:gd name="T14" fmla="*/ 470 w 864"/>
                <a:gd name="T15" fmla="*/ 1 h 268"/>
                <a:gd name="T16" fmla="*/ 759 w 864"/>
                <a:gd name="T17" fmla="*/ 92 h 268"/>
                <a:gd name="T18" fmla="*/ 764 w 864"/>
                <a:gd name="T19" fmla="*/ 108 h 268"/>
                <a:gd name="T20" fmla="*/ 776 w 864"/>
                <a:gd name="T21" fmla="*/ 123 h 268"/>
                <a:gd name="T22" fmla="*/ 811 w 864"/>
                <a:gd name="T23" fmla="*/ 154 h 268"/>
                <a:gd name="T24" fmla="*/ 830 w 864"/>
                <a:gd name="T25" fmla="*/ 171 h 268"/>
                <a:gd name="T26" fmla="*/ 847 w 864"/>
                <a:gd name="T27" fmla="*/ 191 h 268"/>
                <a:gd name="T28" fmla="*/ 859 w 864"/>
                <a:gd name="T29" fmla="*/ 215 h 268"/>
                <a:gd name="T30" fmla="*/ 863 w 864"/>
                <a:gd name="T31" fmla="*/ 228 h 268"/>
                <a:gd name="T32" fmla="*/ 864 w 864"/>
                <a:gd name="T33" fmla="*/ 243 h 268"/>
                <a:gd name="T34" fmla="*/ 784 w 864"/>
                <a:gd name="T35" fmla="*/ 250 h 268"/>
                <a:gd name="T36" fmla="*/ 673 w 864"/>
                <a:gd name="T37" fmla="*/ 256 h 268"/>
                <a:gd name="T38" fmla="*/ 543 w 864"/>
                <a:gd name="T39" fmla="*/ 263 h 268"/>
                <a:gd name="T40" fmla="*/ 403 w 864"/>
                <a:gd name="T41" fmla="*/ 266 h 268"/>
                <a:gd name="T42" fmla="*/ 269 w 864"/>
                <a:gd name="T43" fmla="*/ 266 h 268"/>
                <a:gd name="T44" fmla="*/ 149 w 864"/>
                <a:gd name="T45" fmla="*/ 260 h 268"/>
                <a:gd name="T46" fmla="*/ 98 w 864"/>
                <a:gd name="T47" fmla="*/ 253 h 268"/>
                <a:gd name="T48" fmla="*/ 55 w 864"/>
                <a:gd name="T49" fmla="*/ 244 h 268"/>
                <a:gd name="T50" fmla="*/ 23 w 864"/>
                <a:gd name="T51" fmla="*/ 233 h 268"/>
                <a:gd name="T52" fmla="*/ 0 w 864"/>
                <a:gd name="T53" fmla="*/ 218 h 268"/>
                <a:gd name="T54" fmla="*/ 14 w 864"/>
                <a:gd name="T55" fmla="*/ 198 h 268"/>
                <a:gd name="T56" fmla="*/ 30 w 864"/>
                <a:gd name="T57" fmla="*/ 180 h 268"/>
                <a:gd name="T58" fmla="*/ 65 w 864"/>
                <a:gd name="T59" fmla="*/ 149 h 268"/>
                <a:gd name="T60" fmla="*/ 107 w 864"/>
                <a:gd name="T61" fmla="*/ 123 h 268"/>
                <a:gd name="T62" fmla="*/ 150 w 864"/>
                <a:gd name="T63" fmla="*/ 10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4" h="268">
                  <a:moveTo>
                    <a:pt x="150" y="101"/>
                  </a:moveTo>
                  <a:lnTo>
                    <a:pt x="167" y="99"/>
                  </a:lnTo>
                  <a:lnTo>
                    <a:pt x="183" y="97"/>
                  </a:lnTo>
                  <a:lnTo>
                    <a:pt x="201" y="91"/>
                  </a:lnTo>
                  <a:lnTo>
                    <a:pt x="219" y="85"/>
                  </a:lnTo>
                  <a:lnTo>
                    <a:pt x="258" y="69"/>
                  </a:lnTo>
                  <a:lnTo>
                    <a:pt x="296" y="51"/>
                  </a:lnTo>
                  <a:lnTo>
                    <a:pt x="335" y="32"/>
                  </a:lnTo>
                  <a:lnTo>
                    <a:pt x="373" y="16"/>
                  </a:lnTo>
                  <a:lnTo>
                    <a:pt x="391" y="9"/>
                  </a:lnTo>
                  <a:lnTo>
                    <a:pt x="409" y="5"/>
                  </a:lnTo>
                  <a:lnTo>
                    <a:pt x="426" y="1"/>
                  </a:lnTo>
                  <a:lnTo>
                    <a:pt x="442" y="0"/>
                  </a:lnTo>
                  <a:lnTo>
                    <a:pt x="454" y="0"/>
                  </a:lnTo>
                  <a:lnTo>
                    <a:pt x="462" y="0"/>
                  </a:lnTo>
                  <a:lnTo>
                    <a:pt x="470" y="1"/>
                  </a:lnTo>
                  <a:lnTo>
                    <a:pt x="481" y="1"/>
                  </a:lnTo>
                  <a:lnTo>
                    <a:pt x="759" y="92"/>
                  </a:lnTo>
                  <a:lnTo>
                    <a:pt x="761" y="100"/>
                  </a:lnTo>
                  <a:lnTo>
                    <a:pt x="764" y="108"/>
                  </a:lnTo>
                  <a:lnTo>
                    <a:pt x="770" y="116"/>
                  </a:lnTo>
                  <a:lnTo>
                    <a:pt x="776" y="123"/>
                  </a:lnTo>
                  <a:lnTo>
                    <a:pt x="792" y="138"/>
                  </a:lnTo>
                  <a:lnTo>
                    <a:pt x="811" y="154"/>
                  </a:lnTo>
                  <a:lnTo>
                    <a:pt x="821" y="162"/>
                  </a:lnTo>
                  <a:lnTo>
                    <a:pt x="830" y="171"/>
                  </a:lnTo>
                  <a:lnTo>
                    <a:pt x="839" y="181"/>
                  </a:lnTo>
                  <a:lnTo>
                    <a:pt x="847" y="191"/>
                  </a:lnTo>
                  <a:lnTo>
                    <a:pt x="854" y="202"/>
                  </a:lnTo>
                  <a:lnTo>
                    <a:pt x="859" y="215"/>
                  </a:lnTo>
                  <a:lnTo>
                    <a:pt x="862" y="222"/>
                  </a:lnTo>
                  <a:lnTo>
                    <a:pt x="863" y="228"/>
                  </a:lnTo>
                  <a:lnTo>
                    <a:pt x="864" y="236"/>
                  </a:lnTo>
                  <a:lnTo>
                    <a:pt x="864" y="243"/>
                  </a:lnTo>
                  <a:lnTo>
                    <a:pt x="829" y="246"/>
                  </a:lnTo>
                  <a:lnTo>
                    <a:pt x="784" y="250"/>
                  </a:lnTo>
                  <a:lnTo>
                    <a:pt x="732" y="253"/>
                  </a:lnTo>
                  <a:lnTo>
                    <a:pt x="673" y="256"/>
                  </a:lnTo>
                  <a:lnTo>
                    <a:pt x="610" y="260"/>
                  </a:lnTo>
                  <a:lnTo>
                    <a:pt x="543" y="263"/>
                  </a:lnTo>
                  <a:lnTo>
                    <a:pt x="473" y="265"/>
                  </a:lnTo>
                  <a:lnTo>
                    <a:pt x="403" y="266"/>
                  </a:lnTo>
                  <a:lnTo>
                    <a:pt x="335" y="268"/>
                  </a:lnTo>
                  <a:lnTo>
                    <a:pt x="269" y="266"/>
                  </a:lnTo>
                  <a:lnTo>
                    <a:pt x="206" y="264"/>
                  </a:lnTo>
                  <a:lnTo>
                    <a:pt x="149" y="260"/>
                  </a:lnTo>
                  <a:lnTo>
                    <a:pt x="123" y="256"/>
                  </a:lnTo>
                  <a:lnTo>
                    <a:pt x="98" y="253"/>
                  </a:lnTo>
                  <a:lnTo>
                    <a:pt x="76" y="249"/>
                  </a:lnTo>
                  <a:lnTo>
                    <a:pt x="55" y="244"/>
                  </a:lnTo>
                  <a:lnTo>
                    <a:pt x="37" y="238"/>
                  </a:lnTo>
                  <a:lnTo>
                    <a:pt x="23" y="233"/>
                  </a:lnTo>
                  <a:lnTo>
                    <a:pt x="10" y="226"/>
                  </a:lnTo>
                  <a:lnTo>
                    <a:pt x="0" y="218"/>
                  </a:lnTo>
                  <a:lnTo>
                    <a:pt x="7" y="208"/>
                  </a:lnTo>
                  <a:lnTo>
                    <a:pt x="14" y="198"/>
                  </a:lnTo>
                  <a:lnTo>
                    <a:pt x="21" y="189"/>
                  </a:lnTo>
                  <a:lnTo>
                    <a:pt x="30" y="180"/>
                  </a:lnTo>
                  <a:lnTo>
                    <a:pt x="46" y="163"/>
                  </a:lnTo>
                  <a:lnTo>
                    <a:pt x="65" y="149"/>
                  </a:lnTo>
                  <a:lnTo>
                    <a:pt x="86" y="135"/>
                  </a:lnTo>
                  <a:lnTo>
                    <a:pt x="107" y="123"/>
                  </a:lnTo>
                  <a:lnTo>
                    <a:pt x="128" y="112"/>
                  </a:lnTo>
                  <a:lnTo>
                    <a:pt x="150" y="101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37" name="Freeform 45"/>
            <p:cNvSpPr>
              <a:spLocks/>
            </p:cNvSpPr>
            <p:nvPr/>
          </p:nvSpPr>
          <p:spPr bwMode="auto">
            <a:xfrm>
              <a:off x="3029" y="3673"/>
              <a:ext cx="216" cy="67"/>
            </a:xfrm>
            <a:custGeom>
              <a:avLst/>
              <a:gdLst>
                <a:gd name="T0" fmla="*/ 167 w 864"/>
                <a:gd name="T1" fmla="*/ 99 h 268"/>
                <a:gd name="T2" fmla="*/ 201 w 864"/>
                <a:gd name="T3" fmla="*/ 91 h 268"/>
                <a:gd name="T4" fmla="*/ 258 w 864"/>
                <a:gd name="T5" fmla="*/ 69 h 268"/>
                <a:gd name="T6" fmla="*/ 335 w 864"/>
                <a:gd name="T7" fmla="*/ 32 h 268"/>
                <a:gd name="T8" fmla="*/ 391 w 864"/>
                <a:gd name="T9" fmla="*/ 9 h 268"/>
                <a:gd name="T10" fmla="*/ 426 w 864"/>
                <a:gd name="T11" fmla="*/ 1 h 268"/>
                <a:gd name="T12" fmla="*/ 454 w 864"/>
                <a:gd name="T13" fmla="*/ 0 h 268"/>
                <a:gd name="T14" fmla="*/ 470 w 864"/>
                <a:gd name="T15" fmla="*/ 1 h 268"/>
                <a:gd name="T16" fmla="*/ 759 w 864"/>
                <a:gd name="T17" fmla="*/ 92 h 268"/>
                <a:gd name="T18" fmla="*/ 764 w 864"/>
                <a:gd name="T19" fmla="*/ 108 h 268"/>
                <a:gd name="T20" fmla="*/ 776 w 864"/>
                <a:gd name="T21" fmla="*/ 123 h 268"/>
                <a:gd name="T22" fmla="*/ 811 w 864"/>
                <a:gd name="T23" fmla="*/ 154 h 268"/>
                <a:gd name="T24" fmla="*/ 830 w 864"/>
                <a:gd name="T25" fmla="*/ 171 h 268"/>
                <a:gd name="T26" fmla="*/ 847 w 864"/>
                <a:gd name="T27" fmla="*/ 191 h 268"/>
                <a:gd name="T28" fmla="*/ 859 w 864"/>
                <a:gd name="T29" fmla="*/ 215 h 268"/>
                <a:gd name="T30" fmla="*/ 863 w 864"/>
                <a:gd name="T31" fmla="*/ 228 h 268"/>
                <a:gd name="T32" fmla="*/ 864 w 864"/>
                <a:gd name="T33" fmla="*/ 243 h 268"/>
                <a:gd name="T34" fmla="*/ 784 w 864"/>
                <a:gd name="T35" fmla="*/ 250 h 268"/>
                <a:gd name="T36" fmla="*/ 673 w 864"/>
                <a:gd name="T37" fmla="*/ 256 h 268"/>
                <a:gd name="T38" fmla="*/ 543 w 864"/>
                <a:gd name="T39" fmla="*/ 263 h 268"/>
                <a:gd name="T40" fmla="*/ 403 w 864"/>
                <a:gd name="T41" fmla="*/ 266 h 268"/>
                <a:gd name="T42" fmla="*/ 269 w 864"/>
                <a:gd name="T43" fmla="*/ 266 h 268"/>
                <a:gd name="T44" fmla="*/ 149 w 864"/>
                <a:gd name="T45" fmla="*/ 260 h 268"/>
                <a:gd name="T46" fmla="*/ 98 w 864"/>
                <a:gd name="T47" fmla="*/ 253 h 268"/>
                <a:gd name="T48" fmla="*/ 55 w 864"/>
                <a:gd name="T49" fmla="*/ 244 h 268"/>
                <a:gd name="T50" fmla="*/ 23 w 864"/>
                <a:gd name="T51" fmla="*/ 233 h 268"/>
                <a:gd name="T52" fmla="*/ 0 w 864"/>
                <a:gd name="T53" fmla="*/ 218 h 268"/>
                <a:gd name="T54" fmla="*/ 14 w 864"/>
                <a:gd name="T55" fmla="*/ 198 h 268"/>
                <a:gd name="T56" fmla="*/ 30 w 864"/>
                <a:gd name="T57" fmla="*/ 180 h 268"/>
                <a:gd name="T58" fmla="*/ 65 w 864"/>
                <a:gd name="T59" fmla="*/ 149 h 268"/>
                <a:gd name="T60" fmla="*/ 107 w 864"/>
                <a:gd name="T61" fmla="*/ 123 h 268"/>
                <a:gd name="T62" fmla="*/ 150 w 864"/>
                <a:gd name="T63" fmla="*/ 10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4" h="268">
                  <a:moveTo>
                    <a:pt x="150" y="101"/>
                  </a:moveTo>
                  <a:lnTo>
                    <a:pt x="167" y="99"/>
                  </a:lnTo>
                  <a:lnTo>
                    <a:pt x="183" y="97"/>
                  </a:lnTo>
                  <a:lnTo>
                    <a:pt x="201" y="91"/>
                  </a:lnTo>
                  <a:lnTo>
                    <a:pt x="219" y="85"/>
                  </a:lnTo>
                  <a:lnTo>
                    <a:pt x="258" y="69"/>
                  </a:lnTo>
                  <a:lnTo>
                    <a:pt x="296" y="51"/>
                  </a:lnTo>
                  <a:lnTo>
                    <a:pt x="335" y="32"/>
                  </a:lnTo>
                  <a:lnTo>
                    <a:pt x="373" y="16"/>
                  </a:lnTo>
                  <a:lnTo>
                    <a:pt x="391" y="9"/>
                  </a:lnTo>
                  <a:lnTo>
                    <a:pt x="409" y="5"/>
                  </a:lnTo>
                  <a:lnTo>
                    <a:pt x="426" y="1"/>
                  </a:lnTo>
                  <a:lnTo>
                    <a:pt x="442" y="0"/>
                  </a:lnTo>
                  <a:lnTo>
                    <a:pt x="454" y="0"/>
                  </a:lnTo>
                  <a:lnTo>
                    <a:pt x="462" y="0"/>
                  </a:lnTo>
                  <a:lnTo>
                    <a:pt x="470" y="1"/>
                  </a:lnTo>
                  <a:lnTo>
                    <a:pt x="481" y="1"/>
                  </a:lnTo>
                  <a:lnTo>
                    <a:pt x="759" y="92"/>
                  </a:lnTo>
                  <a:lnTo>
                    <a:pt x="761" y="100"/>
                  </a:lnTo>
                  <a:lnTo>
                    <a:pt x="764" y="108"/>
                  </a:lnTo>
                  <a:lnTo>
                    <a:pt x="770" y="116"/>
                  </a:lnTo>
                  <a:lnTo>
                    <a:pt x="776" y="123"/>
                  </a:lnTo>
                  <a:lnTo>
                    <a:pt x="792" y="138"/>
                  </a:lnTo>
                  <a:lnTo>
                    <a:pt x="811" y="154"/>
                  </a:lnTo>
                  <a:lnTo>
                    <a:pt x="821" y="162"/>
                  </a:lnTo>
                  <a:lnTo>
                    <a:pt x="830" y="171"/>
                  </a:lnTo>
                  <a:lnTo>
                    <a:pt x="839" y="181"/>
                  </a:lnTo>
                  <a:lnTo>
                    <a:pt x="847" y="191"/>
                  </a:lnTo>
                  <a:lnTo>
                    <a:pt x="854" y="202"/>
                  </a:lnTo>
                  <a:lnTo>
                    <a:pt x="859" y="215"/>
                  </a:lnTo>
                  <a:lnTo>
                    <a:pt x="862" y="222"/>
                  </a:lnTo>
                  <a:lnTo>
                    <a:pt x="863" y="228"/>
                  </a:lnTo>
                  <a:lnTo>
                    <a:pt x="864" y="236"/>
                  </a:lnTo>
                  <a:lnTo>
                    <a:pt x="864" y="243"/>
                  </a:lnTo>
                  <a:lnTo>
                    <a:pt x="829" y="246"/>
                  </a:lnTo>
                  <a:lnTo>
                    <a:pt x="784" y="250"/>
                  </a:lnTo>
                  <a:lnTo>
                    <a:pt x="732" y="253"/>
                  </a:lnTo>
                  <a:lnTo>
                    <a:pt x="673" y="256"/>
                  </a:lnTo>
                  <a:lnTo>
                    <a:pt x="610" y="260"/>
                  </a:lnTo>
                  <a:lnTo>
                    <a:pt x="543" y="263"/>
                  </a:lnTo>
                  <a:lnTo>
                    <a:pt x="473" y="265"/>
                  </a:lnTo>
                  <a:lnTo>
                    <a:pt x="403" y="266"/>
                  </a:lnTo>
                  <a:lnTo>
                    <a:pt x="335" y="268"/>
                  </a:lnTo>
                  <a:lnTo>
                    <a:pt x="269" y="266"/>
                  </a:lnTo>
                  <a:lnTo>
                    <a:pt x="206" y="264"/>
                  </a:lnTo>
                  <a:lnTo>
                    <a:pt x="149" y="260"/>
                  </a:lnTo>
                  <a:lnTo>
                    <a:pt x="123" y="256"/>
                  </a:lnTo>
                  <a:lnTo>
                    <a:pt x="98" y="253"/>
                  </a:lnTo>
                  <a:lnTo>
                    <a:pt x="76" y="249"/>
                  </a:lnTo>
                  <a:lnTo>
                    <a:pt x="55" y="244"/>
                  </a:lnTo>
                  <a:lnTo>
                    <a:pt x="37" y="238"/>
                  </a:lnTo>
                  <a:lnTo>
                    <a:pt x="23" y="233"/>
                  </a:lnTo>
                  <a:lnTo>
                    <a:pt x="10" y="226"/>
                  </a:lnTo>
                  <a:lnTo>
                    <a:pt x="0" y="218"/>
                  </a:lnTo>
                  <a:lnTo>
                    <a:pt x="7" y="208"/>
                  </a:lnTo>
                  <a:lnTo>
                    <a:pt x="14" y="198"/>
                  </a:lnTo>
                  <a:lnTo>
                    <a:pt x="21" y="189"/>
                  </a:lnTo>
                  <a:lnTo>
                    <a:pt x="30" y="180"/>
                  </a:lnTo>
                  <a:lnTo>
                    <a:pt x="46" y="163"/>
                  </a:lnTo>
                  <a:lnTo>
                    <a:pt x="65" y="149"/>
                  </a:lnTo>
                  <a:lnTo>
                    <a:pt x="86" y="135"/>
                  </a:lnTo>
                  <a:lnTo>
                    <a:pt x="107" y="123"/>
                  </a:lnTo>
                  <a:lnTo>
                    <a:pt x="128" y="112"/>
                  </a:lnTo>
                  <a:lnTo>
                    <a:pt x="150" y="10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38" name="Freeform 46"/>
            <p:cNvSpPr>
              <a:spLocks/>
            </p:cNvSpPr>
            <p:nvPr/>
          </p:nvSpPr>
          <p:spPr bwMode="auto">
            <a:xfrm>
              <a:off x="2281" y="3631"/>
              <a:ext cx="293" cy="112"/>
            </a:xfrm>
            <a:custGeom>
              <a:avLst/>
              <a:gdLst>
                <a:gd name="T0" fmla="*/ 25 w 1172"/>
                <a:gd name="T1" fmla="*/ 390 h 449"/>
                <a:gd name="T2" fmla="*/ 16 w 1172"/>
                <a:gd name="T3" fmla="*/ 383 h 449"/>
                <a:gd name="T4" fmla="*/ 9 w 1172"/>
                <a:gd name="T5" fmla="*/ 373 h 449"/>
                <a:gd name="T6" fmla="*/ 3 w 1172"/>
                <a:gd name="T7" fmla="*/ 360 h 449"/>
                <a:gd name="T8" fmla="*/ 1 w 1172"/>
                <a:gd name="T9" fmla="*/ 347 h 449"/>
                <a:gd name="T10" fmla="*/ 0 w 1172"/>
                <a:gd name="T11" fmla="*/ 335 h 449"/>
                <a:gd name="T12" fmla="*/ 2 w 1172"/>
                <a:gd name="T13" fmla="*/ 324 h 449"/>
                <a:gd name="T14" fmla="*/ 8 w 1172"/>
                <a:gd name="T15" fmla="*/ 317 h 449"/>
                <a:gd name="T16" fmla="*/ 89 w 1172"/>
                <a:gd name="T17" fmla="*/ 286 h 449"/>
                <a:gd name="T18" fmla="*/ 213 w 1172"/>
                <a:gd name="T19" fmla="*/ 242 h 449"/>
                <a:gd name="T20" fmla="*/ 300 w 1172"/>
                <a:gd name="T21" fmla="*/ 211 h 449"/>
                <a:gd name="T22" fmla="*/ 384 w 1172"/>
                <a:gd name="T23" fmla="*/ 176 h 449"/>
                <a:gd name="T24" fmla="*/ 445 w 1172"/>
                <a:gd name="T25" fmla="*/ 146 h 449"/>
                <a:gd name="T26" fmla="*/ 484 w 1172"/>
                <a:gd name="T27" fmla="*/ 125 h 449"/>
                <a:gd name="T28" fmla="*/ 520 w 1172"/>
                <a:gd name="T29" fmla="*/ 100 h 449"/>
                <a:gd name="T30" fmla="*/ 555 w 1172"/>
                <a:gd name="T31" fmla="*/ 74 h 449"/>
                <a:gd name="T32" fmla="*/ 586 w 1172"/>
                <a:gd name="T33" fmla="*/ 46 h 449"/>
                <a:gd name="T34" fmla="*/ 615 w 1172"/>
                <a:gd name="T35" fmla="*/ 16 h 449"/>
                <a:gd name="T36" fmla="*/ 639 w 1172"/>
                <a:gd name="T37" fmla="*/ 2 h 449"/>
                <a:gd name="T38" fmla="*/ 674 w 1172"/>
                <a:gd name="T39" fmla="*/ 6 h 449"/>
                <a:gd name="T40" fmla="*/ 685 w 1172"/>
                <a:gd name="T41" fmla="*/ 33 h 449"/>
                <a:gd name="T42" fmla="*/ 690 w 1172"/>
                <a:gd name="T43" fmla="*/ 79 h 449"/>
                <a:gd name="T44" fmla="*/ 702 w 1172"/>
                <a:gd name="T45" fmla="*/ 119 h 449"/>
                <a:gd name="T46" fmla="*/ 720 w 1172"/>
                <a:gd name="T47" fmla="*/ 154 h 449"/>
                <a:gd name="T48" fmla="*/ 742 w 1172"/>
                <a:gd name="T49" fmla="*/ 184 h 449"/>
                <a:gd name="T50" fmla="*/ 769 w 1172"/>
                <a:gd name="T51" fmla="*/ 211 h 449"/>
                <a:gd name="T52" fmla="*/ 801 w 1172"/>
                <a:gd name="T53" fmla="*/ 233 h 449"/>
                <a:gd name="T54" fmla="*/ 835 w 1172"/>
                <a:gd name="T55" fmla="*/ 254 h 449"/>
                <a:gd name="T56" fmla="*/ 890 w 1172"/>
                <a:gd name="T57" fmla="*/ 281 h 449"/>
                <a:gd name="T58" fmla="*/ 970 w 1172"/>
                <a:gd name="T59" fmla="*/ 312 h 449"/>
                <a:gd name="T60" fmla="*/ 1051 w 1172"/>
                <a:gd name="T61" fmla="*/ 342 h 449"/>
                <a:gd name="T62" fmla="*/ 1109 w 1172"/>
                <a:gd name="T63" fmla="*/ 367 h 449"/>
                <a:gd name="T64" fmla="*/ 1145 w 1172"/>
                <a:gd name="T65" fmla="*/ 386 h 449"/>
                <a:gd name="T66" fmla="*/ 1165 w 1172"/>
                <a:gd name="T67" fmla="*/ 408 h 449"/>
                <a:gd name="T68" fmla="*/ 1171 w 1172"/>
                <a:gd name="T69" fmla="*/ 423 h 449"/>
                <a:gd name="T70" fmla="*/ 1172 w 1172"/>
                <a:gd name="T71" fmla="*/ 429 h 449"/>
                <a:gd name="T72" fmla="*/ 1170 w 1172"/>
                <a:gd name="T73" fmla="*/ 430 h 449"/>
                <a:gd name="T74" fmla="*/ 1100 w 1172"/>
                <a:gd name="T75" fmla="*/ 433 h 449"/>
                <a:gd name="T76" fmla="*/ 961 w 1172"/>
                <a:gd name="T77" fmla="*/ 439 h 449"/>
                <a:gd name="T78" fmla="*/ 816 w 1172"/>
                <a:gd name="T79" fmla="*/ 445 h 449"/>
                <a:gd name="T80" fmla="*/ 669 w 1172"/>
                <a:gd name="T81" fmla="*/ 449 h 449"/>
                <a:gd name="T82" fmla="*/ 521 w 1172"/>
                <a:gd name="T83" fmla="*/ 449 h 449"/>
                <a:gd name="T84" fmla="*/ 375 w 1172"/>
                <a:gd name="T85" fmla="*/ 443 h 449"/>
                <a:gd name="T86" fmla="*/ 267 w 1172"/>
                <a:gd name="T87" fmla="*/ 433 h 449"/>
                <a:gd name="T88" fmla="*/ 198 w 1172"/>
                <a:gd name="T89" fmla="*/ 425 h 449"/>
                <a:gd name="T90" fmla="*/ 129 w 1172"/>
                <a:gd name="T91" fmla="*/ 413 h 449"/>
                <a:gd name="T92" fmla="*/ 62 w 1172"/>
                <a:gd name="T93" fmla="*/ 40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72" h="449">
                  <a:moveTo>
                    <a:pt x="29" y="392"/>
                  </a:moveTo>
                  <a:lnTo>
                    <a:pt x="25" y="390"/>
                  </a:lnTo>
                  <a:lnTo>
                    <a:pt x="20" y="386"/>
                  </a:lnTo>
                  <a:lnTo>
                    <a:pt x="16" y="383"/>
                  </a:lnTo>
                  <a:lnTo>
                    <a:pt x="12" y="378"/>
                  </a:lnTo>
                  <a:lnTo>
                    <a:pt x="9" y="373"/>
                  </a:lnTo>
                  <a:lnTo>
                    <a:pt x="6" y="366"/>
                  </a:lnTo>
                  <a:lnTo>
                    <a:pt x="3" y="360"/>
                  </a:lnTo>
                  <a:lnTo>
                    <a:pt x="2" y="354"/>
                  </a:lnTo>
                  <a:lnTo>
                    <a:pt x="1" y="347"/>
                  </a:lnTo>
                  <a:lnTo>
                    <a:pt x="0" y="341"/>
                  </a:lnTo>
                  <a:lnTo>
                    <a:pt x="0" y="335"/>
                  </a:lnTo>
                  <a:lnTo>
                    <a:pt x="1" y="329"/>
                  </a:lnTo>
                  <a:lnTo>
                    <a:pt x="2" y="324"/>
                  </a:lnTo>
                  <a:lnTo>
                    <a:pt x="4" y="320"/>
                  </a:lnTo>
                  <a:lnTo>
                    <a:pt x="8" y="317"/>
                  </a:lnTo>
                  <a:lnTo>
                    <a:pt x="12" y="314"/>
                  </a:lnTo>
                  <a:lnTo>
                    <a:pt x="89" y="286"/>
                  </a:lnTo>
                  <a:lnTo>
                    <a:pt x="172" y="258"/>
                  </a:lnTo>
                  <a:lnTo>
                    <a:pt x="213" y="242"/>
                  </a:lnTo>
                  <a:lnTo>
                    <a:pt x="257" y="228"/>
                  </a:lnTo>
                  <a:lnTo>
                    <a:pt x="300" y="211"/>
                  </a:lnTo>
                  <a:lnTo>
                    <a:pt x="342" y="194"/>
                  </a:lnTo>
                  <a:lnTo>
                    <a:pt x="384" y="176"/>
                  </a:lnTo>
                  <a:lnTo>
                    <a:pt x="424" y="156"/>
                  </a:lnTo>
                  <a:lnTo>
                    <a:pt x="445" y="146"/>
                  </a:lnTo>
                  <a:lnTo>
                    <a:pt x="465" y="135"/>
                  </a:lnTo>
                  <a:lnTo>
                    <a:pt x="484" y="125"/>
                  </a:lnTo>
                  <a:lnTo>
                    <a:pt x="502" y="112"/>
                  </a:lnTo>
                  <a:lnTo>
                    <a:pt x="520" y="100"/>
                  </a:lnTo>
                  <a:lnTo>
                    <a:pt x="538" y="88"/>
                  </a:lnTo>
                  <a:lnTo>
                    <a:pt x="555" y="74"/>
                  </a:lnTo>
                  <a:lnTo>
                    <a:pt x="571" y="61"/>
                  </a:lnTo>
                  <a:lnTo>
                    <a:pt x="586" y="46"/>
                  </a:lnTo>
                  <a:lnTo>
                    <a:pt x="602" y="31"/>
                  </a:lnTo>
                  <a:lnTo>
                    <a:pt x="615" y="16"/>
                  </a:lnTo>
                  <a:lnTo>
                    <a:pt x="629" y="0"/>
                  </a:lnTo>
                  <a:lnTo>
                    <a:pt x="639" y="2"/>
                  </a:lnTo>
                  <a:lnTo>
                    <a:pt x="657" y="3"/>
                  </a:lnTo>
                  <a:lnTo>
                    <a:pt x="674" y="6"/>
                  </a:lnTo>
                  <a:lnTo>
                    <a:pt x="685" y="8"/>
                  </a:lnTo>
                  <a:lnTo>
                    <a:pt x="685" y="33"/>
                  </a:lnTo>
                  <a:lnTo>
                    <a:pt x="686" y="56"/>
                  </a:lnTo>
                  <a:lnTo>
                    <a:pt x="690" y="79"/>
                  </a:lnTo>
                  <a:lnTo>
                    <a:pt x="695" y="100"/>
                  </a:lnTo>
                  <a:lnTo>
                    <a:pt x="702" y="119"/>
                  </a:lnTo>
                  <a:lnTo>
                    <a:pt x="710" y="137"/>
                  </a:lnTo>
                  <a:lnTo>
                    <a:pt x="720" y="154"/>
                  </a:lnTo>
                  <a:lnTo>
                    <a:pt x="730" y="169"/>
                  </a:lnTo>
                  <a:lnTo>
                    <a:pt x="742" y="184"/>
                  </a:lnTo>
                  <a:lnTo>
                    <a:pt x="756" y="198"/>
                  </a:lnTo>
                  <a:lnTo>
                    <a:pt x="769" y="211"/>
                  </a:lnTo>
                  <a:lnTo>
                    <a:pt x="785" y="222"/>
                  </a:lnTo>
                  <a:lnTo>
                    <a:pt x="801" y="233"/>
                  </a:lnTo>
                  <a:lnTo>
                    <a:pt x="817" y="244"/>
                  </a:lnTo>
                  <a:lnTo>
                    <a:pt x="835" y="254"/>
                  </a:lnTo>
                  <a:lnTo>
                    <a:pt x="853" y="264"/>
                  </a:lnTo>
                  <a:lnTo>
                    <a:pt x="890" y="281"/>
                  </a:lnTo>
                  <a:lnTo>
                    <a:pt x="930" y="296"/>
                  </a:lnTo>
                  <a:lnTo>
                    <a:pt x="970" y="312"/>
                  </a:lnTo>
                  <a:lnTo>
                    <a:pt x="1011" y="327"/>
                  </a:lnTo>
                  <a:lnTo>
                    <a:pt x="1051" y="342"/>
                  </a:lnTo>
                  <a:lnTo>
                    <a:pt x="1090" y="359"/>
                  </a:lnTo>
                  <a:lnTo>
                    <a:pt x="1109" y="367"/>
                  </a:lnTo>
                  <a:lnTo>
                    <a:pt x="1127" y="377"/>
                  </a:lnTo>
                  <a:lnTo>
                    <a:pt x="1145" y="386"/>
                  </a:lnTo>
                  <a:lnTo>
                    <a:pt x="1162" y="397"/>
                  </a:lnTo>
                  <a:lnTo>
                    <a:pt x="1165" y="408"/>
                  </a:lnTo>
                  <a:lnTo>
                    <a:pt x="1170" y="418"/>
                  </a:lnTo>
                  <a:lnTo>
                    <a:pt x="1171" y="423"/>
                  </a:lnTo>
                  <a:lnTo>
                    <a:pt x="1172" y="427"/>
                  </a:lnTo>
                  <a:lnTo>
                    <a:pt x="1172" y="429"/>
                  </a:lnTo>
                  <a:lnTo>
                    <a:pt x="1171" y="430"/>
                  </a:lnTo>
                  <a:lnTo>
                    <a:pt x="1170" y="430"/>
                  </a:lnTo>
                  <a:lnTo>
                    <a:pt x="1168" y="431"/>
                  </a:lnTo>
                  <a:lnTo>
                    <a:pt x="1100" y="433"/>
                  </a:lnTo>
                  <a:lnTo>
                    <a:pt x="1031" y="436"/>
                  </a:lnTo>
                  <a:lnTo>
                    <a:pt x="961" y="439"/>
                  </a:lnTo>
                  <a:lnTo>
                    <a:pt x="889" y="442"/>
                  </a:lnTo>
                  <a:lnTo>
                    <a:pt x="816" y="445"/>
                  </a:lnTo>
                  <a:lnTo>
                    <a:pt x="743" y="447"/>
                  </a:lnTo>
                  <a:lnTo>
                    <a:pt x="669" y="449"/>
                  </a:lnTo>
                  <a:lnTo>
                    <a:pt x="595" y="449"/>
                  </a:lnTo>
                  <a:lnTo>
                    <a:pt x="521" y="449"/>
                  </a:lnTo>
                  <a:lnTo>
                    <a:pt x="448" y="447"/>
                  </a:lnTo>
                  <a:lnTo>
                    <a:pt x="375" y="443"/>
                  </a:lnTo>
                  <a:lnTo>
                    <a:pt x="303" y="438"/>
                  </a:lnTo>
                  <a:lnTo>
                    <a:pt x="267" y="433"/>
                  </a:lnTo>
                  <a:lnTo>
                    <a:pt x="232" y="430"/>
                  </a:lnTo>
                  <a:lnTo>
                    <a:pt x="198" y="425"/>
                  </a:lnTo>
                  <a:lnTo>
                    <a:pt x="163" y="420"/>
                  </a:lnTo>
                  <a:lnTo>
                    <a:pt x="129" y="413"/>
                  </a:lnTo>
                  <a:lnTo>
                    <a:pt x="95" y="406"/>
                  </a:lnTo>
                  <a:lnTo>
                    <a:pt x="62" y="400"/>
                  </a:lnTo>
                  <a:lnTo>
                    <a:pt x="29" y="392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39" name="Freeform 47"/>
            <p:cNvSpPr>
              <a:spLocks/>
            </p:cNvSpPr>
            <p:nvPr/>
          </p:nvSpPr>
          <p:spPr bwMode="auto">
            <a:xfrm>
              <a:off x="2281" y="3631"/>
              <a:ext cx="293" cy="112"/>
            </a:xfrm>
            <a:custGeom>
              <a:avLst/>
              <a:gdLst>
                <a:gd name="T0" fmla="*/ 25 w 1172"/>
                <a:gd name="T1" fmla="*/ 390 h 449"/>
                <a:gd name="T2" fmla="*/ 16 w 1172"/>
                <a:gd name="T3" fmla="*/ 383 h 449"/>
                <a:gd name="T4" fmla="*/ 9 w 1172"/>
                <a:gd name="T5" fmla="*/ 373 h 449"/>
                <a:gd name="T6" fmla="*/ 3 w 1172"/>
                <a:gd name="T7" fmla="*/ 360 h 449"/>
                <a:gd name="T8" fmla="*/ 1 w 1172"/>
                <a:gd name="T9" fmla="*/ 347 h 449"/>
                <a:gd name="T10" fmla="*/ 0 w 1172"/>
                <a:gd name="T11" fmla="*/ 335 h 449"/>
                <a:gd name="T12" fmla="*/ 2 w 1172"/>
                <a:gd name="T13" fmla="*/ 324 h 449"/>
                <a:gd name="T14" fmla="*/ 8 w 1172"/>
                <a:gd name="T15" fmla="*/ 317 h 449"/>
                <a:gd name="T16" fmla="*/ 89 w 1172"/>
                <a:gd name="T17" fmla="*/ 286 h 449"/>
                <a:gd name="T18" fmla="*/ 213 w 1172"/>
                <a:gd name="T19" fmla="*/ 242 h 449"/>
                <a:gd name="T20" fmla="*/ 300 w 1172"/>
                <a:gd name="T21" fmla="*/ 211 h 449"/>
                <a:gd name="T22" fmla="*/ 384 w 1172"/>
                <a:gd name="T23" fmla="*/ 176 h 449"/>
                <a:gd name="T24" fmla="*/ 445 w 1172"/>
                <a:gd name="T25" fmla="*/ 146 h 449"/>
                <a:gd name="T26" fmla="*/ 484 w 1172"/>
                <a:gd name="T27" fmla="*/ 125 h 449"/>
                <a:gd name="T28" fmla="*/ 520 w 1172"/>
                <a:gd name="T29" fmla="*/ 100 h 449"/>
                <a:gd name="T30" fmla="*/ 555 w 1172"/>
                <a:gd name="T31" fmla="*/ 74 h 449"/>
                <a:gd name="T32" fmla="*/ 586 w 1172"/>
                <a:gd name="T33" fmla="*/ 46 h 449"/>
                <a:gd name="T34" fmla="*/ 615 w 1172"/>
                <a:gd name="T35" fmla="*/ 16 h 449"/>
                <a:gd name="T36" fmla="*/ 639 w 1172"/>
                <a:gd name="T37" fmla="*/ 2 h 449"/>
                <a:gd name="T38" fmla="*/ 674 w 1172"/>
                <a:gd name="T39" fmla="*/ 6 h 449"/>
                <a:gd name="T40" fmla="*/ 685 w 1172"/>
                <a:gd name="T41" fmla="*/ 33 h 449"/>
                <a:gd name="T42" fmla="*/ 690 w 1172"/>
                <a:gd name="T43" fmla="*/ 79 h 449"/>
                <a:gd name="T44" fmla="*/ 702 w 1172"/>
                <a:gd name="T45" fmla="*/ 119 h 449"/>
                <a:gd name="T46" fmla="*/ 720 w 1172"/>
                <a:gd name="T47" fmla="*/ 154 h 449"/>
                <a:gd name="T48" fmla="*/ 742 w 1172"/>
                <a:gd name="T49" fmla="*/ 184 h 449"/>
                <a:gd name="T50" fmla="*/ 769 w 1172"/>
                <a:gd name="T51" fmla="*/ 211 h 449"/>
                <a:gd name="T52" fmla="*/ 801 w 1172"/>
                <a:gd name="T53" fmla="*/ 233 h 449"/>
                <a:gd name="T54" fmla="*/ 835 w 1172"/>
                <a:gd name="T55" fmla="*/ 254 h 449"/>
                <a:gd name="T56" fmla="*/ 890 w 1172"/>
                <a:gd name="T57" fmla="*/ 281 h 449"/>
                <a:gd name="T58" fmla="*/ 970 w 1172"/>
                <a:gd name="T59" fmla="*/ 312 h 449"/>
                <a:gd name="T60" fmla="*/ 1051 w 1172"/>
                <a:gd name="T61" fmla="*/ 342 h 449"/>
                <a:gd name="T62" fmla="*/ 1109 w 1172"/>
                <a:gd name="T63" fmla="*/ 367 h 449"/>
                <a:gd name="T64" fmla="*/ 1145 w 1172"/>
                <a:gd name="T65" fmla="*/ 386 h 449"/>
                <a:gd name="T66" fmla="*/ 1165 w 1172"/>
                <a:gd name="T67" fmla="*/ 408 h 449"/>
                <a:gd name="T68" fmla="*/ 1171 w 1172"/>
                <a:gd name="T69" fmla="*/ 423 h 449"/>
                <a:gd name="T70" fmla="*/ 1172 w 1172"/>
                <a:gd name="T71" fmla="*/ 429 h 449"/>
                <a:gd name="T72" fmla="*/ 1170 w 1172"/>
                <a:gd name="T73" fmla="*/ 430 h 449"/>
                <a:gd name="T74" fmla="*/ 1100 w 1172"/>
                <a:gd name="T75" fmla="*/ 433 h 449"/>
                <a:gd name="T76" fmla="*/ 961 w 1172"/>
                <a:gd name="T77" fmla="*/ 439 h 449"/>
                <a:gd name="T78" fmla="*/ 816 w 1172"/>
                <a:gd name="T79" fmla="*/ 445 h 449"/>
                <a:gd name="T80" fmla="*/ 669 w 1172"/>
                <a:gd name="T81" fmla="*/ 449 h 449"/>
                <a:gd name="T82" fmla="*/ 521 w 1172"/>
                <a:gd name="T83" fmla="*/ 449 h 449"/>
                <a:gd name="T84" fmla="*/ 375 w 1172"/>
                <a:gd name="T85" fmla="*/ 443 h 449"/>
                <a:gd name="T86" fmla="*/ 267 w 1172"/>
                <a:gd name="T87" fmla="*/ 433 h 449"/>
                <a:gd name="T88" fmla="*/ 198 w 1172"/>
                <a:gd name="T89" fmla="*/ 425 h 449"/>
                <a:gd name="T90" fmla="*/ 129 w 1172"/>
                <a:gd name="T91" fmla="*/ 413 h 449"/>
                <a:gd name="T92" fmla="*/ 62 w 1172"/>
                <a:gd name="T93" fmla="*/ 40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72" h="449">
                  <a:moveTo>
                    <a:pt x="29" y="392"/>
                  </a:moveTo>
                  <a:lnTo>
                    <a:pt x="25" y="390"/>
                  </a:lnTo>
                  <a:lnTo>
                    <a:pt x="20" y="386"/>
                  </a:lnTo>
                  <a:lnTo>
                    <a:pt x="16" y="383"/>
                  </a:lnTo>
                  <a:lnTo>
                    <a:pt x="12" y="378"/>
                  </a:lnTo>
                  <a:lnTo>
                    <a:pt x="9" y="373"/>
                  </a:lnTo>
                  <a:lnTo>
                    <a:pt x="6" y="366"/>
                  </a:lnTo>
                  <a:lnTo>
                    <a:pt x="3" y="360"/>
                  </a:lnTo>
                  <a:lnTo>
                    <a:pt x="2" y="354"/>
                  </a:lnTo>
                  <a:lnTo>
                    <a:pt x="1" y="347"/>
                  </a:lnTo>
                  <a:lnTo>
                    <a:pt x="0" y="341"/>
                  </a:lnTo>
                  <a:lnTo>
                    <a:pt x="0" y="335"/>
                  </a:lnTo>
                  <a:lnTo>
                    <a:pt x="1" y="329"/>
                  </a:lnTo>
                  <a:lnTo>
                    <a:pt x="2" y="324"/>
                  </a:lnTo>
                  <a:lnTo>
                    <a:pt x="4" y="320"/>
                  </a:lnTo>
                  <a:lnTo>
                    <a:pt x="8" y="317"/>
                  </a:lnTo>
                  <a:lnTo>
                    <a:pt x="12" y="314"/>
                  </a:lnTo>
                  <a:lnTo>
                    <a:pt x="89" y="286"/>
                  </a:lnTo>
                  <a:lnTo>
                    <a:pt x="172" y="258"/>
                  </a:lnTo>
                  <a:lnTo>
                    <a:pt x="213" y="242"/>
                  </a:lnTo>
                  <a:lnTo>
                    <a:pt x="257" y="228"/>
                  </a:lnTo>
                  <a:lnTo>
                    <a:pt x="300" y="211"/>
                  </a:lnTo>
                  <a:lnTo>
                    <a:pt x="342" y="194"/>
                  </a:lnTo>
                  <a:lnTo>
                    <a:pt x="384" y="176"/>
                  </a:lnTo>
                  <a:lnTo>
                    <a:pt x="424" y="156"/>
                  </a:lnTo>
                  <a:lnTo>
                    <a:pt x="445" y="146"/>
                  </a:lnTo>
                  <a:lnTo>
                    <a:pt x="465" y="135"/>
                  </a:lnTo>
                  <a:lnTo>
                    <a:pt x="484" y="125"/>
                  </a:lnTo>
                  <a:lnTo>
                    <a:pt x="502" y="112"/>
                  </a:lnTo>
                  <a:lnTo>
                    <a:pt x="520" y="100"/>
                  </a:lnTo>
                  <a:lnTo>
                    <a:pt x="538" y="88"/>
                  </a:lnTo>
                  <a:lnTo>
                    <a:pt x="555" y="74"/>
                  </a:lnTo>
                  <a:lnTo>
                    <a:pt x="571" y="61"/>
                  </a:lnTo>
                  <a:lnTo>
                    <a:pt x="586" y="46"/>
                  </a:lnTo>
                  <a:lnTo>
                    <a:pt x="602" y="31"/>
                  </a:lnTo>
                  <a:lnTo>
                    <a:pt x="615" y="16"/>
                  </a:lnTo>
                  <a:lnTo>
                    <a:pt x="629" y="0"/>
                  </a:lnTo>
                  <a:lnTo>
                    <a:pt x="639" y="2"/>
                  </a:lnTo>
                  <a:lnTo>
                    <a:pt x="657" y="3"/>
                  </a:lnTo>
                  <a:lnTo>
                    <a:pt x="674" y="6"/>
                  </a:lnTo>
                  <a:lnTo>
                    <a:pt x="685" y="8"/>
                  </a:lnTo>
                  <a:lnTo>
                    <a:pt x="685" y="33"/>
                  </a:lnTo>
                  <a:lnTo>
                    <a:pt x="686" y="56"/>
                  </a:lnTo>
                  <a:lnTo>
                    <a:pt x="690" y="79"/>
                  </a:lnTo>
                  <a:lnTo>
                    <a:pt x="695" y="100"/>
                  </a:lnTo>
                  <a:lnTo>
                    <a:pt x="702" y="119"/>
                  </a:lnTo>
                  <a:lnTo>
                    <a:pt x="710" y="137"/>
                  </a:lnTo>
                  <a:lnTo>
                    <a:pt x="720" y="154"/>
                  </a:lnTo>
                  <a:lnTo>
                    <a:pt x="730" y="169"/>
                  </a:lnTo>
                  <a:lnTo>
                    <a:pt x="742" y="184"/>
                  </a:lnTo>
                  <a:lnTo>
                    <a:pt x="756" y="198"/>
                  </a:lnTo>
                  <a:lnTo>
                    <a:pt x="769" y="211"/>
                  </a:lnTo>
                  <a:lnTo>
                    <a:pt x="785" y="222"/>
                  </a:lnTo>
                  <a:lnTo>
                    <a:pt x="801" y="233"/>
                  </a:lnTo>
                  <a:lnTo>
                    <a:pt x="817" y="244"/>
                  </a:lnTo>
                  <a:lnTo>
                    <a:pt x="835" y="254"/>
                  </a:lnTo>
                  <a:lnTo>
                    <a:pt x="853" y="264"/>
                  </a:lnTo>
                  <a:lnTo>
                    <a:pt x="890" y="281"/>
                  </a:lnTo>
                  <a:lnTo>
                    <a:pt x="930" y="296"/>
                  </a:lnTo>
                  <a:lnTo>
                    <a:pt x="970" y="312"/>
                  </a:lnTo>
                  <a:lnTo>
                    <a:pt x="1011" y="327"/>
                  </a:lnTo>
                  <a:lnTo>
                    <a:pt x="1051" y="342"/>
                  </a:lnTo>
                  <a:lnTo>
                    <a:pt x="1090" y="359"/>
                  </a:lnTo>
                  <a:lnTo>
                    <a:pt x="1109" y="367"/>
                  </a:lnTo>
                  <a:lnTo>
                    <a:pt x="1127" y="377"/>
                  </a:lnTo>
                  <a:lnTo>
                    <a:pt x="1145" y="386"/>
                  </a:lnTo>
                  <a:lnTo>
                    <a:pt x="1162" y="397"/>
                  </a:lnTo>
                  <a:lnTo>
                    <a:pt x="1165" y="408"/>
                  </a:lnTo>
                  <a:lnTo>
                    <a:pt x="1170" y="418"/>
                  </a:lnTo>
                  <a:lnTo>
                    <a:pt x="1171" y="423"/>
                  </a:lnTo>
                  <a:lnTo>
                    <a:pt x="1172" y="427"/>
                  </a:lnTo>
                  <a:lnTo>
                    <a:pt x="1172" y="429"/>
                  </a:lnTo>
                  <a:lnTo>
                    <a:pt x="1171" y="430"/>
                  </a:lnTo>
                  <a:lnTo>
                    <a:pt x="1170" y="430"/>
                  </a:lnTo>
                  <a:lnTo>
                    <a:pt x="1168" y="431"/>
                  </a:lnTo>
                  <a:lnTo>
                    <a:pt x="1100" y="433"/>
                  </a:lnTo>
                  <a:lnTo>
                    <a:pt x="1031" y="436"/>
                  </a:lnTo>
                  <a:lnTo>
                    <a:pt x="961" y="439"/>
                  </a:lnTo>
                  <a:lnTo>
                    <a:pt x="889" y="442"/>
                  </a:lnTo>
                  <a:lnTo>
                    <a:pt x="816" y="445"/>
                  </a:lnTo>
                  <a:lnTo>
                    <a:pt x="743" y="447"/>
                  </a:lnTo>
                  <a:lnTo>
                    <a:pt x="669" y="449"/>
                  </a:lnTo>
                  <a:lnTo>
                    <a:pt x="595" y="449"/>
                  </a:lnTo>
                  <a:lnTo>
                    <a:pt x="521" y="449"/>
                  </a:lnTo>
                  <a:lnTo>
                    <a:pt x="448" y="447"/>
                  </a:lnTo>
                  <a:lnTo>
                    <a:pt x="375" y="443"/>
                  </a:lnTo>
                  <a:lnTo>
                    <a:pt x="303" y="438"/>
                  </a:lnTo>
                  <a:lnTo>
                    <a:pt x="267" y="433"/>
                  </a:lnTo>
                  <a:lnTo>
                    <a:pt x="232" y="430"/>
                  </a:lnTo>
                  <a:lnTo>
                    <a:pt x="198" y="425"/>
                  </a:lnTo>
                  <a:lnTo>
                    <a:pt x="163" y="420"/>
                  </a:lnTo>
                  <a:lnTo>
                    <a:pt x="129" y="413"/>
                  </a:lnTo>
                  <a:lnTo>
                    <a:pt x="95" y="406"/>
                  </a:lnTo>
                  <a:lnTo>
                    <a:pt x="62" y="400"/>
                  </a:lnTo>
                  <a:lnTo>
                    <a:pt x="29" y="39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40" name="Freeform 48"/>
            <p:cNvSpPr>
              <a:spLocks/>
            </p:cNvSpPr>
            <p:nvPr/>
          </p:nvSpPr>
          <p:spPr bwMode="auto">
            <a:xfrm>
              <a:off x="2427" y="3498"/>
              <a:ext cx="15" cy="123"/>
            </a:xfrm>
            <a:custGeom>
              <a:avLst/>
              <a:gdLst>
                <a:gd name="T0" fmla="*/ 16 w 57"/>
                <a:gd name="T1" fmla="*/ 0 h 492"/>
                <a:gd name="T2" fmla="*/ 49 w 57"/>
                <a:gd name="T3" fmla="*/ 0 h 492"/>
                <a:gd name="T4" fmla="*/ 51 w 57"/>
                <a:gd name="T5" fmla="*/ 57 h 492"/>
                <a:gd name="T6" fmla="*/ 51 w 57"/>
                <a:gd name="T7" fmla="*/ 118 h 492"/>
                <a:gd name="T8" fmla="*/ 52 w 57"/>
                <a:gd name="T9" fmla="*/ 181 h 492"/>
                <a:gd name="T10" fmla="*/ 53 w 57"/>
                <a:gd name="T11" fmla="*/ 246 h 492"/>
                <a:gd name="T12" fmla="*/ 54 w 57"/>
                <a:gd name="T13" fmla="*/ 310 h 492"/>
                <a:gd name="T14" fmla="*/ 55 w 57"/>
                <a:gd name="T15" fmla="*/ 374 h 492"/>
                <a:gd name="T16" fmla="*/ 56 w 57"/>
                <a:gd name="T17" fmla="*/ 434 h 492"/>
                <a:gd name="T18" fmla="*/ 57 w 57"/>
                <a:gd name="T19" fmla="*/ 492 h 492"/>
                <a:gd name="T20" fmla="*/ 43 w 57"/>
                <a:gd name="T21" fmla="*/ 490 h 492"/>
                <a:gd name="T22" fmla="*/ 28 w 57"/>
                <a:gd name="T23" fmla="*/ 488 h 492"/>
                <a:gd name="T24" fmla="*/ 14 w 57"/>
                <a:gd name="T25" fmla="*/ 486 h 492"/>
                <a:gd name="T26" fmla="*/ 0 w 57"/>
                <a:gd name="T27" fmla="*/ 485 h 492"/>
                <a:gd name="T28" fmla="*/ 2 w 57"/>
                <a:gd name="T29" fmla="*/ 467 h 492"/>
                <a:gd name="T30" fmla="*/ 5 w 57"/>
                <a:gd name="T31" fmla="*/ 443 h 492"/>
                <a:gd name="T32" fmla="*/ 5 w 57"/>
                <a:gd name="T33" fmla="*/ 416 h 492"/>
                <a:gd name="T34" fmla="*/ 6 w 57"/>
                <a:gd name="T35" fmla="*/ 386 h 492"/>
                <a:gd name="T36" fmla="*/ 6 w 57"/>
                <a:gd name="T37" fmla="*/ 318 h 492"/>
                <a:gd name="T38" fmla="*/ 6 w 57"/>
                <a:gd name="T39" fmla="*/ 243 h 492"/>
                <a:gd name="T40" fmla="*/ 6 w 57"/>
                <a:gd name="T41" fmla="*/ 169 h 492"/>
                <a:gd name="T42" fmla="*/ 7 w 57"/>
                <a:gd name="T43" fmla="*/ 101 h 492"/>
                <a:gd name="T44" fmla="*/ 8 w 57"/>
                <a:gd name="T45" fmla="*/ 69 h 492"/>
                <a:gd name="T46" fmla="*/ 10 w 57"/>
                <a:gd name="T47" fmla="*/ 42 h 492"/>
                <a:gd name="T48" fmla="*/ 12 w 57"/>
                <a:gd name="T49" fmla="*/ 19 h 492"/>
                <a:gd name="T50" fmla="*/ 16 w 57"/>
                <a:gd name="T51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492">
                  <a:moveTo>
                    <a:pt x="16" y="0"/>
                  </a:moveTo>
                  <a:lnTo>
                    <a:pt x="49" y="0"/>
                  </a:lnTo>
                  <a:lnTo>
                    <a:pt x="51" y="57"/>
                  </a:lnTo>
                  <a:lnTo>
                    <a:pt x="51" y="118"/>
                  </a:lnTo>
                  <a:lnTo>
                    <a:pt x="52" y="181"/>
                  </a:lnTo>
                  <a:lnTo>
                    <a:pt x="53" y="246"/>
                  </a:lnTo>
                  <a:lnTo>
                    <a:pt x="54" y="310"/>
                  </a:lnTo>
                  <a:lnTo>
                    <a:pt x="55" y="374"/>
                  </a:lnTo>
                  <a:lnTo>
                    <a:pt x="56" y="434"/>
                  </a:lnTo>
                  <a:lnTo>
                    <a:pt x="57" y="492"/>
                  </a:lnTo>
                  <a:lnTo>
                    <a:pt x="43" y="490"/>
                  </a:lnTo>
                  <a:lnTo>
                    <a:pt x="28" y="488"/>
                  </a:lnTo>
                  <a:lnTo>
                    <a:pt x="14" y="486"/>
                  </a:lnTo>
                  <a:lnTo>
                    <a:pt x="0" y="485"/>
                  </a:lnTo>
                  <a:lnTo>
                    <a:pt x="2" y="467"/>
                  </a:lnTo>
                  <a:lnTo>
                    <a:pt x="5" y="443"/>
                  </a:lnTo>
                  <a:lnTo>
                    <a:pt x="5" y="416"/>
                  </a:lnTo>
                  <a:lnTo>
                    <a:pt x="6" y="386"/>
                  </a:lnTo>
                  <a:lnTo>
                    <a:pt x="6" y="318"/>
                  </a:lnTo>
                  <a:lnTo>
                    <a:pt x="6" y="243"/>
                  </a:lnTo>
                  <a:lnTo>
                    <a:pt x="6" y="169"/>
                  </a:lnTo>
                  <a:lnTo>
                    <a:pt x="7" y="101"/>
                  </a:lnTo>
                  <a:lnTo>
                    <a:pt x="8" y="69"/>
                  </a:lnTo>
                  <a:lnTo>
                    <a:pt x="10" y="42"/>
                  </a:lnTo>
                  <a:lnTo>
                    <a:pt x="12" y="1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41" name="Freeform 49"/>
            <p:cNvSpPr>
              <a:spLocks/>
            </p:cNvSpPr>
            <p:nvPr/>
          </p:nvSpPr>
          <p:spPr bwMode="auto">
            <a:xfrm>
              <a:off x="2427" y="3498"/>
              <a:ext cx="15" cy="123"/>
            </a:xfrm>
            <a:custGeom>
              <a:avLst/>
              <a:gdLst>
                <a:gd name="T0" fmla="*/ 16 w 57"/>
                <a:gd name="T1" fmla="*/ 0 h 492"/>
                <a:gd name="T2" fmla="*/ 49 w 57"/>
                <a:gd name="T3" fmla="*/ 0 h 492"/>
                <a:gd name="T4" fmla="*/ 51 w 57"/>
                <a:gd name="T5" fmla="*/ 57 h 492"/>
                <a:gd name="T6" fmla="*/ 51 w 57"/>
                <a:gd name="T7" fmla="*/ 118 h 492"/>
                <a:gd name="T8" fmla="*/ 52 w 57"/>
                <a:gd name="T9" fmla="*/ 181 h 492"/>
                <a:gd name="T10" fmla="*/ 53 w 57"/>
                <a:gd name="T11" fmla="*/ 246 h 492"/>
                <a:gd name="T12" fmla="*/ 54 w 57"/>
                <a:gd name="T13" fmla="*/ 310 h 492"/>
                <a:gd name="T14" fmla="*/ 55 w 57"/>
                <a:gd name="T15" fmla="*/ 374 h 492"/>
                <a:gd name="T16" fmla="*/ 56 w 57"/>
                <a:gd name="T17" fmla="*/ 434 h 492"/>
                <a:gd name="T18" fmla="*/ 57 w 57"/>
                <a:gd name="T19" fmla="*/ 492 h 492"/>
                <a:gd name="T20" fmla="*/ 43 w 57"/>
                <a:gd name="T21" fmla="*/ 490 h 492"/>
                <a:gd name="T22" fmla="*/ 28 w 57"/>
                <a:gd name="T23" fmla="*/ 488 h 492"/>
                <a:gd name="T24" fmla="*/ 14 w 57"/>
                <a:gd name="T25" fmla="*/ 486 h 492"/>
                <a:gd name="T26" fmla="*/ 0 w 57"/>
                <a:gd name="T27" fmla="*/ 485 h 492"/>
                <a:gd name="T28" fmla="*/ 2 w 57"/>
                <a:gd name="T29" fmla="*/ 467 h 492"/>
                <a:gd name="T30" fmla="*/ 5 w 57"/>
                <a:gd name="T31" fmla="*/ 443 h 492"/>
                <a:gd name="T32" fmla="*/ 5 w 57"/>
                <a:gd name="T33" fmla="*/ 416 h 492"/>
                <a:gd name="T34" fmla="*/ 6 w 57"/>
                <a:gd name="T35" fmla="*/ 386 h 492"/>
                <a:gd name="T36" fmla="*/ 6 w 57"/>
                <a:gd name="T37" fmla="*/ 318 h 492"/>
                <a:gd name="T38" fmla="*/ 6 w 57"/>
                <a:gd name="T39" fmla="*/ 243 h 492"/>
                <a:gd name="T40" fmla="*/ 6 w 57"/>
                <a:gd name="T41" fmla="*/ 169 h 492"/>
                <a:gd name="T42" fmla="*/ 7 w 57"/>
                <a:gd name="T43" fmla="*/ 101 h 492"/>
                <a:gd name="T44" fmla="*/ 8 w 57"/>
                <a:gd name="T45" fmla="*/ 69 h 492"/>
                <a:gd name="T46" fmla="*/ 10 w 57"/>
                <a:gd name="T47" fmla="*/ 42 h 492"/>
                <a:gd name="T48" fmla="*/ 12 w 57"/>
                <a:gd name="T49" fmla="*/ 19 h 492"/>
                <a:gd name="T50" fmla="*/ 16 w 57"/>
                <a:gd name="T51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492">
                  <a:moveTo>
                    <a:pt x="16" y="0"/>
                  </a:moveTo>
                  <a:lnTo>
                    <a:pt x="49" y="0"/>
                  </a:lnTo>
                  <a:lnTo>
                    <a:pt x="51" y="57"/>
                  </a:lnTo>
                  <a:lnTo>
                    <a:pt x="51" y="118"/>
                  </a:lnTo>
                  <a:lnTo>
                    <a:pt x="52" y="181"/>
                  </a:lnTo>
                  <a:lnTo>
                    <a:pt x="53" y="246"/>
                  </a:lnTo>
                  <a:lnTo>
                    <a:pt x="54" y="310"/>
                  </a:lnTo>
                  <a:lnTo>
                    <a:pt x="55" y="374"/>
                  </a:lnTo>
                  <a:lnTo>
                    <a:pt x="56" y="434"/>
                  </a:lnTo>
                  <a:lnTo>
                    <a:pt x="57" y="492"/>
                  </a:lnTo>
                  <a:lnTo>
                    <a:pt x="43" y="490"/>
                  </a:lnTo>
                  <a:lnTo>
                    <a:pt x="28" y="488"/>
                  </a:lnTo>
                  <a:lnTo>
                    <a:pt x="14" y="486"/>
                  </a:lnTo>
                  <a:lnTo>
                    <a:pt x="0" y="485"/>
                  </a:lnTo>
                  <a:lnTo>
                    <a:pt x="2" y="467"/>
                  </a:lnTo>
                  <a:lnTo>
                    <a:pt x="5" y="443"/>
                  </a:lnTo>
                  <a:lnTo>
                    <a:pt x="5" y="416"/>
                  </a:lnTo>
                  <a:lnTo>
                    <a:pt x="6" y="386"/>
                  </a:lnTo>
                  <a:lnTo>
                    <a:pt x="6" y="318"/>
                  </a:lnTo>
                  <a:lnTo>
                    <a:pt x="6" y="243"/>
                  </a:lnTo>
                  <a:lnTo>
                    <a:pt x="6" y="169"/>
                  </a:lnTo>
                  <a:lnTo>
                    <a:pt x="7" y="101"/>
                  </a:lnTo>
                  <a:lnTo>
                    <a:pt x="8" y="69"/>
                  </a:lnTo>
                  <a:lnTo>
                    <a:pt x="10" y="42"/>
                  </a:lnTo>
                  <a:lnTo>
                    <a:pt x="12" y="19"/>
                  </a:lnTo>
                  <a:lnTo>
                    <a:pt x="16" y="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42" name="Freeform 50"/>
            <p:cNvSpPr>
              <a:spLocks/>
            </p:cNvSpPr>
            <p:nvPr/>
          </p:nvSpPr>
          <p:spPr bwMode="auto">
            <a:xfrm>
              <a:off x="1953" y="3636"/>
              <a:ext cx="320" cy="106"/>
            </a:xfrm>
            <a:custGeom>
              <a:avLst/>
              <a:gdLst>
                <a:gd name="T0" fmla="*/ 903 w 1280"/>
                <a:gd name="T1" fmla="*/ 426 h 427"/>
                <a:gd name="T2" fmla="*/ 787 w 1280"/>
                <a:gd name="T3" fmla="*/ 425 h 427"/>
                <a:gd name="T4" fmla="*/ 673 w 1280"/>
                <a:gd name="T5" fmla="*/ 425 h 427"/>
                <a:gd name="T6" fmla="*/ 557 w 1280"/>
                <a:gd name="T7" fmla="*/ 426 h 427"/>
                <a:gd name="T8" fmla="*/ 443 w 1280"/>
                <a:gd name="T9" fmla="*/ 426 h 427"/>
                <a:gd name="T10" fmla="*/ 328 w 1280"/>
                <a:gd name="T11" fmla="*/ 423 h 427"/>
                <a:gd name="T12" fmla="*/ 214 w 1280"/>
                <a:gd name="T13" fmla="*/ 417 h 427"/>
                <a:gd name="T14" fmla="*/ 99 w 1280"/>
                <a:gd name="T15" fmla="*/ 405 h 427"/>
                <a:gd name="T16" fmla="*/ 36 w 1280"/>
                <a:gd name="T17" fmla="*/ 395 h 427"/>
                <a:gd name="T18" fmla="*/ 23 w 1280"/>
                <a:gd name="T19" fmla="*/ 386 h 427"/>
                <a:gd name="T20" fmla="*/ 13 w 1280"/>
                <a:gd name="T21" fmla="*/ 373 h 427"/>
                <a:gd name="T22" fmla="*/ 6 w 1280"/>
                <a:gd name="T23" fmla="*/ 356 h 427"/>
                <a:gd name="T24" fmla="*/ 1 w 1280"/>
                <a:gd name="T25" fmla="*/ 337 h 427"/>
                <a:gd name="T26" fmla="*/ 0 w 1280"/>
                <a:gd name="T27" fmla="*/ 318 h 427"/>
                <a:gd name="T28" fmla="*/ 3 w 1280"/>
                <a:gd name="T29" fmla="*/ 300 h 427"/>
                <a:gd name="T30" fmla="*/ 10 w 1280"/>
                <a:gd name="T31" fmla="*/ 285 h 427"/>
                <a:gd name="T32" fmla="*/ 27 w 1280"/>
                <a:gd name="T33" fmla="*/ 270 h 427"/>
                <a:gd name="T34" fmla="*/ 52 w 1280"/>
                <a:gd name="T35" fmla="*/ 251 h 427"/>
                <a:gd name="T36" fmla="*/ 79 w 1280"/>
                <a:gd name="T37" fmla="*/ 235 h 427"/>
                <a:gd name="T38" fmla="*/ 106 w 1280"/>
                <a:gd name="T39" fmla="*/ 221 h 427"/>
                <a:gd name="T40" fmla="*/ 151 w 1280"/>
                <a:gd name="T41" fmla="*/ 206 h 427"/>
                <a:gd name="T42" fmla="*/ 213 w 1280"/>
                <a:gd name="T43" fmla="*/ 189 h 427"/>
                <a:gd name="T44" fmla="*/ 310 w 1280"/>
                <a:gd name="T45" fmla="*/ 173 h 427"/>
                <a:gd name="T46" fmla="*/ 410 w 1280"/>
                <a:gd name="T47" fmla="*/ 157 h 427"/>
                <a:gd name="T48" fmla="*/ 476 w 1280"/>
                <a:gd name="T49" fmla="*/ 145 h 427"/>
                <a:gd name="T50" fmla="*/ 529 w 1280"/>
                <a:gd name="T51" fmla="*/ 121 h 427"/>
                <a:gd name="T52" fmla="*/ 566 w 1280"/>
                <a:gd name="T53" fmla="*/ 92 h 427"/>
                <a:gd name="T54" fmla="*/ 613 w 1280"/>
                <a:gd name="T55" fmla="*/ 52 h 427"/>
                <a:gd name="T56" fmla="*/ 654 w 1280"/>
                <a:gd name="T57" fmla="*/ 20 h 427"/>
                <a:gd name="T58" fmla="*/ 680 w 1280"/>
                <a:gd name="T59" fmla="*/ 7 h 427"/>
                <a:gd name="T60" fmla="*/ 707 w 1280"/>
                <a:gd name="T61" fmla="*/ 0 h 427"/>
                <a:gd name="T62" fmla="*/ 737 w 1280"/>
                <a:gd name="T63" fmla="*/ 2 h 427"/>
                <a:gd name="T64" fmla="*/ 757 w 1280"/>
                <a:gd name="T65" fmla="*/ 25 h 427"/>
                <a:gd name="T66" fmla="*/ 767 w 1280"/>
                <a:gd name="T67" fmla="*/ 72 h 427"/>
                <a:gd name="T68" fmla="*/ 804 w 1280"/>
                <a:gd name="T69" fmla="*/ 102 h 427"/>
                <a:gd name="T70" fmla="*/ 914 w 1280"/>
                <a:gd name="T71" fmla="*/ 144 h 427"/>
                <a:gd name="T72" fmla="*/ 1009 w 1280"/>
                <a:gd name="T73" fmla="*/ 183 h 427"/>
                <a:gd name="T74" fmla="*/ 1106 w 1280"/>
                <a:gd name="T75" fmla="*/ 229 h 427"/>
                <a:gd name="T76" fmla="*/ 1173 w 1280"/>
                <a:gd name="T77" fmla="*/ 265 h 427"/>
                <a:gd name="T78" fmla="*/ 1211 w 1280"/>
                <a:gd name="T79" fmla="*/ 290 h 427"/>
                <a:gd name="T80" fmla="*/ 1242 w 1280"/>
                <a:gd name="T81" fmla="*/ 315 h 427"/>
                <a:gd name="T82" fmla="*/ 1265 w 1280"/>
                <a:gd name="T83" fmla="*/ 338 h 427"/>
                <a:gd name="T84" fmla="*/ 1278 w 1280"/>
                <a:gd name="T85" fmla="*/ 362 h 427"/>
                <a:gd name="T86" fmla="*/ 1279 w 1280"/>
                <a:gd name="T87" fmla="*/ 384 h 427"/>
                <a:gd name="T88" fmla="*/ 1269 w 1280"/>
                <a:gd name="T89" fmla="*/ 404 h 427"/>
                <a:gd name="T90" fmla="*/ 1257 w 1280"/>
                <a:gd name="T91" fmla="*/ 417 h 427"/>
                <a:gd name="T92" fmla="*/ 1239 w 1280"/>
                <a:gd name="T93" fmla="*/ 423 h 427"/>
                <a:gd name="T94" fmla="*/ 1215 w 1280"/>
                <a:gd name="T95" fmla="*/ 426 h 427"/>
                <a:gd name="T96" fmla="*/ 1162 w 1280"/>
                <a:gd name="T97" fmla="*/ 425 h 427"/>
                <a:gd name="T98" fmla="*/ 1080 w 1280"/>
                <a:gd name="T99" fmla="*/ 422 h 427"/>
                <a:gd name="T100" fmla="*/ 1005 w 1280"/>
                <a:gd name="T101" fmla="*/ 42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80" h="427">
                  <a:moveTo>
                    <a:pt x="960" y="427"/>
                  </a:moveTo>
                  <a:lnTo>
                    <a:pt x="903" y="426"/>
                  </a:lnTo>
                  <a:lnTo>
                    <a:pt x="846" y="425"/>
                  </a:lnTo>
                  <a:lnTo>
                    <a:pt x="787" y="425"/>
                  </a:lnTo>
                  <a:lnTo>
                    <a:pt x="730" y="425"/>
                  </a:lnTo>
                  <a:lnTo>
                    <a:pt x="673" y="425"/>
                  </a:lnTo>
                  <a:lnTo>
                    <a:pt x="615" y="426"/>
                  </a:lnTo>
                  <a:lnTo>
                    <a:pt x="557" y="426"/>
                  </a:lnTo>
                  <a:lnTo>
                    <a:pt x="500" y="426"/>
                  </a:lnTo>
                  <a:lnTo>
                    <a:pt x="443" y="426"/>
                  </a:lnTo>
                  <a:lnTo>
                    <a:pt x="385" y="425"/>
                  </a:lnTo>
                  <a:lnTo>
                    <a:pt x="328" y="423"/>
                  </a:lnTo>
                  <a:lnTo>
                    <a:pt x="271" y="420"/>
                  </a:lnTo>
                  <a:lnTo>
                    <a:pt x="214" y="417"/>
                  </a:lnTo>
                  <a:lnTo>
                    <a:pt x="156" y="412"/>
                  </a:lnTo>
                  <a:lnTo>
                    <a:pt x="99" y="405"/>
                  </a:lnTo>
                  <a:lnTo>
                    <a:pt x="43" y="398"/>
                  </a:lnTo>
                  <a:lnTo>
                    <a:pt x="36" y="395"/>
                  </a:lnTo>
                  <a:lnTo>
                    <a:pt x="29" y="392"/>
                  </a:lnTo>
                  <a:lnTo>
                    <a:pt x="23" y="386"/>
                  </a:lnTo>
                  <a:lnTo>
                    <a:pt x="17" y="380"/>
                  </a:lnTo>
                  <a:lnTo>
                    <a:pt x="13" y="373"/>
                  </a:lnTo>
                  <a:lnTo>
                    <a:pt x="8" y="365"/>
                  </a:lnTo>
                  <a:lnTo>
                    <a:pt x="6" y="356"/>
                  </a:lnTo>
                  <a:lnTo>
                    <a:pt x="3" y="346"/>
                  </a:lnTo>
                  <a:lnTo>
                    <a:pt x="1" y="337"/>
                  </a:lnTo>
                  <a:lnTo>
                    <a:pt x="0" y="327"/>
                  </a:lnTo>
                  <a:lnTo>
                    <a:pt x="0" y="318"/>
                  </a:lnTo>
                  <a:lnTo>
                    <a:pt x="1" y="309"/>
                  </a:lnTo>
                  <a:lnTo>
                    <a:pt x="3" y="300"/>
                  </a:lnTo>
                  <a:lnTo>
                    <a:pt x="6" y="292"/>
                  </a:lnTo>
                  <a:lnTo>
                    <a:pt x="10" y="285"/>
                  </a:lnTo>
                  <a:lnTo>
                    <a:pt x="15" y="280"/>
                  </a:lnTo>
                  <a:lnTo>
                    <a:pt x="27" y="270"/>
                  </a:lnTo>
                  <a:lnTo>
                    <a:pt x="40" y="260"/>
                  </a:lnTo>
                  <a:lnTo>
                    <a:pt x="52" y="251"/>
                  </a:lnTo>
                  <a:lnTo>
                    <a:pt x="65" y="243"/>
                  </a:lnTo>
                  <a:lnTo>
                    <a:pt x="79" y="235"/>
                  </a:lnTo>
                  <a:lnTo>
                    <a:pt x="92" y="228"/>
                  </a:lnTo>
                  <a:lnTo>
                    <a:pt x="106" y="221"/>
                  </a:lnTo>
                  <a:lnTo>
                    <a:pt x="120" y="216"/>
                  </a:lnTo>
                  <a:lnTo>
                    <a:pt x="151" y="206"/>
                  </a:lnTo>
                  <a:lnTo>
                    <a:pt x="181" y="197"/>
                  </a:lnTo>
                  <a:lnTo>
                    <a:pt x="213" y="189"/>
                  </a:lnTo>
                  <a:lnTo>
                    <a:pt x="245" y="183"/>
                  </a:lnTo>
                  <a:lnTo>
                    <a:pt x="310" y="173"/>
                  </a:lnTo>
                  <a:lnTo>
                    <a:pt x="376" y="163"/>
                  </a:lnTo>
                  <a:lnTo>
                    <a:pt x="410" y="157"/>
                  </a:lnTo>
                  <a:lnTo>
                    <a:pt x="443" y="152"/>
                  </a:lnTo>
                  <a:lnTo>
                    <a:pt x="476" y="145"/>
                  </a:lnTo>
                  <a:lnTo>
                    <a:pt x="508" y="137"/>
                  </a:lnTo>
                  <a:lnTo>
                    <a:pt x="529" y="121"/>
                  </a:lnTo>
                  <a:lnTo>
                    <a:pt x="549" y="107"/>
                  </a:lnTo>
                  <a:lnTo>
                    <a:pt x="566" y="92"/>
                  </a:lnTo>
                  <a:lnTo>
                    <a:pt x="583" y="79"/>
                  </a:lnTo>
                  <a:lnTo>
                    <a:pt x="613" y="52"/>
                  </a:lnTo>
                  <a:lnTo>
                    <a:pt x="640" y="30"/>
                  </a:lnTo>
                  <a:lnTo>
                    <a:pt x="654" y="20"/>
                  </a:lnTo>
                  <a:lnTo>
                    <a:pt x="666" y="14"/>
                  </a:lnTo>
                  <a:lnTo>
                    <a:pt x="680" y="7"/>
                  </a:lnTo>
                  <a:lnTo>
                    <a:pt x="693" y="2"/>
                  </a:lnTo>
                  <a:lnTo>
                    <a:pt x="707" y="0"/>
                  </a:lnTo>
                  <a:lnTo>
                    <a:pt x="721" y="0"/>
                  </a:lnTo>
                  <a:lnTo>
                    <a:pt x="737" y="2"/>
                  </a:lnTo>
                  <a:lnTo>
                    <a:pt x="754" y="7"/>
                  </a:lnTo>
                  <a:lnTo>
                    <a:pt x="757" y="25"/>
                  </a:lnTo>
                  <a:lnTo>
                    <a:pt x="762" y="48"/>
                  </a:lnTo>
                  <a:lnTo>
                    <a:pt x="767" y="72"/>
                  </a:lnTo>
                  <a:lnTo>
                    <a:pt x="772" y="91"/>
                  </a:lnTo>
                  <a:lnTo>
                    <a:pt x="804" y="102"/>
                  </a:lnTo>
                  <a:lnTo>
                    <a:pt x="872" y="128"/>
                  </a:lnTo>
                  <a:lnTo>
                    <a:pt x="914" y="144"/>
                  </a:lnTo>
                  <a:lnTo>
                    <a:pt x="960" y="163"/>
                  </a:lnTo>
                  <a:lnTo>
                    <a:pt x="1009" y="183"/>
                  </a:lnTo>
                  <a:lnTo>
                    <a:pt x="1058" y="206"/>
                  </a:lnTo>
                  <a:lnTo>
                    <a:pt x="1106" y="229"/>
                  </a:lnTo>
                  <a:lnTo>
                    <a:pt x="1151" y="253"/>
                  </a:lnTo>
                  <a:lnTo>
                    <a:pt x="1173" y="265"/>
                  </a:lnTo>
                  <a:lnTo>
                    <a:pt x="1193" y="277"/>
                  </a:lnTo>
                  <a:lnTo>
                    <a:pt x="1211" y="290"/>
                  </a:lnTo>
                  <a:lnTo>
                    <a:pt x="1228" y="302"/>
                  </a:lnTo>
                  <a:lnTo>
                    <a:pt x="1242" y="315"/>
                  </a:lnTo>
                  <a:lnTo>
                    <a:pt x="1255" y="327"/>
                  </a:lnTo>
                  <a:lnTo>
                    <a:pt x="1265" y="338"/>
                  </a:lnTo>
                  <a:lnTo>
                    <a:pt x="1274" y="350"/>
                  </a:lnTo>
                  <a:lnTo>
                    <a:pt x="1278" y="362"/>
                  </a:lnTo>
                  <a:lnTo>
                    <a:pt x="1280" y="373"/>
                  </a:lnTo>
                  <a:lnTo>
                    <a:pt x="1279" y="384"/>
                  </a:lnTo>
                  <a:lnTo>
                    <a:pt x="1276" y="394"/>
                  </a:lnTo>
                  <a:lnTo>
                    <a:pt x="1269" y="404"/>
                  </a:lnTo>
                  <a:lnTo>
                    <a:pt x="1264" y="411"/>
                  </a:lnTo>
                  <a:lnTo>
                    <a:pt x="1257" y="417"/>
                  </a:lnTo>
                  <a:lnTo>
                    <a:pt x="1249" y="421"/>
                  </a:lnTo>
                  <a:lnTo>
                    <a:pt x="1239" y="423"/>
                  </a:lnTo>
                  <a:lnTo>
                    <a:pt x="1229" y="426"/>
                  </a:lnTo>
                  <a:lnTo>
                    <a:pt x="1215" y="426"/>
                  </a:lnTo>
                  <a:lnTo>
                    <a:pt x="1201" y="426"/>
                  </a:lnTo>
                  <a:lnTo>
                    <a:pt x="1162" y="425"/>
                  </a:lnTo>
                  <a:lnTo>
                    <a:pt x="1112" y="422"/>
                  </a:lnTo>
                  <a:lnTo>
                    <a:pt x="1080" y="422"/>
                  </a:lnTo>
                  <a:lnTo>
                    <a:pt x="1045" y="422"/>
                  </a:lnTo>
                  <a:lnTo>
                    <a:pt x="1005" y="425"/>
                  </a:lnTo>
                  <a:lnTo>
                    <a:pt x="960" y="427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43" name="Freeform 51"/>
            <p:cNvSpPr>
              <a:spLocks/>
            </p:cNvSpPr>
            <p:nvPr/>
          </p:nvSpPr>
          <p:spPr bwMode="auto">
            <a:xfrm>
              <a:off x="1953" y="3636"/>
              <a:ext cx="320" cy="106"/>
            </a:xfrm>
            <a:custGeom>
              <a:avLst/>
              <a:gdLst>
                <a:gd name="T0" fmla="*/ 903 w 1280"/>
                <a:gd name="T1" fmla="*/ 426 h 427"/>
                <a:gd name="T2" fmla="*/ 787 w 1280"/>
                <a:gd name="T3" fmla="*/ 425 h 427"/>
                <a:gd name="T4" fmla="*/ 673 w 1280"/>
                <a:gd name="T5" fmla="*/ 425 h 427"/>
                <a:gd name="T6" fmla="*/ 557 w 1280"/>
                <a:gd name="T7" fmla="*/ 426 h 427"/>
                <a:gd name="T8" fmla="*/ 443 w 1280"/>
                <a:gd name="T9" fmla="*/ 426 h 427"/>
                <a:gd name="T10" fmla="*/ 328 w 1280"/>
                <a:gd name="T11" fmla="*/ 423 h 427"/>
                <a:gd name="T12" fmla="*/ 214 w 1280"/>
                <a:gd name="T13" fmla="*/ 417 h 427"/>
                <a:gd name="T14" fmla="*/ 99 w 1280"/>
                <a:gd name="T15" fmla="*/ 405 h 427"/>
                <a:gd name="T16" fmla="*/ 36 w 1280"/>
                <a:gd name="T17" fmla="*/ 395 h 427"/>
                <a:gd name="T18" fmla="*/ 23 w 1280"/>
                <a:gd name="T19" fmla="*/ 386 h 427"/>
                <a:gd name="T20" fmla="*/ 13 w 1280"/>
                <a:gd name="T21" fmla="*/ 373 h 427"/>
                <a:gd name="T22" fmla="*/ 6 w 1280"/>
                <a:gd name="T23" fmla="*/ 356 h 427"/>
                <a:gd name="T24" fmla="*/ 1 w 1280"/>
                <a:gd name="T25" fmla="*/ 337 h 427"/>
                <a:gd name="T26" fmla="*/ 0 w 1280"/>
                <a:gd name="T27" fmla="*/ 318 h 427"/>
                <a:gd name="T28" fmla="*/ 3 w 1280"/>
                <a:gd name="T29" fmla="*/ 300 h 427"/>
                <a:gd name="T30" fmla="*/ 10 w 1280"/>
                <a:gd name="T31" fmla="*/ 285 h 427"/>
                <a:gd name="T32" fmla="*/ 27 w 1280"/>
                <a:gd name="T33" fmla="*/ 270 h 427"/>
                <a:gd name="T34" fmla="*/ 52 w 1280"/>
                <a:gd name="T35" fmla="*/ 251 h 427"/>
                <a:gd name="T36" fmla="*/ 79 w 1280"/>
                <a:gd name="T37" fmla="*/ 235 h 427"/>
                <a:gd name="T38" fmla="*/ 106 w 1280"/>
                <a:gd name="T39" fmla="*/ 221 h 427"/>
                <a:gd name="T40" fmla="*/ 151 w 1280"/>
                <a:gd name="T41" fmla="*/ 206 h 427"/>
                <a:gd name="T42" fmla="*/ 213 w 1280"/>
                <a:gd name="T43" fmla="*/ 189 h 427"/>
                <a:gd name="T44" fmla="*/ 310 w 1280"/>
                <a:gd name="T45" fmla="*/ 173 h 427"/>
                <a:gd name="T46" fmla="*/ 410 w 1280"/>
                <a:gd name="T47" fmla="*/ 157 h 427"/>
                <a:gd name="T48" fmla="*/ 476 w 1280"/>
                <a:gd name="T49" fmla="*/ 145 h 427"/>
                <a:gd name="T50" fmla="*/ 529 w 1280"/>
                <a:gd name="T51" fmla="*/ 121 h 427"/>
                <a:gd name="T52" fmla="*/ 566 w 1280"/>
                <a:gd name="T53" fmla="*/ 92 h 427"/>
                <a:gd name="T54" fmla="*/ 613 w 1280"/>
                <a:gd name="T55" fmla="*/ 52 h 427"/>
                <a:gd name="T56" fmla="*/ 654 w 1280"/>
                <a:gd name="T57" fmla="*/ 20 h 427"/>
                <a:gd name="T58" fmla="*/ 680 w 1280"/>
                <a:gd name="T59" fmla="*/ 7 h 427"/>
                <a:gd name="T60" fmla="*/ 707 w 1280"/>
                <a:gd name="T61" fmla="*/ 0 h 427"/>
                <a:gd name="T62" fmla="*/ 737 w 1280"/>
                <a:gd name="T63" fmla="*/ 2 h 427"/>
                <a:gd name="T64" fmla="*/ 757 w 1280"/>
                <a:gd name="T65" fmla="*/ 25 h 427"/>
                <a:gd name="T66" fmla="*/ 767 w 1280"/>
                <a:gd name="T67" fmla="*/ 72 h 427"/>
                <a:gd name="T68" fmla="*/ 804 w 1280"/>
                <a:gd name="T69" fmla="*/ 102 h 427"/>
                <a:gd name="T70" fmla="*/ 914 w 1280"/>
                <a:gd name="T71" fmla="*/ 144 h 427"/>
                <a:gd name="T72" fmla="*/ 1009 w 1280"/>
                <a:gd name="T73" fmla="*/ 183 h 427"/>
                <a:gd name="T74" fmla="*/ 1106 w 1280"/>
                <a:gd name="T75" fmla="*/ 229 h 427"/>
                <a:gd name="T76" fmla="*/ 1173 w 1280"/>
                <a:gd name="T77" fmla="*/ 265 h 427"/>
                <a:gd name="T78" fmla="*/ 1211 w 1280"/>
                <a:gd name="T79" fmla="*/ 290 h 427"/>
                <a:gd name="T80" fmla="*/ 1242 w 1280"/>
                <a:gd name="T81" fmla="*/ 315 h 427"/>
                <a:gd name="T82" fmla="*/ 1265 w 1280"/>
                <a:gd name="T83" fmla="*/ 338 h 427"/>
                <a:gd name="T84" fmla="*/ 1278 w 1280"/>
                <a:gd name="T85" fmla="*/ 362 h 427"/>
                <a:gd name="T86" fmla="*/ 1279 w 1280"/>
                <a:gd name="T87" fmla="*/ 384 h 427"/>
                <a:gd name="T88" fmla="*/ 1269 w 1280"/>
                <a:gd name="T89" fmla="*/ 404 h 427"/>
                <a:gd name="T90" fmla="*/ 1257 w 1280"/>
                <a:gd name="T91" fmla="*/ 417 h 427"/>
                <a:gd name="T92" fmla="*/ 1239 w 1280"/>
                <a:gd name="T93" fmla="*/ 423 h 427"/>
                <a:gd name="T94" fmla="*/ 1215 w 1280"/>
                <a:gd name="T95" fmla="*/ 426 h 427"/>
                <a:gd name="T96" fmla="*/ 1162 w 1280"/>
                <a:gd name="T97" fmla="*/ 425 h 427"/>
                <a:gd name="T98" fmla="*/ 1080 w 1280"/>
                <a:gd name="T99" fmla="*/ 422 h 427"/>
                <a:gd name="T100" fmla="*/ 1005 w 1280"/>
                <a:gd name="T101" fmla="*/ 42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80" h="427">
                  <a:moveTo>
                    <a:pt x="960" y="427"/>
                  </a:moveTo>
                  <a:lnTo>
                    <a:pt x="903" y="426"/>
                  </a:lnTo>
                  <a:lnTo>
                    <a:pt x="846" y="425"/>
                  </a:lnTo>
                  <a:lnTo>
                    <a:pt x="787" y="425"/>
                  </a:lnTo>
                  <a:lnTo>
                    <a:pt x="730" y="425"/>
                  </a:lnTo>
                  <a:lnTo>
                    <a:pt x="673" y="425"/>
                  </a:lnTo>
                  <a:lnTo>
                    <a:pt x="615" y="426"/>
                  </a:lnTo>
                  <a:lnTo>
                    <a:pt x="557" y="426"/>
                  </a:lnTo>
                  <a:lnTo>
                    <a:pt x="500" y="426"/>
                  </a:lnTo>
                  <a:lnTo>
                    <a:pt x="443" y="426"/>
                  </a:lnTo>
                  <a:lnTo>
                    <a:pt x="385" y="425"/>
                  </a:lnTo>
                  <a:lnTo>
                    <a:pt x="328" y="423"/>
                  </a:lnTo>
                  <a:lnTo>
                    <a:pt x="271" y="420"/>
                  </a:lnTo>
                  <a:lnTo>
                    <a:pt x="214" y="417"/>
                  </a:lnTo>
                  <a:lnTo>
                    <a:pt x="156" y="412"/>
                  </a:lnTo>
                  <a:lnTo>
                    <a:pt x="99" y="405"/>
                  </a:lnTo>
                  <a:lnTo>
                    <a:pt x="43" y="398"/>
                  </a:lnTo>
                  <a:lnTo>
                    <a:pt x="36" y="395"/>
                  </a:lnTo>
                  <a:lnTo>
                    <a:pt x="29" y="392"/>
                  </a:lnTo>
                  <a:lnTo>
                    <a:pt x="23" y="386"/>
                  </a:lnTo>
                  <a:lnTo>
                    <a:pt x="17" y="380"/>
                  </a:lnTo>
                  <a:lnTo>
                    <a:pt x="13" y="373"/>
                  </a:lnTo>
                  <a:lnTo>
                    <a:pt x="8" y="365"/>
                  </a:lnTo>
                  <a:lnTo>
                    <a:pt x="6" y="356"/>
                  </a:lnTo>
                  <a:lnTo>
                    <a:pt x="3" y="346"/>
                  </a:lnTo>
                  <a:lnTo>
                    <a:pt x="1" y="337"/>
                  </a:lnTo>
                  <a:lnTo>
                    <a:pt x="0" y="327"/>
                  </a:lnTo>
                  <a:lnTo>
                    <a:pt x="0" y="318"/>
                  </a:lnTo>
                  <a:lnTo>
                    <a:pt x="1" y="309"/>
                  </a:lnTo>
                  <a:lnTo>
                    <a:pt x="3" y="300"/>
                  </a:lnTo>
                  <a:lnTo>
                    <a:pt x="6" y="292"/>
                  </a:lnTo>
                  <a:lnTo>
                    <a:pt x="10" y="285"/>
                  </a:lnTo>
                  <a:lnTo>
                    <a:pt x="15" y="280"/>
                  </a:lnTo>
                  <a:lnTo>
                    <a:pt x="27" y="270"/>
                  </a:lnTo>
                  <a:lnTo>
                    <a:pt x="40" y="260"/>
                  </a:lnTo>
                  <a:lnTo>
                    <a:pt x="52" y="251"/>
                  </a:lnTo>
                  <a:lnTo>
                    <a:pt x="65" y="243"/>
                  </a:lnTo>
                  <a:lnTo>
                    <a:pt x="79" y="235"/>
                  </a:lnTo>
                  <a:lnTo>
                    <a:pt x="92" y="228"/>
                  </a:lnTo>
                  <a:lnTo>
                    <a:pt x="106" y="221"/>
                  </a:lnTo>
                  <a:lnTo>
                    <a:pt x="120" y="216"/>
                  </a:lnTo>
                  <a:lnTo>
                    <a:pt x="151" y="206"/>
                  </a:lnTo>
                  <a:lnTo>
                    <a:pt x="181" y="197"/>
                  </a:lnTo>
                  <a:lnTo>
                    <a:pt x="213" y="189"/>
                  </a:lnTo>
                  <a:lnTo>
                    <a:pt x="245" y="183"/>
                  </a:lnTo>
                  <a:lnTo>
                    <a:pt x="310" y="173"/>
                  </a:lnTo>
                  <a:lnTo>
                    <a:pt x="376" y="163"/>
                  </a:lnTo>
                  <a:lnTo>
                    <a:pt x="410" y="157"/>
                  </a:lnTo>
                  <a:lnTo>
                    <a:pt x="443" y="152"/>
                  </a:lnTo>
                  <a:lnTo>
                    <a:pt x="476" y="145"/>
                  </a:lnTo>
                  <a:lnTo>
                    <a:pt x="508" y="137"/>
                  </a:lnTo>
                  <a:lnTo>
                    <a:pt x="529" y="121"/>
                  </a:lnTo>
                  <a:lnTo>
                    <a:pt x="549" y="107"/>
                  </a:lnTo>
                  <a:lnTo>
                    <a:pt x="566" y="92"/>
                  </a:lnTo>
                  <a:lnTo>
                    <a:pt x="583" y="79"/>
                  </a:lnTo>
                  <a:lnTo>
                    <a:pt x="613" y="52"/>
                  </a:lnTo>
                  <a:lnTo>
                    <a:pt x="640" y="30"/>
                  </a:lnTo>
                  <a:lnTo>
                    <a:pt x="654" y="20"/>
                  </a:lnTo>
                  <a:lnTo>
                    <a:pt x="666" y="14"/>
                  </a:lnTo>
                  <a:lnTo>
                    <a:pt x="680" y="7"/>
                  </a:lnTo>
                  <a:lnTo>
                    <a:pt x="693" y="2"/>
                  </a:lnTo>
                  <a:lnTo>
                    <a:pt x="707" y="0"/>
                  </a:lnTo>
                  <a:lnTo>
                    <a:pt x="721" y="0"/>
                  </a:lnTo>
                  <a:lnTo>
                    <a:pt x="737" y="2"/>
                  </a:lnTo>
                  <a:lnTo>
                    <a:pt x="754" y="7"/>
                  </a:lnTo>
                  <a:lnTo>
                    <a:pt x="757" y="25"/>
                  </a:lnTo>
                  <a:lnTo>
                    <a:pt x="762" y="48"/>
                  </a:lnTo>
                  <a:lnTo>
                    <a:pt x="767" y="72"/>
                  </a:lnTo>
                  <a:lnTo>
                    <a:pt x="772" y="91"/>
                  </a:lnTo>
                  <a:lnTo>
                    <a:pt x="804" y="102"/>
                  </a:lnTo>
                  <a:lnTo>
                    <a:pt x="872" y="128"/>
                  </a:lnTo>
                  <a:lnTo>
                    <a:pt x="914" y="144"/>
                  </a:lnTo>
                  <a:lnTo>
                    <a:pt x="960" y="163"/>
                  </a:lnTo>
                  <a:lnTo>
                    <a:pt x="1009" y="183"/>
                  </a:lnTo>
                  <a:lnTo>
                    <a:pt x="1058" y="206"/>
                  </a:lnTo>
                  <a:lnTo>
                    <a:pt x="1106" y="229"/>
                  </a:lnTo>
                  <a:lnTo>
                    <a:pt x="1151" y="253"/>
                  </a:lnTo>
                  <a:lnTo>
                    <a:pt x="1173" y="265"/>
                  </a:lnTo>
                  <a:lnTo>
                    <a:pt x="1193" y="277"/>
                  </a:lnTo>
                  <a:lnTo>
                    <a:pt x="1211" y="290"/>
                  </a:lnTo>
                  <a:lnTo>
                    <a:pt x="1228" y="302"/>
                  </a:lnTo>
                  <a:lnTo>
                    <a:pt x="1242" y="315"/>
                  </a:lnTo>
                  <a:lnTo>
                    <a:pt x="1255" y="327"/>
                  </a:lnTo>
                  <a:lnTo>
                    <a:pt x="1265" y="338"/>
                  </a:lnTo>
                  <a:lnTo>
                    <a:pt x="1274" y="350"/>
                  </a:lnTo>
                  <a:lnTo>
                    <a:pt x="1278" y="362"/>
                  </a:lnTo>
                  <a:lnTo>
                    <a:pt x="1280" y="373"/>
                  </a:lnTo>
                  <a:lnTo>
                    <a:pt x="1279" y="384"/>
                  </a:lnTo>
                  <a:lnTo>
                    <a:pt x="1276" y="394"/>
                  </a:lnTo>
                  <a:lnTo>
                    <a:pt x="1269" y="404"/>
                  </a:lnTo>
                  <a:lnTo>
                    <a:pt x="1264" y="411"/>
                  </a:lnTo>
                  <a:lnTo>
                    <a:pt x="1257" y="417"/>
                  </a:lnTo>
                  <a:lnTo>
                    <a:pt x="1249" y="421"/>
                  </a:lnTo>
                  <a:lnTo>
                    <a:pt x="1239" y="423"/>
                  </a:lnTo>
                  <a:lnTo>
                    <a:pt x="1229" y="426"/>
                  </a:lnTo>
                  <a:lnTo>
                    <a:pt x="1215" y="426"/>
                  </a:lnTo>
                  <a:lnTo>
                    <a:pt x="1201" y="426"/>
                  </a:lnTo>
                  <a:lnTo>
                    <a:pt x="1162" y="425"/>
                  </a:lnTo>
                  <a:lnTo>
                    <a:pt x="1112" y="422"/>
                  </a:lnTo>
                  <a:lnTo>
                    <a:pt x="1080" y="422"/>
                  </a:lnTo>
                  <a:lnTo>
                    <a:pt x="1045" y="422"/>
                  </a:lnTo>
                  <a:lnTo>
                    <a:pt x="1005" y="425"/>
                  </a:lnTo>
                  <a:lnTo>
                    <a:pt x="960" y="427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44" name="Freeform 52"/>
            <p:cNvSpPr>
              <a:spLocks/>
            </p:cNvSpPr>
            <p:nvPr/>
          </p:nvSpPr>
          <p:spPr bwMode="auto">
            <a:xfrm>
              <a:off x="1695" y="2789"/>
              <a:ext cx="80" cy="24"/>
            </a:xfrm>
            <a:custGeom>
              <a:avLst/>
              <a:gdLst>
                <a:gd name="T0" fmla="*/ 4 w 317"/>
                <a:gd name="T1" fmla="*/ 25 h 94"/>
                <a:gd name="T2" fmla="*/ 0 w 317"/>
                <a:gd name="T3" fmla="*/ 94 h 94"/>
                <a:gd name="T4" fmla="*/ 36 w 317"/>
                <a:gd name="T5" fmla="*/ 91 h 94"/>
                <a:gd name="T6" fmla="*/ 73 w 317"/>
                <a:gd name="T7" fmla="*/ 87 h 94"/>
                <a:gd name="T8" fmla="*/ 112 w 317"/>
                <a:gd name="T9" fmla="*/ 85 h 94"/>
                <a:gd name="T10" fmla="*/ 151 w 317"/>
                <a:gd name="T11" fmla="*/ 83 h 94"/>
                <a:gd name="T12" fmla="*/ 192 w 317"/>
                <a:gd name="T13" fmla="*/ 81 h 94"/>
                <a:gd name="T14" fmla="*/ 230 w 317"/>
                <a:gd name="T15" fmla="*/ 78 h 94"/>
                <a:gd name="T16" fmla="*/ 268 w 317"/>
                <a:gd name="T17" fmla="*/ 75 h 94"/>
                <a:gd name="T18" fmla="*/ 303 w 317"/>
                <a:gd name="T19" fmla="*/ 72 h 94"/>
                <a:gd name="T20" fmla="*/ 307 w 317"/>
                <a:gd name="T21" fmla="*/ 58 h 94"/>
                <a:gd name="T22" fmla="*/ 314 w 317"/>
                <a:gd name="T23" fmla="*/ 38 h 94"/>
                <a:gd name="T24" fmla="*/ 317 w 317"/>
                <a:gd name="T25" fmla="*/ 28 h 94"/>
                <a:gd name="T26" fmla="*/ 317 w 317"/>
                <a:gd name="T27" fmla="*/ 20 h 94"/>
                <a:gd name="T28" fmla="*/ 317 w 317"/>
                <a:gd name="T29" fmla="*/ 17 h 94"/>
                <a:gd name="T30" fmla="*/ 315 w 317"/>
                <a:gd name="T31" fmla="*/ 14 h 94"/>
                <a:gd name="T32" fmla="*/ 313 w 317"/>
                <a:gd name="T33" fmla="*/ 12 h 94"/>
                <a:gd name="T34" fmla="*/ 310 w 317"/>
                <a:gd name="T35" fmla="*/ 12 h 94"/>
                <a:gd name="T36" fmla="*/ 301 w 317"/>
                <a:gd name="T37" fmla="*/ 8 h 94"/>
                <a:gd name="T38" fmla="*/ 289 w 317"/>
                <a:gd name="T39" fmla="*/ 4 h 94"/>
                <a:gd name="T40" fmla="*/ 275 w 317"/>
                <a:gd name="T41" fmla="*/ 2 h 94"/>
                <a:gd name="T42" fmla="*/ 258 w 317"/>
                <a:gd name="T43" fmla="*/ 1 h 94"/>
                <a:gd name="T44" fmla="*/ 240 w 317"/>
                <a:gd name="T45" fmla="*/ 0 h 94"/>
                <a:gd name="T46" fmla="*/ 220 w 317"/>
                <a:gd name="T47" fmla="*/ 0 h 94"/>
                <a:gd name="T48" fmla="*/ 197 w 317"/>
                <a:gd name="T49" fmla="*/ 0 h 94"/>
                <a:gd name="T50" fmla="*/ 176 w 317"/>
                <a:gd name="T51" fmla="*/ 1 h 94"/>
                <a:gd name="T52" fmla="*/ 129 w 317"/>
                <a:gd name="T53" fmla="*/ 4 h 94"/>
                <a:gd name="T54" fmla="*/ 84 w 317"/>
                <a:gd name="T55" fmla="*/ 10 h 94"/>
                <a:gd name="T56" fmla="*/ 41 w 317"/>
                <a:gd name="T57" fmla="*/ 17 h 94"/>
                <a:gd name="T58" fmla="*/ 4 w 317"/>
                <a:gd name="T59" fmla="*/ 2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7" h="94">
                  <a:moveTo>
                    <a:pt x="4" y="25"/>
                  </a:moveTo>
                  <a:lnTo>
                    <a:pt x="0" y="94"/>
                  </a:lnTo>
                  <a:lnTo>
                    <a:pt x="36" y="91"/>
                  </a:lnTo>
                  <a:lnTo>
                    <a:pt x="73" y="87"/>
                  </a:lnTo>
                  <a:lnTo>
                    <a:pt x="112" y="85"/>
                  </a:lnTo>
                  <a:lnTo>
                    <a:pt x="151" y="83"/>
                  </a:lnTo>
                  <a:lnTo>
                    <a:pt x="192" y="81"/>
                  </a:lnTo>
                  <a:lnTo>
                    <a:pt x="230" y="78"/>
                  </a:lnTo>
                  <a:lnTo>
                    <a:pt x="268" y="75"/>
                  </a:lnTo>
                  <a:lnTo>
                    <a:pt x="303" y="72"/>
                  </a:lnTo>
                  <a:lnTo>
                    <a:pt x="307" y="58"/>
                  </a:lnTo>
                  <a:lnTo>
                    <a:pt x="314" y="38"/>
                  </a:lnTo>
                  <a:lnTo>
                    <a:pt x="317" y="28"/>
                  </a:lnTo>
                  <a:lnTo>
                    <a:pt x="317" y="20"/>
                  </a:lnTo>
                  <a:lnTo>
                    <a:pt x="317" y="17"/>
                  </a:lnTo>
                  <a:lnTo>
                    <a:pt x="315" y="14"/>
                  </a:lnTo>
                  <a:lnTo>
                    <a:pt x="313" y="12"/>
                  </a:lnTo>
                  <a:lnTo>
                    <a:pt x="310" y="12"/>
                  </a:lnTo>
                  <a:lnTo>
                    <a:pt x="301" y="8"/>
                  </a:lnTo>
                  <a:lnTo>
                    <a:pt x="289" y="4"/>
                  </a:lnTo>
                  <a:lnTo>
                    <a:pt x="275" y="2"/>
                  </a:lnTo>
                  <a:lnTo>
                    <a:pt x="258" y="1"/>
                  </a:lnTo>
                  <a:lnTo>
                    <a:pt x="240" y="0"/>
                  </a:lnTo>
                  <a:lnTo>
                    <a:pt x="220" y="0"/>
                  </a:lnTo>
                  <a:lnTo>
                    <a:pt x="197" y="0"/>
                  </a:lnTo>
                  <a:lnTo>
                    <a:pt x="176" y="1"/>
                  </a:lnTo>
                  <a:lnTo>
                    <a:pt x="129" y="4"/>
                  </a:lnTo>
                  <a:lnTo>
                    <a:pt x="84" y="10"/>
                  </a:lnTo>
                  <a:lnTo>
                    <a:pt x="41" y="17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45" name="Freeform 53"/>
            <p:cNvSpPr>
              <a:spLocks/>
            </p:cNvSpPr>
            <p:nvPr/>
          </p:nvSpPr>
          <p:spPr bwMode="auto">
            <a:xfrm>
              <a:off x="1695" y="2789"/>
              <a:ext cx="80" cy="24"/>
            </a:xfrm>
            <a:custGeom>
              <a:avLst/>
              <a:gdLst>
                <a:gd name="T0" fmla="*/ 4 w 317"/>
                <a:gd name="T1" fmla="*/ 25 h 94"/>
                <a:gd name="T2" fmla="*/ 0 w 317"/>
                <a:gd name="T3" fmla="*/ 94 h 94"/>
                <a:gd name="T4" fmla="*/ 36 w 317"/>
                <a:gd name="T5" fmla="*/ 91 h 94"/>
                <a:gd name="T6" fmla="*/ 73 w 317"/>
                <a:gd name="T7" fmla="*/ 87 h 94"/>
                <a:gd name="T8" fmla="*/ 112 w 317"/>
                <a:gd name="T9" fmla="*/ 85 h 94"/>
                <a:gd name="T10" fmla="*/ 151 w 317"/>
                <a:gd name="T11" fmla="*/ 83 h 94"/>
                <a:gd name="T12" fmla="*/ 192 w 317"/>
                <a:gd name="T13" fmla="*/ 81 h 94"/>
                <a:gd name="T14" fmla="*/ 230 w 317"/>
                <a:gd name="T15" fmla="*/ 78 h 94"/>
                <a:gd name="T16" fmla="*/ 268 w 317"/>
                <a:gd name="T17" fmla="*/ 75 h 94"/>
                <a:gd name="T18" fmla="*/ 303 w 317"/>
                <a:gd name="T19" fmla="*/ 72 h 94"/>
                <a:gd name="T20" fmla="*/ 307 w 317"/>
                <a:gd name="T21" fmla="*/ 58 h 94"/>
                <a:gd name="T22" fmla="*/ 314 w 317"/>
                <a:gd name="T23" fmla="*/ 38 h 94"/>
                <a:gd name="T24" fmla="*/ 317 w 317"/>
                <a:gd name="T25" fmla="*/ 28 h 94"/>
                <a:gd name="T26" fmla="*/ 317 w 317"/>
                <a:gd name="T27" fmla="*/ 20 h 94"/>
                <a:gd name="T28" fmla="*/ 317 w 317"/>
                <a:gd name="T29" fmla="*/ 17 h 94"/>
                <a:gd name="T30" fmla="*/ 315 w 317"/>
                <a:gd name="T31" fmla="*/ 14 h 94"/>
                <a:gd name="T32" fmla="*/ 313 w 317"/>
                <a:gd name="T33" fmla="*/ 12 h 94"/>
                <a:gd name="T34" fmla="*/ 310 w 317"/>
                <a:gd name="T35" fmla="*/ 12 h 94"/>
                <a:gd name="T36" fmla="*/ 301 w 317"/>
                <a:gd name="T37" fmla="*/ 8 h 94"/>
                <a:gd name="T38" fmla="*/ 289 w 317"/>
                <a:gd name="T39" fmla="*/ 4 h 94"/>
                <a:gd name="T40" fmla="*/ 275 w 317"/>
                <a:gd name="T41" fmla="*/ 2 h 94"/>
                <a:gd name="T42" fmla="*/ 258 w 317"/>
                <a:gd name="T43" fmla="*/ 1 h 94"/>
                <a:gd name="T44" fmla="*/ 240 w 317"/>
                <a:gd name="T45" fmla="*/ 0 h 94"/>
                <a:gd name="T46" fmla="*/ 220 w 317"/>
                <a:gd name="T47" fmla="*/ 0 h 94"/>
                <a:gd name="T48" fmla="*/ 197 w 317"/>
                <a:gd name="T49" fmla="*/ 0 h 94"/>
                <a:gd name="T50" fmla="*/ 176 w 317"/>
                <a:gd name="T51" fmla="*/ 1 h 94"/>
                <a:gd name="T52" fmla="*/ 129 w 317"/>
                <a:gd name="T53" fmla="*/ 4 h 94"/>
                <a:gd name="T54" fmla="*/ 84 w 317"/>
                <a:gd name="T55" fmla="*/ 10 h 94"/>
                <a:gd name="T56" fmla="*/ 41 w 317"/>
                <a:gd name="T57" fmla="*/ 17 h 94"/>
                <a:gd name="T58" fmla="*/ 4 w 317"/>
                <a:gd name="T59" fmla="*/ 2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7" h="94">
                  <a:moveTo>
                    <a:pt x="4" y="25"/>
                  </a:moveTo>
                  <a:lnTo>
                    <a:pt x="0" y="94"/>
                  </a:lnTo>
                  <a:lnTo>
                    <a:pt x="36" y="91"/>
                  </a:lnTo>
                  <a:lnTo>
                    <a:pt x="73" y="87"/>
                  </a:lnTo>
                  <a:lnTo>
                    <a:pt x="112" y="85"/>
                  </a:lnTo>
                  <a:lnTo>
                    <a:pt x="151" y="83"/>
                  </a:lnTo>
                  <a:lnTo>
                    <a:pt x="192" y="81"/>
                  </a:lnTo>
                  <a:lnTo>
                    <a:pt x="230" y="78"/>
                  </a:lnTo>
                  <a:lnTo>
                    <a:pt x="268" y="75"/>
                  </a:lnTo>
                  <a:lnTo>
                    <a:pt x="303" y="72"/>
                  </a:lnTo>
                  <a:lnTo>
                    <a:pt x="307" y="58"/>
                  </a:lnTo>
                  <a:lnTo>
                    <a:pt x="314" y="38"/>
                  </a:lnTo>
                  <a:lnTo>
                    <a:pt x="317" y="28"/>
                  </a:lnTo>
                  <a:lnTo>
                    <a:pt x="317" y="20"/>
                  </a:lnTo>
                  <a:lnTo>
                    <a:pt x="317" y="17"/>
                  </a:lnTo>
                  <a:lnTo>
                    <a:pt x="315" y="14"/>
                  </a:lnTo>
                  <a:lnTo>
                    <a:pt x="313" y="12"/>
                  </a:lnTo>
                  <a:lnTo>
                    <a:pt x="310" y="12"/>
                  </a:lnTo>
                  <a:lnTo>
                    <a:pt x="301" y="8"/>
                  </a:lnTo>
                  <a:lnTo>
                    <a:pt x="289" y="4"/>
                  </a:lnTo>
                  <a:lnTo>
                    <a:pt x="275" y="2"/>
                  </a:lnTo>
                  <a:lnTo>
                    <a:pt x="258" y="1"/>
                  </a:lnTo>
                  <a:lnTo>
                    <a:pt x="240" y="0"/>
                  </a:lnTo>
                  <a:lnTo>
                    <a:pt x="220" y="0"/>
                  </a:lnTo>
                  <a:lnTo>
                    <a:pt x="197" y="0"/>
                  </a:lnTo>
                  <a:lnTo>
                    <a:pt x="176" y="1"/>
                  </a:lnTo>
                  <a:lnTo>
                    <a:pt x="129" y="4"/>
                  </a:lnTo>
                  <a:lnTo>
                    <a:pt x="84" y="10"/>
                  </a:lnTo>
                  <a:lnTo>
                    <a:pt x="41" y="17"/>
                  </a:lnTo>
                  <a:lnTo>
                    <a:pt x="4" y="25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46" name="Freeform 54"/>
            <p:cNvSpPr>
              <a:spLocks/>
            </p:cNvSpPr>
            <p:nvPr/>
          </p:nvSpPr>
          <p:spPr bwMode="auto">
            <a:xfrm>
              <a:off x="1778" y="2783"/>
              <a:ext cx="124" cy="23"/>
            </a:xfrm>
            <a:custGeom>
              <a:avLst/>
              <a:gdLst>
                <a:gd name="T0" fmla="*/ 0 w 497"/>
                <a:gd name="T1" fmla="*/ 90 h 90"/>
                <a:gd name="T2" fmla="*/ 0 w 497"/>
                <a:gd name="T3" fmla="*/ 77 h 90"/>
                <a:gd name="T4" fmla="*/ 0 w 497"/>
                <a:gd name="T5" fmla="*/ 60 h 90"/>
                <a:gd name="T6" fmla="*/ 0 w 497"/>
                <a:gd name="T7" fmla="*/ 43 h 90"/>
                <a:gd name="T8" fmla="*/ 0 w 497"/>
                <a:gd name="T9" fmla="*/ 30 h 90"/>
                <a:gd name="T10" fmla="*/ 27 w 497"/>
                <a:gd name="T11" fmla="*/ 25 h 90"/>
                <a:gd name="T12" fmla="*/ 56 w 497"/>
                <a:gd name="T13" fmla="*/ 21 h 90"/>
                <a:gd name="T14" fmla="*/ 85 w 497"/>
                <a:gd name="T15" fmla="*/ 17 h 90"/>
                <a:gd name="T16" fmla="*/ 115 w 497"/>
                <a:gd name="T17" fmla="*/ 15 h 90"/>
                <a:gd name="T18" fmla="*/ 179 w 497"/>
                <a:gd name="T19" fmla="*/ 9 h 90"/>
                <a:gd name="T20" fmla="*/ 245 w 497"/>
                <a:gd name="T21" fmla="*/ 6 h 90"/>
                <a:gd name="T22" fmla="*/ 311 w 497"/>
                <a:gd name="T23" fmla="*/ 4 h 90"/>
                <a:gd name="T24" fmla="*/ 376 w 497"/>
                <a:gd name="T25" fmla="*/ 3 h 90"/>
                <a:gd name="T26" fmla="*/ 439 w 497"/>
                <a:gd name="T27" fmla="*/ 2 h 90"/>
                <a:gd name="T28" fmla="*/ 497 w 497"/>
                <a:gd name="T29" fmla="*/ 0 h 90"/>
                <a:gd name="T30" fmla="*/ 497 w 497"/>
                <a:gd name="T31" fmla="*/ 15 h 90"/>
                <a:gd name="T32" fmla="*/ 496 w 497"/>
                <a:gd name="T33" fmla="*/ 34 h 90"/>
                <a:gd name="T34" fmla="*/ 495 w 497"/>
                <a:gd name="T35" fmla="*/ 53 h 90"/>
                <a:gd name="T36" fmla="*/ 495 w 497"/>
                <a:gd name="T37" fmla="*/ 68 h 90"/>
                <a:gd name="T38" fmla="*/ 437 w 497"/>
                <a:gd name="T39" fmla="*/ 69 h 90"/>
                <a:gd name="T40" fmla="*/ 375 w 497"/>
                <a:gd name="T41" fmla="*/ 69 h 90"/>
                <a:gd name="T42" fmla="*/ 310 w 497"/>
                <a:gd name="T43" fmla="*/ 70 h 90"/>
                <a:gd name="T44" fmla="*/ 245 w 497"/>
                <a:gd name="T45" fmla="*/ 71 h 90"/>
                <a:gd name="T46" fmla="*/ 178 w 497"/>
                <a:gd name="T47" fmla="*/ 73 h 90"/>
                <a:gd name="T48" fmla="*/ 115 w 497"/>
                <a:gd name="T49" fmla="*/ 77 h 90"/>
                <a:gd name="T50" fmla="*/ 85 w 497"/>
                <a:gd name="T51" fmla="*/ 80 h 90"/>
                <a:gd name="T52" fmla="*/ 56 w 497"/>
                <a:gd name="T53" fmla="*/ 82 h 90"/>
                <a:gd name="T54" fmla="*/ 27 w 497"/>
                <a:gd name="T55" fmla="*/ 87 h 90"/>
                <a:gd name="T56" fmla="*/ 0 w 497"/>
                <a:gd name="T5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7" h="90">
                  <a:moveTo>
                    <a:pt x="0" y="90"/>
                  </a:moveTo>
                  <a:lnTo>
                    <a:pt x="0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0"/>
                  </a:lnTo>
                  <a:lnTo>
                    <a:pt x="27" y="25"/>
                  </a:lnTo>
                  <a:lnTo>
                    <a:pt x="56" y="21"/>
                  </a:lnTo>
                  <a:lnTo>
                    <a:pt x="85" y="17"/>
                  </a:lnTo>
                  <a:lnTo>
                    <a:pt x="115" y="15"/>
                  </a:lnTo>
                  <a:lnTo>
                    <a:pt x="179" y="9"/>
                  </a:lnTo>
                  <a:lnTo>
                    <a:pt x="245" y="6"/>
                  </a:lnTo>
                  <a:lnTo>
                    <a:pt x="311" y="4"/>
                  </a:lnTo>
                  <a:lnTo>
                    <a:pt x="376" y="3"/>
                  </a:lnTo>
                  <a:lnTo>
                    <a:pt x="439" y="2"/>
                  </a:lnTo>
                  <a:lnTo>
                    <a:pt x="497" y="0"/>
                  </a:lnTo>
                  <a:lnTo>
                    <a:pt x="497" y="15"/>
                  </a:lnTo>
                  <a:lnTo>
                    <a:pt x="496" y="34"/>
                  </a:lnTo>
                  <a:lnTo>
                    <a:pt x="495" y="53"/>
                  </a:lnTo>
                  <a:lnTo>
                    <a:pt x="495" y="68"/>
                  </a:lnTo>
                  <a:lnTo>
                    <a:pt x="437" y="69"/>
                  </a:lnTo>
                  <a:lnTo>
                    <a:pt x="375" y="69"/>
                  </a:lnTo>
                  <a:lnTo>
                    <a:pt x="310" y="70"/>
                  </a:lnTo>
                  <a:lnTo>
                    <a:pt x="245" y="71"/>
                  </a:lnTo>
                  <a:lnTo>
                    <a:pt x="178" y="73"/>
                  </a:lnTo>
                  <a:lnTo>
                    <a:pt x="115" y="77"/>
                  </a:lnTo>
                  <a:lnTo>
                    <a:pt x="85" y="80"/>
                  </a:lnTo>
                  <a:lnTo>
                    <a:pt x="56" y="82"/>
                  </a:lnTo>
                  <a:lnTo>
                    <a:pt x="27" y="87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47" name="Freeform 55"/>
            <p:cNvSpPr>
              <a:spLocks/>
            </p:cNvSpPr>
            <p:nvPr/>
          </p:nvSpPr>
          <p:spPr bwMode="auto">
            <a:xfrm>
              <a:off x="1778" y="2783"/>
              <a:ext cx="124" cy="23"/>
            </a:xfrm>
            <a:custGeom>
              <a:avLst/>
              <a:gdLst>
                <a:gd name="T0" fmla="*/ 0 w 497"/>
                <a:gd name="T1" fmla="*/ 90 h 90"/>
                <a:gd name="T2" fmla="*/ 0 w 497"/>
                <a:gd name="T3" fmla="*/ 77 h 90"/>
                <a:gd name="T4" fmla="*/ 0 w 497"/>
                <a:gd name="T5" fmla="*/ 60 h 90"/>
                <a:gd name="T6" fmla="*/ 0 w 497"/>
                <a:gd name="T7" fmla="*/ 43 h 90"/>
                <a:gd name="T8" fmla="*/ 0 w 497"/>
                <a:gd name="T9" fmla="*/ 30 h 90"/>
                <a:gd name="T10" fmla="*/ 27 w 497"/>
                <a:gd name="T11" fmla="*/ 25 h 90"/>
                <a:gd name="T12" fmla="*/ 56 w 497"/>
                <a:gd name="T13" fmla="*/ 21 h 90"/>
                <a:gd name="T14" fmla="*/ 85 w 497"/>
                <a:gd name="T15" fmla="*/ 17 h 90"/>
                <a:gd name="T16" fmla="*/ 115 w 497"/>
                <a:gd name="T17" fmla="*/ 15 h 90"/>
                <a:gd name="T18" fmla="*/ 179 w 497"/>
                <a:gd name="T19" fmla="*/ 9 h 90"/>
                <a:gd name="T20" fmla="*/ 245 w 497"/>
                <a:gd name="T21" fmla="*/ 6 h 90"/>
                <a:gd name="T22" fmla="*/ 311 w 497"/>
                <a:gd name="T23" fmla="*/ 4 h 90"/>
                <a:gd name="T24" fmla="*/ 376 w 497"/>
                <a:gd name="T25" fmla="*/ 3 h 90"/>
                <a:gd name="T26" fmla="*/ 439 w 497"/>
                <a:gd name="T27" fmla="*/ 2 h 90"/>
                <a:gd name="T28" fmla="*/ 497 w 497"/>
                <a:gd name="T29" fmla="*/ 0 h 90"/>
                <a:gd name="T30" fmla="*/ 497 w 497"/>
                <a:gd name="T31" fmla="*/ 15 h 90"/>
                <a:gd name="T32" fmla="*/ 496 w 497"/>
                <a:gd name="T33" fmla="*/ 34 h 90"/>
                <a:gd name="T34" fmla="*/ 495 w 497"/>
                <a:gd name="T35" fmla="*/ 53 h 90"/>
                <a:gd name="T36" fmla="*/ 495 w 497"/>
                <a:gd name="T37" fmla="*/ 68 h 90"/>
                <a:gd name="T38" fmla="*/ 437 w 497"/>
                <a:gd name="T39" fmla="*/ 69 h 90"/>
                <a:gd name="T40" fmla="*/ 375 w 497"/>
                <a:gd name="T41" fmla="*/ 69 h 90"/>
                <a:gd name="T42" fmla="*/ 310 w 497"/>
                <a:gd name="T43" fmla="*/ 70 h 90"/>
                <a:gd name="T44" fmla="*/ 245 w 497"/>
                <a:gd name="T45" fmla="*/ 71 h 90"/>
                <a:gd name="T46" fmla="*/ 178 w 497"/>
                <a:gd name="T47" fmla="*/ 73 h 90"/>
                <a:gd name="T48" fmla="*/ 115 w 497"/>
                <a:gd name="T49" fmla="*/ 77 h 90"/>
                <a:gd name="T50" fmla="*/ 85 w 497"/>
                <a:gd name="T51" fmla="*/ 80 h 90"/>
                <a:gd name="T52" fmla="*/ 56 w 497"/>
                <a:gd name="T53" fmla="*/ 82 h 90"/>
                <a:gd name="T54" fmla="*/ 27 w 497"/>
                <a:gd name="T55" fmla="*/ 87 h 90"/>
                <a:gd name="T56" fmla="*/ 0 w 497"/>
                <a:gd name="T5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7" h="90">
                  <a:moveTo>
                    <a:pt x="0" y="90"/>
                  </a:moveTo>
                  <a:lnTo>
                    <a:pt x="0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0"/>
                  </a:lnTo>
                  <a:lnTo>
                    <a:pt x="27" y="25"/>
                  </a:lnTo>
                  <a:lnTo>
                    <a:pt x="56" y="21"/>
                  </a:lnTo>
                  <a:lnTo>
                    <a:pt x="85" y="17"/>
                  </a:lnTo>
                  <a:lnTo>
                    <a:pt x="115" y="15"/>
                  </a:lnTo>
                  <a:lnTo>
                    <a:pt x="179" y="9"/>
                  </a:lnTo>
                  <a:lnTo>
                    <a:pt x="245" y="6"/>
                  </a:lnTo>
                  <a:lnTo>
                    <a:pt x="311" y="4"/>
                  </a:lnTo>
                  <a:lnTo>
                    <a:pt x="376" y="3"/>
                  </a:lnTo>
                  <a:lnTo>
                    <a:pt x="439" y="2"/>
                  </a:lnTo>
                  <a:lnTo>
                    <a:pt x="497" y="0"/>
                  </a:lnTo>
                  <a:lnTo>
                    <a:pt x="497" y="15"/>
                  </a:lnTo>
                  <a:lnTo>
                    <a:pt x="496" y="34"/>
                  </a:lnTo>
                  <a:lnTo>
                    <a:pt x="495" y="53"/>
                  </a:lnTo>
                  <a:lnTo>
                    <a:pt x="495" y="68"/>
                  </a:lnTo>
                  <a:lnTo>
                    <a:pt x="437" y="69"/>
                  </a:lnTo>
                  <a:lnTo>
                    <a:pt x="375" y="69"/>
                  </a:lnTo>
                  <a:lnTo>
                    <a:pt x="310" y="70"/>
                  </a:lnTo>
                  <a:lnTo>
                    <a:pt x="245" y="71"/>
                  </a:lnTo>
                  <a:lnTo>
                    <a:pt x="178" y="73"/>
                  </a:lnTo>
                  <a:lnTo>
                    <a:pt x="115" y="77"/>
                  </a:lnTo>
                  <a:lnTo>
                    <a:pt x="85" y="80"/>
                  </a:lnTo>
                  <a:lnTo>
                    <a:pt x="56" y="82"/>
                  </a:lnTo>
                  <a:lnTo>
                    <a:pt x="27" y="87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48" name="Freeform 56"/>
            <p:cNvSpPr>
              <a:spLocks/>
            </p:cNvSpPr>
            <p:nvPr/>
          </p:nvSpPr>
          <p:spPr bwMode="auto">
            <a:xfrm>
              <a:off x="4071" y="3669"/>
              <a:ext cx="267" cy="74"/>
            </a:xfrm>
            <a:custGeom>
              <a:avLst/>
              <a:gdLst>
                <a:gd name="T0" fmla="*/ 92 w 1069"/>
                <a:gd name="T1" fmla="*/ 0 h 297"/>
                <a:gd name="T2" fmla="*/ 941 w 1069"/>
                <a:gd name="T3" fmla="*/ 0 h 297"/>
                <a:gd name="T4" fmla="*/ 973 w 1069"/>
                <a:gd name="T5" fmla="*/ 19 h 297"/>
                <a:gd name="T6" fmla="*/ 1019 w 1069"/>
                <a:gd name="T7" fmla="*/ 46 h 297"/>
                <a:gd name="T8" fmla="*/ 1030 w 1069"/>
                <a:gd name="T9" fmla="*/ 52 h 297"/>
                <a:gd name="T10" fmla="*/ 1040 w 1069"/>
                <a:gd name="T11" fmla="*/ 59 h 297"/>
                <a:gd name="T12" fmla="*/ 1050 w 1069"/>
                <a:gd name="T13" fmla="*/ 67 h 297"/>
                <a:gd name="T14" fmla="*/ 1058 w 1069"/>
                <a:gd name="T15" fmla="*/ 74 h 297"/>
                <a:gd name="T16" fmla="*/ 1064 w 1069"/>
                <a:gd name="T17" fmla="*/ 80 h 297"/>
                <a:gd name="T18" fmla="*/ 1068 w 1069"/>
                <a:gd name="T19" fmla="*/ 86 h 297"/>
                <a:gd name="T20" fmla="*/ 1069 w 1069"/>
                <a:gd name="T21" fmla="*/ 89 h 297"/>
                <a:gd name="T22" fmla="*/ 1069 w 1069"/>
                <a:gd name="T23" fmla="*/ 93 h 297"/>
                <a:gd name="T24" fmla="*/ 1069 w 1069"/>
                <a:gd name="T25" fmla="*/ 95 h 297"/>
                <a:gd name="T26" fmla="*/ 1068 w 1069"/>
                <a:gd name="T27" fmla="*/ 97 h 297"/>
                <a:gd name="T28" fmla="*/ 1059 w 1069"/>
                <a:gd name="T29" fmla="*/ 116 h 297"/>
                <a:gd name="T30" fmla="*/ 1051 w 1069"/>
                <a:gd name="T31" fmla="*/ 142 h 297"/>
                <a:gd name="T32" fmla="*/ 1041 w 1069"/>
                <a:gd name="T33" fmla="*/ 172 h 297"/>
                <a:gd name="T34" fmla="*/ 1031 w 1069"/>
                <a:gd name="T35" fmla="*/ 203 h 297"/>
                <a:gd name="T36" fmla="*/ 1026 w 1069"/>
                <a:gd name="T37" fmla="*/ 217 h 297"/>
                <a:gd name="T38" fmla="*/ 1020 w 1069"/>
                <a:gd name="T39" fmla="*/ 232 h 297"/>
                <a:gd name="T40" fmla="*/ 1014 w 1069"/>
                <a:gd name="T41" fmla="*/ 245 h 297"/>
                <a:gd name="T42" fmla="*/ 1008 w 1069"/>
                <a:gd name="T43" fmla="*/ 257 h 297"/>
                <a:gd name="T44" fmla="*/ 1001 w 1069"/>
                <a:gd name="T45" fmla="*/ 266 h 297"/>
                <a:gd name="T46" fmla="*/ 994 w 1069"/>
                <a:gd name="T47" fmla="*/ 273 h 297"/>
                <a:gd name="T48" fmla="*/ 991 w 1069"/>
                <a:gd name="T49" fmla="*/ 276 h 297"/>
                <a:gd name="T50" fmla="*/ 986 w 1069"/>
                <a:gd name="T51" fmla="*/ 278 h 297"/>
                <a:gd name="T52" fmla="*/ 983 w 1069"/>
                <a:gd name="T53" fmla="*/ 279 h 297"/>
                <a:gd name="T54" fmla="*/ 978 w 1069"/>
                <a:gd name="T55" fmla="*/ 280 h 297"/>
                <a:gd name="T56" fmla="*/ 926 w 1069"/>
                <a:gd name="T57" fmla="*/ 280 h 297"/>
                <a:gd name="T58" fmla="*/ 874 w 1069"/>
                <a:gd name="T59" fmla="*/ 282 h 297"/>
                <a:gd name="T60" fmla="*/ 823 w 1069"/>
                <a:gd name="T61" fmla="*/ 285 h 297"/>
                <a:gd name="T62" fmla="*/ 773 w 1069"/>
                <a:gd name="T63" fmla="*/ 286 h 297"/>
                <a:gd name="T64" fmla="*/ 722 w 1069"/>
                <a:gd name="T65" fmla="*/ 288 h 297"/>
                <a:gd name="T66" fmla="*/ 672 w 1069"/>
                <a:gd name="T67" fmla="*/ 290 h 297"/>
                <a:gd name="T68" fmla="*/ 619 w 1069"/>
                <a:gd name="T69" fmla="*/ 293 h 297"/>
                <a:gd name="T70" fmla="*/ 565 w 1069"/>
                <a:gd name="T71" fmla="*/ 295 h 297"/>
                <a:gd name="T72" fmla="*/ 509 w 1069"/>
                <a:gd name="T73" fmla="*/ 296 h 297"/>
                <a:gd name="T74" fmla="*/ 449 w 1069"/>
                <a:gd name="T75" fmla="*/ 297 h 297"/>
                <a:gd name="T76" fmla="*/ 388 w 1069"/>
                <a:gd name="T77" fmla="*/ 297 h 297"/>
                <a:gd name="T78" fmla="*/ 321 w 1069"/>
                <a:gd name="T79" fmla="*/ 297 h 297"/>
                <a:gd name="T80" fmla="*/ 251 w 1069"/>
                <a:gd name="T81" fmla="*/ 296 h 297"/>
                <a:gd name="T82" fmla="*/ 174 w 1069"/>
                <a:gd name="T83" fmla="*/ 293 h 297"/>
                <a:gd name="T84" fmla="*/ 94 w 1069"/>
                <a:gd name="T85" fmla="*/ 289 h 297"/>
                <a:gd name="T86" fmla="*/ 7 w 1069"/>
                <a:gd name="T87" fmla="*/ 285 h 297"/>
                <a:gd name="T88" fmla="*/ 4 w 1069"/>
                <a:gd name="T89" fmla="*/ 284 h 297"/>
                <a:gd name="T90" fmla="*/ 1 w 1069"/>
                <a:gd name="T91" fmla="*/ 281 h 297"/>
                <a:gd name="T92" fmla="*/ 0 w 1069"/>
                <a:gd name="T93" fmla="*/ 277 h 297"/>
                <a:gd name="T94" fmla="*/ 0 w 1069"/>
                <a:gd name="T95" fmla="*/ 272 h 297"/>
                <a:gd name="T96" fmla="*/ 1 w 1069"/>
                <a:gd name="T97" fmla="*/ 259 h 297"/>
                <a:gd name="T98" fmla="*/ 5 w 1069"/>
                <a:gd name="T99" fmla="*/ 242 h 297"/>
                <a:gd name="T100" fmla="*/ 10 w 1069"/>
                <a:gd name="T101" fmla="*/ 221 h 297"/>
                <a:gd name="T102" fmla="*/ 17 w 1069"/>
                <a:gd name="T103" fmla="*/ 198 h 297"/>
                <a:gd name="T104" fmla="*/ 26 w 1069"/>
                <a:gd name="T105" fmla="*/ 174 h 297"/>
                <a:gd name="T106" fmla="*/ 35 w 1069"/>
                <a:gd name="T107" fmla="*/ 148 h 297"/>
                <a:gd name="T108" fmla="*/ 55 w 1069"/>
                <a:gd name="T109" fmla="*/ 97 h 297"/>
                <a:gd name="T110" fmla="*/ 73 w 1069"/>
                <a:gd name="T111" fmla="*/ 51 h 297"/>
                <a:gd name="T112" fmla="*/ 87 w 1069"/>
                <a:gd name="T113" fmla="*/ 16 h 297"/>
                <a:gd name="T114" fmla="*/ 92 w 1069"/>
                <a:gd name="T11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9" h="297">
                  <a:moveTo>
                    <a:pt x="92" y="0"/>
                  </a:moveTo>
                  <a:lnTo>
                    <a:pt x="941" y="0"/>
                  </a:lnTo>
                  <a:lnTo>
                    <a:pt x="973" y="19"/>
                  </a:lnTo>
                  <a:lnTo>
                    <a:pt x="1019" y="46"/>
                  </a:lnTo>
                  <a:lnTo>
                    <a:pt x="1030" y="52"/>
                  </a:lnTo>
                  <a:lnTo>
                    <a:pt x="1040" y="59"/>
                  </a:lnTo>
                  <a:lnTo>
                    <a:pt x="1050" y="67"/>
                  </a:lnTo>
                  <a:lnTo>
                    <a:pt x="1058" y="74"/>
                  </a:lnTo>
                  <a:lnTo>
                    <a:pt x="1064" y="80"/>
                  </a:lnTo>
                  <a:lnTo>
                    <a:pt x="1068" y="86"/>
                  </a:lnTo>
                  <a:lnTo>
                    <a:pt x="1069" y="89"/>
                  </a:lnTo>
                  <a:lnTo>
                    <a:pt x="1069" y="93"/>
                  </a:lnTo>
                  <a:lnTo>
                    <a:pt x="1069" y="95"/>
                  </a:lnTo>
                  <a:lnTo>
                    <a:pt x="1068" y="97"/>
                  </a:lnTo>
                  <a:lnTo>
                    <a:pt x="1059" y="116"/>
                  </a:lnTo>
                  <a:lnTo>
                    <a:pt x="1051" y="142"/>
                  </a:lnTo>
                  <a:lnTo>
                    <a:pt x="1041" y="172"/>
                  </a:lnTo>
                  <a:lnTo>
                    <a:pt x="1031" y="203"/>
                  </a:lnTo>
                  <a:lnTo>
                    <a:pt x="1026" y="217"/>
                  </a:lnTo>
                  <a:lnTo>
                    <a:pt x="1020" y="232"/>
                  </a:lnTo>
                  <a:lnTo>
                    <a:pt x="1014" y="245"/>
                  </a:lnTo>
                  <a:lnTo>
                    <a:pt x="1008" y="257"/>
                  </a:lnTo>
                  <a:lnTo>
                    <a:pt x="1001" y="266"/>
                  </a:lnTo>
                  <a:lnTo>
                    <a:pt x="994" y="273"/>
                  </a:lnTo>
                  <a:lnTo>
                    <a:pt x="991" y="276"/>
                  </a:lnTo>
                  <a:lnTo>
                    <a:pt x="986" y="278"/>
                  </a:lnTo>
                  <a:lnTo>
                    <a:pt x="983" y="279"/>
                  </a:lnTo>
                  <a:lnTo>
                    <a:pt x="978" y="280"/>
                  </a:lnTo>
                  <a:lnTo>
                    <a:pt x="926" y="280"/>
                  </a:lnTo>
                  <a:lnTo>
                    <a:pt x="874" y="282"/>
                  </a:lnTo>
                  <a:lnTo>
                    <a:pt x="823" y="285"/>
                  </a:lnTo>
                  <a:lnTo>
                    <a:pt x="773" y="286"/>
                  </a:lnTo>
                  <a:lnTo>
                    <a:pt x="722" y="288"/>
                  </a:lnTo>
                  <a:lnTo>
                    <a:pt x="672" y="290"/>
                  </a:lnTo>
                  <a:lnTo>
                    <a:pt x="619" y="293"/>
                  </a:lnTo>
                  <a:lnTo>
                    <a:pt x="565" y="295"/>
                  </a:lnTo>
                  <a:lnTo>
                    <a:pt x="509" y="296"/>
                  </a:lnTo>
                  <a:lnTo>
                    <a:pt x="449" y="297"/>
                  </a:lnTo>
                  <a:lnTo>
                    <a:pt x="388" y="297"/>
                  </a:lnTo>
                  <a:lnTo>
                    <a:pt x="321" y="297"/>
                  </a:lnTo>
                  <a:lnTo>
                    <a:pt x="251" y="296"/>
                  </a:lnTo>
                  <a:lnTo>
                    <a:pt x="174" y="293"/>
                  </a:lnTo>
                  <a:lnTo>
                    <a:pt x="94" y="289"/>
                  </a:lnTo>
                  <a:lnTo>
                    <a:pt x="7" y="285"/>
                  </a:lnTo>
                  <a:lnTo>
                    <a:pt x="4" y="284"/>
                  </a:lnTo>
                  <a:lnTo>
                    <a:pt x="1" y="281"/>
                  </a:lnTo>
                  <a:lnTo>
                    <a:pt x="0" y="277"/>
                  </a:lnTo>
                  <a:lnTo>
                    <a:pt x="0" y="272"/>
                  </a:lnTo>
                  <a:lnTo>
                    <a:pt x="1" y="259"/>
                  </a:lnTo>
                  <a:lnTo>
                    <a:pt x="5" y="242"/>
                  </a:lnTo>
                  <a:lnTo>
                    <a:pt x="10" y="221"/>
                  </a:lnTo>
                  <a:lnTo>
                    <a:pt x="17" y="198"/>
                  </a:lnTo>
                  <a:lnTo>
                    <a:pt x="26" y="174"/>
                  </a:lnTo>
                  <a:lnTo>
                    <a:pt x="35" y="148"/>
                  </a:lnTo>
                  <a:lnTo>
                    <a:pt x="55" y="97"/>
                  </a:lnTo>
                  <a:lnTo>
                    <a:pt x="73" y="51"/>
                  </a:lnTo>
                  <a:lnTo>
                    <a:pt x="87" y="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49" name="Freeform 57"/>
            <p:cNvSpPr>
              <a:spLocks/>
            </p:cNvSpPr>
            <p:nvPr/>
          </p:nvSpPr>
          <p:spPr bwMode="auto">
            <a:xfrm>
              <a:off x="4071" y="3669"/>
              <a:ext cx="267" cy="74"/>
            </a:xfrm>
            <a:custGeom>
              <a:avLst/>
              <a:gdLst>
                <a:gd name="T0" fmla="*/ 92 w 1069"/>
                <a:gd name="T1" fmla="*/ 0 h 297"/>
                <a:gd name="T2" fmla="*/ 941 w 1069"/>
                <a:gd name="T3" fmla="*/ 0 h 297"/>
                <a:gd name="T4" fmla="*/ 973 w 1069"/>
                <a:gd name="T5" fmla="*/ 19 h 297"/>
                <a:gd name="T6" fmla="*/ 1019 w 1069"/>
                <a:gd name="T7" fmla="*/ 46 h 297"/>
                <a:gd name="T8" fmla="*/ 1030 w 1069"/>
                <a:gd name="T9" fmla="*/ 52 h 297"/>
                <a:gd name="T10" fmla="*/ 1040 w 1069"/>
                <a:gd name="T11" fmla="*/ 59 h 297"/>
                <a:gd name="T12" fmla="*/ 1050 w 1069"/>
                <a:gd name="T13" fmla="*/ 67 h 297"/>
                <a:gd name="T14" fmla="*/ 1058 w 1069"/>
                <a:gd name="T15" fmla="*/ 74 h 297"/>
                <a:gd name="T16" fmla="*/ 1064 w 1069"/>
                <a:gd name="T17" fmla="*/ 80 h 297"/>
                <a:gd name="T18" fmla="*/ 1068 w 1069"/>
                <a:gd name="T19" fmla="*/ 86 h 297"/>
                <a:gd name="T20" fmla="*/ 1069 w 1069"/>
                <a:gd name="T21" fmla="*/ 89 h 297"/>
                <a:gd name="T22" fmla="*/ 1069 w 1069"/>
                <a:gd name="T23" fmla="*/ 93 h 297"/>
                <a:gd name="T24" fmla="*/ 1069 w 1069"/>
                <a:gd name="T25" fmla="*/ 95 h 297"/>
                <a:gd name="T26" fmla="*/ 1068 w 1069"/>
                <a:gd name="T27" fmla="*/ 97 h 297"/>
                <a:gd name="T28" fmla="*/ 1059 w 1069"/>
                <a:gd name="T29" fmla="*/ 116 h 297"/>
                <a:gd name="T30" fmla="*/ 1051 w 1069"/>
                <a:gd name="T31" fmla="*/ 142 h 297"/>
                <a:gd name="T32" fmla="*/ 1041 w 1069"/>
                <a:gd name="T33" fmla="*/ 172 h 297"/>
                <a:gd name="T34" fmla="*/ 1031 w 1069"/>
                <a:gd name="T35" fmla="*/ 203 h 297"/>
                <a:gd name="T36" fmla="*/ 1026 w 1069"/>
                <a:gd name="T37" fmla="*/ 217 h 297"/>
                <a:gd name="T38" fmla="*/ 1020 w 1069"/>
                <a:gd name="T39" fmla="*/ 232 h 297"/>
                <a:gd name="T40" fmla="*/ 1014 w 1069"/>
                <a:gd name="T41" fmla="*/ 245 h 297"/>
                <a:gd name="T42" fmla="*/ 1008 w 1069"/>
                <a:gd name="T43" fmla="*/ 257 h 297"/>
                <a:gd name="T44" fmla="*/ 1001 w 1069"/>
                <a:gd name="T45" fmla="*/ 266 h 297"/>
                <a:gd name="T46" fmla="*/ 994 w 1069"/>
                <a:gd name="T47" fmla="*/ 273 h 297"/>
                <a:gd name="T48" fmla="*/ 991 w 1069"/>
                <a:gd name="T49" fmla="*/ 276 h 297"/>
                <a:gd name="T50" fmla="*/ 986 w 1069"/>
                <a:gd name="T51" fmla="*/ 278 h 297"/>
                <a:gd name="T52" fmla="*/ 983 w 1069"/>
                <a:gd name="T53" fmla="*/ 279 h 297"/>
                <a:gd name="T54" fmla="*/ 978 w 1069"/>
                <a:gd name="T55" fmla="*/ 280 h 297"/>
                <a:gd name="T56" fmla="*/ 926 w 1069"/>
                <a:gd name="T57" fmla="*/ 280 h 297"/>
                <a:gd name="T58" fmla="*/ 874 w 1069"/>
                <a:gd name="T59" fmla="*/ 282 h 297"/>
                <a:gd name="T60" fmla="*/ 823 w 1069"/>
                <a:gd name="T61" fmla="*/ 285 h 297"/>
                <a:gd name="T62" fmla="*/ 773 w 1069"/>
                <a:gd name="T63" fmla="*/ 286 h 297"/>
                <a:gd name="T64" fmla="*/ 722 w 1069"/>
                <a:gd name="T65" fmla="*/ 288 h 297"/>
                <a:gd name="T66" fmla="*/ 672 w 1069"/>
                <a:gd name="T67" fmla="*/ 290 h 297"/>
                <a:gd name="T68" fmla="*/ 619 w 1069"/>
                <a:gd name="T69" fmla="*/ 293 h 297"/>
                <a:gd name="T70" fmla="*/ 565 w 1069"/>
                <a:gd name="T71" fmla="*/ 295 h 297"/>
                <a:gd name="T72" fmla="*/ 509 w 1069"/>
                <a:gd name="T73" fmla="*/ 296 h 297"/>
                <a:gd name="T74" fmla="*/ 449 w 1069"/>
                <a:gd name="T75" fmla="*/ 297 h 297"/>
                <a:gd name="T76" fmla="*/ 388 w 1069"/>
                <a:gd name="T77" fmla="*/ 297 h 297"/>
                <a:gd name="T78" fmla="*/ 321 w 1069"/>
                <a:gd name="T79" fmla="*/ 297 h 297"/>
                <a:gd name="T80" fmla="*/ 251 w 1069"/>
                <a:gd name="T81" fmla="*/ 296 h 297"/>
                <a:gd name="T82" fmla="*/ 174 w 1069"/>
                <a:gd name="T83" fmla="*/ 293 h 297"/>
                <a:gd name="T84" fmla="*/ 94 w 1069"/>
                <a:gd name="T85" fmla="*/ 289 h 297"/>
                <a:gd name="T86" fmla="*/ 7 w 1069"/>
                <a:gd name="T87" fmla="*/ 285 h 297"/>
                <a:gd name="T88" fmla="*/ 4 w 1069"/>
                <a:gd name="T89" fmla="*/ 284 h 297"/>
                <a:gd name="T90" fmla="*/ 1 w 1069"/>
                <a:gd name="T91" fmla="*/ 281 h 297"/>
                <a:gd name="T92" fmla="*/ 0 w 1069"/>
                <a:gd name="T93" fmla="*/ 277 h 297"/>
                <a:gd name="T94" fmla="*/ 0 w 1069"/>
                <a:gd name="T95" fmla="*/ 272 h 297"/>
                <a:gd name="T96" fmla="*/ 1 w 1069"/>
                <a:gd name="T97" fmla="*/ 259 h 297"/>
                <a:gd name="T98" fmla="*/ 5 w 1069"/>
                <a:gd name="T99" fmla="*/ 242 h 297"/>
                <a:gd name="T100" fmla="*/ 10 w 1069"/>
                <a:gd name="T101" fmla="*/ 221 h 297"/>
                <a:gd name="T102" fmla="*/ 17 w 1069"/>
                <a:gd name="T103" fmla="*/ 198 h 297"/>
                <a:gd name="T104" fmla="*/ 26 w 1069"/>
                <a:gd name="T105" fmla="*/ 174 h 297"/>
                <a:gd name="T106" fmla="*/ 35 w 1069"/>
                <a:gd name="T107" fmla="*/ 148 h 297"/>
                <a:gd name="T108" fmla="*/ 55 w 1069"/>
                <a:gd name="T109" fmla="*/ 97 h 297"/>
                <a:gd name="T110" fmla="*/ 73 w 1069"/>
                <a:gd name="T111" fmla="*/ 51 h 297"/>
                <a:gd name="T112" fmla="*/ 87 w 1069"/>
                <a:gd name="T113" fmla="*/ 16 h 297"/>
                <a:gd name="T114" fmla="*/ 92 w 1069"/>
                <a:gd name="T11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9" h="297">
                  <a:moveTo>
                    <a:pt x="92" y="0"/>
                  </a:moveTo>
                  <a:lnTo>
                    <a:pt x="941" y="0"/>
                  </a:lnTo>
                  <a:lnTo>
                    <a:pt x="973" y="19"/>
                  </a:lnTo>
                  <a:lnTo>
                    <a:pt x="1019" y="46"/>
                  </a:lnTo>
                  <a:lnTo>
                    <a:pt x="1030" y="52"/>
                  </a:lnTo>
                  <a:lnTo>
                    <a:pt x="1040" y="59"/>
                  </a:lnTo>
                  <a:lnTo>
                    <a:pt x="1050" y="67"/>
                  </a:lnTo>
                  <a:lnTo>
                    <a:pt x="1058" y="74"/>
                  </a:lnTo>
                  <a:lnTo>
                    <a:pt x="1064" y="80"/>
                  </a:lnTo>
                  <a:lnTo>
                    <a:pt x="1068" y="86"/>
                  </a:lnTo>
                  <a:lnTo>
                    <a:pt x="1069" y="89"/>
                  </a:lnTo>
                  <a:lnTo>
                    <a:pt x="1069" y="93"/>
                  </a:lnTo>
                  <a:lnTo>
                    <a:pt x="1069" y="95"/>
                  </a:lnTo>
                  <a:lnTo>
                    <a:pt x="1068" y="97"/>
                  </a:lnTo>
                  <a:lnTo>
                    <a:pt x="1059" y="116"/>
                  </a:lnTo>
                  <a:lnTo>
                    <a:pt x="1051" y="142"/>
                  </a:lnTo>
                  <a:lnTo>
                    <a:pt x="1041" y="172"/>
                  </a:lnTo>
                  <a:lnTo>
                    <a:pt x="1031" y="203"/>
                  </a:lnTo>
                  <a:lnTo>
                    <a:pt x="1026" y="217"/>
                  </a:lnTo>
                  <a:lnTo>
                    <a:pt x="1020" y="232"/>
                  </a:lnTo>
                  <a:lnTo>
                    <a:pt x="1014" y="245"/>
                  </a:lnTo>
                  <a:lnTo>
                    <a:pt x="1008" y="257"/>
                  </a:lnTo>
                  <a:lnTo>
                    <a:pt x="1001" y="266"/>
                  </a:lnTo>
                  <a:lnTo>
                    <a:pt x="994" y="273"/>
                  </a:lnTo>
                  <a:lnTo>
                    <a:pt x="991" y="276"/>
                  </a:lnTo>
                  <a:lnTo>
                    <a:pt x="986" y="278"/>
                  </a:lnTo>
                  <a:lnTo>
                    <a:pt x="983" y="279"/>
                  </a:lnTo>
                  <a:lnTo>
                    <a:pt x="978" y="280"/>
                  </a:lnTo>
                  <a:lnTo>
                    <a:pt x="926" y="280"/>
                  </a:lnTo>
                  <a:lnTo>
                    <a:pt x="874" y="282"/>
                  </a:lnTo>
                  <a:lnTo>
                    <a:pt x="823" y="285"/>
                  </a:lnTo>
                  <a:lnTo>
                    <a:pt x="773" y="286"/>
                  </a:lnTo>
                  <a:lnTo>
                    <a:pt x="722" y="288"/>
                  </a:lnTo>
                  <a:lnTo>
                    <a:pt x="672" y="290"/>
                  </a:lnTo>
                  <a:lnTo>
                    <a:pt x="619" y="293"/>
                  </a:lnTo>
                  <a:lnTo>
                    <a:pt x="565" y="295"/>
                  </a:lnTo>
                  <a:lnTo>
                    <a:pt x="509" y="296"/>
                  </a:lnTo>
                  <a:lnTo>
                    <a:pt x="449" y="297"/>
                  </a:lnTo>
                  <a:lnTo>
                    <a:pt x="388" y="297"/>
                  </a:lnTo>
                  <a:lnTo>
                    <a:pt x="321" y="297"/>
                  </a:lnTo>
                  <a:lnTo>
                    <a:pt x="251" y="296"/>
                  </a:lnTo>
                  <a:lnTo>
                    <a:pt x="174" y="293"/>
                  </a:lnTo>
                  <a:lnTo>
                    <a:pt x="94" y="289"/>
                  </a:lnTo>
                  <a:lnTo>
                    <a:pt x="7" y="285"/>
                  </a:lnTo>
                  <a:lnTo>
                    <a:pt x="4" y="284"/>
                  </a:lnTo>
                  <a:lnTo>
                    <a:pt x="1" y="281"/>
                  </a:lnTo>
                  <a:lnTo>
                    <a:pt x="0" y="277"/>
                  </a:lnTo>
                  <a:lnTo>
                    <a:pt x="0" y="272"/>
                  </a:lnTo>
                  <a:lnTo>
                    <a:pt x="1" y="259"/>
                  </a:lnTo>
                  <a:lnTo>
                    <a:pt x="5" y="242"/>
                  </a:lnTo>
                  <a:lnTo>
                    <a:pt x="10" y="221"/>
                  </a:lnTo>
                  <a:lnTo>
                    <a:pt x="17" y="198"/>
                  </a:lnTo>
                  <a:lnTo>
                    <a:pt x="26" y="174"/>
                  </a:lnTo>
                  <a:lnTo>
                    <a:pt x="35" y="148"/>
                  </a:lnTo>
                  <a:lnTo>
                    <a:pt x="55" y="97"/>
                  </a:lnTo>
                  <a:lnTo>
                    <a:pt x="73" y="51"/>
                  </a:lnTo>
                  <a:lnTo>
                    <a:pt x="87" y="16"/>
                  </a:lnTo>
                  <a:lnTo>
                    <a:pt x="92" y="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50" name="Freeform 58"/>
            <p:cNvSpPr>
              <a:spLocks/>
            </p:cNvSpPr>
            <p:nvPr/>
          </p:nvSpPr>
          <p:spPr bwMode="auto">
            <a:xfrm>
              <a:off x="4091" y="3628"/>
              <a:ext cx="215" cy="41"/>
            </a:xfrm>
            <a:custGeom>
              <a:avLst/>
              <a:gdLst>
                <a:gd name="T0" fmla="*/ 309 w 858"/>
                <a:gd name="T1" fmla="*/ 162 h 162"/>
                <a:gd name="T2" fmla="*/ 275 w 858"/>
                <a:gd name="T3" fmla="*/ 159 h 162"/>
                <a:gd name="T4" fmla="*/ 237 w 858"/>
                <a:gd name="T5" fmla="*/ 158 h 162"/>
                <a:gd name="T6" fmla="*/ 197 w 858"/>
                <a:gd name="T7" fmla="*/ 157 h 162"/>
                <a:gd name="T8" fmla="*/ 154 w 858"/>
                <a:gd name="T9" fmla="*/ 156 h 162"/>
                <a:gd name="T10" fmla="*/ 113 w 858"/>
                <a:gd name="T11" fmla="*/ 155 h 162"/>
                <a:gd name="T12" fmla="*/ 72 w 858"/>
                <a:gd name="T13" fmla="*/ 154 h 162"/>
                <a:gd name="T14" fmla="*/ 34 w 858"/>
                <a:gd name="T15" fmla="*/ 153 h 162"/>
                <a:gd name="T16" fmla="*/ 0 w 858"/>
                <a:gd name="T17" fmla="*/ 151 h 162"/>
                <a:gd name="T18" fmla="*/ 9 w 858"/>
                <a:gd name="T19" fmla="*/ 146 h 162"/>
                <a:gd name="T20" fmla="*/ 18 w 858"/>
                <a:gd name="T21" fmla="*/ 140 h 162"/>
                <a:gd name="T22" fmla="*/ 28 w 858"/>
                <a:gd name="T23" fmla="*/ 132 h 162"/>
                <a:gd name="T24" fmla="*/ 40 w 858"/>
                <a:gd name="T25" fmla="*/ 122 h 162"/>
                <a:gd name="T26" fmla="*/ 63 w 858"/>
                <a:gd name="T27" fmla="*/ 102 h 162"/>
                <a:gd name="T28" fmla="*/ 88 w 858"/>
                <a:gd name="T29" fmla="*/ 78 h 162"/>
                <a:gd name="T30" fmla="*/ 134 w 858"/>
                <a:gd name="T31" fmla="*/ 34 h 162"/>
                <a:gd name="T32" fmla="*/ 168 w 858"/>
                <a:gd name="T33" fmla="*/ 0 h 162"/>
                <a:gd name="T34" fmla="*/ 209 w 858"/>
                <a:gd name="T35" fmla="*/ 0 h 162"/>
                <a:gd name="T36" fmla="*/ 247 w 858"/>
                <a:gd name="T37" fmla="*/ 0 h 162"/>
                <a:gd name="T38" fmla="*/ 284 w 858"/>
                <a:gd name="T39" fmla="*/ 1 h 162"/>
                <a:gd name="T40" fmla="*/ 320 w 858"/>
                <a:gd name="T41" fmla="*/ 2 h 162"/>
                <a:gd name="T42" fmla="*/ 355 w 858"/>
                <a:gd name="T43" fmla="*/ 2 h 162"/>
                <a:gd name="T44" fmla="*/ 392 w 858"/>
                <a:gd name="T45" fmla="*/ 3 h 162"/>
                <a:gd name="T46" fmla="*/ 430 w 858"/>
                <a:gd name="T47" fmla="*/ 3 h 162"/>
                <a:gd name="T48" fmla="*/ 473 w 858"/>
                <a:gd name="T49" fmla="*/ 4 h 162"/>
                <a:gd name="T50" fmla="*/ 486 w 858"/>
                <a:gd name="T51" fmla="*/ 16 h 162"/>
                <a:gd name="T52" fmla="*/ 502 w 858"/>
                <a:gd name="T53" fmla="*/ 26 h 162"/>
                <a:gd name="T54" fmla="*/ 520 w 858"/>
                <a:gd name="T55" fmla="*/ 36 h 162"/>
                <a:gd name="T56" fmla="*/ 540 w 858"/>
                <a:gd name="T57" fmla="*/ 45 h 162"/>
                <a:gd name="T58" fmla="*/ 562 w 858"/>
                <a:gd name="T59" fmla="*/ 54 h 162"/>
                <a:gd name="T60" fmla="*/ 584 w 858"/>
                <a:gd name="T61" fmla="*/ 62 h 162"/>
                <a:gd name="T62" fmla="*/ 608 w 858"/>
                <a:gd name="T63" fmla="*/ 68 h 162"/>
                <a:gd name="T64" fmla="*/ 632 w 858"/>
                <a:gd name="T65" fmla="*/ 74 h 162"/>
                <a:gd name="T66" fmla="*/ 657 w 858"/>
                <a:gd name="T67" fmla="*/ 80 h 162"/>
                <a:gd name="T68" fmla="*/ 683 w 858"/>
                <a:gd name="T69" fmla="*/ 84 h 162"/>
                <a:gd name="T70" fmla="*/ 708 w 858"/>
                <a:gd name="T71" fmla="*/ 89 h 162"/>
                <a:gd name="T72" fmla="*/ 731 w 858"/>
                <a:gd name="T73" fmla="*/ 92 h 162"/>
                <a:gd name="T74" fmla="*/ 777 w 858"/>
                <a:gd name="T75" fmla="*/ 98 h 162"/>
                <a:gd name="T76" fmla="*/ 818 w 858"/>
                <a:gd name="T77" fmla="*/ 101 h 162"/>
                <a:gd name="T78" fmla="*/ 826 w 858"/>
                <a:gd name="T79" fmla="*/ 110 h 162"/>
                <a:gd name="T80" fmla="*/ 838 w 858"/>
                <a:gd name="T81" fmla="*/ 128 h 162"/>
                <a:gd name="T82" fmla="*/ 850 w 858"/>
                <a:gd name="T83" fmla="*/ 147 h 162"/>
                <a:gd name="T84" fmla="*/ 858 w 858"/>
                <a:gd name="T85" fmla="*/ 158 h 162"/>
                <a:gd name="T86" fmla="*/ 792 w 858"/>
                <a:gd name="T87" fmla="*/ 158 h 162"/>
                <a:gd name="T88" fmla="*/ 723 w 858"/>
                <a:gd name="T89" fmla="*/ 158 h 162"/>
                <a:gd name="T90" fmla="*/ 654 w 858"/>
                <a:gd name="T91" fmla="*/ 159 h 162"/>
                <a:gd name="T92" fmla="*/ 583 w 858"/>
                <a:gd name="T93" fmla="*/ 159 h 162"/>
                <a:gd name="T94" fmla="*/ 513 w 858"/>
                <a:gd name="T95" fmla="*/ 159 h 162"/>
                <a:gd name="T96" fmla="*/ 444 w 858"/>
                <a:gd name="T97" fmla="*/ 159 h 162"/>
                <a:gd name="T98" fmla="*/ 375 w 858"/>
                <a:gd name="T99" fmla="*/ 160 h 162"/>
                <a:gd name="T100" fmla="*/ 309 w 858"/>
                <a:gd name="T10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8" h="162">
                  <a:moveTo>
                    <a:pt x="309" y="162"/>
                  </a:moveTo>
                  <a:lnTo>
                    <a:pt x="275" y="159"/>
                  </a:lnTo>
                  <a:lnTo>
                    <a:pt x="237" y="158"/>
                  </a:lnTo>
                  <a:lnTo>
                    <a:pt x="197" y="157"/>
                  </a:lnTo>
                  <a:lnTo>
                    <a:pt x="154" y="156"/>
                  </a:lnTo>
                  <a:lnTo>
                    <a:pt x="113" y="155"/>
                  </a:lnTo>
                  <a:lnTo>
                    <a:pt x="72" y="154"/>
                  </a:lnTo>
                  <a:lnTo>
                    <a:pt x="34" y="153"/>
                  </a:lnTo>
                  <a:lnTo>
                    <a:pt x="0" y="151"/>
                  </a:lnTo>
                  <a:lnTo>
                    <a:pt x="9" y="146"/>
                  </a:lnTo>
                  <a:lnTo>
                    <a:pt x="18" y="140"/>
                  </a:lnTo>
                  <a:lnTo>
                    <a:pt x="28" y="132"/>
                  </a:lnTo>
                  <a:lnTo>
                    <a:pt x="40" y="122"/>
                  </a:lnTo>
                  <a:lnTo>
                    <a:pt x="63" y="102"/>
                  </a:lnTo>
                  <a:lnTo>
                    <a:pt x="88" y="78"/>
                  </a:lnTo>
                  <a:lnTo>
                    <a:pt x="134" y="34"/>
                  </a:lnTo>
                  <a:lnTo>
                    <a:pt x="168" y="0"/>
                  </a:lnTo>
                  <a:lnTo>
                    <a:pt x="209" y="0"/>
                  </a:lnTo>
                  <a:lnTo>
                    <a:pt x="247" y="0"/>
                  </a:lnTo>
                  <a:lnTo>
                    <a:pt x="284" y="1"/>
                  </a:lnTo>
                  <a:lnTo>
                    <a:pt x="320" y="2"/>
                  </a:lnTo>
                  <a:lnTo>
                    <a:pt x="355" y="2"/>
                  </a:lnTo>
                  <a:lnTo>
                    <a:pt x="392" y="3"/>
                  </a:lnTo>
                  <a:lnTo>
                    <a:pt x="430" y="3"/>
                  </a:lnTo>
                  <a:lnTo>
                    <a:pt x="473" y="4"/>
                  </a:lnTo>
                  <a:lnTo>
                    <a:pt x="486" y="16"/>
                  </a:lnTo>
                  <a:lnTo>
                    <a:pt x="502" y="26"/>
                  </a:lnTo>
                  <a:lnTo>
                    <a:pt x="520" y="36"/>
                  </a:lnTo>
                  <a:lnTo>
                    <a:pt x="540" y="45"/>
                  </a:lnTo>
                  <a:lnTo>
                    <a:pt x="562" y="54"/>
                  </a:lnTo>
                  <a:lnTo>
                    <a:pt x="584" y="62"/>
                  </a:lnTo>
                  <a:lnTo>
                    <a:pt x="608" y="68"/>
                  </a:lnTo>
                  <a:lnTo>
                    <a:pt x="632" y="74"/>
                  </a:lnTo>
                  <a:lnTo>
                    <a:pt x="657" y="80"/>
                  </a:lnTo>
                  <a:lnTo>
                    <a:pt x="683" y="84"/>
                  </a:lnTo>
                  <a:lnTo>
                    <a:pt x="708" y="89"/>
                  </a:lnTo>
                  <a:lnTo>
                    <a:pt x="731" y="92"/>
                  </a:lnTo>
                  <a:lnTo>
                    <a:pt x="777" y="98"/>
                  </a:lnTo>
                  <a:lnTo>
                    <a:pt x="818" y="101"/>
                  </a:lnTo>
                  <a:lnTo>
                    <a:pt x="826" y="110"/>
                  </a:lnTo>
                  <a:lnTo>
                    <a:pt x="838" y="128"/>
                  </a:lnTo>
                  <a:lnTo>
                    <a:pt x="850" y="147"/>
                  </a:lnTo>
                  <a:lnTo>
                    <a:pt x="858" y="158"/>
                  </a:lnTo>
                  <a:lnTo>
                    <a:pt x="792" y="158"/>
                  </a:lnTo>
                  <a:lnTo>
                    <a:pt x="723" y="158"/>
                  </a:lnTo>
                  <a:lnTo>
                    <a:pt x="654" y="159"/>
                  </a:lnTo>
                  <a:lnTo>
                    <a:pt x="583" y="159"/>
                  </a:lnTo>
                  <a:lnTo>
                    <a:pt x="513" y="159"/>
                  </a:lnTo>
                  <a:lnTo>
                    <a:pt x="444" y="159"/>
                  </a:lnTo>
                  <a:lnTo>
                    <a:pt x="375" y="160"/>
                  </a:lnTo>
                  <a:lnTo>
                    <a:pt x="309" y="162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51" name="Freeform 59"/>
            <p:cNvSpPr>
              <a:spLocks/>
            </p:cNvSpPr>
            <p:nvPr/>
          </p:nvSpPr>
          <p:spPr bwMode="auto">
            <a:xfrm>
              <a:off x="4091" y="3628"/>
              <a:ext cx="215" cy="41"/>
            </a:xfrm>
            <a:custGeom>
              <a:avLst/>
              <a:gdLst>
                <a:gd name="T0" fmla="*/ 309 w 858"/>
                <a:gd name="T1" fmla="*/ 162 h 162"/>
                <a:gd name="T2" fmla="*/ 275 w 858"/>
                <a:gd name="T3" fmla="*/ 159 h 162"/>
                <a:gd name="T4" fmla="*/ 237 w 858"/>
                <a:gd name="T5" fmla="*/ 158 h 162"/>
                <a:gd name="T6" fmla="*/ 197 w 858"/>
                <a:gd name="T7" fmla="*/ 157 h 162"/>
                <a:gd name="T8" fmla="*/ 154 w 858"/>
                <a:gd name="T9" fmla="*/ 156 h 162"/>
                <a:gd name="T10" fmla="*/ 113 w 858"/>
                <a:gd name="T11" fmla="*/ 155 h 162"/>
                <a:gd name="T12" fmla="*/ 72 w 858"/>
                <a:gd name="T13" fmla="*/ 154 h 162"/>
                <a:gd name="T14" fmla="*/ 34 w 858"/>
                <a:gd name="T15" fmla="*/ 153 h 162"/>
                <a:gd name="T16" fmla="*/ 0 w 858"/>
                <a:gd name="T17" fmla="*/ 151 h 162"/>
                <a:gd name="T18" fmla="*/ 9 w 858"/>
                <a:gd name="T19" fmla="*/ 146 h 162"/>
                <a:gd name="T20" fmla="*/ 18 w 858"/>
                <a:gd name="T21" fmla="*/ 140 h 162"/>
                <a:gd name="T22" fmla="*/ 28 w 858"/>
                <a:gd name="T23" fmla="*/ 132 h 162"/>
                <a:gd name="T24" fmla="*/ 40 w 858"/>
                <a:gd name="T25" fmla="*/ 122 h 162"/>
                <a:gd name="T26" fmla="*/ 63 w 858"/>
                <a:gd name="T27" fmla="*/ 102 h 162"/>
                <a:gd name="T28" fmla="*/ 88 w 858"/>
                <a:gd name="T29" fmla="*/ 78 h 162"/>
                <a:gd name="T30" fmla="*/ 134 w 858"/>
                <a:gd name="T31" fmla="*/ 34 h 162"/>
                <a:gd name="T32" fmla="*/ 168 w 858"/>
                <a:gd name="T33" fmla="*/ 0 h 162"/>
                <a:gd name="T34" fmla="*/ 209 w 858"/>
                <a:gd name="T35" fmla="*/ 0 h 162"/>
                <a:gd name="T36" fmla="*/ 247 w 858"/>
                <a:gd name="T37" fmla="*/ 0 h 162"/>
                <a:gd name="T38" fmla="*/ 284 w 858"/>
                <a:gd name="T39" fmla="*/ 1 h 162"/>
                <a:gd name="T40" fmla="*/ 320 w 858"/>
                <a:gd name="T41" fmla="*/ 2 h 162"/>
                <a:gd name="T42" fmla="*/ 355 w 858"/>
                <a:gd name="T43" fmla="*/ 2 h 162"/>
                <a:gd name="T44" fmla="*/ 392 w 858"/>
                <a:gd name="T45" fmla="*/ 3 h 162"/>
                <a:gd name="T46" fmla="*/ 430 w 858"/>
                <a:gd name="T47" fmla="*/ 3 h 162"/>
                <a:gd name="T48" fmla="*/ 473 w 858"/>
                <a:gd name="T49" fmla="*/ 4 h 162"/>
                <a:gd name="T50" fmla="*/ 486 w 858"/>
                <a:gd name="T51" fmla="*/ 16 h 162"/>
                <a:gd name="T52" fmla="*/ 502 w 858"/>
                <a:gd name="T53" fmla="*/ 26 h 162"/>
                <a:gd name="T54" fmla="*/ 520 w 858"/>
                <a:gd name="T55" fmla="*/ 36 h 162"/>
                <a:gd name="T56" fmla="*/ 540 w 858"/>
                <a:gd name="T57" fmla="*/ 45 h 162"/>
                <a:gd name="T58" fmla="*/ 562 w 858"/>
                <a:gd name="T59" fmla="*/ 54 h 162"/>
                <a:gd name="T60" fmla="*/ 584 w 858"/>
                <a:gd name="T61" fmla="*/ 62 h 162"/>
                <a:gd name="T62" fmla="*/ 608 w 858"/>
                <a:gd name="T63" fmla="*/ 68 h 162"/>
                <a:gd name="T64" fmla="*/ 632 w 858"/>
                <a:gd name="T65" fmla="*/ 74 h 162"/>
                <a:gd name="T66" fmla="*/ 657 w 858"/>
                <a:gd name="T67" fmla="*/ 80 h 162"/>
                <a:gd name="T68" fmla="*/ 683 w 858"/>
                <a:gd name="T69" fmla="*/ 84 h 162"/>
                <a:gd name="T70" fmla="*/ 708 w 858"/>
                <a:gd name="T71" fmla="*/ 89 h 162"/>
                <a:gd name="T72" fmla="*/ 731 w 858"/>
                <a:gd name="T73" fmla="*/ 92 h 162"/>
                <a:gd name="T74" fmla="*/ 777 w 858"/>
                <a:gd name="T75" fmla="*/ 98 h 162"/>
                <a:gd name="T76" fmla="*/ 818 w 858"/>
                <a:gd name="T77" fmla="*/ 101 h 162"/>
                <a:gd name="T78" fmla="*/ 826 w 858"/>
                <a:gd name="T79" fmla="*/ 110 h 162"/>
                <a:gd name="T80" fmla="*/ 838 w 858"/>
                <a:gd name="T81" fmla="*/ 128 h 162"/>
                <a:gd name="T82" fmla="*/ 850 w 858"/>
                <a:gd name="T83" fmla="*/ 147 h 162"/>
                <a:gd name="T84" fmla="*/ 858 w 858"/>
                <a:gd name="T85" fmla="*/ 158 h 162"/>
                <a:gd name="T86" fmla="*/ 792 w 858"/>
                <a:gd name="T87" fmla="*/ 158 h 162"/>
                <a:gd name="T88" fmla="*/ 723 w 858"/>
                <a:gd name="T89" fmla="*/ 158 h 162"/>
                <a:gd name="T90" fmla="*/ 654 w 858"/>
                <a:gd name="T91" fmla="*/ 159 h 162"/>
                <a:gd name="T92" fmla="*/ 583 w 858"/>
                <a:gd name="T93" fmla="*/ 159 h 162"/>
                <a:gd name="T94" fmla="*/ 513 w 858"/>
                <a:gd name="T95" fmla="*/ 159 h 162"/>
                <a:gd name="T96" fmla="*/ 444 w 858"/>
                <a:gd name="T97" fmla="*/ 159 h 162"/>
                <a:gd name="T98" fmla="*/ 375 w 858"/>
                <a:gd name="T99" fmla="*/ 160 h 162"/>
                <a:gd name="T100" fmla="*/ 309 w 858"/>
                <a:gd name="T10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8" h="162">
                  <a:moveTo>
                    <a:pt x="309" y="162"/>
                  </a:moveTo>
                  <a:lnTo>
                    <a:pt x="275" y="159"/>
                  </a:lnTo>
                  <a:lnTo>
                    <a:pt x="237" y="158"/>
                  </a:lnTo>
                  <a:lnTo>
                    <a:pt x="197" y="157"/>
                  </a:lnTo>
                  <a:lnTo>
                    <a:pt x="154" y="156"/>
                  </a:lnTo>
                  <a:lnTo>
                    <a:pt x="113" y="155"/>
                  </a:lnTo>
                  <a:lnTo>
                    <a:pt x="72" y="154"/>
                  </a:lnTo>
                  <a:lnTo>
                    <a:pt x="34" y="153"/>
                  </a:lnTo>
                  <a:lnTo>
                    <a:pt x="0" y="151"/>
                  </a:lnTo>
                  <a:lnTo>
                    <a:pt x="9" y="146"/>
                  </a:lnTo>
                  <a:lnTo>
                    <a:pt x="18" y="140"/>
                  </a:lnTo>
                  <a:lnTo>
                    <a:pt x="28" y="132"/>
                  </a:lnTo>
                  <a:lnTo>
                    <a:pt x="40" y="122"/>
                  </a:lnTo>
                  <a:lnTo>
                    <a:pt x="63" y="102"/>
                  </a:lnTo>
                  <a:lnTo>
                    <a:pt x="88" y="78"/>
                  </a:lnTo>
                  <a:lnTo>
                    <a:pt x="134" y="34"/>
                  </a:lnTo>
                  <a:lnTo>
                    <a:pt x="168" y="0"/>
                  </a:lnTo>
                  <a:lnTo>
                    <a:pt x="209" y="0"/>
                  </a:lnTo>
                  <a:lnTo>
                    <a:pt x="247" y="0"/>
                  </a:lnTo>
                  <a:lnTo>
                    <a:pt x="284" y="1"/>
                  </a:lnTo>
                  <a:lnTo>
                    <a:pt x="320" y="2"/>
                  </a:lnTo>
                  <a:lnTo>
                    <a:pt x="355" y="2"/>
                  </a:lnTo>
                  <a:lnTo>
                    <a:pt x="392" y="3"/>
                  </a:lnTo>
                  <a:lnTo>
                    <a:pt x="430" y="3"/>
                  </a:lnTo>
                  <a:lnTo>
                    <a:pt x="473" y="4"/>
                  </a:lnTo>
                  <a:lnTo>
                    <a:pt x="486" y="16"/>
                  </a:lnTo>
                  <a:lnTo>
                    <a:pt x="502" y="26"/>
                  </a:lnTo>
                  <a:lnTo>
                    <a:pt x="520" y="36"/>
                  </a:lnTo>
                  <a:lnTo>
                    <a:pt x="540" y="45"/>
                  </a:lnTo>
                  <a:lnTo>
                    <a:pt x="562" y="54"/>
                  </a:lnTo>
                  <a:lnTo>
                    <a:pt x="584" y="62"/>
                  </a:lnTo>
                  <a:lnTo>
                    <a:pt x="608" y="68"/>
                  </a:lnTo>
                  <a:lnTo>
                    <a:pt x="632" y="74"/>
                  </a:lnTo>
                  <a:lnTo>
                    <a:pt x="657" y="80"/>
                  </a:lnTo>
                  <a:lnTo>
                    <a:pt x="683" y="84"/>
                  </a:lnTo>
                  <a:lnTo>
                    <a:pt x="708" y="89"/>
                  </a:lnTo>
                  <a:lnTo>
                    <a:pt x="731" y="92"/>
                  </a:lnTo>
                  <a:lnTo>
                    <a:pt x="777" y="98"/>
                  </a:lnTo>
                  <a:lnTo>
                    <a:pt x="818" y="101"/>
                  </a:lnTo>
                  <a:lnTo>
                    <a:pt x="826" y="110"/>
                  </a:lnTo>
                  <a:lnTo>
                    <a:pt x="838" y="128"/>
                  </a:lnTo>
                  <a:lnTo>
                    <a:pt x="850" y="147"/>
                  </a:lnTo>
                  <a:lnTo>
                    <a:pt x="858" y="158"/>
                  </a:lnTo>
                  <a:lnTo>
                    <a:pt x="792" y="158"/>
                  </a:lnTo>
                  <a:lnTo>
                    <a:pt x="723" y="158"/>
                  </a:lnTo>
                  <a:lnTo>
                    <a:pt x="654" y="159"/>
                  </a:lnTo>
                  <a:lnTo>
                    <a:pt x="583" y="159"/>
                  </a:lnTo>
                  <a:lnTo>
                    <a:pt x="513" y="159"/>
                  </a:lnTo>
                  <a:lnTo>
                    <a:pt x="444" y="159"/>
                  </a:lnTo>
                  <a:lnTo>
                    <a:pt x="375" y="160"/>
                  </a:lnTo>
                  <a:lnTo>
                    <a:pt x="309" y="16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52" name="Freeform 60"/>
            <p:cNvSpPr>
              <a:spLocks/>
            </p:cNvSpPr>
            <p:nvPr/>
          </p:nvSpPr>
          <p:spPr bwMode="auto">
            <a:xfrm>
              <a:off x="4158" y="3584"/>
              <a:ext cx="44" cy="43"/>
            </a:xfrm>
            <a:custGeom>
              <a:avLst/>
              <a:gdLst>
                <a:gd name="T0" fmla="*/ 0 w 177"/>
                <a:gd name="T1" fmla="*/ 167 h 173"/>
                <a:gd name="T2" fmla="*/ 0 w 177"/>
                <a:gd name="T3" fmla="*/ 160 h 173"/>
                <a:gd name="T4" fmla="*/ 1 w 177"/>
                <a:gd name="T5" fmla="*/ 152 h 173"/>
                <a:gd name="T6" fmla="*/ 4 w 177"/>
                <a:gd name="T7" fmla="*/ 143 h 173"/>
                <a:gd name="T8" fmla="*/ 7 w 177"/>
                <a:gd name="T9" fmla="*/ 133 h 173"/>
                <a:gd name="T10" fmla="*/ 19 w 177"/>
                <a:gd name="T11" fmla="*/ 109 h 173"/>
                <a:gd name="T12" fmla="*/ 33 w 177"/>
                <a:gd name="T13" fmla="*/ 84 h 173"/>
                <a:gd name="T14" fmla="*/ 61 w 177"/>
                <a:gd name="T15" fmla="*/ 34 h 173"/>
                <a:gd name="T16" fmla="*/ 79 w 177"/>
                <a:gd name="T17" fmla="*/ 0 h 173"/>
                <a:gd name="T18" fmla="*/ 92 w 177"/>
                <a:gd name="T19" fmla="*/ 2 h 173"/>
                <a:gd name="T20" fmla="*/ 103 w 177"/>
                <a:gd name="T21" fmla="*/ 5 h 173"/>
                <a:gd name="T22" fmla="*/ 114 w 177"/>
                <a:gd name="T23" fmla="*/ 7 h 173"/>
                <a:gd name="T24" fmla="*/ 128 w 177"/>
                <a:gd name="T25" fmla="*/ 8 h 173"/>
                <a:gd name="T26" fmla="*/ 130 w 177"/>
                <a:gd name="T27" fmla="*/ 23 h 173"/>
                <a:gd name="T28" fmla="*/ 135 w 177"/>
                <a:gd name="T29" fmla="*/ 42 h 173"/>
                <a:gd name="T30" fmla="*/ 143 w 177"/>
                <a:gd name="T31" fmla="*/ 66 h 173"/>
                <a:gd name="T32" fmla="*/ 152 w 177"/>
                <a:gd name="T33" fmla="*/ 91 h 173"/>
                <a:gd name="T34" fmla="*/ 160 w 177"/>
                <a:gd name="T35" fmla="*/ 116 h 173"/>
                <a:gd name="T36" fmla="*/ 168 w 177"/>
                <a:gd name="T37" fmla="*/ 140 h 173"/>
                <a:gd name="T38" fmla="*/ 174 w 177"/>
                <a:gd name="T39" fmla="*/ 159 h 173"/>
                <a:gd name="T40" fmla="*/ 177 w 177"/>
                <a:gd name="T41" fmla="*/ 173 h 173"/>
                <a:gd name="T42" fmla="*/ 165 w 177"/>
                <a:gd name="T43" fmla="*/ 172 h 173"/>
                <a:gd name="T44" fmla="*/ 143 w 177"/>
                <a:gd name="T45" fmla="*/ 172 h 173"/>
                <a:gd name="T46" fmla="*/ 117 w 177"/>
                <a:gd name="T47" fmla="*/ 171 h 173"/>
                <a:gd name="T48" fmla="*/ 88 w 177"/>
                <a:gd name="T49" fmla="*/ 170 h 173"/>
                <a:gd name="T50" fmla="*/ 59 w 177"/>
                <a:gd name="T51" fmla="*/ 169 h 173"/>
                <a:gd name="T52" fmla="*/ 33 w 177"/>
                <a:gd name="T53" fmla="*/ 168 h 173"/>
                <a:gd name="T54" fmla="*/ 12 w 177"/>
                <a:gd name="T55" fmla="*/ 167 h 173"/>
                <a:gd name="T56" fmla="*/ 0 w 177"/>
                <a:gd name="T57" fmla="*/ 16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173">
                  <a:moveTo>
                    <a:pt x="0" y="167"/>
                  </a:moveTo>
                  <a:lnTo>
                    <a:pt x="0" y="160"/>
                  </a:lnTo>
                  <a:lnTo>
                    <a:pt x="1" y="152"/>
                  </a:lnTo>
                  <a:lnTo>
                    <a:pt x="4" y="143"/>
                  </a:lnTo>
                  <a:lnTo>
                    <a:pt x="7" y="133"/>
                  </a:lnTo>
                  <a:lnTo>
                    <a:pt x="19" y="109"/>
                  </a:lnTo>
                  <a:lnTo>
                    <a:pt x="33" y="84"/>
                  </a:lnTo>
                  <a:lnTo>
                    <a:pt x="61" y="34"/>
                  </a:lnTo>
                  <a:lnTo>
                    <a:pt x="79" y="0"/>
                  </a:lnTo>
                  <a:lnTo>
                    <a:pt x="92" y="2"/>
                  </a:lnTo>
                  <a:lnTo>
                    <a:pt x="103" y="5"/>
                  </a:lnTo>
                  <a:lnTo>
                    <a:pt x="114" y="7"/>
                  </a:lnTo>
                  <a:lnTo>
                    <a:pt x="128" y="8"/>
                  </a:lnTo>
                  <a:lnTo>
                    <a:pt x="130" y="23"/>
                  </a:lnTo>
                  <a:lnTo>
                    <a:pt x="135" y="42"/>
                  </a:lnTo>
                  <a:lnTo>
                    <a:pt x="143" y="66"/>
                  </a:lnTo>
                  <a:lnTo>
                    <a:pt x="152" y="91"/>
                  </a:lnTo>
                  <a:lnTo>
                    <a:pt x="160" y="116"/>
                  </a:lnTo>
                  <a:lnTo>
                    <a:pt x="168" y="140"/>
                  </a:lnTo>
                  <a:lnTo>
                    <a:pt x="174" y="159"/>
                  </a:lnTo>
                  <a:lnTo>
                    <a:pt x="177" y="173"/>
                  </a:lnTo>
                  <a:lnTo>
                    <a:pt x="165" y="172"/>
                  </a:lnTo>
                  <a:lnTo>
                    <a:pt x="143" y="172"/>
                  </a:lnTo>
                  <a:lnTo>
                    <a:pt x="117" y="171"/>
                  </a:lnTo>
                  <a:lnTo>
                    <a:pt x="88" y="170"/>
                  </a:lnTo>
                  <a:lnTo>
                    <a:pt x="59" y="169"/>
                  </a:lnTo>
                  <a:lnTo>
                    <a:pt x="33" y="168"/>
                  </a:lnTo>
                  <a:lnTo>
                    <a:pt x="12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53" name="Freeform 61"/>
            <p:cNvSpPr>
              <a:spLocks/>
            </p:cNvSpPr>
            <p:nvPr/>
          </p:nvSpPr>
          <p:spPr bwMode="auto">
            <a:xfrm>
              <a:off x="4158" y="3584"/>
              <a:ext cx="44" cy="43"/>
            </a:xfrm>
            <a:custGeom>
              <a:avLst/>
              <a:gdLst>
                <a:gd name="T0" fmla="*/ 0 w 177"/>
                <a:gd name="T1" fmla="*/ 167 h 173"/>
                <a:gd name="T2" fmla="*/ 0 w 177"/>
                <a:gd name="T3" fmla="*/ 160 h 173"/>
                <a:gd name="T4" fmla="*/ 1 w 177"/>
                <a:gd name="T5" fmla="*/ 152 h 173"/>
                <a:gd name="T6" fmla="*/ 4 w 177"/>
                <a:gd name="T7" fmla="*/ 143 h 173"/>
                <a:gd name="T8" fmla="*/ 7 w 177"/>
                <a:gd name="T9" fmla="*/ 133 h 173"/>
                <a:gd name="T10" fmla="*/ 19 w 177"/>
                <a:gd name="T11" fmla="*/ 109 h 173"/>
                <a:gd name="T12" fmla="*/ 33 w 177"/>
                <a:gd name="T13" fmla="*/ 84 h 173"/>
                <a:gd name="T14" fmla="*/ 61 w 177"/>
                <a:gd name="T15" fmla="*/ 34 h 173"/>
                <a:gd name="T16" fmla="*/ 79 w 177"/>
                <a:gd name="T17" fmla="*/ 0 h 173"/>
                <a:gd name="T18" fmla="*/ 92 w 177"/>
                <a:gd name="T19" fmla="*/ 2 h 173"/>
                <a:gd name="T20" fmla="*/ 103 w 177"/>
                <a:gd name="T21" fmla="*/ 5 h 173"/>
                <a:gd name="T22" fmla="*/ 114 w 177"/>
                <a:gd name="T23" fmla="*/ 7 h 173"/>
                <a:gd name="T24" fmla="*/ 128 w 177"/>
                <a:gd name="T25" fmla="*/ 8 h 173"/>
                <a:gd name="T26" fmla="*/ 130 w 177"/>
                <a:gd name="T27" fmla="*/ 23 h 173"/>
                <a:gd name="T28" fmla="*/ 135 w 177"/>
                <a:gd name="T29" fmla="*/ 42 h 173"/>
                <a:gd name="T30" fmla="*/ 143 w 177"/>
                <a:gd name="T31" fmla="*/ 66 h 173"/>
                <a:gd name="T32" fmla="*/ 152 w 177"/>
                <a:gd name="T33" fmla="*/ 91 h 173"/>
                <a:gd name="T34" fmla="*/ 160 w 177"/>
                <a:gd name="T35" fmla="*/ 116 h 173"/>
                <a:gd name="T36" fmla="*/ 168 w 177"/>
                <a:gd name="T37" fmla="*/ 140 h 173"/>
                <a:gd name="T38" fmla="*/ 174 w 177"/>
                <a:gd name="T39" fmla="*/ 159 h 173"/>
                <a:gd name="T40" fmla="*/ 177 w 177"/>
                <a:gd name="T41" fmla="*/ 173 h 173"/>
                <a:gd name="T42" fmla="*/ 165 w 177"/>
                <a:gd name="T43" fmla="*/ 172 h 173"/>
                <a:gd name="T44" fmla="*/ 143 w 177"/>
                <a:gd name="T45" fmla="*/ 172 h 173"/>
                <a:gd name="T46" fmla="*/ 117 w 177"/>
                <a:gd name="T47" fmla="*/ 171 h 173"/>
                <a:gd name="T48" fmla="*/ 88 w 177"/>
                <a:gd name="T49" fmla="*/ 170 h 173"/>
                <a:gd name="T50" fmla="*/ 59 w 177"/>
                <a:gd name="T51" fmla="*/ 169 h 173"/>
                <a:gd name="T52" fmla="*/ 33 w 177"/>
                <a:gd name="T53" fmla="*/ 168 h 173"/>
                <a:gd name="T54" fmla="*/ 12 w 177"/>
                <a:gd name="T55" fmla="*/ 167 h 173"/>
                <a:gd name="T56" fmla="*/ 0 w 177"/>
                <a:gd name="T57" fmla="*/ 16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173">
                  <a:moveTo>
                    <a:pt x="0" y="167"/>
                  </a:moveTo>
                  <a:lnTo>
                    <a:pt x="0" y="160"/>
                  </a:lnTo>
                  <a:lnTo>
                    <a:pt x="1" y="152"/>
                  </a:lnTo>
                  <a:lnTo>
                    <a:pt x="4" y="143"/>
                  </a:lnTo>
                  <a:lnTo>
                    <a:pt x="7" y="133"/>
                  </a:lnTo>
                  <a:lnTo>
                    <a:pt x="19" y="109"/>
                  </a:lnTo>
                  <a:lnTo>
                    <a:pt x="33" y="84"/>
                  </a:lnTo>
                  <a:lnTo>
                    <a:pt x="61" y="34"/>
                  </a:lnTo>
                  <a:lnTo>
                    <a:pt x="79" y="0"/>
                  </a:lnTo>
                  <a:lnTo>
                    <a:pt x="92" y="2"/>
                  </a:lnTo>
                  <a:lnTo>
                    <a:pt x="103" y="5"/>
                  </a:lnTo>
                  <a:lnTo>
                    <a:pt x="114" y="7"/>
                  </a:lnTo>
                  <a:lnTo>
                    <a:pt x="128" y="8"/>
                  </a:lnTo>
                  <a:lnTo>
                    <a:pt x="130" y="23"/>
                  </a:lnTo>
                  <a:lnTo>
                    <a:pt x="135" y="42"/>
                  </a:lnTo>
                  <a:lnTo>
                    <a:pt x="143" y="66"/>
                  </a:lnTo>
                  <a:lnTo>
                    <a:pt x="152" y="91"/>
                  </a:lnTo>
                  <a:lnTo>
                    <a:pt x="160" y="116"/>
                  </a:lnTo>
                  <a:lnTo>
                    <a:pt x="168" y="140"/>
                  </a:lnTo>
                  <a:lnTo>
                    <a:pt x="174" y="159"/>
                  </a:lnTo>
                  <a:lnTo>
                    <a:pt x="177" y="173"/>
                  </a:lnTo>
                  <a:lnTo>
                    <a:pt x="165" y="172"/>
                  </a:lnTo>
                  <a:lnTo>
                    <a:pt x="143" y="172"/>
                  </a:lnTo>
                  <a:lnTo>
                    <a:pt x="117" y="171"/>
                  </a:lnTo>
                  <a:lnTo>
                    <a:pt x="88" y="170"/>
                  </a:lnTo>
                  <a:lnTo>
                    <a:pt x="59" y="169"/>
                  </a:lnTo>
                  <a:lnTo>
                    <a:pt x="33" y="168"/>
                  </a:lnTo>
                  <a:lnTo>
                    <a:pt x="12" y="167"/>
                  </a:lnTo>
                  <a:lnTo>
                    <a:pt x="0" y="167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54" name="Freeform 62"/>
            <p:cNvSpPr>
              <a:spLocks/>
            </p:cNvSpPr>
            <p:nvPr/>
          </p:nvSpPr>
          <p:spPr bwMode="auto">
            <a:xfrm>
              <a:off x="4177" y="2758"/>
              <a:ext cx="17" cy="827"/>
            </a:xfrm>
            <a:custGeom>
              <a:avLst/>
              <a:gdLst>
                <a:gd name="T0" fmla="*/ 0 w 67"/>
                <a:gd name="T1" fmla="*/ 3310 h 3310"/>
                <a:gd name="T2" fmla="*/ 0 w 67"/>
                <a:gd name="T3" fmla="*/ 3110 h 3310"/>
                <a:gd name="T4" fmla="*/ 0 w 67"/>
                <a:gd name="T5" fmla="*/ 2908 h 3310"/>
                <a:gd name="T6" fmla="*/ 1 w 67"/>
                <a:gd name="T7" fmla="*/ 2704 h 3310"/>
                <a:gd name="T8" fmla="*/ 1 w 67"/>
                <a:gd name="T9" fmla="*/ 2497 h 3310"/>
                <a:gd name="T10" fmla="*/ 1 w 67"/>
                <a:gd name="T11" fmla="*/ 2289 h 3310"/>
                <a:gd name="T12" fmla="*/ 2 w 67"/>
                <a:gd name="T13" fmla="*/ 2079 h 3310"/>
                <a:gd name="T14" fmla="*/ 2 w 67"/>
                <a:gd name="T15" fmla="*/ 1869 h 3310"/>
                <a:gd name="T16" fmla="*/ 2 w 67"/>
                <a:gd name="T17" fmla="*/ 1660 h 3310"/>
                <a:gd name="T18" fmla="*/ 2 w 67"/>
                <a:gd name="T19" fmla="*/ 1450 h 3310"/>
                <a:gd name="T20" fmla="*/ 3 w 67"/>
                <a:gd name="T21" fmla="*/ 1240 h 3310"/>
                <a:gd name="T22" fmla="*/ 3 w 67"/>
                <a:gd name="T23" fmla="*/ 1031 h 3310"/>
                <a:gd name="T24" fmla="*/ 3 w 67"/>
                <a:gd name="T25" fmla="*/ 823 h 3310"/>
                <a:gd name="T26" fmla="*/ 4 w 67"/>
                <a:gd name="T27" fmla="*/ 616 h 3310"/>
                <a:gd name="T28" fmla="*/ 4 w 67"/>
                <a:gd name="T29" fmla="*/ 412 h 3310"/>
                <a:gd name="T30" fmla="*/ 5 w 67"/>
                <a:gd name="T31" fmla="*/ 209 h 3310"/>
                <a:gd name="T32" fmla="*/ 7 w 67"/>
                <a:gd name="T33" fmla="*/ 9 h 3310"/>
                <a:gd name="T34" fmla="*/ 20 w 67"/>
                <a:gd name="T35" fmla="*/ 7 h 3310"/>
                <a:gd name="T36" fmla="*/ 36 w 67"/>
                <a:gd name="T37" fmla="*/ 5 h 3310"/>
                <a:gd name="T38" fmla="*/ 51 w 67"/>
                <a:gd name="T39" fmla="*/ 2 h 3310"/>
                <a:gd name="T40" fmla="*/ 67 w 67"/>
                <a:gd name="T41" fmla="*/ 0 h 3310"/>
                <a:gd name="T42" fmla="*/ 66 w 67"/>
                <a:gd name="T43" fmla="*/ 200 h 3310"/>
                <a:gd name="T44" fmla="*/ 65 w 67"/>
                <a:gd name="T45" fmla="*/ 403 h 3310"/>
                <a:gd name="T46" fmla="*/ 64 w 67"/>
                <a:gd name="T47" fmla="*/ 609 h 3310"/>
                <a:gd name="T48" fmla="*/ 63 w 67"/>
                <a:gd name="T49" fmla="*/ 815 h 3310"/>
                <a:gd name="T50" fmla="*/ 62 w 67"/>
                <a:gd name="T51" fmla="*/ 1024 h 3310"/>
                <a:gd name="T52" fmla="*/ 60 w 67"/>
                <a:gd name="T53" fmla="*/ 1233 h 3310"/>
                <a:gd name="T54" fmla="*/ 59 w 67"/>
                <a:gd name="T55" fmla="*/ 1444 h 3310"/>
                <a:gd name="T56" fmla="*/ 58 w 67"/>
                <a:gd name="T57" fmla="*/ 1654 h 3310"/>
                <a:gd name="T58" fmla="*/ 57 w 67"/>
                <a:gd name="T59" fmla="*/ 1865 h 3310"/>
                <a:gd name="T60" fmla="*/ 56 w 67"/>
                <a:gd name="T61" fmla="*/ 2076 h 3310"/>
                <a:gd name="T62" fmla="*/ 55 w 67"/>
                <a:gd name="T63" fmla="*/ 2285 h 3310"/>
                <a:gd name="T64" fmla="*/ 54 w 67"/>
                <a:gd name="T65" fmla="*/ 2494 h 3310"/>
                <a:gd name="T66" fmla="*/ 53 w 67"/>
                <a:gd name="T67" fmla="*/ 2701 h 3310"/>
                <a:gd name="T68" fmla="*/ 51 w 67"/>
                <a:gd name="T69" fmla="*/ 2907 h 3310"/>
                <a:gd name="T70" fmla="*/ 51 w 67"/>
                <a:gd name="T71" fmla="*/ 3109 h 3310"/>
                <a:gd name="T72" fmla="*/ 50 w 67"/>
                <a:gd name="T73" fmla="*/ 3310 h 3310"/>
                <a:gd name="T74" fmla="*/ 37 w 67"/>
                <a:gd name="T75" fmla="*/ 3310 h 3310"/>
                <a:gd name="T76" fmla="*/ 24 w 67"/>
                <a:gd name="T77" fmla="*/ 3310 h 3310"/>
                <a:gd name="T78" fmla="*/ 12 w 67"/>
                <a:gd name="T79" fmla="*/ 3310 h 3310"/>
                <a:gd name="T80" fmla="*/ 0 w 67"/>
                <a:gd name="T81" fmla="*/ 331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3310">
                  <a:moveTo>
                    <a:pt x="0" y="3310"/>
                  </a:moveTo>
                  <a:lnTo>
                    <a:pt x="0" y="3110"/>
                  </a:lnTo>
                  <a:lnTo>
                    <a:pt x="0" y="2908"/>
                  </a:lnTo>
                  <a:lnTo>
                    <a:pt x="1" y="2704"/>
                  </a:lnTo>
                  <a:lnTo>
                    <a:pt x="1" y="2497"/>
                  </a:lnTo>
                  <a:lnTo>
                    <a:pt x="1" y="2289"/>
                  </a:lnTo>
                  <a:lnTo>
                    <a:pt x="2" y="2079"/>
                  </a:lnTo>
                  <a:lnTo>
                    <a:pt x="2" y="1869"/>
                  </a:lnTo>
                  <a:lnTo>
                    <a:pt x="2" y="1660"/>
                  </a:lnTo>
                  <a:lnTo>
                    <a:pt x="2" y="1450"/>
                  </a:lnTo>
                  <a:lnTo>
                    <a:pt x="3" y="1240"/>
                  </a:lnTo>
                  <a:lnTo>
                    <a:pt x="3" y="1031"/>
                  </a:lnTo>
                  <a:lnTo>
                    <a:pt x="3" y="823"/>
                  </a:lnTo>
                  <a:lnTo>
                    <a:pt x="4" y="616"/>
                  </a:lnTo>
                  <a:lnTo>
                    <a:pt x="4" y="412"/>
                  </a:lnTo>
                  <a:lnTo>
                    <a:pt x="5" y="209"/>
                  </a:lnTo>
                  <a:lnTo>
                    <a:pt x="7" y="9"/>
                  </a:lnTo>
                  <a:lnTo>
                    <a:pt x="20" y="7"/>
                  </a:lnTo>
                  <a:lnTo>
                    <a:pt x="36" y="5"/>
                  </a:lnTo>
                  <a:lnTo>
                    <a:pt x="51" y="2"/>
                  </a:lnTo>
                  <a:lnTo>
                    <a:pt x="67" y="0"/>
                  </a:lnTo>
                  <a:lnTo>
                    <a:pt x="66" y="200"/>
                  </a:lnTo>
                  <a:lnTo>
                    <a:pt x="65" y="403"/>
                  </a:lnTo>
                  <a:lnTo>
                    <a:pt x="64" y="609"/>
                  </a:lnTo>
                  <a:lnTo>
                    <a:pt x="63" y="815"/>
                  </a:lnTo>
                  <a:lnTo>
                    <a:pt x="62" y="1024"/>
                  </a:lnTo>
                  <a:lnTo>
                    <a:pt x="60" y="1233"/>
                  </a:lnTo>
                  <a:lnTo>
                    <a:pt x="59" y="1444"/>
                  </a:lnTo>
                  <a:lnTo>
                    <a:pt x="58" y="1654"/>
                  </a:lnTo>
                  <a:lnTo>
                    <a:pt x="57" y="1865"/>
                  </a:lnTo>
                  <a:lnTo>
                    <a:pt x="56" y="2076"/>
                  </a:lnTo>
                  <a:lnTo>
                    <a:pt x="55" y="2285"/>
                  </a:lnTo>
                  <a:lnTo>
                    <a:pt x="54" y="2494"/>
                  </a:lnTo>
                  <a:lnTo>
                    <a:pt x="53" y="2701"/>
                  </a:lnTo>
                  <a:lnTo>
                    <a:pt x="51" y="2907"/>
                  </a:lnTo>
                  <a:lnTo>
                    <a:pt x="51" y="3109"/>
                  </a:lnTo>
                  <a:lnTo>
                    <a:pt x="50" y="3310"/>
                  </a:lnTo>
                  <a:lnTo>
                    <a:pt x="37" y="3310"/>
                  </a:lnTo>
                  <a:lnTo>
                    <a:pt x="24" y="3310"/>
                  </a:lnTo>
                  <a:lnTo>
                    <a:pt x="12" y="3310"/>
                  </a:lnTo>
                  <a:lnTo>
                    <a:pt x="0" y="3310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55" name="Freeform 63"/>
            <p:cNvSpPr>
              <a:spLocks/>
            </p:cNvSpPr>
            <p:nvPr/>
          </p:nvSpPr>
          <p:spPr bwMode="auto">
            <a:xfrm>
              <a:off x="4177" y="2758"/>
              <a:ext cx="17" cy="827"/>
            </a:xfrm>
            <a:custGeom>
              <a:avLst/>
              <a:gdLst>
                <a:gd name="T0" fmla="*/ 0 w 67"/>
                <a:gd name="T1" fmla="*/ 3310 h 3310"/>
                <a:gd name="T2" fmla="*/ 0 w 67"/>
                <a:gd name="T3" fmla="*/ 3110 h 3310"/>
                <a:gd name="T4" fmla="*/ 0 w 67"/>
                <a:gd name="T5" fmla="*/ 2908 h 3310"/>
                <a:gd name="T6" fmla="*/ 1 w 67"/>
                <a:gd name="T7" fmla="*/ 2704 h 3310"/>
                <a:gd name="T8" fmla="*/ 1 w 67"/>
                <a:gd name="T9" fmla="*/ 2497 h 3310"/>
                <a:gd name="T10" fmla="*/ 1 w 67"/>
                <a:gd name="T11" fmla="*/ 2289 h 3310"/>
                <a:gd name="T12" fmla="*/ 2 w 67"/>
                <a:gd name="T13" fmla="*/ 2079 h 3310"/>
                <a:gd name="T14" fmla="*/ 2 w 67"/>
                <a:gd name="T15" fmla="*/ 1869 h 3310"/>
                <a:gd name="T16" fmla="*/ 2 w 67"/>
                <a:gd name="T17" fmla="*/ 1660 h 3310"/>
                <a:gd name="T18" fmla="*/ 2 w 67"/>
                <a:gd name="T19" fmla="*/ 1450 h 3310"/>
                <a:gd name="T20" fmla="*/ 3 w 67"/>
                <a:gd name="T21" fmla="*/ 1240 h 3310"/>
                <a:gd name="T22" fmla="*/ 3 w 67"/>
                <a:gd name="T23" fmla="*/ 1031 h 3310"/>
                <a:gd name="T24" fmla="*/ 3 w 67"/>
                <a:gd name="T25" fmla="*/ 823 h 3310"/>
                <a:gd name="T26" fmla="*/ 4 w 67"/>
                <a:gd name="T27" fmla="*/ 616 h 3310"/>
                <a:gd name="T28" fmla="*/ 4 w 67"/>
                <a:gd name="T29" fmla="*/ 412 h 3310"/>
                <a:gd name="T30" fmla="*/ 5 w 67"/>
                <a:gd name="T31" fmla="*/ 209 h 3310"/>
                <a:gd name="T32" fmla="*/ 7 w 67"/>
                <a:gd name="T33" fmla="*/ 9 h 3310"/>
                <a:gd name="T34" fmla="*/ 20 w 67"/>
                <a:gd name="T35" fmla="*/ 7 h 3310"/>
                <a:gd name="T36" fmla="*/ 36 w 67"/>
                <a:gd name="T37" fmla="*/ 5 h 3310"/>
                <a:gd name="T38" fmla="*/ 51 w 67"/>
                <a:gd name="T39" fmla="*/ 2 h 3310"/>
                <a:gd name="T40" fmla="*/ 67 w 67"/>
                <a:gd name="T41" fmla="*/ 0 h 3310"/>
                <a:gd name="T42" fmla="*/ 66 w 67"/>
                <a:gd name="T43" fmla="*/ 200 h 3310"/>
                <a:gd name="T44" fmla="*/ 65 w 67"/>
                <a:gd name="T45" fmla="*/ 403 h 3310"/>
                <a:gd name="T46" fmla="*/ 64 w 67"/>
                <a:gd name="T47" fmla="*/ 609 h 3310"/>
                <a:gd name="T48" fmla="*/ 63 w 67"/>
                <a:gd name="T49" fmla="*/ 815 h 3310"/>
                <a:gd name="T50" fmla="*/ 62 w 67"/>
                <a:gd name="T51" fmla="*/ 1024 h 3310"/>
                <a:gd name="T52" fmla="*/ 60 w 67"/>
                <a:gd name="T53" fmla="*/ 1233 h 3310"/>
                <a:gd name="T54" fmla="*/ 59 w 67"/>
                <a:gd name="T55" fmla="*/ 1444 h 3310"/>
                <a:gd name="T56" fmla="*/ 58 w 67"/>
                <a:gd name="T57" fmla="*/ 1654 h 3310"/>
                <a:gd name="T58" fmla="*/ 57 w 67"/>
                <a:gd name="T59" fmla="*/ 1865 h 3310"/>
                <a:gd name="T60" fmla="*/ 56 w 67"/>
                <a:gd name="T61" fmla="*/ 2076 h 3310"/>
                <a:gd name="T62" fmla="*/ 55 w 67"/>
                <a:gd name="T63" fmla="*/ 2285 h 3310"/>
                <a:gd name="T64" fmla="*/ 54 w 67"/>
                <a:gd name="T65" fmla="*/ 2494 h 3310"/>
                <a:gd name="T66" fmla="*/ 53 w 67"/>
                <a:gd name="T67" fmla="*/ 2701 h 3310"/>
                <a:gd name="T68" fmla="*/ 51 w 67"/>
                <a:gd name="T69" fmla="*/ 2907 h 3310"/>
                <a:gd name="T70" fmla="*/ 51 w 67"/>
                <a:gd name="T71" fmla="*/ 3109 h 3310"/>
                <a:gd name="T72" fmla="*/ 50 w 67"/>
                <a:gd name="T73" fmla="*/ 3310 h 3310"/>
                <a:gd name="T74" fmla="*/ 37 w 67"/>
                <a:gd name="T75" fmla="*/ 3310 h 3310"/>
                <a:gd name="T76" fmla="*/ 24 w 67"/>
                <a:gd name="T77" fmla="*/ 3310 h 3310"/>
                <a:gd name="T78" fmla="*/ 12 w 67"/>
                <a:gd name="T79" fmla="*/ 3310 h 3310"/>
                <a:gd name="T80" fmla="*/ 0 w 67"/>
                <a:gd name="T81" fmla="*/ 331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3310">
                  <a:moveTo>
                    <a:pt x="0" y="3310"/>
                  </a:moveTo>
                  <a:lnTo>
                    <a:pt x="0" y="3110"/>
                  </a:lnTo>
                  <a:lnTo>
                    <a:pt x="0" y="2908"/>
                  </a:lnTo>
                  <a:lnTo>
                    <a:pt x="1" y="2704"/>
                  </a:lnTo>
                  <a:lnTo>
                    <a:pt x="1" y="2497"/>
                  </a:lnTo>
                  <a:lnTo>
                    <a:pt x="1" y="2289"/>
                  </a:lnTo>
                  <a:lnTo>
                    <a:pt x="2" y="2079"/>
                  </a:lnTo>
                  <a:lnTo>
                    <a:pt x="2" y="1869"/>
                  </a:lnTo>
                  <a:lnTo>
                    <a:pt x="2" y="1660"/>
                  </a:lnTo>
                  <a:lnTo>
                    <a:pt x="2" y="1450"/>
                  </a:lnTo>
                  <a:lnTo>
                    <a:pt x="3" y="1240"/>
                  </a:lnTo>
                  <a:lnTo>
                    <a:pt x="3" y="1031"/>
                  </a:lnTo>
                  <a:lnTo>
                    <a:pt x="3" y="823"/>
                  </a:lnTo>
                  <a:lnTo>
                    <a:pt x="4" y="616"/>
                  </a:lnTo>
                  <a:lnTo>
                    <a:pt x="4" y="412"/>
                  </a:lnTo>
                  <a:lnTo>
                    <a:pt x="5" y="209"/>
                  </a:lnTo>
                  <a:lnTo>
                    <a:pt x="7" y="9"/>
                  </a:lnTo>
                  <a:lnTo>
                    <a:pt x="20" y="7"/>
                  </a:lnTo>
                  <a:lnTo>
                    <a:pt x="36" y="5"/>
                  </a:lnTo>
                  <a:lnTo>
                    <a:pt x="51" y="2"/>
                  </a:lnTo>
                  <a:lnTo>
                    <a:pt x="67" y="0"/>
                  </a:lnTo>
                  <a:lnTo>
                    <a:pt x="66" y="200"/>
                  </a:lnTo>
                  <a:lnTo>
                    <a:pt x="65" y="403"/>
                  </a:lnTo>
                  <a:lnTo>
                    <a:pt x="64" y="609"/>
                  </a:lnTo>
                  <a:lnTo>
                    <a:pt x="63" y="815"/>
                  </a:lnTo>
                  <a:lnTo>
                    <a:pt x="62" y="1024"/>
                  </a:lnTo>
                  <a:lnTo>
                    <a:pt x="60" y="1233"/>
                  </a:lnTo>
                  <a:lnTo>
                    <a:pt x="59" y="1444"/>
                  </a:lnTo>
                  <a:lnTo>
                    <a:pt x="58" y="1654"/>
                  </a:lnTo>
                  <a:lnTo>
                    <a:pt x="57" y="1865"/>
                  </a:lnTo>
                  <a:lnTo>
                    <a:pt x="56" y="2076"/>
                  </a:lnTo>
                  <a:lnTo>
                    <a:pt x="55" y="2285"/>
                  </a:lnTo>
                  <a:lnTo>
                    <a:pt x="54" y="2494"/>
                  </a:lnTo>
                  <a:lnTo>
                    <a:pt x="53" y="2701"/>
                  </a:lnTo>
                  <a:lnTo>
                    <a:pt x="51" y="2907"/>
                  </a:lnTo>
                  <a:lnTo>
                    <a:pt x="51" y="3109"/>
                  </a:lnTo>
                  <a:lnTo>
                    <a:pt x="50" y="3310"/>
                  </a:lnTo>
                  <a:lnTo>
                    <a:pt x="37" y="3310"/>
                  </a:lnTo>
                  <a:lnTo>
                    <a:pt x="24" y="3310"/>
                  </a:lnTo>
                  <a:lnTo>
                    <a:pt x="12" y="3310"/>
                  </a:lnTo>
                  <a:lnTo>
                    <a:pt x="0" y="331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56" name="Freeform 64"/>
            <p:cNvSpPr>
              <a:spLocks/>
            </p:cNvSpPr>
            <p:nvPr/>
          </p:nvSpPr>
          <p:spPr bwMode="auto">
            <a:xfrm>
              <a:off x="2842" y="2665"/>
              <a:ext cx="1496" cy="967"/>
            </a:xfrm>
            <a:custGeom>
              <a:avLst/>
              <a:gdLst>
                <a:gd name="T0" fmla="*/ 1981 w 5984"/>
                <a:gd name="T1" fmla="*/ 791 h 3865"/>
                <a:gd name="T2" fmla="*/ 2581 w 5984"/>
                <a:gd name="T3" fmla="*/ 767 h 3865"/>
                <a:gd name="T4" fmla="*/ 3030 w 5984"/>
                <a:gd name="T5" fmla="*/ 734 h 3865"/>
                <a:gd name="T6" fmla="*/ 3382 w 5984"/>
                <a:gd name="T7" fmla="*/ 826 h 3865"/>
                <a:gd name="T8" fmla="*/ 3523 w 5984"/>
                <a:gd name="T9" fmla="*/ 1040 h 3865"/>
                <a:gd name="T10" fmla="*/ 3564 w 5984"/>
                <a:gd name="T11" fmla="*/ 1476 h 3865"/>
                <a:gd name="T12" fmla="*/ 3569 w 5984"/>
                <a:gd name="T13" fmla="*/ 1866 h 3865"/>
                <a:gd name="T14" fmla="*/ 3550 w 5984"/>
                <a:gd name="T15" fmla="*/ 2113 h 3865"/>
                <a:gd name="T16" fmla="*/ 3454 w 5984"/>
                <a:gd name="T17" fmla="*/ 2185 h 3865"/>
                <a:gd name="T18" fmla="*/ 3213 w 5984"/>
                <a:gd name="T19" fmla="*/ 2285 h 3865"/>
                <a:gd name="T20" fmla="*/ 2981 w 5984"/>
                <a:gd name="T21" fmla="*/ 2563 h 3865"/>
                <a:gd name="T22" fmla="*/ 3149 w 5984"/>
                <a:gd name="T23" fmla="*/ 3033 h 3865"/>
                <a:gd name="T24" fmla="*/ 3352 w 5984"/>
                <a:gd name="T25" fmla="*/ 3150 h 3865"/>
                <a:gd name="T26" fmla="*/ 3484 w 5984"/>
                <a:gd name="T27" fmla="*/ 3294 h 3865"/>
                <a:gd name="T28" fmla="*/ 3488 w 5984"/>
                <a:gd name="T29" fmla="*/ 3636 h 3865"/>
                <a:gd name="T30" fmla="*/ 3590 w 5984"/>
                <a:gd name="T31" fmla="*/ 3823 h 3865"/>
                <a:gd name="T32" fmla="*/ 4127 w 5984"/>
                <a:gd name="T33" fmla="*/ 3863 h 3865"/>
                <a:gd name="T34" fmla="*/ 5553 w 5984"/>
                <a:gd name="T35" fmla="*/ 3864 h 3865"/>
                <a:gd name="T36" fmla="*/ 5133 w 5984"/>
                <a:gd name="T37" fmla="*/ 3810 h 3865"/>
                <a:gd name="T38" fmla="*/ 3686 w 5984"/>
                <a:gd name="T39" fmla="*/ 3807 h 3865"/>
                <a:gd name="T40" fmla="*/ 3607 w 5984"/>
                <a:gd name="T41" fmla="*/ 3771 h 3865"/>
                <a:gd name="T42" fmla="*/ 3545 w 5984"/>
                <a:gd name="T43" fmla="*/ 3584 h 3865"/>
                <a:gd name="T44" fmla="*/ 3585 w 5984"/>
                <a:gd name="T45" fmla="*/ 3200 h 3865"/>
                <a:gd name="T46" fmla="*/ 3824 w 5984"/>
                <a:gd name="T47" fmla="*/ 3047 h 3865"/>
                <a:gd name="T48" fmla="*/ 3982 w 5984"/>
                <a:gd name="T49" fmla="*/ 2892 h 3865"/>
                <a:gd name="T50" fmla="*/ 4027 w 5984"/>
                <a:gd name="T51" fmla="*/ 2658 h 3865"/>
                <a:gd name="T52" fmla="*/ 3982 w 5984"/>
                <a:gd name="T53" fmla="*/ 2377 h 3865"/>
                <a:gd name="T54" fmla="*/ 3907 w 5984"/>
                <a:gd name="T55" fmla="*/ 2274 h 3865"/>
                <a:gd name="T56" fmla="*/ 3646 w 5984"/>
                <a:gd name="T57" fmla="*/ 2134 h 3865"/>
                <a:gd name="T58" fmla="*/ 3647 w 5984"/>
                <a:gd name="T59" fmla="*/ 1386 h 3865"/>
                <a:gd name="T60" fmla="*/ 3622 w 5984"/>
                <a:gd name="T61" fmla="*/ 898 h 3865"/>
                <a:gd name="T62" fmla="*/ 3750 w 5984"/>
                <a:gd name="T63" fmla="*/ 797 h 3865"/>
                <a:gd name="T64" fmla="*/ 4127 w 5984"/>
                <a:gd name="T65" fmla="*/ 781 h 3865"/>
                <a:gd name="T66" fmla="*/ 4283 w 5984"/>
                <a:gd name="T67" fmla="*/ 833 h 3865"/>
                <a:gd name="T68" fmla="*/ 4381 w 5984"/>
                <a:gd name="T69" fmla="*/ 778 h 3865"/>
                <a:gd name="T70" fmla="*/ 4217 w 5984"/>
                <a:gd name="T71" fmla="*/ 729 h 3865"/>
                <a:gd name="T72" fmla="*/ 3727 w 5984"/>
                <a:gd name="T73" fmla="*/ 728 h 3865"/>
                <a:gd name="T74" fmla="*/ 3592 w 5984"/>
                <a:gd name="T75" fmla="*/ 788 h 3865"/>
                <a:gd name="T76" fmla="*/ 3517 w 5984"/>
                <a:gd name="T77" fmla="*/ 847 h 3865"/>
                <a:gd name="T78" fmla="*/ 3345 w 5984"/>
                <a:gd name="T79" fmla="*/ 715 h 3865"/>
                <a:gd name="T80" fmla="*/ 3071 w 5984"/>
                <a:gd name="T81" fmla="*/ 650 h 3865"/>
                <a:gd name="T82" fmla="*/ 2731 w 5984"/>
                <a:gd name="T83" fmla="*/ 683 h 3865"/>
                <a:gd name="T84" fmla="*/ 2604 w 5984"/>
                <a:gd name="T85" fmla="*/ 558 h 3865"/>
                <a:gd name="T86" fmla="*/ 2678 w 5984"/>
                <a:gd name="T87" fmla="*/ 277 h 3865"/>
                <a:gd name="T88" fmla="*/ 2673 w 5984"/>
                <a:gd name="T89" fmla="*/ 192 h 3865"/>
                <a:gd name="T90" fmla="*/ 2501 w 5984"/>
                <a:gd name="T91" fmla="*/ 293 h 3865"/>
                <a:gd name="T92" fmla="*/ 2427 w 5984"/>
                <a:gd name="T93" fmla="*/ 408 h 3865"/>
                <a:gd name="T94" fmla="*/ 2525 w 5984"/>
                <a:gd name="T95" fmla="*/ 621 h 3865"/>
                <a:gd name="T96" fmla="*/ 2400 w 5984"/>
                <a:gd name="T97" fmla="*/ 705 h 3865"/>
                <a:gd name="T98" fmla="*/ 1994 w 5984"/>
                <a:gd name="T99" fmla="*/ 722 h 3865"/>
                <a:gd name="T100" fmla="*/ 1239 w 5984"/>
                <a:gd name="T101" fmla="*/ 706 h 3865"/>
                <a:gd name="T102" fmla="*/ 874 w 5984"/>
                <a:gd name="T103" fmla="*/ 625 h 3865"/>
                <a:gd name="T104" fmla="*/ 594 w 5984"/>
                <a:gd name="T105" fmla="*/ 431 h 3865"/>
                <a:gd name="T106" fmla="*/ 144 w 5984"/>
                <a:gd name="T107" fmla="*/ 42 h 3865"/>
                <a:gd name="T108" fmla="*/ 5 w 5984"/>
                <a:gd name="T109" fmla="*/ 14 h 3865"/>
                <a:gd name="T110" fmla="*/ 114 w 5984"/>
                <a:gd name="T111" fmla="*/ 155 h 3865"/>
                <a:gd name="T112" fmla="*/ 700 w 5984"/>
                <a:gd name="T113" fmla="*/ 612 h 3865"/>
                <a:gd name="T114" fmla="*/ 940 w 5984"/>
                <a:gd name="T115" fmla="*/ 726 h 3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84" h="3865">
                  <a:moveTo>
                    <a:pt x="1385" y="796"/>
                  </a:moveTo>
                  <a:lnTo>
                    <a:pt x="1451" y="793"/>
                  </a:lnTo>
                  <a:lnTo>
                    <a:pt x="1517" y="792"/>
                  </a:lnTo>
                  <a:lnTo>
                    <a:pt x="1583" y="791"/>
                  </a:lnTo>
                  <a:lnTo>
                    <a:pt x="1649" y="790"/>
                  </a:lnTo>
                  <a:lnTo>
                    <a:pt x="1715" y="790"/>
                  </a:lnTo>
                  <a:lnTo>
                    <a:pt x="1781" y="791"/>
                  </a:lnTo>
                  <a:lnTo>
                    <a:pt x="1848" y="791"/>
                  </a:lnTo>
                  <a:lnTo>
                    <a:pt x="1915" y="791"/>
                  </a:lnTo>
                  <a:lnTo>
                    <a:pt x="1981" y="791"/>
                  </a:lnTo>
                  <a:lnTo>
                    <a:pt x="2047" y="791"/>
                  </a:lnTo>
                  <a:lnTo>
                    <a:pt x="2114" y="790"/>
                  </a:lnTo>
                  <a:lnTo>
                    <a:pt x="2180" y="789"/>
                  </a:lnTo>
                  <a:lnTo>
                    <a:pt x="2246" y="788"/>
                  </a:lnTo>
                  <a:lnTo>
                    <a:pt x="2314" y="785"/>
                  </a:lnTo>
                  <a:lnTo>
                    <a:pt x="2380" y="781"/>
                  </a:lnTo>
                  <a:lnTo>
                    <a:pt x="2446" y="777"/>
                  </a:lnTo>
                  <a:lnTo>
                    <a:pt x="2474" y="774"/>
                  </a:lnTo>
                  <a:lnTo>
                    <a:pt x="2521" y="771"/>
                  </a:lnTo>
                  <a:lnTo>
                    <a:pt x="2581" y="767"/>
                  </a:lnTo>
                  <a:lnTo>
                    <a:pt x="2646" y="762"/>
                  </a:lnTo>
                  <a:lnTo>
                    <a:pt x="2712" y="758"/>
                  </a:lnTo>
                  <a:lnTo>
                    <a:pt x="2774" y="754"/>
                  </a:lnTo>
                  <a:lnTo>
                    <a:pt x="2823" y="751"/>
                  </a:lnTo>
                  <a:lnTo>
                    <a:pt x="2855" y="750"/>
                  </a:lnTo>
                  <a:lnTo>
                    <a:pt x="2891" y="745"/>
                  </a:lnTo>
                  <a:lnTo>
                    <a:pt x="2927" y="741"/>
                  </a:lnTo>
                  <a:lnTo>
                    <a:pt x="2961" y="737"/>
                  </a:lnTo>
                  <a:lnTo>
                    <a:pt x="2995" y="735"/>
                  </a:lnTo>
                  <a:lnTo>
                    <a:pt x="3030" y="734"/>
                  </a:lnTo>
                  <a:lnTo>
                    <a:pt x="3064" y="734"/>
                  </a:lnTo>
                  <a:lnTo>
                    <a:pt x="3097" y="736"/>
                  </a:lnTo>
                  <a:lnTo>
                    <a:pt x="3131" y="740"/>
                  </a:lnTo>
                  <a:lnTo>
                    <a:pt x="3165" y="744"/>
                  </a:lnTo>
                  <a:lnTo>
                    <a:pt x="3199" y="752"/>
                  </a:lnTo>
                  <a:lnTo>
                    <a:pt x="3234" y="761"/>
                  </a:lnTo>
                  <a:lnTo>
                    <a:pt x="3270" y="773"/>
                  </a:lnTo>
                  <a:lnTo>
                    <a:pt x="3306" y="788"/>
                  </a:lnTo>
                  <a:lnTo>
                    <a:pt x="3344" y="806"/>
                  </a:lnTo>
                  <a:lnTo>
                    <a:pt x="3382" y="826"/>
                  </a:lnTo>
                  <a:lnTo>
                    <a:pt x="3423" y="850"/>
                  </a:lnTo>
                  <a:lnTo>
                    <a:pt x="3438" y="861"/>
                  </a:lnTo>
                  <a:lnTo>
                    <a:pt x="3452" y="875"/>
                  </a:lnTo>
                  <a:lnTo>
                    <a:pt x="3464" y="892"/>
                  </a:lnTo>
                  <a:lnTo>
                    <a:pt x="3477" y="911"/>
                  </a:lnTo>
                  <a:lnTo>
                    <a:pt x="3488" y="934"/>
                  </a:lnTo>
                  <a:lnTo>
                    <a:pt x="3498" y="957"/>
                  </a:lnTo>
                  <a:lnTo>
                    <a:pt x="3507" y="983"/>
                  </a:lnTo>
                  <a:lnTo>
                    <a:pt x="3515" y="1011"/>
                  </a:lnTo>
                  <a:lnTo>
                    <a:pt x="3523" y="1040"/>
                  </a:lnTo>
                  <a:lnTo>
                    <a:pt x="3530" y="1072"/>
                  </a:lnTo>
                  <a:lnTo>
                    <a:pt x="3535" y="1103"/>
                  </a:lnTo>
                  <a:lnTo>
                    <a:pt x="3541" y="1136"/>
                  </a:lnTo>
                  <a:lnTo>
                    <a:pt x="3545" y="1170"/>
                  </a:lnTo>
                  <a:lnTo>
                    <a:pt x="3550" y="1204"/>
                  </a:lnTo>
                  <a:lnTo>
                    <a:pt x="3553" y="1239"/>
                  </a:lnTo>
                  <a:lnTo>
                    <a:pt x="3557" y="1274"/>
                  </a:lnTo>
                  <a:lnTo>
                    <a:pt x="3561" y="1344"/>
                  </a:lnTo>
                  <a:lnTo>
                    <a:pt x="3563" y="1411"/>
                  </a:lnTo>
                  <a:lnTo>
                    <a:pt x="3564" y="1476"/>
                  </a:lnTo>
                  <a:lnTo>
                    <a:pt x="3566" y="1537"/>
                  </a:lnTo>
                  <a:lnTo>
                    <a:pt x="3566" y="1591"/>
                  </a:lnTo>
                  <a:lnTo>
                    <a:pt x="3564" y="1638"/>
                  </a:lnTo>
                  <a:lnTo>
                    <a:pt x="3564" y="1675"/>
                  </a:lnTo>
                  <a:lnTo>
                    <a:pt x="3564" y="1701"/>
                  </a:lnTo>
                  <a:lnTo>
                    <a:pt x="3563" y="1725"/>
                  </a:lnTo>
                  <a:lnTo>
                    <a:pt x="3564" y="1756"/>
                  </a:lnTo>
                  <a:lnTo>
                    <a:pt x="3566" y="1789"/>
                  </a:lnTo>
                  <a:lnTo>
                    <a:pt x="3568" y="1826"/>
                  </a:lnTo>
                  <a:lnTo>
                    <a:pt x="3569" y="1866"/>
                  </a:lnTo>
                  <a:lnTo>
                    <a:pt x="3571" y="1907"/>
                  </a:lnTo>
                  <a:lnTo>
                    <a:pt x="3571" y="1948"/>
                  </a:lnTo>
                  <a:lnTo>
                    <a:pt x="3570" y="1988"/>
                  </a:lnTo>
                  <a:lnTo>
                    <a:pt x="3569" y="2008"/>
                  </a:lnTo>
                  <a:lnTo>
                    <a:pt x="3567" y="2027"/>
                  </a:lnTo>
                  <a:lnTo>
                    <a:pt x="3564" y="2046"/>
                  </a:lnTo>
                  <a:lnTo>
                    <a:pt x="3562" y="2064"/>
                  </a:lnTo>
                  <a:lnTo>
                    <a:pt x="3559" y="2081"/>
                  </a:lnTo>
                  <a:lnTo>
                    <a:pt x="3554" y="2098"/>
                  </a:lnTo>
                  <a:lnTo>
                    <a:pt x="3550" y="2113"/>
                  </a:lnTo>
                  <a:lnTo>
                    <a:pt x="3544" y="2127"/>
                  </a:lnTo>
                  <a:lnTo>
                    <a:pt x="3537" y="2140"/>
                  </a:lnTo>
                  <a:lnTo>
                    <a:pt x="3531" y="2151"/>
                  </a:lnTo>
                  <a:lnTo>
                    <a:pt x="3522" y="2161"/>
                  </a:lnTo>
                  <a:lnTo>
                    <a:pt x="3513" y="2170"/>
                  </a:lnTo>
                  <a:lnTo>
                    <a:pt x="3503" y="2176"/>
                  </a:lnTo>
                  <a:lnTo>
                    <a:pt x="3491" y="2181"/>
                  </a:lnTo>
                  <a:lnTo>
                    <a:pt x="3478" y="2183"/>
                  </a:lnTo>
                  <a:lnTo>
                    <a:pt x="3464" y="2185"/>
                  </a:lnTo>
                  <a:lnTo>
                    <a:pt x="3454" y="2185"/>
                  </a:lnTo>
                  <a:lnTo>
                    <a:pt x="3441" y="2187"/>
                  </a:lnTo>
                  <a:lnTo>
                    <a:pt x="3424" y="2191"/>
                  </a:lnTo>
                  <a:lnTo>
                    <a:pt x="3404" y="2197"/>
                  </a:lnTo>
                  <a:lnTo>
                    <a:pt x="3381" y="2204"/>
                  </a:lnTo>
                  <a:lnTo>
                    <a:pt x="3357" y="2213"/>
                  </a:lnTo>
                  <a:lnTo>
                    <a:pt x="3330" y="2224"/>
                  </a:lnTo>
                  <a:lnTo>
                    <a:pt x="3302" y="2236"/>
                  </a:lnTo>
                  <a:lnTo>
                    <a:pt x="3272" y="2251"/>
                  </a:lnTo>
                  <a:lnTo>
                    <a:pt x="3243" y="2267"/>
                  </a:lnTo>
                  <a:lnTo>
                    <a:pt x="3213" y="2285"/>
                  </a:lnTo>
                  <a:lnTo>
                    <a:pt x="3183" y="2304"/>
                  </a:lnTo>
                  <a:lnTo>
                    <a:pt x="3152" y="2325"/>
                  </a:lnTo>
                  <a:lnTo>
                    <a:pt x="3124" y="2348"/>
                  </a:lnTo>
                  <a:lnTo>
                    <a:pt x="3096" y="2373"/>
                  </a:lnTo>
                  <a:lnTo>
                    <a:pt x="3070" y="2400"/>
                  </a:lnTo>
                  <a:lnTo>
                    <a:pt x="3047" y="2429"/>
                  </a:lnTo>
                  <a:lnTo>
                    <a:pt x="3025" y="2460"/>
                  </a:lnTo>
                  <a:lnTo>
                    <a:pt x="3007" y="2492"/>
                  </a:lnTo>
                  <a:lnTo>
                    <a:pt x="2992" y="2527"/>
                  </a:lnTo>
                  <a:lnTo>
                    <a:pt x="2981" y="2563"/>
                  </a:lnTo>
                  <a:lnTo>
                    <a:pt x="2973" y="2601"/>
                  </a:lnTo>
                  <a:lnTo>
                    <a:pt x="2969" y="2642"/>
                  </a:lnTo>
                  <a:lnTo>
                    <a:pt x="2970" y="2683"/>
                  </a:lnTo>
                  <a:lnTo>
                    <a:pt x="2977" y="2727"/>
                  </a:lnTo>
                  <a:lnTo>
                    <a:pt x="2989" y="2773"/>
                  </a:lnTo>
                  <a:lnTo>
                    <a:pt x="3007" y="2821"/>
                  </a:lnTo>
                  <a:lnTo>
                    <a:pt x="3032" y="2872"/>
                  </a:lnTo>
                  <a:lnTo>
                    <a:pt x="3064" y="2923"/>
                  </a:lnTo>
                  <a:lnTo>
                    <a:pt x="3103" y="2977"/>
                  </a:lnTo>
                  <a:lnTo>
                    <a:pt x="3149" y="3033"/>
                  </a:lnTo>
                  <a:lnTo>
                    <a:pt x="3203" y="3092"/>
                  </a:lnTo>
                  <a:lnTo>
                    <a:pt x="3216" y="3104"/>
                  </a:lnTo>
                  <a:lnTo>
                    <a:pt x="3230" y="3114"/>
                  </a:lnTo>
                  <a:lnTo>
                    <a:pt x="3244" y="3122"/>
                  </a:lnTo>
                  <a:lnTo>
                    <a:pt x="3259" y="3129"/>
                  </a:lnTo>
                  <a:lnTo>
                    <a:pt x="3274" y="3133"/>
                  </a:lnTo>
                  <a:lnTo>
                    <a:pt x="3288" y="3138"/>
                  </a:lnTo>
                  <a:lnTo>
                    <a:pt x="3304" y="3141"/>
                  </a:lnTo>
                  <a:lnTo>
                    <a:pt x="3320" y="3145"/>
                  </a:lnTo>
                  <a:lnTo>
                    <a:pt x="3352" y="3150"/>
                  </a:lnTo>
                  <a:lnTo>
                    <a:pt x="3386" y="3158"/>
                  </a:lnTo>
                  <a:lnTo>
                    <a:pt x="3403" y="3164"/>
                  </a:lnTo>
                  <a:lnTo>
                    <a:pt x="3421" y="3170"/>
                  </a:lnTo>
                  <a:lnTo>
                    <a:pt x="3438" y="3179"/>
                  </a:lnTo>
                  <a:lnTo>
                    <a:pt x="3455" y="3189"/>
                  </a:lnTo>
                  <a:lnTo>
                    <a:pt x="3464" y="3210"/>
                  </a:lnTo>
                  <a:lnTo>
                    <a:pt x="3471" y="3231"/>
                  </a:lnTo>
                  <a:lnTo>
                    <a:pt x="3477" y="3251"/>
                  </a:lnTo>
                  <a:lnTo>
                    <a:pt x="3481" y="3273"/>
                  </a:lnTo>
                  <a:lnTo>
                    <a:pt x="3484" y="3294"/>
                  </a:lnTo>
                  <a:lnTo>
                    <a:pt x="3486" y="3315"/>
                  </a:lnTo>
                  <a:lnTo>
                    <a:pt x="3488" y="3337"/>
                  </a:lnTo>
                  <a:lnTo>
                    <a:pt x="3488" y="3358"/>
                  </a:lnTo>
                  <a:lnTo>
                    <a:pt x="3486" y="3444"/>
                  </a:lnTo>
                  <a:lnTo>
                    <a:pt x="3482" y="3532"/>
                  </a:lnTo>
                  <a:lnTo>
                    <a:pt x="3482" y="3553"/>
                  </a:lnTo>
                  <a:lnTo>
                    <a:pt x="3482" y="3573"/>
                  </a:lnTo>
                  <a:lnTo>
                    <a:pt x="3484" y="3595"/>
                  </a:lnTo>
                  <a:lnTo>
                    <a:pt x="3485" y="3616"/>
                  </a:lnTo>
                  <a:lnTo>
                    <a:pt x="3488" y="3636"/>
                  </a:lnTo>
                  <a:lnTo>
                    <a:pt x="3491" y="3657"/>
                  </a:lnTo>
                  <a:lnTo>
                    <a:pt x="3496" y="3677"/>
                  </a:lnTo>
                  <a:lnTo>
                    <a:pt x="3502" y="3696"/>
                  </a:lnTo>
                  <a:lnTo>
                    <a:pt x="3509" y="3716"/>
                  </a:lnTo>
                  <a:lnTo>
                    <a:pt x="3518" y="3734"/>
                  </a:lnTo>
                  <a:lnTo>
                    <a:pt x="3530" y="3753"/>
                  </a:lnTo>
                  <a:lnTo>
                    <a:pt x="3542" y="3771"/>
                  </a:lnTo>
                  <a:lnTo>
                    <a:pt x="3555" y="3789"/>
                  </a:lnTo>
                  <a:lnTo>
                    <a:pt x="3572" y="3806"/>
                  </a:lnTo>
                  <a:lnTo>
                    <a:pt x="3590" y="3823"/>
                  </a:lnTo>
                  <a:lnTo>
                    <a:pt x="3612" y="3838"/>
                  </a:lnTo>
                  <a:lnTo>
                    <a:pt x="3633" y="3844"/>
                  </a:lnTo>
                  <a:lnTo>
                    <a:pt x="3653" y="3851"/>
                  </a:lnTo>
                  <a:lnTo>
                    <a:pt x="3663" y="3854"/>
                  </a:lnTo>
                  <a:lnTo>
                    <a:pt x="3674" y="3856"/>
                  </a:lnTo>
                  <a:lnTo>
                    <a:pt x="3685" y="3859"/>
                  </a:lnTo>
                  <a:lnTo>
                    <a:pt x="3696" y="3860"/>
                  </a:lnTo>
                  <a:lnTo>
                    <a:pt x="3839" y="3861"/>
                  </a:lnTo>
                  <a:lnTo>
                    <a:pt x="3983" y="3862"/>
                  </a:lnTo>
                  <a:lnTo>
                    <a:pt x="4127" y="3863"/>
                  </a:lnTo>
                  <a:lnTo>
                    <a:pt x="4270" y="3863"/>
                  </a:lnTo>
                  <a:lnTo>
                    <a:pt x="4412" y="3863"/>
                  </a:lnTo>
                  <a:lnTo>
                    <a:pt x="4555" y="3864"/>
                  </a:lnTo>
                  <a:lnTo>
                    <a:pt x="4697" y="3864"/>
                  </a:lnTo>
                  <a:lnTo>
                    <a:pt x="4840" y="3864"/>
                  </a:lnTo>
                  <a:lnTo>
                    <a:pt x="4981" y="3864"/>
                  </a:lnTo>
                  <a:lnTo>
                    <a:pt x="5124" y="3864"/>
                  </a:lnTo>
                  <a:lnTo>
                    <a:pt x="5267" y="3864"/>
                  </a:lnTo>
                  <a:lnTo>
                    <a:pt x="5409" y="3864"/>
                  </a:lnTo>
                  <a:lnTo>
                    <a:pt x="5553" y="3864"/>
                  </a:lnTo>
                  <a:lnTo>
                    <a:pt x="5696" y="3864"/>
                  </a:lnTo>
                  <a:lnTo>
                    <a:pt x="5839" y="3864"/>
                  </a:lnTo>
                  <a:lnTo>
                    <a:pt x="5984" y="3865"/>
                  </a:lnTo>
                  <a:lnTo>
                    <a:pt x="5983" y="3816"/>
                  </a:lnTo>
                  <a:lnTo>
                    <a:pt x="5840" y="3813"/>
                  </a:lnTo>
                  <a:lnTo>
                    <a:pt x="5698" y="3810"/>
                  </a:lnTo>
                  <a:lnTo>
                    <a:pt x="5556" y="3809"/>
                  </a:lnTo>
                  <a:lnTo>
                    <a:pt x="5416" y="3808"/>
                  </a:lnTo>
                  <a:lnTo>
                    <a:pt x="5275" y="3809"/>
                  </a:lnTo>
                  <a:lnTo>
                    <a:pt x="5133" y="3810"/>
                  </a:lnTo>
                  <a:lnTo>
                    <a:pt x="4993" y="3811"/>
                  </a:lnTo>
                  <a:lnTo>
                    <a:pt x="4851" y="3813"/>
                  </a:lnTo>
                  <a:lnTo>
                    <a:pt x="4709" y="3815"/>
                  </a:lnTo>
                  <a:lnTo>
                    <a:pt x="4566" y="3816"/>
                  </a:lnTo>
                  <a:lnTo>
                    <a:pt x="4422" y="3816"/>
                  </a:lnTo>
                  <a:lnTo>
                    <a:pt x="4277" y="3816"/>
                  </a:lnTo>
                  <a:lnTo>
                    <a:pt x="4131" y="3816"/>
                  </a:lnTo>
                  <a:lnTo>
                    <a:pt x="3984" y="3814"/>
                  </a:lnTo>
                  <a:lnTo>
                    <a:pt x="3836" y="3811"/>
                  </a:lnTo>
                  <a:lnTo>
                    <a:pt x="3686" y="3807"/>
                  </a:lnTo>
                  <a:lnTo>
                    <a:pt x="3676" y="3806"/>
                  </a:lnTo>
                  <a:lnTo>
                    <a:pt x="3667" y="3805"/>
                  </a:lnTo>
                  <a:lnTo>
                    <a:pt x="3658" y="3802"/>
                  </a:lnTo>
                  <a:lnTo>
                    <a:pt x="3650" y="3800"/>
                  </a:lnTo>
                  <a:lnTo>
                    <a:pt x="3642" y="3797"/>
                  </a:lnTo>
                  <a:lnTo>
                    <a:pt x="3634" y="3792"/>
                  </a:lnTo>
                  <a:lnTo>
                    <a:pt x="3626" y="3788"/>
                  </a:lnTo>
                  <a:lnTo>
                    <a:pt x="3619" y="3783"/>
                  </a:lnTo>
                  <a:lnTo>
                    <a:pt x="3613" y="3778"/>
                  </a:lnTo>
                  <a:lnTo>
                    <a:pt x="3607" y="3771"/>
                  </a:lnTo>
                  <a:lnTo>
                    <a:pt x="3600" y="3763"/>
                  </a:lnTo>
                  <a:lnTo>
                    <a:pt x="3595" y="3755"/>
                  </a:lnTo>
                  <a:lnTo>
                    <a:pt x="3585" y="3738"/>
                  </a:lnTo>
                  <a:lnTo>
                    <a:pt x="3574" y="3718"/>
                  </a:lnTo>
                  <a:lnTo>
                    <a:pt x="3570" y="3704"/>
                  </a:lnTo>
                  <a:lnTo>
                    <a:pt x="3564" y="3689"/>
                  </a:lnTo>
                  <a:lnTo>
                    <a:pt x="3560" y="3673"/>
                  </a:lnTo>
                  <a:lnTo>
                    <a:pt x="3557" y="3657"/>
                  </a:lnTo>
                  <a:lnTo>
                    <a:pt x="3550" y="3622"/>
                  </a:lnTo>
                  <a:lnTo>
                    <a:pt x="3545" y="3584"/>
                  </a:lnTo>
                  <a:lnTo>
                    <a:pt x="3542" y="3545"/>
                  </a:lnTo>
                  <a:lnTo>
                    <a:pt x="3541" y="3505"/>
                  </a:lnTo>
                  <a:lnTo>
                    <a:pt x="3541" y="3463"/>
                  </a:lnTo>
                  <a:lnTo>
                    <a:pt x="3543" y="3422"/>
                  </a:lnTo>
                  <a:lnTo>
                    <a:pt x="3546" y="3381"/>
                  </a:lnTo>
                  <a:lnTo>
                    <a:pt x="3551" y="3341"/>
                  </a:lnTo>
                  <a:lnTo>
                    <a:pt x="3557" y="3303"/>
                  </a:lnTo>
                  <a:lnTo>
                    <a:pt x="3564" y="3266"/>
                  </a:lnTo>
                  <a:lnTo>
                    <a:pt x="3573" y="3231"/>
                  </a:lnTo>
                  <a:lnTo>
                    <a:pt x="3585" y="3200"/>
                  </a:lnTo>
                  <a:lnTo>
                    <a:pt x="3590" y="3185"/>
                  </a:lnTo>
                  <a:lnTo>
                    <a:pt x="3596" y="3171"/>
                  </a:lnTo>
                  <a:lnTo>
                    <a:pt x="3603" y="3159"/>
                  </a:lnTo>
                  <a:lnTo>
                    <a:pt x="3608" y="3148"/>
                  </a:lnTo>
                  <a:lnTo>
                    <a:pt x="3670" y="3123"/>
                  </a:lnTo>
                  <a:lnTo>
                    <a:pt x="3726" y="3097"/>
                  </a:lnTo>
                  <a:lnTo>
                    <a:pt x="3753" y="3085"/>
                  </a:lnTo>
                  <a:lnTo>
                    <a:pt x="3778" y="3073"/>
                  </a:lnTo>
                  <a:lnTo>
                    <a:pt x="3801" y="3060"/>
                  </a:lnTo>
                  <a:lnTo>
                    <a:pt x="3824" y="3047"/>
                  </a:lnTo>
                  <a:lnTo>
                    <a:pt x="3845" y="3033"/>
                  </a:lnTo>
                  <a:lnTo>
                    <a:pt x="3864" y="3020"/>
                  </a:lnTo>
                  <a:lnTo>
                    <a:pt x="3883" y="3005"/>
                  </a:lnTo>
                  <a:lnTo>
                    <a:pt x="3901" y="2992"/>
                  </a:lnTo>
                  <a:lnTo>
                    <a:pt x="3917" y="2976"/>
                  </a:lnTo>
                  <a:lnTo>
                    <a:pt x="3933" y="2960"/>
                  </a:lnTo>
                  <a:lnTo>
                    <a:pt x="3946" y="2945"/>
                  </a:lnTo>
                  <a:lnTo>
                    <a:pt x="3960" y="2928"/>
                  </a:lnTo>
                  <a:lnTo>
                    <a:pt x="3971" y="2911"/>
                  </a:lnTo>
                  <a:lnTo>
                    <a:pt x="3982" y="2892"/>
                  </a:lnTo>
                  <a:lnTo>
                    <a:pt x="3991" y="2874"/>
                  </a:lnTo>
                  <a:lnTo>
                    <a:pt x="3999" y="2854"/>
                  </a:lnTo>
                  <a:lnTo>
                    <a:pt x="4007" y="2832"/>
                  </a:lnTo>
                  <a:lnTo>
                    <a:pt x="4012" y="2811"/>
                  </a:lnTo>
                  <a:lnTo>
                    <a:pt x="4018" y="2789"/>
                  </a:lnTo>
                  <a:lnTo>
                    <a:pt x="4021" y="2765"/>
                  </a:lnTo>
                  <a:lnTo>
                    <a:pt x="4025" y="2739"/>
                  </a:lnTo>
                  <a:lnTo>
                    <a:pt x="4027" y="2713"/>
                  </a:lnTo>
                  <a:lnTo>
                    <a:pt x="4027" y="2686"/>
                  </a:lnTo>
                  <a:lnTo>
                    <a:pt x="4027" y="2658"/>
                  </a:lnTo>
                  <a:lnTo>
                    <a:pt x="4026" y="2628"/>
                  </a:lnTo>
                  <a:lnTo>
                    <a:pt x="4024" y="2597"/>
                  </a:lnTo>
                  <a:lnTo>
                    <a:pt x="4020" y="2564"/>
                  </a:lnTo>
                  <a:lnTo>
                    <a:pt x="4016" y="2530"/>
                  </a:lnTo>
                  <a:lnTo>
                    <a:pt x="4009" y="2483"/>
                  </a:lnTo>
                  <a:lnTo>
                    <a:pt x="4001" y="2443"/>
                  </a:lnTo>
                  <a:lnTo>
                    <a:pt x="3997" y="2425"/>
                  </a:lnTo>
                  <a:lnTo>
                    <a:pt x="3992" y="2408"/>
                  </a:lnTo>
                  <a:lnTo>
                    <a:pt x="3988" y="2392"/>
                  </a:lnTo>
                  <a:lnTo>
                    <a:pt x="3982" y="2377"/>
                  </a:lnTo>
                  <a:lnTo>
                    <a:pt x="3978" y="2363"/>
                  </a:lnTo>
                  <a:lnTo>
                    <a:pt x="3971" y="2351"/>
                  </a:lnTo>
                  <a:lnTo>
                    <a:pt x="3965" y="2338"/>
                  </a:lnTo>
                  <a:lnTo>
                    <a:pt x="3959" y="2327"/>
                  </a:lnTo>
                  <a:lnTo>
                    <a:pt x="3951" y="2317"/>
                  </a:lnTo>
                  <a:lnTo>
                    <a:pt x="3943" y="2308"/>
                  </a:lnTo>
                  <a:lnTo>
                    <a:pt x="3935" y="2299"/>
                  </a:lnTo>
                  <a:lnTo>
                    <a:pt x="3926" y="2290"/>
                  </a:lnTo>
                  <a:lnTo>
                    <a:pt x="3917" y="2282"/>
                  </a:lnTo>
                  <a:lnTo>
                    <a:pt x="3907" y="2274"/>
                  </a:lnTo>
                  <a:lnTo>
                    <a:pt x="3897" y="2268"/>
                  </a:lnTo>
                  <a:lnTo>
                    <a:pt x="3886" y="2261"/>
                  </a:lnTo>
                  <a:lnTo>
                    <a:pt x="3862" y="2247"/>
                  </a:lnTo>
                  <a:lnTo>
                    <a:pt x="3835" y="2235"/>
                  </a:lnTo>
                  <a:lnTo>
                    <a:pt x="3772" y="2209"/>
                  </a:lnTo>
                  <a:lnTo>
                    <a:pt x="3696" y="2179"/>
                  </a:lnTo>
                  <a:lnTo>
                    <a:pt x="3670" y="2158"/>
                  </a:lnTo>
                  <a:lnTo>
                    <a:pt x="3654" y="2145"/>
                  </a:lnTo>
                  <a:lnTo>
                    <a:pt x="3650" y="2140"/>
                  </a:lnTo>
                  <a:lnTo>
                    <a:pt x="3646" y="2134"/>
                  </a:lnTo>
                  <a:lnTo>
                    <a:pt x="3642" y="2128"/>
                  </a:lnTo>
                  <a:lnTo>
                    <a:pt x="3639" y="2121"/>
                  </a:lnTo>
                  <a:lnTo>
                    <a:pt x="3640" y="2030"/>
                  </a:lnTo>
                  <a:lnTo>
                    <a:pt x="3641" y="1938"/>
                  </a:lnTo>
                  <a:lnTo>
                    <a:pt x="3641" y="1846"/>
                  </a:lnTo>
                  <a:lnTo>
                    <a:pt x="3643" y="1753"/>
                  </a:lnTo>
                  <a:lnTo>
                    <a:pt x="3644" y="1661"/>
                  </a:lnTo>
                  <a:lnTo>
                    <a:pt x="3645" y="1569"/>
                  </a:lnTo>
                  <a:lnTo>
                    <a:pt x="3646" y="1477"/>
                  </a:lnTo>
                  <a:lnTo>
                    <a:pt x="3647" y="1386"/>
                  </a:lnTo>
                  <a:lnTo>
                    <a:pt x="3640" y="1296"/>
                  </a:lnTo>
                  <a:lnTo>
                    <a:pt x="3633" y="1218"/>
                  </a:lnTo>
                  <a:lnTo>
                    <a:pt x="3625" y="1148"/>
                  </a:lnTo>
                  <a:lnTo>
                    <a:pt x="3619" y="1089"/>
                  </a:lnTo>
                  <a:lnTo>
                    <a:pt x="3614" y="1038"/>
                  </a:lnTo>
                  <a:lnTo>
                    <a:pt x="3609" y="996"/>
                  </a:lnTo>
                  <a:lnTo>
                    <a:pt x="3607" y="961"/>
                  </a:lnTo>
                  <a:lnTo>
                    <a:pt x="3606" y="934"/>
                  </a:lnTo>
                  <a:lnTo>
                    <a:pt x="3614" y="915"/>
                  </a:lnTo>
                  <a:lnTo>
                    <a:pt x="3622" y="898"/>
                  </a:lnTo>
                  <a:lnTo>
                    <a:pt x="3632" y="882"/>
                  </a:lnTo>
                  <a:lnTo>
                    <a:pt x="3642" y="869"/>
                  </a:lnTo>
                  <a:lnTo>
                    <a:pt x="3652" y="856"/>
                  </a:lnTo>
                  <a:lnTo>
                    <a:pt x="3664" y="844"/>
                  </a:lnTo>
                  <a:lnTo>
                    <a:pt x="3677" y="834"/>
                  </a:lnTo>
                  <a:lnTo>
                    <a:pt x="3690" y="825"/>
                  </a:lnTo>
                  <a:lnTo>
                    <a:pt x="3704" y="816"/>
                  </a:lnTo>
                  <a:lnTo>
                    <a:pt x="3718" y="809"/>
                  </a:lnTo>
                  <a:lnTo>
                    <a:pt x="3734" y="802"/>
                  </a:lnTo>
                  <a:lnTo>
                    <a:pt x="3750" y="797"/>
                  </a:lnTo>
                  <a:lnTo>
                    <a:pt x="3765" y="792"/>
                  </a:lnTo>
                  <a:lnTo>
                    <a:pt x="3782" y="788"/>
                  </a:lnTo>
                  <a:lnTo>
                    <a:pt x="3799" y="786"/>
                  </a:lnTo>
                  <a:lnTo>
                    <a:pt x="3817" y="782"/>
                  </a:lnTo>
                  <a:lnTo>
                    <a:pt x="3853" y="779"/>
                  </a:lnTo>
                  <a:lnTo>
                    <a:pt x="3891" y="778"/>
                  </a:lnTo>
                  <a:lnTo>
                    <a:pt x="3929" y="778"/>
                  </a:lnTo>
                  <a:lnTo>
                    <a:pt x="3969" y="778"/>
                  </a:lnTo>
                  <a:lnTo>
                    <a:pt x="4048" y="780"/>
                  </a:lnTo>
                  <a:lnTo>
                    <a:pt x="4127" y="781"/>
                  </a:lnTo>
                  <a:lnTo>
                    <a:pt x="4138" y="781"/>
                  </a:lnTo>
                  <a:lnTo>
                    <a:pt x="4149" y="782"/>
                  </a:lnTo>
                  <a:lnTo>
                    <a:pt x="4161" y="786"/>
                  </a:lnTo>
                  <a:lnTo>
                    <a:pt x="4172" y="789"/>
                  </a:lnTo>
                  <a:lnTo>
                    <a:pt x="4193" y="798"/>
                  </a:lnTo>
                  <a:lnTo>
                    <a:pt x="4213" y="809"/>
                  </a:lnTo>
                  <a:lnTo>
                    <a:pt x="4236" y="819"/>
                  </a:lnTo>
                  <a:lnTo>
                    <a:pt x="4258" y="827"/>
                  </a:lnTo>
                  <a:lnTo>
                    <a:pt x="4271" y="831"/>
                  </a:lnTo>
                  <a:lnTo>
                    <a:pt x="4283" y="833"/>
                  </a:lnTo>
                  <a:lnTo>
                    <a:pt x="4297" y="834"/>
                  </a:lnTo>
                  <a:lnTo>
                    <a:pt x="4310" y="834"/>
                  </a:lnTo>
                  <a:lnTo>
                    <a:pt x="4316" y="833"/>
                  </a:lnTo>
                  <a:lnTo>
                    <a:pt x="4321" y="832"/>
                  </a:lnTo>
                  <a:lnTo>
                    <a:pt x="4327" y="831"/>
                  </a:lnTo>
                  <a:lnTo>
                    <a:pt x="4331" y="827"/>
                  </a:lnTo>
                  <a:lnTo>
                    <a:pt x="4340" y="822"/>
                  </a:lnTo>
                  <a:lnTo>
                    <a:pt x="4349" y="814"/>
                  </a:lnTo>
                  <a:lnTo>
                    <a:pt x="4366" y="797"/>
                  </a:lnTo>
                  <a:lnTo>
                    <a:pt x="4381" y="778"/>
                  </a:lnTo>
                  <a:lnTo>
                    <a:pt x="4383" y="773"/>
                  </a:lnTo>
                  <a:lnTo>
                    <a:pt x="4385" y="768"/>
                  </a:lnTo>
                  <a:lnTo>
                    <a:pt x="4386" y="762"/>
                  </a:lnTo>
                  <a:lnTo>
                    <a:pt x="4387" y="756"/>
                  </a:lnTo>
                  <a:lnTo>
                    <a:pt x="4387" y="751"/>
                  </a:lnTo>
                  <a:lnTo>
                    <a:pt x="4386" y="746"/>
                  </a:lnTo>
                  <a:lnTo>
                    <a:pt x="4384" y="743"/>
                  </a:lnTo>
                  <a:lnTo>
                    <a:pt x="4381" y="742"/>
                  </a:lnTo>
                  <a:lnTo>
                    <a:pt x="4299" y="735"/>
                  </a:lnTo>
                  <a:lnTo>
                    <a:pt x="4217" y="729"/>
                  </a:lnTo>
                  <a:lnTo>
                    <a:pt x="4135" y="725"/>
                  </a:lnTo>
                  <a:lnTo>
                    <a:pt x="4053" y="721"/>
                  </a:lnTo>
                  <a:lnTo>
                    <a:pt x="4012" y="719"/>
                  </a:lnTo>
                  <a:lnTo>
                    <a:pt x="3972" y="719"/>
                  </a:lnTo>
                  <a:lnTo>
                    <a:pt x="3930" y="718"/>
                  </a:lnTo>
                  <a:lnTo>
                    <a:pt x="3890" y="719"/>
                  </a:lnTo>
                  <a:lnTo>
                    <a:pt x="3850" y="721"/>
                  </a:lnTo>
                  <a:lnTo>
                    <a:pt x="3809" y="723"/>
                  </a:lnTo>
                  <a:lnTo>
                    <a:pt x="3769" y="725"/>
                  </a:lnTo>
                  <a:lnTo>
                    <a:pt x="3727" y="728"/>
                  </a:lnTo>
                  <a:lnTo>
                    <a:pt x="3706" y="732"/>
                  </a:lnTo>
                  <a:lnTo>
                    <a:pt x="3686" y="735"/>
                  </a:lnTo>
                  <a:lnTo>
                    <a:pt x="3668" y="738"/>
                  </a:lnTo>
                  <a:lnTo>
                    <a:pt x="3653" y="743"/>
                  </a:lnTo>
                  <a:lnTo>
                    <a:pt x="3640" y="747"/>
                  </a:lnTo>
                  <a:lnTo>
                    <a:pt x="3627" y="753"/>
                  </a:lnTo>
                  <a:lnTo>
                    <a:pt x="3617" y="761"/>
                  </a:lnTo>
                  <a:lnTo>
                    <a:pt x="3608" y="769"/>
                  </a:lnTo>
                  <a:lnTo>
                    <a:pt x="3600" y="778"/>
                  </a:lnTo>
                  <a:lnTo>
                    <a:pt x="3592" y="788"/>
                  </a:lnTo>
                  <a:lnTo>
                    <a:pt x="3586" y="800"/>
                  </a:lnTo>
                  <a:lnTo>
                    <a:pt x="3580" y="814"/>
                  </a:lnTo>
                  <a:lnTo>
                    <a:pt x="3568" y="845"/>
                  </a:lnTo>
                  <a:lnTo>
                    <a:pt x="3554" y="883"/>
                  </a:lnTo>
                  <a:lnTo>
                    <a:pt x="3549" y="881"/>
                  </a:lnTo>
                  <a:lnTo>
                    <a:pt x="3543" y="878"/>
                  </a:lnTo>
                  <a:lnTo>
                    <a:pt x="3537" y="873"/>
                  </a:lnTo>
                  <a:lnTo>
                    <a:pt x="3533" y="869"/>
                  </a:lnTo>
                  <a:lnTo>
                    <a:pt x="3525" y="859"/>
                  </a:lnTo>
                  <a:lnTo>
                    <a:pt x="3517" y="847"/>
                  </a:lnTo>
                  <a:lnTo>
                    <a:pt x="3509" y="835"/>
                  </a:lnTo>
                  <a:lnTo>
                    <a:pt x="3499" y="823"/>
                  </a:lnTo>
                  <a:lnTo>
                    <a:pt x="3495" y="817"/>
                  </a:lnTo>
                  <a:lnTo>
                    <a:pt x="3489" y="811"/>
                  </a:lnTo>
                  <a:lnTo>
                    <a:pt x="3482" y="806"/>
                  </a:lnTo>
                  <a:lnTo>
                    <a:pt x="3476" y="801"/>
                  </a:lnTo>
                  <a:lnTo>
                    <a:pt x="3442" y="776"/>
                  </a:lnTo>
                  <a:lnTo>
                    <a:pt x="3409" y="753"/>
                  </a:lnTo>
                  <a:lnTo>
                    <a:pt x="3377" y="733"/>
                  </a:lnTo>
                  <a:lnTo>
                    <a:pt x="3345" y="715"/>
                  </a:lnTo>
                  <a:lnTo>
                    <a:pt x="3315" y="700"/>
                  </a:lnTo>
                  <a:lnTo>
                    <a:pt x="3286" y="687"/>
                  </a:lnTo>
                  <a:lnTo>
                    <a:pt x="3257" y="677"/>
                  </a:lnTo>
                  <a:lnTo>
                    <a:pt x="3229" y="668"/>
                  </a:lnTo>
                  <a:lnTo>
                    <a:pt x="3202" y="661"/>
                  </a:lnTo>
                  <a:lnTo>
                    <a:pt x="3175" y="657"/>
                  </a:lnTo>
                  <a:lnTo>
                    <a:pt x="3148" y="653"/>
                  </a:lnTo>
                  <a:lnTo>
                    <a:pt x="3122" y="651"/>
                  </a:lnTo>
                  <a:lnTo>
                    <a:pt x="3096" y="650"/>
                  </a:lnTo>
                  <a:lnTo>
                    <a:pt x="3071" y="650"/>
                  </a:lnTo>
                  <a:lnTo>
                    <a:pt x="3046" y="651"/>
                  </a:lnTo>
                  <a:lnTo>
                    <a:pt x="3021" y="653"/>
                  </a:lnTo>
                  <a:lnTo>
                    <a:pt x="2973" y="659"/>
                  </a:lnTo>
                  <a:lnTo>
                    <a:pt x="2924" y="665"/>
                  </a:lnTo>
                  <a:lnTo>
                    <a:pt x="2877" y="673"/>
                  </a:lnTo>
                  <a:lnTo>
                    <a:pt x="2829" y="679"/>
                  </a:lnTo>
                  <a:lnTo>
                    <a:pt x="2805" y="681"/>
                  </a:lnTo>
                  <a:lnTo>
                    <a:pt x="2781" y="683"/>
                  </a:lnTo>
                  <a:lnTo>
                    <a:pt x="2756" y="683"/>
                  </a:lnTo>
                  <a:lnTo>
                    <a:pt x="2731" y="683"/>
                  </a:lnTo>
                  <a:lnTo>
                    <a:pt x="2707" y="682"/>
                  </a:lnTo>
                  <a:lnTo>
                    <a:pt x="2681" y="679"/>
                  </a:lnTo>
                  <a:lnTo>
                    <a:pt x="2655" y="674"/>
                  </a:lnTo>
                  <a:lnTo>
                    <a:pt x="2629" y="669"/>
                  </a:lnTo>
                  <a:lnTo>
                    <a:pt x="2620" y="652"/>
                  </a:lnTo>
                  <a:lnTo>
                    <a:pt x="2613" y="635"/>
                  </a:lnTo>
                  <a:lnTo>
                    <a:pt x="2609" y="617"/>
                  </a:lnTo>
                  <a:lnTo>
                    <a:pt x="2605" y="598"/>
                  </a:lnTo>
                  <a:lnTo>
                    <a:pt x="2604" y="578"/>
                  </a:lnTo>
                  <a:lnTo>
                    <a:pt x="2604" y="558"/>
                  </a:lnTo>
                  <a:lnTo>
                    <a:pt x="2605" y="538"/>
                  </a:lnTo>
                  <a:lnTo>
                    <a:pt x="2608" y="516"/>
                  </a:lnTo>
                  <a:lnTo>
                    <a:pt x="2612" y="495"/>
                  </a:lnTo>
                  <a:lnTo>
                    <a:pt x="2617" y="474"/>
                  </a:lnTo>
                  <a:lnTo>
                    <a:pt x="2621" y="452"/>
                  </a:lnTo>
                  <a:lnTo>
                    <a:pt x="2627" y="431"/>
                  </a:lnTo>
                  <a:lnTo>
                    <a:pt x="2640" y="389"/>
                  </a:lnTo>
                  <a:lnTo>
                    <a:pt x="2654" y="349"/>
                  </a:lnTo>
                  <a:lnTo>
                    <a:pt x="2667" y="312"/>
                  </a:lnTo>
                  <a:lnTo>
                    <a:pt x="2678" y="277"/>
                  </a:lnTo>
                  <a:lnTo>
                    <a:pt x="2683" y="262"/>
                  </a:lnTo>
                  <a:lnTo>
                    <a:pt x="2687" y="248"/>
                  </a:lnTo>
                  <a:lnTo>
                    <a:pt x="2690" y="234"/>
                  </a:lnTo>
                  <a:lnTo>
                    <a:pt x="2692" y="223"/>
                  </a:lnTo>
                  <a:lnTo>
                    <a:pt x="2693" y="214"/>
                  </a:lnTo>
                  <a:lnTo>
                    <a:pt x="2692" y="205"/>
                  </a:lnTo>
                  <a:lnTo>
                    <a:pt x="2690" y="200"/>
                  </a:lnTo>
                  <a:lnTo>
                    <a:pt x="2686" y="195"/>
                  </a:lnTo>
                  <a:lnTo>
                    <a:pt x="2680" y="192"/>
                  </a:lnTo>
                  <a:lnTo>
                    <a:pt x="2673" y="192"/>
                  </a:lnTo>
                  <a:lnTo>
                    <a:pt x="2663" y="194"/>
                  </a:lnTo>
                  <a:lnTo>
                    <a:pt x="2650" y="198"/>
                  </a:lnTo>
                  <a:lnTo>
                    <a:pt x="2632" y="206"/>
                  </a:lnTo>
                  <a:lnTo>
                    <a:pt x="2614" y="215"/>
                  </a:lnTo>
                  <a:lnTo>
                    <a:pt x="2594" y="225"/>
                  </a:lnTo>
                  <a:lnTo>
                    <a:pt x="2575" y="238"/>
                  </a:lnTo>
                  <a:lnTo>
                    <a:pt x="2556" y="250"/>
                  </a:lnTo>
                  <a:lnTo>
                    <a:pt x="2537" y="264"/>
                  </a:lnTo>
                  <a:lnTo>
                    <a:pt x="2519" y="278"/>
                  </a:lnTo>
                  <a:lnTo>
                    <a:pt x="2501" y="293"/>
                  </a:lnTo>
                  <a:lnTo>
                    <a:pt x="2484" y="308"/>
                  </a:lnTo>
                  <a:lnTo>
                    <a:pt x="2470" y="324"/>
                  </a:lnTo>
                  <a:lnTo>
                    <a:pt x="2456" y="341"/>
                  </a:lnTo>
                  <a:lnTo>
                    <a:pt x="2446" y="358"/>
                  </a:lnTo>
                  <a:lnTo>
                    <a:pt x="2440" y="366"/>
                  </a:lnTo>
                  <a:lnTo>
                    <a:pt x="2437" y="375"/>
                  </a:lnTo>
                  <a:lnTo>
                    <a:pt x="2434" y="383"/>
                  </a:lnTo>
                  <a:lnTo>
                    <a:pt x="2430" y="392"/>
                  </a:lnTo>
                  <a:lnTo>
                    <a:pt x="2428" y="401"/>
                  </a:lnTo>
                  <a:lnTo>
                    <a:pt x="2427" y="408"/>
                  </a:lnTo>
                  <a:lnTo>
                    <a:pt x="2427" y="417"/>
                  </a:lnTo>
                  <a:lnTo>
                    <a:pt x="2427" y="425"/>
                  </a:lnTo>
                  <a:lnTo>
                    <a:pt x="2429" y="439"/>
                  </a:lnTo>
                  <a:lnTo>
                    <a:pt x="2434" y="454"/>
                  </a:lnTo>
                  <a:lnTo>
                    <a:pt x="2439" y="470"/>
                  </a:lnTo>
                  <a:lnTo>
                    <a:pt x="2447" y="486"/>
                  </a:lnTo>
                  <a:lnTo>
                    <a:pt x="2465" y="520"/>
                  </a:lnTo>
                  <a:lnTo>
                    <a:pt x="2486" y="553"/>
                  </a:lnTo>
                  <a:lnTo>
                    <a:pt x="2507" y="588"/>
                  </a:lnTo>
                  <a:lnTo>
                    <a:pt x="2525" y="621"/>
                  </a:lnTo>
                  <a:lnTo>
                    <a:pt x="2531" y="636"/>
                  </a:lnTo>
                  <a:lnTo>
                    <a:pt x="2537" y="651"/>
                  </a:lnTo>
                  <a:lnTo>
                    <a:pt x="2541" y="665"/>
                  </a:lnTo>
                  <a:lnTo>
                    <a:pt x="2543" y="679"/>
                  </a:lnTo>
                  <a:lnTo>
                    <a:pt x="2519" y="686"/>
                  </a:lnTo>
                  <a:lnTo>
                    <a:pt x="2495" y="691"/>
                  </a:lnTo>
                  <a:lnTo>
                    <a:pt x="2471" y="696"/>
                  </a:lnTo>
                  <a:lnTo>
                    <a:pt x="2447" y="700"/>
                  </a:lnTo>
                  <a:lnTo>
                    <a:pt x="2424" y="703"/>
                  </a:lnTo>
                  <a:lnTo>
                    <a:pt x="2400" y="705"/>
                  </a:lnTo>
                  <a:lnTo>
                    <a:pt x="2375" y="706"/>
                  </a:lnTo>
                  <a:lnTo>
                    <a:pt x="2351" y="708"/>
                  </a:lnTo>
                  <a:lnTo>
                    <a:pt x="2296" y="710"/>
                  </a:lnTo>
                  <a:lnTo>
                    <a:pt x="2246" y="714"/>
                  </a:lnTo>
                  <a:lnTo>
                    <a:pt x="2201" y="716"/>
                  </a:lnTo>
                  <a:lnTo>
                    <a:pt x="2160" y="718"/>
                  </a:lnTo>
                  <a:lnTo>
                    <a:pt x="2119" y="719"/>
                  </a:lnTo>
                  <a:lnTo>
                    <a:pt x="2080" y="721"/>
                  </a:lnTo>
                  <a:lnTo>
                    <a:pt x="2038" y="722"/>
                  </a:lnTo>
                  <a:lnTo>
                    <a:pt x="1994" y="722"/>
                  </a:lnTo>
                  <a:lnTo>
                    <a:pt x="1945" y="722"/>
                  </a:lnTo>
                  <a:lnTo>
                    <a:pt x="1891" y="722"/>
                  </a:lnTo>
                  <a:lnTo>
                    <a:pt x="1830" y="721"/>
                  </a:lnTo>
                  <a:lnTo>
                    <a:pt x="1760" y="719"/>
                  </a:lnTo>
                  <a:lnTo>
                    <a:pt x="1679" y="718"/>
                  </a:lnTo>
                  <a:lnTo>
                    <a:pt x="1588" y="716"/>
                  </a:lnTo>
                  <a:lnTo>
                    <a:pt x="1484" y="715"/>
                  </a:lnTo>
                  <a:lnTo>
                    <a:pt x="1366" y="713"/>
                  </a:lnTo>
                  <a:lnTo>
                    <a:pt x="1310" y="710"/>
                  </a:lnTo>
                  <a:lnTo>
                    <a:pt x="1239" y="706"/>
                  </a:lnTo>
                  <a:lnTo>
                    <a:pt x="1199" y="701"/>
                  </a:lnTo>
                  <a:lnTo>
                    <a:pt x="1155" y="696"/>
                  </a:lnTo>
                  <a:lnTo>
                    <a:pt x="1110" y="689"/>
                  </a:lnTo>
                  <a:lnTo>
                    <a:pt x="1064" y="680"/>
                  </a:lnTo>
                  <a:lnTo>
                    <a:pt x="1015" y="670"/>
                  </a:lnTo>
                  <a:lnTo>
                    <a:pt x="968" y="658"/>
                  </a:lnTo>
                  <a:lnTo>
                    <a:pt x="945" y="650"/>
                  </a:lnTo>
                  <a:lnTo>
                    <a:pt x="920" y="642"/>
                  </a:lnTo>
                  <a:lnTo>
                    <a:pt x="896" y="634"/>
                  </a:lnTo>
                  <a:lnTo>
                    <a:pt x="874" y="625"/>
                  </a:lnTo>
                  <a:lnTo>
                    <a:pt x="850" y="615"/>
                  </a:lnTo>
                  <a:lnTo>
                    <a:pt x="828" y="605"/>
                  </a:lnTo>
                  <a:lnTo>
                    <a:pt x="806" y="594"/>
                  </a:lnTo>
                  <a:lnTo>
                    <a:pt x="784" y="581"/>
                  </a:lnTo>
                  <a:lnTo>
                    <a:pt x="763" y="569"/>
                  </a:lnTo>
                  <a:lnTo>
                    <a:pt x="742" y="554"/>
                  </a:lnTo>
                  <a:lnTo>
                    <a:pt x="722" y="541"/>
                  </a:lnTo>
                  <a:lnTo>
                    <a:pt x="703" y="525"/>
                  </a:lnTo>
                  <a:lnTo>
                    <a:pt x="648" y="479"/>
                  </a:lnTo>
                  <a:lnTo>
                    <a:pt x="594" y="431"/>
                  </a:lnTo>
                  <a:lnTo>
                    <a:pt x="539" y="381"/>
                  </a:lnTo>
                  <a:lnTo>
                    <a:pt x="484" y="331"/>
                  </a:lnTo>
                  <a:lnTo>
                    <a:pt x="430" y="282"/>
                  </a:lnTo>
                  <a:lnTo>
                    <a:pt x="378" y="233"/>
                  </a:lnTo>
                  <a:lnTo>
                    <a:pt x="326" y="187"/>
                  </a:lnTo>
                  <a:lnTo>
                    <a:pt x="277" y="145"/>
                  </a:lnTo>
                  <a:lnTo>
                    <a:pt x="229" y="105"/>
                  </a:lnTo>
                  <a:lnTo>
                    <a:pt x="185" y="72"/>
                  </a:lnTo>
                  <a:lnTo>
                    <a:pt x="164" y="56"/>
                  </a:lnTo>
                  <a:lnTo>
                    <a:pt x="144" y="42"/>
                  </a:lnTo>
                  <a:lnTo>
                    <a:pt x="125" y="31"/>
                  </a:lnTo>
                  <a:lnTo>
                    <a:pt x="107" y="21"/>
                  </a:lnTo>
                  <a:lnTo>
                    <a:pt x="90" y="12"/>
                  </a:lnTo>
                  <a:lnTo>
                    <a:pt x="75" y="6"/>
                  </a:lnTo>
                  <a:lnTo>
                    <a:pt x="59" y="2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3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3" y="37"/>
                  </a:lnTo>
                  <a:lnTo>
                    <a:pt x="6" y="46"/>
                  </a:lnTo>
                  <a:lnTo>
                    <a:pt x="13" y="57"/>
                  </a:lnTo>
                  <a:lnTo>
                    <a:pt x="22" y="68"/>
                  </a:lnTo>
                  <a:lnTo>
                    <a:pt x="32" y="81"/>
                  </a:lnTo>
                  <a:lnTo>
                    <a:pt x="45" y="94"/>
                  </a:lnTo>
                  <a:lnTo>
                    <a:pt x="76" y="122"/>
                  </a:lnTo>
                  <a:lnTo>
                    <a:pt x="114" y="155"/>
                  </a:lnTo>
                  <a:lnTo>
                    <a:pt x="156" y="189"/>
                  </a:lnTo>
                  <a:lnTo>
                    <a:pt x="205" y="227"/>
                  </a:lnTo>
                  <a:lnTo>
                    <a:pt x="313" y="307"/>
                  </a:lnTo>
                  <a:lnTo>
                    <a:pt x="428" y="394"/>
                  </a:lnTo>
                  <a:lnTo>
                    <a:pt x="487" y="440"/>
                  </a:lnTo>
                  <a:lnTo>
                    <a:pt x="545" y="485"/>
                  </a:lnTo>
                  <a:lnTo>
                    <a:pt x="602" y="532"/>
                  </a:lnTo>
                  <a:lnTo>
                    <a:pt x="657" y="578"/>
                  </a:lnTo>
                  <a:lnTo>
                    <a:pt x="678" y="596"/>
                  </a:lnTo>
                  <a:lnTo>
                    <a:pt x="700" y="612"/>
                  </a:lnTo>
                  <a:lnTo>
                    <a:pt x="722" y="627"/>
                  </a:lnTo>
                  <a:lnTo>
                    <a:pt x="745" y="642"/>
                  </a:lnTo>
                  <a:lnTo>
                    <a:pt x="768" y="655"/>
                  </a:lnTo>
                  <a:lnTo>
                    <a:pt x="792" y="668"/>
                  </a:lnTo>
                  <a:lnTo>
                    <a:pt x="816" y="679"/>
                  </a:lnTo>
                  <a:lnTo>
                    <a:pt x="840" y="690"/>
                  </a:lnTo>
                  <a:lnTo>
                    <a:pt x="865" y="700"/>
                  </a:lnTo>
                  <a:lnTo>
                    <a:pt x="890" y="709"/>
                  </a:lnTo>
                  <a:lnTo>
                    <a:pt x="914" y="718"/>
                  </a:lnTo>
                  <a:lnTo>
                    <a:pt x="940" y="726"/>
                  </a:lnTo>
                  <a:lnTo>
                    <a:pt x="990" y="740"/>
                  </a:lnTo>
                  <a:lnTo>
                    <a:pt x="1040" y="751"/>
                  </a:lnTo>
                  <a:lnTo>
                    <a:pt x="1090" y="760"/>
                  </a:lnTo>
                  <a:lnTo>
                    <a:pt x="1138" y="768"/>
                  </a:lnTo>
                  <a:lnTo>
                    <a:pt x="1185" y="773"/>
                  </a:lnTo>
                  <a:lnTo>
                    <a:pt x="1230" y="779"/>
                  </a:lnTo>
                  <a:lnTo>
                    <a:pt x="1313" y="788"/>
                  </a:lnTo>
                  <a:lnTo>
                    <a:pt x="1385" y="796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57" name="Freeform 65"/>
            <p:cNvSpPr>
              <a:spLocks/>
            </p:cNvSpPr>
            <p:nvPr/>
          </p:nvSpPr>
          <p:spPr bwMode="auto">
            <a:xfrm>
              <a:off x="2842" y="2665"/>
              <a:ext cx="1496" cy="967"/>
            </a:xfrm>
            <a:custGeom>
              <a:avLst/>
              <a:gdLst>
                <a:gd name="T0" fmla="*/ 1981 w 5984"/>
                <a:gd name="T1" fmla="*/ 791 h 3865"/>
                <a:gd name="T2" fmla="*/ 2581 w 5984"/>
                <a:gd name="T3" fmla="*/ 767 h 3865"/>
                <a:gd name="T4" fmla="*/ 3030 w 5984"/>
                <a:gd name="T5" fmla="*/ 734 h 3865"/>
                <a:gd name="T6" fmla="*/ 3382 w 5984"/>
                <a:gd name="T7" fmla="*/ 826 h 3865"/>
                <a:gd name="T8" fmla="*/ 3523 w 5984"/>
                <a:gd name="T9" fmla="*/ 1040 h 3865"/>
                <a:gd name="T10" fmla="*/ 3564 w 5984"/>
                <a:gd name="T11" fmla="*/ 1476 h 3865"/>
                <a:gd name="T12" fmla="*/ 3569 w 5984"/>
                <a:gd name="T13" fmla="*/ 1866 h 3865"/>
                <a:gd name="T14" fmla="*/ 3550 w 5984"/>
                <a:gd name="T15" fmla="*/ 2113 h 3865"/>
                <a:gd name="T16" fmla="*/ 3454 w 5984"/>
                <a:gd name="T17" fmla="*/ 2185 h 3865"/>
                <a:gd name="T18" fmla="*/ 3213 w 5984"/>
                <a:gd name="T19" fmla="*/ 2285 h 3865"/>
                <a:gd name="T20" fmla="*/ 2981 w 5984"/>
                <a:gd name="T21" fmla="*/ 2563 h 3865"/>
                <a:gd name="T22" fmla="*/ 3149 w 5984"/>
                <a:gd name="T23" fmla="*/ 3033 h 3865"/>
                <a:gd name="T24" fmla="*/ 3352 w 5984"/>
                <a:gd name="T25" fmla="*/ 3150 h 3865"/>
                <a:gd name="T26" fmla="*/ 3484 w 5984"/>
                <a:gd name="T27" fmla="*/ 3294 h 3865"/>
                <a:gd name="T28" fmla="*/ 3488 w 5984"/>
                <a:gd name="T29" fmla="*/ 3636 h 3865"/>
                <a:gd name="T30" fmla="*/ 3590 w 5984"/>
                <a:gd name="T31" fmla="*/ 3823 h 3865"/>
                <a:gd name="T32" fmla="*/ 4127 w 5984"/>
                <a:gd name="T33" fmla="*/ 3863 h 3865"/>
                <a:gd name="T34" fmla="*/ 5553 w 5984"/>
                <a:gd name="T35" fmla="*/ 3864 h 3865"/>
                <a:gd name="T36" fmla="*/ 5133 w 5984"/>
                <a:gd name="T37" fmla="*/ 3810 h 3865"/>
                <a:gd name="T38" fmla="*/ 3686 w 5984"/>
                <a:gd name="T39" fmla="*/ 3807 h 3865"/>
                <a:gd name="T40" fmla="*/ 3607 w 5984"/>
                <a:gd name="T41" fmla="*/ 3771 h 3865"/>
                <a:gd name="T42" fmla="*/ 3545 w 5984"/>
                <a:gd name="T43" fmla="*/ 3584 h 3865"/>
                <a:gd name="T44" fmla="*/ 3585 w 5984"/>
                <a:gd name="T45" fmla="*/ 3200 h 3865"/>
                <a:gd name="T46" fmla="*/ 3824 w 5984"/>
                <a:gd name="T47" fmla="*/ 3047 h 3865"/>
                <a:gd name="T48" fmla="*/ 3982 w 5984"/>
                <a:gd name="T49" fmla="*/ 2892 h 3865"/>
                <a:gd name="T50" fmla="*/ 4027 w 5984"/>
                <a:gd name="T51" fmla="*/ 2658 h 3865"/>
                <a:gd name="T52" fmla="*/ 3982 w 5984"/>
                <a:gd name="T53" fmla="*/ 2377 h 3865"/>
                <a:gd name="T54" fmla="*/ 3907 w 5984"/>
                <a:gd name="T55" fmla="*/ 2274 h 3865"/>
                <a:gd name="T56" fmla="*/ 3646 w 5984"/>
                <a:gd name="T57" fmla="*/ 2134 h 3865"/>
                <a:gd name="T58" fmla="*/ 3647 w 5984"/>
                <a:gd name="T59" fmla="*/ 1386 h 3865"/>
                <a:gd name="T60" fmla="*/ 3622 w 5984"/>
                <a:gd name="T61" fmla="*/ 898 h 3865"/>
                <a:gd name="T62" fmla="*/ 3750 w 5984"/>
                <a:gd name="T63" fmla="*/ 797 h 3865"/>
                <a:gd name="T64" fmla="*/ 4127 w 5984"/>
                <a:gd name="T65" fmla="*/ 781 h 3865"/>
                <a:gd name="T66" fmla="*/ 4283 w 5984"/>
                <a:gd name="T67" fmla="*/ 833 h 3865"/>
                <a:gd name="T68" fmla="*/ 4381 w 5984"/>
                <a:gd name="T69" fmla="*/ 778 h 3865"/>
                <a:gd name="T70" fmla="*/ 4217 w 5984"/>
                <a:gd name="T71" fmla="*/ 729 h 3865"/>
                <a:gd name="T72" fmla="*/ 3727 w 5984"/>
                <a:gd name="T73" fmla="*/ 728 h 3865"/>
                <a:gd name="T74" fmla="*/ 3592 w 5984"/>
                <a:gd name="T75" fmla="*/ 788 h 3865"/>
                <a:gd name="T76" fmla="*/ 3517 w 5984"/>
                <a:gd name="T77" fmla="*/ 847 h 3865"/>
                <a:gd name="T78" fmla="*/ 3345 w 5984"/>
                <a:gd name="T79" fmla="*/ 715 h 3865"/>
                <a:gd name="T80" fmla="*/ 3071 w 5984"/>
                <a:gd name="T81" fmla="*/ 650 h 3865"/>
                <a:gd name="T82" fmla="*/ 2731 w 5984"/>
                <a:gd name="T83" fmla="*/ 683 h 3865"/>
                <a:gd name="T84" fmla="*/ 2604 w 5984"/>
                <a:gd name="T85" fmla="*/ 558 h 3865"/>
                <a:gd name="T86" fmla="*/ 2678 w 5984"/>
                <a:gd name="T87" fmla="*/ 277 h 3865"/>
                <a:gd name="T88" fmla="*/ 2673 w 5984"/>
                <a:gd name="T89" fmla="*/ 192 h 3865"/>
                <a:gd name="T90" fmla="*/ 2501 w 5984"/>
                <a:gd name="T91" fmla="*/ 293 h 3865"/>
                <a:gd name="T92" fmla="*/ 2427 w 5984"/>
                <a:gd name="T93" fmla="*/ 408 h 3865"/>
                <a:gd name="T94" fmla="*/ 2525 w 5984"/>
                <a:gd name="T95" fmla="*/ 621 h 3865"/>
                <a:gd name="T96" fmla="*/ 2400 w 5984"/>
                <a:gd name="T97" fmla="*/ 705 h 3865"/>
                <a:gd name="T98" fmla="*/ 1994 w 5984"/>
                <a:gd name="T99" fmla="*/ 722 h 3865"/>
                <a:gd name="T100" fmla="*/ 1239 w 5984"/>
                <a:gd name="T101" fmla="*/ 706 h 3865"/>
                <a:gd name="T102" fmla="*/ 874 w 5984"/>
                <a:gd name="T103" fmla="*/ 625 h 3865"/>
                <a:gd name="T104" fmla="*/ 594 w 5984"/>
                <a:gd name="T105" fmla="*/ 431 h 3865"/>
                <a:gd name="T106" fmla="*/ 144 w 5984"/>
                <a:gd name="T107" fmla="*/ 42 h 3865"/>
                <a:gd name="T108" fmla="*/ 5 w 5984"/>
                <a:gd name="T109" fmla="*/ 14 h 3865"/>
                <a:gd name="T110" fmla="*/ 114 w 5984"/>
                <a:gd name="T111" fmla="*/ 155 h 3865"/>
                <a:gd name="T112" fmla="*/ 700 w 5984"/>
                <a:gd name="T113" fmla="*/ 612 h 3865"/>
                <a:gd name="T114" fmla="*/ 940 w 5984"/>
                <a:gd name="T115" fmla="*/ 726 h 3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84" h="3865">
                  <a:moveTo>
                    <a:pt x="1385" y="796"/>
                  </a:moveTo>
                  <a:lnTo>
                    <a:pt x="1451" y="793"/>
                  </a:lnTo>
                  <a:lnTo>
                    <a:pt x="1517" y="792"/>
                  </a:lnTo>
                  <a:lnTo>
                    <a:pt x="1583" y="791"/>
                  </a:lnTo>
                  <a:lnTo>
                    <a:pt x="1649" y="790"/>
                  </a:lnTo>
                  <a:lnTo>
                    <a:pt x="1715" y="790"/>
                  </a:lnTo>
                  <a:lnTo>
                    <a:pt x="1781" y="791"/>
                  </a:lnTo>
                  <a:lnTo>
                    <a:pt x="1848" y="791"/>
                  </a:lnTo>
                  <a:lnTo>
                    <a:pt x="1915" y="791"/>
                  </a:lnTo>
                  <a:lnTo>
                    <a:pt x="1981" y="791"/>
                  </a:lnTo>
                  <a:lnTo>
                    <a:pt x="2047" y="791"/>
                  </a:lnTo>
                  <a:lnTo>
                    <a:pt x="2114" y="790"/>
                  </a:lnTo>
                  <a:lnTo>
                    <a:pt x="2180" y="789"/>
                  </a:lnTo>
                  <a:lnTo>
                    <a:pt x="2246" y="788"/>
                  </a:lnTo>
                  <a:lnTo>
                    <a:pt x="2314" y="785"/>
                  </a:lnTo>
                  <a:lnTo>
                    <a:pt x="2380" y="781"/>
                  </a:lnTo>
                  <a:lnTo>
                    <a:pt x="2446" y="777"/>
                  </a:lnTo>
                  <a:lnTo>
                    <a:pt x="2474" y="774"/>
                  </a:lnTo>
                  <a:lnTo>
                    <a:pt x="2521" y="771"/>
                  </a:lnTo>
                  <a:lnTo>
                    <a:pt x="2581" y="767"/>
                  </a:lnTo>
                  <a:lnTo>
                    <a:pt x="2646" y="762"/>
                  </a:lnTo>
                  <a:lnTo>
                    <a:pt x="2712" y="758"/>
                  </a:lnTo>
                  <a:lnTo>
                    <a:pt x="2774" y="754"/>
                  </a:lnTo>
                  <a:lnTo>
                    <a:pt x="2823" y="751"/>
                  </a:lnTo>
                  <a:lnTo>
                    <a:pt x="2855" y="750"/>
                  </a:lnTo>
                  <a:lnTo>
                    <a:pt x="2891" y="745"/>
                  </a:lnTo>
                  <a:lnTo>
                    <a:pt x="2927" y="741"/>
                  </a:lnTo>
                  <a:lnTo>
                    <a:pt x="2961" y="737"/>
                  </a:lnTo>
                  <a:lnTo>
                    <a:pt x="2995" y="735"/>
                  </a:lnTo>
                  <a:lnTo>
                    <a:pt x="3030" y="734"/>
                  </a:lnTo>
                  <a:lnTo>
                    <a:pt x="3064" y="734"/>
                  </a:lnTo>
                  <a:lnTo>
                    <a:pt x="3097" y="736"/>
                  </a:lnTo>
                  <a:lnTo>
                    <a:pt x="3131" y="740"/>
                  </a:lnTo>
                  <a:lnTo>
                    <a:pt x="3165" y="744"/>
                  </a:lnTo>
                  <a:lnTo>
                    <a:pt x="3199" y="752"/>
                  </a:lnTo>
                  <a:lnTo>
                    <a:pt x="3234" y="761"/>
                  </a:lnTo>
                  <a:lnTo>
                    <a:pt x="3270" y="773"/>
                  </a:lnTo>
                  <a:lnTo>
                    <a:pt x="3306" y="788"/>
                  </a:lnTo>
                  <a:lnTo>
                    <a:pt x="3344" y="806"/>
                  </a:lnTo>
                  <a:lnTo>
                    <a:pt x="3382" y="826"/>
                  </a:lnTo>
                  <a:lnTo>
                    <a:pt x="3423" y="850"/>
                  </a:lnTo>
                  <a:lnTo>
                    <a:pt x="3438" y="861"/>
                  </a:lnTo>
                  <a:lnTo>
                    <a:pt x="3452" y="875"/>
                  </a:lnTo>
                  <a:lnTo>
                    <a:pt x="3464" y="892"/>
                  </a:lnTo>
                  <a:lnTo>
                    <a:pt x="3477" y="911"/>
                  </a:lnTo>
                  <a:lnTo>
                    <a:pt x="3488" y="934"/>
                  </a:lnTo>
                  <a:lnTo>
                    <a:pt x="3498" y="957"/>
                  </a:lnTo>
                  <a:lnTo>
                    <a:pt x="3507" y="983"/>
                  </a:lnTo>
                  <a:lnTo>
                    <a:pt x="3515" y="1011"/>
                  </a:lnTo>
                  <a:lnTo>
                    <a:pt x="3523" y="1040"/>
                  </a:lnTo>
                  <a:lnTo>
                    <a:pt x="3530" y="1072"/>
                  </a:lnTo>
                  <a:lnTo>
                    <a:pt x="3535" y="1103"/>
                  </a:lnTo>
                  <a:lnTo>
                    <a:pt x="3541" y="1136"/>
                  </a:lnTo>
                  <a:lnTo>
                    <a:pt x="3545" y="1170"/>
                  </a:lnTo>
                  <a:lnTo>
                    <a:pt x="3550" y="1204"/>
                  </a:lnTo>
                  <a:lnTo>
                    <a:pt x="3553" y="1239"/>
                  </a:lnTo>
                  <a:lnTo>
                    <a:pt x="3557" y="1274"/>
                  </a:lnTo>
                  <a:lnTo>
                    <a:pt x="3561" y="1344"/>
                  </a:lnTo>
                  <a:lnTo>
                    <a:pt x="3563" y="1411"/>
                  </a:lnTo>
                  <a:lnTo>
                    <a:pt x="3564" y="1476"/>
                  </a:lnTo>
                  <a:lnTo>
                    <a:pt x="3566" y="1537"/>
                  </a:lnTo>
                  <a:lnTo>
                    <a:pt x="3566" y="1591"/>
                  </a:lnTo>
                  <a:lnTo>
                    <a:pt x="3564" y="1638"/>
                  </a:lnTo>
                  <a:lnTo>
                    <a:pt x="3564" y="1675"/>
                  </a:lnTo>
                  <a:lnTo>
                    <a:pt x="3564" y="1701"/>
                  </a:lnTo>
                  <a:lnTo>
                    <a:pt x="3563" y="1725"/>
                  </a:lnTo>
                  <a:lnTo>
                    <a:pt x="3564" y="1756"/>
                  </a:lnTo>
                  <a:lnTo>
                    <a:pt x="3566" y="1789"/>
                  </a:lnTo>
                  <a:lnTo>
                    <a:pt x="3568" y="1826"/>
                  </a:lnTo>
                  <a:lnTo>
                    <a:pt x="3569" y="1866"/>
                  </a:lnTo>
                  <a:lnTo>
                    <a:pt x="3571" y="1907"/>
                  </a:lnTo>
                  <a:lnTo>
                    <a:pt x="3571" y="1948"/>
                  </a:lnTo>
                  <a:lnTo>
                    <a:pt x="3570" y="1988"/>
                  </a:lnTo>
                  <a:lnTo>
                    <a:pt x="3569" y="2008"/>
                  </a:lnTo>
                  <a:lnTo>
                    <a:pt x="3567" y="2027"/>
                  </a:lnTo>
                  <a:lnTo>
                    <a:pt x="3564" y="2046"/>
                  </a:lnTo>
                  <a:lnTo>
                    <a:pt x="3562" y="2064"/>
                  </a:lnTo>
                  <a:lnTo>
                    <a:pt x="3559" y="2081"/>
                  </a:lnTo>
                  <a:lnTo>
                    <a:pt x="3554" y="2098"/>
                  </a:lnTo>
                  <a:lnTo>
                    <a:pt x="3550" y="2113"/>
                  </a:lnTo>
                  <a:lnTo>
                    <a:pt x="3544" y="2127"/>
                  </a:lnTo>
                  <a:lnTo>
                    <a:pt x="3537" y="2140"/>
                  </a:lnTo>
                  <a:lnTo>
                    <a:pt x="3531" y="2151"/>
                  </a:lnTo>
                  <a:lnTo>
                    <a:pt x="3522" y="2161"/>
                  </a:lnTo>
                  <a:lnTo>
                    <a:pt x="3513" y="2170"/>
                  </a:lnTo>
                  <a:lnTo>
                    <a:pt x="3503" y="2176"/>
                  </a:lnTo>
                  <a:lnTo>
                    <a:pt x="3491" y="2181"/>
                  </a:lnTo>
                  <a:lnTo>
                    <a:pt x="3478" y="2183"/>
                  </a:lnTo>
                  <a:lnTo>
                    <a:pt x="3464" y="2185"/>
                  </a:lnTo>
                  <a:lnTo>
                    <a:pt x="3454" y="2185"/>
                  </a:lnTo>
                  <a:lnTo>
                    <a:pt x="3441" y="2187"/>
                  </a:lnTo>
                  <a:lnTo>
                    <a:pt x="3424" y="2191"/>
                  </a:lnTo>
                  <a:lnTo>
                    <a:pt x="3404" y="2197"/>
                  </a:lnTo>
                  <a:lnTo>
                    <a:pt x="3381" y="2204"/>
                  </a:lnTo>
                  <a:lnTo>
                    <a:pt x="3357" y="2213"/>
                  </a:lnTo>
                  <a:lnTo>
                    <a:pt x="3330" y="2224"/>
                  </a:lnTo>
                  <a:lnTo>
                    <a:pt x="3302" y="2236"/>
                  </a:lnTo>
                  <a:lnTo>
                    <a:pt x="3272" y="2251"/>
                  </a:lnTo>
                  <a:lnTo>
                    <a:pt x="3243" y="2267"/>
                  </a:lnTo>
                  <a:lnTo>
                    <a:pt x="3213" y="2285"/>
                  </a:lnTo>
                  <a:lnTo>
                    <a:pt x="3183" y="2304"/>
                  </a:lnTo>
                  <a:lnTo>
                    <a:pt x="3152" y="2325"/>
                  </a:lnTo>
                  <a:lnTo>
                    <a:pt x="3124" y="2348"/>
                  </a:lnTo>
                  <a:lnTo>
                    <a:pt x="3096" y="2373"/>
                  </a:lnTo>
                  <a:lnTo>
                    <a:pt x="3070" y="2400"/>
                  </a:lnTo>
                  <a:lnTo>
                    <a:pt x="3047" y="2429"/>
                  </a:lnTo>
                  <a:lnTo>
                    <a:pt x="3025" y="2460"/>
                  </a:lnTo>
                  <a:lnTo>
                    <a:pt x="3007" y="2492"/>
                  </a:lnTo>
                  <a:lnTo>
                    <a:pt x="2992" y="2527"/>
                  </a:lnTo>
                  <a:lnTo>
                    <a:pt x="2981" y="2563"/>
                  </a:lnTo>
                  <a:lnTo>
                    <a:pt x="2973" y="2601"/>
                  </a:lnTo>
                  <a:lnTo>
                    <a:pt x="2969" y="2642"/>
                  </a:lnTo>
                  <a:lnTo>
                    <a:pt x="2970" y="2683"/>
                  </a:lnTo>
                  <a:lnTo>
                    <a:pt x="2977" y="2727"/>
                  </a:lnTo>
                  <a:lnTo>
                    <a:pt x="2989" y="2773"/>
                  </a:lnTo>
                  <a:lnTo>
                    <a:pt x="3007" y="2821"/>
                  </a:lnTo>
                  <a:lnTo>
                    <a:pt x="3032" y="2872"/>
                  </a:lnTo>
                  <a:lnTo>
                    <a:pt x="3064" y="2923"/>
                  </a:lnTo>
                  <a:lnTo>
                    <a:pt x="3103" y="2977"/>
                  </a:lnTo>
                  <a:lnTo>
                    <a:pt x="3149" y="3033"/>
                  </a:lnTo>
                  <a:lnTo>
                    <a:pt x="3203" y="3092"/>
                  </a:lnTo>
                  <a:lnTo>
                    <a:pt x="3216" y="3104"/>
                  </a:lnTo>
                  <a:lnTo>
                    <a:pt x="3230" y="3114"/>
                  </a:lnTo>
                  <a:lnTo>
                    <a:pt x="3244" y="3122"/>
                  </a:lnTo>
                  <a:lnTo>
                    <a:pt x="3259" y="3129"/>
                  </a:lnTo>
                  <a:lnTo>
                    <a:pt x="3274" y="3133"/>
                  </a:lnTo>
                  <a:lnTo>
                    <a:pt x="3288" y="3138"/>
                  </a:lnTo>
                  <a:lnTo>
                    <a:pt x="3304" y="3141"/>
                  </a:lnTo>
                  <a:lnTo>
                    <a:pt x="3320" y="3145"/>
                  </a:lnTo>
                  <a:lnTo>
                    <a:pt x="3352" y="3150"/>
                  </a:lnTo>
                  <a:lnTo>
                    <a:pt x="3386" y="3158"/>
                  </a:lnTo>
                  <a:lnTo>
                    <a:pt x="3403" y="3164"/>
                  </a:lnTo>
                  <a:lnTo>
                    <a:pt x="3421" y="3170"/>
                  </a:lnTo>
                  <a:lnTo>
                    <a:pt x="3438" y="3179"/>
                  </a:lnTo>
                  <a:lnTo>
                    <a:pt x="3455" y="3189"/>
                  </a:lnTo>
                  <a:lnTo>
                    <a:pt x="3464" y="3210"/>
                  </a:lnTo>
                  <a:lnTo>
                    <a:pt x="3471" y="3231"/>
                  </a:lnTo>
                  <a:lnTo>
                    <a:pt x="3477" y="3251"/>
                  </a:lnTo>
                  <a:lnTo>
                    <a:pt x="3481" y="3273"/>
                  </a:lnTo>
                  <a:lnTo>
                    <a:pt x="3484" y="3294"/>
                  </a:lnTo>
                  <a:lnTo>
                    <a:pt x="3486" y="3315"/>
                  </a:lnTo>
                  <a:lnTo>
                    <a:pt x="3488" y="3337"/>
                  </a:lnTo>
                  <a:lnTo>
                    <a:pt x="3488" y="3358"/>
                  </a:lnTo>
                  <a:lnTo>
                    <a:pt x="3486" y="3444"/>
                  </a:lnTo>
                  <a:lnTo>
                    <a:pt x="3482" y="3532"/>
                  </a:lnTo>
                  <a:lnTo>
                    <a:pt x="3482" y="3553"/>
                  </a:lnTo>
                  <a:lnTo>
                    <a:pt x="3482" y="3573"/>
                  </a:lnTo>
                  <a:lnTo>
                    <a:pt x="3484" y="3595"/>
                  </a:lnTo>
                  <a:lnTo>
                    <a:pt x="3485" y="3616"/>
                  </a:lnTo>
                  <a:lnTo>
                    <a:pt x="3488" y="3636"/>
                  </a:lnTo>
                  <a:lnTo>
                    <a:pt x="3491" y="3657"/>
                  </a:lnTo>
                  <a:lnTo>
                    <a:pt x="3496" y="3677"/>
                  </a:lnTo>
                  <a:lnTo>
                    <a:pt x="3502" y="3696"/>
                  </a:lnTo>
                  <a:lnTo>
                    <a:pt x="3509" y="3716"/>
                  </a:lnTo>
                  <a:lnTo>
                    <a:pt x="3518" y="3734"/>
                  </a:lnTo>
                  <a:lnTo>
                    <a:pt x="3530" y="3753"/>
                  </a:lnTo>
                  <a:lnTo>
                    <a:pt x="3542" y="3771"/>
                  </a:lnTo>
                  <a:lnTo>
                    <a:pt x="3555" y="3789"/>
                  </a:lnTo>
                  <a:lnTo>
                    <a:pt x="3572" y="3806"/>
                  </a:lnTo>
                  <a:lnTo>
                    <a:pt x="3590" y="3823"/>
                  </a:lnTo>
                  <a:lnTo>
                    <a:pt x="3612" y="3838"/>
                  </a:lnTo>
                  <a:lnTo>
                    <a:pt x="3633" y="3844"/>
                  </a:lnTo>
                  <a:lnTo>
                    <a:pt x="3653" y="3851"/>
                  </a:lnTo>
                  <a:lnTo>
                    <a:pt x="3663" y="3854"/>
                  </a:lnTo>
                  <a:lnTo>
                    <a:pt x="3674" y="3856"/>
                  </a:lnTo>
                  <a:lnTo>
                    <a:pt x="3685" y="3859"/>
                  </a:lnTo>
                  <a:lnTo>
                    <a:pt x="3696" y="3860"/>
                  </a:lnTo>
                  <a:lnTo>
                    <a:pt x="3839" y="3861"/>
                  </a:lnTo>
                  <a:lnTo>
                    <a:pt x="3983" y="3862"/>
                  </a:lnTo>
                  <a:lnTo>
                    <a:pt x="4127" y="3863"/>
                  </a:lnTo>
                  <a:lnTo>
                    <a:pt x="4270" y="3863"/>
                  </a:lnTo>
                  <a:lnTo>
                    <a:pt x="4412" y="3863"/>
                  </a:lnTo>
                  <a:lnTo>
                    <a:pt x="4555" y="3864"/>
                  </a:lnTo>
                  <a:lnTo>
                    <a:pt x="4697" y="3864"/>
                  </a:lnTo>
                  <a:lnTo>
                    <a:pt x="4840" y="3864"/>
                  </a:lnTo>
                  <a:lnTo>
                    <a:pt x="4981" y="3864"/>
                  </a:lnTo>
                  <a:lnTo>
                    <a:pt x="5124" y="3864"/>
                  </a:lnTo>
                  <a:lnTo>
                    <a:pt x="5267" y="3864"/>
                  </a:lnTo>
                  <a:lnTo>
                    <a:pt x="5409" y="3864"/>
                  </a:lnTo>
                  <a:lnTo>
                    <a:pt x="5553" y="3864"/>
                  </a:lnTo>
                  <a:lnTo>
                    <a:pt x="5696" y="3864"/>
                  </a:lnTo>
                  <a:lnTo>
                    <a:pt x="5839" y="3864"/>
                  </a:lnTo>
                  <a:lnTo>
                    <a:pt x="5984" y="3865"/>
                  </a:lnTo>
                  <a:lnTo>
                    <a:pt x="5983" y="3816"/>
                  </a:lnTo>
                  <a:lnTo>
                    <a:pt x="5840" y="3813"/>
                  </a:lnTo>
                  <a:lnTo>
                    <a:pt x="5698" y="3810"/>
                  </a:lnTo>
                  <a:lnTo>
                    <a:pt x="5556" y="3809"/>
                  </a:lnTo>
                  <a:lnTo>
                    <a:pt x="5416" y="3808"/>
                  </a:lnTo>
                  <a:lnTo>
                    <a:pt x="5275" y="3809"/>
                  </a:lnTo>
                  <a:lnTo>
                    <a:pt x="5133" y="3810"/>
                  </a:lnTo>
                  <a:lnTo>
                    <a:pt x="4993" y="3811"/>
                  </a:lnTo>
                  <a:lnTo>
                    <a:pt x="4851" y="3813"/>
                  </a:lnTo>
                  <a:lnTo>
                    <a:pt x="4709" y="3815"/>
                  </a:lnTo>
                  <a:lnTo>
                    <a:pt x="4566" y="3816"/>
                  </a:lnTo>
                  <a:lnTo>
                    <a:pt x="4422" y="3816"/>
                  </a:lnTo>
                  <a:lnTo>
                    <a:pt x="4277" y="3816"/>
                  </a:lnTo>
                  <a:lnTo>
                    <a:pt x="4131" y="3816"/>
                  </a:lnTo>
                  <a:lnTo>
                    <a:pt x="3984" y="3814"/>
                  </a:lnTo>
                  <a:lnTo>
                    <a:pt x="3836" y="3811"/>
                  </a:lnTo>
                  <a:lnTo>
                    <a:pt x="3686" y="3807"/>
                  </a:lnTo>
                  <a:lnTo>
                    <a:pt x="3676" y="3806"/>
                  </a:lnTo>
                  <a:lnTo>
                    <a:pt x="3667" y="3805"/>
                  </a:lnTo>
                  <a:lnTo>
                    <a:pt x="3658" y="3802"/>
                  </a:lnTo>
                  <a:lnTo>
                    <a:pt x="3650" y="3800"/>
                  </a:lnTo>
                  <a:lnTo>
                    <a:pt x="3642" y="3797"/>
                  </a:lnTo>
                  <a:lnTo>
                    <a:pt x="3634" y="3792"/>
                  </a:lnTo>
                  <a:lnTo>
                    <a:pt x="3626" y="3788"/>
                  </a:lnTo>
                  <a:lnTo>
                    <a:pt x="3619" y="3783"/>
                  </a:lnTo>
                  <a:lnTo>
                    <a:pt x="3613" y="3778"/>
                  </a:lnTo>
                  <a:lnTo>
                    <a:pt x="3607" y="3771"/>
                  </a:lnTo>
                  <a:lnTo>
                    <a:pt x="3600" y="3763"/>
                  </a:lnTo>
                  <a:lnTo>
                    <a:pt x="3595" y="3755"/>
                  </a:lnTo>
                  <a:lnTo>
                    <a:pt x="3585" y="3738"/>
                  </a:lnTo>
                  <a:lnTo>
                    <a:pt x="3574" y="3718"/>
                  </a:lnTo>
                  <a:lnTo>
                    <a:pt x="3570" y="3704"/>
                  </a:lnTo>
                  <a:lnTo>
                    <a:pt x="3564" y="3689"/>
                  </a:lnTo>
                  <a:lnTo>
                    <a:pt x="3560" y="3673"/>
                  </a:lnTo>
                  <a:lnTo>
                    <a:pt x="3557" y="3657"/>
                  </a:lnTo>
                  <a:lnTo>
                    <a:pt x="3550" y="3622"/>
                  </a:lnTo>
                  <a:lnTo>
                    <a:pt x="3545" y="3584"/>
                  </a:lnTo>
                  <a:lnTo>
                    <a:pt x="3542" y="3545"/>
                  </a:lnTo>
                  <a:lnTo>
                    <a:pt x="3541" y="3505"/>
                  </a:lnTo>
                  <a:lnTo>
                    <a:pt x="3541" y="3463"/>
                  </a:lnTo>
                  <a:lnTo>
                    <a:pt x="3543" y="3422"/>
                  </a:lnTo>
                  <a:lnTo>
                    <a:pt x="3546" y="3381"/>
                  </a:lnTo>
                  <a:lnTo>
                    <a:pt x="3551" y="3341"/>
                  </a:lnTo>
                  <a:lnTo>
                    <a:pt x="3557" y="3303"/>
                  </a:lnTo>
                  <a:lnTo>
                    <a:pt x="3564" y="3266"/>
                  </a:lnTo>
                  <a:lnTo>
                    <a:pt x="3573" y="3231"/>
                  </a:lnTo>
                  <a:lnTo>
                    <a:pt x="3585" y="3200"/>
                  </a:lnTo>
                  <a:lnTo>
                    <a:pt x="3590" y="3185"/>
                  </a:lnTo>
                  <a:lnTo>
                    <a:pt x="3596" y="3171"/>
                  </a:lnTo>
                  <a:lnTo>
                    <a:pt x="3603" y="3159"/>
                  </a:lnTo>
                  <a:lnTo>
                    <a:pt x="3608" y="3148"/>
                  </a:lnTo>
                  <a:lnTo>
                    <a:pt x="3670" y="3123"/>
                  </a:lnTo>
                  <a:lnTo>
                    <a:pt x="3726" y="3097"/>
                  </a:lnTo>
                  <a:lnTo>
                    <a:pt x="3753" y="3085"/>
                  </a:lnTo>
                  <a:lnTo>
                    <a:pt x="3778" y="3073"/>
                  </a:lnTo>
                  <a:lnTo>
                    <a:pt x="3801" y="3060"/>
                  </a:lnTo>
                  <a:lnTo>
                    <a:pt x="3824" y="3047"/>
                  </a:lnTo>
                  <a:lnTo>
                    <a:pt x="3845" y="3033"/>
                  </a:lnTo>
                  <a:lnTo>
                    <a:pt x="3864" y="3020"/>
                  </a:lnTo>
                  <a:lnTo>
                    <a:pt x="3883" y="3005"/>
                  </a:lnTo>
                  <a:lnTo>
                    <a:pt x="3901" y="2992"/>
                  </a:lnTo>
                  <a:lnTo>
                    <a:pt x="3917" y="2976"/>
                  </a:lnTo>
                  <a:lnTo>
                    <a:pt x="3933" y="2960"/>
                  </a:lnTo>
                  <a:lnTo>
                    <a:pt x="3946" y="2945"/>
                  </a:lnTo>
                  <a:lnTo>
                    <a:pt x="3960" y="2928"/>
                  </a:lnTo>
                  <a:lnTo>
                    <a:pt x="3971" y="2911"/>
                  </a:lnTo>
                  <a:lnTo>
                    <a:pt x="3982" y="2892"/>
                  </a:lnTo>
                  <a:lnTo>
                    <a:pt x="3991" y="2874"/>
                  </a:lnTo>
                  <a:lnTo>
                    <a:pt x="3999" y="2854"/>
                  </a:lnTo>
                  <a:lnTo>
                    <a:pt x="4007" y="2832"/>
                  </a:lnTo>
                  <a:lnTo>
                    <a:pt x="4012" y="2811"/>
                  </a:lnTo>
                  <a:lnTo>
                    <a:pt x="4018" y="2789"/>
                  </a:lnTo>
                  <a:lnTo>
                    <a:pt x="4021" y="2765"/>
                  </a:lnTo>
                  <a:lnTo>
                    <a:pt x="4025" y="2739"/>
                  </a:lnTo>
                  <a:lnTo>
                    <a:pt x="4027" y="2713"/>
                  </a:lnTo>
                  <a:lnTo>
                    <a:pt x="4027" y="2686"/>
                  </a:lnTo>
                  <a:lnTo>
                    <a:pt x="4027" y="2658"/>
                  </a:lnTo>
                  <a:lnTo>
                    <a:pt x="4026" y="2628"/>
                  </a:lnTo>
                  <a:lnTo>
                    <a:pt x="4024" y="2597"/>
                  </a:lnTo>
                  <a:lnTo>
                    <a:pt x="4020" y="2564"/>
                  </a:lnTo>
                  <a:lnTo>
                    <a:pt x="4016" y="2530"/>
                  </a:lnTo>
                  <a:lnTo>
                    <a:pt x="4009" y="2483"/>
                  </a:lnTo>
                  <a:lnTo>
                    <a:pt x="4001" y="2443"/>
                  </a:lnTo>
                  <a:lnTo>
                    <a:pt x="3997" y="2425"/>
                  </a:lnTo>
                  <a:lnTo>
                    <a:pt x="3992" y="2408"/>
                  </a:lnTo>
                  <a:lnTo>
                    <a:pt x="3988" y="2392"/>
                  </a:lnTo>
                  <a:lnTo>
                    <a:pt x="3982" y="2377"/>
                  </a:lnTo>
                  <a:lnTo>
                    <a:pt x="3978" y="2363"/>
                  </a:lnTo>
                  <a:lnTo>
                    <a:pt x="3971" y="2351"/>
                  </a:lnTo>
                  <a:lnTo>
                    <a:pt x="3965" y="2338"/>
                  </a:lnTo>
                  <a:lnTo>
                    <a:pt x="3959" y="2327"/>
                  </a:lnTo>
                  <a:lnTo>
                    <a:pt x="3951" y="2317"/>
                  </a:lnTo>
                  <a:lnTo>
                    <a:pt x="3943" y="2308"/>
                  </a:lnTo>
                  <a:lnTo>
                    <a:pt x="3935" y="2299"/>
                  </a:lnTo>
                  <a:lnTo>
                    <a:pt x="3926" y="2290"/>
                  </a:lnTo>
                  <a:lnTo>
                    <a:pt x="3917" y="2282"/>
                  </a:lnTo>
                  <a:lnTo>
                    <a:pt x="3907" y="2274"/>
                  </a:lnTo>
                  <a:lnTo>
                    <a:pt x="3897" y="2268"/>
                  </a:lnTo>
                  <a:lnTo>
                    <a:pt x="3886" y="2261"/>
                  </a:lnTo>
                  <a:lnTo>
                    <a:pt x="3862" y="2247"/>
                  </a:lnTo>
                  <a:lnTo>
                    <a:pt x="3835" y="2235"/>
                  </a:lnTo>
                  <a:lnTo>
                    <a:pt x="3772" y="2209"/>
                  </a:lnTo>
                  <a:lnTo>
                    <a:pt x="3696" y="2179"/>
                  </a:lnTo>
                  <a:lnTo>
                    <a:pt x="3670" y="2158"/>
                  </a:lnTo>
                  <a:lnTo>
                    <a:pt x="3654" y="2145"/>
                  </a:lnTo>
                  <a:lnTo>
                    <a:pt x="3650" y="2140"/>
                  </a:lnTo>
                  <a:lnTo>
                    <a:pt x="3646" y="2134"/>
                  </a:lnTo>
                  <a:lnTo>
                    <a:pt x="3642" y="2128"/>
                  </a:lnTo>
                  <a:lnTo>
                    <a:pt x="3639" y="2121"/>
                  </a:lnTo>
                  <a:lnTo>
                    <a:pt x="3640" y="2030"/>
                  </a:lnTo>
                  <a:lnTo>
                    <a:pt x="3641" y="1938"/>
                  </a:lnTo>
                  <a:lnTo>
                    <a:pt x="3641" y="1846"/>
                  </a:lnTo>
                  <a:lnTo>
                    <a:pt x="3643" y="1753"/>
                  </a:lnTo>
                  <a:lnTo>
                    <a:pt x="3644" y="1661"/>
                  </a:lnTo>
                  <a:lnTo>
                    <a:pt x="3645" y="1569"/>
                  </a:lnTo>
                  <a:lnTo>
                    <a:pt x="3646" y="1477"/>
                  </a:lnTo>
                  <a:lnTo>
                    <a:pt x="3647" y="1386"/>
                  </a:lnTo>
                  <a:lnTo>
                    <a:pt x="3640" y="1296"/>
                  </a:lnTo>
                  <a:lnTo>
                    <a:pt x="3633" y="1218"/>
                  </a:lnTo>
                  <a:lnTo>
                    <a:pt x="3625" y="1148"/>
                  </a:lnTo>
                  <a:lnTo>
                    <a:pt x="3619" y="1089"/>
                  </a:lnTo>
                  <a:lnTo>
                    <a:pt x="3614" y="1038"/>
                  </a:lnTo>
                  <a:lnTo>
                    <a:pt x="3609" y="996"/>
                  </a:lnTo>
                  <a:lnTo>
                    <a:pt x="3607" y="961"/>
                  </a:lnTo>
                  <a:lnTo>
                    <a:pt x="3606" y="934"/>
                  </a:lnTo>
                  <a:lnTo>
                    <a:pt x="3614" y="915"/>
                  </a:lnTo>
                  <a:lnTo>
                    <a:pt x="3622" y="898"/>
                  </a:lnTo>
                  <a:lnTo>
                    <a:pt x="3632" y="882"/>
                  </a:lnTo>
                  <a:lnTo>
                    <a:pt x="3642" y="869"/>
                  </a:lnTo>
                  <a:lnTo>
                    <a:pt x="3652" y="856"/>
                  </a:lnTo>
                  <a:lnTo>
                    <a:pt x="3664" y="844"/>
                  </a:lnTo>
                  <a:lnTo>
                    <a:pt x="3677" y="834"/>
                  </a:lnTo>
                  <a:lnTo>
                    <a:pt x="3690" y="825"/>
                  </a:lnTo>
                  <a:lnTo>
                    <a:pt x="3704" y="816"/>
                  </a:lnTo>
                  <a:lnTo>
                    <a:pt x="3718" y="809"/>
                  </a:lnTo>
                  <a:lnTo>
                    <a:pt x="3734" y="802"/>
                  </a:lnTo>
                  <a:lnTo>
                    <a:pt x="3750" y="797"/>
                  </a:lnTo>
                  <a:lnTo>
                    <a:pt x="3765" y="792"/>
                  </a:lnTo>
                  <a:lnTo>
                    <a:pt x="3782" y="788"/>
                  </a:lnTo>
                  <a:lnTo>
                    <a:pt x="3799" y="786"/>
                  </a:lnTo>
                  <a:lnTo>
                    <a:pt x="3817" y="782"/>
                  </a:lnTo>
                  <a:lnTo>
                    <a:pt x="3853" y="779"/>
                  </a:lnTo>
                  <a:lnTo>
                    <a:pt x="3891" y="778"/>
                  </a:lnTo>
                  <a:lnTo>
                    <a:pt x="3929" y="778"/>
                  </a:lnTo>
                  <a:lnTo>
                    <a:pt x="3969" y="778"/>
                  </a:lnTo>
                  <a:lnTo>
                    <a:pt x="4048" y="780"/>
                  </a:lnTo>
                  <a:lnTo>
                    <a:pt x="4127" y="781"/>
                  </a:lnTo>
                  <a:lnTo>
                    <a:pt x="4138" y="781"/>
                  </a:lnTo>
                  <a:lnTo>
                    <a:pt x="4149" y="782"/>
                  </a:lnTo>
                  <a:lnTo>
                    <a:pt x="4161" y="786"/>
                  </a:lnTo>
                  <a:lnTo>
                    <a:pt x="4172" y="789"/>
                  </a:lnTo>
                  <a:lnTo>
                    <a:pt x="4193" y="798"/>
                  </a:lnTo>
                  <a:lnTo>
                    <a:pt x="4213" y="809"/>
                  </a:lnTo>
                  <a:lnTo>
                    <a:pt x="4236" y="819"/>
                  </a:lnTo>
                  <a:lnTo>
                    <a:pt x="4258" y="827"/>
                  </a:lnTo>
                  <a:lnTo>
                    <a:pt x="4271" y="831"/>
                  </a:lnTo>
                  <a:lnTo>
                    <a:pt x="4283" y="833"/>
                  </a:lnTo>
                  <a:lnTo>
                    <a:pt x="4297" y="834"/>
                  </a:lnTo>
                  <a:lnTo>
                    <a:pt x="4310" y="834"/>
                  </a:lnTo>
                  <a:lnTo>
                    <a:pt x="4316" y="833"/>
                  </a:lnTo>
                  <a:lnTo>
                    <a:pt x="4321" y="832"/>
                  </a:lnTo>
                  <a:lnTo>
                    <a:pt x="4327" y="831"/>
                  </a:lnTo>
                  <a:lnTo>
                    <a:pt x="4331" y="827"/>
                  </a:lnTo>
                  <a:lnTo>
                    <a:pt x="4340" y="822"/>
                  </a:lnTo>
                  <a:lnTo>
                    <a:pt x="4349" y="814"/>
                  </a:lnTo>
                  <a:lnTo>
                    <a:pt x="4366" y="797"/>
                  </a:lnTo>
                  <a:lnTo>
                    <a:pt x="4381" y="778"/>
                  </a:lnTo>
                  <a:lnTo>
                    <a:pt x="4383" y="773"/>
                  </a:lnTo>
                  <a:lnTo>
                    <a:pt x="4385" y="768"/>
                  </a:lnTo>
                  <a:lnTo>
                    <a:pt x="4386" y="762"/>
                  </a:lnTo>
                  <a:lnTo>
                    <a:pt x="4387" y="756"/>
                  </a:lnTo>
                  <a:lnTo>
                    <a:pt x="4387" y="751"/>
                  </a:lnTo>
                  <a:lnTo>
                    <a:pt x="4386" y="746"/>
                  </a:lnTo>
                  <a:lnTo>
                    <a:pt x="4384" y="743"/>
                  </a:lnTo>
                  <a:lnTo>
                    <a:pt x="4381" y="742"/>
                  </a:lnTo>
                  <a:lnTo>
                    <a:pt x="4299" y="735"/>
                  </a:lnTo>
                  <a:lnTo>
                    <a:pt x="4217" y="729"/>
                  </a:lnTo>
                  <a:lnTo>
                    <a:pt x="4135" y="725"/>
                  </a:lnTo>
                  <a:lnTo>
                    <a:pt x="4053" y="721"/>
                  </a:lnTo>
                  <a:lnTo>
                    <a:pt x="4012" y="719"/>
                  </a:lnTo>
                  <a:lnTo>
                    <a:pt x="3972" y="719"/>
                  </a:lnTo>
                  <a:lnTo>
                    <a:pt x="3930" y="718"/>
                  </a:lnTo>
                  <a:lnTo>
                    <a:pt x="3890" y="719"/>
                  </a:lnTo>
                  <a:lnTo>
                    <a:pt x="3850" y="721"/>
                  </a:lnTo>
                  <a:lnTo>
                    <a:pt x="3809" y="723"/>
                  </a:lnTo>
                  <a:lnTo>
                    <a:pt x="3769" y="725"/>
                  </a:lnTo>
                  <a:lnTo>
                    <a:pt x="3727" y="728"/>
                  </a:lnTo>
                  <a:lnTo>
                    <a:pt x="3706" y="732"/>
                  </a:lnTo>
                  <a:lnTo>
                    <a:pt x="3686" y="735"/>
                  </a:lnTo>
                  <a:lnTo>
                    <a:pt x="3668" y="738"/>
                  </a:lnTo>
                  <a:lnTo>
                    <a:pt x="3653" y="743"/>
                  </a:lnTo>
                  <a:lnTo>
                    <a:pt x="3640" y="747"/>
                  </a:lnTo>
                  <a:lnTo>
                    <a:pt x="3627" y="753"/>
                  </a:lnTo>
                  <a:lnTo>
                    <a:pt x="3617" y="761"/>
                  </a:lnTo>
                  <a:lnTo>
                    <a:pt x="3608" y="769"/>
                  </a:lnTo>
                  <a:lnTo>
                    <a:pt x="3600" y="778"/>
                  </a:lnTo>
                  <a:lnTo>
                    <a:pt x="3592" y="788"/>
                  </a:lnTo>
                  <a:lnTo>
                    <a:pt x="3586" y="800"/>
                  </a:lnTo>
                  <a:lnTo>
                    <a:pt x="3580" y="814"/>
                  </a:lnTo>
                  <a:lnTo>
                    <a:pt x="3568" y="845"/>
                  </a:lnTo>
                  <a:lnTo>
                    <a:pt x="3554" y="883"/>
                  </a:lnTo>
                  <a:lnTo>
                    <a:pt x="3549" y="881"/>
                  </a:lnTo>
                  <a:lnTo>
                    <a:pt x="3543" y="878"/>
                  </a:lnTo>
                  <a:lnTo>
                    <a:pt x="3537" y="873"/>
                  </a:lnTo>
                  <a:lnTo>
                    <a:pt x="3533" y="869"/>
                  </a:lnTo>
                  <a:lnTo>
                    <a:pt x="3525" y="859"/>
                  </a:lnTo>
                  <a:lnTo>
                    <a:pt x="3517" y="847"/>
                  </a:lnTo>
                  <a:lnTo>
                    <a:pt x="3509" y="835"/>
                  </a:lnTo>
                  <a:lnTo>
                    <a:pt x="3499" y="823"/>
                  </a:lnTo>
                  <a:lnTo>
                    <a:pt x="3495" y="817"/>
                  </a:lnTo>
                  <a:lnTo>
                    <a:pt x="3489" y="811"/>
                  </a:lnTo>
                  <a:lnTo>
                    <a:pt x="3482" y="806"/>
                  </a:lnTo>
                  <a:lnTo>
                    <a:pt x="3476" y="801"/>
                  </a:lnTo>
                  <a:lnTo>
                    <a:pt x="3442" y="776"/>
                  </a:lnTo>
                  <a:lnTo>
                    <a:pt x="3409" y="753"/>
                  </a:lnTo>
                  <a:lnTo>
                    <a:pt x="3377" y="733"/>
                  </a:lnTo>
                  <a:lnTo>
                    <a:pt x="3345" y="715"/>
                  </a:lnTo>
                  <a:lnTo>
                    <a:pt x="3315" y="700"/>
                  </a:lnTo>
                  <a:lnTo>
                    <a:pt x="3286" y="687"/>
                  </a:lnTo>
                  <a:lnTo>
                    <a:pt x="3257" y="677"/>
                  </a:lnTo>
                  <a:lnTo>
                    <a:pt x="3229" y="668"/>
                  </a:lnTo>
                  <a:lnTo>
                    <a:pt x="3202" y="661"/>
                  </a:lnTo>
                  <a:lnTo>
                    <a:pt x="3175" y="657"/>
                  </a:lnTo>
                  <a:lnTo>
                    <a:pt x="3148" y="653"/>
                  </a:lnTo>
                  <a:lnTo>
                    <a:pt x="3122" y="651"/>
                  </a:lnTo>
                  <a:lnTo>
                    <a:pt x="3096" y="650"/>
                  </a:lnTo>
                  <a:lnTo>
                    <a:pt x="3071" y="650"/>
                  </a:lnTo>
                  <a:lnTo>
                    <a:pt x="3046" y="651"/>
                  </a:lnTo>
                  <a:lnTo>
                    <a:pt x="3021" y="653"/>
                  </a:lnTo>
                  <a:lnTo>
                    <a:pt x="2973" y="659"/>
                  </a:lnTo>
                  <a:lnTo>
                    <a:pt x="2924" y="665"/>
                  </a:lnTo>
                  <a:lnTo>
                    <a:pt x="2877" y="673"/>
                  </a:lnTo>
                  <a:lnTo>
                    <a:pt x="2829" y="679"/>
                  </a:lnTo>
                  <a:lnTo>
                    <a:pt x="2805" y="681"/>
                  </a:lnTo>
                  <a:lnTo>
                    <a:pt x="2781" y="683"/>
                  </a:lnTo>
                  <a:lnTo>
                    <a:pt x="2756" y="683"/>
                  </a:lnTo>
                  <a:lnTo>
                    <a:pt x="2731" y="683"/>
                  </a:lnTo>
                  <a:lnTo>
                    <a:pt x="2707" y="682"/>
                  </a:lnTo>
                  <a:lnTo>
                    <a:pt x="2681" y="679"/>
                  </a:lnTo>
                  <a:lnTo>
                    <a:pt x="2655" y="674"/>
                  </a:lnTo>
                  <a:lnTo>
                    <a:pt x="2629" y="669"/>
                  </a:lnTo>
                  <a:lnTo>
                    <a:pt x="2620" y="652"/>
                  </a:lnTo>
                  <a:lnTo>
                    <a:pt x="2613" y="635"/>
                  </a:lnTo>
                  <a:lnTo>
                    <a:pt x="2609" y="617"/>
                  </a:lnTo>
                  <a:lnTo>
                    <a:pt x="2605" y="598"/>
                  </a:lnTo>
                  <a:lnTo>
                    <a:pt x="2604" y="578"/>
                  </a:lnTo>
                  <a:lnTo>
                    <a:pt x="2604" y="558"/>
                  </a:lnTo>
                  <a:lnTo>
                    <a:pt x="2605" y="538"/>
                  </a:lnTo>
                  <a:lnTo>
                    <a:pt x="2608" y="516"/>
                  </a:lnTo>
                  <a:lnTo>
                    <a:pt x="2612" y="495"/>
                  </a:lnTo>
                  <a:lnTo>
                    <a:pt x="2617" y="474"/>
                  </a:lnTo>
                  <a:lnTo>
                    <a:pt x="2621" y="452"/>
                  </a:lnTo>
                  <a:lnTo>
                    <a:pt x="2627" y="431"/>
                  </a:lnTo>
                  <a:lnTo>
                    <a:pt x="2640" y="389"/>
                  </a:lnTo>
                  <a:lnTo>
                    <a:pt x="2654" y="349"/>
                  </a:lnTo>
                  <a:lnTo>
                    <a:pt x="2667" y="312"/>
                  </a:lnTo>
                  <a:lnTo>
                    <a:pt x="2678" y="277"/>
                  </a:lnTo>
                  <a:lnTo>
                    <a:pt x="2683" y="262"/>
                  </a:lnTo>
                  <a:lnTo>
                    <a:pt x="2687" y="248"/>
                  </a:lnTo>
                  <a:lnTo>
                    <a:pt x="2690" y="234"/>
                  </a:lnTo>
                  <a:lnTo>
                    <a:pt x="2692" y="223"/>
                  </a:lnTo>
                  <a:lnTo>
                    <a:pt x="2693" y="214"/>
                  </a:lnTo>
                  <a:lnTo>
                    <a:pt x="2692" y="205"/>
                  </a:lnTo>
                  <a:lnTo>
                    <a:pt x="2690" y="200"/>
                  </a:lnTo>
                  <a:lnTo>
                    <a:pt x="2686" y="195"/>
                  </a:lnTo>
                  <a:lnTo>
                    <a:pt x="2680" y="192"/>
                  </a:lnTo>
                  <a:lnTo>
                    <a:pt x="2673" y="192"/>
                  </a:lnTo>
                  <a:lnTo>
                    <a:pt x="2663" y="194"/>
                  </a:lnTo>
                  <a:lnTo>
                    <a:pt x="2650" y="198"/>
                  </a:lnTo>
                  <a:lnTo>
                    <a:pt x="2632" y="206"/>
                  </a:lnTo>
                  <a:lnTo>
                    <a:pt x="2614" y="215"/>
                  </a:lnTo>
                  <a:lnTo>
                    <a:pt x="2594" y="225"/>
                  </a:lnTo>
                  <a:lnTo>
                    <a:pt x="2575" y="238"/>
                  </a:lnTo>
                  <a:lnTo>
                    <a:pt x="2556" y="250"/>
                  </a:lnTo>
                  <a:lnTo>
                    <a:pt x="2537" y="264"/>
                  </a:lnTo>
                  <a:lnTo>
                    <a:pt x="2519" y="278"/>
                  </a:lnTo>
                  <a:lnTo>
                    <a:pt x="2501" y="293"/>
                  </a:lnTo>
                  <a:lnTo>
                    <a:pt x="2484" y="308"/>
                  </a:lnTo>
                  <a:lnTo>
                    <a:pt x="2470" y="324"/>
                  </a:lnTo>
                  <a:lnTo>
                    <a:pt x="2456" y="341"/>
                  </a:lnTo>
                  <a:lnTo>
                    <a:pt x="2446" y="358"/>
                  </a:lnTo>
                  <a:lnTo>
                    <a:pt x="2440" y="366"/>
                  </a:lnTo>
                  <a:lnTo>
                    <a:pt x="2437" y="375"/>
                  </a:lnTo>
                  <a:lnTo>
                    <a:pt x="2434" y="383"/>
                  </a:lnTo>
                  <a:lnTo>
                    <a:pt x="2430" y="392"/>
                  </a:lnTo>
                  <a:lnTo>
                    <a:pt x="2428" y="401"/>
                  </a:lnTo>
                  <a:lnTo>
                    <a:pt x="2427" y="408"/>
                  </a:lnTo>
                  <a:lnTo>
                    <a:pt x="2427" y="417"/>
                  </a:lnTo>
                  <a:lnTo>
                    <a:pt x="2427" y="425"/>
                  </a:lnTo>
                  <a:lnTo>
                    <a:pt x="2429" y="439"/>
                  </a:lnTo>
                  <a:lnTo>
                    <a:pt x="2434" y="454"/>
                  </a:lnTo>
                  <a:lnTo>
                    <a:pt x="2439" y="470"/>
                  </a:lnTo>
                  <a:lnTo>
                    <a:pt x="2447" y="486"/>
                  </a:lnTo>
                  <a:lnTo>
                    <a:pt x="2465" y="520"/>
                  </a:lnTo>
                  <a:lnTo>
                    <a:pt x="2486" y="553"/>
                  </a:lnTo>
                  <a:lnTo>
                    <a:pt x="2507" y="588"/>
                  </a:lnTo>
                  <a:lnTo>
                    <a:pt x="2525" y="621"/>
                  </a:lnTo>
                  <a:lnTo>
                    <a:pt x="2531" y="636"/>
                  </a:lnTo>
                  <a:lnTo>
                    <a:pt x="2537" y="651"/>
                  </a:lnTo>
                  <a:lnTo>
                    <a:pt x="2541" y="665"/>
                  </a:lnTo>
                  <a:lnTo>
                    <a:pt x="2543" y="679"/>
                  </a:lnTo>
                  <a:lnTo>
                    <a:pt x="2519" y="686"/>
                  </a:lnTo>
                  <a:lnTo>
                    <a:pt x="2495" y="691"/>
                  </a:lnTo>
                  <a:lnTo>
                    <a:pt x="2471" y="696"/>
                  </a:lnTo>
                  <a:lnTo>
                    <a:pt x="2447" y="700"/>
                  </a:lnTo>
                  <a:lnTo>
                    <a:pt x="2424" y="703"/>
                  </a:lnTo>
                  <a:lnTo>
                    <a:pt x="2400" y="705"/>
                  </a:lnTo>
                  <a:lnTo>
                    <a:pt x="2375" y="706"/>
                  </a:lnTo>
                  <a:lnTo>
                    <a:pt x="2351" y="708"/>
                  </a:lnTo>
                  <a:lnTo>
                    <a:pt x="2296" y="710"/>
                  </a:lnTo>
                  <a:lnTo>
                    <a:pt x="2246" y="714"/>
                  </a:lnTo>
                  <a:lnTo>
                    <a:pt x="2201" y="716"/>
                  </a:lnTo>
                  <a:lnTo>
                    <a:pt x="2160" y="718"/>
                  </a:lnTo>
                  <a:lnTo>
                    <a:pt x="2119" y="719"/>
                  </a:lnTo>
                  <a:lnTo>
                    <a:pt x="2080" y="721"/>
                  </a:lnTo>
                  <a:lnTo>
                    <a:pt x="2038" y="722"/>
                  </a:lnTo>
                  <a:lnTo>
                    <a:pt x="1994" y="722"/>
                  </a:lnTo>
                  <a:lnTo>
                    <a:pt x="1945" y="722"/>
                  </a:lnTo>
                  <a:lnTo>
                    <a:pt x="1891" y="722"/>
                  </a:lnTo>
                  <a:lnTo>
                    <a:pt x="1830" y="721"/>
                  </a:lnTo>
                  <a:lnTo>
                    <a:pt x="1760" y="719"/>
                  </a:lnTo>
                  <a:lnTo>
                    <a:pt x="1679" y="718"/>
                  </a:lnTo>
                  <a:lnTo>
                    <a:pt x="1588" y="716"/>
                  </a:lnTo>
                  <a:lnTo>
                    <a:pt x="1484" y="715"/>
                  </a:lnTo>
                  <a:lnTo>
                    <a:pt x="1366" y="713"/>
                  </a:lnTo>
                  <a:lnTo>
                    <a:pt x="1310" y="710"/>
                  </a:lnTo>
                  <a:lnTo>
                    <a:pt x="1239" y="706"/>
                  </a:lnTo>
                  <a:lnTo>
                    <a:pt x="1199" y="701"/>
                  </a:lnTo>
                  <a:lnTo>
                    <a:pt x="1155" y="696"/>
                  </a:lnTo>
                  <a:lnTo>
                    <a:pt x="1110" y="689"/>
                  </a:lnTo>
                  <a:lnTo>
                    <a:pt x="1064" y="680"/>
                  </a:lnTo>
                  <a:lnTo>
                    <a:pt x="1015" y="670"/>
                  </a:lnTo>
                  <a:lnTo>
                    <a:pt x="968" y="658"/>
                  </a:lnTo>
                  <a:lnTo>
                    <a:pt x="945" y="650"/>
                  </a:lnTo>
                  <a:lnTo>
                    <a:pt x="920" y="642"/>
                  </a:lnTo>
                  <a:lnTo>
                    <a:pt x="896" y="634"/>
                  </a:lnTo>
                  <a:lnTo>
                    <a:pt x="874" y="625"/>
                  </a:lnTo>
                  <a:lnTo>
                    <a:pt x="850" y="615"/>
                  </a:lnTo>
                  <a:lnTo>
                    <a:pt x="828" y="605"/>
                  </a:lnTo>
                  <a:lnTo>
                    <a:pt x="806" y="594"/>
                  </a:lnTo>
                  <a:lnTo>
                    <a:pt x="784" y="581"/>
                  </a:lnTo>
                  <a:lnTo>
                    <a:pt x="763" y="569"/>
                  </a:lnTo>
                  <a:lnTo>
                    <a:pt x="742" y="554"/>
                  </a:lnTo>
                  <a:lnTo>
                    <a:pt x="722" y="541"/>
                  </a:lnTo>
                  <a:lnTo>
                    <a:pt x="703" y="525"/>
                  </a:lnTo>
                  <a:lnTo>
                    <a:pt x="648" y="479"/>
                  </a:lnTo>
                  <a:lnTo>
                    <a:pt x="594" y="431"/>
                  </a:lnTo>
                  <a:lnTo>
                    <a:pt x="539" y="381"/>
                  </a:lnTo>
                  <a:lnTo>
                    <a:pt x="484" y="331"/>
                  </a:lnTo>
                  <a:lnTo>
                    <a:pt x="430" y="282"/>
                  </a:lnTo>
                  <a:lnTo>
                    <a:pt x="378" y="233"/>
                  </a:lnTo>
                  <a:lnTo>
                    <a:pt x="326" y="187"/>
                  </a:lnTo>
                  <a:lnTo>
                    <a:pt x="277" y="145"/>
                  </a:lnTo>
                  <a:lnTo>
                    <a:pt x="229" y="105"/>
                  </a:lnTo>
                  <a:lnTo>
                    <a:pt x="185" y="72"/>
                  </a:lnTo>
                  <a:lnTo>
                    <a:pt x="164" y="56"/>
                  </a:lnTo>
                  <a:lnTo>
                    <a:pt x="144" y="42"/>
                  </a:lnTo>
                  <a:lnTo>
                    <a:pt x="125" y="31"/>
                  </a:lnTo>
                  <a:lnTo>
                    <a:pt x="107" y="21"/>
                  </a:lnTo>
                  <a:lnTo>
                    <a:pt x="90" y="12"/>
                  </a:lnTo>
                  <a:lnTo>
                    <a:pt x="75" y="6"/>
                  </a:lnTo>
                  <a:lnTo>
                    <a:pt x="59" y="2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3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3" y="37"/>
                  </a:lnTo>
                  <a:lnTo>
                    <a:pt x="6" y="46"/>
                  </a:lnTo>
                  <a:lnTo>
                    <a:pt x="13" y="57"/>
                  </a:lnTo>
                  <a:lnTo>
                    <a:pt x="22" y="68"/>
                  </a:lnTo>
                  <a:lnTo>
                    <a:pt x="32" y="81"/>
                  </a:lnTo>
                  <a:lnTo>
                    <a:pt x="45" y="94"/>
                  </a:lnTo>
                  <a:lnTo>
                    <a:pt x="76" y="122"/>
                  </a:lnTo>
                  <a:lnTo>
                    <a:pt x="114" y="155"/>
                  </a:lnTo>
                  <a:lnTo>
                    <a:pt x="156" y="189"/>
                  </a:lnTo>
                  <a:lnTo>
                    <a:pt x="205" y="227"/>
                  </a:lnTo>
                  <a:lnTo>
                    <a:pt x="313" y="307"/>
                  </a:lnTo>
                  <a:lnTo>
                    <a:pt x="428" y="394"/>
                  </a:lnTo>
                  <a:lnTo>
                    <a:pt x="487" y="440"/>
                  </a:lnTo>
                  <a:lnTo>
                    <a:pt x="545" y="485"/>
                  </a:lnTo>
                  <a:lnTo>
                    <a:pt x="602" y="532"/>
                  </a:lnTo>
                  <a:lnTo>
                    <a:pt x="657" y="578"/>
                  </a:lnTo>
                  <a:lnTo>
                    <a:pt x="678" y="596"/>
                  </a:lnTo>
                  <a:lnTo>
                    <a:pt x="700" y="612"/>
                  </a:lnTo>
                  <a:lnTo>
                    <a:pt x="722" y="627"/>
                  </a:lnTo>
                  <a:lnTo>
                    <a:pt x="745" y="642"/>
                  </a:lnTo>
                  <a:lnTo>
                    <a:pt x="768" y="655"/>
                  </a:lnTo>
                  <a:lnTo>
                    <a:pt x="792" y="668"/>
                  </a:lnTo>
                  <a:lnTo>
                    <a:pt x="816" y="679"/>
                  </a:lnTo>
                  <a:lnTo>
                    <a:pt x="840" y="690"/>
                  </a:lnTo>
                  <a:lnTo>
                    <a:pt x="865" y="700"/>
                  </a:lnTo>
                  <a:lnTo>
                    <a:pt x="890" y="709"/>
                  </a:lnTo>
                  <a:lnTo>
                    <a:pt x="914" y="718"/>
                  </a:lnTo>
                  <a:lnTo>
                    <a:pt x="940" y="726"/>
                  </a:lnTo>
                  <a:lnTo>
                    <a:pt x="990" y="740"/>
                  </a:lnTo>
                  <a:lnTo>
                    <a:pt x="1040" y="751"/>
                  </a:lnTo>
                  <a:lnTo>
                    <a:pt x="1090" y="760"/>
                  </a:lnTo>
                  <a:lnTo>
                    <a:pt x="1138" y="768"/>
                  </a:lnTo>
                  <a:lnTo>
                    <a:pt x="1185" y="773"/>
                  </a:lnTo>
                  <a:lnTo>
                    <a:pt x="1230" y="779"/>
                  </a:lnTo>
                  <a:lnTo>
                    <a:pt x="1313" y="788"/>
                  </a:lnTo>
                  <a:lnTo>
                    <a:pt x="1385" y="796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58" name="Freeform 66"/>
            <p:cNvSpPr>
              <a:spLocks/>
            </p:cNvSpPr>
            <p:nvPr/>
          </p:nvSpPr>
          <p:spPr bwMode="auto">
            <a:xfrm>
              <a:off x="3898" y="2820"/>
              <a:ext cx="71" cy="26"/>
            </a:xfrm>
            <a:custGeom>
              <a:avLst/>
              <a:gdLst>
                <a:gd name="T0" fmla="*/ 181 w 283"/>
                <a:gd name="T1" fmla="*/ 93 h 102"/>
                <a:gd name="T2" fmla="*/ 169 w 283"/>
                <a:gd name="T3" fmla="*/ 92 h 102"/>
                <a:gd name="T4" fmla="*/ 157 w 283"/>
                <a:gd name="T5" fmla="*/ 92 h 102"/>
                <a:gd name="T6" fmla="*/ 144 w 283"/>
                <a:gd name="T7" fmla="*/ 93 h 102"/>
                <a:gd name="T8" fmla="*/ 129 w 283"/>
                <a:gd name="T9" fmla="*/ 94 h 102"/>
                <a:gd name="T10" fmla="*/ 101 w 283"/>
                <a:gd name="T11" fmla="*/ 98 h 102"/>
                <a:gd name="T12" fmla="*/ 73 w 283"/>
                <a:gd name="T13" fmla="*/ 101 h 102"/>
                <a:gd name="T14" fmla="*/ 59 w 283"/>
                <a:gd name="T15" fmla="*/ 102 h 102"/>
                <a:gd name="T16" fmla="*/ 47 w 283"/>
                <a:gd name="T17" fmla="*/ 102 h 102"/>
                <a:gd name="T18" fmla="*/ 36 w 283"/>
                <a:gd name="T19" fmla="*/ 101 h 102"/>
                <a:gd name="T20" fmla="*/ 26 w 283"/>
                <a:gd name="T21" fmla="*/ 98 h 102"/>
                <a:gd name="T22" fmla="*/ 21 w 283"/>
                <a:gd name="T23" fmla="*/ 96 h 102"/>
                <a:gd name="T24" fmla="*/ 17 w 283"/>
                <a:gd name="T25" fmla="*/ 94 h 102"/>
                <a:gd name="T26" fmla="*/ 13 w 283"/>
                <a:gd name="T27" fmla="*/ 92 h 102"/>
                <a:gd name="T28" fmla="*/ 10 w 283"/>
                <a:gd name="T29" fmla="*/ 88 h 102"/>
                <a:gd name="T30" fmla="*/ 8 w 283"/>
                <a:gd name="T31" fmla="*/ 85 h 102"/>
                <a:gd name="T32" fmla="*/ 4 w 283"/>
                <a:gd name="T33" fmla="*/ 82 h 102"/>
                <a:gd name="T34" fmla="*/ 3 w 283"/>
                <a:gd name="T35" fmla="*/ 77 h 102"/>
                <a:gd name="T36" fmla="*/ 2 w 283"/>
                <a:gd name="T37" fmla="*/ 71 h 102"/>
                <a:gd name="T38" fmla="*/ 0 w 283"/>
                <a:gd name="T39" fmla="*/ 60 h 102"/>
                <a:gd name="T40" fmla="*/ 0 w 283"/>
                <a:gd name="T41" fmla="*/ 50 h 102"/>
                <a:gd name="T42" fmla="*/ 1 w 283"/>
                <a:gd name="T43" fmla="*/ 41 h 102"/>
                <a:gd name="T44" fmla="*/ 3 w 283"/>
                <a:gd name="T45" fmla="*/ 33 h 102"/>
                <a:gd name="T46" fmla="*/ 5 w 283"/>
                <a:gd name="T47" fmla="*/ 27 h 102"/>
                <a:gd name="T48" fmla="*/ 10 w 283"/>
                <a:gd name="T49" fmla="*/ 20 h 102"/>
                <a:gd name="T50" fmla="*/ 14 w 283"/>
                <a:gd name="T51" fmla="*/ 14 h 102"/>
                <a:gd name="T52" fmla="*/ 21 w 283"/>
                <a:gd name="T53" fmla="*/ 11 h 102"/>
                <a:gd name="T54" fmla="*/ 27 w 283"/>
                <a:gd name="T55" fmla="*/ 6 h 102"/>
                <a:gd name="T56" fmla="*/ 35 w 283"/>
                <a:gd name="T57" fmla="*/ 4 h 102"/>
                <a:gd name="T58" fmla="*/ 43 w 283"/>
                <a:gd name="T59" fmla="*/ 2 h 102"/>
                <a:gd name="T60" fmla="*/ 52 w 283"/>
                <a:gd name="T61" fmla="*/ 1 h 102"/>
                <a:gd name="T62" fmla="*/ 72 w 283"/>
                <a:gd name="T63" fmla="*/ 0 h 102"/>
                <a:gd name="T64" fmla="*/ 93 w 283"/>
                <a:gd name="T65" fmla="*/ 2 h 102"/>
                <a:gd name="T66" fmla="*/ 116 w 283"/>
                <a:gd name="T67" fmla="*/ 5 h 102"/>
                <a:gd name="T68" fmla="*/ 140 w 283"/>
                <a:gd name="T69" fmla="*/ 10 h 102"/>
                <a:gd name="T70" fmla="*/ 165 w 283"/>
                <a:gd name="T71" fmla="*/ 16 h 102"/>
                <a:gd name="T72" fmla="*/ 190 w 283"/>
                <a:gd name="T73" fmla="*/ 23 h 102"/>
                <a:gd name="T74" fmla="*/ 239 w 283"/>
                <a:gd name="T75" fmla="*/ 40 h 102"/>
                <a:gd name="T76" fmla="*/ 283 w 283"/>
                <a:gd name="T77" fmla="*/ 55 h 102"/>
                <a:gd name="T78" fmla="*/ 281 w 283"/>
                <a:gd name="T79" fmla="*/ 65 h 102"/>
                <a:gd name="T80" fmla="*/ 279 w 283"/>
                <a:gd name="T81" fmla="*/ 77 h 102"/>
                <a:gd name="T82" fmla="*/ 277 w 283"/>
                <a:gd name="T83" fmla="*/ 89 h 102"/>
                <a:gd name="T84" fmla="*/ 275 w 283"/>
                <a:gd name="T85" fmla="*/ 100 h 102"/>
                <a:gd name="T86" fmla="*/ 266 w 283"/>
                <a:gd name="T87" fmla="*/ 100 h 102"/>
                <a:gd name="T88" fmla="*/ 255 w 283"/>
                <a:gd name="T89" fmla="*/ 100 h 102"/>
                <a:gd name="T90" fmla="*/ 242 w 283"/>
                <a:gd name="T91" fmla="*/ 97 h 102"/>
                <a:gd name="T92" fmla="*/ 228 w 283"/>
                <a:gd name="T93" fmla="*/ 96 h 102"/>
                <a:gd name="T94" fmla="*/ 214 w 283"/>
                <a:gd name="T95" fmla="*/ 94 h 102"/>
                <a:gd name="T96" fmla="*/ 201 w 283"/>
                <a:gd name="T97" fmla="*/ 93 h 102"/>
                <a:gd name="T98" fmla="*/ 190 w 283"/>
                <a:gd name="T99" fmla="*/ 92 h 102"/>
                <a:gd name="T100" fmla="*/ 181 w 283"/>
                <a:gd name="T101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3" h="102">
                  <a:moveTo>
                    <a:pt x="181" y="93"/>
                  </a:moveTo>
                  <a:lnTo>
                    <a:pt x="169" y="92"/>
                  </a:lnTo>
                  <a:lnTo>
                    <a:pt x="157" y="92"/>
                  </a:lnTo>
                  <a:lnTo>
                    <a:pt x="144" y="93"/>
                  </a:lnTo>
                  <a:lnTo>
                    <a:pt x="129" y="94"/>
                  </a:lnTo>
                  <a:lnTo>
                    <a:pt x="101" y="98"/>
                  </a:lnTo>
                  <a:lnTo>
                    <a:pt x="73" y="101"/>
                  </a:lnTo>
                  <a:lnTo>
                    <a:pt x="59" y="102"/>
                  </a:lnTo>
                  <a:lnTo>
                    <a:pt x="47" y="102"/>
                  </a:lnTo>
                  <a:lnTo>
                    <a:pt x="36" y="101"/>
                  </a:lnTo>
                  <a:lnTo>
                    <a:pt x="26" y="98"/>
                  </a:lnTo>
                  <a:lnTo>
                    <a:pt x="21" y="96"/>
                  </a:lnTo>
                  <a:lnTo>
                    <a:pt x="17" y="94"/>
                  </a:lnTo>
                  <a:lnTo>
                    <a:pt x="13" y="92"/>
                  </a:lnTo>
                  <a:lnTo>
                    <a:pt x="10" y="88"/>
                  </a:lnTo>
                  <a:lnTo>
                    <a:pt x="8" y="85"/>
                  </a:lnTo>
                  <a:lnTo>
                    <a:pt x="4" y="82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1" y="41"/>
                  </a:lnTo>
                  <a:lnTo>
                    <a:pt x="3" y="33"/>
                  </a:lnTo>
                  <a:lnTo>
                    <a:pt x="5" y="27"/>
                  </a:lnTo>
                  <a:lnTo>
                    <a:pt x="10" y="20"/>
                  </a:lnTo>
                  <a:lnTo>
                    <a:pt x="14" y="14"/>
                  </a:lnTo>
                  <a:lnTo>
                    <a:pt x="21" y="11"/>
                  </a:lnTo>
                  <a:lnTo>
                    <a:pt x="27" y="6"/>
                  </a:lnTo>
                  <a:lnTo>
                    <a:pt x="35" y="4"/>
                  </a:lnTo>
                  <a:lnTo>
                    <a:pt x="43" y="2"/>
                  </a:lnTo>
                  <a:lnTo>
                    <a:pt x="52" y="1"/>
                  </a:lnTo>
                  <a:lnTo>
                    <a:pt x="72" y="0"/>
                  </a:lnTo>
                  <a:lnTo>
                    <a:pt x="93" y="2"/>
                  </a:lnTo>
                  <a:lnTo>
                    <a:pt x="116" y="5"/>
                  </a:lnTo>
                  <a:lnTo>
                    <a:pt x="140" y="10"/>
                  </a:lnTo>
                  <a:lnTo>
                    <a:pt x="165" y="16"/>
                  </a:lnTo>
                  <a:lnTo>
                    <a:pt x="190" y="23"/>
                  </a:lnTo>
                  <a:lnTo>
                    <a:pt x="239" y="40"/>
                  </a:lnTo>
                  <a:lnTo>
                    <a:pt x="283" y="55"/>
                  </a:lnTo>
                  <a:lnTo>
                    <a:pt x="281" y="65"/>
                  </a:lnTo>
                  <a:lnTo>
                    <a:pt x="279" y="77"/>
                  </a:lnTo>
                  <a:lnTo>
                    <a:pt x="277" y="89"/>
                  </a:lnTo>
                  <a:lnTo>
                    <a:pt x="275" y="100"/>
                  </a:lnTo>
                  <a:lnTo>
                    <a:pt x="266" y="100"/>
                  </a:lnTo>
                  <a:lnTo>
                    <a:pt x="255" y="100"/>
                  </a:lnTo>
                  <a:lnTo>
                    <a:pt x="242" y="97"/>
                  </a:lnTo>
                  <a:lnTo>
                    <a:pt x="228" y="96"/>
                  </a:lnTo>
                  <a:lnTo>
                    <a:pt x="214" y="94"/>
                  </a:lnTo>
                  <a:lnTo>
                    <a:pt x="201" y="93"/>
                  </a:lnTo>
                  <a:lnTo>
                    <a:pt x="190" y="92"/>
                  </a:lnTo>
                  <a:lnTo>
                    <a:pt x="181" y="93"/>
                  </a:lnTo>
                  <a:close/>
                </a:path>
              </a:pathLst>
            </a:custGeom>
            <a:solidFill>
              <a:srgbClr val="BC8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59" name="Freeform 67"/>
            <p:cNvSpPr>
              <a:spLocks/>
            </p:cNvSpPr>
            <p:nvPr/>
          </p:nvSpPr>
          <p:spPr bwMode="auto">
            <a:xfrm>
              <a:off x="3898" y="2820"/>
              <a:ext cx="71" cy="26"/>
            </a:xfrm>
            <a:custGeom>
              <a:avLst/>
              <a:gdLst>
                <a:gd name="T0" fmla="*/ 181 w 283"/>
                <a:gd name="T1" fmla="*/ 93 h 102"/>
                <a:gd name="T2" fmla="*/ 169 w 283"/>
                <a:gd name="T3" fmla="*/ 92 h 102"/>
                <a:gd name="T4" fmla="*/ 157 w 283"/>
                <a:gd name="T5" fmla="*/ 92 h 102"/>
                <a:gd name="T6" fmla="*/ 144 w 283"/>
                <a:gd name="T7" fmla="*/ 93 h 102"/>
                <a:gd name="T8" fmla="*/ 129 w 283"/>
                <a:gd name="T9" fmla="*/ 94 h 102"/>
                <a:gd name="T10" fmla="*/ 101 w 283"/>
                <a:gd name="T11" fmla="*/ 98 h 102"/>
                <a:gd name="T12" fmla="*/ 73 w 283"/>
                <a:gd name="T13" fmla="*/ 101 h 102"/>
                <a:gd name="T14" fmla="*/ 59 w 283"/>
                <a:gd name="T15" fmla="*/ 102 h 102"/>
                <a:gd name="T16" fmla="*/ 47 w 283"/>
                <a:gd name="T17" fmla="*/ 102 h 102"/>
                <a:gd name="T18" fmla="*/ 36 w 283"/>
                <a:gd name="T19" fmla="*/ 101 h 102"/>
                <a:gd name="T20" fmla="*/ 26 w 283"/>
                <a:gd name="T21" fmla="*/ 98 h 102"/>
                <a:gd name="T22" fmla="*/ 21 w 283"/>
                <a:gd name="T23" fmla="*/ 96 h 102"/>
                <a:gd name="T24" fmla="*/ 17 w 283"/>
                <a:gd name="T25" fmla="*/ 94 h 102"/>
                <a:gd name="T26" fmla="*/ 13 w 283"/>
                <a:gd name="T27" fmla="*/ 92 h 102"/>
                <a:gd name="T28" fmla="*/ 10 w 283"/>
                <a:gd name="T29" fmla="*/ 88 h 102"/>
                <a:gd name="T30" fmla="*/ 8 w 283"/>
                <a:gd name="T31" fmla="*/ 85 h 102"/>
                <a:gd name="T32" fmla="*/ 4 w 283"/>
                <a:gd name="T33" fmla="*/ 82 h 102"/>
                <a:gd name="T34" fmla="*/ 3 w 283"/>
                <a:gd name="T35" fmla="*/ 77 h 102"/>
                <a:gd name="T36" fmla="*/ 2 w 283"/>
                <a:gd name="T37" fmla="*/ 71 h 102"/>
                <a:gd name="T38" fmla="*/ 0 w 283"/>
                <a:gd name="T39" fmla="*/ 60 h 102"/>
                <a:gd name="T40" fmla="*/ 0 w 283"/>
                <a:gd name="T41" fmla="*/ 50 h 102"/>
                <a:gd name="T42" fmla="*/ 1 w 283"/>
                <a:gd name="T43" fmla="*/ 41 h 102"/>
                <a:gd name="T44" fmla="*/ 3 w 283"/>
                <a:gd name="T45" fmla="*/ 33 h 102"/>
                <a:gd name="T46" fmla="*/ 5 w 283"/>
                <a:gd name="T47" fmla="*/ 27 h 102"/>
                <a:gd name="T48" fmla="*/ 10 w 283"/>
                <a:gd name="T49" fmla="*/ 20 h 102"/>
                <a:gd name="T50" fmla="*/ 14 w 283"/>
                <a:gd name="T51" fmla="*/ 14 h 102"/>
                <a:gd name="T52" fmla="*/ 21 w 283"/>
                <a:gd name="T53" fmla="*/ 11 h 102"/>
                <a:gd name="T54" fmla="*/ 27 w 283"/>
                <a:gd name="T55" fmla="*/ 6 h 102"/>
                <a:gd name="T56" fmla="*/ 35 w 283"/>
                <a:gd name="T57" fmla="*/ 4 h 102"/>
                <a:gd name="T58" fmla="*/ 43 w 283"/>
                <a:gd name="T59" fmla="*/ 2 h 102"/>
                <a:gd name="T60" fmla="*/ 52 w 283"/>
                <a:gd name="T61" fmla="*/ 1 h 102"/>
                <a:gd name="T62" fmla="*/ 72 w 283"/>
                <a:gd name="T63" fmla="*/ 0 h 102"/>
                <a:gd name="T64" fmla="*/ 93 w 283"/>
                <a:gd name="T65" fmla="*/ 2 h 102"/>
                <a:gd name="T66" fmla="*/ 116 w 283"/>
                <a:gd name="T67" fmla="*/ 5 h 102"/>
                <a:gd name="T68" fmla="*/ 140 w 283"/>
                <a:gd name="T69" fmla="*/ 10 h 102"/>
                <a:gd name="T70" fmla="*/ 165 w 283"/>
                <a:gd name="T71" fmla="*/ 16 h 102"/>
                <a:gd name="T72" fmla="*/ 190 w 283"/>
                <a:gd name="T73" fmla="*/ 23 h 102"/>
                <a:gd name="T74" fmla="*/ 239 w 283"/>
                <a:gd name="T75" fmla="*/ 40 h 102"/>
                <a:gd name="T76" fmla="*/ 283 w 283"/>
                <a:gd name="T77" fmla="*/ 55 h 102"/>
                <a:gd name="T78" fmla="*/ 281 w 283"/>
                <a:gd name="T79" fmla="*/ 65 h 102"/>
                <a:gd name="T80" fmla="*/ 279 w 283"/>
                <a:gd name="T81" fmla="*/ 77 h 102"/>
                <a:gd name="T82" fmla="*/ 277 w 283"/>
                <a:gd name="T83" fmla="*/ 89 h 102"/>
                <a:gd name="T84" fmla="*/ 275 w 283"/>
                <a:gd name="T85" fmla="*/ 100 h 102"/>
                <a:gd name="T86" fmla="*/ 266 w 283"/>
                <a:gd name="T87" fmla="*/ 100 h 102"/>
                <a:gd name="T88" fmla="*/ 255 w 283"/>
                <a:gd name="T89" fmla="*/ 100 h 102"/>
                <a:gd name="T90" fmla="*/ 242 w 283"/>
                <a:gd name="T91" fmla="*/ 97 h 102"/>
                <a:gd name="T92" fmla="*/ 228 w 283"/>
                <a:gd name="T93" fmla="*/ 96 h 102"/>
                <a:gd name="T94" fmla="*/ 214 w 283"/>
                <a:gd name="T95" fmla="*/ 94 h 102"/>
                <a:gd name="T96" fmla="*/ 201 w 283"/>
                <a:gd name="T97" fmla="*/ 93 h 102"/>
                <a:gd name="T98" fmla="*/ 190 w 283"/>
                <a:gd name="T99" fmla="*/ 92 h 102"/>
                <a:gd name="T100" fmla="*/ 181 w 283"/>
                <a:gd name="T101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3" h="102">
                  <a:moveTo>
                    <a:pt x="181" y="93"/>
                  </a:moveTo>
                  <a:lnTo>
                    <a:pt x="169" y="92"/>
                  </a:lnTo>
                  <a:lnTo>
                    <a:pt x="157" y="92"/>
                  </a:lnTo>
                  <a:lnTo>
                    <a:pt x="144" y="93"/>
                  </a:lnTo>
                  <a:lnTo>
                    <a:pt x="129" y="94"/>
                  </a:lnTo>
                  <a:lnTo>
                    <a:pt x="101" y="98"/>
                  </a:lnTo>
                  <a:lnTo>
                    <a:pt x="73" y="101"/>
                  </a:lnTo>
                  <a:lnTo>
                    <a:pt x="59" y="102"/>
                  </a:lnTo>
                  <a:lnTo>
                    <a:pt x="47" y="102"/>
                  </a:lnTo>
                  <a:lnTo>
                    <a:pt x="36" y="101"/>
                  </a:lnTo>
                  <a:lnTo>
                    <a:pt x="26" y="98"/>
                  </a:lnTo>
                  <a:lnTo>
                    <a:pt x="21" y="96"/>
                  </a:lnTo>
                  <a:lnTo>
                    <a:pt x="17" y="94"/>
                  </a:lnTo>
                  <a:lnTo>
                    <a:pt x="13" y="92"/>
                  </a:lnTo>
                  <a:lnTo>
                    <a:pt x="10" y="88"/>
                  </a:lnTo>
                  <a:lnTo>
                    <a:pt x="8" y="85"/>
                  </a:lnTo>
                  <a:lnTo>
                    <a:pt x="4" y="82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1" y="41"/>
                  </a:lnTo>
                  <a:lnTo>
                    <a:pt x="3" y="33"/>
                  </a:lnTo>
                  <a:lnTo>
                    <a:pt x="5" y="27"/>
                  </a:lnTo>
                  <a:lnTo>
                    <a:pt x="10" y="20"/>
                  </a:lnTo>
                  <a:lnTo>
                    <a:pt x="14" y="14"/>
                  </a:lnTo>
                  <a:lnTo>
                    <a:pt x="21" y="11"/>
                  </a:lnTo>
                  <a:lnTo>
                    <a:pt x="27" y="6"/>
                  </a:lnTo>
                  <a:lnTo>
                    <a:pt x="35" y="4"/>
                  </a:lnTo>
                  <a:lnTo>
                    <a:pt x="43" y="2"/>
                  </a:lnTo>
                  <a:lnTo>
                    <a:pt x="52" y="1"/>
                  </a:lnTo>
                  <a:lnTo>
                    <a:pt x="72" y="0"/>
                  </a:lnTo>
                  <a:lnTo>
                    <a:pt x="93" y="2"/>
                  </a:lnTo>
                  <a:lnTo>
                    <a:pt x="116" y="5"/>
                  </a:lnTo>
                  <a:lnTo>
                    <a:pt x="140" y="10"/>
                  </a:lnTo>
                  <a:lnTo>
                    <a:pt x="165" y="16"/>
                  </a:lnTo>
                  <a:lnTo>
                    <a:pt x="190" y="23"/>
                  </a:lnTo>
                  <a:lnTo>
                    <a:pt x="239" y="40"/>
                  </a:lnTo>
                  <a:lnTo>
                    <a:pt x="283" y="55"/>
                  </a:lnTo>
                  <a:lnTo>
                    <a:pt x="281" y="65"/>
                  </a:lnTo>
                  <a:lnTo>
                    <a:pt x="279" y="77"/>
                  </a:lnTo>
                  <a:lnTo>
                    <a:pt x="277" y="89"/>
                  </a:lnTo>
                  <a:lnTo>
                    <a:pt x="275" y="100"/>
                  </a:lnTo>
                  <a:lnTo>
                    <a:pt x="266" y="100"/>
                  </a:lnTo>
                  <a:lnTo>
                    <a:pt x="255" y="100"/>
                  </a:lnTo>
                  <a:lnTo>
                    <a:pt x="242" y="97"/>
                  </a:lnTo>
                  <a:lnTo>
                    <a:pt x="228" y="96"/>
                  </a:lnTo>
                  <a:lnTo>
                    <a:pt x="214" y="94"/>
                  </a:lnTo>
                  <a:lnTo>
                    <a:pt x="201" y="93"/>
                  </a:lnTo>
                  <a:lnTo>
                    <a:pt x="190" y="92"/>
                  </a:lnTo>
                  <a:lnTo>
                    <a:pt x="181" y="93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60" name="Freeform 68"/>
            <p:cNvSpPr>
              <a:spLocks/>
            </p:cNvSpPr>
            <p:nvPr/>
          </p:nvSpPr>
          <p:spPr bwMode="auto">
            <a:xfrm>
              <a:off x="4053" y="1193"/>
              <a:ext cx="270" cy="1401"/>
            </a:xfrm>
            <a:custGeom>
              <a:avLst/>
              <a:gdLst>
                <a:gd name="T0" fmla="*/ 511 w 1083"/>
                <a:gd name="T1" fmla="*/ 5248 h 5605"/>
                <a:gd name="T2" fmla="*/ 495 w 1083"/>
                <a:gd name="T3" fmla="*/ 5078 h 5605"/>
                <a:gd name="T4" fmla="*/ 451 w 1083"/>
                <a:gd name="T5" fmla="*/ 4951 h 5605"/>
                <a:gd name="T6" fmla="*/ 358 w 1083"/>
                <a:gd name="T7" fmla="*/ 4823 h 5605"/>
                <a:gd name="T8" fmla="*/ 225 w 1083"/>
                <a:gd name="T9" fmla="*/ 4535 h 5605"/>
                <a:gd name="T10" fmla="*/ 164 w 1083"/>
                <a:gd name="T11" fmla="*/ 4223 h 5605"/>
                <a:gd name="T12" fmla="*/ 171 w 1083"/>
                <a:gd name="T13" fmla="*/ 3904 h 5605"/>
                <a:gd name="T14" fmla="*/ 239 w 1083"/>
                <a:gd name="T15" fmla="*/ 3594 h 5605"/>
                <a:gd name="T16" fmla="*/ 363 w 1083"/>
                <a:gd name="T17" fmla="*/ 3311 h 5605"/>
                <a:gd name="T18" fmla="*/ 543 w 1083"/>
                <a:gd name="T19" fmla="*/ 2973 h 5605"/>
                <a:gd name="T20" fmla="*/ 611 w 1083"/>
                <a:gd name="T21" fmla="*/ 2737 h 5605"/>
                <a:gd name="T22" fmla="*/ 625 w 1083"/>
                <a:gd name="T23" fmla="*/ 1925 h 5605"/>
                <a:gd name="T24" fmla="*/ 633 w 1083"/>
                <a:gd name="T25" fmla="*/ 932 h 5605"/>
                <a:gd name="T26" fmla="*/ 621 w 1083"/>
                <a:gd name="T27" fmla="*/ 558 h 5605"/>
                <a:gd name="T28" fmla="*/ 590 w 1083"/>
                <a:gd name="T29" fmla="*/ 498 h 5605"/>
                <a:gd name="T30" fmla="*/ 479 w 1083"/>
                <a:gd name="T31" fmla="*/ 428 h 5605"/>
                <a:gd name="T32" fmla="*/ 260 w 1083"/>
                <a:gd name="T33" fmla="*/ 341 h 5605"/>
                <a:gd name="T34" fmla="*/ 59 w 1083"/>
                <a:gd name="T35" fmla="*/ 264 h 5605"/>
                <a:gd name="T36" fmla="*/ 6 w 1083"/>
                <a:gd name="T37" fmla="*/ 217 h 5605"/>
                <a:gd name="T38" fmla="*/ 4 w 1083"/>
                <a:gd name="T39" fmla="*/ 189 h 5605"/>
                <a:gd name="T40" fmla="*/ 43 w 1083"/>
                <a:gd name="T41" fmla="*/ 167 h 5605"/>
                <a:gd name="T42" fmla="*/ 100 w 1083"/>
                <a:gd name="T43" fmla="*/ 159 h 5605"/>
                <a:gd name="T44" fmla="*/ 144 w 1083"/>
                <a:gd name="T45" fmla="*/ 120 h 5605"/>
                <a:gd name="T46" fmla="*/ 187 w 1083"/>
                <a:gd name="T47" fmla="*/ 38 h 5605"/>
                <a:gd name="T48" fmla="*/ 219 w 1083"/>
                <a:gd name="T49" fmla="*/ 73 h 5605"/>
                <a:gd name="T50" fmla="*/ 261 w 1083"/>
                <a:gd name="T51" fmla="*/ 149 h 5605"/>
                <a:gd name="T52" fmla="*/ 325 w 1083"/>
                <a:gd name="T53" fmla="*/ 149 h 5605"/>
                <a:gd name="T54" fmla="*/ 376 w 1083"/>
                <a:gd name="T55" fmla="*/ 107 h 5605"/>
                <a:gd name="T56" fmla="*/ 423 w 1083"/>
                <a:gd name="T57" fmla="*/ 16 h 5605"/>
                <a:gd name="T58" fmla="*/ 442 w 1083"/>
                <a:gd name="T59" fmla="*/ 26 h 5605"/>
                <a:gd name="T60" fmla="*/ 483 w 1083"/>
                <a:gd name="T61" fmla="*/ 132 h 5605"/>
                <a:gd name="T62" fmla="*/ 517 w 1083"/>
                <a:gd name="T63" fmla="*/ 144 h 5605"/>
                <a:gd name="T64" fmla="*/ 584 w 1083"/>
                <a:gd name="T65" fmla="*/ 139 h 5605"/>
                <a:gd name="T66" fmla="*/ 635 w 1083"/>
                <a:gd name="T67" fmla="*/ 45 h 5605"/>
                <a:gd name="T68" fmla="*/ 666 w 1083"/>
                <a:gd name="T69" fmla="*/ 0 h 5605"/>
                <a:gd name="T70" fmla="*/ 684 w 1083"/>
                <a:gd name="T71" fmla="*/ 13 h 5605"/>
                <a:gd name="T72" fmla="*/ 733 w 1083"/>
                <a:gd name="T73" fmla="*/ 130 h 5605"/>
                <a:gd name="T74" fmla="*/ 769 w 1083"/>
                <a:gd name="T75" fmla="*/ 144 h 5605"/>
                <a:gd name="T76" fmla="*/ 840 w 1083"/>
                <a:gd name="T77" fmla="*/ 144 h 5605"/>
                <a:gd name="T78" fmla="*/ 895 w 1083"/>
                <a:gd name="T79" fmla="*/ 52 h 5605"/>
                <a:gd name="T80" fmla="*/ 928 w 1083"/>
                <a:gd name="T81" fmla="*/ 10 h 5605"/>
                <a:gd name="T82" fmla="*/ 946 w 1083"/>
                <a:gd name="T83" fmla="*/ 25 h 5605"/>
                <a:gd name="T84" fmla="*/ 989 w 1083"/>
                <a:gd name="T85" fmla="*/ 148 h 5605"/>
                <a:gd name="T86" fmla="*/ 1019 w 1083"/>
                <a:gd name="T87" fmla="*/ 167 h 5605"/>
                <a:gd name="T88" fmla="*/ 1080 w 1083"/>
                <a:gd name="T89" fmla="*/ 195 h 5605"/>
                <a:gd name="T90" fmla="*/ 1076 w 1083"/>
                <a:gd name="T91" fmla="*/ 251 h 5605"/>
                <a:gd name="T92" fmla="*/ 1023 w 1083"/>
                <a:gd name="T93" fmla="*/ 319 h 5605"/>
                <a:gd name="T94" fmla="*/ 889 w 1083"/>
                <a:gd name="T95" fmla="*/ 389 h 5605"/>
                <a:gd name="T96" fmla="*/ 752 w 1083"/>
                <a:gd name="T97" fmla="*/ 468 h 5605"/>
                <a:gd name="T98" fmla="*/ 697 w 1083"/>
                <a:gd name="T99" fmla="*/ 549 h 5605"/>
                <a:gd name="T100" fmla="*/ 681 w 1083"/>
                <a:gd name="T101" fmla="*/ 809 h 5605"/>
                <a:gd name="T102" fmla="*/ 678 w 1083"/>
                <a:gd name="T103" fmla="*/ 1587 h 5605"/>
                <a:gd name="T104" fmla="*/ 674 w 1083"/>
                <a:gd name="T105" fmla="*/ 2367 h 5605"/>
                <a:gd name="T106" fmla="*/ 709 w 1083"/>
                <a:gd name="T107" fmla="*/ 2912 h 5605"/>
                <a:gd name="T108" fmla="*/ 795 w 1083"/>
                <a:gd name="T109" fmla="*/ 3232 h 5605"/>
                <a:gd name="T110" fmla="*/ 864 w 1083"/>
                <a:gd name="T111" fmla="*/ 3561 h 5605"/>
                <a:gd name="T112" fmla="*/ 885 w 1083"/>
                <a:gd name="T113" fmla="*/ 3941 h 5605"/>
                <a:gd name="T114" fmla="*/ 846 w 1083"/>
                <a:gd name="T115" fmla="*/ 4289 h 5605"/>
                <a:gd name="T116" fmla="*/ 761 w 1083"/>
                <a:gd name="T117" fmla="*/ 4584 h 5605"/>
                <a:gd name="T118" fmla="*/ 640 w 1083"/>
                <a:gd name="T119" fmla="*/ 4875 h 5605"/>
                <a:gd name="T120" fmla="*/ 589 w 1083"/>
                <a:gd name="T121" fmla="*/ 5123 h 5605"/>
                <a:gd name="T122" fmla="*/ 568 w 1083"/>
                <a:gd name="T123" fmla="*/ 5527 h 5605"/>
                <a:gd name="T124" fmla="*/ 517 w 1083"/>
                <a:gd name="T125" fmla="*/ 5587 h 5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3" h="5605">
                  <a:moveTo>
                    <a:pt x="507" y="5582"/>
                  </a:moveTo>
                  <a:lnTo>
                    <a:pt x="508" y="5495"/>
                  </a:lnTo>
                  <a:lnTo>
                    <a:pt x="511" y="5398"/>
                  </a:lnTo>
                  <a:lnTo>
                    <a:pt x="512" y="5349"/>
                  </a:lnTo>
                  <a:lnTo>
                    <a:pt x="512" y="5298"/>
                  </a:lnTo>
                  <a:lnTo>
                    <a:pt x="511" y="5248"/>
                  </a:lnTo>
                  <a:lnTo>
                    <a:pt x="509" y="5198"/>
                  </a:lnTo>
                  <a:lnTo>
                    <a:pt x="508" y="5174"/>
                  </a:lnTo>
                  <a:lnTo>
                    <a:pt x="505" y="5149"/>
                  </a:lnTo>
                  <a:lnTo>
                    <a:pt x="502" y="5125"/>
                  </a:lnTo>
                  <a:lnTo>
                    <a:pt x="499" y="5101"/>
                  </a:lnTo>
                  <a:lnTo>
                    <a:pt x="495" y="5078"/>
                  </a:lnTo>
                  <a:lnTo>
                    <a:pt x="489" y="5055"/>
                  </a:lnTo>
                  <a:lnTo>
                    <a:pt x="483" y="5033"/>
                  </a:lnTo>
                  <a:lnTo>
                    <a:pt x="477" y="5011"/>
                  </a:lnTo>
                  <a:lnTo>
                    <a:pt x="469" y="4991"/>
                  </a:lnTo>
                  <a:lnTo>
                    <a:pt x="461" y="4970"/>
                  </a:lnTo>
                  <a:lnTo>
                    <a:pt x="451" y="4951"/>
                  </a:lnTo>
                  <a:lnTo>
                    <a:pt x="441" y="4932"/>
                  </a:lnTo>
                  <a:lnTo>
                    <a:pt x="428" y="4915"/>
                  </a:lnTo>
                  <a:lnTo>
                    <a:pt x="416" y="4898"/>
                  </a:lnTo>
                  <a:lnTo>
                    <a:pt x="401" y="4883"/>
                  </a:lnTo>
                  <a:lnTo>
                    <a:pt x="387" y="4868"/>
                  </a:lnTo>
                  <a:lnTo>
                    <a:pt x="358" y="4823"/>
                  </a:lnTo>
                  <a:lnTo>
                    <a:pt x="329" y="4778"/>
                  </a:lnTo>
                  <a:lnTo>
                    <a:pt x="305" y="4731"/>
                  </a:lnTo>
                  <a:lnTo>
                    <a:pt x="281" y="4683"/>
                  </a:lnTo>
                  <a:lnTo>
                    <a:pt x="261" y="4635"/>
                  </a:lnTo>
                  <a:lnTo>
                    <a:pt x="242" y="4585"/>
                  </a:lnTo>
                  <a:lnTo>
                    <a:pt x="225" y="4535"/>
                  </a:lnTo>
                  <a:lnTo>
                    <a:pt x="209" y="4483"/>
                  </a:lnTo>
                  <a:lnTo>
                    <a:pt x="197" y="4432"/>
                  </a:lnTo>
                  <a:lnTo>
                    <a:pt x="186" y="4380"/>
                  </a:lnTo>
                  <a:lnTo>
                    <a:pt x="177" y="4328"/>
                  </a:lnTo>
                  <a:lnTo>
                    <a:pt x="170" y="4275"/>
                  </a:lnTo>
                  <a:lnTo>
                    <a:pt x="164" y="4223"/>
                  </a:lnTo>
                  <a:lnTo>
                    <a:pt x="161" y="4169"/>
                  </a:lnTo>
                  <a:lnTo>
                    <a:pt x="160" y="4116"/>
                  </a:lnTo>
                  <a:lnTo>
                    <a:pt x="160" y="4062"/>
                  </a:lnTo>
                  <a:lnTo>
                    <a:pt x="162" y="4009"/>
                  </a:lnTo>
                  <a:lnTo>
                    <a:pt x="166" y="3956"/>
                  </a:lnTo>
                  <a:lnTo>
                    <a:pt x="171" y="3904"/>
                  </a:lnTo>
                  <a:lnTo>
                    <a:pt x="178" y="3851"/>
                  </a:lnTo>
                  <a:lnTo>
                    <a:pt x="187" y="3798"/>
                  </a:lnTo>
                  <a:lnTo>
                    <a:pt x="197" y="3746"/>
                  </a:lnTo>
                  <a:lnTo>
                    <a:pt x="209" y="3695"/>
                  </a:lnTo>
                  <a:lnTo>
                    <a:pt x="224" y="3644"/>
                  </a:lnTo>
                  <a:lnTo>
                    <a:pt x="239" y="3594"/>
                  </a:lnTo>
                  <a:lnTo>
                    <a:pt x="255" y="3544"/>
                  </a:lnTo>
                  <a:lnTo>
                    <a:pt x="274" y="3496"/>
                  </a:lnTo>
                  <a:lnTo>
                    <a:pt x="295" y="3448"/>
                  </a:lnTo>
                  <a:lnTo>
                    <a:pt x="316" y="3402"/>
                  </a:lnTo>
                  <a:lnTo>
                    <a:pt x="338" y="3356"/>
                  </a:lnTo>
                  <a:lnTo>
                    <a:pt x="363" y="3311"/>
                  </a:lnTo>
                  <a:lnTo>
                    <a:pt x="389" y="3267"/>
                  </a:lnTo>
                  <a:lnTo>
                    <a:pt x="419" y="3218"/>
                  </a:lnTo>
                  <a:lnTo>
                    <a:pt x="451" y="3160"/>
                  </a:lnTo>
                  <a:lnTo>
                    <a:pt x="482" y="3100"/>
                  </a:lnTo>
                  <a:lnTo>
                    <a:pt x="514" y="3037"/>
                  </a:lnTo>
                  <a:lnTo>
                    <a:pt x="543" y="2973"/>
                  </a:lnTo>
                  <a:lnTo>
                    <a:pt x="569" y="2911"/>
                  </a:lnTo>
                  <a:lnTo>
                    <a:pt x="581" y="2881"/>
                  </a:lnTo>
                  <a:lnTo>
                    <a:pt x="591" y="2852"/>
                  </a:lnTo>
                  <a:lnTo>
                    <a:pt x="601" y="2825"/>
                  </a:lnTo>
                  <a:lnTo>
                    <a:pt x="609" y="2799"/>
                  </a:lnTo>
                  <a:lnTo>
                    <a:pt x="611" y="2737"/>
                  </a:lnTo>
                  <a:lnTo>
                    <a:pt x="614" y="2648"/>
                  </a:lnTo>
                  <a:lnTo>
                    <a:pt x="616" y="2535"/>
                  </a:lnTo>
                  <a:lnTo>
                    <a:pt x="618" y="2404"/>
                  </a:lnTo>
                  <a:lnTo>
                    <a:pt x="620" y="2255"/>
                  </a:lnTo>
                  <a:lnTo>
                    <a:pt x="623" y="2094"/>
                  </a:lnTo>
                  <a:lnTo>
                    <a:pt x="625" y="1925"/>
                  </a:lnTo>
                  <a:lnTo>
                    <a:pt x="627" y="1750"/>
                  </a:lnTo>
                  <a:lnTo>
                    <a:pt x="628" y="1574"/>
                  </a:lnTo>
                  <a:lnTo>
                    <a:pt x="630" y="1401"/>
                  </a:lnTo>
                  <a:lnTo>
                    <a:pt x="632" y="1234"/>
                  </a:lnTo>
                  <a:lnTo>
                    <a:pt x="632" y="1075"/>
                  </a:lnTo>
                  <a:lnTo>
                    <a:pt x="633" y="932"/>
                  </a:lnTo>
                  <a:lnTo>
                    <a:pt x="633" y="804"/>
                  </a:lnTo>
                  <a:lnTo>
                    <a:pt x="632" y="698"/>
                  </a:lnTo>
                  <a:lnTo>
                    <a:pt x="630" y="616"/>
                  </a:lnTo>
                  <a:lnTo>
                    <a:pt x="629" y="597"/>
                  </a:lnTo>
                  <a:lnTo>
                    <a:pt x="626" y="577"/>
                  </a:lnTo>
                  <a:lnTo>
                    <a:pt x="621" y="558"/>
                  </a:lnTo>
                  <a:lnTo>
                    <a:pt x="615" y="540"/>
                  </a:lnTo>
                  <a:lnTo>
                    <a:pt x="611" y="531"/>
                  </a:lnTo>
                  <a:lnTo>
                    <a:pt x="607" y="522"/>
                  </a:lnTo>
                  <a:lnTo>
                    <a:pt x="601" y="514"/>
                  </a:lnTo>
                  <a:lnTo>
                    <a:pt x="597" y="506"/>
                  </a:lnTo>
                  <a:lnTo>
                    <a:pt x="590" y="498"/>
                  </a:lnTo>
                  <a:lnTo>
                    <a:pt x="584" y="492"/>
                  </a:lnTo>
                  <a:lnTo>
                    <a:pt x="578" y="486"/>
                  </a:lnTo>
                  <a:lnTo>
                    <a:pt x="570" y="480"/>
                  </a:lnTo>
                  <a:lnTo>
                    <a:pt x="539" y="461"/>
                  </a:lnTo>
                  <a:lnTo>
                    <a:pt x="509" y="443"/>
                  </a:lnTo>
                  <a:lnTo>
                    <a:pt x="479" y="428"/>
                  </a:lnTo>
                  <a:lnTo>
                    <a:pt x="447" y="413"/>
                  </a:lnTo>
                  <a:lnTo>
                    <a:pt x="416" y="400"/>
                  </a:lnTo>
                  <a:lnTo>
                    <a:pt x="384" y="386"/>
                  </a:lnTo>
                  <a:lnTo>
                    <a:pt x="353" y="375"/>
                  </a:lnTo>
                  <a:lnTo>
                    <a:pt x="323" y="363"/>
                  </a:lnTo>
                  <a:lnTo>
                    <a:pt x="260" y="341"/>
                  </a:lnTo>
                  <a:lnTo>
                    <a:pt x="197" y="320"/>
                  </a:lnTo>
                  <a:lnTo>
                    <a:pt x="166" y="309"/>
                  </a:lnTo>
                  <a:lnTo>
                    <a:pt x="135" y="297"/>
                  </a:lnTo>
                  <a:lnTo>
                    <a:pt x="105" y="285"/>
                  </a:lnTo>
                  <a:lnTo>
                    <a:pt x="75" y="272"/>
                  </a:lnTo>
                  <a:lnTo>
                    <a:pt x="59" y="264"/>
                  </a:lnTo>
                  <a:lnTo>
                    <a:pt x="42" y="251"/>
                  </a:lnTo>
                  <a:lnTo>
                    <a:pt x="33" y="245"/>
                  </a:lnTo>
                  <a:lnTo>
                    <a:pt x="25" y="238"/>
                  </a:lnTo>
                  <a:lnTo>
                    <a:pt x="18" y="231"/>
                  </a:lnTo>
                  <a:lnTo>
                    <a:pt x="12" y="223"/>
                  </a:lnTo>
                  <a:lnTo>
                    <a:pt x="6" y="217"/>
                  </a:lnTo>
                  <a:lnTo>
                    <a:pt x="3" y="210"/>
                  </a:lnTo>
                  <a:lnTo>
                    <a:pt x="0" y="203"/>
                  </a:lnTo>
                  <a:lnTo>
                    <a:pt x="0" y="196"/>
                  </a:lnTo>
                  <a:lnTo>
                    <a:pt x="0" y="194"/>
                  </a:lnTo>
                  <a:lnTo>
                    <a:pt x="2" y="191"/>
                  </a:lnTo>
                  <a:lnTo>
                    <a:pt x="4" y="189"/>
                  </a:lnTo>
                  <a:lnTo>
                    <a:pt x="6" y="186"/>
                  </a:lnTo>
                  <a:lnTo>
                    <a:pt x="13" y="182"/>
                  </a:lnTo>
                  <a:lnTo>
                    <a:pt x="22" y="180"/>
                  </a:lnTo>
                  <a:lnTo>
                    <a:pt x="30" y="176"/>
                  </a:lnTo>
                  <a:lnTo>
                    <a:pt x="39" y="171"/>
                  </a:lnTo>
                  <a:lnTo>
                    <a:pt x="43" y="167"/>
                  </a:lnTo>
                  <a:lnTo>
                    <a:pt x="48" y="165"/>
                  </a:lnTo>
                  <a:lnTo>
                    <a:pt x="52" y="163"/>
                  </a:lnTo>
                  <a:lnTo>
                    <a:pt x="57" y="162"/>
                  </a:lnTo>
                  <a:lnTo>
                    <a:pt x="69" y="162"/>
                  </a:lnTo>
                  <a:lnTo>
                    <a:pt x="84" y="160"/>
                  </a:lnTo>
                  <a:lnTo>
                    <a:pt x="100" y="159"/>
                  </a:lnTo>
                  <a:lnTo>
                    <a:pt x="119" y="158"/>
                  </a:lnTo>
                  <a:lnTo>
                    <a:pt x="124" y="157"/>
                  </a:lnTo>
                  <a:lnTo>
                    <a:pt x="127" y="154"/>
                  </a:lnTo>
                  <a:lnTo>
                    <a:pt x="132" y="147"/>
                  </a:lnTo>
                  <a:lnTo>
                    <a:pt x="136" y="139"/>
                  </a:lnTo>
                  <a:lnTo>
                    <a:pt x="144" y="120"/>
                  </a:lnTo>
                  <a:lnTo>
                    <a:pt x="154" y="98"/>
                  </a:lnTo>
                  <a:lnTo>
                    <a:pt x="163" y="75"/>
                  </a:lnTo>
                  <a:lnTo>
                    <a:pt x="172" y="56"/>
                  </a:lnTo>
                  <a:lnTo>
                    <a:pt x="177" y="48"/>
                  </a:lnTo>
                  <a:lnTo>
                    <a:pt x="182" y="41"/>
                  </a:lnTo>
                  <a:lnTo>
                    <a:pt x="187" y="38"/>
                  </a:lnTo>
                  <a:lnTo>
                    <a:pt x="191" y="36"/>
                  </a:lnTo>
                  <a:lnTo>
                    <a:pt x="196" y="37"/>
                  </a:lnTo>
                  <a:lnTo>
                    <a:pt x="200" y="41"/>
                  </a:lnTo>
                  <a:lnTo>
                    <a:pt x="206" y="47"/>
                  </a:lnTo>
                  <a:lnTo>
                    <a:pt x="210" y="54"/>
                  </a:lnTo>
                  <a:lnTo>
                    <a:pt x="219" y="73"/>
                  </a:lnTo>
                  <a:lnTo>
                    <a:pt x="228" y="94"/>
                  </a:lnTo>
                  <a:lnTo>
                    <a:pt x="239" y="116"/>
                  </a:lnTo>
                  <a:lnTo>
                    <a:pt x="247" y="135"/>
                  </a:lnTo>
                  <a:lnTo>
                    <a:pt x="253" y="141"/>
                  </a:lnTo>
                  <a:lnTo>
                    <a:pt x="259" y="147"/>
                  </a:lnTo>
                  <a:lnTo>
                    <a:pt x="261" y="149"/>
                  </a:lnTo>
                  <a:lnTo>
                    <a:pt x="263" y="150"/>
                  </a:lnTo>
                  <a:lnTo>
                    <a:pt x="267" y="151"/>
                  </a:lnTo>
                  <a:lnTo>
                    <a:pt x="269" y="151"/>
                  </a:lnTo>
                  <a:lnTo>
                    <a:pt x="287" y="151"/>
                  </a:lnTo>
                  <a:lnTo>
                    <a:pt x="306" y="150"/>
                  </a:lnTo>
                  <a:lnTo>
                    <a:pt x="325" y="149"/>
                  </a:lnTo>
                  <a:lnTo>
                    <a:pt x="345" y="149"/>
                  </a:lnTo>
                  <a:lnTo>
                    <a:pt x="350" y="147"/>
                  </a:lnTo>
                  <a:lnTo>
                    <a:pt x="354" y="142"/>
                  </a:lnTo>
                  <a:lnTo>
                    <a:pt x="359" y="136"/>
                  </a:lnTo>
                  <a:lnTo>
                    <a:pt x="364" y="128"/>
                  </a:lnTo>
                  <a:lnTo>
                    <a:pt x="376" y="107"/>
                  </a:lnTo>
                  <a:lnTo>
                    <a:pt x="386" y="82"/>
                  </a:lnTo>
                  <a:lnTo>
                    <a:pt x="397" y="57"/>
                  </a:lnTo>
                  <a:lnTo>
                    <a:pt x="408" y="36"/>
                  </a:lnTo>
                  <a:lnTo>
                    <a:pt x="413" y="27"/>
                  </a:lnTo>
                  <a:lnTo>
                    <a:pt x="418" y="20"/>
                  </a:lnTo>
                  <a:lnTo>
                    <a:pt x="423" y="16"/>
                  </a:lnTo>
                  <a:lnTo>
                    <a:pt x="428" y="14"/>
                  </a:lnTo>
                  <a:lnTo>
                    <a:pt x="431" y="14"/>
                  </a:lnTo>
                  <a:lnTo>
                    <a:pt x="433" y="16"/>
                  </a:lnTo>
                  <a:lnTo>
                    <a:pt x="435" y="17"/>
                  </a:lnTo>
                  <a:lnTo>
                    <a:pt x="437" y="20"/>
                  </a:lnTo>
                  <a:lnTo>
                    <a:pt x="442" y="26"/>
                  </a:lnTo>
                  <a:lnTo>
                    <a:pt x="446" y="35"/>
                  </a:lnTo>
                  <a:lnTo>
                    <a:pt x="454" y="55"/>
                  </a:lnTo>
                  <a:lnTo>
                    <a:pt x="462" y="80"/>
                  </a:lnTo>
                  <a:lnTo>
                    <a:pt x="471" y="103"/>
                  </a:lnTo>
                  <a:lnTo>
                    <a:pt x="479" y="125"/>
                  </a:lnTo>
                  <a:lnTo>
                    <a:pt x="483" y="132"/>
                  </a:lnTo>
                  <a:lnTo>
                    <a:pt x="488" y="139"/>
                  </a:lnTo>
                  <a:lnTo>
                    <a:pt x="490" y="141"/>
                  </a:lnTo>
                  <a:lnTo>
                    <a:pt x="492" y="142"/>
                  </a:lnTo>
                  <a:lnTo>
                    <a:pt x="495" y="144"/>
                  </a:lnTo>
                  <a:lnTo>
                    <a:pt x="498" y="145"/>
                  </a:lnTo>
                  <a:lnTo>
                    <a:pt x="517" y="144"/>
                  </a:lnTo>
                  <a:lnTo>
                    <a:pt x="537" y="144"/>
                  </a:lnTo>
                  <a:lnTo>
                    <a:pt x="557" y="144"/>
                  </a:lnTo>
                  <a:lnTo>
                    <a:pt x="576" y="144"/>
                  </a:lnTo>
                  <a:lnTo>
                    <a:pt x="580" y="142"/>
                  </a:lnTo>
                  <a:lnTo>
                    <a:pt x="582" y="141"/>
                  </a:lnTo>
                  <a:lnTo>
                    <a:pt x="584" y="139"/>
                  </a:lnTo>
                  <a:lnTo>
                    <a:pt x="588" y="137"/>
                  </a:lnTo>
                  <a:lnTo>
                    <a:pt x="593" y="130"/>
                  </a:lnTo>
                  <a:lnTo>
                    <a:pt x="599" y="120"/>
                  </a:lnTo>
                  <a:lnTo>
                    <a:pt x="611" y="98"/>
                  </a:lnTo>
                  <a:lnTo>
                    <a:pt x="623" y="72"/>
                  </a:lnTo>
                  <a:lnTo>
                    <a:pt x="635" y="45"/>
                  </a:lnTo>
                  <a:lnTo>
                    <a:pt x="646" y="22"/>
                  </a:lnTo>
                  <a:lnTo>
                    <a:pt x="653" y="13"/>
                  </a:lnTo>
                  <a:lnTo>
                    <a:pt x="658" y="5"/>
                  </a:lnTo>
                  <a:lnTo>
                    <a:pt x="661" y="3"/>
                  </a:lnTo>
                  <a:lnTo>
                    <a:pt x="663" y="1"/>
                  </a:lnTo>
                  <a:lnTo>
                    <a:pt x="666" y="0"/>
                  </a:lnTo>
                  <a:lnTo>
                    <a:pt x="669" y="0"/>
                  </a:lnTo>
                  <a:lnTo>
                    <a:pt x="672" y="0"/>
                  </a:lnTo>
                  <a:lnTo>
                    <a:pt x="674" y="1"/>
                  </a:lnTo>
                  <a:lnTo>
                    <a:pt x="676" y="3"/>
                  </a:lnTo>
                  <a:lnTo>
                    <a:pt x="680" y="5"/>
                  </a:lnTo>
                  <a:lnTo>
                    <a:pt x="684" y="13"/>
                  </a:lnTo>
                  <a:lnTo>
                    <a:pt x="690" y="22"/>
                  </a:lnTo>
                  <a:lnTo>
                    <a:pt x="699" y="45"/>
                  </a:lnTo>
                  <a:lnTo>
                    <a:pt x="709" y="72"/>
                  </a:lnTo>
                  <a:lnTo>
                    <a:pt x="718" y="98"/>
                  </a:lnTo>
                  <a:lnTo>
                    <a:pt x="727" y="121"/>
                  </a:lnTo>
                  <a:lnTo>
                    <a:pt x="733" y="130"/>
                  </a:lnTo>
                  <a:lnTo>
                    <a:pt x="737" y="137"/>
                  </a:lnTo>
                  <a:lnTo>
                    <a:pt x="739" y="140"/>
                  </a:lnTo>
                  <a:lnTo>
                    <a:pt x="743" y="141"/>
                  </a:lnTo>
                  <a:lnTo>
                    <a:pt x="745" y="144"/>
                  </a:lnTo>
                  <a:lnTo>
                    <a:pt x="747" y="144"/>
                  </a:lnTo>
                  <a:lnTo>
                    <a:pt x="769" y="144"/>
                  </a:lnTo>
                  <a:lnTo>
                    <a:pt x="790" y="145"/>
                  </a:lnTo>
                  <a:lnTo>
                    <a:pt x="811" y="146"/>
                  </a:lnTo>
                  <a:lnTo>
                    <a:pt x="831" y="146"/>
                  </a:lnTo>
                  <a:lnTo>
                    <a:pt x="834" y="146"/>
                  </a:lnTo>
                  <a:lnTo>
                    <a:pt x="837" y="145"/>
                  </a:lnTo>
                  <a:lnTo>
                    <a:pt x="840" y="144"/>
                  </a:lnTo>
                  <a:lnTo>
                    <a:pt x="844" y="140"/>
                  </a:lnTo>
                  <a:lnTo>
                    <a:pt x="849" y="133"/>
                  </a:lnTo>
                  <a:lnTo>
                    <a:pt x="856" y="126"/>
                  </a:lnTo>
                  <a:lnTo>
                    <a:pt x="870" y="103"/>
                  </a:lnTo>
                  <a:lnTo>
                    <a:pt x="883" y="77"/>
                  </a:lnTo>
                  <a:lnTo>
                    <a:pt x="895" y="52"/>
                  </a:lnTo>
                  <a:lnTo>
                    <a:pt x="908" y="30"/>
                  </a:lnTo>
                  <a:lnTo>
                    <a:pt x="914" y="21"/>
                  </a:lnTo>
                  <a:lnTo>
                    <a:pt x="920" y="14"/>
                  </a:lnTo>
                  <a:lnTo>
                    <a:pt x="922" y="12"/>
                  </a:lnTo>
                  <a:lnTo>
                    <a:pt x="926" y="10"/>
                  </a:lnTo>
                  <a:lnTo>
                    <a:pt x="928" y="10"/>
                  </a:lnTo>
                  <a:lnTo>
                    <a:pt x="930" y="9"/>
                  </a:lnTo>
                  <a:lnTo>
                    <a:pt x="934" y="10"/>
                  </a:lnTo>
                  <a:lnTo>
                    <a:pt x="936" y="11"/>
                  </a:lnTo>
                  <a:lnTo>
                    <a:pt x="939" y="13"/>
                  </a:lnTo>
                  <a:lnTo>
                    <a:pt x="941" y="17"/>
                  </a:lnTo>
                  <a:lnTo>
                    <a:pt x="946" y="25"/>
                  </a:lnTo>
                  <a:lnTo>
                    <a:pt x="952" y="34"/>
                  </a:lnTo>
                  <a:lnTo>
                    <a:pt x="961" y="58"/>
                  </a:lnTo>
                  <a:lnTo>
                    <a:pt x="968" y="85"/>
                  </a:lnTo>
                  <a:lnTo>
                    <a:pt x="976" y="113"/>
                  </a:lnTo>
                  <a:lnTo>
                    <a:pt x="984" y="138"/>
                  </a:lnTo>
                  <a:lnTo>
                    <a:pt x="989" y="148"/>
                  </a:lnTo>
                  <a:lnTo>
                    <a:pt x="992" y="156"/>
                  </a:lnTo>
                  <a:lnTo>
                    <a:pt x="994" y="158"/>
                  </a:lnTo>
                  <a:lnTo>
                    <a:pt x="996" y="160"/>
                  </a:lnTo>
                  <a:lnTo>
                    <a:pt x="999" y="163"/>
                  </a:lnTo>
                  <a:lnTo>
                    <a:pt x="1001" y="163"/>
                  </a:lnTo>
                  <a:lnTo>
                    <a:pt x="1019" y="167"/>
                  </a:lnTo>
                  <a:lnTo>
                    <a:pt x="1035" y="172"/>
                  </a:lnTo>
                  <a:lnTo>
                    <a:pt x="1049" y="176"/>
                  </a:lnTo>
                  <a:lnTo>
                    <a:pt x="1060" y="181"/>
                  </a:lnTo>
                  <a:lnTo>
                    <a:pt x="1069" y="186"/>
                  </a:lnTo>
                  <a:lnTo>
                    <a:pt x="1076" y="192"/>
                  </a:lnTo>
                  <a:lnTo>
                    <a:pt x="1080" y="195"/>
                  </a:lnTo>
                  <a:lnTo>
                    <a:pt x="1081" y="199"/>
                  </a:lnTo>
                  <a:lnTo>
                    <a:pt x="1082" y="202"/>
                  </a:lnTo>
                  <a:lnTo>
                    <a:pt x="1083" y="205"/>
                  </a:lnTo>
                  <a:lnTo>
                    <a:pt x="1082" y="222"/>
                  </a:lnTo>
                  <a:lnTo>
                    <a:pt x="1080" y="237"/>
                  </a:lnTo>
                  <a:lnTo>
                    <a:pt x="1076" y="251"/>
                  </a:lnTo>
                  <a:lnTo>
                    <a:pt x="1071" y="265"/>
                  </a:lnTo>
                  <a:lnTo>
                    <a:pt x="1064" y="277"/>
                  </a:lnTo>
                  <a:lnTo>
                    <a:pt x="1055" y="288"/>
                  </a:lnTo>
                  <a:lnTo>
                    <a:pt x="1046" y="300"/>
                  </a:lnTo>
                  <a:lnTo>
                    <a:pt x="1035" y="310"/>
                  </a:lnTo>
                  <a:lnTo>
                    <a:pt x="1023" y="319"/>
                  </a:lnTo>
                  <a:lnTo>
                    <a:pt x="1011" y="328"/>
                  </a:lnTo>
                  <a:lnTo>
                    <a:pt x="998" y="337"/>
                  </a:lnTo>
                  <a:lnTo>
                    <a:pt x="983" y="345"/>
                  </a:lnTo>
                  <a:lnTo>
                    <a:pt x="953" y="360"/>
                  </a:lnTo>
                  <a:lnTo>
                    <a:pt x="921" y="375"/>
                  </a:lnTo>
                  <a:lnTo>
                    <a:pt x="889" y="389"/>
                  </a:lnTo>
                  <a:lnTo>
                    <a:pt x="856" y="405"/>
                  </a:lnTo>
                  <a:lnTo>
                    <a:pt x="824" y="421"/>
                  </a:lnTo>
                  <a:lnTo>
                    <a:pt x="793" y="438"/>
                  </a:lnTo>
                  <a:lnTo>
                    <a:pt x="779" y="448"/>
                  </a:lnTo>
                  <a:lnTo>
                    <a:pt x="765" y="457"/>
                  </a:lnTo>
                  <a:lnTo>
                    <a:pt x="752" y="468"/>
                  </a:lnTo>
                  <a:lnTo>
                    <a:pt x="740" y="479"/>
                  </a:lnTo>
                  <a:lnTo>
                    <a:pt x="729" y="491"/>
                  </a:lnTo>
                  <a:lnTo>
                    <a:pt x="719" y="504"/>
                  </a:lnTo>
                  <a:lnTo>
                    <a:pt x="710" y="517"/>
                  </a:lnTo>
                  <a:lnTo>
                    <a:pt x="703" y="532"/>
                  </a:lnTo>
                  <a:lnTo>
                    <a:pt x="697" y="549"/>
                  </a:lnTo>
                  <a:lnTo>
                    <a:pt x="692" y="567"/>
                  </a:lnTo>
                  <a:lnTo>
                    <a:pt x="689" y="586"/>
                  </a:lnTo>
                  <a:lnTo>
                    <a:pt x="688" y="604"/>
                  </a:lnTo>
                  <a:lnTo>
                    <a:pt x="685" y="642"/>
                  </a:lnTo>
                  <a:lnTo>
                    <a:pt x="682" y="679"/>
                  </a:lnTo>
                  <a:lnTo>
                    <a:pt x="681" y="809"/>
                  </a:lnTo>
                  <a:lnTo>
                    <a:pt x="681" y="938"/>
                  </a:lnTo>
                  <a:lnTo>
                    <a:pt x="680" y="1069"/>
                  </a:lnTo>
                  <a:lnTo>
                    <a:pt x="679" y="1198"/>
                  </a:lnTo>
                  <a:lnTo>
                    <a:pt x="679" y="1328"/>
                  </a:lnTo>
                  <a:lnTo>
                    <a:pt x="678" y="1457"/>
                  </a:lnTo>
                  <a:lnTo>
                    <a:pt x="678" y="1587"/>
                  </a:lnTo>
                  <a:lnTo>
                    <a:pt x="676" y="1718"/>
                  </a:lnTo>
                  <a:lnTo>
                    <a:pt x="676" y="1847"/>
                  </a:lnTo>
                  <a:lnTo>
                    <a:pt x="675" y="1977"/>
                  </a:lnTo>
                  <a:lnTo>
                    <a:pt x="675" y="2107"/>
                  </a:lnTo>
                  <a:lnTo>
                    <a:pt x="674" y="2236"/>
                  </a:lnTo>
                  <a:lnTo>
                    <a:pt x="674" y="2367"/>
                  </a:lnTo>
                  <a:lnTo>
                    <a:pt x="673" y="2497"/>
                  </a:lnTo>
                  <a:lnTo>
                    <a:pt x="673" y="2626"/>
                  </a:lnTo>
                  <a:lnTo>
                    <a:pt x="672" y="2756"/>
                  </a:lnTo>
                  <a:lnTo>
                    <a:pt x="683" y="2808"/>
                  </a:lnTo>
                  <a:lnTo>
                    <a:pt x="696" y="2861"/>
                  </a:lnTo>
                  <a:lnTo>
                    <a:pt x="709" y="2912"/>
                  </a:lnTo>
                  <a:lnTo>
                    <a:pt x="722" y="2965"/>
                  </a:lnTo>
                  <a:lnTo>
                    <a:pt x="737" y="3018"/>
                  </a:lnTo>
                  <a:lnTo>
                    <a:pt x="752" y="3072"/>
                  </a:lnTo>
                  <a:lnTo>
                    <a:pt x="766" y="3124"/>
                  </a:lnTo>
                  <a:lnTo>
                    <a:pt x="781" y="3178"/>
                  </a:lnTo>
                  <a:lnTo>
                    <a:pt x="795" y="3232"/>
                  </a:lnTo>
                  <a:lnTo>
                    <a:pt x="809" y="3286"/>
                  </a:lnTo>
                  <a:lnTo>
                    <a:pt x="822" y="3341"/>
                  </a:lnTo>
                  <a:lnTo>
                    <a:pt x="835" y="3395"/>
                  </a:lnTo>
                  <a:lnTo>
                    <a:pt x="846" y="3451"/>
                  </a:lnTo>
                  <a:lnTo>
                    <a:pt x="856" y="3506"/>
                  </a:lnTo>
                  <a:lnTo>
                    <a:pt x="864" y="3561"/>
                  </a:lnTo>
                  <a:lnTo>
                    <a:pt x="871" y="3617"/>
                  </a:lnTo>
                  <a:lnTo>
                    <a:pt x="877" y="3683"/>
                  </a:lnTo>
                  <a:lnTo>
                    <a:pt x="882" y="3746"/>
                  </a:lnTo>
                  <a:lnTo>
                    <a:pt x="884" y="3812"/>
                  </a:lnTo>
                  <a:lnTo>
                    <a:pt x="885" y="3877"/>
                  </a:lnTo>
                  <a:lnTo>
                    <a:pt x="885" y="3941"/>
                  </a:lnTo>
                  <a:lnTo>
                    <a:pt x="882" y="4006"/>
                  </a:lnTo>
                  <a:lnTo>
                    <a:pt x="877" y="4070"/>
                  </a:lnTo>
                  <a:lnTo>
                    <a:pt x="871" y="4135"/>
                  </a:lnTo>
                  <a:lnTo>
                    <a:pt x="864" y="4187"/>
                  </a:lnTo>
                  <a:lnTo>
                    <a:pt x="855" y="4238"/>
                  </a:lnTo>
                  <a:lnTo>
                    <a:pt x="846" y="4289"/>
                  </a:lnTo>
                  <a:lnTo>
                    <a:pt x="835" y="4339"/>
                  </a:lnTo>
                  <a:lnTo>
                    <a:pt x="822" y="4389"/>
                  </a:lnTo>
                  <a:lnTo>
                    <a:pt x="808" y="4438"/>
                  </a:lnTo>
                  <a:lnTo>
                    <a:pt x="793" y="4488"/>
                  </a:lnTo>
                  <a:lnTo>
                    <a:pt x="777" y="4536"/>
                  </a:lnTo>
                  <a:lnTo>
                    <a:pt x="761" y="4584"/>
                  </a:lnTo>
                  <a:lnTo>
                    <a:pt x="743" y="4632"/>
                  </a:lnTo>
                  <a:lnTo>
                    <a:pt x="724" y="4681"/>
                  </a:lnTo>
                  <a:lnTo>
                    <a:pt x="705" y="4729"/>
                  </a:lnTo>
                  <a:lnTo>
                    <a:pt x="684" y="4778"/>
                  </a:lnTo>
                  <a:lnTo>
                    <a:pt x="662" y="4827"/>
                  </a:lnTo>
                  <a:lnTo>
                    <a:pt x="640" y="4875"/>
                  </a:lnTo>
                  <a:lnTo>
                    <a:pt x="618" y="4924"/>
                  </a:lnTo>
                  <a:lnTo>
                    <a:pt x="610" y="4959"/>
                  </a:lnTo>
                  <a:lnTo>
                    <a:pt x="603" y="4997"/>
                  </a:lnTo>
                  <a:lnTo>
                    <a:pt x="598" y="5038"/>
                  </a:lnTo>
                  <a:lnTo>
                    <a:pt x="593" y="5079"/>
                  </a:lnTo>
                  <a:lnTo>
                    <a:pt x="589" y="5123"/>
                  </a:lnTo>
                  <a:lnTo>
                    <a:pt x="585" y="5168"/>
                  </a:lnTo>
                  <a:lnTo>
                    <a:pt x="583" y="5214"/>
                  </a:lnTo>
                  <a:lnTo>
                    <a:pt x="581" y="5260"/>
                  </a:lnTo>
                  <a:lnTo>
                    <a:pt x="576" y="5352"/>
                  </a:lnTo>
                  <a:lnTo>
                    <a:pt x="572" y="5443"/>
                  </a:lnTo>
                  <a:lnTo>
                    <a:pt x="568" y="5527"/>
                  </a:lnTo>
                  <a:lnTo>
                    <a:pt x="562" y="5605"/>
                  </a:lnTo>
                  <a:lnTo>
                    <a:pt x="557" y="5604"/>
                  </a:lnTo>
                  <a:lnTo>
                    <a:pt x="551" y="5602"/>
                  </a:lnTo>
                  <a:lnTo>
                    <a:pt x="542" y="5599"/>
                  </a:lnTo>
                  <a:lnTo>
                    <a:pt x="534" y="5595"/>
                  </a:lnTo>
                  <a:lnTo>
                    <a:pt x="517" y="5587"/>
                  </a:lnTo>
                  <a:lnTo>
                    <a:pt x="507" y="5582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61" name="Freeform 69"/>
            <p:cNvSpPr>
              <a:spLocks/>
            </p:cNvSpPr>
            <p:nvPr/>
          </p:nvSpPr>
          <p:spPr bwMode="auto">
            <a:xfrm>
              <a:off x="4053" y="1193"/>
              <a:ext cx="270" cy="1401"/>
            </a:xfrm>
            <a:custGeom>
              <a:avLst/>
              <a:gdLst>
                <a:gd name="T0" fmla="*/ 511 w 1083"/>
                <a:gd name="T1" fmla="*/ 5248 h 5605"/>
                <a:gd name="T2" fmla="*/ 495 w 1083"/>
                <a:gd name="T3" fmla="*/ 5078 h 5605"/>
                <a:gd name="T4" fmla="*/ 451 w 1083"/>
                <a:gd name="T5" fmla="*/ 4951 h 5605"/>
                <a:gd name="T6" fmla="*/ 358 w 1083"/>
                <a:gd name="T7" fmla="*/ 4823 h 5605"/>
                <a:gd name="T8" fmla="*/ 225 w 1083"/>
                <a:gd name="T9" fmla="*/ 4535 h 5605"/>
                <a:gd name="T10" fmla="*/ 164 w 1083"/>
                <a:gd name="T11" fmla="*/ 4223 h 5605"/>
                <a:gd name="T12" fmla="*/ 171 w 1083"/>
                <a:gd name="T13" fmla="*/ 3904 h 5605"/>
                <a:gd name="T14" fmla="*/ 239 w 1083"/>
                <a:gd name="T15" fmla="*/ 3594 h 5605"/>
                <a:gd name="T16" fmla="*/ 363 w 1083"/>
                <a:gd name="T17" fmla="*/ 3311 h 5605"/>
                <a:gd name="T18" fmla="*/ 543 w 1083"/>
                <a:gd name="T19" fmla="*/ 2973 h 5605"/>
                <a:gd name="T20" fmla="*/ 611 w 1083"/>
                <a:gd name="T21" fmla="*/ 2737 h 5605"/>
                <a:gd name="T22" fmla="*/ 625 w 1083"/>
                <a:gd name="T23" fmla="*/ 1925 h 5605"/>
                <a:gd name="T24" fmla="*/ 633 w 1083"/>
                <a:gd name="T25" fmla="*/ 932 h 5605"/>
                <a:gd name="T26" fmla="*/ 621 w 1083"/>
                <a:gd name="T27" fmla="*/ 558 h 5605"/>
                <a:gd name="T28" fmla="*/ 590 w 1083"/>
                <a:gd name="T29" fmla="*/ 498 h 5605"/>
                <a:gd name="T30" fmla="*/ 479 w 1083"/>
                <a:gd name="T31" fmla="*/ 428 h 5605"/>
                <a:gd name="T32" fmla="*/ 260 w 1083"/>
                <a:gd name="T33" fmla="*/ 341 h 5605"/>
                <a:gd name="T34" fmla="*/ 59 w 1083"/>
                <a:gd name="T35" fmla="*/ 264 h 5605"/>
                <a:gd name="T36" fmla="*/ 6 w 1083"/>
                <a:gd name="T37" fmla="*/ 217 h 5605"/>
                <a:gd name="T38" fmla="*/ 4 w 1083"/>
                <a:gd name="T39" fmla="*/ 189 h 5605"/>
                <a:gd name="T40" fmla="*/ 43 w 1083"/>
                <a:gd name="T41" fmla="*/ 167 h 5605"/>
                <a:gd name="T42" fmla="*/ 100 w 1083"/>
                <a:gd name="T43" fmla="*/ 159 h 5605"/>
                <a:gd name="T44" fmla="*/ 144 w 1083"/>
                <a:gd name="T45" fmla="*/ 120 h 5605"/>
                <a:gd name="T46" fmla="*/ 187 w 1083"/>
                <a:gd name="T47" fmla="*/ 38 h 5605"/>
                <a:gd name="T48" fmla="*/ 219 w 1083"/>
                <a:gd name="T49" fmla="*/ 73 h 5605"/>
                <a:gd name="T50" fmla="*/ 261 w 1083"/>
                <a:gd name="T51" fmla="*/ 149 h 5605"/>
                <a:gd name="T52" fmla="*/ 325 w 1083"/>
                <a:gd name="T53" fmla="*/ 149 h 5605"/>
                <a:gd name="T54" fmla="*/ 376 w 1083"/>
                <a:gd name="T55" fmla="*/ 107 h 5605"/>
                <a:gd name="T56" fmla="*/ 423 w 1083"/>
                <a:gd name="T57" fmla="*/ 16 h 5605"/>
                <a:gd name="T58" fmla="*/ 442 w 1083"/>
                <a:gd name="T59" fmla="*/ 26 h 5605"/>
                <a:gd name="T60" fmla="*/ 483 w 1083"/>
                <a:gd name="T61" fmla="*/ 132 h 5605"/>
                <a:gd name="T62" fmla="*/ 517 w 1083"/>
                <a:gd name="T63" fmla="*/ 144 h 5605"/>
                <a:gd name="T64" fmla="*/ 584 w 1083"/>
                <a:gd name="T65" fmla="*/ 139 h 5605"/>
                <a:gd name="T66" fmla="*/ 635 w 1083"/>
                <a:gd name="T67" fmla="*/ 45 h 5605"/>
                <a:gd name="T68" fmla="*/ 666 w 1083"/>
                <a:gd name="T69" fmla="*/ 0 h 5605"/>
                <a:gd name="T70" fmla="*/ 684 w 1083"/>
                <a:gd name="T71" fmla="*/ 13 h 5605"/>
                <a:gd name="T72" fmla="*/ 733 w 1083"/>
                <a:gd name="T73" fmla="*/ 130 h 5605"/>
                <a:gd name="T74" fmla="*/ 769 w 1083"/>
                <a:gd name="T75" fmla="*/ 144 h 5605"/>
                <a:gd name="T76" fmla="*/ 840 w 1083"/>
                <a:gd name="T77" fmla="*/ 144 h 5605"/>
                <a:gd name="T78" fmla="*/ 895 w 1083"/>
                <a:gd name="T79" fmla="*/ 52 h 5605"/>
                <a:gd name="T80" fmla="*/ 928 w 1083"/>
                <a:gd name="T81" fmla="*/ 10 h 5605"/>
                <a:gd name="T82" fmla="*/ 946 w 1083"/>
                <a:gd name="T83" fmla="*/ 25 h 5605"/>
                <a:gd name="T84" fmla="*/ 989 w 1083"/>
                <a:gd name="T85" fmla="*/ 148 h 5605"/>
                <a:gd name="T86" fmla="*/ 1019 w 1083"/>
                <a:gd name="T87" fmla="*/ 167 h 5605"/>
                <a:gd name="T88" fmla="*/ 1080 w 1083"/>
                <a:gd name="T89" fmla="*/ 195 h 5605"/>
                <a:gd name="T90" fmla="*/ 1076 w 1083"/>
                <a:gd name="T91" fmla="*/ 251 h 5605"/>
                <a:gd name="T92" fmla="*/ 1023 w 1083"/>
                <a:gd name="T93" fmla="*/ 319 h 5605"/>
                <a:gd name="T94" fmla="*/ 889 w 1083"/>
                <a:gd name="T95" fmla="*/ 389 h 5605"/>
                <a:gd name="T96" fmla="*/ 752 w 1083"/>
                <a:gd name="T97" fmla="*/ 468 h 5605"/>
                <a:gd name="T98" fmla="*/ 697 w 1083"/>
                <a:gd name="T99" fmla="*/ 549 h 5605"/>
                <a:gd name="T100" fmla="*/ 681 w 1083"/>
                <a:gd name="T101" fmla="*/ 809 h 5605"/>
                <a:gd name="T102" fmla="*/ 678 w 1083"/>
                <a:gd name="T103" fmla="*/ 1587 h 5605"/>
                <a:gd name="T104" fmla="*/ 674 w 1083"/>
                <a:gd name="T105" fmla="*/ 2367 h 5605"/>
                <a:gd name="T106" fmla="*/ 709 w 1083"/>
                <a:gd name="T107" fmla="*/ 2912 h 5605"/>
                <a:gd name="T108" fmla="*/ 795 w 1083"/>
                <a:gd name="T109" fmla="*/ 3232 h 5605"/>
                <a:gd name="T110" fmla="*/ 864 w 1083"/>
                <a:gd name="T111" fmla="*/ 3561 h 5605"/>
                <a:gd name="T112" fmla="*/ 885 w 1083"/>
                <a:gd name="T113" fmla="*/ 3941 h 5605"/>
                <a:gd name="T114" fmla="*/ 846 w 1083"/>
                <a:gd name="T115" fmla="*/ 4289 h 5605"/>
                <a:gd name="T116" fmla="*/ 761 w 1083"/>
                <a:gd name="T117" fmla="*/ 4584 h 5605"/>
                <a:gd name="T118" fmla="*/ 640 w 1083"/>
                <a:gd name="T119" fmla="*/ 4875 h 5605"/>
                <a:gd name="T120" fmla="*/ 589 w 1083"/>
                <a:gd name="T121" fmla="*/ 5123 h 5605"/>
                <a:gd name="T122" fmla="*/ 568 w 1083"/>
                <a:gd name="T123" fmla="*/ 5527 h 5605"/>
                <a:gd name="T124" fmla="*/ 517 w 1083"/>
                <a:gd name="T125" fmla="*/ 5587 h 5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3" h="5605">
                  <a:moveTo>
                    <a:pt x="507" y="5582"/>
                  </a:moveTo>
                  <a:lnTo>
                    <a:pt x="508" y="5495"/>
                  </a:lnTo>
                  <a:lnTo>
                    <a:pt x="511" y="5398"/>
                  </a:lnTo>
                  <a:lnTo>
                    <a:pt x="512" y="5349"/>
                  </a:lnTo>
                  <a:lnTo>
                    <a:pt x="512" y="5298"/>
                  </a:lnTo>
                  <a:lnTo>
                    <a:pt x="511" y="5248"/>
                  </a:lnTo>
                  <a:lnTo>
                    <a:pt x="509" y="5198"/>
                  </a:lnTo>
                  <a:lnTo>
                    <a:pt x="508" y="5174"/>
                  </a:lnTo>
                  <a:lnTo>
                    <a:pt x="505" y="5149"/>
                  </a:lnTo>
                  <a:lnTo>
                    <a:pt x="502" y="5125"/>
                  </a:lnTo>
                  <a:lnTo>
                    <a:pt x="499" y="5101"/>
                  </a:lnTo>
                  <a:lnTo>
                    <a:pt x="495" y="5078"/>
                  </a:lnTo>
                  <a:lnTo>
                    <a:pt x="489" y="5055"/>
                  </a:lnTo>
                  <a:lnTo>
                    <a:pt x="483" y="5033"/>
                  </a:lnTo>
                  <a:lnTo>
                    <a:pt x="477" y="5011"/>
                  </a:lnTo>
                  <a:lnTo>
                    <a:pt x="469" y="4991"/>
                  </a:lnTo>
                  <a:lnTo>
                    <a:pt x="461" y="4970"/>
                  </a:lnTo>
                  <a:lnTo>
                    <a:pt x="451" y="4951"/>
                  </a:lnTo>
                  <a:lnTo>
                    <a:pt x="441" y="4932"/>
                  </a:lnTo>
                  <a:lnTo>
                    <a:pt x="428" y="4915"/>
                  </a:lnTo>
                  <a:lnTo>
                    <a:pt x="416" y="4898"/>
                  </a:lnTo>
                  <a:lnTo>
                    <a:pt x="401" y="4883"/>
                  </a:lnTo>
                  <a:lnTo>
                    <a:pt x="387" y="4868"/>
                  </a:lnTo>
                  <a:lnTo>
                    <a:pt x="358" y="4823"/>
                  </a:lnTo>
                  <a:lnTo>
                    <a:pt x="329" y="4778"/>
                  </a:lnTo>
                  <a:lnTo>
                    <a:pt x="305" y="4731"/>
                  </a:lnTo>
                  <a:lnTo>
                    <a:pt x="281" y="4683"/>
                  </a:lnTo>
                  <a:lnTo>
                    <a:pt x="261" y="4635"/>
                  </a:lnTo>
                  <a:lnTo>
                    <a:pt x="242" y="4585"/>
                  </a:lnTo>
                  <a:lnTo>
                    <a:pt x="225" y="4535"/>
                  </a:lnTo>
                  <a:lnTo>
                    <a:pt x="209" y="4483"/>
                  </a:lnTo>
                  <a:lnTo>
                    <a:pt x="197" y="4432"/>
                  </a:lnTo>
                  <a:lnTo>
                    <a:pt x="186" y="4380"/>
                  </a:lnTo>
                  <a:lnTo>
                    <a:pt x="177" y="4328"/>
                  </a:lnTo>
                  <a:lnTo>
                    <a:pt x="170" y="4275"/>
                  </a:lnTo>
                  <a:lnTo>
                    <a:pt x="164" y="4223"/>
                  </a:lnTo>
                  <a:lnTo>
                    <a:pt x="161" y="4169"/>
                  </a:lnTo>
                  <a:lnTo>
                    <a:pt x="160" y="4116"/>
                  </a:lnTo>
                  <a:lnTo>
                    <a:pt x="160" y="4062"/>
                  </a:lnTo>
                  <a:lnTo>
                    <a:pt x="162" y="4009"/>
                  </a:lnTo>
                  <a:lnTo>
                    <a:pt x="166" y="3956"/>
                  </a:lnTo>
                  <a:lnTo>
                    <a:pt x="171" y="3904"/>
                  </a:lnTo>
                  <a:lnTo>
                    <a:pt x="178" y="3851"/>
                  </a:lnTo>
                  <a:lnTo>
                    <a:pt x="187" y="3798"/>
                  </a:lnTo>
                  <a:lnTo>
                    <a:pt x="197" y="3746"/>
                  </a:lnTo>
                  <a:lnTo>
                    <a:pt x="209" y="3695"/>
                  </a:lnTo>
                  <a:lnTo>
                    <a:pt x="224" y="3644"/>
                  </a:lnTo>
                  <a:lnTo>
                    <a:pt x="239" y="3594"/>
                  </a:lnTo>
                  <a:lnTo>
                    <a:pt x="255" y="3544"/>
                  </a:lnTo>
                  <a:lnTo>
                    <a:pt x="274" y="3496"/>
                  </a:lnTo>
                  <a:lnTo>
                    <a:pt x="295" y="3448"/>
                  </a:lnTo>
                  <a:lnTo>
                    <a:pt x="316" y="3402"/>
                  </a:lnTo>
                  <a:lnTo>
                    <a:pt x="338" y="3356"/>
                  </a:lnTo>
                  <a:lnTo>
                    <a:pt x="363" y="3311"/>
                  </a:lnTo>
                  <a:lnTo>
                    <a:pt x="389" y="3267"/>
                  </a:lnTo>
                  <a:lnTo>
                    <a:pt x="419" y="3218"/>
                  </a:lnTo>
                  <a:lnTo>
                    <a:pt x="451" y="3160"/>
                  </a:lnTo>
                  <a:lnTo>
                    <a:pt x="482" y="3100"/>
                  </a:lnTo>
                  <a:lnTo>
                    <a:pt x="514" y="3037"/>
                  </a:lnTo>
                  <a:lnTo>
                    <a:pt x="543" y="2973"/>
                  </a:lnTo>
                  <a:lnTo>
                    <a:pt x="569" y="2911"/>
                  </a:lnTo>
                  <a:lnTo>
                    <a:pt x="581" y="2881"/>
                  </a:lnTo>
                  <a:lnTo>
                    <a:pt x="591" y="2852"/>
                  </a:lnTo>
                  <a:lnTo>
                    <a:pt x="601" y="2825"/>
                  </a:lnTo>
                  <a:lnTo>
                    <a:pt x="609" y="2799"/>
                  </a:lnTo>
                  <a:lnTo>
                    <a:pt x="611" y="2737"/>
                  </a:lnTo>
                  <a:lnTo>
                    <a:pt x="614" y="2648"/>
                  </a:lnTo>
                  <a:lnTo>
                    <a:pt x="616" y="2535"/>
                  </a:lnTo>
                  <a:lnTo>
                    <a:pt x="618" y="2404"/>
                  </a:lnTo>
                  <a:lnTo>
                    <a:pt x="620" y="2255"/>
                  </a:lnTo>
                  <a:lnTo>
                    <a:pt x="623" y="2094"/>
                  </a:lnTo>
                  <a:lnTo>
                    <a:pt x="625" y="1925"/>
                  </a:lnTo>
                  <a:lnTo>
                    <a:pt x="627" y="1750"/>
                  </a:lnTo>
                  <a:lnTo>
                    <a:pt x="628" y="1574"/>
                  </a:lnTo>
                  <a:lnTo>
                    <a:pt x="630" y="1401"/>
                  </a:lnTo>
                  <a:lnTo>
                    <a:pt x="632" y="1234"/>
                  </a:lnTo>
                  <a:lnTo>
                    <a:pt x="632" y="1075"/>
                  </a:lnTo>
                  <a:lnTo>
                    <a:pt x="633" y="932"/>
                  </a:lnTo>
                  <a:lnTo>
                    <a:pt x="633" y="804"/>
                  </a:lnTo>
                  <a:lnTo>
                    <a:pt x="632" y="698"/>
                  </a:lnTo>
                  <a:lnTo>
                    <a:pt x="630" y="616"/>
                  </a:lnTo>
                  <a:lnTo>
                    <a:pt x="629" y="597"/>
                  </a:lnTo>
                  <a:lnTo>
                    <a:pt x="626" y="577"/>
                  </a:lnTo>
                  <a:lnTo>
                    <a:pt x="621" y="558"/>
                  </a:lnTo>
                  <a:lnTo>
                    <a:pt x="615" y="540"/>
                  </a:lnTo>
                  <a:lnTo>
                    <a:pt x="611" y="531"/>
                  </a:lnTo>
                  <a:lnTo>
                    <a:pt x="607" y="522"/>
                  </a:lnTo>
                  <a:lnTo>
                    <a:pt x="601" y="514"/>
                  </a:lnTo>
                  <a:lnTo>
                    <a:pt x="597" y="506"/>
                  </a:lnTo>
                  <a:lnTo>
                    <a:pt x="590" y="498"/>
                  </a:lnTo>
                  <a:lnTo>
                    <a:pt x="584" y="492"/>
                  </a:lnTo>
                  <a:lnTo>
                    <a:pt x="578" y="486"/>
                  </a:lnTo>
                  <a:lnTo>
                    <a:pt x="570" y="480"/>
                  </a:lnTo>
                  <a:lnTo>
                    <a:pt x="539" y="461"/>
                  </a:lnTo>
                  <a:lnTo>
                    <a:pt x="509" y="443"/>
                  </a:lnTo>
                  <a:lnTo>
                    <a:pt x="479" y="428"/>
                  </a:lnTo>
                  <a:lnTo>
                    <a:pt x="447" y="413"/>
                  </a:lnTo>
                  <a:lnTo>
                    <a:pt x="416" y="400"/>
                  </a:lnTo>
                  <a:lnTo>
                    <a:pt x="384" y="386"/>
                  </a:lnTo>
                  <a:lnTo>
                    <a:pt x="353" y="375"/>
                  </a:lnTo>
                  <a:lnTo>
                    <a:pt x="323" y="363"/>
                  </a:lnTo>
                  <a:lnTo>
                    <a:pt x="260" y="341"/>
                  </a:lnTo>
                  <a:lnTo>
                    <a:pt x="197" y="320"/>
                  </a:lnTo>
                  <a:lnTo>
                    <a:pt x="166" y="309"/>
                  </a:lnTo>
                  <a:lnTo>
                    <a:pt x="135" y="297"/>
                  </a:lnTo>
                  <a:lnTo>
                    <a:pt x="105" y="285"/>
                  </a:lnTo>
                  <a:lnTo>
                    <a:pt x="75" y="272"/>
                  </a:lnTo>
                  <a:lnTo>
                    <a:pt x="59" y="264"/>
                  </a:lnTo>
                  <a:lnTo>
                    <a:pt x="42" y="251"/>
                  </a:lnTo>
                  <a:lnTo>
                    <a:pt x="33" y="245"/>
                  </a:lnTo>
                  <a:lnTo>
                    <a:pt x="25" y="238"/>
                  </a:lnTo>
                  <a:lnTo>
                    <a:pt x="18" y="231"/>
                  </a:lnTo>
                  <a:lnTo>
                    <a:pt x="12" y="223"/>
                  </a:lnTo>
                  <a:lnTo>
                    <a:pt x="6" y="217"/>
                  </a:lnTo>
                  <a:lnTo>
                    <a:pt x="3" y="210"/>
                  </a:lnTo>
                  <a:lnTo>
                    <a:pt x="0" y="203"/>
                  </a:lnTo>
                  <a:lnTo>
                    <a:pt x="0" y="196"/>
                  </a:lnTo>
                  <a:lnTo>
                    <a:pt x="0" y="194"/>
                  </a:lnTo>
                  <a:lnTo>
                    <a:pt x="2" y="191"/>
                  </a:lnTo>
                  <a:lnTo>
                    <a:pt x="4" y="189"/>
                  </a:lnTo>
                  <a:lnTo>
                    <a:pt x="6" y="186"/>
                  </a:lnTo>
                  <a:lnTo>
                    <a:pt x="13" y="182"/>
                  </a:lnTo>
                  <a:lnTo>
                    <a:pt x="22" y="180"/>
                  </a:lnTo>
                  <a:lnTo>
                    <a:pt x="30" y="176"/>
                  </a:lnTo>
                  <a:lnTo>
                    <a:pt x="39" y="171"/>
                  </a:lnTo>
                  <a:lnTo>
                    <a:pt x="43" y="167"/>
                  </a:lnTo>
                  <a:lnTo>
                    <a:pt x="48" y="165"/>
                  </a:lnTo>
                  <a:lnTo>
                    <a:pt x="52" y="163"/>
                  </a:lnTo>
                  <a:lnTo>
                    <a:pt x="57" y="162"/>
                  </a:lnTo>
                  <a:lnTo>
                    <a:pt x="69" y="162"/>
                  </a:lnTo>
                  <a:lnTo>
                    <a:pt x="84" y="160"/>
                  </a:lnTo>
                  <a:lnTo>
                    <a:pt x="100" y="159"/>
                  </a:lnTo>
                  <a:lnTo>
                    <a:pt x="119" y="158"/>
                  </a:lnTo>
                  <a:lnTo>
                    <a:pt x="124" y="157"/>
                  </a:lnTo>
                  <a:lnTo>
                    <a:pt x="127" y="154"/>
                  </a:lnTo>
                  <a:lnTo>
                    <a:pt x="132" y="147"/>
                  </a:lnTo>
                  <a:lnTo>
                    <a:pt x="136" y="139"/>
                  </a:lnTo>
                  <a:lnTo>
                    <a:pt x="144" y="120"/>
                  </a:lnTo>
                  <a:lnTo>
                    <a:pt x="154" y="98"/>
                  </a:lnTo>
                  <a:lnTo>
                    <a:pt x="163" y="75"/>
                  </a:lnTo>
                  <a:lnTo>
                    <a:pt x="172" y="56"/>
                  </a:lnTo>
                  <a:lnTo>
                    <a:pt x="177" y="48"/>
                  </a:lnTo>
                  <a:lnTo>
                    <a:pt x="182" y="41"/>
                  </a:lnTo>
                  <a:lnTo>
                    <a:pt x="187" y="38"/>
                  </a:lnTo>
                  <a:lnTo>
                    <a:pt x="191" y="36"/>
                  </a:lnTo>
                  <a:lnTo>
                    <a:pt x="196" y="37"/>
                  </a:lnTo>
                  <a:lnTo>
                    <a:pt x="200" y="41"/>
                  </a:lnTo>
                  <a:lnTo>
                    <a:pt x="206" y="47"/>
                  </a:lnTo>
                  <a:lnTo>
                    <a:pt x="210" y="54"/>
                  </a:lnTo>
                  <a:lnTo>
                    <a:pt x="219" y="73"/>
                  </a:lnTo>
                  <a:lnTo>
                    <a:pt x="228" y="94"/>
                  </a:lnTo>
                  <a:lnTo>
                    <a:pt x="239" y="116"/>
                  </a:lnTo>
                  <a:lnTo>
                    <a:pt x="247" y="135"/>
                  </a:lnTo>
                  <a:lnTo>
                    <a:pt x="253" y="141"/>
                  </a:lnTo>
                  <a:lnTo>
                    <a:pt x="259" y="147"/>
                  </a:lnTo>
                  <a:lnTo>
                    <a:pt x="261" y="149"/>
                  </a:lnTo>
                  <a:lnTo>
                    <a:pt x="263" y="150"/>
                  </a:lnTo>
                  <a:lnTo>
                    <a:pt x="267" y="151"/>
                  </a:lnTo>
                  <a:lnTo>
                    <a:pt x="269" y="151"/>
                  </a:lnTo>
                  <a:lnTo>
                    <a:pt x="287" y="151"/>
                  </a:lnTo>
                  <a:lnTo>
                    <a:pt x="306" y="150"/>
                  </a:lnTo>
                  <a:lnTo>
                    <a:pt x="325" y="149"/>
                  </a:lnTo>
                  <a:lnTo>
                    <a:pt x="345" y="149"/>
                  </a:lnTo>
                  <a:lnTo>
                    <a:pt x="350" y="147"/>
                  </a:lnTo>
                  <a:lnTo>
                    <a:pt x="354" y="142"/>
                  </a:lnTo>
                  <a:lnTo>
                    <a:pt x="359" y="136"/>
                  </a:lnTo>
                  <a:lnTo>
                    <a:pt x="364" y="128"/>
                  </a:lnTo>
                  <a:lnTo>
                    <a:pt x="376" y="107"/>
                  </a:lnTo>
                  <a:lnTo>
                    <a:pt x="386" y="82"/>
                  </a:lnTo>
                  <a:lnTo>
                    <a:pt x="397" y="57"/>
                  </a:lnTo>
                  <a:lnTo>
                    <a:pt x="408" y="36"/>
                  </a:lnTo>
                  <a:lnTo>
                    <a:pt x="413" y="27"/>
                  </a:lnTo>
                  <a:lnTo>
                    <a:pt x="418" y="20"/>
                  </a:lnTo>
                  <a:lnTo>
                    <a:pt x="423" y="16"/>
                  </a:lnTo>
                  <a:lnTo>
                    <a:pt x="428" y="14"/>
                  </a:lnTo>
                  <a:lnTo>
                    <a:pt x="431" y="14"/>
                  </a:lnTo>
                  <a:lnTo>
                    <a:pt x="433" y="16"/>
                  </a:lnTo>
                  <a:lnTo>
                    <a:pt x="435" y="17"/>
                  </a:lnTo>
                  <a:lnTo>
                    <a:pt x="437" y="20"/>
                  </a:lnTo>
                  <a:lnTo>
                    <a:pt x="442" y="26"/>
                  </a:lnTo>
                  <a:lnTo>
                    <a:pt x="446" y="35"/>
                  </a:lnTo>
                  <a:lnTo>
                    <a:pt x="454" y="55"/>
                  </a:lnTo>
                  <a:lnTo>
                    <a:pt x="462" y="80"/>
                  </a:lnTo>
                  <a:lnTo>
                    <a:pt x="471" y="103"/>
                  </a:lnTo>
                  <a:lnTo>
                    <a:pt x="479" y="125"/>
                  </a:lnTo>
                  <a:lnTo>
                    <a:pt x="483" y="132"/>
                  </a:lnTo>
                  <a:lnTo>
                    <a:pt x="488" y="139"/>
                  </a:lnTo>
                  <a:lnTo>
                    <a:pt x="490" y="141"/>
                  </a:lnTo>
                  <a:lnTo>
                    <a:pt x="492" y="142"/>
                  </a:lnTo>
                  <a:lnTo>
                    <a:pt x="495" y="144"/>
                  </a:lnTo>
                  <a:lnTo>
                    <a:pt x="498" y="145"/>
                  </a:lnTo>
                  <a:lnTo>
                    <a:pt x="517" y="144"/>
                  </a:lnTo>
                  <a:lnTo>
                    <a:pt x="537" y="144"/>
                  </a:lnTo>
                  <a:lnTo>
                    <a:pt x="557" y="144"/>
                  </a:lnTo>
                  <a:lnTo>
                    <a:pt x="576" y="144"/>
                  </a:lnTo>
                  <a:lnTo>
                    <a:pt x="580" y="142"/>
                  </a:lnTo>
                  <a:lnTo>
                    <a:pt x="582" y="141"/>
                  </a:lnTo>
                  <a:lnTo>
                    <a:pt x="584" y="139"/>
                  </a:lnTo>
                  <a:lnTo>
                    <a:pt x="588" y="137"/>
                  </a:lnTo>
                  <a:lnTo>
                    <a:pt x="593" y="130"/>
                  </a:lnTo>
                  <a:lnTo>
                    <a:pt x="599" y="120"/>
                  </a:lnTo>
                  <a:lnTo>
                    <a:pt x="611" y="98"/>
                  </a:lnTo>
                  <a:lnTo>
                    <a:pt x="623" y="72"/>
                  </a:lnTo>
                  <a:lnTo>
                    <a:pt x="635" y="45"/>
                  </a:lnTo>
                  <a:lnTo>
                    <a:pt x="646" y="22"/>
                  </a:lnTo>
                  <a:lnTo>
                    <a:pt x="653" y="13"/>
                  </a:lnTo>
                  <a:lnTo>
                    <a:pt x="658" y="5"/>
                  </a:lnTo>
                  <a:lnTo>
                    <a:pt x="661" y="3"/>
                  </a:lnTo>
                  <a:lnTo>
                    <a:pt x="663" y="1"/>
                  </a:lnTo>
                  <a:lnTo>
                    <a:pt x="666" y="0"/>
                  </a:lnTo>
                  <a:lnTo>
                    <a:pt x="669" y="0"/>
                  </a:lnTo>
                  <a:lnTo>
                    <a:pt x="672" y="0"/>
                  </a:lnTo>
                  <a:lnTo>
                    <a:pt x="674" y="1"/>
                  </a:lnTo>
                  <a:lnTo>
                    <a:pt x="676" y="3"/>
                  </a:lnTo>
                  <a:lnTo>
                    <a:pt x="680" y="5"/>
                  </a:lnTo>
                  <a:lnTo>
                    <a:pt x="684" y="13"/>
                  </a:lnTo>
                  <a:lnTo>
                    <a:pt x="690" y="22"/>
                  </a:lnTo>
                  <a:lnTo>
                    <a:pt x="699" y="45"/>
                  </a:lnTo>
                  <a:lnTo>
                    <a:pt x="709" y="72"/>
                  </a:lnTo>
                  <a:lnTo>
                    <a:pt x="718" y="98"/>
                  </a:lnTo>
                  <a:lnTo>
                    <a:pt x="727" y="121"/>
                  </a:lnTo>
                  <a:lnTo>
                    <a:pt x="733" y="130"/>
                  </a:lnTo>
                  <a:lnTo>
                    <a:pt x="737" y="137"/>
                  </a:lnTo>
                  <a:lnTo>
                    <a:pt x="739" y="140"/>
                  </a:lnTo>
                  <a:lnTo>
                    <a:pt x="743" y="141"/>
                  </a:lnTo>
                  <a:lnTo>
                    <a:pt x="745" y="144"/>
                  </a:lnTo>
                  <a:lnTo>
                    <a:pt x="747" y="144"/>
                  </a:lnTo>
                  <a:lnTo>
                    <a:pt x="769" y="144"/>
                  </a:lnTo>
                  <a:lnTo>
                    <a:pt x="790" y="145"/>
                  </a:lnTo>
                  <a:lnTo>
                    <a:pt x="811" y="146"/>
                  </a:lnTo>
                  <a:lnTo>
                    <a:pt x="831" y="146"/>
                  </a:lnTo>
                  <a:lnTo>
                    <a:pt x="834" y="146"/>
                  </a:lnTo>
                  <a:lnTo>
                    <a:pt x="837" y="145"/>
                  </a:lnTo>
                  <a:lnTo>
                    <a:pt x="840" y="144"/>
                  </a:lnTo>
                  <a:lnTo>
                    <a:pt x="844" y="140"/>
                  </a:lnTo>
                  <a:lnTo>
                    <a:pt x="849" y="133"/>
                  </a:lnTo>
                  <a:lnTo>
                    <a:pt x="856" y="126"/>
                  </a:lnTo>
                  <a:lnTo>
                    <a:pt x="870" y="103"/>
                  </a:lnTo>
                  <a:lnTo>
                    <a:pt x="883" y="77"/>
                  </a:lnTo>
                  <a:lnTo>
                    <a:pt x="895" y="52"/>
                  </a:lnTo>
                  <a:lnTo>
                    <a:pt x="908" y="30"/>
                  </a:lnTo>
                  <a:lnTo>
                    <a:pt x="914" y="21"/>
                  </a:lnTo>
                  <a:lnTo>
                    <a:pt x="920" y="14"/>
                  </a:lnTo>
                  <a:lnTo>
                    <a:pt x="922" y="12"/>
                  </a:lnTo>
                  <a:lnTo>
                    <a:pt x="926" y="10"/>
                  </a:lnTo>
                  <a:lnTo>
                    <a:pt x="928" y="10"/>
                  </a:lnTo>
                  <a:lnTo>
                    <a:pt x="930" y="9"/>
                  </a:lnTo>
                  <a:lnTo>
                    <a:pt x="934" y="10"/>
                  </a:lnTo>
                  <a:lnTo>
                    <a:pt x="936" y="11"/>
                  </a:lnTo>
                  <a:lnTo>
                    <a:pt x="939" y="13"/>
                  </a:lnTo>
                  <a:lnTo>
                    <a:pt x="941" y="17"/>
                  </a:lnTo>
                  <a:lnTo>
                    <a:pt x="946" y="25"/>
                  </a:lnTo>
                  <a:lnTo>
                    <a:pt x="952" y="34"/>
                  </a:lnTo>
                  <a:lnTo>
                    <a:pt x="961" y="58"/>
                  </a:lnTo>
                  <a:lnTo>
                    <a:pt x="968" y="85"/>
                  </a:lnTo>
                  <a:lnTo>
                    <a:pt x="976" y="113"/>
                  </a:lnTo>
                  <a:lnTo>
                    <a:pt x="984" y="138"/>
                  </a:lnTo>
                  <a:lnTo>
                    <a:pt x="989" y="148"/>
                  </a:lnTo>
                  <a:lnTo>
                    <a:pt x="992" y="156"/>
                  </a:lnTo>
                  <a:lnTo>
                    <a:pt x="994" y="158"/>
                  </a:lnTo>
                  <a:lnTo>
                    <a:pt x="996" y="160"/>
                  </a:lnTo>
                  <a:lnTo>
                    <a:pt x="999" y="163"/>
                  </a:lnTo>
                  <a:lnTo>
                    <a:pt x="1001" y="163"/>
                  </a:lnTo>
                  <a:lnTo>
                    <a:pt x="1019" y="167"/>
                  </a:lnTo>
                  <a:lnTo>
                    <a:pt x="1035" y="172"/>
                  </a:lnTo>
                  <a:lnTo>
                    <a:pt x="1049" y="176"/>
                  </a:lnTo>
                  <a:lnTo>
                    <a:pt x="1060" y="181"/>
                  </a:lnTo>
                  <a:lnTo>
                    <a:pt x="1069" y="186"/>
                  </a:lnTo>
                  <a:lnTo>
                    <a:pt x="1076" y="192"/>
                  </a:lnTo>
                  <a:lnTo>
                    <a:pt x="1080" y="195"/>
                  </a:lnTo>
                  <a:lnTo>
                    <a:pt x="1081" y="199"/>
                  </a:lnTo>
                  <a:lnTo>
                    <a:pt x="1082" y="202"/>
                  </a:lnTo>
                  <a:lnTo>
                    <a:pt x="1083" y="205"/>
                  </a:lnTo>
                  <a:lnTo>
                    <a:pt x="1082" y="222"/>
                  </a:lnTo>
                  <a:lnTo>
                    <a:pt x="1080" y="237"/>
                  </a:lnTo>
                  <a:lnTo>
                    <a:pt x="1076" y="251"/>
                  </a:lnTo>
                  <a:lnTo>
                    <a:pt x="1071" y="265"/>
                  </a:lnTo>
                  <a:lnTo>
                    <a:pt x="1064" y="277"/>
                  </a:lnTo>
                  <a:lnTo>
                    <a:pt x="1055" y="288"/>
                  </a:lnTo>
                  <a:lnTo>
                    <a:pt x="1046" y="300"/>
                  </a:lnTo>
                  <a:lnTo>
                    <a:pt x="1035" y="310"/>
                  </a:lnTo>
                  <a:lnTo>
                    <a:pt x="1023" y="319"/>
                  </a:lnTo>
                  <a:lnTo>
                    <a:pt x="1011" y="328"/>
                  </a:lnTo>
                  <a:lnTo>
                    <a:pt x="998" y="337"/>
                  </a:lnTo>
                  <a:lnTo>
                    <a:pt x="983" y="345"/>
                  </a:lnTo>
                  <a:lnTo>
                    <a:pt x="953" y="360"/>
                  </a:lnTo>
                  <a:lnTo>
                    <a:pt x="921" y="375"/>
                  </a:lnTo>
                  <a:lnTo>
                    <a:pt x="889" y="389"/>
                  </a:lnTo>
                  <a:lnTo>
                    <a:pt x="856" y="405"/>
                  </a:lnTo>
                  <a:lnTo>
                    <a:pt x="824" y="421"/>
                  </a:lnTo>
                  <a:lnTo>
                    <a:pt x="793" y="438"/>
                  </a:lnTo>
                  <a:lnTo>
                    <a:pt x="779" y="448"/>
                  </a:lnTo>
                  <a:lnTo>
                    <a:pt x="765" y="457"/>
                  </a:lnTo>
                  <a:lnTo>
                    <a:pt x="752" y="468"/>
                  </a:lnTo>
                  <a:lnTo>
                    <a:pt x="740" y="479"/>
                  </a:lnTo>
                  <a:lnTo>
                    <a:pt x="729" y="491"/>
                  </a:lnTo>
                  <a:lnTo>
                    <a:pt x="719" y="504"/>
                  </a:lnTo>
                  <a:lnTo>
                    <a:pt x="710" y="517"/>
                  </a:lnTo>
                  <a:lnTo>
                    <a:pt x="703" y="532"/>
                  </a:lnTo>
                  <a:lnTo>
                    <a:pt x="697" y="549"/>
                  </a:lnTo>
                  <a:lnTo>
                    <a:pt x="692" y="567"/>
                  </a:lnTo>
                  <a:lnTo>
                    <a:pt x="689" y="586"/>
                  </a:lnTo>
                  <a:lnTo>
                    <a:pt x="688" y="604"/>
                  </a:lnTo>
                  <a:lnTo>
                    <a:pt x="685" y="642"/>
                  </a:lnTo>
                  <a:lnTo>
                    <a:pt x="682" y="679"/>
                  </a:lnTo>
                  <a:lnTo>
                    <a:pt x="681" y="809"/>
                  </a:lnTo>
                  <a:lnTo>
                    <a:pt x="681" y="938"/>
                  </a:lnTo>
                  <a:lnTo>
                    <a:pt x="680" y="1069"/>
                  </a:lnTo>
                  <a:lnTo>
                    <a:pt x="679" y="1198"/>
                  </a:lnTo>
                  <a:lnTo>
                    <a:pt x="679" y="1328"/>
                  </a:lnTo>
                  <a:lnTo>
                    <a:pt x="678" y="1457"/>
                  </a:lnTo>
                  <a:lnTo>
                    <a:pt x="678" y="1587"/>
                  </a:lnTo>
                  <a:lnTo>
                    <a:pt x="676" y="1718"/>
                  </a:lnTo>
                  <a:lnTo>
                    <a:pt x="676" y="1847"/>
                  </a:lnTo>
                  <a:lnTo>
                    <a:pt x="675" y="1977"/>
                  </a:lnTo>
                  <a:lnTo>
                    <a:pt x="675" y="2107"/>
                  </a:lnTo>
                  <a:lnTo>
                    <a:pt x="674" y="2236"/>
                  </a:lnTo>
                  <a:lnTo>
                    <a:pt x="674" y="2367"/>
                  </a:lnTo>
                  <a:lnTo>
                    <a:pt x="673" y="2497"/>
                  </a:lnTo>
                  <a:lnTo>
                    <a:pt x="673" y="2626"/>
                  </a:lnTo>
                  <a:lnTo>
                    <a:pt x="672" y="2756"/>
                  </a:lnTo>
                  <a:lnTo>
                    <a:pt x="683" y="2808"/>
                  </a:lnTo>
                  <a:lnTo>
                    <a:pt x="696" y="2861"/>
                  </a:lnTo>
                  <a:lnTo>
                    <a:pt x="709" y="2912"/>
                  </a:lnTo>
                  <a:lnTo>
                    <a:pt x="722" y="2965"/>
                  </a:lnTo>
                  <a:lnTo>
                    <a:pt x="737" y="3018"/>
                  </a:lnTo>
                  <a:lnTo>
                    <a:pt x="752" y="3072"/>
                  </a:lnTo>
                  <a:lnTo>
                    <a:pt x="766" y="3124"/>
                  </a:lnTo>
                  <a:lnTo>
                    <a:pt x="781" y="3178"/>
                  </a:lnTo>
                  <a:lnTo>
                    <a:pt x="795" y="3232"/>
                  </a:lnTo>
                  <a:lnTo>
                    <a:pt x="809" y="3286"/>
                  </a:lnTo>
                  <a:lnTo>
                    <a:pt x="822" y="3341"/>
                  </a:lnTo>
                  <a:lnTo>
                    <a:pt x="835" y="3395"/>
                  </a:lnTo>
                  <a:lnTo>
                    <a:pt x="846" y="3451"/>
                  </a:lnTo>
                  <a:lnTo>
                    <a:pt x="856" y="3506"/>
                  </a:lnTo>
                  <a:lnTo>
                    <a:pt x="864" y="3561"/>
                  </a:lnTo>
                  <a:lnTo>
                    <a:pt x="871" y="3617"/>
                  </a:lnTo>
                  <a:lnTo>
                    <a:pt x="877" y="3683"/>
                  </a:lnTo>
                  <a:lnTo>
                    <a:pt x="882" y="3746"/>
                  </a:lnTo>
                  <a:lnTo>
                    <a:pt x="884" y="3812"/>
                  </a:lnTo>
                  <a:lnTo>
                    <a:pt x="885" y="3877"/>
                  </a:lnTo>
                  <a:lnTo>
                    <a:pt x="885" y="3941"/>
                  </a:lnTo>
                  <a:lnTo>
                    <a:pt x="882" y="4006"/>
                  </a:lnTo>
                  <a:lnTo>
                    <a:pt x="877" y="4070"/>
                  </a:lnTo>
                  <a:lnTo>
                    <a:pt x="871" y="4135"/>
                  </a:lnTo>
                  <a:lnTo>
                    <a:pt x="864" y="4187"/>
                  </a:lnTo>
                  <a:lnTo>
                    <a:pt x="855" y="4238"/>
                  </a:lnTo>
                  <a:lnTo>
                    <a:pt x="846" y="4289"/>
                  </a:lnTo>
                  <a:lnTo>
                    <a:pt x="835" y="4339"/>
                  </a:lnTo>
                  <a:lnTo>
                    <a:pt x="822" y="4389"/>
                  </a:lnTo>
                  <a:lnTo>
                    <a:pt x="808" y="4438"/>
                  </a:lnTo>
                  <a:lnTo>
                    <a:pt x="793" y="4488"/>
                  </a:lnTo>
                  <a:lnTo>
                    <a:pt x="777" y="4536"/>
                  </a:lnTo>
                  <a:lnTo>
                    <a:pt x="761" y="4584"/>
                  </a:lnTo>
                  <a:lnTo>
                    <a:pt x="743" y="4632"/>
                  </a:lnTo>
                  <a:lnTo>
                    <a:pt x="724" y="4681"/>
                  </a:lnTo>
                  <a:lnTo>
                    <a:pt x="705" y="4729"/>
                  </a:lnTo>
                  <a:lnTo>
                    <a:pt x="684" y="4778"/>
                  </a:lnTo>
                  <a:lnTo>
                    <a:pt x="662" y="4827"/>
                  </a:lnTo>
                  <a:lnTo>
                    <a:pt x="640" y="4875"/>
                  </a:lnTo>
                  <a:lnTo>
                    <a:pt x="618" y="4924"/>
                  </a:lnTo>
                  <a:lnTo>
                    <a:pt x="610" y="4959"/>
                  </a:lnTo>
                  <a:lnTo>
                    <a:pt x="603" y="4997"/>
                  </a:lnTo>
                  <a:lnTo>
                    <a:pt x="598" y="5038"/>
                  </a:lnTo>
                  <a:lnTo>
                    <a:pt x="593" y="5079"/>
                  </a:lnTo>
                  <a:lnTo>
                    <a:pt x="589" y="5123"/>
                  </a:lnTo>
                  <a:lnTo>
                    <a:pt x="585" y="5168"/>
                  </a:lnTo>
                  <a:lnTo>
                    <a:pt x="583" y="5214"/>
                  </a:lnTo>
                  <a:lnTo>
                    <a:pt x="581" y="5260"/>
                  </a:lnTo>
                  <a:lnTo>
                    <a:pt x="576" y="5352"/>
                  </a:lnTo>
                  <a:lnTo>
                    <a:pt x="572" y="5443"/>
                  </a:lnTo>
                  <a:lnTo>
                    <a:pt x="568" y="5527"/>
                  </a:lnTo>
                  <a:lnTo>
                    <a:pt x="562" y="5605"/>
                  </a:lnTo>
                  <a:lnTo>
                    <a:pt x="557" y="5604"/>
                  </a:lnTo>
                  <a:lnTo>
                    <a:pt x="551" y="5602"/>
                  </a:lnTo>
                  <a:lnTo>
                    <a:pt x="542" y="5599"/>
                  </a:lnTo>
                  <a:lnTo>
                    <a:pt x="534" y="5595"/>
                  </a:lnTo>
                  <a:lnTo>
                    <a:pt x="517" y="5587"/>
                  </a:lnTo>
                  <a:lnTo>
                    <a:pt x="507" y="558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62" name="Freeform 70"/>
            <p:cNvSpPr>
              <a:spLocks/>
            </p:cNvSpPr>
            <p:nvPr/>
          </p:nvSpPr>
          <p:spPr bwMode="auto">
            <a:xfrm>
              <a:off x="4001" y="1922"/>
              <a:ext cx="146" cy="59"/>
            </a:xfrm>
            <a:custGeom>
              <a:avLst/>
              <a:gdLst>
                <a:gd name="T0" fmla="*/ 538 w 586"/>
                <a:gd name="T1" fmla="*/ 0 h 235"/>
                <a:gd name="T2" fmla="*/ 579 w 586"/>
                <a:gd name="T3" fmla="*/ 11 h 235"/>
                <a:gd name="T4" fmla="*/ 583 w 586"/>
                <a:gd name="T5" fmla="*/ 12 h 235"/>
                <a:gd name="T6" fmla="*/ 585 w 586"/>
                <a:gd name="T7" fmla="*/ 13 h 235"/>
                <a:gd name="T8" fmla="*/ 586 w 586"/>
                <a:gd name="T9" fmla="*/ 14 h 235"/>
                <a:gd name="T10" fmla="*/ 586 w 586"/>
                <a:gd name="T11" fmla="*/ 16 h 235"/>
                <a:gd name="T12" fmla="*/ 583 w 586"/>
                <a:gd name="T13" fmla="*/ 20 h 235"/>
                <a:gd name="T14" fmla="*/ 575 w 586"/>
                <a:gd name="T15" fmla="*/ 24 h 235"/>
                <a:gd name="T16" fmla="*/ 551 w 586"/>
                <a:gd name="T17" fmla="*/ 38 h 235"/>
                <a:gd name="T18" fmla="*/ 516 w 586"/>
                <a:gd name="T19" fmla="*/ 57 h 235"/>
                <a:gd name="T20" fmla="*/ 494 w 586"/>
                <a:gd name="T21" fmla="*/ 69 h 235"/>
                <a:gd name="T22" fmla="*/ 468 w 586"/>
                <a:gd name="T23" fmla="*/ 84 h 235"/>
                <a:gd name="T24" fmla="*/ 439 w 586"/>
                <a:gd name="T25" fmla="*/ 98 h 235"/>
                <a:gd name="T26" fmla="*/ 406 w 586"/>
                <a:gd name="T27" fmla="*/ 113 h 235"/>
                <a:gd name="T28" fmla="*/ 373 w 586"/>
                <a:gd name="T29" fmla="*/ 129 h 235"/>
                <a:gd name="T30" fmla="*/ 337 w 586"/>
                <a:gd name="T31" fmla="*/ 144 h 235"/>
                <a:gd name="T32" fmla="*/ 300 w 586"/>
                <a:gd name="T33" fmla="*/ 160 h 235"/>
                <a:gd name="T34" fmla="*/ 261 w 586"/>
                <a:gd name="T35" fmla="*/ 175 h 235"/>
                <a:gd name="T36" fmla="*/ 224 w 586"/>
                <a:gd name="T37" fmla="*/ 188 h 235"/>
                <a:gd name="T38" fmla="*/ 186 w 586"/>
                <a:gd name="T39" fmla="*/ 202 h 235"/>
                <a:gd name="T40" fmla="*/ 150 w 586"/>
                <a:gd name="T41" fmla="*/ 213 h 235"/>
                <a:gd name="T42" fmla="*/ 115 w 586"/>
                <a:gd name="T43" fmla="*/ 222 h 235"/>
                <a:gd name="T44" fmla="*/ 82 w 586"/>
                <a:gd name="T45" fmla="*/ 229 h 235"/>
                <a:gd name="T46" fmla="*/ 51 w 586"/>
                <a:gd name="T47" fmla="*/ 233 h 235"/>
                <a:gd name="T48" fmla="*/ 38 w 586"/>
                <a:gd name="T49" fmla="*/ 234 h 235"/>
                <a:gd name="T50" fmla="*/ 24 w 586"/>
                <a:gd name="T51" fmla="*/ 235 h 235"/>
                <a:gd name="T52" fmla="*/ 12 w 586"/>
                <a:gd name="T53" fmla="*/ 235 h 235"/>
                <a:gd name="T54" fmla="*/ 0 w 586"/>
                <a:gd name="T55" fmla="*/ 234 h 235"/>
                <a:gd name="T56" fmla="*/ 2 w 586"/>
                <a:gd name="T57" fmla="*/ 222 h 235"/>
                <a:gd name="T58" fmla="*/ 6 w 586"/>
                <a:gd name="T59" fmla="*/ 207 h 235"/>
                <a:gd name="T60" fmla="*/ 10 w 586"/>
                <a:gd name="T61" fmla="*/ 194 h 235"/>
                <a:gd name="T62" fmla="*/ 12 w 586"/>
                <a:gd name="T63" fmla="*/ 181 h 235"/>
                <a:gd name="T64" fmla="*/ 32 w 586"/>
                <a:gd name="T65" fmla="*/ 180 h 235"/>
                <a:gd name="T66" fmla="*/ 54 w 586"/>
                <a:gd name="T67" fmla="*/ 178 h 235"/>
                <a:gd name="T68" fmla="*/ 76 w 586"/>
                <a:gd name="T69" fmla="*/ 175 h 235"/>
                <a:gd name="T70" fmla="*/ 99 w 586"/>
                <a:gd name="T71" fmla="*/ 171 h 235"/>
                <a:gd name="T72" fmla="*/ 122 w 586"/>
                <a:gd name="T73" fmla="*/ 168 h 235"/>
                <a:gd name="T74" fmla="*/ 146 w 586"/>
                <a:gd name="T75" fmla="*/ 162 h 235"/>
                <a:gd name="T76" fmla="*/ 169 w 586"/>
                <a:gd name="T77" fmla="*/ 157 h 235"/>
                <a:gd name="T78" fmla="*/ 194 w 586"/>
                <a:gd name="T79" fmla="*/ 151 h 235"/>
                <a:gd name="T80" fmla="*/ 218 w 586"/>
                <a:gd name="T81" fmla="*/ 144 h 235"/>
                <a:gd name="T82" fmla="*/ 242 w 586"/>
                <a:gd name="T83" fmla="*/ 138 h 235"/>
                <a:gd name="T84" fmla="*/ 266 w 586"/>
                <a:gd name="T85" fmla="*/ 130 h 235"/>
                <a:gd name="T86" fmla="*/ 288 w 586"/>
                <a:gd name="T87" fmla="*/ 122 h 235"/>
                <a:gd name="T88" fmla="*/ 312 w 586"/>
                <a:gd name="T89" fmla="*/ 113 h 235"/>
                <a:gd name="T90" fmla="*/ 333 w 586"/>
                <a:gd name="T91" fmla="*/ 104 h 235"/>
                <a:gd name="T92" fmla="*/ 355 w 586"/>
                <a:gd name="T93" fmla="*/ 95 h 235"/>
                <a:gd name="T94" fmla="*/ 375 w 586"/>
                <a:gd name="T95" fmla="*/ 85 h 235"/>
                <a:gd name="T96" fmla="*/ 422 w 586"/>
                <a:gd name="T97" fmla="*/ 61 h 235"/>
                <a:gd name="T98" fmla="*/ 457 w 586"/>
                <a:gd name="T99" fmla="*/ 43 h 235"/>
                <a:gd name="T100" fmla="*/ 481 w 586"/>
                <a:gd name="T101" fmla="*/ 30 h 235"/>
                <a:gd name="T102" fmla="*/ 499 w 586"/>
                <a:gd name="T103" fmla="*/ 20 h 235"/>
                <a:gd name="T104" fmla="*/ 512 w 586"/>
                <a:gd name="T105" fmla="*/ 12 h 235"/>
                <a:gd name="T106" fmla="*/ 521 w 586"/>
                <a:gd name="T107" fmla="*/ 7 h 235"/>
                <a:gd name="T108" fmla="*/ 529 w 586"/>
                <a:gd name="T109" fmla="*/ 3 h 235"/>
                <a:gd name="T110" fmla="*/ 538 w 586"/>
                <a:gd name="T11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6" h="235">
                  <a:moveTo>
                    <a:pt x="538" y="0"/>
                  </a:moveTo>
                  <a:lnTo>
                    <a:pt x="579" y="11"/>
                  </a:lnTo>
                  <a:lnTo>
                    <a:pt x="583" y="12"/>
                  </a:lnTo>
                  <a:lnTo>
                    <a:pt x="585" y="13"/>
                  </a:lnTo>
                  <a:lnTo>
                    <a:pt x="586" y="14"/>
                  </a:lnTo>
                  <a:lnTo>
                    <a:pt x="586" y="16"/>
                  </a:lnTo>
                  <a:lnTo>
                    <a:pt x="583" y="20"/>
                  </a:lnTo>
                  <a:lnTo>
                    <a:pt x="575" y="24"/>
                  </a:lnTo>
                  <a:lnTo>
                    <a:pt x="551" y="38"/>
                  </a:lnTo>
                  <a:lnTo>
                    <a:pt x="516" y="57"/>
                  </a:lnTo>
                  <a:lnTo>
                    <a:pt x="494" y="69"/>
                  </a:lnTo>
                  <a:lnTo>
                    <a:pt x="468" y="84"/>
                  </a:lnTo>
                  <a:lnTo>
                    <a:pt x="439" y="98"/>
                  </a:lnTo>
                  <a:lnTo>
                    <a:pt x="406" y="113"/>
                  </a:lnTo>
                  <a:lnTo>
                    <a:pt x="373" y="129"/>
                  </a:lnTo>
                  <a:lnTo>
                    <a:pt x="337" y="144"/>
                  </a:lnTo>
                  <a:lnTo>
                    <a:pt x="300" y="160"/>
                  </a:lnTo>
                  <a:lnTo>
                    <a:pt x="261" y="175"/>
                  </a:lnTo>
                  <a:lnTo>
                    <a:pt x="224" y="188"/>
                  </a:lnTo>
                  <a:lnTo>
                    <a:pt x="186" y="202"/>
                  </a:lnTo>
                  <a:lnTo>
                    <a:pt x="150" y="213"/>
                  </a:lnTo>
                  <a:lnTo>
                    <a:pt x="115" y="222"/>
                  </a:lnTo>
                  <a:lnTo>
                    <a:pt x="82" y="229"/>
                  </a:lnTo>
                  <a:lnTo>
                    <a:pt x="51" y="233"/>
                  </a:lnTo>
                  <a:lnTo>
                    <a:pt x="38" y="234"/>
                  </a:lnTo>
                  <a:lnTo>
                    <a:pt x="24" y="235"/>
                  </a:lnTo>
                  <a:lnTo>
                    <a:pt x="12" y="235"/>
                  </a:lnTo>
                  <a:lnTo>
                    <a:pt x="0" y="234"/>
                  </a:lnTo>
                  <a:lnTo>
                    <a:pt x="2" y="222"/>
                  </a:lnTo>
                  <a:lnTo>
                    <a:pt x="6" y="207"/>
                  </a:lnTo>
                  <a:lnTo>
                    <a:pt x="10" y="194"/>
                  </a:lnTo>
                  <a:lnTo>
                    <a:pt x="12" y="181"/>
                  </a:lnTo>
                  <a:lnTo>
                    <a:pt x="32" y="180"/>
                  </a:lnTo>
                  <a:lnTo>
                    <a:pt x="54" y="178"/>
                  </a:lnTo>
                  <a:lnTo>
                    <a:pt x="76" y="175"/>
                  </a:lnTo>
                  <a:lnTo>
                    <a:pt x="99" y="171"/>
                  </a:lnTo>
                  <a:lnTo>
                    <a:pt x="122" y="168"/>
                  </a:lnTo>
                  <a:lnTo>
                    <a:pt x="146" y="162"/>
                  </a:lnTo>
                  <a:lnTo>
                    <a:pt x="169" y="157"/>
                  </a:lnTo>
                  <a:lnTo>
                    <a:pt x="194" y="151"/>
                  </a:lnTo>
                  <a:lnTo>
                    <a:pt x="218" y="144"/>
                  </a:lnTo>
                  <a:lnTo>
                    <a:pt x="242" y="138"/>
                  </a:lnTo>
                  <a:lnTo>
                    <a:pt x="266" y="130"/>
                  </a:lnTo>
                  <a:lnTo>
                    <a:pt x="288" y="122"/>
                  </a:lnTo>
                  <a:lnTo>
                    <a:pt x="312" y="113"/>
                  </a:lnTo>
                  <a:lnTo>
                    <a:pt x="333" y="104"/>
                  </a:lnTo>
                  <a:lnTo>
                    <a:pt x="355" y="95"/>
                  </a:lnTo>
                  <a:lnTo>
                    <a:pt x="375" y="85"/>
                  </a:lnTo>
                  <a:lnTo>
                    <a:pt x="422" y="61"/>
                  </a:lnTo>
                  <a:lnTo>
                    <a:pt x="457" y="43"/>
                  </a:lnTo>
                  <a:lnTo>
                    <a:pt x="481" y="30"/>
                  </a:lnTo>
                  <a:lnTo>
                    <a:pt x="499" y="20"/>
                  </a:lnTo>
                  <a:lnTo>
                    <a:pt x="512" y="12"/>
                  </a:lnTo>
                  <a:lnTo>
                    <a:pt x="521" y="7"/>
                  </a:lnTo>
                  <a:lnTo>
                    <a:pt x="529" y="3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63" name="Freeform 71"/>
            <p:cNvSpPr>
              <a:spLocks/>
            </p:cNvSpPr>
            <p:nvPr/>
          </p:nvSpPr>
          <p:spPr bwMode="auto">
            <a:xfrm>
              <a:off x="4001" y="1922"/>
              <a:ext cx="146" cy="59"/>
            </a:xfrm>
            <a:custGeom>
              <a:avLst/>
              <a:gdLst>
                <a:gd name="T0" fmla="*/ 538 w 586"/>
                <a:gd name="T1" fmla="*/ 0 h 235"/>
                <a:gd name="T2" fmla="*/ 579 w 586"/>
                <a:gd name="T3" fmla="*/ 11 h 235"/>
                <a:gd name="T4" fmla="*/ 583 w 586"/>
                <a:gd name="T5" fmla="*/ 12 h 235"/>
                <a:gd name="T6" fmla="*/ 585 w 586"/>
                <a:gd name="T7" fmla="*/ 13 h 235"/>
                <a:gd name="T8" fmla="*/ 586 w 586"/>
                <a:gd name="T9" fmla="*/ 14 h 235"/>
                <a:gd name="T10" fmla="*/ 586 w 586"/>
                <a:gd name="T11" fmla="*/ 16 h 235"/>
                <a:gd name="T12" fmla="*/ 583 w 586"/>
                <a:gd name="T13" fmla="*/ 20 h 235"/>
                <a:gd name="T14" fmla="*/ 575 w 586"/>
                <a:gd name="T15" fmla="*/ 24 h 235"/>
                <a:gd name="T16" fmla="*/ 551 w 586"/>
                <a:gd name="T17" fmla="*/ 38 h 235"/>
                <a:gd name="T18" fmla="*/ 516 w 586"/>
                <a:gd name="T19" fmla="*/ 57 h 235"/>
                <a:gd name="T20" fmla="*/ 494 w 586"/>
                <a:gd name="T21" fmla="*/ 69 h 235"/>
                <a:gd name="T22" fmla="*/ 468 w 586"/>
                <a:gd name="T23" fmla="*/ 84 h 235"/>
                <a:gd name="T24" fmla="*/ 439 w 586"/>
                <a:gd name="T25" fmla="*/ 98 h 235"/>
                <a:gd name="T26" fmla="*/ 406 w 586"/>
                <a:gd name="T27" fmla="*/ 113 h 235"/>
                <a:gd name="T28" fmla="*/ 373 w 586"/>
                <a:gd name="T29" fmla="*/ 129 h 235"/>
                <a:gd name="T30" fmla="*/ 337 w 586"/>
                <a:gd name="T31" fmla="*/ 144 h 235"/>
                <a:gd name="T32" fmla="*/ 300 w 586"/>
                <a:gd name="T33" fmla="*/ 160 h 235"/>
                <a:gd name="T34" fmla="*/ 261 w 586"/>
                <a:gd name="T35" fmla="*/ 175 h 235"/>
                <a:gd name="T36" fmla="*/ 224 w 586"/>
                <a:gd name="T37" fmla="*/ 188 h 235"/>
                <a:gd name="T38" fmla="*/ 186 w 586"/>
                <a:gd name="T39" fmla="*/ 202 h 235"/>
                <a:gd name="T40" fmla="*/ 150 w 586"/>
                <a:gd name="T41" fmla="*/ 213 h 235"/>
                <a:gd name="T42" fmla="*/ 115 w 586"/>
                <a:gd name="T43" fmla="*/ 222 h 235"/>
                <a:gd name="T44" fmla="*/ 82 w 586"/>
                <a:gd name="T45" fmla="*/ 229 h 235"/>
                <a:gd name="T46" fmla="*/ 51 w 586"/>
                <a:gd name="T47" fmla="*/ 233 h 235"/>
                <a:gd name="T48" fmla="*/ 38 w 586"/>
                <a:gd name="T49" fmla="*/ 234 h 235"/>
                <a:gd name="T50" fmla="*/ 24 w 586"/>
                <a:gd name="T51" fmla="*/ 235 h 235"/>
                <a:gd name="T52" fmla="*/ 12 w 586"/>
                <a:gd name="T53" fmla="*/ 235 h 235"/>
                <a:gd name="T54" fmla="*/ 0 w 586"/>
                <a:gd name="T55" fmla="*/ 234 h 235"/>
                <a:gd name="T56" fmla="*/ 2 w 586"/>
                <a:gd name="T57" fmla="*/ 222 h 235"/>
                <a:gd name="T58" fmla="*/ 6 w 586"/>
                <a:gd name="T59" fmla="*/ 207 h 235"/>
                <a:gd name="T60" fmla="*/ 10 w 586"/>
                <a:gd name="T61" fmla="*/ 194 h 235"/>
                <a:gd name="T62" fmla="*/ 12 w 586"/>
                <a:gd name="T63" fmla="*/ 181 h 235"/>
                <a:gd name="T64" fmla="*/ 32 w 586"/>
                <a:gd name="T65" fmla="*/ 180 h 235"/>
                <a:gd name="T66" fmla="*/ 54 w 586"/>
                <a:gd name="T67" fmla="*/ 178 h 235"/>
                <a:gd name="T68" fmla="*/ 76 w 586"/>
                <a:gd name="T69" fmla="*/ 175 h 235"/>
                <a:gd name="T70" fmla="*/ 99 w 586"/>
                <a:gd name="T71" fmla="*/ 171 h 235"/>
                <a:gd name="T72" fmla="*/ 122 w 586"/>
                <a:gd name="T73" fmla="*/ 168 h 235"/>
                <a:gd name="T74" fmla="*/ 146 w 586"/>
                <a:gd name="T75" fmla="*/ 162 h 235"/>
                <a:gd name="T76" fmla="*/ 169 w 586"/>
                <a:gd name="T77" fmla="*/ 157 h 235"/>
                <a:gd name="T78" fmla="*/ 194 w 586"/>
                <a:gd name="T79" fmla="*/ 151 h 235"/>
                <a:gd name="T80" fmla="*/ 218 w 586"/>
                <a:gd name="T81" fmla="*/ 144 h 235"/>
                <a:gd name="T82" fmla="*/ 242 w 586"/>
                <a:gd name="T83" fmla="*/ 138 h 235"/>
                <a:gd name="T84" fmla="*/ 266 w 586"/>
                <a:gd name="T85" fmla="*/ 130 h 235"/>
                <a:gd name="T86" fmla="*/ 288 w 586"/>
                <a:gd name="T87" fmla="*/ 122 h 235"/>
                <a:gd name="T88" fmla="*/ 312 w 586"/>
                <a:gd name="T89" fmla="*/ 113 h 235"/>
                <a:gd name="T90" fmla="*/ 333 w 586"/>
                <a:gd name="T91" fmla="*/ 104 h 235"/>
                <a:gd name="T92" fmla="*/ 355 w 586"/>
                <a:gd name="T93" fmla="*/ 95 h 235"/>
                <a:gd name="T94" fmla="*/ 375 w 586"/>
                <a:gd name="T95" fmla="*/ 85 h 235"/>
                <a:gd name="T96" fmla="*/ 422 w 586"/>
                <a:gd name="T97" fmla="*/ 61 h 235"/>
                <a:gd name="T98" fmla="*/ 457 w 586"/>
                <a:gd name="T99" fmla="*/ 43 h 235"/>
                <a:gd name="T100" fmla="*/ 481 w 586"/>
                <a:gd name="T101" fmla="*/ 30 h 235"/>
                <a:gd name="T102" fmla="*/ 499 w 586"/>
                <a:gd name="T103" fmla="*/ 20 h 235"/>
                <a:gd name="T104" fmla="*/ 512 w 586"/>
                <a:gd name="T105" fmla="*/ 12 h 235"/>
                <a:gd name="T106" fmla="*/ 521 w 586"/>
                <a:gd name="T107" fmla="*/ 7 h 235"/>
                <a:gd name="T108" fmla="*/ 529 w 586"/>
                <a:gd name="T109" fmla="*/ 3 h 235"/>
                <a:gd name="T110" fmla="*/ 538 w 586"/>
                <a:gd name="T11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6" h="235">
                  <a:moveTo>
                    <a:pt x="538" y="0"/>
                  </a:moveTo>
                  <a:lnTo>
                    <a:pt x="579" y="11"/>
                  </a:lnTo>
                  <a:lnTo>
                    <a:pt x="583" y="12"/>
                  </a:lnTo>
                  <a:lnTo>
                    <a:pt x="585" y="13"/>
                  </a:lnTo>
                  <a:lnTo>
                    <a:pt x="586" y="14"/>
                  </a:lnTo>
                  <a:lnTo>
                    <a:pt x="586" y="16"/>
                  </a:lnTo>
                  <a:lnTo>
                    <a:pt x="583" y="20"/>
                  </a:lnTo>
                  <a:lnTo>
                    <a:pt x="575" y="24"/>
                  </a:lnTo>
                  <a:lnTo>
                    <a:pt x="551" y="38"/>
                  </a:lnTo>
                  <a:lnTo>
                    <a:pt x="516" y="57"/>
                  </a:lnTo>
                  <a:lnTo>
                    <a:pt x="494" y="69"/>
                  </a:lnTo>
                  <a:lnTo>
                    <a:pt x="468" y="84"/>
                  </a:lnTo>
                  <a:lnTo>
                    <a:pt x="439" y="98"/>
                  </a:lnTo>
                  <a:lnTo>
                    <a:pt x="406" y="113"/>
                  </a:lnTo>
                  <a:lnTo>
                    <a:pt x="373" y="129"/>
                  </a:lnTo>
                  <a:lnTo>
                    <a:pt x="337" y="144"/>
                  </a:lnTo>
                  <a:lnTo>
                    <a:pt x="300" y="160"/>
                  </a:lnTo>
                  <a:lnTo>
                    <a:pt x="261" y="175"/>
                  </a:lnTo>
                  <a:lnTo>
                    <a:pt x="224" y="188"/>
                  </a:lnTo>
                  <a:lnTo>
                    <a:pt x="186" y="202"/>
                  </a:lnTo>
                  <a:lnTo>
                    <a:pt x="150" y="213"/>
                  </a:lnTo>
                  <a:lnTo>
                    <a:pt x="115" y="222"/>
                  </a:lnTo>
                  <a:lnTo>
                    <a:pt x="82" y="229"/>
                  </a:lnTo>
                  <a:lnTo>
                    <a:pt x="51" y="233"/>
                  </a:lnTo>
                  <a:lnTo>
                    <a:pt x="38" y="234"/>
                  </a:lnTo>
                  <a:lnTo>
                    <a:pt x="24" y="235"/>
                  </a:lnTo>
                  <a:lnTo>
                    <a:pt x="12" y="235"/>
                  </a:lnTo>
                  <a:lnTo>
                    <a:pt x="0" y="234"/>
                  </a:lnTo>
                  <a:lnTo>
                    <a:pt x="2" y="222"/>
                  </a:lnTo>
                  <a:lnTo>
                    <a:pt x="6" y="207"/>
                  </a:lnTo>
                  <a:lnTo>
                    <a:pt x="10" y="194"/>
                  </a:lnTo>
                  <a:lnTo>
                    <a:pt x="12" y="181"/>
                  </a:lnTo>
                  <a:lnTo>
                    <a:pt x="32" y="180"/>
                  </a:lnTo>
                  <a:lnTo>
                    <a:pt x="54" y="178"/>
                  </a:lnTo>
                  <a:lnTo>
                    <a:pt x="76" y="175"/>
                  </a:lnTo>
                  <a:lnTo>
                    <a:pt x="99" y="171"/>
                  </a:lnTo>
                  <a:lnTo>
                    <a:pt x="122" y="168"/>
                  </a:lnTo>
                  <a:lnTo>
                    <a:pt x="146" y="162"/>
                  </a:lnTo>
                  <a:lnTo>
                    <a:pt x="169" y="157"/>
                  </a:lnTo>
                  <a:lnTo>
                    <a:pt x="194" y="151"/>
                  </a:lnTo>
                  <a:lnTo>
                    <a:pt x="218" y="144"/>
                  </a:lnTo>
                  <a:lnTo>
                    <a:pt x="242" y="138"/>
                  </a:lnTo>
                  <a:lnTo>
                    <a:pt x="266" y="130"/>
                  </a:lnTo>
                  <a:lnTo>
                    <a:pt x="288" y="122"/>
                  </a:lnTo>
                  <a:lnTo>
                    <a:pt x="312" y="113"/>
                  </a:lnTo>
                  <a:lnTo>
                    <a:pt x="333" y="104"/>
                  </a:lnTo>
                  <a:lnTo>
                    <a:pt x="355" y="95"/>
                  </a:lnTo>
                  <a:lnTo>
                    <a:pt x="375" y="85"/>
                  </a:lnTo>
                  <a:lnTo>
                    <a:pt x="422" y="61"/>
                  </a:lnTo>
                  <a:lnTo>
                    <a:pt x="457" y="43"/>
                  </a:lnTo>
                  <a:lnTo>
                    <a:pt x="481" y="30"/>
                  </a:lnTo>
                  <a:lnTo>
                    <a:pt x="499" y="20"/>
                  </a:lnTo>
                  <a:lnTo>
                    <a:pt x="512" y="12"/>
                  </a:lnTo>
                  <a:lnTo>
                    <a:pt x="521" y="7"/>
                  </a:lnTo>
                  <a:lnTo>
                    <a:pt x="529" y="3"/>
                  </a:lnTo>
                  <a:lnTo>
                    <a:pt x="538" y="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64" name="Freeform 72"/>
            <p:cNvSpPr>
              <a:spLocks/>
            </p:cNvSpPr>
            <p:nvPr/>
          </p:nvSpPr>
          <p:spPr bwMode="auto">
            <a:xfrm>
              <a:off x="3629" y="2002"/>
              <a:ext cx="135" cy="68"/>
            </a:xfrm>
            <a:custGeom>
              <a:avLst/>
              <a:gdLst>
                <a:gd name="T0" fmla="*/ 0 w 541"/>
                <a:gd name="T1" fmla="*/ 273 h 273"/>
                <a:gd name="T2" fmla="*/ 7 w 541"/>
                <a:gd name="T3" fmla="*/ 261 h 273"/>
                <a:gd name="T4" fmla="*/ 15 w 541"/>
                <a:gd name="T5" fmla="*/ 246 h 273"/>
                <a:gd name="T6" fmla="*/ 23 w 541"/>
                <a:gd name="T7" fmla="*/ 231 h 273"/>
                <a:gd name="T8" fmla="*/ 30 w 541"/>
                <a:gd name="T9" fmla="*/ 221 h 273"/>
                <a:gd name="T10" fmla="*/ 72 w 541"/>
                <a:gd name="T11" fmla="*/ 219 h 273"/>
                <a:gd name="T12" fmla="*/ 121 w 541"/>
                <a:gd name="T13" fmla="*/ 214 h 273"/>
                <a:gd name="T14" fmla="*/ 177 w 541"/>
                <a:gd name="T15" fmla="*/ 210 h 273"/>
                <a:gd name="T16" fmla="*/ 237 w 541"/>
                <a:gd name="T17" fmla="*/ 204 h 273"/>
                <a:gd name="T18" fmla="*/ 298 w 541"/>
                <a:gd name="T19" fmla="*/ 201 h 273"/>
                <a:gd name="T20" fmla="*/ 357 w 541"/>
                <a:gd name="T21" fmla="*/ 198 h 273"/>
                <a:gd name="T22" fmla="*/ 385 w 541"/>
                <a:gd name="T23" fmla="*/ 200 h 273"/>
                <a:gd name="T24" fmla="*/ 412 w 541"/>
                <a:gd name="T25" fmla="*/ 201 h 273"/>
                <a:gd name="T26" fmla="*/ 438 w 541"/>
                <a:gd name="T27" fmla="*/ 203 h 273"/>
                <a:gd name="T28" fmla="*/ 463 w 541"/>
                <a:gd name="T29" fmla="*/ 206 h 273"/>
                <a:gd name="T30" fmla="*/ 427 w 541"/>
                <a:gd name="T31" fmla="*/ 182 h 273"/>
                <a:gd name="T32" fmla="*/ 386 w 541"/>
                <a:gd name="T33" fmla="*/ 155 h 273"/>
                <a:gd name="T34" fmla="*/ 346 w 541"/>
                <a:gd name="T35" fmla="*/ 127 h 273"/>
                <a:gd name="T36" fmla="*/ 304 w 541"/>
                <a:gd name="T37" fmla="*/ 101 h 273"/>
                <a:gd name="T38" fmla="*/ 264 w 541"/>
                <a:gd name="T39" fmla="*/ 76 h 273"/>
                <a:gd name="T40" fmla="*/ 227 w 541"/>
                <a:gd name="T41" fmla="*/ 55 h 273"/>
                <a:gd name="T42" fmla="*/ 209 w 541"/>
                <a:gd name="T43" fmla="*/ 46 h 273"/>
                <a:gd name="T44" fmla="*/ 194 w 541"/>
                <a:gd name="T45" fmla="*/ 38 h 273"/>
                <a:gd name="T46" fmla="*/ 180 w 541"/>
                <a:gd name="T47" fmla="*/ 32 h 273"/>
                <a:gd name="T48" fmla="*/ 167 w 541"/>
                <a:gd name="T49" fmla="*/ 28 h 273"/>
                <a:gd name="T50" fmla="*/ 175 w 541"/>
                <a:gd name="T51" fmla="*/ 14 h 273"/>
                <a:gd name="T52" fmla="*/ 182 w 541"/>
                <a:gd name="T53" fmla="*/ 0 h 273"/>
                <a:gd name="T54" fmla="*/ 199 w 541"/>
                <a:gd name="T55" fmla="*/ 7 h 273"/>
                <a:gd name="T56" fmla="*/ 222 w 541"/>
                <a:gd name="T57" fmla="*/ 15 h 273"/>
                <a:gd name="T58" fmla="*/ 253 w 541"/>
                <a:gd name="T59" fmla="*/ 31 h 273"/>
                <a:gd name="T60" fmla="*/ 292 w 541"/>
                <a:gd name="T61" fmla="*/ 50 h 273"/>
                <a:gd name="T62" fmla="*/ 339 w 541"/>
                <a:gd name="T63" fmla="*/ 76 h 273"/>
                <a:gd name="T64" fmla="*/ 395 w 541"/>
                <a:gd name="T65" fmla="*/ 108 h 273"/>
                <a:gd name="T66" fmla="*/ 463 w 541"/>
                <a:gd name="T67" fmla="*/ 146 h 273"/>
                <a:gd name="T68" fmla="*/ 541 w 541"/>
                <a:gd name="T69" fmla="*/ 191 h 273"/>
                <a:gd name="T70" fmla="*/ 533 w 541"/>
                <a:gd name="T71" fmla="*/ 202 h 273"/>
                <a:gd name="T72" fmla="*/ 522 w 541"/>
                <a:gd name="T73" fmla="*/ 219 h 273"/>
                <a:gd name="T74" fmla="*/ 517 w 541"/>
                <a:gd name="T75" fmla="*/ 227 h 273"/>
                <a:gd name="T76" fmla="*/ 511 w 541"/>
                <a:gd name="T77" fmla="*/ 232 h 273"/>
                <a:gd name="T78" fmla="*/ 509 w 541"/>
                <a:gd name="T79" fmla="*/ 234 h 273"/>
                <a:gd name="T80" fmla="*/ 506 w 541"/>
                <a:gd name="T81" fmla="*/ 237 h 273"/>
                <a:gd name="T82" fmla="*/ 505 w 541"/>
                <a:gd name="T83" fmla="*/ 237 h 273"/>
                <a:gd name="T84" fmla="*/ 504 w 541"/>
                <a:gd name="T85" fmla="*/ 237 h 273"/>
                <a:gd name="T86" fmla="*/ 484 w 541"/>
                <a:gd name="T87" fmla="*/ 241 h 273"/>
                <a:gd name="T88" fmla="*/ 459 w 541"/>
                <a:gd name="T89" fmla="*/ 245 h 273"/>
                <a:gd name="T90" fmla="*/ 429 w 541"/>
                <a:gd name="T91" fmla="*/ 248 h 273"/>
                <a:gd name="T92" fmla="*/ 394 w 541"/>
                <a:gd name="T93" fmla="*/ 251 h 273"/>
                <a:gd name="T94" fmla="*/ 317 w 541"/>
                <a:gd name="T95" fmla="*/ 257 h 273"/>
                <a:gd name="T96" fmla="*/ 234 w 541"/>
                <a:gd name="T97" fmla="*/ 262 h 273"/>
                <a:gd name="T98" fmla="*/ 153 w 541"/>
                <a:gd name="T99" fmla="*/ 267 h 273"/>
                <a:gd name="T100" fmla="*/ 82 w 541"/>
                <a:gd name="T101" fmla="*/ 269 h 273"/>
                <a:gd name="T102" fmla="*/ 29 w 541"/>
                <a:gd name="T103" fmla="*/ 271 h 273"/>
                <a:gd name="T104" fmla="*/ 0 w 541"/>
                <a:gd name="T105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1" h="273">
                  <a:moveTo>
                    <a:pt x="0" y="273"/>
                  </a:moveTo>
                  <a:lnTo>
                    <a:pt x="7" y="261"/>
                  </a:lnTo>
                  <a:lnTo>
                    <a:pt x="15" y="246"/>
                  </a:lnTo>
                  <a:lnTo>
                    <a:pt x="23" y="231"/>
                  </a:lnTo>
                  <a:lnTo>
                    <a:pt x="30" y="221"/>
                  </a:lnTo>
                  <a:lnTo>
                    <a:pt x="72" y="219"/>
                  </a:lnTo>
                  <a:lnTo>
                    <a:pt x="121" y="214"/>
                  </a:lnTo>
                  <a:lnTo>
                    <a:pt x="177" y="210"/>
                  </a:lnTo>
                  <a:lnTo>
                    <a:pt x="237" y="204"/>
                  </a:lnTo>
                  <a:lnTo>
                    <a:pt x="298" y="201"/>
                  </a:lnTo>
                  <a:lnTo>
                    <a:pt x="357" y="198"/>
                  </a:lnTo>
                  <a:lnTo>
                    <a:pt x="385" y="200"/>
                  </a:lnTo>
                  <a:lnTo>
                    <a:pt x="412" y="201"/>
                  </a:lnTo>
                  <a:lnTo>
                    <a:pt x="438" y="203"/>
                  </a:lnTo>
                  <a:lnTo>
                    <a:pt x="463" y="206"/>
                  </a:lnTo>
                  <a:lnTo>
                    <a:pt x="427" y="182"/>
                  </a:lnTo>
                  <a:lnTo>
                    <a:pt x="386" y="155"/>
                  </a:lnTo>
                  <a:lnTo>
                    <a:pt x="346" y="127"/>
                  </a:lnTo>
                  <a:lnTo>
                    <a:pt x="304" y="101"/>
                  </a:lnTo>
                  <a:lnTo>
                    <a:pt x="264" y="76"/>
                  </a:lnTo>
                  <a:lnTo>
                    <a:pt x="227" y="55"/>
                  </a:lnTo>
                  <a:lnTo>
                    <a:pt x="209" y="46"/>
                  </a:lnTo>
                  <a:lnTo>
                    <a:pt x="194" y="38"/>
                  </a:lnTo>
                  <a:lnTo>
                    <a:pt x="180" y="32"/>
                  </a:lnTo>
                  <a:lnTo>
                    <a:pt x="167" y="28"/>
                  </a:lnTo>
                  <a:lnTo>
                    <a:pt x="175" y="14"/>
                  </a:lnTo>
                  <a:lnTo>
                    <a:pt x="182" y="0"/>
                  </a:lnTo>
                  <a:lnTo>
                    <a:pt x="199" y="7"/>
                  </a:lnTo>
                  <a:lnTo>
                    <a:pt x="222" y="15"/>
                  </a:lnTo>
                  <a:lnTo>
                    <a:pt x="253" y="31"/>
                  </a:lnTo>
                  <a:lnTo>
                    <a:pt x="292" y="50"/>
                  </a:lnTo>
                  <a:lnTo>
                    <a:pt x="339" y="76"/>
                  </a:lnTo>
                  <a:lnTo>
                    <a:pt x="395" y="108"/>
                  </a:lnTo>
                  <a:lnTo>
                    <a:pt x="463" y="146"/>
                  </a:lnTo>
                  <a:lnTo>
                    <a:pt x="541" y="191"/>
                  </a:lnTo>
                  <a:lnTo>
                    <a:pt x="533" y="202"/>
                  </a:lnTo>
                  <a:lnTo>
                    <a:pt x="522" y="219"/>
                  </a:lnTo>
                  <a:lnTo>
                    <a:pt x="517" y="227"/>
                  </a:lnTo>
                  <a:lnTo>
                    <a:pt x="511" y="232"/>
                  </a:lnTo>
                  <a:lnTo>
                    <a:pt x="509" y="234"/>
                  </a:lnTo>
                  <a:lnTo>
                    <a:pt x="506" y="237"/>
                  </a:lnTo>
                  <a:lnTo>
                    <a:pt x="505" y="237"/>
                  </a:lnTo>
                  <a:lnTo>
                    <a:pt x="504" y="237"/>
                  </a:lnTo>
                  <a:lnTo>
                    <a:pt x="484" y="241"/>
                  </a:lnTo>
                  <a:lnTo>
                    <a:pt x="459" y="245"/>
                  </a:lnTo>
                  <a:lnTo>
                    <a:pt x="429" y="248"/>
                  </a:lnTo>
                  <a:lnTo>
                    <a:pt x="394" y="251"/>
                  </a:lnTo>
                  <a:lnTo>
                    <a:pt x="317" y="257"/>
                  </a:lnTo>
                  <a:lnTo>
                    <a:pt x="234" y="262"/>
                  </a:lnTo>
                  <a:lnTo>
                    <a:pt x="153" y="267"/>
                  </a:lnTo>
                  <a:lnTo>
                    <a:pt x="82" y="269"/>
                  </a:lnTo>
                  <a:lnTo>
                    <a:pt x="29" y="271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65" name="Freeform 73"/>
            <p:cNvSpPr>
              <a:spLocks/>
            </p:cNvSpPr>
            <p:nvPr/>
          </p:nvSpPr>
          <p:spPr bwMode="auto">
            <a:xfrm>
              <a:off x="3629" y="2002"/>
              <a:ext cx="135" cy="68"/>
            </a:xfrm>
            <a:custGeom>
              <a:avLst/>
              <a:gdLst>
                <a:gd name="T0" fmla="*/ 0 w 541"/>
                <a:gd name="T1" fmla="*/ 273 h 273"/>
                <a:gd name="T2" fmla="*/ 7 w 541"/>
                <a:gd name="T3" fmla="*/ 261 h 273"/>
                <a:gd name="T4" fmla="*/ 15 w 541"/>
                <a:gd name="T5" fmla="*/ 246 h 273"/>
                <a:gd name="T6" fmla="*/ 23 w 541"/>
                <a:gd name="T7" fmla="*/ 231 h 273"/>
                <a:gd name="T8" fmla="*/ 30 w 541"/>
                <a:gd name="T9" fmla="*/ 221 h 273"/>
                <a:gd name="T10" fmla="*/ 72 w 541"/>
                <a:gd name="T11" fmla="*/ 219 h 273"/>
                <a:gd name="T12" fmla="*/ 121 w 541"/>
                <a:gd name="T13" fmla="*/ 214 h 273"/>
                <a:gd name="T14" fmla="*/ 177 w 541"/>
                <a:gd name="T15" fmla="*/ 210 h 273"/>
                <a:gd name="T16" fmla="*/ 237 w 541"/>
                <a:gd name="T17" fmla="*/ 204 h 273"/>
                <a:gd name="T18" fmla="*/ 298 w 541"/>
                <a:gd name="T19" fmla="*/ 201 h 273"/>
                <a:gd name="T20" fmla="*/ 357 w 541"/>
                <a:gd name="T21" fmla="*/ 198 h 273"/>
                <a:gd name="T22" fmla="*/ 385 w 541"/>
                <a:gd name="T23" fmla="*/ 200 h 273"/>
                <a:gd name="T24" fmla="*/ 412 w 541"/>
                <a:gd name="T25" fmla="*/ 201 h 273"/>
                <a:gd name="T26" fmla="*/ 438 w 541"/>
                <a:gd name="T27" fmla="*/ 203 h 273"/>
                <a:gd name="T28" fmla="*/ 463 w 541"/>
                <a:gd name="T29" fmla="*/ 206 h 273"/>
                <a:gd name="T30" fmla="*/ 427 w 541"/>
                <a:gd name="T31" fmla="*/ 182 h 273"/>
                <a:gd name="T32" fmla="*/ 386 w 541"/>
                <a:gd name="T33" fmla="*/ 155 h 273"/>
                <a:gd name="T34" fmla="*/ 346 w 541"/>
                <a:gd name="T35" fmla="*/ 127 h 273"/>
                <a:gd name="T36" fmla="*/ 304 w 541"/>
                <a:gd name="T37" fmla="*/ 101 h 273"/>
                <a:gd name="T38" fmla="*/ 264 w 541"/>
                <a:gd name="T39" fmla="*/ 76 h 273"/>
                <a:gd name="T40" fmla="*/ 227 w 541"/>
                <a:gd name="T41" fmla="*/ 55 h 273"/>
                <a:gd name="T42" fmla="*/ 209 w 541"/>
                <a:gd name="T43" fmla="*/ 46 h 273"/>
                <a:gd name="T44" fmla="*/ 194 w 541"/>
                <a:gd name="T45" fmla="*/ 38 h 273"/>
                <a:gd name="T46" fmla="*/ 180 w 541"/>
                <a:gd name="T47" fmla="*/ 32 h 273"/>
                <a:gd name="T48" fmla="*/ 167 w 541"/>
                <a:gd name="T49" fmla="*/ 28 h 273"/>
                <a:gd name="T50" fmla="*/ 175 w 541"/>
                <a:gd name="T51" fmla="*/ 14 h 273"/>
                <a:gd name="T52" fmla="*/ 182 w 541"/>
                <a:gd name="T53" fmla="*/ 0 h 273"/>
                <a:gd name="T54" fmla="*/ 199 w 541"/>
                <a:gd name="T55" fmla="*/ 7 h 273"/>
                <a:gd name="T56" fmla="*/ 222 w 541"/>
                <a:gd name="T57" fmla="*/ 15 h 273"/>
                <a:gd name="T58" fmla="*/ 253 w 541"/>
                <a:gd name="T59" fmla="*/ 31 h 273"/>
                <a:gd name="T60" fmla="*/ 292 w 541"/>
                <a:gd name="T61" fmla="*/ 50 h 273"/>
                <a:gd name="T62" fmla="*/ 339 w 541"/>
                <a:gd name="T63" fmla="*/ 76 h 273"/>
                <a:gd name="T64" fmla="*/ 395 w 541"/>
                <a:gd name="T65" fmla="*/ 108 h 273"/>
                <a:gd name="T66" fmla="*/ 463 w 541"/>
                <a:gd name="T67" fmla="*/ 146 h 273"/>
                <a:gd name="T68" fmla="*/ 541 w 541"/>
                <a:gd name="T69" fmla="*/ 191 h 273"/>
                <a:gd name="T70" fmla="*/ 533 w 541"/>
                <a:gd name="T71" fmla="*/ 202 h 273"/>
                <a:gd name="T72" fmla="*/ 522 w 541"/>
                <a:gd name="T73" fmla="*/ 219 h 273"/>
                <a:gd name="T74" fmla="*/ 517 w 541"/>
                <a:gd name="T75" fmla="*/ 227 h 273"/>
                <a:gd name="T76" fmla="*/ 511 w 541"/>
                <a:gd name="T77" fmla="*/ 232 h 273"/>
                <a:gd name="T78" fmla="*/ 509 w 541"/>
                <a:gd name="T79" fmla="*/ 234 h 273"/>
                <a:gd name="T80" fmla="*/ 506 w 541"/>
                <a:gd name="T81" fmla="*/ 237 h 273"/>
                <a:gd name="T82" fmla="*/ 505 w 541"/>
                <a:gd name="T83" fmla="*/ 237 h 273"/>
                <a:gd name="T84" fmla="*/ 504 w 541"/>
                <a:gd name="T85" fmla="*/ 237 h 273"/>
                <a:gd name="T86" fmla="*/ 484 w 541"/>
                <a:gd name="T87" fmla="*/ 241 h 273"/>
                <a:gd name="T88" fmla="*/ 459 w 541"/>
                <a:gd name="T89" fmla="*/ 245 h 273"/>
                <a:gd name="T90" fmla="*/ 429 w 541"/>
                <a:gd name="T91" fmla="*/ 248 h 273"/>
                <a:gd name="T92" fmla="*/ 394 w 541"/>
                <a:gd name="T93" fmla="*/ 251 h 273"/>
                <a:gd name="T94" fmla="*/ 317 w 541"/>
                <a:gd name="T95" fmla="*/ 257 h 273"/>
                <a:gd name="T96" fmla="*/ 234 w 541"/>
                <a:gd name="T97" fmla="*/ 262 h 273"/>
                <a:gd name="T98" fmla="*/ 153 w 541"/>
                <a:gd name="T99" fmla="*/ 267 h 273"/>
                <a:gd name="T100" fmla="*/ 82 w 541"/>
                <a:gd name="T101" fmla="*/ 269 h 273"/>
                <a:gd name="T102" fmla="*/ 29 w 541"/>
                <a:gd name="T103" fmla="*/ 271 h 273"/>
                <a:gd name="T104" fmla="*/ 0 w 541"/>
                <a:gd name="T105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1" h="273">
                  <a:moveTo>
                    <a:pt x="0" y="273"/>
                  </a:moveTo>
                  <a:lnTo>
                    <a:pt x="7" y="261"/>
                  </a:lnTo>
                  <a:lnTo>
                    <a:pt x="15" y="246"/>
                  </a:lnTo>
                  <a:lnTo>
                    <a:pt x="23" y="231"/>
                  </a:lnTo>
                  <a:lnTo>
                    <a:pt x="30" y="221"/>
                  </a:lnTo>
                  <a:lnTo>
                    <a:pt x="72" y="219"/>
                  </a:lnTo>
                  <a:lnTo>
                    <a:pt x="121" y="214"/>
                  </a:lnTo>
                  <a:lnTo>
                    <a:pt x="177" y="210"/>
                  </a:lnTo>
                  <a:lnTo>
                    <a:pt x="237" y="204"/>
                  </a:lnTo>
                  <a:lnTo>
                    <a:pt x="298" y="201"/>
                  </a:lnTo>
                  <a:lnTo>
                    <a:pt x="357" y="198"/>
                  </a:lnTo>
                  <a:lnTo>
                    <a:pt x="385" y="200"/>
                  </a:lnTo>
                  <a:lnTo>
                    <a:pt x="412" y="201"/>
                  </a:lnTo>
                  <a:lnTo>
                    <a:pt x="438" y="203"/>
                  </a:lnTo>
                  <a:lnTo>
                    <a:pt x="463" y="206"/>
                  </a:lnTo>
                  <a:lnTo>
                    <a:pt x="427" y="182"/>
                  </a:lnTo>
                  <a:lnTo>
                    <a:pt x="386" y="155"/>
                  </a:lnTo>
                  <a:lnTo>
                    <a:pt x="346" y="127"/>
                  </a:lnTo>
                  <a:lnTo>
                    <a:pt x="304" y="101"/>
                  </a:lnTo>
                  <a:lnTo>
                    <a:pt x="264" y="76"/>
                  </a:lnTo>
                  <a:lnTo>
                    <a:pt x="227" y="55"/>
                  </a:lnTo>
                  <a:lnTo>
                    <a:pt x="209" y="46"/>
                  </a:lnTo>
                  <a:lnTo>
                    <a:pt x="194" y="38"/>
                  </a:lnTo>
                  <a:lnTo>
                    <a:pt x="180" y="32"/>
                  </a:lnTo>
                  <a:lnTo>
                    <a:pt x="167" y="28"/>
                  </a:lnTo>
                  <a:lnTo>
                    <a:pt x="175" y="14"/>
                  </a:lnTo>
                  <a:lnTo>
                    <a:pt x="182" y="0"/>
                  </a:lnTo>
                  <a:lnTo>
                    <a:pt x="199" y="7"/>
                  </a:lnTo>
                  <a:lnTo>
                    <a:pt x="222" y="15"/>
                  </a:lnTo>
                  <a:lnTo>
                    <a:pt x="253" y="31"/>
                  </a:lnTo>
                  <a:lnTo>
                    <a:pt x="292" y="50"/>
                  </a:lnTo>
                  <a:lnTo>
                    <a:pt x="339" y="76"/>
                  </a:lnTo>
                  <a:lnTo>
                    <a:pt x="395" y="108"/>
                  </a:lnTo>
                  <a:lnTo>
                    <a:pt x="463" y="146"/>
                  </a:lnTo>
                  <a:lnTo>
                    <a:pt x="541" y="191"/>
                  </a:lnTo>
                  <a:lnTo>
                    <a:pt x="533" y="202"/>
                  </a:lnTo>
                  <a:lnTo>
                    <a:pt x="522" y="219"/>
                  </a:lnTo>
                  <a:lnTo>
                    <a:pt x="517" y="227"/>
                  </a:lnTo>
                  <a:lnTo>
                    <a:pt x="511" y="232"/>
                  </a:lnTo>
                  <a:lnTo>
                    <a:pt x="509" y="234"/>
                  </a:lnTo>
                  <a:lnTo>
                    <a:pt x="506" y="237"/>
                  </a:lnTo>
                  <a:lnTo>
                    <a:pt x="505" y="237"/>
                  </a:lnTo>
                  <a:lnTo>
                    <a:pt x="504" y="237"/>
                  </a:lnTo>
                  <a:lnTo>
                    <a:pt x="484" y="241"/>
                  </a:lnTo>
                  <a:lnTo>
                    <a:pt x="459" y="245"/>
                  </a:lnTo>
                  <a:lnTo>
                    <a:pt x="429" y="248"/>
                  </a:lnTo>
                  <a:lnTo>
                    <a:pt x="394" y="251"/>
                  </a:lnTo>
                  <a:lnTo>
                    <a:pt x="317" y="257"/>
                  </a:lnTo>
                  <a:lnTo>
                    <a:pt x="234" y="262"/>
                  </a:lnTo>
                  <a:lnTo>
                    <a:pt x="153" y="267"/>
                  </a:lnTo>
                  <a:lnTo>
                    <a:pt x="82" y="269"/>
                  </a:lnTo>
                  <a:lnTo>
                    <a:pt x="29" y="271"/>
                  </a:lnTo>
                  <a:lnTo>
                    <a:pt x="0" y="273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66" name="Freeform 74"/>
            <p:cNvSpPr>
              <a:spLocks/>
            </p:cNvSpPr>
            <p:nvPr/>
          </p:nvSpPr>
          <p:spPr bwMode="auto">
            <a:xfrm>
              <a:off x="3754" y="1888"/>
              <a:ext cx="243" cy="360"/>
            </a:xfrm>
            <a:custGeom>
              <a:avLst/>
              <a:gdLst>
                <a:gd name="T0" fmla="*/ 94 w 971"/>
                <a:gd name="T1" fmla="*/ 769 h 1439"/>
                <a:gd name="T2" fmla="*/ 36 w 971"/>
                <a:gd name="T3" fmla="*/ 714 h 1439"/>
                <a:gd name="T4" fmla="*/ 6 w 971"/>
                <a:gd name="T5" fmla="*/ 698 h 1439"/>
                <a:gd name="T6" fmla="*/ 29 w 971"/>
                <a:gd name="T7" fmla="*/ 665 h 1439"/>
                <a:gd name="T8" fmla="*/ 60 w 971"/>
                <a:gd name="T9" fmla="*/ 656 h 1439"/>
                <a:gd name="T10" fmla="*/ 158 w 971"/>
                <a:gd name="T11" fmla="*/ 698 h 1439"/>
                <a:gd name="T12" fmla="*/ 225 w 971"/>
                <a:gd name="T13" fmla="*/ 718 h 1439"/>
                <a:gd name="T14" fmla="*/ 246 w 971"/>
                <a:gd name="T15" fmla="*/ 699 h 1439"/>
                <a:gd name="T16" fmla="*/ 238 w 971"/>
                <a:gd name="T17" fmla="*/ 644 h 1439"/>
                <a:gd name="T18" fmla="*/ 198 w 971"/>
                <a:gd name="T19" fmla="*/ 566 h 1439"/>
                <a:gd name="T20" fmla="*/ 170 w 971"/>
                <a:gd name="T21" fmla="*/ 496 h 1439"/>
                <a:gd name="T22" fmla="*/ 179 w 971"/>
                <a:gd name="T23" fmla="*/ 472 h 1439"/>
                <a:gd name="T24" fmla="*/ 193 w 971"/>
                <a:gd name="T25" fmla="*/ 473 h 1439"/>
                <a:gd name="T26" fmla="*/ 219 w 971"/>
                <a:gd name="T27" fmla="*/ 512 h 1439"/>
                <a:gd name="T28" fmla="*/ 265 w 971"/>
                <a:gd name="T29" fmla="*/ 623 h 1439"/>
                <a:gd name="T30" fmla="*/ 289 w 971"/>
                <a:gd name="T31" fmla="*/ 672 h 1439"/>
                <a:gd name="T32" fmla="*/ 307 w 971"/>
                <a:gd name="T33" fmla="*/ 677 h 1439"/>
                <a:gd name="T34" fmla="*/ 340 w 971"/>
                <a:gd name="T35" fmla="*/ 664 h 1439"/>
                <a:gd name="T36" fmla="*/ 370 w 971"/>
                <a:gd name="T37" fmla="*/ 600 h 1439"/>
                <a:gd name="T38" fmla="*/ 392 w 971"/>
                <a:gd name="T39" fmla="*/ 511 h 1439"/>
                <a:gd name="T40" fmla="*/ 404 w 971"/>
                <a:gd name="T41" fmla="*/ 337 h 1439"/>
                <a:gd name="T42" fmla="*/ 412 w 971"/>
                <a:gd name="T43" fmla="*/ 169 h 1439"/>
                <a:gd name="T44" fmla="*/ 425 w 971"/>
                <a:gd name="T45" fmla="*/ 91 h 1439"/>
                <a:gd name="T46" fmla="*/ 452 w 971"/>
                <a:gd name="T47" fmla="*/ 31 h 1439"/>
                <a:gd name="T48" fmla="*/ 493 w 971"/>
                <a:gd name="T49" fmla="*/ 1 h 1439"/>
                <a:gd name="T50" fmla="*/ 513 w 971"/>
                <a:gd name="T51" fmla="*/ 17 h 1439"/>
                <a:gd name="T52" fmla="*/ 508 w 971"/>
                <a:gd name="T53" fmla="*/ 94 h 1439"/>
                <a:gd name="T54" fmla="*/ 466 w 971"/>
                <a:gd name="T55" fmla="*/ 295 h 1439"/>
                <a:gd name="T56" fmla="*/ 440 w 971"/>
                <a:gd name="T57" fmla="*/ 435 h 1439"/>
                <a:gd name="T58" fmla="*/ 433 w 971"/>
                <a:gd name="T59" fmla="*/ 537 h 1439"/>
                <a:gd name="T60" fmla="*/ 447 w 971"/>
                <a:gd name="T61" fmla="*/ 618 h 1439"/>
                <a:gd name="T62" fmla="*/ 501 w 971"/>
                <a:gd name="T63" fmla="*/ 632 h 1439"/>
                <a:gd name="T64" fmla="*/ 553 w 971"/>
                <a:gd name="T65" fmla="*/ 585 h 1439"/>
                <a:gd name="T66" fmla="*/ 644 w 971"/>
                <a:gd name="T67" fmla="*/ 482 h 1439"/>
                <a:gd name="T68" fmla="*/ 743 w 971"/>
                <a:gd name="T69" fmla="*/ 413 h 1439"/>
                <a:gd name="T70" fmla="*/ 862 w 971"/>
                <a:gd name="T71" fmla="*/ 360 h 1439"/>
                <a:gd name="T72" fmla="*/ 971 w 971"/>
                <a:gd name="T73" fmla="*/ 333 h 1439"/>
                <a:gd name="T74" fmla="*/ 935 w 971"/>
                <a:gd name="T75" fmla="*/ 380 h 1439"/>
                <a:gd name="T76" fmla="*/ 810 w 971"/>
                <a:gd name="T77" fmla="*/ 427 h 1439"/>
                <a:gd name="T78" fmla="*/ 706 w 971"/>
                <a:gd name="T79" fmla="*/ 494 h 1439"/>
                <a:gd name="T80" fmla="*/ 617 w 971"/>
                <a:gd name="T81" fmla="*/ 580 h 1439"/>
                <a:gd name="T82" fmla="*/ 561 w 971"/>
                <a:gd name="T83" fmla="*/ 673 h 1439"/>
                <a:gd name="T84" fmla="*/ 607 w 971"/>
                <a:gd name="T85" fmla="*/ 851 h 1439"/>
                <a:gd name="T86" fmla="*/ 633 w 971"/>
                <a:gd name="T87" fmla="*/ 1007 h 1439"/>
                <a:gd name="T88" fmla="*/ 638 w 971"/>
                <a:gd name="T89" fmla="*/ 1170 h 1439"/>
                <a:gd name="T90" fmla="*/ 604 w 971"/>
                <a:gd name="T91" fmla="*/ 1313 h 1439"/>
                <a:gd name="T92" fmla="*/ 513 w 971"/>
                <a:gd name="T93" fmla="*/ 1411 h 1439"/>
                <a:gd name="T94" fmla="*/ 351 w 971"/>
                <a:gd name="T95" fmla="*/ 1437 h 1439"/>
                <a:gd name="T96" fmla="*/ 156 w 971"/>
                <a:gd name="T97" fmla="*/ 1387 h 1439"/>
                <a:gd name="T98" fmla="*/ 104 w 971"/>
                <a:gd name="T99" fmla="*/ 1350 h 1439"/>
                <a:gd name="T100" fmla="*/ 66 w 971"/>
                <a:gd name="T101" fmla="*/ 1296 h 1439"/>
                <a:gd name="T102" fmla="*/ 41 w 971"/>
                <a:gd name="T103" fmla="*/ 1228 h 1439"/>
                <a:gd name="T104" fmla="*/ 30 w 971"/>
                <a:gd name="T105" fmla="*/ 1148 h 1439"/>
                <a:gd name="T106" fmla="*/ 32 w 971"/>
                <a:gd name="T107" fmla="*/ 1061 h 1439"/>
                <a:gd name="T108" fmla="*/ 46 w 971"/>
                <a:gd name="T109" fmla="*/ 966 h 1439"/>
                <a:gd name="T110" fmla="*/ 73 w 971"/>
                <a:gd name="T111" fmla="*/ 87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71" h="1439">
                  <a:moveTo>
                    <a:pt x="100" y="797"/>
                  </a:moveTo>
                  <a:lnTo>
                    <a:pt x="97" y="787"/>
                  </a:lnTo>
                  <a:lnTo>
                    <a:pt x="95" y="778"/>
                  </a:lnTo>
                  <a:lnTo>
                    <a:pt x="94" y="769"/>
                  </a:lnTo>
                  <a:lnTo>
                    <a:pt x="93" y="759"/>
                  </a:lnTo>
                  <a:lnTo>
                    <a:pt x="70" y="742"/>
                  </a:lnTo>
                  <a:lnTo>
                    <a:pt x="48" y="723"/>
                  </a:lnTo>
                  <a:lnTo>
                    <a:pt x="36" y="714"/>
                  </a:lnTo>
                  <a:lnTo>
                    <a:pt x="24" y="706"/>
                  </a:lnTo>
                  <a:lnTo>
                    <a:pt x="18" y="703"/>
                  </a:lnTo>
                  <a:lnTo>
                    <a:pt x="12" y="700"/>
                  </a:lnTo>
                  <a:lnTo>
                    <a:pt x="6" y="698"/>
                  </a:lnTo>
                  <a:lnTo>
                    <a:pt x="0" y="696"/>
                  </a:lnTo>
                  <a:lnTo>
                    <a:pt x="18" y="676"/>
                  </a:lnTo>
                  <a:lnTo>
                    <a:pt x="26" y="668"/>
                  </a:lnTo>
                  <a:lnTo>
                    <a:pt x="29" y="665"/>
                  </a:lnTo>
                  <a:lnTo>
                    <a:pt x="31" y="662"/>
                  </a:lnTo>
                  <a:lnTo>
                    <a:pt x="35" y="658"/>
                  </a:lnTo>
                  <a:lnTo>
                    <a:pt x="38" y="650"/>
                  </a:lnTo>
                  <a:lnTo>
                    <a:pt x="60" y="656"/>
                  </a:lnTo>
                  <a:lnTo>
                    <a:pt x="83" y="667"/>
                  </a:lnTo>
                  <a:lnTo>
                    <a:pt x="108" y="677"/>
                  </a:lnTo>
                  <a:lnTo>
                    <a:pt x="132" y="687"/>
                  </a:lnTo>
                  <a:lnTo>
                    <a:pt x="158" y="698"/>
                  </a:lnTo>
                  <a:lnTo>
                    <a:pt x="185" y="707"/>
                  </a:lnTo>
                  <a:lnTo>
                    <a:pt x="198" y="712"/>
                  </a:lnTo>
                  <a:lnTo>
                    <a:pt x="212" y="716"/>
                  </a:lnTo>
                  <a:lnTo>
                    <a:pt x="225" y="718"/>
                  </a:lnTo>
                  <a:lnTo>
                    <a:pt x="240" y="722"/>
                  </a:lnTo>
                  <a:lnTo>
                    <a:pt x="242" y="714"/>
                  </a:lnTo>
                  <a:lnTo>
                    <a:pt x="245" y="706"/>
                  </a:lnTo>
                  <a:lnTo>
                    <a:pt x="246" y="699"/>
                  </a:lnTo>
                  <a:lnTo>
                    <a:pt x="247" y="691"/>
                  </a:lnTo>
                  <a:lnTo>
                    <a:pt x="246" y="676"/>
                  </a:lnTo>
                  <a:lnTo>
                    <a:pt x="242" y="660"/>
                  </a:lnTo>
                  <a:lnTo>
                    <a:pt x="238" y="644"/>
                  </a:lnTo>
                  <a:lnTo>
                    <a:pt x="231" y="628"/>
                  </a:lnTo>
                  <a:lnTo>
                    <a:pt x="224" y="613"/>
                  </a:lnTo>
                  <a:lnTo>
                    <a:pt x="215" y="597"/>
                  </a:lnTo>
                  <a:lnTo>
                    <a:pt x="198" y="566"/>
                  </a:lnTo>
                  <a:lnTo>
                    <a:pt x="184" y="536"/>
                  </a:lnTo>
                  <a:lnTo>
                    <a:pt x="177" y="523"/>
                  </a:lnTo>
                  <a:lnTo>
                    <a:pt x="173" y="509"/>
                  </a:lnTo>
                  <a:lnTo>
                    <a:pt x="170" y="496"/>
                  </a:lnTo>
                  <a:lnTo>
                    <a:pt x="170" y="485"/>
                  </a:lnTo>
                  <a:lnTo>
                    <a:pt x="174" y="479"/>
                  </a:lnTo>
                  <a:lnTo>
                    <a:pt x="176" y="475"/>
                  </a:lnTo>
                  <a:lnTo>
                    <a:pt x="179" y="472"/>
                  </a:lnTo>
                  <a:lnTo>
                    <a:pt x="183" y="471"/>
                  </a:lnTo>
                  <a:lnTo>
                    <a:pt x="186" y="470"/>
                  </a:lnTo>
                  <a:lnTo>
                    <a:pt x="189" y="471"/>
                  </a:lnTo>
                  <a:lnTo>
                    <a:pt x="193" y="473"/>
                  </a:lnTo>
                  <a:lnTo>
                    <a:pt x="196" y="477"/>
                  </a:lnTo>
                  <a:lnTo>
                    <a:pt x="204" y="485"/>
                  </a:lnTo>
                  <a:lnTo>
                    <a:pt x="211" y="497"/>
                  </a:lnTo>
                  <a:lnTo>
                    <a:pt x="219" y="512"/>
                  </a:lnTo>
                  <a:lnTo>
                    <a:pt x="227" y="529"/>
                  </a:lnTo>
                  <a:lnTo>
                    <a:pt x="241" y="566"/>
                  </a:lnTo>
                  <a:lnTo>
                    <a:pt x="257" y="605"/>
                  </a:lnTo>
                  <a:lnTo>
                    <a:pt x="265" y="623"/>
                  </a:lnTo>
                  <a:lnTo>
                    <a:pt x="273" y="641"/>
                  </a:lnTo>
                  <a:lnTo>
                    <a:pt x="280" y="656"/>
                  </a:lnTo>
                  <a:lnTo>
                    <a:pt x="287" y="669"/>
                  </a:lnTo>
                  <a:lnTo>
                    <a:pt x="289" y="672"/>
                  </a:lnTo>
                  <a:lnTo>
                    <a:pt x="293" y="674"/>
                  </a:lnTo>
                  <a:lnTo>
                    <a:pt x="295" y="676"/>
                  </a:lnTo>
                  <a:lnTo>
                    <a:pt x="300" y="677"/>
                  </a:lnTo>
                  <a:lnTo>
                    <a:pt x="307" y="677"/>
                  </a:lnTo>
                  <a:lnTo>
                    <a:pt x="316" y="676"/>
                  </a:lnTo>
                  <a:lnTo>
                    <a:pt x="325" y="673"/>
                  </a:lnTo>
                  <a:lnTo>
                    <a:pt x="333" y="669"/>
                  </a:lnTo>
                  <a:lnTo>
                    <a:pt x="340" y="664"/>
                  </a:lnTo>
                  <a:lnTo>
                    <a:pt x="344" y="658"/>
                  </a:lnTo>
                  <a:lnTo>
                    <a:pt x="355" y="640"/>
                  </a:lnTo>
                  <a:lnTo>
                    <a:pt x="364" y="621"/>
                  </a:lnTo>
                  <a:lnTo>
                    <a:pt x="370" y="600"/>
                  </a:lnTo>
                  <a:lnTo>
                    <a:pt x="377" y="579"/>
                  </a:lnTo>
                  <a:lnTo>
                    <a:pt x="383" y="557"/>
                  </a:lnTo>
                  <a:lnTo>
                    <a:pt x="387" y="534"/>
                  </a:lnTo>
                  <a:lnTo>
                    <a:pt x="392" y="511"/>
                  </a:lnTo>
                  <a:lnTo>
                    <a:pt x="395" y="487"/>
                  </a:lnTo>
                  <a:lnTo>
                    <a:pt x="399" y="438"/>
                  </a:lnTo>
                  <a:lnTo>
                    <a:pt x="402" y="387"/>
                  </a:lnTo>
                  <a:lnTo>
                    <a:pt x="404" y="337"/>
                  </a:lnTo>
                  <a:lnTo>
                    <a:pt x="405" y="286"/>
                  </a:lnTo>
                  <a:lnTo>
                    <a:pt x="407" y="238"/>
                  </a:lnTo>
                  <a:lnTo>
                    <a:pt x="410" y="192"/>
                  </a:lnTo>
                  <a:lnTo>
                    <a:pt x="412" y="169"/>
                  </a:lnTo>
                  <a:lnTo>
                    <a:pt x="414" y="148"/>
                  </a:lnTo>
                  <a:lnTo>
                    <a:pt x="417" y="128"/>
                  </a:lnTo>
                  <a:lnTo>
                    <a:pt x="421" y="109"/>
                  </a:lnTo>
                  <a:lnTo>
                    <a:pt x="425" y="91"/>
                  </a:lnTo>
                  <a:lnTo>
                    <a:pt x="431" y="74"/>
                  </a:lnTo>
                  <a:lnTo>
                    <a:pt x="437" y="58"/>
                  </a:lnTo>
                  <a:lnTo>
                    <a:pt x="443" y="43"/>
                  </a:lnTo>
                  <a:lnTo>
                    <a:pt x="452" y="31"/>
                  </a:lnTo>
                  <a:lnTo>
                    <a:pt x="461" y="20"/>
                  </a:lnTo>
                  <a:lnTo>
                    <a:pt x="471" y="11"/>
                  </a:lnTo>
                  <a:lnTo>
                    <a:pt x="484" y="4"/>
                  </a:lnTo>
                  <a:lnTo>
                    <a:pt x="493" y="1"/>
                  </a:lnTo>
                  <a:lnTo>
                    <a:pt x="501" y="0"/>
                  </a:lnTo>
                  <a:lnTo>
                    <a:pt x="506" y="3"/>
                  </a:lnTo>
                  <a:lnTo>
                    <a:pt x="511" y="9"/>
                  </a:lnTo>
                  <a:lnTo>
                    <a:pt x="513" y="17"/>
                  </a:lnTo>
                  <a:lnTo>
                    <a:pt x="515" y="28"/>
                  </a:lnTo>
                  <a:lnTo>
                    <a:pt x="515" y="41"/>
                  </a:lnTo>
                  <a:lnTo>
                    <a:pt x="514" y="57"/>
                  </a:lnTo>
                  <a:lnTo>
                    <a:pt x="508" y="94"/>
                  </a:lnTo>
                  <a:lnTo>
                    <a:pt x="499" y="138"/>
                  </a:lnTo>
                  <a:lnTo>
                    <a:pt x="489" y="187"/>
                  </a:lnTo>
                  <a:lnTo>
                    <a:pt x="478" y="240"/>
                  </a:lnTo>
                  <a:lnTo>
                    <a:pt x="466" y="295"/>
                  </a:lnTo>
                  <a:lnTo>
                    <a:pt x="454" y="351"/>
                  </a:lnTo>
                  <a:lnTo>
                    <a:pt x="449" y="380"/>
                  </a:lnTo>
                  <a:lnTo>
                    <a:pt x="444" y="408"/>
                  </a:lnTo>
                  <a:lnTo>
                    <a:pt x="440" y="435"/>
                  </a:lnTo>
                  <a:lnTo>
                    <a:pt x="438" y="462"/>
                  </a:lnTo>
                  <a:lnTo>
                    <a:pt x="435" y="488"/>
                  </a:lnTo>
                  <a:lnTo>
                    <a:pt x="433" y="514"/>
                  </a:lnTo>
                  <a:lnTo>
                    <a:pt x="433" y="537"/>
                  </a:lnTo>
                  <a:lnTo>
                    <a:pt x="434" y="560"/>
                  </a:lnTo>
                  <a:lnTo>
                    <a:pt x="438" y="581"/>
                  </a:lnTo>
                  <a:lnTo>
                    <a:pt x="441" y="601"/>
                  </a:lnTo>
                  <a:lnTo>
                    <a:pt x="447" y="618"/>
                  </a:lnTo>
                  <a:lnTo>
                    <a:pt x="454" y="634"/>
                  </a:lnTo>
                  <a:lnTo>
                    <a:pt x="475" y="634"/>
                  </a:lnTo>
                  <a:lnTo>
                    <a:pt x="492" y="633"/>
                  </a:lnTo>
                  <a:lnTo>
                    <a:pt x="501" y="632"/>
                  </a:lnTo>
                  <a:lnTo>
                    <a:pt x="510" y="628"/>
                  </a:lnTo>
                  <a:lnTo>
                    <a:pt x="520" y="624"/>
                  </a:lnTo>
                  <a:lnTo>
                    <a:pt x="531" y="617"/>
                  </a:lnTo>
                  <a:lnTo>
                    <a:pt x="553" y="585"/>
                  </a:lnTo>
                  <a:lnTo>
                    <a:pt x="576" y="555"/>
                  </a:lnTo>
                  <a:lnTo>
                    <a:pt x="598" y="529"/>
                  </a:lnTo>
                  <a:lnTo>
                    <a:pt x="621" y="505"/>
                  </a:lnTo>
                  <a:lnTo>
                    <a:pt x="644" y="482"/>
                  </a:lnTo>
                  <a:lnTo>
                    <a:pt x="668" y="462"/>
                  </a:lnTo>
                  <a:lnTo>
                    <a:pt x="691" y="444"/>
                  </a:lnTo>
                  <a:lnTo>
                    <a:pt x="717" y="427"/>
                  </a:lnTo>
                  <a:lnTo>
                    <a:pt x="743" y="413"/>
                  </a:lnTo>
                  <a:lnTo>
                    <a:pt x="770" y="398"/>
                  </a:lnTo>
                  <a:lnTo>
                    <a:pt x="799" y="385"/>
                  </a:lnTo>
                  <a:lnTo>
                    <a:pt x="830" y="372"/>
                  </a:lnTo>
                  <a:lnTo>
                    <a:pt x="862" y="360"/>
                  </a:lnTo>
                  <a:lnTo>
                    <a:pt x="896" y="348"/>
                  </a:lnTo>
                  <a:lnTo>
                    <a:pt x="932" y="335"/>
                  </a:lnTo>
                  <a:lnTo>
                    <a:pt x="971" y="323"/>
                  </a:lnTo>
                  <a:lnTo>
                    <a:pt x="971" y="333"/>
                  </a:lnTo>
                  <a:lnTo>
                    <a:pt x="971" y="347"/>
                  </a:lnTo>
                  <a:lnTo>
                    <a:pt x="971" y="360"/>
                  </a:lnTo>
                  <a:lnTo>
                    <a:pt x="971" y="370"/>
                  </a:lnTo>
                  <a:lnTo>
                    <a:pt x="935" y="380"/>
                  </a:lnTo>
                  <a:lnTo>
                    <a:pt x="901" y="390"/>
                  </a:lnTo>
                  <a:lnTo>
                    <a:pt x="870" y="402"/>
                  </a:lnTo>
                  <a:lnTo>
                    <a:pt x="840" y="414"/>
                  </a:lnTo>
                  <a:lnTo>
                    <a:pt x="810" y="427"/>
                  </a:lnTo>
                  <a:lnTo>
                    <a:pt x="782" y="442"/>
                  </a:lnTo>
                  <a:lnTo>
                    <a:pt x="755" y="459"/>
                  </a:lnTo>
                  <a:lnTo>
                    <a:pt x="730" y="476"/>
                  </a:lnTo>
                  <a:lnTo>
                    <a:pt x="706" y="494"/>
                  </a:lnTo>
                  <a:lnTo>
                    <a:pt x="682" y="514"/>
                  </a:lnTo>
                  <a:lnTo>
                    <a:pt x="660" y="534"/>
                  </a:lnTo>
                  <a:lnTo>
                    <a:pt x="638" y="557"/>
                  </a:lnTo>
                  <a:lnTo>
                    <a:pt x="617" y="580"/>
                  </a:lnTo>
                  <a:lnTo>
                    <a:pt x="597" y="606"/>
                  </a:lnTo>
                  <a:lnTo>
                    <a:pt x="577" y="633"/>
                  </a:lnTo>
                  <a:lnTo>
                    <a:pt x="558" y="661"/>
                  </a:lnTo>
                  <a:lnTo>
                    <a:pt x="561" y="673"/>
                  </a:lnTo>
                  <a:lnTo>
                    <a:pt x="570" y="705"/>
                  </a:lnTo>
                  <a:lnTo>
                    <a:pt x="584" y="753"/>
                  </a:lnTo>
                  <a:lnTo>
                    <a:pt x="599" y="815"/>
                  </a:lnTo>
                  <a:lnTo>
                    <a:pt x="607" y="851"/>
                  </a:lnTo>
                  <a:lnTo>
                    <a:pt x="615" y="887"/>
                  </a:lnTo>
                  <a:lnTo>
                    <a:pt x="622" y="926"/>
                  </a:lnTo>
                  <a:lnTo>
                    <a:pt x="629" y="965"/>
                  </a:lnTo>
                  <a:lnTo>
                    <a:pt x="633" y="1007"/>
                  </a:lnTo>
                  <a:lnTo>
                    <a:pt x="638" y="1047"/>
                  </a:lnTo>
                  <a:lnTo>
                    <a:pt x="639" y="1089"/>
                  </a:lnTo>
                  <a:lnTo>
                    <a:pt x="640" y="1129"/>
                  </a:lnTo>
                  <a:lnTo>
                    <a:pt x="638" y="1170"/>
                  </a:lnTo>
                  <a:lnTo>
                    <a:pt x="633" y="1208"/>
                  </a:lnTo>
                  <a:lnTo>
                    <a:pt x="626" y="1246"/>
                  </a:lnTo>
                  <a:lnTo>
                    <a:pt x="616" y="1281"/>
                  </a:lnTo>
                  <a:lnTo>
                    <a:pt x="604" y="1313"/>
                  </a:lnTo>
                  <a:lnTo>
                    <a:pt x="587" y="1342"/>
                  </a:lnTo>
                  <a:lnTo>
                    <a:pt x="567" y="1369"/>
                  </a:lnTo>
                  <a:lnTo>
                    <a:pt x="542" y="1392"/>
                  </a:lnTo>
                  <a:lnTo>
                    <a:pt x="513" y="1411"/>
                  </a:lnTo>
                  <a:lnTo>
                    <a:pt x="480" y="1426"/>
                  </a:lnTo>
                  <a:lnTo>
                    <a:pt x="442" y="1435"/>
                  </a:lnTo>
                  <a:lnTo>
                    <a:pt x="399" y="1439"/>
                  </a:lnTo>
                  <a:lnTo>
                    <a:pt x="351" y="1437"/>
                  </a:lnTo>
                  <a:lnTo>
                    <a:pt x="297" y="1429"/>
                  </a:lnTo>
                  <a:lnTo>
                    <a:pt x="238" y="1414"/>
                  </a:lnTo>
                  <a:lnTo>
                    <a:pt x="172" y="1393"/>
                  </a:lnTo>
                  <a:lnTo>
                    <a:pt x="156" y="1387"/>
                  </a:lnTo>
                  <a:lnTo>
                    <a:pt x="141" y="1380"/>
                  </a:lnTo>
                  <a:lnTo>
                    <a:pt x="128" y="1371"/>
                  </a:lnTo>
                  <a:lnTo>
                    <a:pt x="115" y="1360"/>
                  </a:lnTo>
                  <a:lnTo>
                    <a:pt x="104" y="1350"/>
                  </a:lnTo>
                  <a:lnTo>
                    <a:pt x="93" y="1338"/>
                  </a:lnTo>
                  <a:lnTo>
                    <a:pt x="83" y="1325"/>
                  </a:lnTo>
                  <a:lnTo>
                    <a:pt x="74" y="1311"/>
                  </a:lnTo>
                  <a:lnTo>
                    <a:pt x="66" y="1296"/>
                  </a:lnTo>
                  <a:lnTo>
                    <a:pt x="58" y="1280"/>
                  </a:lnTo>
                  <a:lnTo>
                    <a:pt x="51" y="1264"/>
                  </a:lnTo>
                  <a:lnTo>
                    <a:pt x="46" y="1246"/>
                  </a:lnTo>
                  <a:lnTo>
                    <a:pt x="41" y="1228"/>
                  </a:lnTo>
                  <a:lnTo>
                    <a:pt x="37" y="1209"/>
                  </a:lnTo>
                  <a:lnTo>
                    <a:pt x="35" y="1190"/>
                  </a:lnTo>
                  <a:lnTo>
                    <a:pt x="32" y="1170"/>
                  </a:lnTo>
                  <a:lnTo>
                    <a:pt x="30" y="1148"/>
                  </a:lnTo>
                  <a:lnTo>
                    <a:pt x="29" y="1127"/>
                  </a:lnTo>
                  <a:lnTo>
                    <a:pt x="30" y="1106"/>
                  </a:lnTo>
                  <a:lnTo>
                    <a:pt x="30" y="1083"/>
                  </a:lnTo>
                  <a:lnTo>
                    <a:pt x="32" y="1061"/>
                  </a:lnTo>
                  <a:lnTo>
                    <a:pt x="35" y="1037"/>
                  </a:lnTo>
                  <a:lnTo>
                    <a:pt x="38" y="1014"/>
                  </a:lnTo>
                  <a:lnTo>
                    <a:pt x="41" y="990"/>
                  </a:lnTo>
                  <a:lnTo>
                    <a:pt x="46" y="966"/>
                  </a:lnTo>
                  <a:lnTo>
                    <a:pt x="51" y="943"/>
                  </a:lnTo>
                  <a:lnTo>
                    <a:pt x="58" y="918"/>
                  </a:lnTo>
                  <a:lnTo>
                    <a:pt x="65" y="895"/>
                  </a:lnTo>
                  <a:lnTo>
                    <a:pt x="73" y="870"/>
                  </a:lnTo>
                  <a:lnTo>
                    <a:pt x="81" y="845"/>
                  </a:lnTo>
                  <a:lnTo>
                    <a:pt x="90" y="822"/>
                  </a:lnTo>
                  <a:lnTo>
                    <a:pt x="100" y="797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67" name="Freeform 75"/>
            <p:cNvSpPr>
              <a:spLocks/>
            </p:cNvSpPr>
            <p:nvPr/>
          </p:nvSpPr>
          <p:spPr bwMode="auto">
            <a:xfrm>
              <a:off x="3754" y="1888"/>
              <a:ext cx="243" cy="360"/>
            </a:xfrm>
            <a:custGeom>
              <a:avLst/>
              <a:gdLst>
                <a:gd name="T0" fmla="*/ 94 w 971"/>
                <a:gd name="T1" fmla="*/ 769 h 1439"/>
                <a:gd name="T2" fmla="*/ 36 w 971"/>
                <a:gd name="T3" fmla="*/ 714 h 1439"/>
                <a:gd name="T4" fmla="*/ 6 w 971"/>
                <a:gd name="T5" fmla="*/ 698 h 1439"/>
                <a:gd name="T6" fmla="*/ 29 w 971"/>
                <a:gd name="T7" fmla="*/ 665 h 1439"/>
                <a:gd name="T8" fmla="*/ 60 w 971"/>
                <a:gd name="T9" fmla="*/ 656 h 1439"/>
                <a:gd name="T10" fmla="*/ 158 w 971"/>
                <a:gd name="T11" fmla="*/ 698 h 1439"/>
                <a:gd name="T12" fmla="*/ 225 w 971"/>
                <a:gd name="T13" fmla="*/ 718 h 1439"/>
                <a:gd name="T14" fmla="*/ 246 w 971"/>
                <a:gd name="T15" fmla="*/ 699 h 1439"/>
                <a:gd name="T16" fmla="*/ 238 w 971"/>
                <a:gd name="T17" fmla="*/ 644 h 1439"/>
                <a:gd name="T18" fmla="*/ 198 w 971"/>
                <a:gd name="T19" fmla="*/ 566 h 1439"/>
                <a:gd name="T20" fmla="*/ 170 w 971"/>
                <a:gd name="T21" fmla="*/ 496 h 1439"/>
                <a:gd name="T22" fmla="*/ 179 w 971"/>
                <a:gd name="T23" fmla="*/ 472 h 1439"/>
                <a:gd name="T24" fmla="*/ 193 w 971"/>
                <a:gd name="T25" fmla="*/ 473 h 1439"/>
                <a:gd name="T26" fmla="*/ 219 w 971"/>
                <a:gd name="T27" fmla="*/ 512 h 1439"/>
                <a:gd name="T28" fmla="*/ 265 w 971"/>
                <a:gd name="T29" fmla="*/ 623 h 1439"/>
                <a:gd name="T30" fmla="*/ 289 w 971"/>
                <a:gd name="T31" fmla="*/ 672 h 1439"/>
                <a:gd name="T32" fmla="*/ 307 w 971"/>
                <a:gd name="T33" fmla="*/ 677 h 1439"/>
                <a:gd name="T34" fmla="*/ 340 w 971"/>
                <a:gd name="T35" fmla="*/ 664 h 1439"/>
                <a:gd name="T36" fmla="*/ 370 w 971"/>
                <a:gd name="T37" fmla="*/ 600 h 1439"/>
                <a:gd name="T38" fmla="*/ 392 w 971"/>
                <a:gd name="T39" fmla="*/ 511 h 1439"/>
                <a:gd name="T40" fmla="*/ 404 w 971"/>
                <a:gd name="T41" fmla="*/ 337 h 1439"/>
                <a:gd name="T42" fmla="*/ 412 w 971"/>
                <a:gd name="T43" fmla="*/ 169 h 1439"/>
                <a:gd name="T44" fmla="*/ 425 w 971"/>
                <a:gd name="T45" fmla="*/ 91 h 1439"/>
                <a:gd name="T46" fmla="*/ 452 w 971"/>
                <a:gd name="T47" fmla="*/ 31 h 1439"/>
                <a:gd name="T48" fmla="*/ 493 w 971"/>
                <a:gd name="T49" fmla="*/ 1 h 1439"/>
                <a:gd name="T50" fmla="*/ 513 w 971"/>
                <a:gd name="T51" fmla="*/ 17 h 1439"/>
                <a:gd name="T52" fmla="*/ 508 w 971"/>
                <a:gd name="T53" fmla="*/ 94 h 1439"/>
                <a:gd name="T54" fmla="*/ 466 w 971"/>
                <a:gd name="T55" fmla="*/ 295 h 1439"/>
                <a:gd name="T56" fmla="*/ 440 w 971"/>
                <a:gd name="T57" fmla="*/ 435 h 1439"/>
                <a:gd name="T58" fmla="*/ 433 w 971"/>
                <a:gd name="T59" fmla="*/ 537 h 1439"/>
                <a:gd name="T60" fmla="*/ 447 w 971"/>
                <a:gd name="T61" fmla="*/ 618 h 1439"/>
                <a:gd name="T62" fmla="*/ 501 w 971"/>
                <a:gd name="T63" fmla="*/ 632 h 1439"/>
                <a:gd name="T64" fmla="*/ 553 w 971"/>
                <a:gd name="T65" fmla="*/ 585 h 1439"/>
                <a:gd name="T66" fmla="*/ 644 w 971"/>
                <a:gd name="T67" fmla="*/ 482 h 1439"/>
                <a:gd name="T68" fmla="*/ 743 w 971"/>
                <a:gd name="T69" fmla="*/ 413 h 1439"/>
                <a:gd name="T70" fmla="*/ 862 w 971"/>
                <a:gd name="T71" fmla="*/ 360 h 1439"/>
                <a:gd name="T72" fmla="*/ 971 w 971"/>
                <a:gd name="T73" fmla="*/ 333 h 1439"/>
                <a:gd name="T74" fmla="*/ 935 w 971"/>
                <a:gd name="T75" fmla="*/ 380 h 1439"/>
                <a:gd name="T76" fmla="*/ 810 w 971"/>
                <a:gd name="T77" fmla="*/ 427 h 1439"/>
                <a:gd name="T78" fmla="*/ 706 w 971"/>
                <a:gd name="T79" fmla="*/ 494 h 1439"/>
                <a:gd name="T80" fmla="*/ 617 w 971"/>
                <a:gd name="T81" fmla="*/ 580 h 1439"/>
                <a:gd name="T82" fmla="*/ 561 w 971"/>
                <a:gd name="T83" fmla="*/ 673 h 1439"/>
                <a:gd name="T84" fmla="*/ 607 w 971"/>
                <a:gd name="T85" fmla="*/ 851 h 1439"/>
                <a:gd name="T86" fmla="*/ 633 w 971"/>
                <a:gd name="T87" fmla="*/ 1007 h 1439"/>
                <a:gd name="T88" fmla="*/ 638 w 971"/>
                <a:gd name="T89" fmla="*/ 1170 h 1439"/>
                <a:gd name="T90" fmla="*/ 604 w 971"/>
                <a:gd name="T91" fmla="*/ 1313 h 1439"/>
                <a:gd name="T92" fmla="*/ 513 w 971"/>
                <a:gd name="T93" fmla="*/ 1411 h 1439"/>
                <a:gd name="T94" fmla="*/ 351 w 971"/>
                <a:gd name="T95" fmla="*/ 1437 h 1439"/>
                <a:gd name="T96" fmla="*/ 156 w 971"/>
                <a:gd name="T97" fmla="*/ 1387 h 1439"/>
                <a:gd name="T98" fmla="*/ 104 w 971"/>
                <a:gd name="T99" fmla="*/ 1350 h 1439"/>
                <a:gd name="T100" fmla="*/ 66 w 971"/>
                <a:gd name="T101" fmla="*/ 1296 h 1439"/>
                <a:gd name="T102" fmla="*/ 41 w 971"/>
                <a:gd name="T103" fmla="*/ 1228 h 1439"/>
                <a:gd name="T104" fmla="*/ 30 w 971"/>
                <a:gd name="T105" fmla="*/ 1148 h 1439"/>
                <a:gd name="T106" fmla="*/ 32 w 971"/>
                <a:gd name="T107" fmla="*/ 1061 h 1439"/>
                <a:gd name="T108" fmla="*/ 46 w 971"/>
                <a:gd name="T109" fmla="*/ 966 h 1439"/>
                <a:gd name="T110" fmla="*/ 73 w 971"/>
                <a:gd name="T111" fmla="*/ 87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71" h="1439">
                  <a:moveTo>
                    <a:pt x="100" y="797"/>
                  </a:moveTo>
                  <a:lnTo>
                    <a:pt x="97" y="787"/>
                  </a:lnTo>
                  <a:lnTo>
                    <a:pt x="95" y="778"/>
                  </a:lnTo>
                  <a:lnTo>
                    <a:pt x="94" y="769"/>
                  </a:lnTo>
                  <a:lnTo>
                    <a:pt x="93" y="759"/>
                  </a:lnTo>
                  <a:lnTo>
                    <a:pt x="70" y="742"/>
                  </a:lnTo>
                  <a:lnTo>
                    <a:pt x="48" y="723"/>
                  </a:lnTo>
                  <a:lnTo>
                    <a:pt x="36" y="714"/>
                  </a:lnTo>
                  <a:lnTo>
                    <a:pt x="24" y="706"/>
                  </a:lnTo>
                  <a:lnTo>
                    <a:pt x="18" y="703"/>
                  </a:lnTo>
                  <a:lnTo>
                    <a:pt x="12" y="700"/>
                  </a:lnTo>
                  <a:lnTo>
                    <a:pt x="6" y="698"/>
                  </a:lnTo>
                  <a:lnTo>
                    <a:pt x="0" y="696"/>
                  </a:lnTo>
                  <a:lnTo>
                    <a:pt x="18" y="676"/>
                  </a:lnTo>
                  <a:lnTo>
                    <a:pt x="26" y="668"/>
                  </a:lnTo>
                  <a:lnTo>
                    <a:pt x="29" y="665"/>
                  </a:lnTo>
                  <a:lnTo>
                    <a:pt x="31" y="662"/>
                  </a:lnTo>
                  <a:lnTo>
                    <a:pt x="35" y="658"/>
                  </a:lnTo>
                  <a:lnTo>
                    <a:pt x="38" y="650"/>
                  </a:lnTo>
                  <a:lnTo>
                    <a:pt x="60" y="656"/>
                  </a:lnTo>
                  <a:lnTo>
                    <a:pt x="83" y="667"/>
                  </a:lnTo>
                  <a:lnTo>
                    <a:pt x="108" y="677"/>
                  </a:lnTo>
                  <a:lnTo>
                    <a:pt x="132" y="687"/>
                  </a:lnTo>
                  <a:lnTo>
                    <a:pt x="158" y="698"/>
                  </a:lnTo>
                  <a:lnTo>
                    <a:pt x="185" y="707"/>
                  </a:lnTo>
                  <a:lnTo>
                    <a:pt x="198" y="712"/>
                  </a:lnTo>
                  <a:lnTo>
                    <a:pt x="212" y="716"/>
                  </a:lnTo>
                  <a:lnTo>
                    <a:pt x="225" y="718"/>
                  </a:lnTo>
                  <a:lnTo>
                    <a:pt x="240" y="722"/>
                  </a:lnTo>
                  <a:lnTo>
                    <a:pt x="242" y="714"/>
                  </a:lnTo>
                  <a:lnTo>
                    <a:pt x="245" y="706"/>
                  </a:lnTo>
                  <a:lnTo>
                    <a:pt x="246" y="699"/>
                  </a:lnTo>
                  <a:lnTo>
                    <a:pt x="247" y="691"/>
                  </a:lnTo>
                  <a:lnTo>
                    <a:pt x="246" y="676"/>
                  </a:lnTo>
                  <a:lnTo>
                    <a:pt x="242" y="660"/>
                  </a:lnTo>
                  <a:lnTo>
                    <a:pt x="238" y="644"/>
                  </a:lnTo>
                  <a:lnTo>
                    <a:pt x="231" y="628"/>
                  </a:lnTo>
                  <a:lnTo>
                    <a:pt x="224" y="613"/>
                  </a:lnTo>
                  <a:lnTo>
                    <a:pt x="215" y="597"/>
                  </a:lnTo>
                  <a:lnTo>
                    <a:pt x="198" y="566"/>
                  </a:lnTo>
                  <a:lnTo>
                    <a:pt x="184" y="536"/>
                  </a:lnTo>
                  <a:lnTo>
                    <a:pt x="177" y="523"/>
                  </a:lnTo>
                  <a:lnTo>
                    <a:pt x="173" y="509"/>
                  </a:lnTo>
                  <a:lnTo>
                    <a:pt x="170" y="496"/>
                  </a:lnTo>
                  <a:lnTo>
                    <a:pt x="170" y="485"/>
                  </a:lnTo>
                  <a:lnTo>
                    <a:pt x="174" y="479"/>
                  </a:lnTo>
                  <a:lnTo>
                    <a:pt x="176" y="475"/>
                  </a:lnTo>
                  <a:lnTo>
                    <a:pt x="179" y="472"/>
                  </a:lnTo>
                  <a:lnTo>
                    <a:pt x="183" y="471"/>
                  </a:lnTo>
                  <a:lnTo>
                    <a:pt x="186" y="470"/>
                  </a:lnTo>
                  <a:lnTo>
                    <a:pt x="189" y="471"/>
                  </a:lnTo>
                  <a:lnTo>
                    <a:pt x="193" y="473"/>
                  </a:lnTo>
                  <a:lnTo>
                    <a:pt x="196" y="477"/>
                  </a:lnTo>
                  <a:lnTo>
                    <a:pt x="204" y="485"/>
                  </a:lnTo>
                  <a:lnTo>
                    <a:pt x="211" y="497"/>
                  </a:lnTo>
                  <a:lnTo>
                    <a:pt x="219" y="512"/>
                  </a:lnTo>
                  <a:lnTo>
                    <a:pt x="227" y="529"/>
                  </a:lnTo>
                  <a:lnTo>
                    <a:pt x="241" y="566"/>
                  </a:lnTo>
                  <a:lnTo>
                    <a:pt x="257" y="605"/>
                  </a:lnTo>
                  <a:lnTo>
                    <a:pt x="265" y="623"/>
                  </a:lnTo>
                  <a:lnTo>
                    <a:pt x="273" y="641"/>
                  </a:lnTo>
                  <a:lnTo>
                    <a:pt x="280" y="656"/>
                  </a:lnTo>
                  <a:lnTo>
                    <a:pt x="287" y="669"/>
                  </a:lnTo>
                  <a:lnTo>
                    <a:pt x="289" y="672"/>
                  </a:lnTo>
                  <a:lnTo>
                    <a:pt x="293" y="674"/>
                  </a:lnTo>
                  <a:lnTo>
                    <a:pt x="295" y="676"/>
                  </a:lnTo>
                  <a:lnTo>
                    <a:pt x="300" y="677"/>
                  </a:lnTo>
                  <a:lnTo>
                    <a:pt x="307" y="677"/>
                  </a:lnTo>
                  <a:lnTo>
                    <a:pt x="316" y="676"/>
                  </a:lnTo>
                  <a:lnTo>
                    <a:pt x="325" y="673"/>
                  </a:lnTo>
                  <a:lnTo>
                    <a:pt x="333" y="669"/>
                  </a:lnTo>
                  <a:lnTo>
                    <a:pt x="340" y="664"/>
                  </a:lnTo>
                  <a:lnTo>
                    <a:pt x="344" y="658"/>
                  </a:lnTo>
                  <a:lnTo>
                    <a:pt x="355" y="640"/>
                  </a:lnTo>
                  <a:lnTo>
                    <a:pt x="364" y="621"/>
                  </a:lnTo>
                  <a:lnTo>
                    <a:pt x="370" y="600"/>
                  </a:lnTo>
                  <a:lnTo>
                    <a:pt x="377" y="579"/>
                  </a:lnTo>
                  <a:lnTo>
                    <a:pt x="383" y="557"/>
                  </a:lnTo>
                  <a:lnTo>
                    <a:pt x="387" y="534"/>
                  </a:lnTo>
                  <a:lnTo>
                    <a:pt x="392" y="511"/>
                  </a:lnTo>
                  <a:lnTo>
                    <a:pt x="395" y="487"/>
                  </a:lnTo>
                  <a:lnTo>
                    <a:pt x="399" y="438"/>
                  </a:lnTo>
                  <a:lnTo>
                    <a:pt x="402" y="387"/>
                  </a:lnTo>
                  <a:lnTo>
                    <a:pt x="404" y="337"/>
                  </a:lnTo>
                  <a:lnTo>
                    <a:pt x="405" y="286"/>
                  </a:lnTo>
                  <a:lnTo>
                    <a:pt x="407" y="238"/>
                  </a:lnTo>
                  <a:lnTo>
                    <a:pt x="410" y="192"/>
                  </a:lnTo>
                  <a:lnTo>
                    <a:pt x="412" y="169"/>
                  </a:lnTo>
                  <a:lnTo>
                    <a:pt x="414" y="148"/>
                  </a:lnTo>
                  <a:lnTo>
                    <a:pt x="417" y="128"/>
                  </a:lnTo>
                  <a:lnTo>
                    <a:pt x="421" y="109"/>
                  </a:lnTo>
                  <a:lnTo>
                    <a:pt x="425" y="91"/>
                  </a:lnTo>
                  <a:lnTo>
                    <a:pt x="431" y="74"/>
                  </a:lnTo>
                  <a:lnTo>
                    <a:pt x="437" y="58"/>
                  </a:lnTo>
                  <a:lnTo>
                    <a:pt x="443" y="43"/>
                  </a:lnTo>
                  <a:lnTo>
                    <a:pt x="452" y="31"/>
                  </a:lnTo>
                  <a:lnTo>
                    <a:pt x="461" y="20"/>
                  </a:lnTo>
                  <a:lnTo>
                    <a:pt x="471" y="11"/>
                  </a:lnTo>
                  <a:lnTo>
                    <a:pt x="484" y="4"/>
                  </a:lnTo>
                  <a:lnTo>
                    <a:pt x="493" y="1"/>
                  </a:lnTo>
                  <a:lnTo>
                    <a:pt x="501" y="0"/>
                  </a:lnTo>
                  <a:lnTo>
                    <a:pt x="506" y="3"/>
                  </a:lnTo>
                  <a:lnTo>
                    <a:pt x="511" y="9"/>
                  </a:lnTo>
                  <a:lnTo>
                    <a:pt x="513" y="17"/>
                  </a:lnTo>
                  <a:lnTo>
                    <a:pt x="515" y="28"/>
                  </a:lnTo>
                  <a:lnTo>
                    <a:pt x="515" y="41"/>
                  </a:lnTo>
                  <a:lnTo>
                    <a:pt x="514" y="57"/>
                  </a:lnTo>
                  <a:lnTo>
                    <a:pt x="508" y="94"/>
                  </a:lnTo>
                  <a:lnTo>
                    <a:pt x="499" y="138"/>
                  </a:lnTo>
                  <a:lnTo>
                    <a:pt x="489" y="187"/>
                  </a:lnTo>
                  <a:lnTo>
                    <a:pt x="478" y="240"/>
                  </a:lnTo>
                  <a:lnTo>
                    <a:pt x="466" y="295"/>
                  </a:lnTo>
                  <a:lnTo>
                    <a:pt x="454" y="351"/>
                  </a:lnTo>
                  <a:lnTo>
                    <a:pt x="449" y="380"/>
                  </a:lnTo>
                  <a:lnTo>
                    <a:pt x="444" y="408"/>
                  </a:lnTo>
                  <a:lnTo>
                    <a:pt x="440" y="435"/>
                  </a:lnTo>
                  <a:lnTo>
                    <a:pt x="438" y="462"/>
                  </a:lnTo>
                  <a:lnTo>
                    <a:pt x="435" y="488"/>
                  </a:lnTo>
                  <a:lnTo>
                    <a:pt x="433" y="514"/>
                  </a:lnTo>
                  <a:lnTo>
                    <a:pt x="433" y="537"/>
                  </a:lnTo>
                  <a:lnTo>
                    <a:pt x="434" y="560"/>
                  </a:lnTo>
                  <a:lnTo>
                    <a:pt x="438" y="581"/>
                  </a:lnTo>
                  <a:lnTo>
                    <a:pt x="441" y="601"/>
                  </a:lnTo>
                  <a:lnTo>
                    <a:pt x="447" y="618"/>
                  </a:lnTo>
                  <a:lnTo>
                    <a:pt x="454" y="634"/>
                  </a:lnTo>
                  <a:lnTo>
                    <a:pt x="475" y="634"/>
                  </a:lnTo>
                  <a:lnTo>
                    <a:pt x="492" y="633"/>
                  </a:lnTo>
                  <a:lnTo>
                    <a:pt x="501" y="632"/>
                  </a:lnTo>
                  <a:lnTo>
                    <a:pt x="510" y="628"/>
                  </a:lnTo>
                  <a:lnTo>
                    <a:pt x="520" y="624"/>
                  </a:lnTo>
                  <a:lnTo>
                    <a:pt x="531" y="617"/>
                  </a:lnTo>
                  <a:lnTo>
                    <a:pt x="553" y="585"/>
                  </a:lnTo>
                  <a:lnTo>
                    <a:pt x="576" y="555"/>
                  </a:lnTo>
                  <a:lnTo>
                    <a:pt x="598" y="529"/>
                  </a:lnTo>
                  <a:lnTo>
                    <a:pt x="621" y="505"/>
                  </a:lnTo>
                  <a:lnTo>
                    <a:pt x="644" y="482"/>
                  </a:lnTo>
                  <a:lnTo>
                    <a:pt x="668" y="462"/>
                  </a:lnTo>
                  <a:lnTo>
                    <a:pt x="691" y="444"/>
                  </a:lnTo>
                  <a:lnTo>
                    <a:pt x="717" y="427"/>
                  </a:lnTo>
                  <a:lnTo>
                    <a:pt x="743" y="413"/>
                  </a:lnTo>
                  <a:lnTo>
                    <a:pt x="770" y="398"/>
                  </a:lnTo>
                  <a:lnTo>
                    <a:pt x="799" y="385"/>
                  </a:lnTo>
                  <a:lnTo>
                    <a:pt x="830" y="372"/>
                  </a:lnTo>
                  <a:lnTo>
                    <a:pt x="862" y="360"/>
                  </a:lnTo>
                  <a:lnTo>
                    <a:pt x="896" y="348"/>
                  </a:lnTo>
                  <a:lnTo>
                    <a:pt x="932" y="335"/>
                  </a:lnTo>
                  <a:lnTo>
                    <a:pt x="971" y="323"/>
                  </a:lnTo>
                  <a:lnTo>
                    <a:pt x="971" y="333"/>
                  </a:lnTo>
                  <a:lnTo>
                    <a:pt x="971" y="347"/>
                  </a:lnTo>
                  <a:lnTo>
                    <a:pt x="971" y="360"/>
                  </a:lnTo>
                  <a:lnTo>
                    <a:pt x="971" y="370"/>
                  </a:lnTo>
                  <a:lnTo>
                    <a:pt x="935" y="380"/>
                  </a:lnTo>
                  <a:lnTo>
                    <a:pt x="901" y="390"/>
                  </a:lnTo>
                  <a:lnTo>
                    <a:pt x="870" y="402"/>
                  </a:lnTo>
                  <a:lnTo>
                    <a:pt x="840" y="414"/>
                  </a:lnTo>
                  <a:lnTo>
                    <a:pt x="810" y="427"/>
                  </a:lnTo>
                  <a:lnTo>
                    <a:pt x="782" y="442"/>
                  </a:lnTo>
                  <a:lnTo>
                    <a:pt x="755" y="459"/>
                  </a:lnTo>
                  <a:lnTo>
                    <a:pt x="730" y="476"/>
                  </a:lnTo>
                  <a:lnTo>
                    <a:pt x="706" y="494"/>
                  </a:lnTo>
                  <a:lnTo>
                    <a:pt x="682" y="514"/>
                  </a:lnTo>
                  <a:lnTo>
                    <a:pt x="660" y="534"/>
                  </a:lnTo>
                  <a:lnTo>
                    <a:pt x="638" y="557"/>
                  </a:lnTo>
                  <a:lnTo>
                    <a:pt x="617" y="580"/>
                  </a:lnTo>
                  <a:lnTo>
                    <a:pt x="597" y="606"/>
                  </a:lnTo>
                  <a:lnTo>
                    <a:pt x="577" y="633"/>
                  </a:lnTo>
                  <a:lnTo>
                    <a:pt x="558" y="661"/>
                  </a:lnTo>
                  <a:lnTo>
                    <a:pt x="561" y="673"/>
                  </a:lnTo>
                  <a:lnTo>
                    <a:pt x="570" y="705"/>
                  </a:lnTo>
                  <a:lnTo>
                    <a:pt x="584" y="753"/>
                  </a:lnTo>
                  <a:lnTo>
                    <a:pt x="599" y="815"/>
                  </a:lnTo>
                  <a:lnTo>
                    <a:pt x="607" y="851"/>
                  </a:lnTo>
                  <a:lnTo>
                    <a:pt x="615" y="887"/>
                  </a:lnTo>
                  <a:lnTo>
                    <a:pt x="622" y="926"/>
                  </a:lnTo>
                  <a:lnTo>
                    <a:pt x="629" y="965"/>
                  </a:lnTo>
                  <a:lnTo>
                    <a:pt x="633" y="1007"/>
                  </a:lnTo>
                  <a:lnTo>
                    <a:pt x="638" y="1047"/>
                  </a:lnTo>
                  <a:lnTo>
                    <a:pt x="639" y="1089"/>
                  </a:lnTo>
                  <a:lnTo>
                    <a:pt x="640" y="1129"/>
                  </a:lnTo>
                  <a:lnTo>
                    <a:pt x="638" y="1170"/>
                  </a:lnTo>
                  <a:lnTo>
                    <a:pt x="633" y="1208"/>
                  </a:lnTo>
                  <a:lnTo>
                    <a:pt x="626" y="1246"/>
                  </a:lnTo>
                  <a:lnTo>
                    <a:pt x="616" y="1281"/>
                  </a:lnTo>
                  <a:lnTo>
                    <a:pt x="604" y="1313"/>
                  </a:lnTo>
                  <a:lnTo>
                    <a:pt x="587" y="1342"/>
                  </a:lnTo>
                  <a:lnTo>
                    <a:pt x="567" y="1369"/>
                  </a:lnTo>
                  <a:lnTo>
                    <a:pt x="542" y="1392"/>
                  </a:lnTo>
                  <a:lnTo>
                    <a:pt x="513" y="1411"/>
                  </a:lnTo>
                  <a:lnTo>
                    <a:pt x="480" y="1426"/>
                  </a:lnTo>
                  <a:lnTo>
                    <a:pt x="442" y="1435"/>
                  </a:lnTo>
                  <a:lnTo>
                    <a:pt x="399" y="1439"/>
                  </a:lnTo>
                  <a:lnTo>
                    <a:pt x="351" y="1437"/>
                  </a:lnTo>
                  <a:lnTo>
                    <a:pt x="297" y="1429"/>
                  </a:lnTo>
                  <a:lnTo>
                    <a:pt x="238" y="1414"/>
                  </a:lnTo>
                  <a:lnTo>
                    <a:pt x="172" y="1393"/>
                  </a:lnTo>
                  <a:lnTo>
                    <a:pt x="156" y="1387"/>
                  </a:lnTo>
                  <a:lnTo>
                    <a:pt x="141" y="1380"/>
                  </a:lnTo>
                  <a:lnTo>
                    <a:pt x="128" y="1371"/>
                  </a:lnTo>
                  <a:lnTo>
                    <a:pt x="115" y="1360"/>
                  </a:lnTo>
                  <a:lnTo>
                    <a:pt x="104" y="1350"/>
                  </a:lnTo>
                  <a:lnTo>
                    <a:pt x="93" y="1338"/>
                  </a:lnTo>
                  <a:lnTo>
                    <a:pt x="83" y="1325"/>
                  </a:lnTo>
                  <a:lnTo>
                    <a:pt x="74" y="1311"/>
                  </a:lnTo>
                  <a:lnTo>
                    <a:pt x="66" y="1296"/>
                  </a:lnTo>
                  <a:lnTo>
                    <a:pt x="58" y="1280"/>
                  </a:lnTo>
                  <a:lnTo>
                    <a:pt x="51" y="1264"/>
                  </a:lnTo>
                  <a:lnTo>
                    <a:pt x="46" y="1246"/>
                  </a:lnTo>
                  <a:lnTo>
                    <a:pt x="41" y="1228"/>
                  </a:lnTo>
                  <a:lnTo>
                    <a:pt x="37" y="1209"/>
                  </a:lnTo>
                  <a:lnTo>
                    <a:pt x="35" y="1190"/>
                  </a:lnTo>
                  <a:lnTo>
                    <a:pt x="32" y="1170"/>
                  </a:lnTo>
                  <a:lnTo>
                    <a:pt x="30" y="1148"/>
                  </a:lnTo>
                  <a:lnTo>
                    <a:pt x="29" y="1127"/>
                  </a:lnTo>
                  <a:lnTo>
                    <a:pt x="30" y="1106"/>
                  </a:lnTo>
                  <a:lnTo>
                    <a:pt x="30" y="1083"/>
                  </a:lnTo>
                  <a:lnTo>
                    <a:pt x="32" y="1061"/>
                  </a:lnTo>
                  <a:lnTo>
                    <a:pt x="35" y="1037"/>
                  </a:lnTo>
                  <a:lnTo>
                    <a:pt x="38" y="1014"/>
                  </a:lnTo>
                  <a:lnTo>
                    <a:pt x="41" y="990"/>
                  </a:lnTo>
                  <a:lnTo>
                    <a:pt x="46" y="966"/>
                  </a:lnTo>
                  <a:lnTo>
                    <a:pt x="51" y="943"/>
                  </a:lnTo>
                  <a:lnTo>
                    <a:pt x="58" y="918"/>
                  </a:lnTo>
                  <a:lnTo>
                    <a:pt x="65" y="895"/>
                  </a:lnTo>
                  <a:lnTo>
                    <a:pt x="73" y="870"/>
                  </a:lnTo>
                  <a:lnTo>
                    <a:pt x="81" y="845"/>
                  </a:lnTo>
                  <a:lnTo>
                    <a:pt x="90" y="822"/>
                  </a:lnTo>
                  <a:lnTo>
                    <a:pt x="100" y="797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68" name="Freeform 76"/>
            <p:cNvSpPr>
              <a:spLocks/>
            </p:cNvSpPr>
            <p:nvPr/>
          </p:nvSpPr>
          <p:spPr bwMode="auto">
            <a:xfrm>
              <a:off x="2841" y="2054"/>
              <a:ext cx="131" cy="30"/>
            </a:xfrm>
            <a:custGeom>
              <a:avLst/>
              <a:gdLst>
                <a:gd name="T0" fmla="*/ 28 w 522"/>
                <a:gd name="T1" fmla="*/ 120 h 120"/>
                <a:gd name="T2" fmla="*/ 23 w 522"/>
                <a:gd name="T3" fmla="*/ 117 h 120"/>
                <a:gd name="T4" fmla="*/ 18 w 522"/>
                <a:gd name="T5" fmla="*/ 114 h 120"/>
                <a:gd name="T6" fmla="*/ 15 w 522"/>
                <a:gd name="T7" fmla="*/ 111 h 120"/>
                <a:gd name="T8" fmla="*/ 11 w 522"/>
                <a:gd name="T9" fmla="*/ 106 h 120"/>
                <a:gd name="T10" fmla="*/ 7 w 522"/>
                <a:gd name="T11" fmla="*/ 96 h 120"/>
                <a:gd name="T12" fmla="*/ 4 w 522"/>
                <a:gd name="T13" fmla="*/ 85 h 120"/>
                <a:gd name="T14" fmla="*/ 1 w 522"/>
                <a:gd name="T15" fmla="*/ 65 h 120"/>
                <a:gd name="T16" fmla="*/ 0 w 522"/>
                <a:gd name="T17" fmla="*/ 49 h 120"/>
                <a:gd name="T18" fmla="*/ 8 w 522"/>
                <a:gd name="T19" fmla="*/ 39 h 120"/>
                <a:gd name="T20" fmla="*/ 18 w 522"/>
                <a:gd name="T21" fmla="*/ 31 h 120"/>
                <a:gd name="T22" fmla="*/ 28 w 522"/>
                <a:gd name="T23" fmla="*/ 23 h 120"/>
                <a:gd name="T24" fmla="*/ 41 w 522"/>
                <a:gd name="T25" fmla="*/ 18 h 120"/>
                <a:gd name="T26" fmla="*/ 53 w 522"/>
                <a:gd name="T27" fmla="*/ 12 h 120"/>
                <a:gd name="T28" fmla="*/ 66 w 522"/>
                <a:gd name="T29" fmla="*/ 7 h 120"/>
                <a:gd name="T30" fmla="*/ 81 w 522"/>
                <a:gd name="T31" fmla="*/ 5 h 120"/>
                <a:gd name="T32" fmla="*/ 97 w 522"/>
                <a:gd name="T33" fmla="*/ 2 h 120"/>
                <a:gd name="T34" fmla="*/ 114 w 522"/>
                <a:gd name="T35" fmla="*/ 1 h 120"/>
                <a:gd name="T36" fmla="*/ 130 w 522"/>
                <a:gd name="T37" fmla="*/ 0 h 120"/>
                <a:gd name="T38" fmla="*/ 148 w 522"/>
                <a:gd name="T39" fmla="*/ 0 h 120"/>
                <a:gd name="T40" fmla="*/ 166 w 522"/>
                <a:gd name="T41" fmla="*/ 1 h 120"/>
                <a:gd name="T42" fmla="*/ 203 w 522"/>
                <a:gd name="T43" fmla="*/ 4 h 120"/>
                <a:gd name="T44" fmla="*/ 243 w 522"/>
                <a:gd name="T45" fmla="*/ 9 h 120"/>
                <a:gd name="T46" fmla="*/ 282 w 522"/>
                <a:gd name="T47" fmla="*/ 15 h 120"/>
                <a:gd name="T48" fmla="*/ 321 w 522"/>
                <a:gd name="T49" fmla="*/ 22 h 120"/>
                <a:gd name="T50" fmla="*/ 361 w 522"/>
                <a:gd name="T51" fmla="*/ 30 h 120"/>
                <a:gd name="T52" fmla="*/ 398 w 522"/>
                <a:gd name="T53" fmla="*/ 38 h 120"/>
                <a:gd name="T54" fmla="*/ 434 w 522"/>
                <a:gd name="T55" fmla="*/ 45 h 120"/>
                <a:gd name="T56" fmla="*/ 466 w 522"/>
                <a:gd name="T57" fmla="*/ 51 h 120"/>
                <a:gd name="T58" fmla="*/ 496 w 522"/>
                <a:gd name="T59" fmla="*/ 56 h 120"/>
                <a:gd name="T60" fmla="*/ 522 w 522"/>
                <a:gd name="T61" fmla="*/ 59 h 120"/>
                <a:gd name="T62" fmla="*/ 520 w 522"/>
                <a:gd name="T63" fmla="*/ 71 h 120"/>
                <a:gd name="T64" fmla="*/ 520 w 522"/>
                <a:gd name="T65" fmla="*/ 87 h 120"/>
                <a:gd name="T66" fmla="*/ 521 w 522"/>
                <a:gd name="T67" fmla="*/ 103 h 120"/>
                <a:gd name="T68" fmla="*/ 520 w 522"/>
                <a:gd name="T69" fmla="*/ 115 h 120"/>
                <a:gd name="T70" fmla="*/ 458 w 522"/>
                <a:gd name="T71" fmla="*/ 106 h 120"/>
                <a:gd name="T72" fmla="*/ 395 w 522"/>
                <a:gd name="T73" fmla="*/ 98 h 120"/>
                <a:gd name="T74" fmla="*/ 364 w 522"/>
                <a:gd name="T75" fmla="*/ 95 h 120"/>
                <a:gd name="T76" fmla="*/ 333 w 522"/>
                <a:gd name="T77" fmla="*/ 93 h 120"/>
                <a:gd name="T78" fmla="*/ 300 w 522"/>
                <a:gd name="T79" fmla="*/ 91 h 120"/>
                <a:gd name="T80" fmla="*/ 269 w 522"/>
                <a:gd name="T81" fmla="*/ 89 h 120"/>
                <a:gd name="T82" fmla="*/ 237 w 522"/>
                <a:gd name="T83" fmla="*/ 89 h 120"/>
                <a:gd name="T84" fmla="*/ 207 w 522"/>
                <a:gd name="T85" fmla="*/ 91 h 120"/>
                <a:gd name="T86" fmla="*/ 175 w 522"/>
                <a:gd name="T87" fmla="*/ 92 h 120"/>
                <a:gd name="T88" fmla="*/ 145 w 522"/>
                <a:gd name="T89" fmla="*/ 95 h 120"/>
                <a:gd name="T90" fmla="*/ 115 w 522"/>
                <a:gd name="T91" fmla="*/ 100 h 120"/>
                <a:gd name="T92" fmla="*/ 86 w 522"/>
                <a:gd name="T93" fmla="*/ 104 h 120"/>
                <a:gd name="T94" fmla="*/ 56 w 522"/>
                <a:gd name="T95" fmla="*/ 112 h 120"/>
                <a:gd name="T96" fmla="*/ 28 w 522"/>
                <a:gd name="T9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2" h="120">
                  <a:moveTo>
                    <a:pt x="28" y="120"/>
                  </a:moveTo>
                  <a:lnTo>
                    <a:pt x="23" y="117"/>
                  </a:lnTo>
                  <a:lnTo>
                    <a:pt x="18" y="114"/>
                  </a:lnTo>
                  <a:lnTo>
                    <a:pt x="15" y="111"/>
                  </a:lnTo>
                  <a:lnTo>
                    <a:pt x="11" y="106"/>
                  </a:lnTo>
                  <a:lnTo>
                    <a:pt x="7" y="96"/>
                  </a:lnTo>
                  <a:lnTo>
                    <a:pt x="4" y="85"/>
                  </a:lnTo>
                  <a:lnTo>
                    <a:pt x="1" y="65"/>
                  </a:lnTo>
                  <a:lnTo>
                    <a:pt x="0" y="49"/>
                  </a:lnTo>
                  <a:lnTo>
                    <a:pt x="8" y="39"/>
                  </a:lnTo>
                  <a:lnTo>
                    <a:pt x="18" y="31"/>
                  </a:lnTo>
                  <a:lnTo>
                    <a:pt x="28" y="23"/>
                  </a:lnTo>
                  <a:lnTo>
                    <a:pt x="41" y="18"/>
                  </a:lnTo>
                  <a:lnTo>
                    <a:pt x="53" y="12"/>
                  </a:lnTo>
                  <a:lnTo>
                    <a:pt x="66" y="7"/>
                  </a:lnTo>
                  <a:lnTo>
                    <a:pt x="81" y="5"/>
                  </a:lnTo>
                  <a:lnTo>
                    <a:pt x="97" y="2"/>
                  </a:lnTo>
                  <a:lnTo>
                    <a:pt x="114" y="1"/>
                  </a:lnTo>
                  <a:lnTo>
                    <a:pt x="130" y="0"/>
                  </a:lnTo>
                  <a:lnTo>
                    <a:pt x="148" y="0"/>
                  </a:lnTo>
                  <a:lnTo>
                    <a:pt x="166" y="1"/>
                  </a:lnTo>
                  <a:lnTo>
                    <a:pt x="203" y="4"/>
                  </a:lnTo>
                  <a:lnTo>
                    <a:pt x="243" y="9"/>
                  </a:lnTo>
                  <a:lnTo>
                    <a:pt x="282" y="15"/>
                  </a:lnTo>
                  <a:lnTo>
                    <a:pt x="321" y="22"/>
                  </a:lnTo>
                  <a:lnTo>
                    <a:pt x="361" y="30"/>
                  </a:lnTo>
                  <a:lnTo>
                    <a:pt x="398" y="38"/>
                  </a:lnTo>
                  <a:lnTo>
                    <a:pt x="434" y="45"/>
                  </a:lnTo>
                  <a:lnTo>
                    <a:pt x="466" y="51"/>
                  </a:lnTo>
                  <a:lnTo>
                    <a:pt x="496" y="56"/>
                  </a:lnTo>
                  <a:lnTo>
                    <a:pt x="522" y="59"/>
                  </a:lnTo>
                  <a:lnTo>
                    <a:pt x="520" y="71"/>
                  </a:lnTo>
                  <a:lnTo>
                    <a:pt x="520" y="87"/>
                  </a:lnTo>
                  <a:lnTo>
                    <a:pt x="521" y="103"/>
                  </a:lnTo>
                  <a:lnTo>
                    <a:pt x="520" y="115"/>
                  </a:lnTo>
                  <a:lnTo>
                    <a:pt x="458" y="106"/>
                  </a:lnTo>
                  <a:lnTo>
                    <a:pt x="395" y="98"/>
                  </a:lnTo>
                  <a:lnTo>
                    <a:pt x="364" y="95"/>
                  </a:lnTo>
                  <a:lnTo>
                    <a:pt x="333" y="93"/>
                  </a:lnTo>
                  <a:lnTo>
                    <a:pt x="300" y="91"/>
                  </a:lnTo>
                  <a:lnTo>
                    <a:pt x="269" y="89"/>
                  </a:lnTo>
                  <a:lnTo>
                    <a:pt x="237" y="89"/>
                  </a:lnTo>
                  <a:lnTo>
                    <a:pt x="207" y="91"/>
                  </a:lnTo>
                  <a:lnTo>
                    <a:pt x="175" y="92"/>
                  </a:lnTo>
                  <a:lnTo>
                    <a:pt x="145" y="95"/>
                  </a:lnTo>
                  <a:lnTo>
                    <a:pt x="115" y="100"/>
                  </a:lnTo>
                  <a:lnTo>
                    <a:pt x="86" y="104"/>
                  </a:lnTo>
                  <a:lnTo>
                    <a:pt x="56" y="112"/>
                  </a:lnTo>
                  <a:lnTo>
                    <a:pt x="28" y="120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69" name="Freeform 77"/>
            <p:cNvSpPr>
              <a:spLocks/>
            </p:cNvSpPr>
            <p:nvPr/>
          </p:nvSpPr>
          <p:spPr bwMode="auto">
            <a:xfrm>
              <a:off x="2841" y="2054"/>
              <a:ext cx="131" cy="30"/>
            </a:xfrm>
            <a:custGeom>
              <a:avLst/>
              <a:gdLst>
                <a:gd name="T0" fmla="*/ 28 w 522"/>
                <a:gd name="T1" fmla="*/ 120 h 120"/>
                <a:gd name="T2" fmla="*/ 23 w 522"/>
                <a:gd name="T3" fmla="*/ 117 h 120"/>
                <a:gd name="T4" fmla="*/ 18 w 522"/>
                <a:gd name="T5" fmla="*/ 114 h 120"/>
                <a:gd name="T6" fmla="*/ 15 w 522"/>
                <a:gd name="T7" fmla="*/ 111 h 120"/>
                <a:gd name="T8" fmla="*/ 11 w 522"/>
                <a:gd name="T9" fmla="*/ 106 h 120"/>
                <a:gd name="T10" fmla="*/ 7 w 522"/>
                <a:gd name="T11" fmla="*/ 96 h 120"/>
                <a:gd name="T12" fmla="*/ 4 w 522"/>
                <a:gd name="T13" fmla="*/ 85 h 120"/>
                <a:gd name="T14" fmla="*/ 1 w 522"/>
                <a:gd name="T15" fmla="*/ 65 h 120"/>
                <a:gd name="T16" fmla="*/ 0 w 522"/>
                <a:gd name="T17" fmla="*/ 49 h 120"/>
                <a:gd name="T18" fmla="*/ 8 w 522"/>
                <a:gd name="T19" fmla="*/ 39 h 120"/>
                <a:gd name="T20" fmla="*/ 18 w 522"/>
                <a:gd name="T21" fmla="*/ 31 h 120"/>
                <a:gd name="T22" fmla="*/ 28 w 522"/>
                <a:gd name="T23" fmla="*/ 23 h 120"/>
                <a:gd name="T24" fmla="*/ 41 w 522"/>
                <a:gd name="T25" fmla="*/ 18 h 120"/>
                <a:gd name="T26" fmla="*/ 53 w 522"/>
                <a:gd name="T27" fmla="*/ 12 h 120"/>
                <a:gd name="T28" fmla="*/ 66 w 522"/>
                <a:gd name="T29" fmla="*/ 7 h 120"/>
                <a:gd name="T30" fmla="*/ 81 w 522"/>
                <a:gd name="T31" fmla="*/ 5 h 120"/>
                <a:gd name="T32" fmla="*/ 97 w 522"/>
                <a:gd name="T33" fmla="*/ 2 h 120"/>
                <a:gd name="T34" fmla="*/ 114 w 522"/>
                <a:gd name="T35" fmla="*/ 1 h 120"/>
                <a:gd name="T36" fmla="*/ 130 w 522"/>
                <a:gd name="T37" fmla="*/ 0 h 120"/>
                <a:gd name="T38" fmla="*/ 148 w 522"/>
                <a:gd name="T39" fmla="*/ 0 h 120"/>
                <a:gd name="T40" fmla="*/ 166 w 522"/>
                <a:gd name="T41" fmla="*/ 1 h 120"/>
                <a:gd name="T42" fmla="*/ 203 w 522"/>
                <a:gd name="T43" fmla="*/ 4 h 120"/>
                <a:gd name="T44" fmla="*/ 243 w 522"/>
                <a:gd name="T45" fmla="*/ 9 h 120"/>
                <a:gd name="T46" fmla="*/ 282 w 522"/>
                <a:gd name="T47" fmla="*/ 15 h 120"/>
                <a:gd name="T48" fmla="*/ 321 w 522"/>
                <a:gd name="T49" fmla="*/ 22 h 120"/>
                <a:gd name="T50" fmla="*/ 361 w 522"/>
                <a:gd name="T51" fmla="*/ 30 h 120"/>
                <a:gd name="T52" fmla="*/ 398 w 522"/>
                <a:gd name="T53" fmla="*/ 38 h 120"/>
                <a:gd name="T54" fmla="*/ 434 w 522"/>
                <a:gd name="T55" fmla="*/ 45 h 120"/>
                <a:gd name="T56" fmla="*/ 466 w 522"/>
                <a:gd name="T57" fmla="*/ 51 h 120"/>
                <a:gd name="T58" fmla="*/ 496 w 522"/>
                <a:gd name="T59" fmla="*/ 56 h 120"/>
                <a:gd name="T60" fmla="*/ 522 w 522"/>
                <a:gd name="T61" fmla="*/ 59 h 120"/>
                <a:gd name="T62" fmla="*/ 520 w 522"/>
                <a:gd name="T63" fmla="*/ 71 h 120"/>
                <a:gd name="T64" fmla="*/ 520 w 522"/>
                <a:gd name="T65" fmla="*/ 87 h 120"/>
                <a:gd name="T66" fmla="*/ 521 w 522"/>
                <a:gd name="T67" fmla="*/ 103 h 120"/>
                <a:gd name="T68" fmla="*/ 520 w 522"/>
                <a:gd name="T69" fmla="*/ 115 h 120"/>
                <a:gd name="T70" fmla="*/ 458 w 522"/>
                <a:gd name="T71" fmla="*/ 106 h 120"/>
                <a:gd name="T72" fmla="*/ 395 w 522"/>
                <a:gd name="T73" fmla="*/ 98 h 120"/>
                <a:gd name="T74" fmla="*/ 364 w 522"/>
                <a:gd name="T75" fmla="*/ 95 h 120"/>
                <a:gd name="T76" fmla="*/ 333 w 522"/>
                <a:gd name="T77" fmla="*/ 93 h 120"/>
                <a:gd name="T78" fmla="*/ 300 w 522"/>
                <a:gd name="T79" fmla="*/ 91 h 120"/>
                <a:gd name="T80" fmla="*/ 269 w 522"/>
                <a:gd name="T81" fmla="*/ 89 h 120"/>
                <a:gd name="T82" fmla="*/ 237 w 522"/>
                <a:gd name="T83" fmla="*/ 89 h 120"/>
                <a:gd name="T84" fmla="*/ 207 w 522"/>
                <a:gd name="T85" fmla="*/ 91 h 120"/>
                <a:gd name="T86" fmla="*/ 175 w 522"/>
                <a:gd name="T87" fmla="*/ 92 h 120"/>
                <a:gd name="T88" fmla="*/ 145 w 522"/>
                <a:gd name="T89" fmla="*/ 95 h 120"/>
                <a:gd name="T90" fmla="*/ 115 w 522"/>
                <a:gd name="T91" fmla="*/ 100 h 120"/>
                <a:gd name="T92" fmla="*/ 86 w 522"/>
                <a:gd name="T93" fmla="*/ 104 h 120"/>
                <a:gd name="T94" fmla="*/ 56 w 522"/>
                <a:gd name="T95" fmla="*/ 112 h 120"/>
                <a:gd name="T96" fmla="*/ 28 w 522"/>
                <a:gd name="T9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2" h="120">
                  <a:moveTo>
                    <a:pt x="28" y="120"/>
                  </a:moveTo>
                  <a:lnTo>
                    <a:pt x="23" y="117"/>
                  </a:lnTo>
                  <a:lnTo>
                    <a:pt x="18" y="114"/>
                  </a:lnTo>
                  <a:lnTo>
                    <a:pt x="15" y="111"/>
                  </a:lnTo>
                  <a:lnTo>
                    <a:pt x="11" y="106"/>
                  </a:lnTo>
                  <a:lnTo>
                    <a:pt x="7" y="96"/>
                  </a:lnTo>
                  <a:lnTo>
                    <a:pt x="4" y="85"/>
                  </a:lnTo>
                  <a:lnTo>
                    <a:pt x="1" y="65"/>
                  </a:lnTo>
                  <a:lnTo>
                    <a:pt x="0" y="49"/>
                  </a:lnTo>
                  <a:lnTo>
                    <a:pt x="8" y="39"/>
                  </a:lnTo>
                  <a:lnTo>
                    <a:pt x="18" y="31"/>
                  </a:lnTo>
                  <a:lnTo>
                    <a:pt x="28" y="23"/>
                  </a:lnTo>
                  <a:lnTo>
                    <a:pt x="41" y="18"/>
                  </a:lnTo>
                  <a:lnTo>
                    <a:pt x="53" y="12"/>
                  </a:lnTo>
                  <a:lnTo>
                    <a:pt x="66" y="7"/>
                  </a:lnTo>
                  <a:lnTo>
                    <a:pt x="81" y="5"/>
                  </a:lnTo>
                  <a:lnTo>
                    <a:pt x="97" y="2"/>
                  </a:lnTo>
                  <a:lnTo>
                    <a:pt x="114" y="1"/>
                  </a:lnTo>
                  <a:lnTo>
                    <a:pt x="130" y="0"/>
                  </a:lnTo>
                  <a:lnTo>
                    <a:pt x="148" y="0"/>
                  </a:lnTo>
                  <a:lnTo>
                    <a:pt x="166" y="1"/>
                  </a:lnTo>
                  <a:lnTo>
                    <a:pt x="203" y="4"/>
                  </a:lnTo>
                  <a:lnTo>
                    <a:pt x="243" y="9"/>
                  </a:lnTo>
                  <a:lnTo>
                    <a:pt x="282" y="15"/>
                  </a:lnTo>
                  <a:lnTo>
                    <a:pt x="321" y="22"/>
                  </a:lnTo>
                  <a:lnTo>
                    <a:pt x="361" y="30"/>
                  </a:lnTo>
                  <a:lnTo>
                    <a:pt x="398" y="38"/>
                  </a:lnTo>
                  <a:lnTo>
                    <a:pt x="434" y="45"/>
                  </a:lnTo>
                  <a:lnTo>
                    <a:pt x="466" y="51"/>
                  </a:lnTo>
                  <a:lnTo>
                    <a:pt x="496" y="56"/>
                  </a:lnTo>
                  <a:lnTo>
                    <a:pt x="522" y="59"/>
                  </a:lnTo>
                  <a:lnTo>
                    <a:pt x="520" y="71"/>
                  </a:lnTo>
                  <a:lnTo>
                    <a:pt x="520" y="87"/>
                  </a:lnTo>
                  <a:lnTo>
                    <a:pt x="521" y="103"/>
                  </a:lnTo>
                  <a:lnTo>
                    <a:pt x="520" y="115"/>
                  </a:lnTo>
                  <a:lnTo>
                    <a:pt x="458" y="106"/>
                  </a:lnTo>
                  <a:lnTo>
                    <a:pt x="395" y="98"/>
                  </a:lnTo>
                  <a:lnTo>
                    <a:pt x="364" y="95"/>
                  </a:lnTo>
                  <a:lnTo>
                    <a:pt x="333" y="93"/>
                  </a:lnTo>
                  <a:lnTo>
                    <a:pt x="300" y="91"/>
                  </a:lnTo>
                  <a:lnTo>
                    <a:pt x="269" y="89"/>
                  </a:lnTo>
                  <a:lnTo>
                    <a:pt x="237" y="89"/>
                  </a:lnTo>
                  <a:lnTo>
                    <a:pt x="207" y="91"/>
                  </a:lnTo>
                  <a:lnTo>
                    <a:pt x="175" y="92"/>
                  </a:lnTo>
                  <a:lnTo>
                    <a:pt x="145" y="95"/>
                  </a:lnTo>
                  <a:lnTo>
                    <a:pt x="115" y="100"/>
                  </a:lnTo>
                  <a:lnTo>
                    <a:pt x="86" y="104"/>
                  </a:lnTo>
                  <a:lnTo>
                    <a:pt x="56" y="112"/>
                  </a:lnTo>
                  <a:lnTo>
                    <a:pt x="28" y="12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70" name="Freeform 78"/>
            <p:cNvSpPr>
              <a:spLocks/>
            </p:cNvSpPr>
            <p:nvPr/>
          </p:nvSpPr>
          <p:spPr bwMode="auto">
            <a:xfrm>
              <a:off x="2972" y="1905"/>
              <a:ext cx="256" cy="179"/>
            </a:xfrm>
            <a:custGeom>
              <a:avLst/>
              <a:gdLst>
                <a:gd name="T0" fmla="*/ 2 w 1026"/>
                <a:gd name="T1" fmla="*/ 704 h 720"/>
                <a:gd name="T2" fmla="*/ 2 w 1026"/>
                <a:gd name="T3" fmla="*/ 674 h 720"/>
                <a:gd name="T4" fmla="*/ 79 w 1026"/>
                <a:gd name="T5" fmla="*/ 656 h 720"/>
                <a:gd name="T6" fmla="*/ 241 w 1026"/>
                <a:gd name="T7" fmla="*/ 653 h 720"/>
                <a:gd name="T8" fmla="*/ 406 w 1026"/>
                <a:gd name="T9" fmla="*/ 649 h 720"/>
                <a:gd name="T10" fmla="*/ 570 w 1026"/>
                <a:gd name="T11" fmla="*/ 642 h 720"/>
                <a:gd name="T12" fmla="*/ 636 w 1026"/>
                <a:gd name="T13" fmla="*/ 565 h 720"/>
                <a:gd name="T14" fmla="*/ 610 w 1026"/>
                <a:gd name="T15" fmla="*/ 420 h 720"/>
                <a:gd name="T16" fmla="*/ 590 w 1026"/>
                <a:gd name="T17" fmla="*/ 277 h 720"/>
                <a:gd name="T18" fmla="*/ 574 w 1026"/>
                <a:gd name="T19" fmla="*/ 136 h 720"/>
                <a:gd name="T20" fmla="*/ 569 w 1026"/>
                <a:gd name="T21" fmla="*/ 56 h 720"/>
                <a:gd name="T22" fmla="*/ 572 w 1026"/>
                <a:gd name="T23" fmla="*/ 37 h 720"/>
                <a:gd name="T24" fmla="*/ 580 w 1026"/>
                <a:gd name="T25" fmla="*/ 21 h 720"/>
                <a:gd name="T26" fmla="*/ 590 w 1026"/>
                <a:gd name="T27" fmla="*/ 10 h 720"/>
                <a:gd name="T28" fmla="*/ 601 w 1026"/>
                <a:gd name="T29" fmla="*/ 2 h 720"/>
                <a:gd name="T30" fmla="*/ 614 w 1026"/>
                <a:gd name="T31" fmla="*/ 0 h 720"/>
                <a:gd name="T32" fmla="*/ 624 w 1026"/>
                <a:gd name="T33" fmla="*/ 5 h 720"/>
                <a:gd name="T34" fmla="*/ 633 w 1026"/>
                <a:gd name="T35" fmla="*/ 17 h 720"/>
                <a:gd name="T36" fmla="*/ 644 w 1026"/>
                <a:gd name="T37" fmla="*/ 64 h 720"/>
                <a:gd name="T38" fmla="*/ 656 w 1026"/>
                <a:gd name="T39" fmla="*/ 139 h 720"/>
                <a:gd name="T40" fmla="*/ 666 w 1026"/>
                <a:gd name="T41" fmla="*/ 250 h 720"/>
                <a:gd name="T42" fmla="*/ 673 w 1026"/>
                <a:gd name="T43" fmla="*/ 400 h 720"/>
                <a:gd name="T44" fmla="*/ 683 w 1026"/>
                <a:gd name="T45" fmla="*/ 514 h 720"/>
                <a:gd name="T46" fmla="*/ 697 w 1026"/>
                <a:gd name="T47" fmla="*/ 592 h 720"/>
                <a:gd name="T48" fmla="*/ 720 w 1026"/>
                <a:gd name="T49" fmla="*/ 634 h 720"/>
                <a:gd name="T50" fmla="*/ 752 w 1026"/>
                <a:gd name="T51" fmla="*/ 637 h 720"/>
                <a:gd name="T52" fmla="*/ 802 w 1026"/>
                <a:gd name="T53" fmla="*/ 636 h 720"/>
                <a:gd name="T54" fmla="*/ 870 w 1026"/>
                <a:gd name="T55" fmla="*/ 633 h 720"/>
                <a:gd name="T56" fmla="*/ 920 w 1026"/>
                <a:gd name="T57" fmla="*/ 633 h 720"/>
                <a:gd name="T58" fmla="*/ 951 w 1026"/>
                <a:gd name="T59" fmla="*/ 636 h 720"/>
                <a:gd name="T60" fmla="*/ 978 w 1026"/>
                <a:gd name="T61" fmla="*/ 640 h 720"/>
                <a:gd name="T62" fmla="*/ 999 w 1026"/>
                <a:gd name="T63" fmla="*/ 647 h 720"/>
                <a:gd name="T64" fmla="*/ 1012 w 1026"/>
                <a:gd name="T65" fmla="*/ 656 h 720"/>
                <a:gd name="T66" fmla="*/ 1021 w 1026"/>
                <a:gd name="T67" fmla="*/ 665 h 720"/>
                <a:gd name="T68" fmla="*/ 1026 w 1026"/>
                <a:gd name="T69" fmla="*/ 675 h 720"/>
                <a:gd name="T70" fmla="*/ 1026 w 1026"/>
                <a:gd name="T71" fmla="*/ 683 h 720"/>
                <a:gd name="T72" fmla="*/ 1023 w 1026"/>
                <a:gd name="T73" fmla="*/ 689 h 720"/>
                <a:gd name="T74" fmla="*/ 1020 w 1026"/>
                <a:gd name="T75" fmla="*/ 694 h 720"/>
                <a:gd name="T76" fmla="*/ 960 w 1026"/>
                <a:gd name="T77" fmla="*/ 696 h 720"/>
                <a:gd name="T78" fmla="*/ 839 w 1026"/>
                <a:gd name="T79" fmla="*/ 698 h 720"/>
                <a:gd name="T80" fmla="*/ 709 w 1026"/>
                <a:gd name="T81" fmla="*/ 702 h 720"/>
                <a:gd name="T82" fmla="*/ 573 w 1026"/>
                <a:gd name="T83" fmla="*/ 705 h 720"/>
                <a:gd name="T84" fmla="*/ 436 w 1026"/>
                <a:gd name="T85" fmla="*/ 707 h 720"/>
                <a:gd name="T86" fmla="*/ 302 w 1026"/>
                <a:gd name="T87" fmla="*/ 711 h 720"/>
                <a:gd name="T88" fmla="*/ 173 w 1026"/>
                <a:gd name="T89" fmla="*/ 714 h 720"/>
                <a:gd name="T90" fmla="*/ 55 w 1026"/>
                <a:gd name="T91" fmla="*/ 717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6" h="720">
                  <a:moveTo>
                    <a:pt x="2" y="720"/>
                  </a:moveTo>
                  <a:lnTo>
                    <a:pt x="2" y="704"/>
                  </a:lnTo>
                  <a:lnTo>
                    <a:pt x="2" y="689"/>
                  </a:lnTo>
                  <a:lnTo>
                    <a:pt x="2" y="674"/>
                  </a:lnTo>
                  <a:lnTo>
                    <a:pt x="0" y="658"/>
                  </a:lnTo>
                  <a:lnTo>
                    <a:pt x="79" y="656"/>
                  </a:lnTo>
                  <a:lnTo>
                    <a:pt x="160" y="655"/>
                  </a:lnTo>
                  <a:lnTo>
                    <a:pt x="241" y="653"/>
                  </a:lnTo>
                  <a:lnTo>
                    <a:pt x="324" y="651"/>
                  </a:lnTo>
                  <a:lnTo>
                    <a:pt x="406" y="649"/>
                  </a:lnTo>
                  <a:lnTo>
                    <a:pt x="489" y="647"/>
                  </a:lnTo>
                  <a:lnTo>
                    <a:pt x="570" y="642"/>
                  </a:lnTo>
                  <a:lnTo>
                    <a:pt x="651" y="638"/>
                  </a:lnTo>
                  <a:lnTo>
                    <a:pt x="636" y="565"/>
                  </a:lnTo>
                  <a:lnTo>
                    <a:pt x="622" y="492"/>
                  </a:lnTo>
                  <a:lnTo>
                    <a:pt x="610" y="420"/>
                  </a:lnTo>
                  <a:lnTo>
                    <a:pt x="599" y="348"/>
                  </a:lnTo>
                  <a:lnTo>
                    <a:pt x="590" y="277"/>
                  </a:lnTo>
                  <a:lnTo>
                    <a:pt x="581" y="207"/>
                  </a:lnTo>
                  <a:lnTo>
                    <a:pt x="574" y="136"/>
                  </a:lnTo>
                  <a:lnTo>
                    <a:pt x="569" y="66"/>
                  </a:lnTo>
                  <a:lnTo>
                    <a:pt x="569" y="56"/>
                  </a:lnTo>
                  <a:lnTo>
                    <a:pt x="570" y="46"/>
                  </a:lnTo>
                  <a:lnTo>
                    <a:pt x="572" y="37"/>
                  </a:lnTo>
                  <a:lnTo>
                    <a:pt x="575" y="29"/>
                  </a:lnTo>
                  <a:lnTo>
                    <a:pt x="580" y="21"/>
                  </a:lnTo>
                  <a:lnTo>
                    <a:pt x="584" y="16"/>
                  </a:lnTo>
                  <a:lnTo>
                    <a:pt x="590" y="10"/>
                  </a:lnTo>
                  <a:lnTo>
                    <a:pt x="596" y="6"/>
                  </a:lnTo>
                  <a:lnTo>
                    <a:pt x="601" y="2"/>
                  </a:lnTo>
                  <a:lnTo>
                    <a:pt x="607" y="1"/>
                  </a:lnTo>
                  <a:lnTo>
                    <a:pt x="614" y="0"/>
                  </a:lnTo>
                  <a:lnTo>
                    <a:pt x="619" y="2"/>
                  </a:lnTo>
                  <a:lnTo>
                    <a:pt x="624" y="5"/>
                  </a:lnTo>
                  <a:lnTo>
                    <a:pt x="628" y="10"/>
                  </a:lnTo>
                  <a:lnTo>
                    <a:pt x="633" y="17"/>
                  </a:lnTo>
                  <a:lnTo>
                    <a:pt x="635" y="26"/>
                  </a:lnTo>
                  <a:lnTo>
                    <a:pt x="644" y="64"/>
                  </a:lnTo>
                  <a:lnTo>
                    <a:pt x="651" y="101"/>
                  </a:lnTo>
                  <a:lnTo>
                    <a:pt x="656" y="139"/>
                  </a:lnTo>
                  <a:lnTo>
                    <a:pt x="661" y="176"/>
                  </a:lnTo>
                  <a:lnTo>
                    <a:pt x="666" y="250"/>
                  </a:lnTo>
                  <a:lnTo>
                    <a:pt x="670" y="326"/>
                  </a:lnTo>
                  <a:lnTo>
                    <a:pt x="673" y="400"/>
                  </a:lnTo>
                  <a:lnTo>
                    <a:pt x="679" y="476"/>
                  </a:lnTo>
                  <a:lnTo>
                    <a:pt x="683" y="514"/>
                  </a:lnTo>
                  <a:lnTo>
                    <a:pt x="689" y="552"/>
                  </a:lnTo>
                  <a:lnTo>
                    <a:pt x="697" y="592"/>
                  </a:lnTo>
                  <a:lnTo>
                    <a:pt x="706" y="632"/>
                  </a:lnTo>
                  <a:lnTo>
                    <a:pt x="720" y="634"/>
                  </a:lnTo>
                  <a:lnTo>
                    <a:pt x="736" y="636"/>
                  </a:lnTo>
                  <a:lnTo>
                    <a:pt x="752" y="637"/>
                  </a:lnTo>
                  <a:lnTo>
                    <a:pt x="768" y="637"/>
                  </a:lnTo>
                  <a:lnTo>
                    <a:pt x="802" y="636"/>
                  </a:lnTo>
                  <a:lnTo>
                    <a:pt x="836" y="634"/>
                  </a:lnTo>
                  <a:lnTo>
                    <a:pt x="870" y="633"/>
                  </a:lnTo>
                  <a:lnTo>
                    <a:pt x="903" y="633"/>
                  </a:lnTo>
                  <a:lnTo>
                    <a:pt x="920" y="633"/>
                  </a:lnTo>
                  <a:lnTo>
                    <a:pt x="936" y="634"/>
                  </a:lnTo>
                  <a:lnTo>
                    <a:pt x="951" y="636"/>
                  </a:lnTo>
                  <a:lnTo>
                    <a:pt x="966" y="638"/>
                  </a:lnTo>
                  <a:lnTo>
                    <a:pt x="978" y="640"/>
                  </a:lnTo>
                  <a:lnTo>
                    <a:pt x="990" y="643"/>
                  </a:lnTo>
                  <a:lnTo>
                    <a:pt x="999" y="647"/>
                  </a:lnTo>
                  <a:lnTo>
                    <a:pt x="1007" y="651"/>
                  </a:lnTo>
                  <a:lnTo>
                    <a:pt x="1012" y="656"/>
                  </a:lnTo>
                  <a:lnTo>
                    <a:pt x="1018" y="660"/>
                  </a:lnTo>
                  <a:lnTo>
                    <a:pt x="1021" y="665"/>
                  </a:lnTo>
                  <a:lnTo>
                    <a:pt x="1023" y="669"/>
                  </a:lnTo>
                  <a:lnTo>
                    <a:pt x="1026" y="675"/>
                  </a:lnTo>
                  <a:lnTo>
                    <a:pt x="1026" y="679"/>
                  </a:lnTo>
                  <a:lnTo>
                    <a:pt x="1026" y="683"/>
                  </a:lnTo>
                  <a:lnTo>
                    <a:pt x="1024" y="687"/>
                  </a:lnTo>
                  <a:lnTo>
                    <a:pt x="1023" y="689"/>
                  </a:lnTo>
                  <a:lnTo>
                    <a:pt x="1022" y="692"/>
                  </a:lnTo>
                  <a:lnTo>
                    <a:pt x="1020" y="694"/>
                  </a:lnTo>
                  <a:lnTo>
                    <a:pt x="1017" y="694"/>
                  </a:lnTo>
                  <a:lnTo>
                    <a:pt x="960" y="696"/>
                  </a:lnTo>
                  <a:lnTo>
                    <a:pt x="901" y="697"/>
                  </a:lnTo>
                  <a:lnTo>
                    <a:pt x="839" y="698"/>
                  </a:lnTo>
                  <a:lnTo>
                    <a:pt x="775" y="701"/>
                  </a:lnTo>
                  <a:lnTo>
                    <a:pt x="709" y="702"/>
                  </a:lnTo>
                  <a:lnTo>
                    <a:pt x="642" y="703"/>
                  </a:lnTo>
                  <a:lnTo>
                    <a:pt x="573" y="705"/>
                  </a:lnTo>
                  <a:lnTo>
                    <a:pt x="505" y="706"/>
                  </a:lnTo>
                  <a:lnTo>
                    <a:pt x="436" y="707"/>
                  </a:lnTo>
                  <a:lnTo>
                    <a:pt x="369" y="710"/>
                  </a:lnTo>
                  <a:lnTo>
                    <a:pt x="302" y="711"/>
                  </a:lnTo>
                  <a:lnTo>
                    <a:pt x="237" y="713"/>
                  </a:lnTo>
                  <a:lnTo>
                    <a:pt x="173" y="714"/>
                  </a:lnTo>
                  <a:lnTo>
                    <a:pt x="114" y="716"/>
                  </a:lnTo>
                  <a:lnTo>
                    <a:pt x="55" y="717"/>
                  </a:lnTo>
                  <a:lnTo>
                    <a:pt x="2" y="720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71" name="Freeform 79"/>
            <p:cNvSpPr>
              <a:spLocks/>
            </p:cNvSpPr>
            <p:nvPr/>
          </p:nvSpPr>
          <p:spPr bwMode="auto">
            <a:xfrm>
              <a:off x="2972" y="1905"/>
              <a:ext cx="256" cy="179"/>
            </a:xfrm>
            <a:custGeom>
              <a:avLst/>
              <a:gdLst>
                <a:gd name="T0" fmla="*/ 2 w 1026"/>
                <a:gd name="T1" fmla="*/ 704 h 720"/>
                <a:gd name="T2" fmla="*/ 2 w 1026"/>
                <a:gd name="T3" fmla="*/ 674 h 720"/>
                <a:gd name="T4" fmla="*/ 79 w 1026"/>
                <a:gd name="T5" fmla="*/ 656 h 720"/>
                <a:gd name="T6" fmla="*/ 241 w 1026"/>
                <a:gd name="T7" fmla="*/ 653 h 720"/>
                <a:gd name="T8" fmla="*/ 406 w 1026"/>
                <a:gd name="T9" fmla="*/ 649 h 720"/>
                <a:gd name="T10" fmla="*/ 570 w 1026"/>
                <a:gd name="T11" fmla="*/ 642 h 720"/>
                <a:gd name="T12" fmla="*/ 636 w 1026"/>
                <a:gd name="T13" fmla="*/ 565 h 720"/>
                <a:gd name="T14" fmla="*/ 610 w 1026"/>
                <a:gd name="T15" fmla="*/ 420 h 720"/>
                <a:gd name="T16" fmla="*/ 590 w 1026"/>
                <a:gd name="T17" fmla="*/ 277 h 720"/>
                <a:gd name="T18" fmla="*/ 574 w 1026"/>
                <a:gd name="T19" fmla="*/ 136 h 720"/>
                <a:gd name="T20" fmla="*/ 569 w 1026"/>
                <a:gd name="T21" fmla="*/ 56 h 720"/>
                <a:gd name="T22" fmla="*/ 572 w 1026"/>
                <a:gd name="T23" fmla="*/ 37 h 720"/>
                <a:gd name="T24" fmla="*/ 580 w 1026"/>
                <a:gd name="T25" fmla="*/ 21 h 720"/>
                <a:gd name="T26" fmla="*/ 590 w 1026"/>
                <a:gd name="T27" fmla="*/ 10 h 720"/>
                <a:gd name="T28" fmla="*/ 601 w 1026"/>
                <a:gd name="T29" fmla="*/ 2 h 720"/>
                <a:gd name="T30" fmla="*/ 614 w 1026"/>
                <a:gd name="T31" fmla="*/ 0 h 720"/>
                <a:gd name="T32" fmla="*/ 624 w 1026"/>
                <a:gd name="T33" fmla="*/ 5 h 720"/>
                <a:gd name="T34" fmla="*/ 633 w 1026"/>
                <a:gd name="T35" fmla="*/ 17 h 720"/>
                <a:gd name="T36" fmla="*/ 644 w 1026"/>
                <a:gd name="T37" fmla="*/ 64 h 720"/>
                <a:gd name="T38" fmla="*/ 656 w 1026"/>
                <a:gd name="T39" fmla="*/ 139 h 720"/>
                <a:gd name="T40" fmla="*/ 666 w 1026"/>
                <a:gd name="T41" fmla="*/ 250 h 720"/>
                <a:gd name="T42" fmla="*/ 673 w 1026"/>
                <a:gd name="T43" fmla="*/ 400 h 720"/>
                <a:gd name="T44" fmla="*/ 683 w 1026"/>
                <a:gd name="T45" fmla="*/ 514 h 720"/>
                <a:gd name="T46" fmla="*/ 697 w 1026"/>
                <a:gd name="T47" fmla="*/ 592 h 720"/>
                <a:gd name="T48" fmla="*/ 720 w 1026"/>
                <a:gd name="T49" fmla="*/ 634 h 720"/>
                <a:gd name="T50" fmla="*/ 752 w 1026"/>
                <a:gd name="T51" fmla="*/ 637 h 720"/>
                <a:gd name="T52" fmla="*/ 802 w 1026"/>
                <a:gd name="T53" fmla="*/ 636 h 720"/>
                <a:gd name="T54" fmla="*/ 870 w 1026"/>
                <a:gd name="T55" fmla="*/ 633 h 720"/>
                <a:gd name="T56" fmla="*/ 920 w 1026"/>
                <a:gd name="T57" fmla="*/ 633 h 720"/>
                <a:gd name="T58" fmla="*/ 951 w 1026"/>
                <a:gd name="T59" fmla="*/ 636 h 720"/>
                <a:gd name="T60" fmla="*/ 978 w 1026"/>
                <a:gd name="T61" fmla="*/ 640 h 720"/>
                <a:gd name="T62" fmla="*/ 999 w 1026"/>
                <a:gd name="T63" fmla="*/ 647 h 720"/>
                <a:gd name="T64" fmla="*/ 1012 w 1026"/>
                <a:gd name="T65" fmla="*/ 656 h 720"/>
                <a:gd name="T66" fmla="*/ 1021 w 1026"/>
                <a:gd name="T67" fmla="*/ 665 h 720"/>
                <a:gd name="T68" fmla="*/ 1026 w 1026"/>
                <a:gd name="T69" fmla="*/ 675 h 720"/>
                <a:gd name="T70" fmla="*/ 1026 w 1026"/>
                <a:gd name="T71" fmla="*/ 683 h 720"/>
                <a:gd name="T72" fmla="*/ 1023 w 1026"/>
                <a:gd name="T73" fmla="*/ 689 h 720"/>
                <a:gd name="T74" fmla="*/ 1020 w 1026"/>
                <a:gd name="T75" fmla="*/ 694 h 720"/>
                <a:gd name="T76" fmla="*/ 960 w 1026"/>
                <a:gd name="T77" fmla="*/ 696 h 720"/>
                <a:gd name="T78" fmla="*/ 839 w 1026"/>
                <a:gd name="T79" fmla="*/ 698 h 720"/>
                <a:gd name="T80" fmla="*/ 709 w 1026"/>
                <a:gd name="T81" fmla="*/ 702 h 720"/>
                <a:gd name="T82" fmla="*/ 573 w 1026"/>
                <a:gd name="T83" fmla="*/ 705 h 720"/>
                <a:gd name="T84" fmla="*/ 436 w 1026"/>
                <a:gd name="T85" fmla="*/ 707 h 720"/>
                <a:gd name="T86" fmla="*/ 302 w 1026"/>
                <a:gd name="T87" fmla="*/ 711 h 720"/>
                <a:gd name="T88" fmla="*/ 173 w 1026"/>
                <a:gd name="T89" fmla="*/ 714 h 720"/>
                <a:gd name="T90" fmla="*/ 55 w 1026"/>
                <a:gd name="T91" fmla="*/ 717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6" h="720">
                  <a:moveTo>
                    <a:pt x="2" y="720"/>
                  </a:moveTo>
                  <a:lnTo>
                    <a:pt x="2" y="704"/>
                  </a:lnTo>
                  <a:lnTo>
                    <a:pt x="2" y="689"/>
                  </a:lnTo>
                  <a:lnTo>
                    <a:pt x="2" y="674"/>
                  </a:lnTo>
                  <a:lnTo>
                    <a:pt x="0" y="658"/>
                  </a:lnTo>
                  <a:lnTo>
                    <a:pt x="79" y="656"/>
                  </a:lnTo>
                  <a:lnTo>
                    <a:pt x="160" y="655"/>
                  </a:lnTo>
                  <a:lnTo>
                    <a:pt x="241" y="653"/>
                  </a:lnTo>
                  <a:lnTo>
                    <a:pt x="324" y="651"/>
                  </a:lnTo>
                  <a:lnTo>
                    <a:pt x="406" y="649"/>
                  </a:lnTo>
                  <a:lnTo>
                    <a:pt x="489" y="647"/>
                  </a:lnTo>
                  <a:lnTo>
                    <a:pt x="570" y="642"/>
                  </a:lnTo>
                  <a:lnTo>
                    <a:pt x="651" y="638"/>
                  </a:lnTo>
                  <a:lnTo>
                    <a:pt x="636" y="565"/>
                  </a:lnTo>
                  <a:lnTo>
                    <a:pt x="622" y="492"/>
                  </a:lnTo>
                  <a:lnTo>
                    <a:pt x="610" y="420"/>
                  </a:lnTo>
                  <a:lnTo>
                    <a:pt x="599" y="348"/>
                  </a:lnTo>
                  <a:lnTo>
                    <a:pt x="590" y="277"/>
                  </a:lnTo>
                  <a:lnTo>
                    <a:pt x="581" y="207"/>
                  </a:lnTo>
                  <a:lnTo>
                    <a:pt x="574" y="136"/>
                  </a:lnTo>
                  <a:lnTo>
                    <a:pt x="569" y="66"/>
                  </a:lnTo>
                  <a:lnTo>
                    <a:pt x="569" y="56"/>
                  </a:lnTo>
                  <a:lnTo>
                    <a:pt x="570" y="46"/>
                  </a:lnTo>
                  <a:lnTo>
                    <a:pt x="572" y="37"/>
                  </a:lnTo>
                  <a:lnTo>
                    <a:pt x="575" y="29"/>
                  </a:lnTo>
                  <a:lnTo>
                    <a:pt x="580" y="21"/>
                  </a:lnTo>
                  <a:lnTo>
                    <a:pt x="584" y="16"/>
                  </a:lnTo>
                  <a:lnTo>
                    <a:pt x="590" y="10"/>
                  </a:lnTo>
                  <a:lnTo>
                    <a:pt x="596" y="6"/>
                  </a:lnTo>
                  <a:lnTo>
                    <a:pt x="601" y="2"/>
                  </a:lnTo>
                  <a:lnTo>
                    <a:pt x="607" y="1"/>
                  </a:lnTo>
                  <a:lnTo>
                    <a:pt x="614" y="0"/>
                  </a:lnTo>
                  <a:lnTo>
                    <a:pt x="619" y="2"/>
                  </a:lnTo>
                  <a:lnTo>
                    <a:pt x="624" y="5"/>
                  </a:lnTo>
                  <a:lnTo>
                    <a:pt x="628" y="10"/>
                  </a:lnTo>
                  <a:lnTo>
                    <a:pt x="633" y="17"/>
                  </a:lnTo>
                  <a:lnTo>
                    <a:pt x="635" y="26"/>
                  </a:lnTo>
                  <a:lnTo>
                    <a:pt x="644" y="64"/>
                  </a:lnTo>
                  <a:lnTo>
                    <a:pt x="651" y="101"/>
                  </a:lnTo>
                  <a:lnTo>
                    <a:pt x="656" y="139"/>
                  </a:lnTo>
                  <a:lnTo>
                    <a:pt x="661" y="176"/>
                  </a:lnTo>
                  <a:lnTo>
                    <a:pt x="666" y="250"/>
                  </a:lnTo>
                  <a:lnTo>
                    <a:pt x="670" y="326"/>
                  </a:lnTo>
                  <a:lnTo>
                    <a:pt x="673" y="400"/>
                  </a:lnTo>
                  <a:lnTo>
                    <a:pt x="679" y="476"/>
                  </a:lnTo>
                  <a:lnTo>
                    <a:pt x="683" y="514"/>
                  </a:lnTo>
                  <a:lnTo>
                    <a:pt x="689" y="552"/>
                  </a:lnTo>
                  <a:lnTo>
                    <a:pt x="697" y="592"/>
                  </a:lnTo>
                  <a:lnTo>
                    <a:pt x="706" y="632"/>
                  </a:lnTo>
                  <a:lnTo>
                    <a:pt x="720" y="634"/>
                  </a:lnTo>
                  <a:lnTo>
                    <a:pt x="736" y="636"/>
                  </a:lnTo>
                  <a:lnTo>
                    <a:pt x="752" y="637"/>
                  </a:lnTo>
                  <a:lnTo>
                    <a:pt x="768" y="637"/>
                  </a:lnTo>
                  <a:lnTo>
                    <a:pt x="802" y="636"/>
                  </a:lnTo>
                  <a:lnTo>
                    <a:pt x="836" y="634"/>
                  </a:lnTo>
                  <a:lnTo>
                    <a:pt x="870" y="633"/>
                  </a:lnTo>
                  <a:lnTo>
                    <a:pt x="903" y="633"/>
                  </a:lnTo>
                  <a:lnTo>
                    <a:pt x="920" y="633"/>
                  </a:lnTo>
                  <a:lnTo>
                    <a:pt x="936" y="634"/>
                  </a:lnTo>
                  <a:lnTo>
                    <a:pt x="951" y="636"/>
                  </a:lnTo>
                  <a:lnTo>
                    <a:pt x="966" y="638"/>
                  </a:lnTo>
                  <a:lnTo>
                    <a:pt x="978" y="640"/>
                  </a:lnTo>
                  <a:lnTo>
                    <a:pt x="990" y="643"/>
                  </a:lnTo>
                  <a:lnTo>
                    <a:pt x="999" y="647"/>
                  </a:lnTo>
                  <a:lnTo>
                    <a:pt x="1007" y="651"/>
                  </a:lnTo>
                  <a:lnTo>
                    <a:pt x="1012" y="656"/>
                  </a:lnTo>
                  <a:lnTo>
                    <a:pt x="1018" y="660"/>
                  </a:lnTo>
                  <a:lnTo>
                    <a:pt x="1021" y="665"/>
                  </a:lnTo>
                  <a:lnTo>
                    <a:pt x="1023" y="669"/>
                  </a:lnTo>
                  <a:lnTo>
                    <a:pt x="1026" y="675"/>
                  </a:lnTo>
                  <a:lnTo>
                    <a:pt x="1026" y="679"/>
                  </a:lnTo>
                  <a:lnTo>
                    <a:pt x="1026" y="683"/>
                  </a:lnTo>
                  <a:lnTo>
                    <a:pt x="1024" y="687"/>
                  </a:lnTo>
                  <a:lnTo>
                    <a:pt x="1023" y="689"/>
                  </a:lnTo>
                  <a:lnTo>
                    <a:pt x="1022" y="692"/>
                  </a:lnTo>
                  <a:lnTo>
                    <a:pt x="1020" y="694"/>
                  </a:lnTo>
                  <a:lnTo>
                    <a:pt x="1017" y="694"/>
                  </a:lnTo>
                  <a:lnTo>
                    <a:pt x="960" y="696"/>
                  </a:lnTo>
                  <a:lnTo>
                    <a:pt x="901" y="697"/>
                  </a:lnTo>
                  <a:lnTo>
                    <a:pt x="839" y="698"/>
                  </a:lnTo>
                  <a:lnTo>
                    <a:pt x="775" y="701"/>
                  </a:lnTo>
                  <a:lnTo>
                    <a:pt x="709" y="702"/>
                  </a:lnTo>
                  <a:lnTo>
                    <a:pt x="642" y="703"/>
                  </a:lnTo>
                  <a:lnTo>
                    <a:pt x="573" y="705"/>
                  </a:lnTo>
                  <a:lnTo>
                    <a:pt x="505" y="706"/>
                  </a:lnTo>
                  <a:lnTo>
                    <a:pt x="436" y="707"/>
                  </a:lnTo>
                  <a:lnTo>
                    <a:pt x="369" y="710"/>
                  </a:lnTo>
                  <a:lnTo>
                    <a:pt x="302" y="711"/>
                  </a:lnTo>
                  <a:lnTo>
                    <a:pt x="237" y="713"/>
                  </a:lnTo>
                  <a:lnTo>
                    <a:pt x="173" y="714"/>
                  </a:lnTo>
                  <a:lnTo>
                    <a:pt x="114" y="716"/>
                  </a:lnTo>
                  <a:lnTo>
                    <a:pt x="55" y="717"/>
                  </a:lnTo>
                  <a:lnTo>
                    <a:pt x="2" y="72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72" name="Freeform 80"/>
            <p:cNvSpPr>
              <a:spLocks/>
            </p:cNvSpPr>
            <p:nvPr/>
          </p:nvSpPr>
          <p:spPr bwMode="auto">
            <a:xfrm>
              <a:off x="3217" y="2063"/>
              <a:ext cx="181" cy="19"/>
            </a:xfrm>
            <a:custGeom>
              <a:avLst/>
              <a:gdLst>
                <a:gd name="T0" fmla="*/ 500 w 725"/>
                <a:gd name="T1" fmla="*/ 74 h 74"/>
                <a:gd name="T2" fmla="*/ 449 w 725"/>
                <a:gd name="T3" fmla="*/ 73 h 74"/>
                <a:gd name="T4" fmla="*/ 393 w 725"/>
                <a:gd name="T5" fmla="*/ 70 h 74"/>
                <a:gd name="T6" fmla="*/ 334 w 725"/>
                <a:gd name="T7" fmla="*/ 68 h 74"/>
                <a:gd name="T8" fmla="*/ 275 w 725"/>
                <a:gd name="T9" fmla="*/ 67 h 74"/>
                <a:gd name="T10" fmla="*/ 214 w 725"/>
                <a:gd name="T11" fmla="*/ 65 h 74"/>
                <a:gd name="T12" fmla="*/ 156 w 725"/>
                <a:gd name="T13" fmla="*/ 64 h 74"/>
                <a:gd name="T14" fmla="*/ 99 w 725"/>
                <a:gd name="T15" fmla="*/ 61 h 74"/>
                <a:gd name="T16" fmla="*/ 49 w 725"/>
                <a:gd name="T17" fmla="*/ 59 h 74"/>
                <a:gd name="T18" fmla="*/ 39 w 725"/>
                <a:gd name="T19" fmla="*/ 46 h 74"/>
                <a:gd name="T20" fmla="*/ 24 w 725"/>
                <a:gd name="T21" fmla="*/ 29 h 74"/>
                <a:gd name="T22" fmla="*/ 11 w 725"/>
                <a:gd name="T23" fmla="*/ 12 h 74"/>
                <a:gd name="T24" fmla="*/ 0 w 725"/>
                <a:gd name="T25" fmla="*/ 0 h 74"/>
                <a:gd name="T26" fmla="*/ 77 w 725"/>
                <a:gd name="T27" fmla="*/ 4 h 74"/>
                <a:gd name="T28" fmla="*/ 164 w 725"/>
                <a:gd name="T29" fmla="*/ 7 h 74"/>
                <a:gd name="T30" fmla="*/ 257 w 725"/>
                <a:gd name="T31" fmla="*/ 12 h 74"/>
                <a:gd name="T32" fmla="*/ 352 w 725"/>
                <a:gd name="T33" fmla="*/ 16 h 74"/>
                <a:gd name="T34" fmla="*/ 448 w 725"/>
                <a:gd name="T35" fmla="*/ 21 h 74"/>
                <a:gd name="T36" fmla="*/ 541 w 725"/>
                <a:gd name="T37" fmla="*/ 25 h 74"/>
                <a:gd name="T38" fmla="*/ 627 w 725"/>
                <a:gd name="T39" fmla="*/ 30 h 74"/>
                <a:gd name="T40" fmla="*/ 706 w 725"/>
                <a:gd name="T41" fmla="*/ 34 h 74"/>
                <a:gd name="T42" fmla="*/ 709 w 725"/>
                <a:gd name="T43" fmla="*/ 42 h 74"/>
                <a:gd name="T44" fmla="*/ 715 w 725"/>
                <a:gd name="T45" fmla="*/ 53 h 74"/>
                <a:gd name="T46" fmla="*/ 722 w 725"/>
                <a:gd name="T47" fmla="*/ 65 h 74"/>
                <a:gd name="T48" fmla="*/ 725 w 725"/>
                <a:gd name="T49" fmla="*/ 73 h 74"/>
                <a:gd name="T50" fmla="*/ 701 w 725"/>
                <a:gd name="T51" fmla="*/ 73 h 74"/>
                <a:gd name="T52" fmla="*/ 674 w 725"/>
                <a:gd name="T53" fmla="*/ 74 h 74"/>
                <a:gd name="T54" fmla="*/ 644 w 725"/>
                <a:gd name="T55" fmla="*/ 74 h 74"/>
                <a:gd name="T56" fmla="*/ 613 w 725"/>
                <a:gd name="T57" fmla="*/ 74 h 74"/>
                <a:gd name="T58" fmla="*/ 581 w 725"/>
                <a:gd name="T59" fmla="*/ 74 h 74"/>
                <a:gd name="T60" fmla="*/ 551 w 725"/>
                <a:gd name="T61" fmla="*/ 74 h 74"/>
                <a:gd name="T62" fmla="*/ 524 w 725"/>
                <a:gd name="T63" fmla="*/ 74 h 74"/>
                <a:gd name="T64" fmla="*/ 500 w 725"/>
                <a:gd name="T6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5" h="74">
                  <a:moveTo>
                    <a:pt x="500" y="74"/>
                  </a:moveTo>
                  <a:lnTo>
                    <a:pt x="449" y="73"/>
                  </a:lnTo>
                  <a:lnTo>
                    <a:pt x="393" y="70"/>
                  </a:lnTo>
                  <a:lnTo>
                    <a:pt x="334" y="68"/>
                  </a:lnTo>
                  <a:lnTo>
                    <a:pt x="275" y="67"/>
                  </a:lnTo>
                  <a:lnTo>
                    <a:pt x="214" y="65"/>
                  </a:lnTo>
                  <a:lnTo>
                    <a:pt x="156" y="64"/>
                  </a:lnTo>
                  <a:lnTo>
                    <a:pt x="99" y="61"/>
                  </a:lnTo>
                  <a:lnTo>
                    <a:pt x="49" y="59"/>
                  </a:lnTo>
                  <a:lnTo>
                    <a:pt x="39" y="46"/>
                  </a:lnTo>
                  <a:lnTo>
                    <a:pt x="24" y="29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77" y="4"/>
                  </a:lnTo>
                  <a:lnTo>
                    <a:pt x="164" y="7"/>
                  </a:lnTo>
                  <a:lnTo>
                    <a:pt x="257" y="12"/>
                  </a:lnTo>
                  <a:lnTo>
                    <a:pt x="352" y="16"/>
                  </a:lnTo>
                  <a:lnTo>
                    <a:pt x="448" y="21"/>
                  </a:lnTo>
                  <a:lnTo>
                    <a:pt x="541" y="25"/>
                  </a:lnTo>
                  <a:lnTo>
                    <a:pt x="627" y="30"/>
                  </a:lnTo>
                  <a:lnTo>
                    <a:pt x="706" y="34"/>
                  </a:lnTo>
                  <a:lnTo>
                    <a:pt x="709" y="42"/>
                  </a:lnTo>
                  <a:lnTo>
                    <a:pt x="715" y="53"/>
                  </a:lnTo>
                  <a:lnTo>
                    <a:pt x="722" y="65"/>
                  </a:lnTo>
                  <a:lnTo>
                    <a:pt x="725" y="73"/>
                  </a:lnTo>
                  <a:lnTo>
                    <a:pt x="701" y="73"/>
                  </a:lnTo>
                  <a:lnTo>
                    <a:pt x="674" y="74"/>
                  </a:lnTo>
                  <a:lnTo>
                    <a:pt x="644" y="74"/>
                  </a:lnTo>
                  <a:lnTo>
                    <a:pt x="613" y="74"/>
                  </a:lnTo>
                  <a:lnTo>
                    <a:pt x="581" y="74"/>
                  </a:lnTo>
                  <a:lnTo>
                    <a:pt x="551" y="74"/>
                  </a:lnTo>
                  <a:lnTo>
                    <a:pt x="524" y="74"/>
                  </a:lnTo>
                  <a:lnTo>
                    <a:pt x="500" y="74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73" name="Freeform 81"/>
            <p:cNvSpPr>
              <a:spLocks/>
            </p:cNvSpPr>
            <p:nvPr/>
          </p:nvSpPr>
          <p:spPr bwMode="auto">
            <a:xfrm>
              <a:off x="3217" y="2063"/>
              <a:ext cx="181" cy="19"/>
            </a:xfrm>
            <a:custGeom>
              <a:avLst/>
              <a:gdLst>
                <a:gd name="T0" fmla="*/ 500 w 725"/>
                <a:gd name="T1" fmla="*/ 74 h 74"/>
                <a:gd name="T2" fmla="*/ 449 w 725"/>
                <a:gd name="T3" fmla="*/ 73 h 74"/>
                <a:gd name="T4" fmla="*/ 393 w 725"/>
                <a:gd name="T5" fmla="*/ 70 h 74"/>
                <a:gd name="T6" fmla="*/ 334 w 725"/>
                <a:gd name="T7" fmla="*/ 68 h 74"/>
                <a:gd name="T8" fmla="*/ 275 w 725"/>
                <a:gd name="T9" fmla="*/ 67 h 74"/>
                <a:gd name="T10" fmla="*/ 214 w 725"/>
                <a:gd name="T11" fmla="*/ 65 h 74"/>
                <a:gd name="T12" fmla="*/ 156 w 725"/>
                <a:gd name="T13" fmla="*/ 64 h 74"/>
                <a:gd name="T14" fmla="*/ 99 w 725"/>
                <a:gd name="T15" fmla="*/ 61 h 74"/>
                <a:gd name="T16" fmla="*/ 49 w 725"/>
                <a:gd name="T17" fmla="*/ 59 h 74"/>
                <a:gd name="T18" fmla="*/ 39 w 725"/>
                <a:gd name="T19" fmla="*/ 46 h 74"/>
                <a:gd name="T20" fmla="*/ 24 w 725"/>
                <a:gd name="T21" fmla="*/ 29 h 74"/>
                <a:gd name="T22" fmla="*/ 11 w 725"/>
                <a:gd name="T23" fmla="*/ 12 h 74"/>
                <a:gd name="T24" fmla="*/ 0 w 725"/>
                <a:gd name="T25" fmla="*/ 0 h 74"/>
                <a:gd name="T26" fmla="*/ 77 w 725"/>
                <a:gd name="T27" fmla="*/ 4 h 74"/>
                <a:gd name="T28" fmla="*/ 164 w 725"/>
                <a:gd name="T29" fmla="*/ 7 h 74"/>
                <a:gd name="T30" fmla="*/ 257 w 725"/>
                <a:gd name="T31" fmla="*/ 12 h 74"/>
                <a:gd name="T32" fmla="*/ 352 w 725"/>
                <a:gd name="T33" fmla="*/ 16 h 74"/>
                <a:gd name="T34" fmla="*/ 448 w 725"/>
                <a:gd name="T35" fmla="*/ 21 h 74"/>
                <a:gd name="T36" fmla="*/ 541 w 725"/>
                <a:gd name="T37" fmla="*/ 25 h 74"/>
                <a:gd name="T38" fmla="*/ 627 w 725"/>
                <a:gd name="T39" fmla="*/ 30 h 74"/>
                <a:gd name="T40" fmla="*/ 706 w 725"/>
                <a:gd name="T41" fmla="*/ 34 h 74"/>
                <a:gd name="T42" fmla="*/ 709 w 725"/>
                <a:gd name="T43" fmla="*/ 42 h 74"/>
                <a:gd name="T44" fmla="*/ 715 w 725"/>
                <a:gd name="T45" fmla="*/ 53 h 74"/>
                <a:gd name="T46" fmla="*/ 722 w 725"/>
                <a:gd name="T47" fmla="*/ 65 h 74"/>
                <a:gd name="T48" fmla="*/ 725 w 725"/>
                <a:gd name="T49" fmla="*/ 73 h 74"/>
                <a:gd name="T50" fmla="*/ 701 w 725"/>
                <a:gd name="T51" fmla="*/ 73 h 74"/>
                <a:gd name="T52" fmla="*/ 674 w 725"/>
                <a:gd name="T53" fmla="*/ 74 h 74"/>
                <a:gd name="T54" fmla="*/ 644 w 725"/>
                <a:gd name="T55" fmla="*/ 74 h 74"/>
                <a:gd name="T56" fmla="*/ 613 w 725"/>
                <a:gd name="T57" fmla="*/ 74 h 74"/>
                <a:gd name="T58" fmla="*/ 581 w 725"/>
                <a:gd name="T59" fmla="*/ 74 h 74"/>
                <a:gd name="T60" fmla="*/ 551 w 725"/>
                <a:gd name="T61" fmla="*/ 74 h 74"/>
                <a:gd name="T62" fmla="*/ 524 w 725"/>
                <a:gd name="T63" fmla="*/ 74 h 74"/>
                <a:gd name="T64" fmla="*/ 500 w 725"/>
                <a:gd name="T6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5" h="74">
                  <a:moveTo>
                    <a:pt x="500" y="74"/>
                  </a:moveTo>
                  <a:lnTo>
                    <a:pt x="449" y="73"/>
                  </a:lnTo>
                  <a:lnTo>
                    <a:pt x="393" y="70"/>
                  </a:lnTo>
                  <a:lnTo>
                    <a:pt x="334" y="68"/>
                  </a:lnTo>
                  <a:lnTo>
                    <a:pt x="275" y="67"/>
                  </a:lnTo>
                  <a:lnTo>
                    <a:pt x="214" y="65"/>
                  </a:lnTo>
                  <a:lnTo>
                    <a:pt x="156" y="64"/>
                  </a:lnTo>
                  <a:lnTo>
                    <a:pt x="99" y="61"/>
                  </a:lnTo>
                  <a:lnTo>
                    <a:pt x="49" y="59"/>
                  </a:lnTo>
                  <a:lnTo>
                    <a:pt x="39" y="46"/>
                  </a:lnTo>
                  <a:lnTo>
                    <a:pt x="24" y="29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77" y="4"/>
                  </a:lnTo>
                  <a:lnTo>
                    <a:pt x="164" y="7"/>
                  </a:lnTo>
                  <a:lnTo>
                    <a:pt x="257" y="12"/>
                  </a:lnTo>
                  <a:lnTo>
                    <a:pt x="352" y="16"/>
                  </a:lnTo>
                  <a:lnTo>
                    <a:pt x="448" y="21"/>
                  </a:lnTo>
                  <a:lnTo>
                    <a:pt x="541" y="25"/>
                  </a:lnTo>
                  <a:lnTo>
                    <a:pt x="627" y="30"/>
                  </a:lnTo>
                  <a:lnTo>
                    <a:pt x="706" y="34"/>
                  </a:lnTo>
                  <a:lnTo>
                    <a:pt x="709" y="42"/>
                  </a:lnTo>
                  <a:lnTo>
                    <a:pt x="715" y="53"/>
                  </a:lnTo>
                  <a:lnTo>
                    <a:pt x="722" y="65"/>
                  </a:lnTo>
                  <a:lnTo>
                    <a:pt x="725" y="73"/>
                  </a:lnTo>
                  <a:lnTo>
                    <a:pt x="701" y="73"/>
                  </a:lnTo>
                  <a:lnTo>
                    <a:pt x="674" y="74"/>
                  </a:lnTo>
                  <a:lnTo>
                    <a:pt x="644" y="74"/>
                  </a:lnTo>
                  <a:lnTo>
                    <a:pt x="613" y="74"/>
                  </a:lnTo>
                  <a:lnTo>
                    <a:pt x="581" y="74"/>
                  </a:lnTo>
                  <a:lnTo>
                    <a:pt x="551" y="74"/>
                  </a:lnTo>
                  <a:lnTo>
                    <a:pt x="524" y="74"/>
                  </a:lnTo>
                  <a:lnTo>
                    <a:pt x="500" y="74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74" name="Freeform 82"/>
            <p:cNvSpPr>
              <a:spLocks/>
            </p:cNvSpPr>
            <p:nvPr/>
          </p:nvSpPr>
          <p:spPr bwMode="auto">
            <a:xfrm>
              <a:off x="3393" y="2066"/>
              <a:ext cx="98" cy="16"/>
            </a:xfrm>
            <a:custGeom>
              <a:avLst/>
              <a:gdLst>
                <a:gd name="T0" fmla="*/ 12 w 392"/>
                <a:gd name="T1" fmla="*/ 61 h 62"/>
                <a:gd name="T2" fmla="*/ 9 w 392"/>
                <a:gd name="T3" fmla="*/ 50 h 62"/>
                <a:gd name="T4" fmla="*/ 6 w 392"/>
                <a:gd name="T5" fmla="*/ 38 h 62"/>
                <a:gd name="T6" fmla="*/ 2 w 392"/>
                <a:gd name="T7" fmla="*/ 26 h 62"/>
                <a:gd name="T8" fmla="*/ 0 w 392"/>
                <a:gd name="T9" fmla="*/ 17 h 62"/>
                <a:gd name="T10" fmla="*/ 48 w 392"/>
                <a:gd name="T11" fmla="*/ 11 h 62"/>
                <a:gd name="T12" fmla="*/ 95 w 392"/>
                <a:gd name="T13" fmla="*/ 8 h 62"/>
                <a:gd name="T14" fmla="*/ 140 w 392"/>
                <a:gd name="T15" fmla="*/ 7 h 62"/>
                <a:gd name="T16" fmla="*/ 186 w 392"/>
                <a:gd name="T17" fmla="*/ 5 h 62"/>
                <a:gd name="T18" fmla="*/ 234 w 392"/>
                <a:gd name="T19" fmla="*/ 4 h 62"/>
                <a:gd name="T20" fmla="*/ 282 w 392"/>
                <a:gd name="T21" fmla="*/ 4 h 62"/>
                <a:gd name="T22" fmla="*/ 335 w 392"/>
                <a:gd name="T23" fmla="*/ 2 h 62"/>
                <a:gd name="T24" fmla="*/ 392 w 392"/>
                <a:gd name="T25" fmla="*/ 0 h 62"/>
                <a:gd name="T26" fmla="*/ 392 w 392"/>
                <a:gd name="T27" fmla="*/ 11 h 62"/>
                <a:gd name="T28" fmla="*/ 392 w 392"/>
                <a:gd name="T29" fmla="*/ 22 h 62"/>
                <a:gd name="T30" fmla="*/ 391 w 392"/>
                <a:gd name="T31" fmla="*/ 34 h 62"/>
                <a:gd name="T32" fmla="*/ 391 w 392"/>
                <a:gd name="T33" fmla="*/ 44 h 62"/>
                <a:gd name="T34" fmla="*/ 345 w 392"/>
                <a:gd name="T35" fmla="*/ 52 h 62"/>
                <a:gd name="T36" fmla="*/ 301 w 392"/>
                <a:gd name="T37" fmla="*/ 56 h 62"/>
                <a:gd name="T38" fmla="*/ 257 w 392"/>
                <a:gd name="T39" fmla="*/ 59 h 62"/>
                <a:gd name="T40" fmla="*/ 214 w 392"/>
                <a:gd name="T41" fmla="*/ 62 h 62"/>
                <a:gd name="T42" fmla="*/ 168 w 392"/>
                <a:gd name="T43" fmla="*/ 62 h 62"/>
                <a:gd name="T44" fmla="*/ 121 w 392"/>
                <a:gd name="T45" fmla="*/ 62 h 62"/>
                <a:gd name="T46" fmla="*/ 70 w 392"/>
                <a:gd name="T47" fmla="*/ 62 h 62"/>
                <a:gd name="T48" fmla="*/ 12 w 392"/>
                <a:gd name="T49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2" h="62">
                  <a:moveTo>
                    <a:pt x="12" y="61"/>
                  </a:moveTo>
                  <a:lnTo>
                    <a:pt x="9" y="50"/>
                  </a:lnTo>
                  <a:lnTo>
                    <a:pt x="6" y="38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48" y="11"/>
                  </a:lnTo>
                  <a:lnTo>
                    <a:pt x="95" y="8"/>
                  </a:lnTo>
                  <a:lnTo>
                    <a:pt x="140" y="7"/>
                  </a:lnTo>
                  <a:lnTo>
                    <a:pt x="186" y="5"/>
                  </a:lnTo>
                  <a:lnTo>
                    <a:pt x="234" y="4"/>
                  </a:lnTo>
                  <a:lnTo>
                    <a:pt x="282" y="4"/>
                  </a:lnTo>
                  <a:lnTo>
                    <a:pt x="335" y="2"/>
                  </a:lnTo>
                  <a:lnTo>
                    <a:pt x="392" y="0"/>
                  </a:lnTo>
                  <a:lnTo>
                    <a:pt x="392" y="11"/>
                  </a:lnTo>
                  <a:lnTo>
                    <a:pt x="392" y="22"/>
                  </a:lnTo>
                  <a:lnTo>
                    <a:pt x="391" y="34"/>
                  </a:lnTo>
                  <a:lnTo>
                    <a:pt x="391" y="44"/>
                  </a:lnTo>
                  <a:lnTo>
                    <a:pt x="345" y="52"/>
                  </a:lnTo>
                  <a:lnTo>
                    <a:pt x="301" y="56"/>
                  </a:lnTo>
                  <a:lnTo>
                    <a:pt x="257" y="59"/>
                  </a:lnTo>
                  <a:lnTo>
                    <a:pt x="214" y="62"/>
                  </a:lnTo>
                  <a:lnTo>
                    <a:pt x="168" y="62"/>
                  </a:lnTo>
                  <a:lnTo>
                    <a:pt x="121" y="62"/>
                  </a:lnTo>
                  <a:lnTo>
                    <a:pt x="70" y="62"/>
                  </a:lnTo>
                  <a:lnTo>
                    <a:pt x="12" y="61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75" name="Freeform 83"/>
            <p:cNvSpPr>
              <a:spLocks/>
            </p:cNvSpPr>
            <p:nvPr/>
          </p:nvSpPr>
          <p:spPr bwMode="auto">
            <a:xfrm>
              <a:off x="3393" y="2066"/>
              <a:ext cx="98" cy="16"/>
            </a:xfrm>
            <a:custGeom>
              <a:avLst/>
              <a:gdLst>
                <a:gd name="T0" fmla="*/ 12 w 392"/>
                <a:gd name="T1" fmla="*/ 61 h 62"/>
                <a:gd name="T2" fmla="*/ 9 w 392"/>
                <a:gd name="T3" fmla="*/ 50 h 62"/>
                <a:gd name="T4" fmla="*/ 6 w 392"/>
                <a:gd name="T5" fmla="*/ 38 h 62"/>
                <a:gd name="T6" fmla="*/ 2 w 392"/>
                <a:gd name="T7" fmla="*/ 26 h 62"/>
                <a:gd name="T8" fmla="*/ 0 w 392"/>
                <a:gd name="T9" fmla="*/ 17 h 62"/>
                <a:gd name="T10" fmla="*/ 48 w 392"/>
                <a:gd name="T11" fmla="*/ 11 h 62"/>
                <a:gd name="T12" fmla="*/ 95 w 392"/>
                <a:gd name="T13" fmla="*/ 8 h 62"/>
                <a:gd name="T14" fmla="*/ 140 w 392"/>
                <a:gd name="T15" fmla="*/ 7 h 62"/>
                <a:gd name="T16" fmla="*/ 186 w 392"/>
                <a:gd name="T17" fmla="*/ 5 h 62"/>
                <a:gd name="T18" fmla="*/ 234 w 392"/>
                <a:gd name="T19" fmla="*/ 4 h 62"/>
                <a:gd name="T20" fmla="*/ 282 w 392"/>
                <a:gd name="T21" fmla="*/ 4 h 62"/>
                <a:gd name="T22" fmla="*/ 335 w 392"/>
                <a:gd name="T23" fmla="*/ 2 h 62"/>
                <a:gd name="T24" fmla="*/ 392 w 392"/>
                <a:gd name="T25" fmla="*/ 0 h 62"/>
                <a:gd name="T26" fmla="*/ 392 w 392"/>
                <a:gd name="T27" fmla="*/ 11 h 62"/>
                <a:gd name="T28" fmla="*/ 392 w 392"/>
                <a:gd name="T29" fmla="*/ 22 h 62"/>
                <a:gd name="T30" fmla="*/ 391 w 392"/>
                <a:gd name="T31" fmla="*/ 34 h 62"/>
                <a:gd name="T32" fmla="*/ 391 w 392"/>
                <a:gd name="T33" fmla="*/ 44 h 62"/>
                <a:gd name="T34" fmla="*/ 345 w 392"/>
                <a:gd name="T35" fmla="*/ 52 h 62"/>
                <a:gd name="T36" fmla="*/ 301 w 392"/>
                <a:gd name="T37" fmla="*/ 56 h 62"/>
                <a:gd name="T38" fmla="*/ 257 w 392"/>
                <a:gd name="T39" fmla="*/ 59 h 62"/>
                <a:gd name="T40" fmla="*/ 214 w 392"/>
                <a:gd name="T41" fmla="*/ 62 h 62"/>
                <a:gd name="T42" fmla="*/ 168 w 392"/>
                <a:gd name="T43" fmla="*/ 62 h 62"/>
                <a:gd name="T44" fmla="*/ 121 w 392"/>
                <a:gd name="T45" fmla="*/ 62 h 62"/>
                <a:gd name="T46" fmla="*/ 70 w 392"/>
                <a:gd name="T47" fmla="*/ 62 h 62"/>
                <a:gd name="T48" fmla="*/ 12 w 392"/>
                <a:gd name="T49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2" h="62">
                  <a:moveTo>
                    <a:pt x="12" y="61"/>
                  </a:moveTo>
                  <a:lnTo>
                    <a:pt x="9" y="50"/>
                  </a:lnTo>
                  <a:lnTo>
                    <a:pt x="6" y="38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48" y="11"/>
                  </a:lnTo>
                  <a:lnTo>
                    <a:pt x="95" y="8"/>
                  </a:lnTo>
                  <a:lnTo>
                    <a:pt x="140" y="7"/>
                  </a:lnTo>
                  <a:lnTo>
                    <a:pt x="186" y="5"/>
                  </a:lnTo>
                  <a:lnTo>
                    <a:pt x="234" y="4"/>
                  </a:lnTo>
                  <a:lnTo>
                    <a:pt x="282" y="4"/>
                  </a:lnTo>
                  <a:lnTo>
                    <a:pt x="335" y="2"/>
                  </a:lnTo>
                  <a:lnTo>
                    <a:pt x="392" y="0"/>
                  </a:lnTo>
                  <a:lnTo>
                    <a:pt x="392" y="11"/>
                  </a:lnTo>
                  <a:lnTo>
                    <a:pt x="392" y="22"/>
                  </a:lnTo>
                  <a:lnTo>
                    <a:pt x="391" y="34"/>
                  </a:lnTo>
                  <a:lnTo>
                    <a:pt x="391" y="44"/>
                  </a:lnTo>
                  <a:lnTo>
                    <a:pt x="345" y="52"/>
                  </a:lnTo>
                  <a:lnTo>
                    <a:pt x="301" y="56"/>
                  </a:lnTo>
                  <a:lnTo>
                    <a:pt x="257" y="59"/>
                  </a:lnTo>
                  <a:lnTo>
                    <a:pt x="214" y="62"/>
                  </a:lnTo>
                  <a:lnTo>
                    <a:pt x="168" y="62"/>
                  </a:lnTo>
                  <a:lnTo>
                    <a:pt x="121" y="62"/>
                  </a:lnTo>
                  <a:lnTo>
                    <a:pt x="70" y="62"/>
                  </a:lnTo>
                  <a:lnTo>
                    <a:pt x="12" y="6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76" name="Freeform 84"/>
            <p:cNvSpPr>
              <a:spLocks/>
            </p:cNvSpPr>
            <p:nvPr/>
          </p:nvSpPr>
          <p:spPr bwMode="auto">
            <a:xfrm>
              <a:off x="3489" y="2031"/>
              <a:ext cx="149" cy="46"/>
            </a:xfrm>
            <a:custGeom>
              <a:avLst/>
              <a:gdLst>
                <a:gd name="T0" fmla="*/ 8 w 594"/>
                <a:gd name="T1" fmla="*/ 187 h 187"/>
                <a:gd name="T2" fmla="*/ 9 w 594"/>
                <a:gd name="T3" fmla="*/ 179 h 187"/>
                <a:gd name="T4" fmla="*/ 12 w 594"/>
                <a:gd name="T5" fmla="*/ 165 h 187"/>
                <a:gd name="T6" fmla="*/ 16 w 594"/>
                <a:gd name="T7" fmla="*/ 153 h 187"/>
                <a:gd name="T8" fmla="*/ 18 w 594"/>
                <a:gd name="T9" fmla="*/ 144 h 187"/>
                <a:gd name="T10" fmla="*/ 47 w 594"/>
                <a:gd name="T11" fmla="*/ 141 h 187"/>
                <a:gd name="T12" fmla="*/ 80 w 594"/>
                <a:gd name="T13" fmla="*/ 137 h 187"/>
                <a:gd name="T14" fmla="*/ 113 w 594"/>
                <a:gd name="T15" fmla="*/ 135 h 187"/>
                <a:gd name="T16" fmla="*/ 149 w 594"/>
                <a:gd name="T17" fmla="*/ 133 h 187"/>
                <a:gd name="T18" fmla="*/ 185 w 594"/>
                <a:gd name="T19" fmla="*/ 130 h 187"/>
                <a:gd name="T20" fmla="*/ 220 w 594"/>
                <a:gd name="T21" fmla="*/ 128 h 187"/>
                <a:gd name="T22" fmla="*/ 253 w 594"/>
                <a:gd name="T23" fmla="*/ 126 h 187"/>
                <a:gd name="T24" fmla="*/ 282 w 594"/>
                <a:gd name="T25" fmla="*/ 123 h 187"/>
                <a:gd name="T26" fmla="*/ 282 w 594"/>
                <a:gd name="T27" fmla="*/ 111 h 187"/>
                <a:gd name="T28" fmla="*/ 282 w 594"/>
                <a:gd name="T29" fmla="*/ 101 h 187"/>
                <a:gd name="T30" fmla="*/ 252 w 594"/>
                <a:gd name="T31" fmla="*/ 96 h 187"/>
                <a:gd name="T32" fmla="*/ 217 w 594"/>
                <a:gd name="T33" fmla="*/ 90 h 187"/>
                <a:gd name="T34" fmla="*/ 180 w 594"/>
                <a:gd name="T35" fmla="*/ 83 h 187"/>
                <a:gd name="T36" fmla="*/ 141 w 594"/>
                <a:gd name="T37" fmla="*/ 78 h 187"/>
                <a:gd name="T38" fmla="*/ 103 w 594"/>
                <a:gd name="T39" fmla="*/ 71 h 187"/>
                <a:gd name="T40" fmla="*/ 66 w 594"/>
                <a:gd name="T41" fmla="*/ 65 h 187"/>
                <a:gd name="T42" fmla="*/ 31 w 594"/>
                <a:gd name="T43" fmla="*/ 60 h 187"/>
                <a:gd name="T44" fmla="*/ 0 w 594"/>
                <a:gd name="T45" fmla="*/ 54 h 187"/>
                <a:gd name="T46" fmla="*/ 1 w 594"/>
                <a:gd name="T47" fmla="*/ 42 h 187"/>
                <a:gd name="T48" fmla="*/ 2 w 594"/>
                <a:gd name="T49" fmla="*/ 27 h 187"/>
                <a:gd name="T50" fmla="*/ 3 w 594"/>
                <a:gd name="T51" fmla="*/ 13 h 187"/>
                <a:gd name="T52" fmla="*/ 3 w 594"/>
                <a:gd name="T53" fmla="*/ 0 h 187"/>
                <a:gd name="T54" fmla="*/ 67 w 594"/>
                <a:gd name="T55" fmla="*/ 11 h 187"/>
                <a:gd name="T56" fmla="*/ 139 w 594"/>
                <a:gd name="T57" fmla="*/ 25 h 187"/>
                <a:gd name="T58" fmla="*/ 218 w 594"/>
                <a:gd name="T59" fmla="*/ 39 h 187"/>
                <a:gd name="T60" fmla="*/ 298 w 594"/>
                <a:gd name="T61" fmla="*/ 54 h 187"/>
                <a:gd name="T62" fmla="*/ 378 w 594"/>
                <a:gd name="T63" fmla="*/ 69 h 187"/>
                <a:gd name="T64" fmla="*/ 457 w 594"/>
                <a:gd name="T65" fmla="*/ 83 h 187"/>
                <a:gd name="T66" fmla="*/ 529 w 594"/>
                <a:gd name="T67" fmla="*/ 97 h 187"/>
                <a:gd name="T68" fmla="*/ 594 w 594"/>
                <a:gd name="T69" fmla="*/ 108 h 187"/>
                <a:gd name="T70" fmla="*/ 589 w 594"/>
                <a:gd name="T71" fmla="*/ 114 h 187"/>
                <a:gd name="T72" fmla="*/ 587 w 594"/>
                <a:gd name="T73" fmla="*/ 118 h 187"/>
                <a:gd name="T74" fmla="*/ 586 w 594"/>
                <a:gd name="T75" fmla="*/ 124 h 187"/>
                <a:gd name="T76" fmla="*/ 584 w 594"/>
                <a:gd name="T77" fmla="*/ 129 h 187"/>
                <a:gd name="T78" fmla="*/ 582 w 594"/>
                <a:gd name="T79" fmla="*/ 134 h 187"/>
                <a:gd name="T80" fmla="*/ 578 w 594"/>
                <a:gd name="T81" fmla="*/ 139 h 187"/>
                <a:gd name="T82" fmla="*/ 572 w 594"/>
                <a:gd name="T83" fmla="*/ 143 h 187"/>
                <a:gd name="T84" fmla="*/ 563 w 594"/>
                <a:gd name="T85" fmla="*/ 147 h 187"/>
                <a:gd name="T86" fmla="*/ 537 w 594"/>
                <a:gd name="T87" fmla="*/ 153 h 187"/>
                <a:gd name="T88" fmla="*/ 506 w 594"/>
                <a:gd name="T89" fmla="*/ 160 h 187"/>
                <a:gd name="T90" fmla="*/ 472 w 594"/>
                <a:gd name="T91" fmla="*/ 164 h 187"/>
                <a:gd name="T92" fmla="*/ 435 w 594"/>
                <a:gd name="T93" fmla="*/ 167 h 187"/>
                <a:gd name="T94" fmla="*/ 394 w 594"/>
                <a:gd name="T95" fmla="*/ 172 h 187"/>
                <a:gd name="T96" fmla="*/ 353 w 594"/>
                <a:gd name="T97" fmla="*/ 174 h 187"/>
                <a:gd name="T98" fmla="*/ 310 w 594"/>
                <a:gd name="T99" fmla="*/ 176 h 187"/>
                <a:gd name="T100" fmla="*/ 267 w 594"/>
                <a:gd name="T101" fmla="*/ 179 h 187"/>
                <a:gd name="T102" fmla="*/ 185 w 594"/>
                <a:gd name="T103" fmla="*/ 181 h 187"/>
                <a:gd name="T104" fmla="*/ 110 w 594"/>
                <a:gd name="T105" fmla="*/ 183 h 187"/>
                <a:gd name="T106" fmla="*/ 49 w 594"/>
                <a:gd name="T107" fmla="*/ 184 h 187"/>
                <a:gd name="T108" fmla="*/ 8 w 594"/>
                <a:gd name="T10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4" h="187">
                  <a:moveTo>
                    <a:pt x="8" y="187"/>
                  </a:moveTo>
                  <a:lnTo>
                    <a:pt x="9" y="179"/>
                  </a:lnTo>
                  <a:lnTo>
                    <a:pt x="12" y="165"/>
                  </a:lnTo>
                  <a:lnTo>
                    <a:pt x="16" y="153"/>
                  </a:lnTo>
                  <a:lnTo>
                    <a:pt x="18" y="144"/>
                  </a:lnTo>
                  <a:lnTo>
                    <a:pt x="47" y="141"/>
                  </a:lnTo>
                  <a:lnTo>
                    <a:pt x="80" y="137"/>
                  </a:lnTo>
                  <a:lnTo>
                    <a:pt x="113" y="135"/>
                  </a:lnTo>
                  <a:lnTo>
                    <a:pt x="149" y="133"/>
                  </a:lnTo>
                  <a:lnTo>
                    <a:pt x="185" y="130"/>
                  </a:lnTo>
                  <a:lnTo>
                    <a:pt x="220" y="128"/>
                  </a:lnTo>
                  <a:lnTo>
                    <a:pt x="253" y="126"/>
                  </a:lnTo>
                  <a:lnTo>
                    <a:pt x="282" y="123"/>
                  </a:lnTo>
                  <a:lnTo>
                    <a:pt x="282" y="111"/>
                  </a:lnTo>
                  <a:lnTo>
                    <a:pt x="282" y="101"/>
                  </a:lnTo>
                  <a:lnTo>
                    <a:pt x="252" y="96"/>
                  </a:lnTo>
                  <a:lnTo>
                    <a:pt x="217" y="90"/>
                  </a:lnTo>
                  <a:lnTo>
                    <a:pt x="180" y="83"/>
                  </a:lnTo>
                  <a:lnTo>
                    <a:pt x="141" y="78"/>
                  </a:lnTo>
                  <a:lnTo>
                    <a:pt x="103" y="71"/>
                  </a:lnTo>
                  <a:lnTo>
                    <a:pt x="66" y="65"/>
                  </a:lnTo>
                  <a:lnTo>
                    <a:pt x="31" y="60"/>
                  </a:lnTo>
                  <a:lnTo>
                    <a:pt x="0" y="54"/>
                  </a:lnTo>
                  <a:lnTo>
                    <a:pt x="1" y="42"/>
                  </a:lnTo>
                  <a:lnTo>
                    <a:pt x="2" y="27"/>
                  </a:lnTo>
                  <a:lnTo>
                    <a:pt x="3" y="13"/>
                  </a:lnTo>
                  <a:lnTo>
                    <a:pt x="3" y="0"/>
                  </a:lnTo>
                  <a:lnTo>
                    <a:pt x="67" y="11"/>
                  </a:lnTo>
                  <a:lnTo>
                    <a:pt x="139" y="25"/>
                  </a:lnTo>
                  <a:lnTo>
                    <a:pt x="218" y="39"/>
                  </a:lnTo>
                  <a:lnTo>
                    <a:pt x="298" y="54"/>
                  </a:lnTo>
                  <a:lnTo>
                    <a:pt x="378" y="69"/>
                  </a:lnTo>
                  <a:lnTo>
                    <a:pt x="457" y="83"/>
                  </a:lnTo>
                  <a:lnTo>
                    <a:pt x="529" y="97"/>
                  </a:lnTo>
                  <a:lnTo>
                    <a:pt x="594" y="108"/>
                  </a:lnTo>
                  <a:lnTo>
                    <a:pt x="589" y="114"/>
                  </a:lnTo>
                  <a:lnTo>
                    <a:pt x="587" y="118"/>
                  </a:lnTo>
                  <a:lnTo>
                    <a:pt x="586" y="124"/>
                  </a:lnTo>
                  <a:lnTo>
                    <a:pt x="584" y="129"/>
                  </a:lnTo>
                  <a:lnTo>
                    <a:pt x="582" y="134"/>
                  </a:lnTo>
                  <a:lnTo>
                    <a:pt x="578" y="139"/>
                  </a:lnTo>
                  <a:lnTo>
                    <a:pt x="572" y="143"/>
                  </a:lnTo>
                  <a:lnTo>
                    <a:pt x="563" y="147"/>
                  </a:lnTo>
                  <a:lnTo>
                    <a:pt x="537" y="153"/>
                  </a:lnTo>
                  <a:lnTo>
                    <a:pt x="506" y="160"/>
                  </a:lnTo>
                  <a:lnTo>
                    <a:pt x="472" y="164"/>
                  </a:lnTo>
                  <a:lnTo>
                    <a:pt x="435" y="167"/>
                  </a:lnTo>
                  <a:lnTo>
                    <a:pt x="394" y="172"/>
                  </a:lnTo>
                  <a:lnTo>
                    <a:pt x="353" y="174"/>
                  </a:lnTo>
                  <a:lnTo>
                    <a:pt x="310" y="176"/>
                  </a:lnTo>
                  <a:lnTo>
                    <a:pt x="267" y="179"/>
                  </a:lnTo>
                  <a:lnTo>
                    <a:pt x="185" y="181"/>
                  </a:lnTo>
                  <a:lnTo>
                    <a:pt x="110" y="183"/>
                  </a:lnTo>
                  <a:lnTo>
                    <a:pt x="49" y="184"/>
                  </a:lnTo>
                  <a:lnTo>
                    <a:pt x="8" y="187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77" name="Freeform 85"/>
            <p:cNvSpPr>
              <a:spLocks/>
            </p:cNvSpPr>
            <p:nvPr/>
          </p:nvSpPr>
          <p:spPr bwMode="auto">
            <a:xfrm>
              <a:off x="3489" y="2031"/>
              <a:ext cx="149" cy="46"/>
            </a:xfrm>
            <a:custGeom>
              <a:avLst/>
              <a:gdLst>
                <a:gd name="T0" fmla="*/ 8 w 594"/>
                <a:gd name="T1" fmla="*/ 187 h 187"/>
                <a:gd name="T2" fmla="*/ 9 w 594"/>
                <a:gd name="T3" fmla="*/ 179 h 187"/>
                <a:gd name="T4" fmla="*/ 12 w 594"/>
                <a:gd name="T5" fmla="*/ 165 h 187"/>
                <a:gd name="T6" fmla="*/ 16 w 594"/>
                <a:gd name="T7" fmla="*/ 153 h 187"/>
                <a:gd name="T8" fmla="*/ 18 w 594"/>
                <a:gd name="T9" fmla="*/ 144 h 187"/>
                <a:gd name="T10" fmla="*/ 47 w 594"/>
                <a:gd name="T11" fmla="*/ 141 h 187"/>
                <a:gd name="T12" fmla="*/ 80 w 594"/>
                <a:gd name="T13" fmla="*/ 137 h 187"/>
                <a:gd name="T14" fmla="*/ 113 w 594"/>
                <a:gd name="T15" fmla="*/ 135 h 187"/>
                <a:gd name="T16" fmla="*/ 149 w 594"/>
                <a:gd name="T17" fmla="*/ 133 h 187"/>
                <a:gd name="T18" fmla="*/ 185 w 594"/>
                <a:gd name="T19" fmla="*/ 130 h 187"/>
                <a:gd name="T20" fmla="*/ 220 w 594"/>
                <a:gd name="T21" fmla="*/ 128 h 187"/>
                <a:gd name="T22" fmla="*/ 253 w 594"/>
                <a:gd name="T23" fmla="*/ 126 h 187"/>
                <a:gd name="T24" fmla="*/ 282 w 594"/>
                <a:gd name="T25" fmla="*/ 123 h 187"/>
                <a:gd name="T26" fmla="*/ 282 w 594"/>
                <a:gd name="T27" fmla="*/ 111 h 187"/>
                <a:gd name="T28" fmla="*/ 282 w 594"/>
                <a:gd name="T29" fmla="*/ 101 h 187"/>
                <a:gd name="T30" fmla="*/ 252 w 594"/>
                <a:gd name="T31" fmla="*/ 96 h 187"/>
                <a:gd name="T32" fmla="*/ 217 w 594"/>
                <a:gd name="T33" fmla="*/ 90 h 187"/>
                <a:gd name="T34" fmla="*/ 180 w 594"/>
                <a:gd name="T35" fmla="*/ 83 h 187"/>
                <a:gd name="T36" fmla="*/ 141 w 594"/>
                <a:gd name="T37" fmla="*/ 78 h 187"/>
                <a:gd name="T38" fmla="*/ 103 w 594"/>
                <a:gd name="T39" fmla="*/ 71 h 187"/>
                <a:gd name="T40" fmla="*/ 66 w 594"/>
                <a:gd name="T41" fmla="*/ 65 h 187"/>
                <a:gd name="T42" fmla="*/ 31 w 594"/>
                <a:gd name="T43" fmla="*/ 60 h 187"/>
                <a:gd name="T44" fmla="*/ 0 w 594"/>
                <a:gd name="T45" fmla="*/ 54 h 187"/>
                <a:gd name="T46" fmla="*/ 1 w 594"/>
                <a:gd name="T47" fmla="*/ 42 h 187"/>
                <a:gd name="T48" fmla="*/ 2 w 594"/>
                <a:gd name="T49" fmla="*/ 27 h 187"/>
                <a:gd name="T50" fmla="*/ 3 w 594"/>
                <a:gd name="T51" fmla="*/ 13 h 187"/>
                <a:gd name="T52" fmla="*/ 3 w 594"/>
                <a:gd name="T53" fmla="*/ 0 h 187"/>
                <a:gd name="T54" fmla="*/ 67 w 594"/>
                <a:gd name="T55" fmla="*/ 11 h 187"/>
                <a:gd name="T56" fmla="*/ 139 w 594"/>
                <a:gd name="T57" fmla="*/ 25 h 187"/>
                <a:gd name="T58" fmla="*/ 218 w 594"/>
                <a:gd name="T59" fmla="*/ 39 h 187"/>
                <a:gd name="T60" fmla="*/ 298 w 594"/>
                <a:gd name="T61" fmla="*/ 54 h 187"/>
                <a:gd name="T62" fmla="*/ 378 w 594"/>
                <a:gd name="T63" fmla="*/ 69 h 187"/>
                <a:gd name="T64" fmla="*/ 457 w 594"/>
                <a:gd name="T65" fmla="*/ 83 h 187"/>
                <a:gd name="T66" fmla="*/ 529 w 594"/>
                <a:gd name="T67" fmla="*/ 97 h 187"/>
                <a:gd name="T68" fmla="*/ 594 w 594"/>
                <a:gd name="T69" fmla="*/ 108 h 187"/>
                <a:gd name="T70" fmla="*/ 589 w 594"/>
                <a:gd name="T71" fmla="*/ 114 h 187"/>
                <a:gd name="T72" fmla="*/ 587 w 594"/>
                <a:gd name="T73" fmla="*/ 118 h 187"/>
                <a:gd name="T74" fmla="*/ 586 w 594"/>
                <a:gd name="T75" fmla="*/ 124 h 187"/>
                <a:gd name="T76" fmla="*/ 584 w 594"/>
                <a:gd name="T77" fmla="*/ 129 h 187"/>
                <a:gd name="T78" fmla="*/ 582 w 594"/>
                <a:gd name="T79" fmla="*/ 134 h 187"/>
                <a:gd name="T80" fmla="*/ 578 w 594"/>
                <a:gd name="T81" fmla="*/ 139 h 187"/>
                <a:gd name="T82" fmla="*/ 572 w 594"/>
                <a:gd name="T83" fmla="*/ 143 h 187"/>
                <a:gd name="T84" fmla="*/ 563 w 594"/>
                <a:gd name="T85" fmla="*/ 147 h 187"/>
                <a:gd name="T86" fmla="*/ 537 w 594"/>
                <a:gd name="T87" fmla="*/ 153 h 187"/>
                <a:gd name="T88" fmla="*/ 506 w 594"/>
                <a:gd name="T89" fmla="*/ 160 h 187"/>
                <a:gd name="T90" fmla="*/ 472 w 594"/>
                <a:gd name="T91" fmla="*/ 164 h 187"/>
                <a:gd name="T92" fmla="*/ 435 w 594"/>
                <a:gd name="T93" fmla="*/ 167 h 187"/>
                <a:gd name="T94" fmla="*/ 394 w 594"/>
                <a:gd name="T95" fmla="*/ 172 h 187"/>
                <a:gd name="T96" fmla="*/ 353 w 594"/>
                <a:gd name="T97" fmla="*/ 174 h 187"/>
                <a:gd name="T98" fmla="*/ 310 w 594"/>
                <a:gd name="T99" fmla="*/ 176 h 187"/>
                <a:gd name="T100" fmla="*/ 267 w 594"/>
                <a:gd name="T101" fmla="*/ 179 h 187"/>
                <a:gd name="T102" fmla="*/ 185 w 594"/>
                <a:gd name="T103" fmla="*/ 181 h 187"/>
                <a:gd name="T104" fmla="*/ 110 w 594"/>
                <a:gd name="T105" fmla="*/ 183 h 187"/>
                <a:gd name="T106" fmla="*/ 49 w 594"/>
                <a:gd name="T107" fmla="*/ 184 h 187"/>
                <a:gd name="T108" fmla="*/ 8 w 594"/>
                <a:gd name="T10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4" h="187">
                  <a:moveTo>
                    <a:pt x="8" y="187"/>
                  </a:moveTo>
                  <a:lnTo>
                    <a:pt x="9" y="179"/>
                  </a:lnTo>
                  <a:lnTo>
                    <a:pt x="12" y="165"/>
                  </a:lnTo>
                  <a:lnTo>
                    <a:pt x="16" y="153"/>
                  </a:lnTo>
                  <a:lnTo>
                    <a:pt x="18" y="144"/>
                  </a:lnTo>
                  <a:lnTo>
                    <a:pt x="47" y="141"/>
                  </a:lnTo>
                  <a:lnTo>
                    <a:pt x="80" y="137"/>
                  </a:lnTo>
                  <a:lnTo>
                    <a:pt x="113" y="135"/>
                  </a:lnTo>
                  <a:lnTo>
                    <a:pt x="149" y="133"/>
                  </a:lnTo>
                  <a:lnTo>
                    <a:pt x="185" y="130"/>
                  </a:lnTo>
                  <a:lnTo>
                    <a:pt x="220" y="128"/>
                  </a:lnTo>
                  <a:lnTo>
                    <a:pt x="253" y="126"/>
                  </a:lnTo>
                  <a:lnTo>
                    <a:pt x="282" y="123"/>
                  </a:lnTo>
                  <a:lnTo>
                    <a:pt x="282" y="111"/>
                  </a:lnTo>
                  <a:lnTo>
                    <a:pt x="282" y="101"/>
                  </a:lnTo>
                  <a:lnTo>
                    <a:pt x="252" y="96"/>
                  </a:lnTo>
                  <a:lnTo>
                    <a:pt x="217" y="90"/>
                  </a:lnTo>
                  <a:lnTo>
                    <a:pt x="180" y="83"/>
                  </a:lnTo>
                  <a:lnTo>
                    <a:pt x="141" y="78"/>
                  </a:lnTo>
                  <a:lnTo>
                    <a:pt x="103" y="71"/>
                  </a:lnTo>
                  <a:lnTo>
                    <a:pt x="66" y="65"/>
                  </a:lnTo>
                  <a:lnTo>
                    <a:pt x="31" y="60"/>
                  </a:lnTo>
                  <a:lnTo>
                    <a:pt x="0" y="54"/>
                  </a:lnTo>
                  <a:lnTo>
                    <a:pt x="1" y="42"/>
                  </a:lnTo>
                  <a:lnTo>
                    <a:pt x="2" y="27"/>
                  </a:lnTo>
                  <a:lnTo>
                    <a:pt x="3" y="13"/>
                  </a:lnTo>
                  <a:lnTo>
                    <a:pt x="3" y="0"/>
                  </a:lnTo>
                  <a:lnTo>
                    <a:pt x="67" y="11"/>
                  </a:lnTo>
                  <a:lnTo>
                    <a:pt x="139" y="25"/>
                  </a:lnTo>
                  <a:lnTo>
                    <a:pt x="218" y="39"/>
                  </a:lnTo>
                  <a:lnTo>
                    <a:pt x="298" y="54"/>
                  </a:lnTo>
                  <a:lnTo>
                    <a:pt x="378" y="69"/>
                  </a:lnTo>
                  <a:lnTo>
                    <a:pt x="457" y="83"/>
                  </a:lnTo>
                  <a:lnTo>
                    <a:pt x="529" y="97"/>
                  </a:lnTo>
                  <a:lnTo>
                    <a:pt x="594" y="108"/>
                  </a:lnTo>
                  <a:lnTo>
                    <a:pt x="589" y="114"/>
                  </a:lnTo>
                  <a:lnTo>
                    <a:pt x="587" y="118"/>
                  </a:lnTo>
                  <a:lnTo>
                    <a:pt x="586" y="124"/>
                  </a:lnTo>
                  <a:lnTo>
                    <a:pt x="584" y="129"/>
                  </a:lnTo>
                  <a:lnTo>
                    <a:pt x="582" y="134"/>
                  </a:lnTo>
                  <a:lnTo>
                    <a:pt x="578" y="139"/>
                  </a:lnTo>
                  <a:lnTo>
                    <a:pt x="572" y="143"/>
                  </a:lnTo>
                  <a:lnTo>
                    <a:pt x="563" y="147"/>
                  </a:lnTo>
                  <a:lnTo>
                    <a:pt x="537" y="153"/>
                  </a:lnTo>
                  <a:lnTo>
                    <a:pt x="506" y="160"/>
                  </a:lnTo>
                  <a:lnTo>
                    <a:pt x="472" y="164"/>
                  </a:lnTo>
                  <a:lnTo>
                    <a:pt x="435" y="167"/>
                  </a:lnTo>
                  <a:lnTo>
                    <a:pt x="394" y="172"/>
                  </a:lnTo>
                  <a:lnTo>
                    <a:pt x="353" y="174"/>
                  </a:lnTo>
                  <a:lnTo>
                    <a:pt x="310" y="176"/>
                  </a:lnTo>
                  <a:lnTo>
                    <a:pt x="267" y="179"/>
                  </a:lnTo>
                  <a:lnTo>
                    <a:pt x="185" y="181"/>
                  </a:lnTo>
                  <a:lnTo>
                    <a:pt x="110" y="183"/>
                  </a:lnTo>
                  <a:lnTo>
                    <a:pt x="49" y="184"/>
                  </a:lnTo>
                  <a:lnTo>
                    <a:pt x="8" y="187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78" name="Freeform 86"/>
            <p:cNvSpPr>
              <a:spLocks/>
            </p:cNvSpPr>
            <p:nvPr/>
          </p:nvSpPr>
          <p:spPr bwMode="auto">
            <a:xfrm>
              <a:off x="3345" y="1910"/>
              <a:ext cx="146" cy="133"/>
            </a:xfrm>
            <a:custGeom>
              <a:avLst/>
              <a:gdLst>
                <a:gd name="T0" fmla="*/ 70 w 586"/>
                <a:gd name="T1" fmla="*/ 185 h 533"/>
                <a:gd name="T2" fmla="*/ 43 w 586"/>
                <a:gd name="T3" fmla="*/ 160 h 533"/>
                <a:gd name="T4" fmla="*/ 25 w 586"/>
                <a:gd name="T5" fmla="*/ 148 h 533"/>
                <a:gd name="T6" fmla="*/ 14 w 586"/>
                <a:gd name="T7" fmla="*/ 138 h 533"/>
                <a:gd name="T8" fmla="*/ 6 w 586"/>
                <a:gd name="T9" fmla="*/ 122 h 533"/>
                <a:gd name="T10" fmla="*/ 2 w 586"/>
                <a:gd name="T11" fmla="*/ 107 h 533"/>
                <a:gd name="T12" fmla="*/ 0 w 586"/>
                <a:gd name="T13" fmla="*/ 84 h 533"/>
                <a:gd name="T14" fmla="*/ 1 w 586"/>
                <a:gd name="T15" fmla="*/ 51 h 533"/>
                <a:gd name="T16" fmla="*/ 6 w 586"/>
                <a:gd name="T17" fmla="*/ 20 h 533"/>
                <a:gd name="T18" fmla="*/ 11 w 586"/>
                <a:gd name="T19" fmla="*/ 1 h 533"/>
                <a:gd name="T20" fmla="*/ 18 w 586"/>
                <a:gd name="T21" fmla="*/ 0 h 533"/>
                <a:gd name="T22" fmla="*/ 25 w 586"/>
                <a:gd name="T23" fmla="*/ 3 h 533"/>
                <a:gd name="T24" fmla="*/ 33 w 586"/>
                <a:gd name="T25" fmla="*/ 7 h 533"/>
                <a:gd name="T26" fmla="*/ 40 w 586"/>
                <a:gd name="T27" fmla="*/ 23 h 533"/>
                <a:gd name="T28" fmla="*/ 53 w 586"/>
                <a:gd name="T29" fmla="*/ 50 h 533"/>
                <a:gd name="T30" fmla="*/ 80 w 586"/>
                <a:gd name="T31" fmla="*/ 90 h 533"/>
                <a:gd name="T32" fmla="*/ 124 w 586"/>
                <a:gd name="T33" fmla="*/ 145 h 533"/>
                <a:gd name="T34" fmla="*/ 174 w 586"/>
                <a:gd name="T35" fmla="*/ 198 h 533"/>
                <a:gd name="T36" fmla="*/ 224 w 586"/>
                <a:gd name="T37" fmla="*/ 247 h 533"/>
                <a:gd name="T38" fmla="*/ 271 w 586"/>
                <a:gd name="T39" fmla="*/ 288 h 533"/>
                <a:gd name="T40" fmla="*/ 329 w 586"/>
                <a:gd name="T41" fmla="*/ 334 h 533"/>
                <a:gd name="T42" fmla="*/ 376 w 586"/>
                <a:gd name="T43" fmla="*/ 367 h 533"/>
                <a:gd name="T44" fmla="*/ 433 w 586"/>
                <a:gd name="T45" fmla="*/ 405 h 533"/>
                <a:gd name="T46" fmla="*/ 495 w 586"/>
                <a:gd name="T47" fmla="*/ 442 h 533"/>
                <a:gd name="T48" fmla="*/ 541 w 586"/>
                <a:gd name="T49" fmla="*/ 465 h 533"/>
                <a:gd name="T50" fmla="*/ 571 w 586"/>
                <a:gd name="T51" fmla="*/ 477 h 533"/>
                <a:gd name="T52" fmla="*/ 585 w 586"/>
                <a:gd name="T53" fmla="*/ 494 h 533"/>
                <a:gd name="T54" fmla="*/ 579 w 586"/>
                <a:gd name="T55" fmla="*/ 520 h 533"/>
                <a:gd name="T56" fmla="*/ 569 w 586"/>
                <a:gd name="T57" fmla="*/ 532 h 533"/>
                <a:gd name="T58" fmla="*/ 546 w 586"/>
                <a:gd name="T59" fmla="*/ 526 h 533"/>
                <a:gd name="T60" fmla="*/ 505 w 586"/>
                <a:gd name="T61" fmla="*/ 508 h 533"/>
                <a:gd name="T62" fmla="*/ 439 w 586"/>
                <a:gd name="T63" fmla="*/ 469 h 533"/>
                <a:gd name="T64" fmla="*/ 363 w 586"/>
                <a:gd name="T65" fmla="*/ 419 h 533"/>
                <a:gd name="T66" fmla="*/ 250 w 586"/>
                <a:gd name="T67" fmla="*/ 336 h 533"/>
                <a:gd name="T68" fmla="*/ 125 w 586"/>
                <a:gd name="T69" fmla="*/ 23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6" h="533">
                  <a:moveTo>
                    <a:pt x="88" y="205"/>
                  </a:moveTo>
                  <a:lnTo>
                    <a:pt x="70" y="185"/>
                  </a:lnTo>
                  <a:lnTo>
                    <a:pt x="55" y="170"/>
                  </a:lnTo>
                  <a:lnTo>
                    <a:pt x="43" y="160"/>
                  </a:lnTo>
                  <a:lnTo>
                    <a:pt x="33" y="152"/>
                  </a:lnTo>
                  <a:lnTo>
                    <a:pt x="25" y="148"/>
                  </a:lnTo>
                  <a:lnTo>
                    <a:pt x="20" y="143"/>
                  </a:lnTo>
                  <a:lnTo>
                    <a:pt x="14" y="138"/>
                  </a:lnTo>
                  <a:lnTo>
                    <a:pt x="10" y="130"/>
                  </a:lnTo>
                  <a:lnTo>
                    <a:pt x="6" y="122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84"/>
                  </a:lnTo>
                  <a:lnTo>
                    <a:pt x="0" y="68"/>
                  </a:lnTo>
                  <a:lnTo>
                    <a:pt x="1" y="51"/>
                  </a:lnTo>
                  <a:lnTo>
                    <a:pt x="3" y="35"/>
                  </a:lnTo>
                  <a:lnTo>
                    <a:pt x="6" y="20"/>
                  </a:lnTo>
                  <a:lnTo>
                    <a:pt x="10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30" y="5"/>
                  </a:lnTo>
                  <a:lnTo>
                    <a:pt x="33" y="7"/>
                  </a:lnTo>
                  <a:lnTo>
                    <a:pt x="34" y="11"/>
                  </a:lnTo>
                  <a:lnTo>
                    <a:pt x="40" y="23"/>
                  </a:lnTo>
                  <a:lnTo>
                    <a:pt x="47" y="37"/>
                  </a:lnTo>
                  <a:lnTo>
                    <a:pt x="53" y="50"/>
                  </a:lnTo>
                  <a:lnTo>
                    <a:pt x="62" y="64"/>
                  </a:lnTo>
                  <a:lnTo>
                    <a:pt x="80" y="90"/>
                  </a:lnTo>
                  <a:lnTo>
                    <a:pt x="101" y="119"/>
                  </a:lnTo>
                  <a:lnTo>
                    <a:pt x="124" y="145"/>
                  </a:lnTo>
                  <a:lnTo>
                    <a:pt x="148" y="172"/>
                  </a:lnTo>
                  <a:lnTo>
                    <a:pt x="174" y="198"/>
                  </a:lnTo>
                  <a:lnTo>
                    <a:pt x="198" y="223"/>
                  </a:lnTo>
                  <a:lnTo>
                    <a:pt x="224" y="247"/>
                  </a:lnTo>
                  <a:lnTo>
                    <a:pt x="249" y="268"/>
                  </a:lnTo>
                  <a:lnTo>
                    <a:pt x="271" y="288"/>
                  </a:lnTo>
                  <a:lnTo>
                    <a:pt x="293" y="306"/>
                  </a:lnTo>
                  <a:lnTo>
                    <a:pt x="329" y="334"/>
                  </a:lnTo>
                  <a:lnTo>
                    <a:pt x="350" y="350"/>
                  </a:lnTo>
                  <a:lnTo>
                    <a:pt x="376" y="367"/>
                  </a:lnTo>
                  <a:lnTo>
                    <a:pt x="403" y="385"/>
                  </a:lnTo>
                  <a:lnTo>
                    <a:pt x="433" y="405"/>
                  </a:lnTo>
                  <a:lnTo>
                    <a:pt x="463" y="424"/>
                  </a:lnTo>
                  <a:lnTo>
                    <a:pt x="495" y="442"/>
                  </a:lnTo>
                  <a:lnTo>
                    <a:pt x="526" y="458"/>
                  </a:lnTo>
                  <a:lnTo>
                    <a:pt x="541" y="465"/>
                  </a:lnTo>
                  <a:lnTo>
                    <a:pt x="557" y="471"/>
                  </a:lnTo>
                  <a:lnTo>
                    <a:pt x="571" y="477"/>
                  </a:lnTo>
                  <a:lnTo>
                    <a:pt x="586" y="482"/>
                  </a:lnTo>
                  <a:lnTo>
                    <a:pt x="585" y="494"/>
                  </a:lnTo>
                  <a:lnTo>
                    <a:pt x="581" y="507"/>
                  </a:lnTo>
                  <a:lnTo>
                    <a:pt x="579" y="520"/>
                  </a:lnTo>
                  <a:lnTo>
                    <a:pt x="578" y="533"/>
                  </a:lnTo>
                  <a:lnTo>
                    <a:pt x="569" y="532"/>
                  </a:lnTo>
                  <a:lnTo>
                    <a:pt x="558" y="529"/>
                  </a:lnTo>
                  <a:lnTo>
                    <a:pt x="546" y="526"/>
                  </a:lnTo>
                  <a:lnTo>
                    <a:pt x="534" y="522"/>
                  </a:lnTo>
                  <a:lnTo>
                    <a:pt x="505" y="508"/>
                  </a:lnTo>
                  <a:lnTo>
                    <a:pt x="473" y="490"/>
                  </a:lnTo>
                  <a:lnTo>
                    <a:pt x="439" y="469"/>
                  </a:lnTo>
                  <a:lnTo>
                    <a:pt x="402" y="445"/>
                  </a:lnTo>
                  <a:lnTo>
                    <a:pt x="363" y="419"/>
                  </a:lnTo>
                  <a:lnTo>
                    <a:pt x="325" y="392"/>
                  </a:lnTo>
                  <a:lnTo>
                    <a:pt x="250" y="336"/>
                  </a:lnTo>
                  <a:lnTo>
                    <a:pt x="180" y="282"/>
                  </a:lnTo>
                  <a:lnTo>
                    <a:pt x="125" y="236"/>
                  </a:lnTo>
                  <a:lnTo>
                    <a:pt x="88" y="205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79" name="Freeform 87"/>
            <p:cNvSpPr>
              <a:spLocks/>
            </p:cNvSpPr>
            <p:nvPr/>
          </p:nvSpPr>
          <p:spPr bwMode="auto">
            <a:xfrm>
              <a:off x="3345" y="1910"/>
              <a:ext cx="146" cy="133"/>
            </a:xfrm>
            <a:custGeom>
              <a:avLst/>
              <a:gdLst>
                <a:gd name="T0" fmla="*/ 70 w 586"/>
                <a:gd name="T1" fmla="*/ 185 h 533"/>
                <a:gd name="T2" fmla="*/ 43 w 586"/>
                <a:gd name="T3" fmla="*/ 160 h 533"/>
                <a:gd name="T4" fmla="*/ 25 w 586"/>
                <a:gd name="T5" fmla="*/ 148 h 533"/>
                <a:gd name="T6" fmla="*/ 14 w 586"/>
                <a:gd name="T7" fmla="*/ 138 h 533"/>
                <a:gd name="T8" fmla="*/ 6 w 586"/>
                <a:gd name="T9" fmla="*/ 122 h 533"/>
                <a:gd name="T10" fmla="*/ 2 w 586"/>
                <a:gd name="T11" fmla="*/ 107 h 533"/>
                <a:gd name="T12" fmla="*/ 0 w 586"/>
                <a:gd name="T13" fmla="*/ 84 h 533"/>
                <a:gd name="T14" fmla="*/ 1 w 586"/>
                <a:gd name="T15" fmla="*/ 51 h 533"/>
                <a:gd name="T16" fmla="*/ 6 w 586"/>
                <a:gd name="T17" fmla="*/ 20 h 533"/>
                <a:gd name="T18" fmla="*/ 11 w 586"/>
                <a:gd name="T19" fmla="*/ 1 h 533"/>
                <a:gd name="T20" fmla="*/ 18 w 586"/>
                <a:gd name="T21" fmla="*/ 0 h 533"/>
                <a:gd name="T22" fmla="*/ 25 w 586"/>
                <a:gd name="T23" fmla="*/ 3 h 533"/>
                <a:gd name="T24" fmla="*/ 33 w 586"/>
                <a:gd name="T25" fmla="*/ 7 h 533"/>
                <a:gd name="T26" fmla="*/ 40 w 586"/>
                <a:gd name="T27" fmla="*/ 23 h 533"/>
                <a:gd name="T28" fmla="*/ 53 w 586"/>
                <a:gd name="T29" fmla="*/ 50 h 533"/>
                <a:gd name="T30" fmla="*/ 80 w 586"/>
                <a:gd name="T31" fmla="*/ 90 h 533"/>
                <a:gd name="T32" fmla="*/ 124 w 586"/>
                <a:gd name="T33" fmla="*/ 145 h 533"/>
                <a:gd name="T34" fmla="*/ 174 w 586"/>
                <a:gd name="T35" fmla="*/ 198 h 533"/>
                <a:gd name="T36" fmla="*/ 224 w 586"/>
                <a:gd name="T37" fmla="*/ 247 h 533"/>
                <a:gd name="T38" fmla="*/ 271 w 586"/>
                <a:gd name="T39" fmla="*/ 288 h 533"/>
                <a:gd name="T40" fmla="*/ 329 w 586"/>
                <a:gd name="T41" fmla="*/ 334 h 533"/>
                <a:gd name="T42" fmla="*/ 376 w 586"/>
                <a:gd name="T43" fmla="*/ 367 h 533"/>
                <a:gd name="T44" fmla="*/ 433 w 586"/>
                <a:gd name="T45" fmla="*/ 405 h 533"/>
                <a:gd name="T46" fmla="*/ 495 w 586"/>
                <a:gd name="T47" fmla="*/ 442 h 533"/>
                <a:gd name="T48" fmla="*/ 541 w 586"/>
                <a:gd name="T49" fmla="*/ 465 h 533"/>
                <a:gd name="T50" fmla="*/ 571 w 586"/>
                <a:gd name="T51" fmla="*/ 477 h 533"/>
                <a:gd name="T52" fmla="*/ 585 w 586"/>
                <a:gd name="T53" fmla="*/ 494 h 533"/>
                <a:gd name="T54" fmla="*/ 579 w 586"/>
                <a:gd name="T55" fmla="*/ 520 h 533"/>
                <a:gd name="T56" fmla="*/ 569 w 586"/>
                <a:gd name="T57" fmla="*/ 532 h 533"/>
                <a:gd name="T58" fmla="*/ 546 w 586"/>
                <a:gd name="T59" fmla="*/ 526 h 533"/>
                <a:gd name="T60" fmla="*/ 505 w 586"/>
                <a:gd name="T61" fmla="*/ 508 h 533"/>
                <a:gd name="T62" fmla="*/ 439 w 586"/>
                <a:gd name="T63" fmla="*/ 469 h 533"/>
                <a:gd name="T64" fmla="*/ 363 w 586"/>
                <a:gd name="T65" fmla="*/ 419 h 533"/>
                <a:gd name="T66" fmla="*/ 250 w 586"/>
                <a:gd name="T67" fmla="*/ 336 h 533"/>
                <a:gd name="T68" fmla="*/ 125 w 586"/>
                <a:gd name="T69" fmla="*/ 23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6" h="533">
                  <a:moveTo>
                    <a:pt x="88" y="205"/>
                  </a:moveTo>
                  <a:lnTo>
                    <a:pt x="70" y="185"/>
                  </a:lnTo>
                  <a:lnTo>
                    <a:pt x="55" y="170"/>
                  </a:lnTo>
                  <a:lnTo>
                    <a:pt x="43" y="160"/>
                  </a:lnTo>
                  <a:lnTo>
                    <a:pt x="33" y="152"/>
                  </a:lnTo>
                  <a:lnTo>
                    <a:pt x="25" y="148"/>
                  </a:lnTo>
                  <a:lnTo>
                    <a:pt x="20" y="143"/>
                  </a:lnTo>
                  <a:lnTo>
                    <a:pt x="14" y="138"/>
                  </a:lnTo>
                  <a:lnTo>
                    <a:pt x="10" y="130"/>
                  </a:lnTo>
                  <a:lnTo>
                    <a:pt x="6" y="122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84"/>
                  </a:lnTo>
                  <a:lnTo>
                    <a:pt x="0" y="68"/>
                  </a:lnTo>
                  <a:lnTo>
                    <a:pt x="1" y="51"/>
                  </a:lnTo>
                  <a:lnTo>
                    <a:pt x="3" y="35"/>
                  </a:lnTo>
                  <a:lnTo>
                    <a:pt x="6" y="20"/>
                  </a:lnTo>
                  <a:lnTo>
                    <a:pt x="10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30" y="5"/>
                  </a:lnTo>
                  <a:lnTo>
                    <a:pt x="33" y="7"/>
                  </a:lnTo>
                  <a:lnTo>
                    <a:pt x="34" y="11"/>
                  </a:lnTo>
                  <a:lnTo>
                    <a:pt x="40" y="23"/>
                  </a:lnTo>
                  <a:lnTo>
                    <a:pt x="47" y="37"/>
                  </a:lnTo>
                  <a:lnTo>
                    <a:pt x="53" y="50"/>
                  </a:lnTo>
                  <a:lnTo>
                    <a:pt x="62" y="64"/>
                  </a:lnTo>
                  <a:lnTo>
                    <a:pt x="80" y="90"/>
                  </a:lnTo>
                  <a:lnTo>
                    <a:pt x="101" y="119"/>
                  </a:lnTo>
                  <a:lnTo>
                    <a:pt x="124" y="145"/>
                  </a:lnTo>
                  <a:lnTo>
                    <a:pt x="148" y="172"/>
                  </a:lnTo>
                  <a:lnTo>
                    <a:pt x="174" y="198"/>
                  </a:lnTo>
                  <a:lnTo>
                    <a:pt x="198" y="223"/>
                  </a:lnTo>
                  <a:lnTo>
                    <a:pt x="224" y="247"/>
                  </a:lnTo>
                  <a:lnTo>
                    <a:pt x="249" y="268"/>
                  </a:lnTo>
                  <a:lnTo>
                    <a:pt x="271" y="288"/>
                  </a:lnTo>
                  <a:lnTo>
                    <a:pt x="293" y="306"/>
                  </a:lnTo>
                  <a:lnTo>
                    <a:pt x="329" y="334"/>
                  </a:lnTo>
                  <a:lnTo>
                    <a:pt x="350" y="350"/>
                  </a:lnTo>
                  <a:lnTo>
                    <a:pt x="376" y="367"/>
                  </a:lnTo>
                  <a:lnTo>
                    <a:pt x="403" y="385"/>
                  </a:lnTo>
                  <a:lnTo>
                    <a:pt x="433" y="405"/>
                  </a:lnTo>
                  <a:lnTo>
                    <a:pt x="463" y="424"/>
                  </a:lnTo>
                  <a:lnTo>
                    <a:pt x="495" y="442"/>
                  </a:lnTo>
                  <a:lnTo>
                    <a:pt x="526" y="458"/>
                  </a:lnTo>
                  <a:lnTo>
                    <a:pt x="541" y="465"/>
                  </a:lnTo>
                  <a:lnTo>
                    <a:pt x="557" y="471"/>
                  </a:lnTo>
                  <a:lnTo>
                    <a:pt x="571" y="477"/>
                  </a:lnTo>
                  <a:lnTo>
                    <a:pt x="586" y="482"/>
                  </a:lnTo>
                  <a:lnTo>
                    <a:pt x="585" y="494"/>
                  </a:lnTo>
                  <a:lnTo>
                    <a:pt x="581" y="507"/>
                  </a:lnTo>
                  <a:lnTo>
                    <a:pt x="579" y="520"/>
                  </a:lnTo>
                  <a:lnTo>
                    <a:pt x="578" y="533"/>
                  </a:lnTo>
                  <a:lnTo>
                    <a:pt x="569" y="532"/>
                  </a:lnTo>
                  <a:lnTo>
                    <a:pt x="558" y="529"/>
                  </a:lnTo>
                  <a:lnTo>
                    <a:pt x="546" y="526"/>
                  </a:lnTo>
                  <a:lnTo>
                    <a:pt x="534" y="522"/>
                  </a:lnTo>
                  <a:lnTo>
                    <a:pt x="505" y="508"/>
                  </a:lnTo>
                  <a:lnTo>
                    <a:pt x="473" y="490"/>
                  </a:lnTo>
                  <a:lnTo>
                    <a:pt x="439" y="469"/>
                  </a:lnTo>
                  <a:lnTo>
                    <a:pt x="402" y="445"/>
                  </a:lnTo>
                  <a:lnTo>
                    <a:pt x="363" y="419"/>
                  </a:lnTo>
                  <a:lnTo>
                    <a:pt x="325" y="392"/>
                  </a:lnTo>
                  <a:lnTo>
                    <a:pt x="250" y="336"/>
                  </a:lnTo>
                  <a:lnTo>
                    <a:pt x="180" y="282"/>
                  </a:lnTo>
                  <a:lnTo>
                    <a:pt x="125" y="236"/>
                  </a:lnTo>
                  <a:lnTo>
                    <a:pt x="88" y="205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80" name="Freeform 88"/>
            <p:cNvSpPr>
              <a:spLocks/>
            </p:cNvSpPr>
            <p:nvPr/>
          </p:nvSpPr>
          <p:spPr bwMode="auto">
            <a:xfrm>
              <a:off x="3494" y="1901"/>
              <a:ext cx="181" cy="108"/>
            </a:xfrm>
            <a:custGeom>
              <a:avLst/>
              <a:gdLst>
                <a:gd name="T0" fmla="*/ 688 w 726"/>
                <a:gd name="T1" fmla="*/ 421 h 431"/>
                <a:gd name="T2" fmla="*/ 641 w 726"/>
                <a:gd name="T3" fmla="*/ 401 h 431"/>
                <a:gd name="T4" fmla="*/ 566 w 726"/>
                <a:gd name="T5" fmla="*/ 376 h 431"/>
                <a:gd name="T6" fmla="*/ 462 w 726"/>
                <a:gd name="T7" fmla="*/ 346 h 431"/>
                <a:gd name="T8" fmla="*/ 358 w 726"/>
                <a:gd name="T9" fmla="*/ 316 h 431"/>
                <a:gd name="T10" fmla="*/ 284 w 726"/>
                <a:gd name="T11" fmla="*/ 292 h 431"/>
                <a:gd name="T12" fmla="*/ 236 w 726"/>
                <a:gd name="T13" fmla="*/ 273 h 431"/>
                <a:gd name="T14" fmla="*/ 191 w 726"/>
                <a:gd name="T15" fmla="*/ 251 h 431"/>
                <a:gd name="T16" fmla="*/ 149 w 726"/>
                <a:gd name="T17" fmla="*/ 226 h 431"/>
                <a:gd name="T18" fmla="*/ 111 w 726"/>
                <a:gd name="T19" fmla="*/ 200 h 431"/>
                <a:gd name="T20" fmla="*/ 77 w 726"/>
                <a:gd name="T21" fmla="*/ 167 h 431"/>
                <a:gd name="T22" fmla="*/ 48 w 726"/>
                <a:gd name="T23" fmla="*/ 131 h 431"/>
                <a:gd name="T24" fmla="*/ 26 w 726"/>
                <a:gd name="T25" fmla="*/ 88 h 431"/>
                <a:gd name="T26" fmla="*/ 9 w 726"/>
                <a:gd name="T27" fmla="*/ 57 h 431"/>
                <a:gd name="T28" fmla="*/ 0 w 726"/>
                <a:gd name="T29" fmla="*/ 36 h 431"/>
                <a:gd name="T30" fmla="*/ 1 w 726"/>
                <a:gd name="T31" fmla="*/ 13 h 431"/>
                <a:gd name="T32" fmla="*/ 4 w 726"/>
                <a:gd name="T33" fmla="*/ 5 h 431"/>
                <a:gd name="T34" fmla="*/ 9 w 726"/>
                <a:gd name="T35" fmla="*/ 2 h 431"/>
                <a:gd name="T36" fmla="*/ 20 w 726"/>
                <a:gd name="T37" fmla="*/ 0 h 431"/>
                <a:gd name="T38" fmla="*/ 35 w 726"/>
                <a:gd name="T39" fmla="*/ 2 h 431"/>
                <a:gd name="T40" fmla="*/ 49 w 726"/>
                <a:gd name="T41" fmla="*/ 6 h 431"/>
                <a:gd name="T42" fmla="*/ 63 w 726"/>
                <a:gd name="T43" fmla="*/ 15 h 431"/>
                <a:gd name="T44" fmla="*/ 84 w 726"/>
                <a:gd name="T45" fmla="*/ 33 h 431"/>
                <a:gd name="T46" fmla="*/ 111 w 726"/>
                <a:gd name="T47" fmla="*/ 65 h 431"/>
                <a:gd name="T48" fmla="*/ 139 w 726"/>
                <a:gd name="T49" fmla="*/ 101 h 431"/>
                <a:gd name="T50" fmla="*/ 169 w 726"/>
                <a:gd name="T51" fmla="*/ 139 h 431"/>
                <a:gd name="T52" fmla="*/ 202 w 726"/>
                <a:gd name="T53" fmla="*/ 174 h 431"/>
                <a:gd name="T54" fmla="*/ 230 w 726"/>
                <a:gd name="T55" fmla="*/ 195 h 431"/>
                <a:gd name="T56" fmla="*/ 249 w 726"/>
                <a:gd name="T57" fmla="*/ 207 h 431"/>
                <a:gd name="T58" fmla="*/ 312 w 726"/>
                <a:gd name="T59" fmla="*/ 234 h 431"/>
                <a:gd name="T60" fmla="*/ 428 w 726"/>
                <a:gd name="T61" fmla="*/ 278 h 431"/>
                <a:gd name="T62" fmla="*/ 551 w 726"/>
                <a:gd name="T63" fmla="*/ 325 h 431"/>
                <a:gd name="T64" fmla="*/ 641 w 726"/>
                <a:gd name="T65" fmla="*/ 363 h 431"/>
                <a:gd name="T66" fmla="*/ 698 w 726"/>
                <a:gd name="T67" fmla="*/ 392 h 431"/>
                <a:gd name="T68" fmla="*/ 718 w 726"/>
                <a:gd name="T69" fmla="*/ 414 h 431"/>
                <a:gd name="T70" fmla="*/ 714 w 726"/>
                <a:gd name="T71" fmla="*/ 42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6" h="431">
                  <a:moveTo>
                    <a:pt x="711" y="431"/>
                  </a:moveTo>
                  <a:lnTo>
                    <a:pt x="688" y="421"/>
                  </a:lnTo>
                  <a:lnTo>
                    <a:pt x="665" y="411"/>
                  </a:lnTo>
                  <a:lnTo>
                    <a:pt x="641" y="401"/>
                  </a:lnTo>
                  <a:lnTo>
                    <a:pt x="616" y="393"/>
                  </a:lnTo>
                  <a:lnTo>
                    <a:pt x="566" y="376"/>
                  </a:lnTo>
                  <a:lnTo>
                    <a:pt x="514" y="360"/>
                  </a:lnTo>
                  <a:lnTo>
                    <a:pt x="462" y="346"/>
                  </a:lnTo>
                  <a:lnTo>
                    <a:pt x="410" y="331"/>
                  </a:lnTo>
                  <a:lnTo>
                    <a:pt x="358" y="316"/>
                  </a:lnTo>
                  <a:lnTo>
                    <a:pt x="309" y="299"/>
                  </a:lnTo>
                  <a:lnTo>
                    <a:pt x="284" y="292"/>
                  </a:lnTo>
                  <a:lnTo>
                    <a:pt x="259" y="283"/>
                  </a:lnTo>
                  <a:lnTo>
                    <a:pt x="236" y="273"/>
                  </a:lnTo>
                  <a:lnTo>
                    <a:pt x="213" y="262"/>
                  </a:lnTo>
                  <a:lnTo>
                    <a:pt x="191" y="251"/>
                  </a:lnTo>
                  <a:lnTo>
                    <a:pt x="169" y="240"/>
                  </a:lnTo>
                  <a:lnTo>
                    <a:pt x="149" y="226"/>
                  </a:lnTo>
                  <a:lnTo>
                    <a:pt x="129" y="213"/>
                  </a:lnTo>
                  <a:lnTo>
                    <a:pt x="111" y="200"/>
                  </a:lnTo>
                  <a:lnTo>
                    <a:pt x="93" y="184"/>
                  </a:lnTo>
                  <a:lnTo>
                    <a:pt x="77" y="167"/>
                  </a:lnTo>
                  <a:lnTo>
                    <a:pt x="62" y="149"/>
                  </a:lnTo>
                  <a:lnTo>
                    <a:pt x="48" y="131"/>
                  </a:lnTo>
                  <a:lnTo>
                    <a:pt x="36" y="110"/>
                  </a:lnTo>
                  <a:lnTo>
                    <a:pt x="26" y="88"/>
                  </a:lnTo>
                  <a:lnTo>
                    <a:pt x="16" y="66"/>
                  </a:lnTo>
                  <a:lnTo>
                    <a:pt x="9" y="57"/>
                  </a:lnTo>
                  <a:lnTo>
                    <a:pt x="2" y="50"/>
                  </a:lnTo>
                  <a:lnTo>
                    <a:pt x="0" y="36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5" y="2"/>
                  </a:lnTo>
                  <a:lnTo>
                    <a:pt x="43" y="4"/>
                  </a:lnTo>
                  <a:lnTo>
                    <a:pt x="49" y="6"/>
                  </a:lnTo>
                  <a:lnTo>
                    <a:pt x="56" y="11"/>
                  </a:lnTo>
                  <a:lnTo>
                    <a:pt x="63" y="15"/>
                  </a:lnTo>
                  <a:lnTo>
                    <a:pt x="71" y="21"/>
                  </a:lnTo>
                  <a:lnTo>
                    <a:pt x="84" y="33"/>
                  </a:lnTo>
                  <a:lnTo>
                    <a:pt x="98" y="48"/>
                  </a:lnTo>
                  <a:lnTo>
                    <a:pt x="111" y="65"/>
                  </a:lnTo>
                  <a:lnTo>
                    <a:pt x="126" y="83"/>
                  </a:lnTo>
                  <a:lnTo>
                    <a:pt x="139" y="101"/>
                  </a:lnTo>
                  <a:lnTo>
                    <a:pt x="154" y="120"/>
                  </a:lnTo>
                  <a:lnTo>
                    <a:pt x="169" y="139"/>
                  </a:lnTo>
                  <a:lnTo>
                    <a:pt x="185" y="157"/>
                  </a:lnTo>
                  <a:lnTo>
                    <a:pt x="202" y="174"/>
                  </a:lnTo>
                  <a:lnTo>
                    <a:pt x="220" y="188"/>
                  </a:lnTo>
                  <a:lnTo>
                    <a:pt x="230" y="195"/>
                  </a:lnTo>
                  <a:lnTo>
                    <a:pt x="239" y="202"/>
                  </a:lnTo>
                  <a:lnTo>
                    <a:pt x="249" y="207"/>
                  </a:lnTo>
                  <a:lnTo>
                    <a:pt x="259" y="212"/>
                  </a:lnTo>
                  <a:lnTo>
                    <a:pt x="312" y="234"/>
                  </a:lnTo>
                  <a:lnTo>
                    <a:pt x="368" y="256"/>
                  </a:lnTo>
                  <a:lnTo>
                    <a:pt x="428" y="278"/>
                  </a:lnTo>
                  <a:lnTo>
                    <a:pt x="489" y="302"/>
                  </a:lnTo>
                  <a:lnTo>
                    <a:pt x="551" y="325"/>
                  </a:lnTo>
                  <a:lnTo>
                    <a:pt x="612" y="351"/>
                  </a:lnTo>
                  <a:lnTo>
                    <a:pt x="641" y="363"/>
                  </a:lnTo>
                  <a:lnTo>
                    <a:pt x="670" y="377"/>
                  </a:lnTo>
                  <a:lnTo>
                    <a:pt x="698" y="392"/>
                  </a:lnTo>
                  <a:lnTo>
                    <a:pt x="726" y="405"/>
                  </a:lnTo>
                  <a:lnTo>
                    <a:pt x="718" y="414"/>
                  </a:lnTo>
                  <a:lnTo>
                    <a:pt x="715" y="418"/>
                  </a:lnTo>
                  <a:lnTo>
                    <a:pt x="714" y="422"/>
                  </a:lnTo>
                  <a:lnTo>
                    <a:pt x="711" y="431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81" name="Freeform 89"/>
            <p:cNvSpPr>
              <a:spLocks/>
            </p:cNvSpPr>
            <p:nvPr/>
          </p:nvSpPr>
          <p:spPr bwMode="auto">
            <a:xfrm>
              <a:off x="3494" y="1901"/>
              <a:ext cx="181" cy="108"/>
            </a:xfrm>
            <a:custGeom>
              <a:avLst/>
              <a:gdLst>
                <a:gd name="T0" fmla="*/ 688 w 726"/>
                <a:gd name="T1" fmla="*/ 421 h 431"/>
                <a:gd name="T2" fmla="*/ 641 w 726"/>
                <a:gd name="T3" fmla="*/ 401 h 431"/>
                <a:gd name="T4" fmla="*/ 566 w 726"/>
                <a:gd name="T5" fmla="*/ 376 h 431"/>
                <a:gd name="T6" fmla="*/ 462 w 726"/>
                <a:gd name="T7" fmla="*/ 346 h 431"/>
                <a:gd name="T8" fmla="*/ 358 w 726"/>
                <a:gd name="T9" fmla="*/ 316 h 431"/>
                <a:gd name="T10" fmla="*/ 284 w 726"/>
                <a:gd name="T11" fmla="*/ 292 h 431"/>
                <a:gd name="T12" fmla="*/ 236 w 726"/>
                <a:gd name="T13" fmla="*/ 273 h 431"/>
                <a:gd name="T14" fmla="*/ 191 w 726"/>
                <a:gd name="T15" fmla="*/ 251 h 431"/>
                <a:gd name="T16" fmla="*/ 149 w 726"/>
                <a:gd name="T17" fmla="*/ 226 h 431"/>
                <a:gd name="T18" fmla="*/ 111 w 726"/>
                <a:gd name="T19" fmla="*/ 200 h 431"/>
                <a:gd name="T20" fmla="*/ 77 w 726"/>
                <a:gd name="T21" fmla="*/ 167 h 431"/>
                <a:gd name="T22" fmla="*/ 48 w 726"/>
                <a:gd name="T23" fmla="*/ 131 h 431"/>
                <a:gd name="T24" fmla="*/ 26 w 726"/>
                <a:gd name="T25" fmla="*/ 88 h 431"/>
                <a:gd name="T26" fmla="*/ 9 w 726"/>
                <a:gd name="T27" fmla="*/ 57 h 431"/>
                <a:gd name="T28" fmla="*/ 0 w 726"/>
                <a:gd name="T29" fmla="*/ 36 h 431"/>
                <a:gd name="T30" fmla="*/ 1 w 726"/>
                <a:gd name="T31" fmla="*/ 13 h 431"/>
                <a:gd name="T32" fmla="*/ 4 w 726"/>
                <a:gd name="T33" fmla="*/ 5 h 431"/>
                <a:gd name="T34" fmla="*/ 9 w 726"/>
                <a:gd name="T35" fmla="*/ 2 h 431"/>
                <a:gd name="T36" fmla="*/ 20 w 726"/>
                <a:gd name="T37" fmla="*/ 0 h 431"/>
                <a:gd name="T38" fmla="*/ 35 w 726"/>
                <a:gd name="T39" fmla="*/ 2 h 431"/>
                <a:gd name="T40" fmla="*/ 49 w 726"/>
                <a:gd name="T41" fmla="*/ 6 h 431"/>
                <a:gd name="T42" fmla="*/ 63 w 726"/>
                <a:gd name="T43" fmla="*/ 15 h 431"/>
                <a:gd name="T44" fmla="*/ 84 w 726"/>
                <a:gd name="T45" fmla="*/ 33 h 431"/>
                <a:gd name="T46" fmla="*/ 111 w 726"/>
                <a:gd name="T47" fmla="*/ 65 h 431"/>
                <a:gd name="T48" fmla="*/ 139 w 726"/>
                <a:gd name="T49" fmla="*/ 101 h 431"/>
                <a:gd name="T50" fmla="*/ 169 w 726"/>
                <a:gd name="T51" fmla="*/ 139 h 431"/>
                <a:gd name="T52" fmla="*/ 202 w 726"/>
                <a:gd name="T53" fmla="*/ 174 h 431"/>
                <a:gd name="T54" fmla="*/ 230 w 726"/>
                <a:gd name="T55" fmla="*/ 195 h 431"/>
                <a:gd name="T56" fmla="*/ 249 w 726"/>
                <a:gd name="T57" fmla="*/ 207 h 431"/>
                <a:gd name="T58" fmla="*/ 312 w 726"/>
                <a:gd name="T59" fmla="*/ 234 h 431"/>
                <a:gd name="T60" fmla="*/ 428 w 726"/>
                <a:gd name="T61" fmla="*/ 278 h 431"/>
                <a:gd name="T62" fmla="*/ 551 w 726"/>
                <a:gd name="T63" fmla="*/ 325 h 431"/>
                <a:gd name="T64" fmla="*/ 641 w 726"/>
                <a:gd name="T65" fmla="*/ 363 h 431"/>
                <a:gd name="T66" fmla="*/ 698 w 726"/>
                <a:gd name="T67" fmla="*/ 392 h 431"/>
                <a:gd name="T68" fmla="*/ 718 w 726"/>
                <a:gd name="T69" fmla="*/ 414 h 431"/>
                <a:gd name="T70" fmla="*/ 714 w 726"/>
                <a:gd name="T71" fmla="*/ 42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6" h="431">
                  <a:moveTo>
                    <a:pt x="711" y="431"/>
                  </a:moveTo>
                  <a:lnTo>
                    <a:pt x="688" y="421"/>
                  </a:lnTo>
                  <a:lnTo>
                    <a:pt x="665" y="411"/>
                  </a:lnTo>
                  <a:lnTo>
                    <a:pt x="641" y="401"/>
                  </a:lnTo>
                  <a:lnTo>
                    <a:pt x="616" y="393"/>
                  </a:lnTo>
                  <a:lnTo>
                    <a:pt x="566" y="376"/>
                  </a:lnTo>
                  <a:lnTo>
                    <a:pt x="514" y="360"/>
                  </a:lnTo>
                  <a:lnTo>
                    <a:pt x="462" y="346"/>
                  </a:lnTo>
                  <a:lnTo>
                    <a:pt x="410" y="331"/>
                  </a:lnTo>
                  <a:lnTo>
                    <a:pt x="358" y="316"/>
                  </a:lnTo>
                  <a:lnTo>
                    <a:pt x="309" y="299"/>
                  </a:lnTo>
                  <a:lnTo>
                    <a:pt x="284" y="292"/>
                  </a:lnTo>
                  <a:lnTo>
                    <a:pt x="259" y="283"/>
                  </a:lnTo>
                  <a:lnTo>
                    <a:pt x="236" y="273"/>
                  </a:lnTo>
                  <a:lnTo>
                    <a:pt x="213" y="262"/>
                  </a:lnTo>
                  <a:lnTo>
                    <a:pt x="191" y="251"/>
                  </a:lnTo>
                  <a:lnTo>
                    <a:pt x="169" y="240"/>
                  </a:lnTo>
                  <a:lnTo>
                    <a:pt x="149" y="226"/>
                  </a:lnTo>
                  <a:lnTo>
                    <a:pt x="129" y="213"/>
                  </a:lnTo>
                  <a:lnTo>
                    <a:pt x="111" y="200"/>
                  </a:lnTo>
                  <a:lnTo>
                    <a:pt x="93" y="184"/>
                  </a:lnTo>
                  <a:lnTo>
                    <a:pt x="77" y="167"/>
                  </a:lnTo>
                  <a:lnTo>
                    <a:pt x="62" y="149"/>
                  </a:lnTo>
                  <a:lnTo>
                    <a:pt x="48" y="131"/>
                  </a:lnTo>
                  <a:lnTo>
                    <a:pt x="36" y="110"/>
                  </a:lnTo>
                  <a:lnTo>
                    <a:pt x="26" y="88"/>
                  </a:lnTo>
                  <a:lnTo>
                    <a:pt x="16" y="66"/>
                  </a:lnTo>
                  <a:lnTo>
                    <a:pt x="9" y="57"/>
                  </a:lnTo>
                  <a:lnTo>
                    <a:pt x="2" y="50"/>
                  </a:lnTo>
                  <a:lnTo>
                    <a:pt x="0" y="36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5" y="2"/>
                  </a:lnTo>
                  <a:lnTo>
                    <a:pt x="43" y="4"/>
                  </a:lnTo>
                  <a:lnTo>
                    <a:pt x="49" y="6"/>
                  </a:lnTo>
                  <a:lnTo>
                    <a:pt x="56" y="11"/>
                  </a:lnTo>
                  <a:lnTo>
                    <a:pt x="63" y="15"/>
                  </a:lnTo>
                  <a:lnTo>
                    <a:pt x="71" y="21"/>
                  </a:lnTo>
                  <a:lnTo>
                    <a:pt x="84" y="33"/>
                  </a:lnTo>
                  <a:lnTo>
                    <a:pt x="98" y="48"/>
                  </a:lnTo>
                  <a:lnTo>
                    <a:pt x="111" y="65"/>
                  </a:lnTo>
                  <a:lnTo>
                    <a:pt x="126" y="83"/>
                  </a:lnTo>
                  <a:lnTo>
                    <a:pt x="139" y="101"/>
                  </a:lnTo>
                  <a:lnTo>
                    <a:pt x="154" y="120"/>
                  </a:lnTo>
                  <a:lnTo>
                    <a:pt x="169" y="139"/>
                  </a:lnTo>
                  <a:lnTo>
                    <a:pt x="185" y="157"/>
                  </a:lnTo>
                  <a:lnTo>
                    <a:pt x="202" y="174"/>
                  </a:lnTo>
                  <a:lnTo>
                    <a:pt x="220" y="188"/>
                  </a:lnTo>
                  <a:lnTo>
                    <a:pt x="230" y="195"/>
                  </a:lnTo>
                  <a:lnTo>
                    <a:pt x="239" y="202"/>
                  </a:lnTo>
                  <a:lnTo>
                    <a:pt x="249" y="207"/>
                  </a:lnTo>
                  <a:lnTo>
                    <a:pt x="259" y="212"/>
                  </a:lnTo>
                  <a:lnTo>
                    <a:pt x="312" y="234"/>
                  </a:lnTo>
                  <a:lnTo>
                    <a:pt x="368" y="256"/>
                  </a:lnTo>
                  <a:lnTo>
                    <a:pt x="428" y="278"/>
                  </a:lnTo>
                  <a:lnTo>
                    <a:pt x="489" y="302"/>
                  </a:lnTo>
                  <a:lnTo>
                    <a:pt x="551" y="325"/>
                  </a:lnTo>
                  <a:lnTo>
                    <a:pt x="612" y="351"/>
                  </a:lnTo>
                  <a:lnTo>
                    <a:pt x="641" y="363"/>
                  </a:lnTo>
                  <a:lnTo>
                    <a:pt x="670" y="377"/>
                  </a:lnTo>
                  <a:lnTo>
                    <a:pt x="698" y="392"/>
                  </a:lnTo>
                  <a:lnTo>
                    <a:pt x="726" y="405"/>
                  </a:lnTo>
                  <a:lnTo>
                    <a:pt x="718" y="414"/>
                  </a:lnTo>
                  <a:lnTo>
                    <a:pt x="715" y="418"/>
                  </a:lnTo>
                  <a:lnTo>
                    <a:pt x="714" y="422"/>
                  </a:lnTo>
                  <a:lnTo>
                    <a:pt x="711" y="43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82" name="Freeform 90"/>
            <p:cNvSpPr>
              <a:spLocks/>
            </p:cNvSpPr>
            <p:nvPr/>
          </p:nvSpPr>
          <p:spPr bwMode="auto">
            <a:xfrm>
              <a:off x="3737" y="1885"/>
              <a:ext cx="67" cy="131"/>
            </a:xfrm>
            <a:custGeom>
              <a:avLst/>
              <a:gdLst>
                <a:gd name="T0" fmla="*/ 240 w 268"/>
                <a:gd name="T1" fmla="*/ 527 h 527"/>
                <a:gd name="T2" fmla="*/ 236 w 268"/>
                <a:gd name="T3" fmla="*/ 510 h 527"/>
                <a:gd name="T4" fmla="*/ 228 w 268"/>
                <a:gd name="T5" fmla="*/ 490 h 527"/>
                <a:gd name="T6" fmla="*/ 217 w 268"/>
                <a:gd name="T7" fmla="*/ 466 h 527"/>
                <a:gd name="T8" fmla="*/ 205 w 268"/>
                <a:gd name="T9" fmla="*/ 442 h 527"/>
                <a:gd name="T10" fmla="*/ 189 w 268"/>
                <a:gd name="T11" fmla="*/ 415 h 527"/>
                <a:gd name="T12" fmla="*/ 173 w 268"/>
                <a:gd name="T13" fmla="*/ 387 h 527"/>
                <a:gd name="T14" fmla="*/ 155 w 268"/>
                <a:gd name="T15" fmla="*/ 357 h 527"/>
                <a:gd name="T16" fmla="*/ 136 w 268"/>
                <a:gd name="T17" fmla="*/ 328 h 527"/>
                <a:gd name="T18" fmla="*/ 99 w 268"/>
                <a:gd name="T19" fmla="*/ 271 h 527"/>
                <a:gd name="T20" fmla="*/ 63 w 268"/>
                <a:gd name="T21" fmla="*/ 218 h 527"/>
                <a:gd name="T22" fmla="*/ 33 w 268"/>
                <a:gd name="T23" fmla="*/ 173 h 527"/>
                <a:gd name="T24" fmla="*/ 13 w 268"/>
                <a:gd name="T25" fmla="*/ 142 h 527"/>
                <a:gd name="T26" fmla="*/ 8 w 268"/>
                <a:gd name="T27" fmla="*/ 135 h 527"/>
                <a:gd name="T28" fmla="*/ 5 w 268"/>
                <a:gd name="T29" fmla="*/ 127 h 527"/>
                <a:gd name="T30" fmla="*/ 4 w 268"/>
                <a:gd name="T31" fmla="*/ 120 h 527"/>
                <a:gd name="T32" fmla="*/ 1 w 268"/>
                <a:gd name="T33" fmla="*/ 113 h 527"/>
                <a:gd name="T34" fmla="*/ 0 w 268"/>
                <a:gd name="T35" fmla="*/ 105 h 527"/>
                <a:gd name="T36" fmla="*/ 0 w 268"/>
                <a:gd name="T37" fmla="*/ 97 h 527"/>
                <a:gd name="T38" fmla="*/ 1 w 268"/>
                <a:gd name="T39" fmla="*/ 88 h 527"/>
                <a:gd name="T40" fmla="*/ 1 w 268"/>
                <a:gd name="T41" fmla="*/ 80 h 527"/>
                <a:gd name="T42" fmla="*/ 5 w 268"/>
                <a:gd name="T43" fmla="*/ 63 h 527"/>
                <a:gd name="T44" fmla="*/ 10 w 268"/>
                <a:gd name="T45" fmla="*/ 47 h 527"/>
                <a:gd name="T46" fmla="*/ 16 w 268"/>
                <a:gd name="T47" fmla="*/ 33 h 527"/>
                <a:gd name="T48" fmla="*/ 24 w 268"/>
                <a:gd name="T49" fmla="*/ 18 h 527"/>
                <a:gd name="T50" fmla="*/ 28 w 268"/>
                <a:gd name="T51" fmla="*/ 10 h 527"/>
                <a:gd name="T52" fmla="*/ 34 w 268"/>
                <a:gd name="T53" fmla="*/ 5 h 527"/>
                <a:gd name="T54" fmla="*/ 41 w 268"/>
                <a:gd name="T55" fmla="*/ 1 h 527"/>
                <a:gd name="T56" fmla="*/ 46 w 268"/>
                <a:gd name="T57" fmla="*/ 0 h 527"/>
                <a:gd name="T58" fmla="*/ 52 w 268"/>
                <a:gd name="T59" fmla="*/ 0 h 527"/>
                <a:gd name="T60" fmla="*/ 57 w 268"/>
                <a:gd name="T61" fmla="*/ 3 h 527"/>
                <a:gd name="T62" fmla="*/ 61 w 268"/>
                <a:gd name="T63" fmla="*/ 6 h 527"/>
                <a:gd name="T64" fmla="*/ 64 w 268"/>
                <a:gd name="T65" fmla="*/ 12 h 527"/>
                <a:gd name="T66" fmla="*/ 86 w 268"/>
                <a:gd name="T67" fmla="*/ 51 h 527"/>
                <a:gd name="T68" fmla="*/ 117 w 268"/>
                <a:gd name="T69" fmla="*/ 109 h 527"/>
                <a:gd name="T70" fmla="*/ 154 w 268"/>
                <a:gd name="T71" fmla="*/ 179 h 527"/>
                <a:gd name="T72" fmla="*/ 191 w 268"/>
                <a:gd name="T73" fmla="*/ 254 h 527"/>
                <a:gd name="T74" fmla="*/ 209 w 268"/>
                <a:gd name="T75" fmla="*/ 292 h 527"/>
                <a:gd name="T76" fmla="*/ 226 w 268"/>
                <a:gd name="T77" fmla="*/ 329 h 527"/>
                <a:gd name="T78" fmla="*/ 241 w 268"/>
                <a:gd name="T79" fmla="*/ 365 h 527"/>
                <a:gd name="T80" fmla="*/ 252 w 268"/>
                <a:gd name="T81" fmla="*/ 398 h 527"/>
                <a:gd name="T82" fmla="*/ 256 w 268"/>
                <a:gd name="T83" fmla="*/ 414 h 527"/>
                <a:gd name="T84" fmla="*/ 261 w 268"/>
                <a:gd name="T85" fmla="*/ 427 h 527"/>
                <a:gd name="T86" fmla="*/ 264 w 268"/>
                <a:gd name="T87" fmla="*/ 440 h 527"/>
                <a:gd name="T88" fmla="*/ 266 w 268"/>
                <a:gd name="T89" fmla="*/ 453 h 527"/>
                <a:gd name="T90" fmla="*/ 268 w 268"/>
                <a:gd name="T91" fmla="*/ 464 h 527"/>
                <a:gd name="T92" fmla="*/ 266 w 268"/>
                <a:gd name="T93" fmla="*/ 474 h 527"/>
                <a:gd name="T94" fmla="*/ 265 w 268"/>
                <a:gd name="T95" fmla="*/ 483 h 527"/>
                <a:gd name="T96" fmla="*/ 263 w 268"/>
                <a:gd name="T97" fmla="*/ 490 h 527"/>
                <a:gd name="T98" fmla="*/ 261 w 268"/>
                <a:gd name="T99" fmla="*/ 492 h 527"/>
                <a:gd name="T100" fmla="*/ 257 w 268"/>
                <a:gd name="T101" fmla="*/ 495 h 527"/>
                <a:gd name="T102" fmla="*/ 254 w 268"/>
                <a:gd name="T103" fmla="*/ 502 h 527"/>
                <a:gd name="T104" fmla="*/ 252 w 268"/>
                <a:gd name="T105" fmla="*/ 509 h 527"/>
                <a:gd name="T106" fmla="*/ 249 w 268"/>
                <a:gd name="T107" fmla="*/ 516 h 527"/>
                <a:gd name="T108" fmla="*/ 245 w 268"/>
                <a:gd name="T109" fmla="*/ 521 h 527"/>
                <a:gd name="T110" fmla="*/ 243 w 268"/>
                <a:gd name="T111" fmla="*/ 526 h 527"/>
                <a:gd name="T112" fmla="*/ 240 w 268"/>
                <a:gd name="T113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8" h="527">
                  <a:moveTo>
                    <a:pt x="240" y="527"/>
                  </a:moveTo>
                  <a:lnTo>
                    <a:pt x="236" y="510"/>
                  </a:lnTo>
                  <a:lnTo>
                    <a:pt x="228" y="490"/>
                  </a:lnTo>
                  <a:lnTo>
                    <a:pt x="217" y="466"/>
                  </a:lnTo>
                  <a:lnTo>
                    <a:pt x="205" y="442"/>
                  </a:lnTo>
                  <a:lnTo>
                    <a:pt x="189" y="415"/>
                  </a:lnTo>
                  <a:lnTo>
                    <a:pt x="173" y="387"/>
                  </a:lnTo>
                  <a:lnTo>
                    <a:pt x="155" y="357"/>
                  </a:lnTo>
                  <a:lnTo>
                    <a:pt x="136" y="328"/>
                  </a:lnTo>
                  <a:lnTo>
                    <a:pt x="99" y="271"/>
                  </a:lnTo>
                  <a:lnTo>
                    <a:pt x="63" y="218"/>
                  </a:lnTo>
                  <a:lnTo>
                    <a:pt x="33" y="173"/>
                  </a:lnTo>
                  <a:lnTo>
                    <a:pt x="13" y="142"/>
                  </a:lnTo>
                  <a:lnTo>
                    <a:pt x="8" y="135"/>
                  </a:lnTo>
                  <a:lnTo>
                    <a:pt x="5" y="127"/>
                  </a:lnTo>
                  <a:lnTo>
                    <a:pt x="4" y="120"/>
                  </a:lnTo>
                  <a:lnTo>
                    <a:pt x="1" y="113"/>
                  </a:lnTo>
                  <a:lnTo>
                    <a:pt x="0" y="105"/>
                  </a:lnTo>
                  <a:lnTo>
                    <a:pt x="0" y="97"/>
                  </a:lnTo>
                  <a:lnTo>
                    <a:pt x="1" y="88"/>
                  </a:lnTo>
                  <a:lnTo>
                    <a:pt x="1" y="80"/>
                  </a:lnTo>
                  <a:lnTo>
                    <a:pt x="5" y="63"/>
                  </a:lnTo>
                  <a:lnTo>
                    <a:pt x="10" y="47"/>
                  </a:lnTo>
                  <a:lnTo>
                    <a:pt x="16" y="33"/>
                  </a:lnTo>
                  <a:lnTo>
                    <a:pt x="24" y="18"/>
                  </a:lnTo>
                  <a:lnTo>
                    <a:pt x="28" y="10"/>
                  </a:lnTo>
                  <a:lnTo>
                    <a:pt x="34" y="5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1" y="6"/>
                  </a:lnTo>
                  <a:lnTo>
                    <a:pt x="64" y="12"/>
                  </a:lnTo>
                  <a:lnTo>
                    <a:pt x="86" y="51"/>
                  </a:lnTo>
                  <a:lnTo>
                    <a:pt x="117" y="109"/>
                  </a:lnTo>
                  <a:lnTo>
                    <a:pt x="154" y="179"/>
                  </a:lnTo>
                  <a:lnTo>
                    <a:pt x="191" y="254"/>
                  </a:lnTo>
                  <a:lnTo>
                    <a:pt x="209" y="292"/>
                  </a:lnTo>
                  <a:lnTo>
                    <a:pt x="226" y="329"/>
                  </a:lnTo>
                  <a:lnTo>
                    <a:pt x="241" y="365"/>
                  </a:lnTo>
                  <a:lnTo>
                    <a:pt x="252" y="398"/>
                  </a:lnTo>
                  <a:lnTo>
                    <a:pt x="256" y="414"/>
                  </a:lnTo>
                  <a:lnTo>
                    <a:pt x="261" y="427"/>
                  </a:lnTo>
                  <a:lnTo>
                    <a:pt x="264" y="440"/>
                  </a:lnTo>
                  <a:lnTo>
                    <a:pt x="266" y="453"/>
                  </a:lnTo>
                  <a:lnTo>
                    <a:pt x="268" y="464"/>
                  </a:lnTo>
                  <a:lnTo>
                    <a:pt x="266" y="474"/>
                  </a:lnTo>
                  <a:lnTo>
                    <a:pt x="265" y="483"/>
                  </a:lnTo>
                  <a:lnTo>
                    <a:pt x="263" y="490"/>
                  </a:lnTo>
                  <a:lnTo>
                    <a:pt x="261" y="492"/>
                  </a:lnTo>
                  <a:lnTo>
                    <a:pt x="257" y="495"/>
                  </a:lnTo>
                  <a:lnTo>
                    <a:pt x="254" y="502"/>
                  </a:lnTo>
                  <a:lnTo>
                    <a:pt x="252" y="509"/>
                  </a:lnTo>
                  <a:lnTo>
                    <a:pt x="249" y="516"/>
                  </a:lnTo>
                  <a:lnTo>
                    <a:pt x="245" y="521"/>
                  </a:lnTo>
                  <a:lnTo>
                    <a:pt x="243" y="526"/>
                  </a:lnTo>
                  <a:lnTo>
                    <a:pt x="240" y="527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83" name="Freeform 91"/>
            <p:cNvSpPr>
              <a:spLocks/>
            </p:cNvSpPr>
            <p:nvPr/>
          </p:nvSpPr>
          <p:spPr bwMode="auto">
            <a:xfrm>
              <a:off x="3737" y="1885"/>
              <a:ext cx="67" cy="131"/>
            </a:xfrm>
            <a:custGeom>
              <a:avLst/>
              <a:gdLst>
                <a:gd name="T0" fmla="*/ 240 w 268"/>
                <a:gd name="T1" fmla="*/ 527 h 527"/>
                <a:gd name="T2" fmla="*/ 236 w 268"/>
                <a:gd name="T3" fmla="*/ 510 h 527"/>
                <a:gd name="T4" fmla="*/ 228 w 268"/>
                <a:gd name="T5" fmla="*/ 490 h 527"/>
                <a:gd name="T6" fmla="*/ 217 w 268"/>
                <a:gd name="T7" fmla="*/ 466 h 527"/>
                <a:gd name="T8" fmla="*/ 205 w 268"/>
                <a:gd name="T9" fmla="*/ 442 h 527"/>
                <a:gd name="T10" fmla="*/ 189 w 268"/>
                <a:gd name="T11" fmla="*/ 415 h 527"/>
                <a:gd name="T12" fmla="*/ 173 w 268"/>
                <a:gd name="T13" fmla="*/ 387 h 527"/>
                <a:gd name="T14" fmla="*/ 155 w 268"/>
                <a:gd name="T15" fmla="*/ 357 h 527"/>
                <a:gd name="T16" fmla="*/ 136 w 268"/>
                <a:gd name="T17" fmla="*/ 328 h 527"/>
                <a:gd name="T18" fmla="*/ 99 w 268"/>
                <a:gd name="T19" fmla="*/ 271 h 527"/>
                <a:gd name="T20" fmla="*/ 63 w 268"/>
                <a:gd name="T21" fmla="*/ 218 h 527"/>
                <a:gd name="T22" fmla="*/ 33 w 268"/>
                <a:gd name="T23" fmla="*/ 173 h 527"/>
                <a:gd name="T24" fmla="*/ 13 w 268"/>
                <a:gd name="T25" fmla="*/ 142 h 527"/>
                <a:gd name="T26" fmla="*/ 8 w 268"/>
                <a:gd name="T27" fmla="*/ 135 h 527"/>
                <a:gd name="T28" fmla="*/ 5 w 268"/>
                <a:gd name="T29" fmla="*/ 127 h 527"/>
                <a:gd name="T30" fmla="*/ 4 w 268"/>
                <a:gd name="T31" fmla="*/ 120 h 527"/>
                <a:gd name="T32" fmla="*/ 1 w 268"/>
                <a:gd name="T33" fmla="*/ 113 h 527"/>
                <a:gd name="T34" fmla="*/ 0 w 268"/>
                <a:gd name="T35" fmla="*/ 105 h 527"/>
                <a:gd name="T36" fmla="*/ 0 w 268"/>
                <a:gd name="T37" fmla="*/ 97 h 527"/>
                <a:gd name="T38" fmla="*/ 1 w 268"/>
                <a:gd name="T39" fmla="*/ 88 h 527"/>
                <a:gd name="T40" fmla="*/ 1 w 268"/>
                <a:gd name="T41" fmla="*/ 80 h 527"/>
                <a:gd name="T42" fmla="*/ 5 w 268"/>
                <a:gd name="T43" fmla="*/ 63 h 527"/>
                <a:gd name="T44" fmla="*/ 10 w 268"/>
                <a:gd name="T45" fmla="*/ 47 h 527"/>
                <a:gd name="T46" fmla="*/ 16 w 268"/>
                <a:gd name="T47" fmla="*/ 33 h 527"/>
                <a:gd name="T48" fmla="*/ 24 w 268"/>
                <a:gd name="T49" fmla="*/ 18 h 527"/>
                <a:gd name="T50" fmla="*/ 28 w 268"/>
                <a:gd name="T51" fmla="*/ 10 h 527"/>
                <a:gd name="T52" fmla="*/ 34 w 268"/>
                <a:gd name="T53" fmla="*/ 5 h 527"/>
                <a:gd name="T54" fmla="*/ 41 w 268"/>
                <a:gd name="T55" fmla="*/ 1 h 527"/>
                <a:gd name="T56" fmla="*/ 46 w 268"/>
                <a:gd name="T57" fmla="*/ 0 h 527"/>
                <a:gd name="T58" fmla="*/ 52 w 268"/>
                <a:gd name="T59" fmla="*/ 0 h 527"/>
                <a:gd name="T60" fmla="*/ 57 w 268"/>
                <a:gd name="T61" fmla="*/ 3 h 527"/>
                <a:gd name="T62" fmla="*/ 61 w 268"/>
                <a:gd name="T63" fmla="*/ 6 h 527"/>
                <a:gd name="T64" fmla="*/ 64 w 268"/>
                <a:gd name="T65" fmla="*/ 12 h 527"/>
                <a:gd name="T66" fmla="*/ 86 w 268"/>
                <a:gd name="T67" fmla="*/ 51 h 527"/>
                <a:gd name="T68" fmla="*/ 117 w 268"/>
                <a:gd name="T69" fmla="*/ 109 h 527"/>
                <a:gd name="T70" fmla="*/ 154 w 268"/>
                <a:gd name="T71" fmla="*/ 179 h 527"/>
                <a:gd name="T72" fmla="*/ 191 w 268"/>
                <a:gd name="T73" fmla="*/ 254 h 527"/>
                <a:gd name="T74" fmla="*/ 209 w 268"/>
                <a:gd name="T75" fmla="*/ 292 h 527"/>
                <a:gd name="T76" fmla="*/ 226 w 268"/>
                <a:gd name="T77" fmla="*/ 329 h 527"/>
                <a:gd name="T78" fmla="*/ 241 w 268"/>
                <a:gd name="T79" fmla="*/ 365 h 527"/>
                <a:gd name="T80" fmla="*/ 252 w 268"/>
                <a:gd name="T81" fmla="*/ 398 h 527"/>
                <a:gd name="T82" fmla="*/ 256 w 268"/>
                <a:gd name="T83" fmla="*/ 414 h 527"/>
                <a:gd name="T84" fmla="*/ 261 w 268"/>
                <a:gd name="T85" fmla="*/ 427 h 527"/>
                <a:gd name="T86" fmla="*/ 264 w 268"/>
                <a:gd name="T87" fmla="*/ 440 h 527"/>
                <a:gd name="T88" fmla="*/ 266 w 268"/>
                <a:gd name="T89" fmla="*/ 453 h 527"/>
                <a:gd name="T90" fmla="*/ 268 w 268"/>
                <a:gd name="T91" fmla="*/ 464 h 527"/>
                <a:gd name="T92" fmla="*/ 266 w 268"/>
                <a:gd name="T93" fmla="*/ 474 h 527"/>
                <a:gd name="T94" fmla="*/ 265 w 268"/>
                <a:gd name="T95" fmla="*/ 483 h 527"/>
                <a:gd name="T96" fmla="*/ 263 w 268"/>
                <a:gd name="T97" fmla="*/ 490 h 527"/>
                <a:gd name="T98" fmla="*/ 261 w 268"/>
                <a:gd name="T99" fmla="*/ 492 h 527"/>
                <a:gd name="T100" fmla="*/ 257 w 268"/>
                <a:gd name="T101" fmla="*/ 495 h 527"/>
                <a:gd name="T102" fmla="*/ 254 w 268"/>
                <a:gd name="T103" fmla="*/ 502 h 527"/>
                <a:gd name="T104" fmla="*/ 252 w 268"/>
                <a:gd name="T105" fmla="*/ 509 h 527"/>
                <a:gd name="T106" fmla="*/ 249 w 268"/>
                <a:gd name="T107" fmla="*/ 516 h 527"/>
                <a:gd name="T108" fmla="*/ 245 w 268"/>
                <a:gd name="T109" fmla="*/ 521 h 527"/>
                <a:gd name="T110" fmla="*/ 243 w 268"/>
                <a:gd name="T111" fmla="*/ 526 h 527"/>
                <a:gd name="T112" fmla="*/ 240 w 268"/>
                <a:gd name="T113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8" h="527">
                  <a:moveTo>
                    <a:pt x="240" y="527"/>
                  </a:moveTo>
                  <a:lnTo>
                    <a:pt x="236" y="510"/>
                  </a:lnTo>
                  <a:lnTo>
                    <a:pt x="228" y="490"/>
                  </a:lnTo>
                  <a:lnTo>
                    <a:pt x="217" y="466"/>
                  </a:lnTo>
                  <a:lnTo>
                    <a:pt x="205" y="442"/>
                  </a:lnTo>
                  <a:lnTo>
                    <a:pt x="189" y="415"/>
                  </a:lnTo>
                  <a:lnTo>
                    <a:pt x="173" y="387"/>
                  </a:lnTo>
                  <a:lnTo>
                    <a:pt x="155" y="357"/>
                  </a:lnTo>
                  <a:lnTo>
                    <a:pt x="136" y="328"/>
                  </a:lnTo>
                  <a:lnTo>
                    <a:pt x="99" y="271"/>
                  </a:lnTo>
                  <a:lnTo>
                    <a:pt x="63" y="218"/>
                  </a:lnTo>
                  <a:lnTo>
                    <a:pt x="33" y="173"/>
                  </a:lnTo>
                  <a:lnTo>
                    <a:pt x="13" y="142"/>
                  </a:lnTo>
                  <a:lnTo>
                    <a:pt x="8" y="135"/>
                  </a:lnTo>
                  <a:lnTo>
                    <a:pt x="5" y="127"/>
                  </a:lnTo>
                  <a:lnTo>
                    <a:pt x="4" y="120"/>
                  </a:lnTo>
                  <a:lnTo>
                    <a:pt x="1" y="113"/>
                  </a:lnTo>
                  <a:lnTo>
                    <a:pt x="0" y="105"/>
                  </a:lnTo>
                  <a:lnTo>
                    <a:pt x="0" y="97"/>
                  </a:lnTo>
                  <a:lnTo>
                    <a:pt x="1" y="88"/>
                  </a:lnTo>
                  <a:lnTo>
                    <a:pt x="1" y="80"/>
                  </a:lnTo>
                  <a:lnTo>
                    <a:pt x="5" y="63"/>
                  </a:lnTo>
                  <a:lnTo>
                    <a:pt x="10" y="47"/>
                  </a:lnTo>
                  <a:lnTo>
                    <a:pt x="16" y="33"/>
                  </a:lnTo>
                  <a:lnTo>
                    <a:pt x="24" y="18"/>
                  </a:lnTo>
                  <a:lnTo>
                    <a:pt x="28" y="10"/>
                  </a:lnTo>
                  <a:lnTo>
                    <a:pt x="34" y="5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1" y="6"/>
                  </a:lnTo>
                  <a:lnTo>
                    <a:pt x="64" y="12"/>
                  </a:lnTo>
                  <a:lnTo>
                    <a:pt x="86" y="51"/>
                  </a:lnTo>
                  <a:lnTo>
                    <a:pt x="117" y="109"/>
                  </a:lnTo>
                  <a:lnTo>
                    <a:pt x="154" y="179"/>
                  </a:lnTo>
                  <a:lnTo>
                    <a:pt x="191" y="254"/>
                  </a:lnTo>
                  <a:lnTo>
                    <a:pt x="209" y="292"/>
                  </a:lnTo>
                  <a:lnTo>
                    <a:pt x="226" y="329"/>
                  </a:lnTo>
                  <a:lnTo>
                    <a:pt x="241" y="365"/>
                  </a:lnTo>
                  <a:lnTo>
                    <a:pt x="252" y="398"/>
                  </a:lnTo>
                  <a:lnTo>
                    <a:pt x="256" y="414"/>
                  </a:lnTo>
                  <a:lnTo>
                    <a:pt x="261" y="427"/>
                  </a:lnTo>
                  <a:lnTo>
                    <a:pt x="264" y="440"/>
                  </a:lnTo>
                  <a:lnTo>
                    <a:pt x="266" y="453"/>
                  </a:lnTo>
                  <a:lnTo>
                    <a:pt x="268" y="464"/>
                  </a:lnTo>
                  <a:lnTo>
                    <a:pt x="266" y="474"/>
                  </a:lnTo>
                  <a:lnTo>
                    <a:pt x="265" y="483"/>
                  </a:lnTo>
                  <a:lnTo>
                    <a:pt x="263" y="490"/>
                  </a:lnTo>
                  <a:lnTo>
                    <a:pt x="261" y="492"/>
                  </a:lnTo>
                  <a:lnTo>
                    <a:pt x="257" y="495"/>
                  </a:lnTo>
                  <a:lnTo>
                    <a:pt x="254" y="502"/>
                  </a:lnTo>
                  <a:lnTo>
                    <a:pt x="252" y="509"/>
                  </a:lnTo>
                  <a:lnTo>
                    <a:pt x="249" y="516"/>
                  </a:lnTo>
                  <a:lnTo>
                    <a:pt x="245" y="521"/>
                  </a:lnTo>
                  <a:lnTo>
                    <a:pt x="243" y="526"/>
                  </a:lnTo>
                  <a:lnTo>
                    <a:pt x="240" y="527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84" name="Freeform 92"/>
            <p:cNvSpPr>
              <a:spLocks/>
            </p:cNvSpPr>
            <p:nvPr/>
          </p:nvSpPr>
          <p:spPr bwMode="auto">
            <a:xfrm>
              <a:off x="1653" y="2061"/>
              <a:ext cx="300" cy="1681"/>
            </a:xfrm>
            <a:custGeom>
              <a:avLst/>
              <a:gdLst>
                <a:gd name="T0" fmla="*/ 544 w 1200"/>
                <a:gd name="T1" fmla="*/ 6713 h 6722"/>
                <a:gd name="T2" fmla="*/ 242 w 1200"/>
                <a:gd name="T3" fmla="*/ 6713 h 6722"/>
                <a:gd name="T4" fmla="*/ 38 w 1200"/>
                <a:gd name="T5" fmla="*/ 6702 h 6722"/>
                <a:gd name="T6" fmla="*/ 12 w 1200"/>
                <a:gd name="T7" fmla="*/ 6644 h 6722"/>
                <a:gd name="T8" fmla="*/ 49 w 1200"/>
                <a:gd name="T9" fmla="*/ 6580 h 6722"/>
                <a:gd name="T10" fmla="*/ 106 w 1200"/>
                <a:gd name="T11" fmla="*/ 6521 h 6722"/>
                <a:gd name="T12" fmla="*/ 232 w 1200"/>
                <a:gd name="T13" fmla="*/ 6425 h 6722"/>
                <a:gd name="T14" fmla="*/ 357 w 1200"/>
                <a:gd name="T15" fmla="*/ 6331 h 6722"/>
                <a:gd name="T16" fmla="*/ 415 w 1200"/>
                <a:gd name="T17" fmla="*/ 6272 h 6722"/>
                <a:gd name="T18" fmla="*/ 446 w 1200"/>
                <a:gd name="T19" fmla="*/ 6014 h 6722"/>
                <a:gd name="T20" fmla="*/ 448 w 1200"/>
                <a:gd name="T21" fmla="*/ 5168 h 6722"/>
                <a:gd name="T22" fmla="*/ 452 w 1200"/>
                <a:gd name="T23" fmla="*/ 4322 h 6722"/>
                <a:gd name="T24" fmla="*/ 454 w 1200"/>
                <a:gd name="T25" fmla="*/ 3480 h 6722"/>
                <a:gd name="T26" fmla="*/ 452 w 1200"/>
                <a:gd name="T27" fmla="*/ 2820 h 6722"/>
                <a:gd name="T28" fmla="*/ 436 w 1200"/>
                <a:gd name="T29" fmla="*/ 2695 h 6722"/>
                <a:gd name="T30" fmla="*/ 415 w 1200"/>
                <a:gd name="T31" fmla="*/ 2579 h 6722"/>
                <a:gd name="T32" fmla="*/ 379 w 1200"/>
                <a:gd name="T33" fmla="*/ 2461 h 6722"/>
                <a:gd name="T34" fmla="*/ 321 w 1200"/>
                <a:gd name="T35" fmla="*/ 2313 h 6722"/>
                <a:gd name="T36" fmla="*/ 266 w 1200"/>
                <a:gd name="T37" fmla="*/ 2169 h 6722"/>
                <a:gd name="T38" fmla="*/ 222 w 1200"/>
                <a:gd name="T39" fmla="*/ 2016 h 6722"/>
                <a:gd name="T40" fmla="*/ 187 w 1200"/>
                <a:gd name="T41" fmla="*/ 1859 h 6722"/>
                <a:gd name="T42" fmla="*/ 156 w 1200"/>
                <a:gd name="T43" fmla="*/ 1659 h 6722"/>
                <a:gd name="T44" fmla="*/ 137 w 1200"/>
                <a:gd name="T45" fmla="*/ 1349 h 6722"/>
                <a:gd name="T46" fmla="*/ 149 w 1200"/>
                <a:gd name="T47" fmla="*/ 1101 h 6722"/>
                <a:gd name="T48" fmla="*/ 166 w 1200"/>
                <a:gd name="T49" fmla="*/ 956 h 6722"/>
                <a:gd name="T50" fmla="*/ 196 w 1200"/>
                <a:gd name="T51" fmla="*/ 796 h 6722"/>
                <a:gd name="T52" fmla="*/ 259 w 1200"/>
                <a:gd name="T53" fmla="*/ 582 h 6722"/>
                <a:gd name="T54" fmla="*/ 329 w 1200"/>
                <a:gd name="T55" fmla="*/ 369 h 6722"/>
                <a:gd name="T56" fmla="*/ 401 w 1200"/>
                <a:gd name="T57" fmla="*/ 159 h 6722"/>
                <a:gd name="T58" fmla="*/ 463 w 1200"/>
                <a:gd name="T59" fmla="*/ 4 h 6722"/>
                <a:gd name="T60" fmla="*/ 499 w 1200"/>
                <a:gd name="T61" fmla="*/ 2 h 6722"/>
                <a:gd name="T62" fmla="*/ 528 w 1200"/>
                <a:gd name="T63" fmla="*/ 146 h 6722"/>
                <a:gd name="T64" fmla="*/ 555 w 1200"/>
                <a:gd name="T65" fmla="*/ 345 h 6722"/>
                <a:gd name="T66" fmla="*/ 590 w 1200"/>
                <a:gd name="T67" fmla="*/ 546 h 6722"/>
                <a:gd name="T68" fmla="*/ 629 w 1200"/>
                <a:gd name="T69" fmla="*/ 746 h 6722"/>
                <a:gd name="T70" fmla="*/ 665 w 1200"/>
                <a:gd name="T71" fmla="*/ 1062 h 6722"/>
                <a:gd name="T72" fmla="*/ 690 w 1200"/>
                <a:gd name="T73" fmla="*/ 1412 h 6722"/>
                <a:gd name="T74" fmla="*/ 692 w 1200"/>
                <a:gd name="T75" fmla="*/ 1719 h 6722"/>
                <a:gd name="T76" fmla="*/ 679 w 1200"/>
                <a:gd name="T77" fmla="*/ 1894 h 6722"/>
                <a:gd name="T78" fmla="*/ 654 w 1200"/>
                <a:gd name="T79" fmla="*/ 2071 h 6722"/>
                <a:gd name="T80" fmla="*/ 613 w 1200"/>
                <a:gd name="T81" fmla="*/ 2249 h 6722"/>
                <a:gd name="T82" fmla="*/ 566 w 1200"/>
                <a:gd name="T83" fmla="*/ 2401 h 6722"/>
                <a:gd name="T84" fmla="*/ 530 w 1200"/>
                <a:gd name="T85" fmla="*/ 2502 h 6722"/>
                <a:gd name="T86" fmla="*/ 518 w 1200"/>
                <a:gd name="T87" fmla="*/ 2771 h 6722"/>
                <a:gd name="T88" fmla="*/ 497 w 1200"/>
                <a:gd name="T89" fmla="*/ 3692 h 6722"/>
                <a:gd name="T90" fmla="*/ 493 w 1200"/>
                <a:gd name="T91" fmla="*/ 4616 h 6722"/>
                <a:gd name="T92" fmla="*/ 504 w 1200"/>
                <a:gd name="T93" fmla="*/ 5543 h 6722"/>
                <a:gd name="T94" fmla="*/ 524 w 1200"/>
                <a:gd name="T95" fmla="*/ 6242 h 6722"/>
                <a:gd name="T96" fmla="*/ 552 w 1200"/>
                <a:gd name="T97" fmla="*/ 6268 h 6722"/>
                <a:gd name="T98" fmla="*/ 694 w 1200"/>
                <a:gd name="T99" fmla="*/ 6341 h 6722"/>
                <a:gd name="T100" fmla="*/ 850 w 1200"/>
                <a:gd name="T101" fmla="*/ 6399 h 6722"/>
                <a:gd name="T102" fmla="*/ 1042 w 1200"/>
                <a:gd name="T103" fmla="*/ 6486 h 6722"/>
                <a:gd name="T104" fmla="*/ 1134 w 1200"/>
                <a:gd name="T105" fmla="*/ 6543 h 6722"/>
                <a:gd name="T106" fmla="*/ 1191 w 1200"/>
                <a:gd name="T107" fmla="*/ 6601 h 6722"/>
                <a:gd name="T108" fmla="*/ 1192 w 1200"/>
                <a:gd name="T109" fmla="*/ 6658 h 6722"/>
                <a:gd name="T110" fmla="*/ 1085 w 1200"/>
                <a:gd name="T111" fmla="*/ 6698 h 6722"/>
                <a:gd name="T112" fmla="*/ 849 w 1200"/>
                <a:gd name="T113" fmla="*/ 6710 h 6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0" h="6722">
                  <a:moveTo>
                    <a:pt x="672" y="6722"/>
                  </a:moveTo>
                  <a:lnTo>
                    <a:pt x="630" y="6717"/>
                  </a:lnTo>
                  <a:lnTo>
                    <a:pt x="588" y="6715"/>
                  </a:lnTo>
                  <a:lnTo>
                    <a:pt x="544" y="6713"/>
                  </a:lnTo>
                  <a:lnTo>
                    <a:pt x="501" y="6711"/>
                  </a:lnTo>
                  <a:lnTo>
                    <a:pt x="415" y="6711"/>
                  </a:lnTo>
                  <a:lnTo>
                    <a:pt x="328" y="6711"/>
                  </a:lnTo>
                  <a:lnTo>
                    <a:pt x="242" y="6713"/>
                  </a:lnTo>
                  <a:lnTo>
                    <a:pt x="159" y="6710"/>
                  </a:lnTo>
                  <a:lnTo>
                    <a:pt x="118" y="6709"/>
                  </a:lnTo>
                  <a:lnTo>
                    <a:pt x="78" y="6706"/>
                  </a:lnTo>
                  <a:lnTo>
                    <a:pt x="38" y="6702"/>
                  </a:lnTo>
                  <a:lnTo>
                    <a:pt x="0" y="6697"/>
                  </a:lnTo>
                  <a:lnTo>
                    <a:pt x="3" y="6679"/>
                  </a:lnTo>
                  <a:lnTo>
                    <a:pt x="6" y="6662"/>
                  </a:lnTo>
                  <a:lnTo>
                    <a:pt x="12" y="6644"/>
                  </a:lnTo>
                  <a:lnTo>
                    <a:pt x="18" y="6627"/>
                  </a:lnTo>
                  <a:lnTo>
                    <a:pt x="27" y="6612"/>
                  </a:lnTo>
                  <a:lnTo>
                    <a:pt x="37" y="6596"/>
                  </a:lnTo>
                  <a:lnTo>
                    <a:pt x="49" y="6580"/>
                  </a:lnTo>
                  <a:lnTo>
                    <a:pt x="61" y="6564"/>
                  </a:lnTo>
                  <a:lnTo>
                    <a:pt x="76" y="6550"/>
                  </a:lnTo>
                  <a:lnTo>
                    <a:pt x="90" y="6535"/>
                  </a:lnTo>
                  <a:lnTo>
                    <a:pt x="106" y="6521"/>
                  </a:lnTo>
                  <a:lnTo>
                    <a:pt x="122" y="6507"/>
                  </a:lnTo>
                  <a:lnTo>
                    <a:pt x="158" y="6479"/>
                  </a:lnTo>
                  <a:lnTo>
                    <a:pt x="193" y="6452"/>
                  </a:lnTo>
                  <a:lnTo>
                    <a:pt x="232" y="6425"/>
                  </a:lnTo>
                  <a:lnTo>
                    <a:pt x="269" y="6398"/>
                  </a:lnTo>
                  <a:lnTo>
                    <a:pt x="306" y="6371"/>
                  </a:lnTo>
                  <a:lnTo>
                    <a:pt x="341" y="6344"/>
                  </a:lnTo>
                  <a:lnTo>
                    <a:pt x="357" y="6331"/>
                  </a:lnTo>
                  <a:lnTo>
                    <a:pt x="373" y="6316"/>
                  </a:lnTo>
                  <a:lnTo>
                    <a:pt x="388" y="6302"/>
                  </a:lnTo>
                  <a:lnTo>
                    <a:pt x="402" y="6287"/>
                  </a:lnTo>
                  <a:lnTo>
                    <a:pt x="415" y="6272"/>
                  </a:lnTo>
                  <a:lnTo>
                    <a:pt x="426" y="6258"/>
                  </a:lnTo>
                  <a:lnTo>
                    <a:pt x="437" y="6242"/>
                  </a:lnTo>
                  <a:lnTo>
                    <a:pt x="445" y="6226"/>
                  </a:lnTo>
                  <a:lnTo>
                    <a:pt x="446" y="6014"/>
                  </a:lnTo>
                  <a:lnTo>
                    <a:pt x="446" y="5803"/>
                  </a:lnTo>
                  <a:lnTo>
                    <a:pt x="446" y="5591"/>
                  </a:lnTo>
                  <a:lnTo>
                    <a:pt x="447" y="5380"/>
                  </a:lnTo>
                  <a:lnTo>
                    <a:pt x="448" y="5168"/>
                  </a:lnTo>
                  <a:lnTo>
                    <a:pt x="449" y="4957"/>
                  </a:lnTo>
                  <a:lnTo>
                    <a:pt x="449" y="4744"/>
                  </a:lnTo>
                  <a:lnTo>
                    <a:pt x="451" y="4533"/>
                  </a:lnTo>
                  <a:lnTo>
                    <a:pt x="452" y="4322"/>
                  </a:lnTo>
                  <a:lnTo>
                    <a:pt x="453" y="4111"/>
                  </a:lnTo>
                  <a:lnTo>
                    <a:pt x="454" y="3901"/>
                  </a:lnTo>
                  <a:lnTo>
                    <a:pt x="454" y="3690"/>
                  </a:lnTo>
                  <a:lnTo>
                    <a:pt x="454" y="3480"/>
                  </a:lnTo>
                  <a:lnTo>
                    <a:pt x="455" y="3270"/>
                  </a:lnTo>
                  <a:lnTo>
                    <a:pt x="454" y="3060"/>
                  </a:lnTo>
                  <a:lnTo>
                    <a:pt x="454" y="2851"/>
                  </a:lnTo>
                  <a:lnTo>
                    <a:pt x="452" y="2820"/>
                  </a:lnTo>
                  <a:lnTo>
                    <a:pt x="448" y="2789"/>
                  </a:lnTo>
                  <a:lnTo>
                    <a:pt x="444" y="2757"/>
                  </a:lnTo>
                  <a:lnTo>
                    <a:pt x="440" y="2727"/>
                  </a:lnTo>
                  <a:lnTo>
                    <a:pt x="436" y="2695"/>
                  </a:lnTo>
                  <a:lnTo>
                    <a:pt x="431" y="2665"/>
                  </a:lnTo>
                  <a:lnTo>
                    <a:pt x="426" y="2635"/>
                  </a:lnTo>
                  <a:lnTo>
                    <a:pt x="420" y="2603"/>
                  </a:lnTo>
                  <a:lnTo>
                    <a:pt x="415" y="2579"/>
                  </a:lnTo>
                  <a:lnTo>
                    <a:pt x="408" y="2552"/>
                  </a:lnTo>
                  <a:lnTo>
                    <a:pt x="399" y="2524"/>
                  </a:lnTo>
                  <a:lnTo>
                    <a:pt x="390" y="2493"/>
                  </a:lnTo>
                  <a:lnTo>
                    <a:pt x="379" y="2461"/>
                  </a:lnTo>
                  <a:lnTo>
                    <a:pt x="365" y="2426"/>
                  </a:lnTo>
                  <a:lnTo>
                    <a:pt x="352" y="2388"/>
                  </a:lnTo>
                  <a:lnTo>
                    <a:pt x="337" y="2346"/>
                  </a:lnTo>
                  <a:lnTo>
                    <a:pt x="321" y="2313"/>
                  </a:lnTo>
                  <a:lnTo>
                    <a:pt x="307" y="2278"/>
                  </a:lnTo>
                  <a:lnTo>
                    <a:pt x="292" y="2242"/>
                  </a:lnTo>
                  <a:lnTo>
                    <a:pt x="279" y="2206"/>
                  </a:lnTo>
                  <a:lnTo>
                    <a:pt x="266" y="2169"/>
                  </a:lnTo>
                  <a:lnTo>
                    <a:pt x="254" y="2131"/>
                  </a:lnTo>
                  <a:lnTo>
                    <a:pt x="243" y="2094"/>
                  </a:lnTo>
                  <a:lnTo>
                    <a:pt x="232" y="2055"/>
                  </a:lnTo>
                  <a:lnTo>
                    <a:pt x="222" y="2016"/>
                  </a:lnTo>
                  <a:lnTo>
                    <a:pt x="213" y="1977"/>
                  </a:lnTo>
                  <a:lnTo>
                    <a:pt x="204" y="1938"/>
                  </a:lnTo>
                  <a:lnTo>
                    <a:pt x="195" y="1898"/>
                  </a:lnTo>
                  <a:lnTo>
                    <a:pt x="187" y="1859"/>
                  </a:lnTo>
                  <a:lnTo>
                    <a:pt x="180" y="1819"/>
                  </a:lnTo>
                  <a:lnTo>
                    <a:pt x="173" y="1779"/>
                  </a:lnTo>
                  <a:lnTo>
                    <a:pt x="168" y="1739"/>
                  </a:lnTo>
                  <a:lnTo>
                    <a:pt x="156" y="1659"/>
                  </a:lnTo>
                  <a:lnTo>
                    <a:pt x="149" y="1581"/>
                  </a:lnTo>
                  <a:lnTo>
                    <a:pt x="143" y="1502"/>
                  </a:lnTo>
                  <a:lnTo>
                    <a:pt x="138" y="1424"/>
                  </a:lnTo>
                  <a:lnTo>
                    <a:pt x="137" y="1349"/>
                  </a:lnTo>
                  <a:lnTo>
                    <a:pt x="137" y="1276"/>
                  </a:lnTo>
                  <a:lnTo>
                    <a:pt x="140" y="1206"/>
                  </a:lnTo>
                  <a:lnTo>
                    <a:pt x="143" y="1137"/>
                  </a:lnTo>
                  <a:lnTo>
                    <a:pt x="149" y="1101"/>
                  </a:lnTo>
                  <a:lnTo>
                    <a:pt x="153" y="1065"/>
                  </a:lnTo>
                  <a:lnTo>
                    <a:pt x="158" y="1028"/>
                  </a:lnTo>
                  <a:lnTo>
                    <a:pt x="162" y="992"/>
                  </a:lnTo>
                  <a:lnTo>
                    <a:pt x="166" y="956"/>
                  </a:lnTo>
                  <a:lnTo>
                    <a:pt x="171" y="919"/>
                  </a:lnTo>
                  <a:lnTo>
                    <a:pt x="175" y="883"/>
                  </a:lnTo>
                  <a:lnTo>
                    <a:pt x="181" y="848"/>
                  </a:lnTo>
                  <a:lnTo>
                    <a:pt x="196" y="796"/>
                  </a:lnTo>
                  <a:lnTo>
                    <a:pt x="210" y="743"/>
                  </a:lnTo>
                  <a:lnTo>
                    <a:pt x="226" y="689"/>
                  </a:lnTo>
                  <a:lnTo>
                    <a:pt x="243" y="636"/>
                  </a:lnTo>
                  <a:lnTo>
                    <a:pt x="259" y="582"/>
                  </a:lnTo>
                  <a:lnTo>
                    <a:pt x="277" y="530"/>
                  </a:lnTo>
                  <a:lnTo>
                    <a:pt x="293" y="476"/>
                  </a:lnTo>
                  <a:lnTo>
                    <a:pt x="311" y="422"/>
                  </a:lnTo>
                  <a:lnTo>
                    <a:pt x="329" y="369"/>
                  </a:lnTo>
                  <a:lnTo>
                    <a:pt x="347" y="316"/>
                  </a:lnTo>
                  <a:lnTo>
                    <a:pt x="365" y="264"/>
                  </a:lnTo>
                  <a:lnTo>
                    <a:pt x="383" y="211"/>
                  </a:lnTo>
                  <a:lnTo>
                    <a:pt x="401" y="159"/>
                  </a:lnTo>
                  <a:lnTo>
                    <a:pt x="419" y="107"/>
                  </a:lnTo>
                  <a:lnTo>
                    <a:pt x="438" y="57"/>
                  </a:lnTo>
                  <a:lnTo>
                    <a:pt x="456" y="6"/>
                  </a:lnTo>
                  <a:lnTo>
                    <a:pt x="463" y="4"/>
                  </a:lnTo>
                  <a:lnTo>
                    <a:pt x="470" y="3"/>
                  </a:lnTo>
                  <a:lnTo>
                    <a:pt x="478" y="2"/>
                  </a:lnTo>
                  <a:lnTo>
                    <a:pt x="484" y="2"/>
                  </a:lnTo>
                  <a:lnTo>
                    <a:pt x="499" y="2"/>
                  </a:lnTo>
                  <a:lnTo>
                    <a:pt x="513" y="0"/>
                  </a:lnTo>
                  <a:lnTo>
                    <a:pt x="518" y="48"/>
                  </a:lnTo>
                  <a:lnTo>
                    <a:pt x="522" y="97"/>
                  </a:lnTo>
                  <a:lnTo>
                    <a:pt x="528" y="146"/>
                  </a:lnTo>
                  <a:lnTo>
                    <a:pt x="534" y="196"/>
                  </a:lnTo>
                  <a:lnTo>
                    <a:pt x="540" y="246"/>
                  </a:lnTo>
                  <a:lnTo>
                    <a:pt x="547" y="295"/>
                  </a:lnTo>
                  <a:lnTo>
                    <a:pt x="555" y="345"/>
                  </a:lnTo>
                  <a:lnTo>
                    <a:pt x="563" y="395"/>
                  </a:lnTo>
                  <a:lnTo>
                    <a:pt x="572" y="445"/>
                  </a:lnTo>
                  <a:lnTo>
                    <a:pt x="581" y="496"/>
                  </a:lnTo>
                  <a:lnTo>
                    <a:pt x="590" y="546"/>
                  </a:lnTo>
                  <a:lnTo>
                    <a:pt x="599" y="597"/>
                  </a:lnTo>
                  <a:lnTo>
                    <a:pt x="609" y="646"/>
                  </a:lnTo>
                  <a:lnTo>
                    <a:pt x="619" y="697"/>
                  </a:lnTo>
                  <a:lnTo>
                    <a:pt x="629" y="746"/>
                  </a:lnTo>
                  <a:lnTo>
                    <a:pt x="639" y="797"/>
                  </a:lnTo>
                  <a:lnTo>
                    <a:pt x="648" y="886"/>
                  </a:lnTo>
                  <a:lnTo>
                    <a:pt x="656" y="974"/>
                  </a:lnTo>
                  <a:lnTo>
                    <a:pt x="665" y="1062"/>
                  </a:lnTo>
                  <a:lnTo>
                    <a:pt x="673" y="1149"/>
                  </a:lnTo>
                  <a:lnTo>
                    <a:pt x="680" y="1237"/>
                  </a:lnTo>
                  <a:lnTo>
                    <a:pt x="685" y="1325"/>
                  </a:lnTo>
                  <a:lnTo>
                    <a:pt x="690" y="1412"/>
                  </a:lnTo>
                  <a:lnTo>
                    <a:pt x="693" y="1500"/>
                  </a:lnTo>
                  <a:lnTo>
                    <a:pt x="694" y="1587"/>
                  </a:lnTo>
                  <a:lnTo>
                    <a:pt x="693" y="1675"/>
                  </a:lnTo>
                  <a:lnTo>
                    <a:pt x="692" y="1719"/>
                  </a:lnTo>
                  <a:lnTo>
                    <a:pt x="690" y="1762"/>
                  </a:lnTo>
                  <a:lnTo>
                    <a:pt x="686" y="1806"/>
                  </a:lnTo>
                  <a:lnTo>
                    <a:pt x="683" y="1850"/>
                  </a:lnTo>
                  <a:lnTo>
                    <a:pt x="679" y="1894"/>
                  </a:lnTo>
                  <a:lnTo>
                    <a:pt x="674" y="1938"/>
                  </a:lnTo>
                  <a:lnTo>
                    <a:pt x="668" y="1982"/>
                  </a:lnTo>
                  <a:lnTo>
                    <a:pt x="661" y="2026"/>
                  </a:lnTo>
                  <a:lnTo>
                    <a:pt x="654" y="2071"/>
                  </a:lnTo>
                  <a:lnTo>
                    <a:pt x="645" y="2115"/>
                  </a:lnTo>
                  <a:lnTo>
                    <a:pt x="635" y="2160"/>
                  </a:lnTo>
                  <a:lnTo>
                    <a:pt x="625" y="2204"/>
                  </a:lnTo>
                  <a:lnTo>
                    <a:pt x="613" y="2249"/>
                  </a:lnTo>
                  <a:lnTo>
                    <a:pt x="602" y="2289"/>
                  </a:lnTo>
                  <a:lnTo>
                    <a:pt x="592" y="2323"/>
                  </a:lnTo>
                  <a:lnTo>
                    <a:pt x="583" y="2353"/>
                  </a:lnTo>
                  <a:lnTo>
                    <a:pt x="566" y="2401"/>
                  </a:lnTo>
                  <a:lnTo>
                    <a:pt x="553" y="2438"/>
                  </a:lnTo>
                  <a:lnTo>
                    <a:pt x="542" y="2466"/>
                  </a:lnTo>
                  <a:lnTo>
                    <a:pt x="534" y="2490"/>
                  </a:lnTo>
                  <a:lnTo>
                    <a:pt x="530" y="2502"/>
                  </a:lnTo>
                  <a:lnTo>
                    <a:pt x="528" y="2514"/>
                  </a:lnTo>
                  <a:lnTo>
                    <a:pt x="527" y="2526"/>
                  </a:lnTo>
                  <a:lnTo>
                    <a:pt x="526" y="2540"/>
                  </a:lnTo>
                  <a:lnTo>
                    <a:pt x="518" y="2771"/>
                  </a:lnTo>
                  <a:lnTo>
                    <a:pt x="511" y="3001"/>
                  </a:lnTo>
                  <a:lnTo>
                    <a:pt x="506" y="3231"/>
                  </a:lnTo>
                  <a:lnTo>
                    <a:pt x="500" y="3461"/>
                  </a:lnTo>
                  <a:lnTo>
                    <a:pt x="497" y="3692"/>
                  </a:lnTo>
                  <a:lnTo>
                    <a:pt x="494" y="3923"/>
                  </a:lnTo>
                  <a:lnTo>
                    <a:pt x="493" y="4154"/>
                  </a:lnTo>
                  <a:lnTo>
                    <a:pt x="492" y="4385"/>
                  </a:lnTo>
                  <a:lnTo>
                    <a:pt x="493" y="4616"/>
                  </a:lnTo>
                  <a:lnTo>
                    <a:pt x="494" y="4848"/>
                  </a:lnTo>
                  <a:lnTo>
                    <a:pt x="497" y="5079"/>
                  </a:lnTo>
                  <a:lnTo>
                    <a:pt x="500" y="5310"/>
                  </a:lnTo>
                  <a:lnTo>
                    <a:pt x="504" y="5543"/>
                  </a:lnTo>
                  <a:lnTo>
                    <a:pt x="510" y="5774"/>
                  </a:lnTo>
                  <a:lnTo>
                    <a:pt x="516" y="6006"/>
                  </a:lnTo>
                  <a:lnTo>
                    <a:pt x="522" y="6238"/>
                  </a:lnTo>
                  <a:lnTo>
                    <a:pt x="524" y="6242"/>
                  </a:lnTo>
                  <a:lnTo>
                    <a:pt x="526" y="6247"/>
                  </a:lnTo>
                  <a:lnTo>
                    <a:pt x="530" y="6251"/>
                  </a:lnTo>
                  <a:lnTo>
                    <a:pt x="536" y="6257"/>
                  </a:lnTo>
                  <a:lnTo>
                    <a:pt x="552" y="6268"/>
                  </a:lnTo>
                  <a:lnTo>
                    <a:pt x="571" y="6280"/>
                  </a:lnTo>
                  <a:lnTo>
                    <a:pt x="622" y="6307"/>
                  </a:lnTo>
                  <a:lnTo>
                    <a:pt x="682" y="6338"/>
                  </a:lnTo>
                  <a:lnTo>
                    <a:pt x="694" y="6341"/>
                  </a:lnTo>
                  <a:lnTo>
                    <a:pt x="719" y="6350"/>
                  </a:lnTo>
                  <a:lnTo>
                    <a:pt x="755" y="6362"/>
                  </a:lnTo>
                  <a:lnTo>
                    <a:pt x="800" y="6379"/>
                  </a:lnTo>
                  <a:lnTo>
                    <a:pt x="850" y="6399"/>
                  </a:lnTo>
                  <a:lnTo>
                    <a:pt x="905" y="6421"/>
                  </a:lnTo>
                  <a:lnTo>
                    <a:pt x="961" y="6445"/>
                  </a:lnTo>
                  <a:lnTo>
                    <a:pt x="1017" y="6472"/>
                  </a:lnTo>
                  <a:lnTo>
                    <a:pt x="1042" y="6486"/>
                  </a:lnTo>
                  <a:lnTo>
                    <a:pt x="1068" y="6500"/>
                  </a:lnTo>
                  <a:lnTo>
                    <a:pt x="1092" y="6515"/>
                  </a:lnTo>
                  <a:lnTo>
                    <a:pt x="1114" y="6528"/>
                  </a:lnTo>
                  <a:lnTo>
                    <a:pt x="1134" y="6543"/>
                  </a:lnTo>
                  <a:lnTo>
                    <a:pt x="1154" y="6558"/>
                  </a:lnTo>
                  <a:lnTo>
                    <a:pt x="1168" y="6572"/>
                  </a:lnTo>
                  <a:lnTo>
                    <a:pt x="1182" y="6587"/>
                  </a:lnTo>
                  <a:lnTo>
                    <a:pt x="1191" y="6601"/>
                  </a:lnTo>
                  <a:lnTo>
                    <a:pt x="1197" y="6616"/>
                  </a:lnTo>
                  <a:lnTo>
                    <a:pt x="1200" y="6630"/>
                  </a:lnTo>
                  <a:lnTo>
                    <a:pt x="1197" y="6644"/>
                  </a:lnTo>
                  <a:lnTo>
                    <a:pt x="1192" y="6658"/>
                  </a:lnTo>
                  <a:lnTo>
                    <a:pt x="1180" y="6670"/>
                  </a:lnTo>
                  <a:lnTo>
                    <a:pt x="1165" y="6682"/>
                  </a:lnTo>
                  <a:lnTo>
                    <a:pt x="1145" y="6695"/>
                  </a:lnTo>
                  <a:lnTo>
                    <a:pt x="1085" y="6698"/>
                  </a:lnTo>
                  <a:lnTo>
                    <a:pt x="1025" y="6701"/>
                  </a:lnTo>
                  <a:lnTo>
                    <a:pt x="967" y="6704"/>
                  </a:lnTo>
                  <a:lnTo>
                    <a:pt x="908" y="6707"/>
                  </a:lnTo>
                  <a:lnTo>
                    <a:pt x="849" y="6710"/>
                  </a:lnTo>
                  <a:lnTo>
                    <a:pt x="790" y="6714"/>
                  </a:lnTo>
                  <a:lnTo>
                    <a:pt x="731" y="6717"/>
                  </a:lnTo>
                  <a:lnTo>
                    <a:pt x="672" y="6722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85" name="Freeform 93"/>
            <p:cNvSpPr>
              <a:spLocks/>
            </p:cNvSpPr>
            <p:nvPr/>
          </p:nvSpPr>
          <p:spPr bwMode="auto">
            <a:xfrm>
              <a:off x="1653" y="2061"/>
              <a:ext cx="300" cy="1681"/>
            </a:xfrm>
            <a:custGeom>
              <a:avLst/>
              <a:gdLst>
                <a:gd name="T0" fmla="*/ 544 w 1200"/>
                <a:gd name="T1" fmla="*/ 6713 h 6722"/>
                <a:gd name="T2" fmla="*/ 242 w 1200"/>
                <a:gd name="T3" fmla="*/ 6713 h 6722"/>
                <a:gd name="T4" fmla="*/ 38 w 1200"/>
                <a:gd name="T5" fmla="*/ 6702 h 6722"/>
                <a:gd name="T6" fmla="*/ 12 w 1200"/>
                <a:gd name="T7" fmla="*/ 6644 h 6722"/>
                <a:gd name="T8" fmla="*/ 49 w 1200"/>
                <a:gd name="T9" fmla="*/ 6580 h 6722"/>
                <a:gd name="T10" fmla="*/ 106 w 1200"/>
                <a:gd name="T11" fmla="*/ 6521 h 6722"/>
                <a:gd name="T12" fmla="*/ 232 w 1200"/>
                <a:gd name="T13" fmla="*/ 6425 h 6722"/>
                <a:gd name="T14" fmla="*/ 357 w 1200"/>
                <a:gd name="T15" fmla="*/ 6331 h 6722"/>
                <a:gd name="T16" fmla="*/ 415 w 1200"/>
                <a:gd name="T17" fmla="*/ 6272 h 6722"/>
                <a:gd name="T18" fmla="*/ 446 w 1200"/>
                <a:gd name="T19" fmla="*/ 6014 h 6722"/>
                <a:gd name="T20" fmla="*/ 448 w 1200"/>
                <a:gd name="T21" fmla="*/ 5168 h 6722"/>
                <a:gd name="T22" fmla="*/ 452 w 1200"/>
                <a:gd name="T23" fmla="*/ 4322 h 6722"/>
                <a:gd name="T24" fmla="*/ 454 w 1200"/>
                <a:gd name="T25" fmla="*/ 3480 h 6722"/>
                <a:gd name="T26" fmla="*/ 452 w 1200"/>
                <a:gd name="T27" fmla="*/ 2820 h 6722"/>
                <a:gd name="T28" fmla="*/ 436 w 1200"/>
                <a:gd name="T29" fmla="*/ 2695 h 6722"/>
                <a:gd name="T30" fmla="*/ 415 w 1200"/>
                <a:gd name="T31" fmla="*/ 2579 h 6722"/>
                <a:gd name="T32" fmla="*/ 379 w 1200"/>
                <a:gd name="T33" fmla="*/ 2461 h 6722"/>
                <a:gd name="T34" fmla="*/ 321 w 1200"/>
                <a:gd name="T35" fmla="*/ 2313 h 6722"/>
                <a:gd name="T36" fmla="*/ 266 w 1200"/>
                <a:gd name="T37" fmla="*/ 2169 h 6722"/>
                <a:gd name="T38" fmla="*/ 222 w 1200"/>
                <a:gd name="T39" fmla="*/ 2016 h 6722"/>
                <a:gd name="T40" fmla="*/ 187 w 1200"/>
                <a:gd name="T41" fmla="*/ 1859 h 6722"/>
                <a:gd name="T42" fmla="*/ 156 w 1200"/>
                <a:gd name="T43" fmla="*/ 1659 h 6722"/>
                <a:gd name="T44" fmla="*/ 137 w 1200"/>
                <a:gd name="T45" fmla="*/ 1349 h 6722"/>
                <a:gd name="T46" fmla="*/ 149 w 1200"/>
                <a:gd name="T47" fmla="*/ 1101 h 6722"/>
                <a:gd name="T48" fmla="*/ 166 w 1200"/>
                <a:gd name="T49" fmla="*/ 956 h 6722"/>
                <a:gd name="T50" fmla="*/ 196 w 1200"/>
                <a:gd name="T51" fmla="*/ 796 h 6722"/>
                <a:gd name="T52" fmla="*/ 259 w 1200"/>
                <a:gd name="T53" fmla="*/ 582 h 6722"/>
                <a:gd name="T54" fmla="*/ 329 w 1200"/>
                <a:gd name="T55" fmla="*/ 369 h 6722"/>
                <a:gd name="T56" fmla="*/ 401 w 1200"/>
                <a:gd name="T57" fmla="*/ 159 h 6722"/>
                <a:gd name="T58" fmla="*/ 463 w 1200"/>
                <a:gd name="T59" fmla="*/ 4 h 6722"/>
                <a:gd name="T60" fmla="*/ 499 w 1200"/>
                <a:gd name="T61" fmla="*/ 2 h 6722"/>
                <a:gd name="T62" fmla="*/ 528 w 1200"/>
                <a:gd name="T63" fmla="*/ 146 h 6722"/>
                <a:gd name="T64" fmla="*/ 555 w 1200"/>
                <a:gd name="T65" fmla="*/ 345 h 6722"/>
                <a:gd name="T66" fmla="*/ 590 w 1200"/>
                <a:gd name="T67" fmla="*/ 546 h 6722"/>
                <a:gd name="T68" fmla="*/ 629 w 1200"/>
                <a:gd name="T69" fmla="*/ 746 h 6722"/>
                <a:gd name="T70" fmla="*/ 665 w 1200"/>
                <a:gd name="T71" fmla="*/ 1062 h 6722"/>
                <a:gd name="T72" fmla="*/ 690 w 1200"/>
                <a:gd name="T73" fmla="*/ 1412 h 6722"/>
                <a:gd name="T74" fmla="*/ 692 w 1200"/>
                <a:gd name="T75" fmla="*/ 1719 h 6722"/>
                <a:gd name="T76" fmla="*/ 679 w 1200"/>
                <a:gd name="T77" fmla="*/ 1894 h 6722"/>
                <a:gd name="T78" fmla="*/ 654 w 1200"/>
                <a:gd name="T79" fmla="*/ 2071 h 6722"/>
                <a:gd name="T80" fmla="*/ 613 w 1200"/>
                <a:gd name="T81" fmla="*/ 2249 h 6722"/>
                <a:gd name="T82" fmla="*/ 566 w 1200"/>
                <a:gd name="T83" fmla="*/ 2401 h 6722"/>
                <a:gd name="T84" fmla="*/ 530 w 1200"/>
                <a:gd name="T85" fmla="*/ 2502 h 6722"/>
                <a:gd name="T86" fmla="*/ 518 w 1200"/>
                <a:gd name="T87" fmla="*/ 2771 h 6722"/>
                <a:gd name="T88" fmla="*/ 497 w 1200"/>
                <a:gd name="T89" fmla="*/ 3692 h 6722"/>
                <a:gd name="T90" fmla="*/ 493 w 1200"/>
                <a:gd name="T91" fmla="*/ 4616 h 6722"/>
                <a:gd name="T92" fmla="*/ 504 w 1200"/>
                <a:gd name="T93" fmla="*/ 5543 h 6722"/>
                <a:gd name="T94" fmla="*/ 524 w 1200"/>
                <a:gd name="T95" fmla="*/ 6242 h 6722"/>
                <a:gd name="T96" fmla="*/ 552 w 1200"/>
                <a:gd name="T97" fmla="*/ 6268 h 6722"/>
                <a:gd name="T98" fmla="*/ 694 w 1200"/>
                <a:gd name="T99" fmla="*/ 6341 h 6722"/>
                <a:gd name="T100" fmla="*/ 850 w 1200"/>
                <a:gd name="T101" fmla="*/ 6399 h 6722"/>
                <a:gd name="T102" fmla="*/ 1042 w 1200"/>
                <a:gd name="T103" fmla="*/ 6486 h 6722"/>
                <a:gd name="T104" fmla="*/ 1134 w 1200"/>
                <a:gd name="T105" fmla="*/ 6543 h 6722"/>
                <a:gd name="T106" fmla="*/ 1191 w 1200"/>
                <a:gd name="T107" fmla="*/ 6601 h 6722"/>
                <a:gd name="T108" fmla="*/ 1192 w 1200"/>
                <a:gd name="T109" fmla="*/ 6658 h 6722"/>
                <a:gd name="T110" fmla="*/ 1085 w 1200"/>
                <a:gd name="T111" fmla="*/ 6698 h 6722"/>
                <a:gd name="T112" fmla="*/ 849 w 1200"/>
                <a:gd name="T113" fmla="*/ 6710 h 6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0" h="6722">
                  <a:moveTo>
                    <a:pt x="672" y="6722"/>
                  </a:moveTo>
                  <a:lnTo>
                    <a:pt x="630" y="6717"/>
                  </a:lnTo>
                  <a:lnTo>
                    <a:pt x="588" y="6715"/>
                  </a:lnTo>
                  <a:lnTo>
                    <a:pt x="544" y="6713"/>
                  </a:lnTo>
                  <a:lnTo>
                    <a:pt x="501" y="6711"/>
                  </a:lnTo>
                  <a:lnTo>
                    <a:pt x="415" y="6711"/>
                  </a:lnTo>
                  <a:lnTo>
                    <a:pt x="328" y="6711"/>
                  </a:lnTo>
                  <a:lnTo>
                    <a:pt x="242" y="6713"/>
                  </a:lnTo>
                  <a:lnTo>
                    <a:pt x="159" y="6710"/>
                  </a:lnTo>
                  <a:lnTo>
                    <a:pt x="118" y="6709"/>
                  </a:lnTo>
                  <a:lnTo>
                    <a:pt x="78" y="6706"/>
                  </a:lnTo>
                  <a:lnTo>
                    <a:pt x="38" y="6702"/>
                  </a:lnTo>
                  <a:lnTo>
                    <a:pt x="0" y="6697"/>
                  </a:lnTo>
                  <a:lnTo>
                    <a:pt x="3" y="6679"/>
                  </a:lnTo>
                  <a:lnTo>
                    <a:pt x="6" y="6662"/>
                  </a:lnTo>
                  <a:lnTo>
                    <a:pt x="12" y="6644"/>
                  </a:lnTo>
                  <a:lnTo>
                    <a:pt x="18" y="6627"/>
                  </a:lnTo>
                  <a:lnTo>
                    <a:pt x="27" y="6612"/>
                  </a:lnTo>
                  <a:lnTo>
                    <a:pt x="37" y="6596"/>
                  </a:lnTo>
                  <a:lnTo>
                    <a:pt x="49" y="6580"/>
                  </a:lnTo>
                  <a:lnTo>
                    <a:pt x="61" y="6564"/>
                  </a:lnTo>
                  <a:lnTo>
                    <a:pt x="76" y="6550"/>
                  </a:lnTo>
                  <a:lnTo>
                    <a:pt x="90" y="6535"/>
                  </a:lnTo>
                  <a:lnTo>
                    <a:pt x="106" y="6521"/>
                  </a:lnTo>
                  <a:lnTo>
                    <a:pt x="122" y="6507"/>
                  </a:lnTo>
                  <a:lnTo>
                    <a:pt x="158" y="6479"/>
                  </a:lnTo>
                  <a:lnTo>
                    <a:pt x="193" y="6452"/>
                  </a:lnTo>
                  <a:lnTo>
                    <a:pt x="232" y="6425"/>
                  </a:lnTo>
                  <a:lnTo>
                    <a:pt x="269" y="6398"/>
                  </a:lnTo>
                  <a:lnTo>
                    <a:pt x="306" y="6371"/>
                  </a:lnTo>
                  <a:lnTo>
                    <a:pt x="341" y="6344"/>
                  </a:lnTo>
                  <a:lnTo>
                    <a:pt x="357" y="6331"/>
                  </a:lnTo>
                  <a:lnTo>
                    <a:pt x="373" y="6316"/>
                  </a:lnTo>
                  <a:lnTo>
                    <a:pt x="388" y="6302"/>
                  </a:lnTo>
                  <a:lnTo>
                    <a:pt x="402" y="6287"/>
                  </a:lnTo>
                  <a:lnTo>
                    <a:pt x="415" y="6272"/>
                  </a:lnTo>
                  <a:lnTo>
                    <a:pt x="426" y="6258"/>
                  </a:lnTo>
                  <a:lnTo>
                    <a:pt x="437" y="6242"/>
                  </a:lnTo>
                  <a:lnTo>
                    <a:pt x="445" y="6226"/>
                  </a:lnTo>
                  <a:lnTo>
                    <a:pt x="446" y="6014"/>
                  </a:lnTo>
                  <a:lnTo>
                    <a:pt x="446" y="5803"/>
                  </a:lnTo>
                  <a:lnTo>
                    <a:pt x="446" y="5591"/>
                  </a:lnTo>
                  <a:lnTo>
                    <a:pt x="447" y="5380"/>
                  </a:lnTo>
                  <a:lnTo>
                    <a:pt x="448" y="5168"/>
                  </a:lnTo>
                  <a:lnTo>
                    <a:pt x="449" y="4957"/>
                  </a:lnTo>
                  <a:lnTo>
                    <a:pt x="449" y="4744"/>
                  </a:lnTo>
                  <a:lnTo>
                    <a:pt x="451" y="4533"/>
                  </a:lnTo>
                  <a:lnTo>
                    <a:pt x="452" y="4322"/>
                  </a:lnTo>
                  <a:lnTo>
                    <a:pt x="453" y="4111"/>
                  </a:lnTo>
                  <a:lnTo>
                    <a:pt x="454" y="3901"/>
                  </a:lnTo>
                  <a:lnTo>
                    <a:pt x="454" y="3690"/>
                  </a:lnTo>
                  <a:lnTo>
                    <a:pt x="454" y="3480"/>
                  </a:lnTo>
                  <a:lnTo>
                    <a:pt x="455" y="3270"/>
                  </a:lnTo>
                  <a:lnTo>
                    <a:pt x="454" y="3060"/>
                  </a:lnTo>
                  <a:lnTo>
                    <a:pt x="454" y="2851"/>
                  </a:lnTo>
                  <a:lnTo>
                    <a:pt x="452" y="2820"/>
                  </a:lnTo>
                  <a:lnTo>
                    <a:pt x="448" y="2789"/>
                  </a:lnTo>
                  <a:lnTo>
                    <a:pt x="444" y="2757"/>
                  </a:lnTo>
                  <a:lnTo>
                    <a:pt x="440" y="2727"/>
                  </a:lnTo>
                  <a:lnTo>
                    <a:pt x="436" y="2695"/>
                  </a:lnTo>
                  <a:lnTo>
                    <a:pt x="431" y="2665"/>
                  </a:lnTo>
                  <a:lnTo>
                    <a:pt x="426" y="2635"/>
                  </a:lnTo>
                  <a:lnTo>
                    <a:pt x="420" y="2603"/>
                  </a:lnTo>
                  <a:lnTo>
                    <a:pt x="415" y="2579"/>
                  </a:lnTo>
                  <a:lnTo>
                    <a:pt x="408" y="2552"/>
                  </a:lnTo>
                  <a:lnTo>
                    <a:pt x="399" y="2524"/>
                  </a:lnTo>
                  <a:lnTo>
                    <a:pt x="390" y="2493"/>
                  </a:lnTo>
                  <a:lnTo>
                    <a:pt x="379" y="2461"/>
                  </a:lnTo>
                  <a:lnTo>
                    <a:pt x="365" y="2426"/>
                  </a:lnTo>
                  <a:lnTo>
                    <a:pt x="352" y="2388"/>
                  </a:lnTo>
                  <a:lnTo>
                    <a:pt x="337" y="2346"/>
                  </a:lnTo>
                  <a:lnTo>
                    <a:pt x="321" y="2313"/>
                  </a:lnTo>
                  <a:lnTo>
                    <a:pt x="307" y="2278"/>
                  </a:lnTo>
                  <a:lnTo>
                    <a:pt x="292" y="2242"/>
                  </a:lnTo>
                  <a:lnTo>
                    <a:pt x="279" y="2206"/>
                  </a:lnTo>
                  <a:lnTo>
                    <a:pt x="266" y="2169"/>
                  </a:lnTo>
                  <a:lnTo>
                    <a:pt x="254" y="2131"/>
                  </a:lnTo>
                  <a:lnTo>
                    <a:pt x="243" y="2094"/>
                  </a:lnTo>
                  <a:lnTo>
                    <a:pt x="232" y="2055"/>
                  </a:lnTo>
                  <a:lnTo>
                    <a:pt x="222" y="2016"/>
                  </a:lnTo>
                  <a:lnTo>
                    <a:pt x="213" y="1977"/>
                  </a:lnTo>
                  <a:lnTo>
                    <a:pt x="204" y="1938"/>
                  </a:lnTo>
                  <a:lnTo>
                    <a:pt x="195" y="1898"/>
                  </a:lnTo>
                  <a:lnTo>
                    <a:pt x="187" y="1859"/>
                  </a:lnTo>
                  <a:lnTo>
                    <a:pt x="180" y="1819"/>
                  </a:lnTo>
                  <a:lnTo>
                    <a:pt x="173" y="1779"/>
                  </a:lnTo>
                  <a:lnTo>
                    <a:pt x="168" y="1739"/>
                  </a:lnTo>
                  <a:lnTo>
                    <a:pt x="156" y="1659"/>
                  </a:lnTo>
                  <a:lnTo>
                    <a:pt x="149" y="1581"/>
                  </a:lnTo>
                  <a:lnTo>
                    <a:pt x="143" y="1502"/>
                  </a:lnTo>
                  <a:lnTo>
                    <a:pt x="138" y="1424"/>
                  </a:lnTo>
                  <a:lnTo>
                    <a:pt x="137" y="1349"/>
                  </a:lnTo>
                  <a:lnTo>
                    <a:pt x="137" y="1276"/>
                  </a:lnTo>
                  <a:lnTo>
                    <a:pt x="140" y="1206"/>
                  </a:lnTo>
                  <a:lnTo>
                    <a:pt x="143" y="1137"/>
                  </a:lnTo>
                  <a:lnTo>
                    <a:pt x="149" y="1101"/>
                  </a:lnTo>
                  <a:lnTo>
                    <a:pt x="153" y="1065"/>
                  </a:lnTo>
                  <a:lnTo>
                    <a:pt x="158" y="1028"/>
                  </a:lnTo>
                  <a:lnTo>
                    <a:pt x="162" y="992"/>
                  </a:lnTo>
                  <a:lnTo>
                    <a:pt x="166" y="956"/>
                  </a:lnTo>
                  <a:lnTo>
                    <a:pt x="171" y="919"/>
                  </a:lnTo>
                  <a:lnTo>
                    <a:pt x="175" y="883"/>
                  </a:lnTo>
                  <a:lnTo>
                    <a:pt x="181" y="848"/>
                  </a:lnTo>
                  <a:lnTo>
                    <a:pt x="196" y="796"/>
                  </a:lnTo>
                  <a:lnTo>
                    <a:pt x="210" y="743"/>
                  </a:lnTo>
                  <a:lnTo>
                    <a:pt x="226" y="689"/>
                  </a:lnTo>
                  <a:lnTo>
                    <a:pt x="243" y="636"/>
                  </a:lnTo>
                  <a:lnTo>
                    <a:pt x="259" y="582"/>
                  </a:lnTo>
                  <a:lnTo>
                    <a:pt x="277" y="530"/>
                  </a:lnTo>
                  <a:lnTo>
                    <a:pt x="293" y="476"/>
                  </a:lnTo>
                  <a:lnTo>
                    <a:pt x="311" y="422"/>
                  </a:lnTo>
                  <a:lnTo>
                    <a:pt x="329" y="369"/>
                  </a:lnTo>
                  <a:lnTo>
                    <a:pt x="347" y="316"/>
                  </a:lnTo>
                  <a:lnTo>
                    <a:pt x="365" y="264"/>
                  </a:lnTo>
                  <a:lnTo>
                    <a:pt x="383" y="211"/>
                  </a:lnTo>
                  <a:lnTo>
                    <a:pt x="401" y="159"/>
                  </a:lnTo>
                  <a:lnTo>
                    <a:pt x="419" y="107"/>
                  </a:lnTo>
                  <a:lnTo>
                    <a:pt x="438" y="57"/>
                  </a:lnTo>
                  <a:lnTo>
                    <a:pt x="456" y="6"/>
                  </a:lnTo>
                  <a:lnTo>
                    <a:pt x="463" y="4"/>
                  </a:lnTo>
                  <a:lnTo>
                    <a:pt x="470" y="3"/>
                  </a:lnTo>
                  <a:lnTo>
                    <a:pt x="478" y="2"/>
                  </a:lnTo>
                  <a:lnTo>
                    <a:pt x="484" y="2"/>
                  </a:lnTo>
                  <a:lnTo>
                    <a:pt x="499" y="2"/>
                  </a:lnTo>
                  <a:lnTo>
                    <a:pt x="513" y="0"/>
                  </a:lnTo>
                  <a:lnTo>
                    <a:pt x="518" y="48"/>
                  </a:lnTo>
                  <a:lnTo>
                    <a:pt x="522" y="97"/>
                  </a:lnTo>
                  <a:lnTo>
                    <a:pt x="528" y="146"/>
                  </a:lnTo>
                  <a:lnTo>
                    <a:pt x="534" y="196"/>
                  </a:lnTo>
                  <a:lnTo>
                    <a:pt x="540" y="246"/>
                  </a:lnTo>
                  <a:lnTo>
                    <a:pt x="547" y="295"/>
                  </a:lnTo>
                  <a:lnTo>
                    <a:pt x="555" y="345"/>
                  </a:lnTo>
                  <a:lnTo>
                    <a:pt x="563" y="395"/>
                  </a:lnTo>
                  <a:lnTo>
                    <a:pt x="572" y="445"/>
                  </a:lnTo>
                  <a:lnTo>
                    <a:pt x="581" y="496"/>
                  </a:lnTo>
                  <a:lnTo>
                    <a:pt x="590" y="546"/>
                  </a:lnTo>
                  <a:lnTo>
                    <a:pt x="599" y="597"/>
                  </a:lnTo>
                  <a:lnTo>
                    <a:pt x="609" y="646"/>
                  </a:lnTo>
                  <a:lnTo>
                    <a:pt x="619" y="697"/>
                  </a:lnTo>
                  <a:lnTo>
                    <a:pt x="629" y="746"/>
                  </a:lnTo>
                  <a:lnTo>
                    <a:pt x="639" y="797"/>
                  </a:lnTo>
                  <a:lnTo>
                    <a:pt x="648" y="886"/>
                  </a:lnTo>
                  <a:lnTo>
                    <a:pt x="656" y="974"/>
                  </a:lnTo>
                  <a:lnTo>
                    <a:pt x="665" y="1062"/>
                  </a:lnTo>
                  <a:lnTo>
                    <a:pt x="673" y="1149"/>
                  </a:lnTo>
                  <a:lnTo>
                    <a:pt x="680" y="1237"/>
                  </a:lnTo>
                  <a:lnTo>
                    <a:pt x="685" y="1325"/>
                  </a:lnTo>
                  <a:lnTo>
                    <a:pt x="690" y="1412"/>
                  </a:lnTo>
                  <a:lnTo>
                    <a:pt x="693" y="1500"/>
                  </a:lnTo>
                  <a:lnTo>
                    <a:pt x="694" y="1587"/>
                  </a:lnTo>
                  <a:lnTo>
                    <a:pt x="693" y="1675"/>
                  </a:lnTo>
                  <a:lnTo>
                    <a:pt x="692" y="1719"/>
                  </a:lnTo>
                  <a:lnTo>
                    <a:pt x="690" y="1762"/>
                  </a:lnTo>
                  <a:lnTo>
                    <a:pt x="686" y="1806"/>
                  </a:lnTo>
                  <a:lnTo>
                    <a:pt x="683" y="1850"/>
                  </a:lnTo>
                  <a:lnTo>
                    <a:pt x="679" y="1894"/>
                  </a:lnTo>
                  <a:lnTo>
                    <a:pt x="674" y="1938"/>
                  </a:lnTo>
                  <a:lnTo>
                    <a:pt x="668" y="1982"/>
                  </a:lnTo>
                  <a:lnTo>
                    <a:pt x="661" y="2026"/>
                  </a:lnTo>
                  <a:lnTo>
                    <a:pt x="654" y="2071"/>
                  </a:lnTo>
                  <a:lnTo>
                    <a:pt x="645" y="2115"/>
                  </a:lnTo>
                  <a:lnTo>
                    <a:pt x="635" y="2160"/>
                  </a:lnTo>
                  <a:lnTo>
                    <a:pt x="625" y="2204"/>
                  </a:lnTo>
                  <a:lnTo>
                    <a:pt x="613" y="2249"/>
                  </a:lnTo>
                  <a:lnTo>
                    <a:pt x="602" y="2289"/>
                  </a:lnTo>
                  <a:lnTo>
                    <a:pt x="592" y="2323"/>
                  </a:lnTo>
                  <a:lnTo>
                    <a:pt x="583" y="2353"/>
                  </a:lnTo>
                  <a:lnTo>
                    <a:pt x="566" y="2401"/>
                  </a:lnTo>
                  <a:lnTo>
                    <a:pt x="553" y="2438"/>
                  </a:lnTo>
                  <a:lnTo>
                    <a:pt x="542" y="2466"/>
                  </a:lnTo>
                  <a:lnTo>
                    <a:pt x="534" y="2490"/>
                  </a:lnTo>
                  <a:lnTo>
                    <a:pt x="530" y="2502"/>
                  </a:lnTo>
                  <a:lnTo>
                    <a:pt x="528" y="2514"/>
                  </a:lnTo>
                  <a:lnTo>
                    <a:pt x="527" y="2526"/>
                  </a:lnTo>
                  <a:lnTo>
                    <a:pt x="526" y="2540"/>
                  </a:lnTo>
                  <a:lnTo>
                    <a:pt x="518" y="2771"/>
                  </a:lnTo>
                  <a:lnTo>
                    <a:pt x="511" y="3001"/>
                  </a:lnTo>
                  <a:lnTo>
                    <a:pt x="506" y="3231"/>
                  </a:lnTo>
                  <a:lnTo>
                    <a:pt x="500" y="3461"/>
                  </a:lnTo>
                  <a:lnTo>
                    <a:pt x="497" y="3692"/>
                  </a:lnTo>
                  <a:lnTo>
                    <a:pt x="494" y="3923"/>
                  </a:lnTo>
                  <a:lnTo>
                    <a:pt x="493" y="4154"/>
                  </a:lnTo>
                  <a:lnTo>
                    <a:pt x="492" y="4385"/>
                  </a:lnTo>
                  <a:lnTo>
                    <a:pt x="493" y="4616"/>
                  </a:lnTo>
                  <a:lnTo>
                    <a:pt x="494" y="4848"/>
                  </a:lnTo>
                  <a:lnTo>
                    <a:pt x="497" y="5079"/>
                  </a:lnTo>
                  <a:lnTo>
                    <a:pt x="500" y="5310"/>
                  </a:lnTo>
                  <a:lnTo>
                    <a:pt x="504" y="5543"/>
                  </a:lnTo>
                  <a:lnTo>
                    <a:pt x="510" y="5774"/>
                  </a:lnTo>
                  <a:lnTo>
                    <a:pt x="516" y="6006"/>
                  </a:lnTo>
                  <a:lnTo>
                    <a:pt x="522" y="6238"/>
                  </a:lnTo>
                  <a:lnTo>
                    <a:pt x="524" y="6242"/>
                  </a:lnTo>
                  <a:lnTo>
                    <a:pt x="526" y="6247"/>
                  </a:lnTo>
                  <a:lnTo>
                    <a:pt x="530" y="6251"/>
                  </a:lnTo>
                  <a:lnTo>
                    <a:pt x="536" y="6257"/>
                  </a:lnTo>
                  <a:lnTo>
                    <a:pt x="552" y="6268"/>
                  </a:lnTo>
                  <a:lnTo>
                    <a:pt x="571" y="6280"/>
                  </a:lnTo>
                  <a:lnTo>
                    <a:pt x="622" y="6307"/>
                  </a:lnTo>
                  <a:lnTo>
                    <a:pt x="682" y="6338"/>
                  </a:lnTo>
                  <a:lnTo>
                    <a:pt x="694" y="6341"/>
                  </a:lnTo>
                  <a:lnTo>
                    <a:pt x="719" y="6350"/>
                  </a:lnTo>
                  <a:lnTo>
                    <a:pt x="755" y="6362"/>
                  </a:lnTo>
                  <a:lnTo>
                    <a:pt x="800" y="6379"/>
                  </a:lnTo>
                  <a:lnTo>
                    <a:pt x="850" y="6399"/>
                  </a:lnTo>
                  <a:lnTo>
                    <a:pt x="905" y="6421"/>
                  </a:lnTo>
                  <a:lnTo>
                    <a:pt x="961" y="6445"/>
                  </a:lnTo>
                  <a:lnTo>
                    <a:pt x="1017" y="6472"/>
                  </a:lnTo>
                  <a:lnTo>
                    <a:pt x="1042" y="6486"/>
                  </a:lnTo>
                  <a:lnTo>
                    <a:pt x="1068" y="6500"/>
                  </a:lnTo>
                  <a:lnTo>
                    <a:pt x="1092" y="6515"/>
                  </a:lnTo>
                  <a:lnTo>
                    <a:pt x="1114" y="6528"/>
                  </a:lnTo>
                  <a:lnTo>
                    <a:pt x="1134" y="6543"/>
                  </a:lnTo>
                  <a:lnTo>
                    <a:pt x="1154" y="6558"/>
                  </a:lnTo>
                  <a:lnTo>
                    <a:pt x="1168" y="6572"/>
                  </a:lnTo>
                  <a:lnTo>
                    <a:pt x="1182" y="6587"/>
                  </a:lnTo>
                  <a:lnTo>
                    <a:pt x="1191" y="6601"/>
                  </a:lnTo>
                  <a:lnTo>
                    <a:pt x="1197" y="6616"/>
                  </a:lnTo>
                  <a:lnTo>
                    <a:pt x="1200" y="6630"/>
                  </a:lnTo>
                  <a:lnTo>
                    <a:pt x="1197" y="6644"/>
                  </a:lnTo>
                  <a:lnTo>
                    <a:pt x="1192" y="6658"/>
                  </a:lnTo>
                  <a:lnTo>
                    <a:pt x="1180" y="6670"/>
                  </a:lnTo>
                  <a:lnTo>
                    <a:pt x="1165" y="6682"/>
                  </a:lnTo>
                  <a:lnTo>
                    <a:pt x="1145" y="6695"/>
                  </a:lnTo>
                  <a:lnTo>
                    <a:pt x="1085" y="6698"/>
                  </a:lnTo>
                  <a:lnTo>
                    <a:pt x="1025" y="6701"/>
                  </a:lnTo>
                  <a:lnTo>
                    <a:pt x="967" y="6704"/>
                  </a:lnTo>
                  <a:lnTo>
                    <a:pt x="908" y="6707"/>
                  </a:lnTo>
                  <a:lnTo>
                    <a:pt x="849" y="6710"/>
                  </a:lnTo>
                  <a:lnTo>
                    <a:pt x="790" y="6714"/>
                  </a:lnTo>
                  <a:lnTo>
                    <a:pt x="731" y="6717"/>
                  </a:lnTo>
                  <a:lnTo>
                    <a:pt x="672" y="67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86" name="Freeform 94"/>
            <p:cNvSpPr>
              <a:spLocks/>
            </p:cNvSpPr>
            <p:nvPr/>
          </p:nvSpPr>
          <p:spPr bwMode="auto">
            <a:xfrm>
              <a:off x="1634" y="1194"/>
              <a:ext cx="276" cy="865"/>
            </a:xfrm>
            <a:custGeom>
              <a:avLst/>
              <a:gdLst>
                <a:gd name="T0" fmla="*/ 529 w 1105"/>
                <a:gd name="T1" fmla="*/ 2725 h 3463"/>
                <a:gd name="T2" fmla="*/ 512 w 1105"/>
                <a:gd name="T3" fmla="*/ 1826 h 3463"/>
                <a:gd name="T4" fmla="*/ 510 w 1105"/>
                <a:gd name="T5" fmla="*/ 934 h 3463"/>
                <a:gd name="T6" fmla="*/ 492 w 1105"/>
                <a:gd name="T7" fmla="*/ 548 h 3463"/>
                <a:gd name="T8" fmla="*/ 430 w 1105"/>
                <a:gd name="T9" fmla="*/ 497 h 3463"/>
                <a:gd name="T10" fmla="*/ 239 w 1105"/>
                <a:gd name="T11" fmla="*/ 409 h 3463"/>
                <a:gd name="T12" fmla="*/ 62 w 1105"/>
                <a:gd name="T13" fmla="*/ 342 h 3463"/>
                <a:gd name="T14" fmla="*/ 17 w 1105"/>
                <a:gd name="T15" fmla="*/ 313 h 3463"/>
                <a:gd name="T16" fmla="*/ 0 w 1105"/>
                <a:gd name="T17" fmla="*/ 241 h 3463"/>
                <a:gd name="T18" fmla="*/ 14 w 1105"/>
                <a:gd name="T19" fmla="*/ 205 h 3463"/>
                <a:gd name="T20" fmla="*/ 64 w 1105"/>
                <a:gd name="T21" fmla="*/ 186 h 3463"/>
                <a:gd name="T22" fmla="*/ 95 w 1105"/>
                <a:gd name="T23" fmla="*/ 143 h 3463"/>
                <a:gd name="T24" fmla="*/ 137 w 1105"/>
                <a:gd name="T25" fmla="*/ 56 h 3463"/>
                <a:gd name="T26" fmla="*/ 156 w 1105"/>
                <a:gd name="T27" fmla="*/ 53 h 3463"/>
                <a:gd name="T28" fmla="*/ 196 w 1105"/>
                <a:gd name="T29" fmla="*/ 108 h 3463"/>
                <a:gd name="T30" fmla="*/ 236 w 1105"/>
                <a:gd name="T31" fmla="*/ 164 h 3463"/>
                <a:gd name="T32" fmla="*/ 293 w 1105"/>
                <a:gd name="T33" fmla="*/ 163 h 3463"/>
                <a:gd name="T34" fmla="*/ 349 w 1105"/>
                <a:gd name="T35" fmla="*/ 156 h 3463"/>
                <a:gd name="T36" fmla="*/ 385 w 1105"/>
                <a:gd name="T37" fmla="*/ 87 h 3463"/>
                <a:gd name="T38" fmla="*/ 422 w 1105"/>
                <a:gd name="T39" fmla="*/ 17 h 3463"/>
                <a:gd name="T40" fmla="*/ 436 w 1105"/>
                <a:gd name="T41" fmla="*/ 15 h 3463"/>
                <a:gd name="T42" fmla="*/ 460 w 1105"/>
                <a:gd name="T43" fmla="*/ 59 h 3463"/>
                <a:gd name="T44" fmla="*/ 500 w 1105"/>
                <a:gd name="T45" fmla="*/ 150 h 3463"/>
                <a:gd name="T46" fmla="*/ 535 w 1105"/>
                <a:gd name="T47" fmla="*/ 155 h 3463"/>
                <a:gd name="T48" fmla="*/ 620 w 1105"/>
                <a:gd name="T49" fmla="*/ 154 h 3463"/>
                <a:gd name="T50" fmla="*/ 650 w 1105"/>
                <a:gd name="T51" fmla="*/ 108 h 3463"/>
                <a:gd name="T52" fmla="*/ 697 w 1105"/>
                <a:gd name="T53" fmla="*/ 9 h 3463"/>
                <a:gd name="T54" fmla="*/ 712 w 1105"/>
                <a:gd name="T55" fmla="*/ 4 h 3463"/>
                <a:gd name="T56" fmla="*/ 731 w 1105"/>
                <a:gd name="T57" fmla="*/ 28 h 3463"/>
                <a:gd name="T58" fmla="*/ 780 w 1105"/>
                <a:gd name="T59" fmla="*/ 150 h 3463"/>
                <a:gd name="T60" fmla="*/ 797 w 1105"/>
                <a:gd name="T61" fmla="*/ 165 h 3463"/>
                <a:gd name="T62" fmla="*/ 894 w 1105"/>
                <a:gd name="T63" fmla="*/ 173 h 3463"/>
                <a:gd name="T64" fmla="*/ 910 w 1105"/>
                <a:gd name="T65" fmla="*/ 147 h 3463"/>
                <a:gd name="T66" fmla="*/ 951 w 1105"/>
                <a:gd name="T67" fmla="*/ 15 h 3463"/>
                <a:gd name="T68" fmla="*/ 967 w 1105"/>
                <a:gd name="T69" fmla="*/ 0 h 3463"/>
                <a:gd name="T70" fmla="*/ 983 w 1105"/>
                <a:gd name="T71" fmla="*/ 19 h 3463"/>
                <a:gd name="T72" fmla="*/ 1043 w 1105"/>
                <a:gd name="T73" fmla="*/ 165 h 3463"/>
                <a:gd name="T74" fmla="*/ 1064 w 1105"/>
                <a:gd name="T75" fmla="*/ 197 h 3463"/>
                <a:gd name="T76" fmla="*/ 1085 w 1105"/>
                <a:gd name="T77" fmla="*/ 207 h 3463"/>
                <a:gd name="T78" fmla="*/ 1105 w 1105"/>
                <a:gd name="T79" fmla="*/ 252 h 3463"/>
                <a:gd name="T80" fmla="*/ 1086 w 1105"/>
                <a:gd name="T81" fmla="*/ 290 h 3463"/>
                <a:gd name="T82" fmla="*/ 1032 w 1105"/>
                <a:gd name="T83" fmla="*/ 337 h 3463"/>
                <a:gd name="T84" fmla="*/ 905 w 1105"/>
                <a:gd name="T85" fmla="*/ 392 h 3463"/>
                <a:gd name="T86" fmla="*/ 768 w 1105"/>
                <a:gd name="T87" fmla="*/ 440 h 3463"/>
                <a:gd name="T88" fmla="*/ 701 w 1105"/>
                <a:gd name="T89" fmla="*/ 479 h 3463"/>
                <a:gd name="T90" fmla="*/ 649 w 1105"/>
                <a:gd name="T91" fmla="*/ 531 h 3463"/>
                <a:gd name="T92" fmla="*/ 617 w 1105"/>
                <a:gd name="T93" fmla="*/ 592 h 3463"/>
                <a:gd name="T94" fmla="*/ 599 w 1105"/>
                <a:gd name="T95" fmla="*/ 676 h 3463"/>
                <a:gd name="T96" fmla="*/ 586 w 1105"/>
                <a:gd name="T97" fmla="*/ 1044 h 3463"/>
                <a:gd name="T98" fmla="*/ 594 w 1105"/>
                <a:gd name="T99" fmla="*/ 1906 h 3463"/>
                <a:gd name="T100" fmla="*/ 610 w 1105"/>
                <a:gd name="T101" fmla="*/ 2775 h 3463"/>
                <a:gd name="T102" fmla="*/ 602 w 1105"/>
                <a:gd name="T103" fmla="*/ 3207 h 3463"/>
                <a:gd name="T104" fmla="*/ 575 w 1105"/>
                <a:gd name="T105" fmla="*/ 3459 h 3463"/>
                <a:gd name="T106" fmla="*/ 541 w 1105"/>
                <a:gd name="T107" fmla="*/ 3439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5" h="3463">
                  <a:moveTo>
                    <a:pt x="534" y="3438"/>
                  </a:moveTo>
                  <a:lnTo>
                    <a:pt x="535" y="3261"/>
                  </a:lnTo>
                  <a:lnTo>
                    <a:pt x="534" y="3083"/>
                  </a:lnTo>
                  <a:lnTo>
                    <a:pt x="532" y="2905"/>
                  </a:lnTo>
                  <a:lnTo>
                    <a:pt x="529" y="2725"/>
                  </a:lnTo>
                  <a:lnTo>
                    <a:pt x="525" y="2546"/>
                  </a:lnTo>
                  <a:lnTo>
                    <a:pt x="522" y="2366"/>
                  </a:lnTo>
                  <a:lnTo>
                    <a:pt x="519" y="2185"/>
                  </a:lnTo>
                  <a:lnTo>
                    <a:pt x="515" y="2005"/>
                  </a:lnTo>
                  <a:lnTo>
                    <a:pt x="512" y="1826"/>
                  </a:lnTo>
                  <a:lnTo>
                    <a:pt x="510" y="1646"/>
                  </a:lnTo>
                  <a:lnTo>
                    <a:pt x="507" y="1468"/>
                  </a:lnTo>
                  <a:lnTo>
                    <a:pt x="506" y="1289"/>
                  </a:lnTo>
                  <a:lnTo>
                    <a:pt x="507" y="1112"/>
                  </a:lnTo>
                  <a:lnTo>
                    <a:pt x="510" y="934"/>
                  </a:lnTo>
                  <a:lnTo>
                    <a:pt x="513" y="759"/>
                  </a:lnTo>
                  <a:lnTo>
                    <a:pt x="519" y="584"/>
                  </a:lnTo>
                  <a:lnTo>
                    <a:pt x="511" y="572"/>
                  </a:lnTo>
                  <a:lnTo>
                    <a:pt x="502" y="559"/>
                  </a:lnTo>
                  <a:lnTo>
                    <a:pt x="492" y="548"/>
                  </a:lnTo>
                  <a:lnTo>
                    <a:pt x="480" y="537"/>
                  </a:lnTo>
                  <a:lnTo>
                    <a:pt x="469" y="527"/>
                  </a:lnTo>
                  <a:lnTo>
                    <a:pt x="457" y="517"/>
                  </a:lnTo>
                  <a:lnTo>
                    <a:pt x="443" y="507"/>
                  </a:lnTo>
                  <a:lnTo>
                    <a:pt x="430" y="497"/>
                  </a:lnTo>
                  <a:lnTo>
                    <a:pt x="402" y="480"/>
                  </a:lnTo>
                  <a:lnTo>
                    <a:pt x="372" y="463"/>
                  </a:lnTo>
                  <a:lnTo>
                    <a:pt x="339" y="448"/>
                  </a:lnTo>
                  <a:lnTo>
                    <a:pt x="306" y="434"/>
                  </a:lnTo>
                  <a:lnTo>
                    <a:pt x="239" y="409"/>
                  </a:lnTo>
                  <a:lnTo>
                    <a:pt x="174" y="385"/>
                  </a:lnTo>
                  <a:lnTo>
                    <a:pt x="144" y="374"/>
                  </a:lnTo>
                  <a:lnTo>
                    <a:pt x="113" y="364"/>
                  </a:lnTo>
                  <a:lnTo>
                    <a:pt x="86" y="353"/>
                  </a:lnTo>
                  <a:lnTo>
                    <a:pt x="62" y="342"/>
                  </a:lnTo>
                  <a:lnTo>
                    <a:pt x="40" y="331"/>
                  </a:lnTo>
                  <a:lnTo>
                    <a:pt x="27" y="326"/>
                  </a:lnTo>
                  <a:lnTo>
                    <a:pt x="22" y="322"/>
                  </a:lnTo>
                  <a:lnTo>
                    <a:pt x="19" y="318"/>
                  </a:lnTo>
                  <a:lnTo>
                    <a:pt x="17" y="313"/>
                  </a:lnTo>
                  <a:lnTo>
                    <a:pt x="14" y="307"/>
                  </a:lnTo>
                  <a:lnTo>
                    <a:pt x="7" y="282"/>
                  </a:lnTo>
                  <a:lnTo>
                    <a:pt x="2" y="260"/>
                  </a:lnTo>
                  <a:lnTo>
                    <a:pt x="1" y="249"/>
                  </a:lnTo>
                  <a:lnTo>
                    <a:pt x="0" y="241"/>
                  </a:lnTo>
                  <a:lnTo>
                    <a:pt x="1" y="232"/>
                  </a:lnTo>
                  <a:lnTo>
                    <a:pt x="3" y="224"/>
                  </a:lnTo>
                  <a:lnTo>
                    <a:pt x="5" y="217"/>
                  </a:lnTo>
                  <a:lnTo>
                    <a:pt x="10" y="210"/>
                  </a:lnTo>
                  <a:lnTo>
                    <a:pt x="14" y="205"/>
                  </a:lnTo>
                  <a:lnTo>
                    <a:pt x="21" y="199"/>
                  </a:lnTo>
                  <a:lnTo>
                    <a:pt x="30" y="194"/>
                  </a:lnTo>
                  <a:lnTo>
                    <a:pt x="39" y="191"/>
                  </a:lnTo>
                  <a:lnTo>
                    <a:pt x="51" y="188"/>
                  </a:lnTo>
                  <a:lnTo>
                    <a:pt x="64" y="186"/>
                  </a:lnTo>
                  <a:lnTo>
                    <a:pt x="69" y="184"/>
                  </a:lnTo>
                  <a:lnTo>
                    <a:pt x="75" y="179"/>
                  </a:lnTo>
                  <a:lnTo>
                    <a:pt x="80" y="172"/>
                  </a:lnTo>
                  <a:lnTo>
                    <a:pt x="85" y="164"/>
                  </a:lnTo>
                  <a:lnTo>
                    <a:pt x="95" y="143"/>
                  </a:lnTo>
                  <a:lnTo>
                    <a:pt x="105" y="118"/>
                  </a:lnTo>
                  <a:lnTo>
                    <a:pt x="117" y="93"/>
                  </a:lnTo>
                  <a:lnTo>
                    <a:pt x="127" y="72"/>
                  </a:lnTo>
                  <a:lnTo>
                    <a:pt x="131" y="64"/>
                  </a:lnTo>
                  <a:lnTo>
                    <a:pt x="137" y="56"/>
                  </a:lnTo>
                  <a:lnTo>
                    <a:pt x="142" y="52"/>
                  </a:lnTo>
                  <a:lnTo>
                    <a:pt x="147" y="51"/>
                  </a:lnTo>
                  <a:lnTo>
                    <a:pt x="150" y="51"/>
                  </a:lnTo>
                  <a:lnTo>
                    <a:pt x="154" y="51"/>
                  </a:lnTo>
                  <a:lnTo>
                    <a:pt x="156" y="53"/>
                  </a:lnTo>
                  <a:lnTo>
                    <a:pt x="159" y="54"/>
                  </a:lnTo>
                  <a:lnTo>
                    <a:pt x="166" y="60"/>
                  </a:lnTo>
                  <a:lnTo>
                    <a:pt x="172" y="68"/>
                  </a:lnTo>
                  <a:lnTo>
                    <a:pt x="184" y="87"/>
                  </a:lnTo>
                  <a:lnTo>
                    <a:pt x="196" y="108"/>
                  </a:lnTo>
                  <a:lnTo>
                    <a:pt x="209" y="130"/>
                  </a:lnTo>
                  <a:lnTo>
                    <a:pt x="221" y="150"/>
                  </a:lnTo>
                  <a:lnTo>
                    <a:pt x="227" y="156"/>
                  </a:lnTo>
                  <a:lnTo>
                    <a:pt x="233" y="163"/>
                  </a:lnTo>
                  <a:lnTo>
                    <a:pt x="236" y="164"/>
                  </a:lnTo>
                  <a:lnTo>
                    <a:pt x="239" y="166"/>
                  </a:lnTo>
                  <a:lnTo>
                    <a:pt x="242" y="166"/>
                  </a:lnTo>
                  <a:lnTo>
                    <a:pt x="246" y="166"/>
                  </a:lnTo>
                  <a:lnTo>
                    <a:pt x="269" y="165"/>
                  </a:lnTo>
                  <a:lnTo>
                    <a:pt x="293" y="163"/>
                  </a:lnTo>
                  <a:lnTo>
                    <a:pt x="316" y="162"/>
                  </a:lnTo>
                  <a:lnTo>
                    <a:pt x="340" y="161"/>
                  </a:lnTo>
                  <a:lnTo>
                    <a:pt x="343" y="160"/>
                  </a:lnTo>
                  <a:lnTo>
                    <a:pt x="346" y="159"/>
                  </a:lnTo>
                  <a:lnTo>
                    <a:pt x="349" y="156"/>
                  </a:lnTo>
                  <a:lnTo>
                    <a:pt x="351" y="154"/>
                  </a:lnTo>
                  <a:lnTo>
                    <a:pt x="357" y="146"/>
                  </a:lnTo>
                  <a:lnTo>
                    <a:pt x="363" y="137"/>
                  </a:lnTo>
                  <a:lnTo>
                    <a:pt x="374" y="114"/>
                  </a:lnTo>
                  <a:lnTo>
                    <a:pt x="385" y="87"/>
                  </a:lnTo>
                  <a:lnTo>
                    <a:pt x="396" y="60"/>
                  </a:lnTo>
                  <a:lnTo>
                    <a:pt x="407" y="37"/>
                  </a:lnTo>
                  <a:lnTo>
                    <a:pt x="413" y="27"/>
                  </a:lnTo>
                  <a:lnTo>
                    <a:pt x="419" y="20"/>
                  </a:lnTo>
                  <a:lnTo>
                    <a:pt x="422" y="17"/>
                  </a:lnTo>
                  <a:lnTo>
                    <a:pt x="424" y="16"/>
                  </a:lnTo>
                  <a:lnTo>
                    <a:pt x="428" y="14"/>
                  </a:lnTo>
                  <a:lnTo>
                    <a:pt x="430" y="14"/>
                  </a:lnTo>
                  <a:lnTo>
                    <a:pt x="433" y="14"/>
                  </a:lnTo>
                  <a:lnTo>
                    <a:pt x="436" y="15"/>
                  </a:lnTo>
                  <a:lnTo>
                    <a:pt x="438" y="17"/>
                  </a:lnTo>
                  <a:lnTo>
                    <a:pt x="440" y="19"/>
                  </a:lnTo>
                  <a:lnTo>
                    <a:pt x="446" y="26"/>
                  </a:lnTo>
                  <a:lnTo>
                    <a:pt x="450" y="35"/>
                  </a:lnTo>
                  <a:lnTo>
                    <a:pt x="460" y="59"/>
                  </a:lnTo>
                  <a:lnTo>
                    <a:pt x="470" y="84"/>
                  </a:lnTo>
                  <a:lnTo>
                    <a:pt x="479" y="110"/>
                  </a:lnTo>
                  <a:lnTo>
                    <a:pt x="489" y="133"/>
                  </a:lnTo>
                  <a:lnTo>
                    <a:pt x="495" y="142"/>
                  </a:lnTo>
                  <a:lnTo>
                    <a:pt x="500" y="150"/>
                  </a:lnTo>
                  <a:lnTo>
                    <a:pt x="502" y="152"/>
                  </a:lnTo>
                  <a:lnTo>
                    <a:pt x="505" y="154"/>
                  </a:lnTo>
                  <a:lnTo>
                    <a:pt x="507" y="155"/>
                  </a:lnTo>
                  <a:lnTo>
                    <a:pt x="510" y="155"/>
                  </a:lnTo>
                  <a:lnTo>
                    <a:pt x="535" y="155"/>
                  </a:lnTo>
                  <a:lnTo>
                    <a:pt x="562" y="155"/>
                  </a:lnTo>
                  <a:lnTo>
                    <a:pt x="588" y="155"/>
                  </a:lnTo>
                  <a:lnTo>
                    <a:pt x="614" y="156"/>
                  </a:lnTo>
                  <a:lnTo>
                    <a:pt x="617" y="155"/>
                  </a:lnTo>
                  <a:lnTo>
                    <a:pt x="620" y="154"/>
                  </a:lnTo>
                  <a:lnTo>
                    <a:pt x="623" y="153"/>
                  </a:lnTo>
                  <a:lnTo>
                    <a:pt x="626" y="150"/>
                  </a:lnTo>
                  <a:lnTo>
                    <a:pt x="632" y="142"/>
                  </a:lnTo>
                  <a:lnTo>
                    <a:pt x="638" y="133"/>
                  </a:lnTo>
                  <a:lnTo>
                    <a:pt x="650" y="108"/>
                  </a:lnTo>
                  <a:lnTo>
                    <a:pt x="661" y="79"/>
                  </a:lnTo>
                  <a:lnTo>
                    <a:pt x="674" y="51"/>
                  </a:lnTo>
                  <a:lnTo>
                    <a:pt x="686" y="26"/>
                  </a:lnTo>
                  <a:lnTo>
                    <a:pt x="692" y="17"/>
                  </a:lnTo>
                  <a:lnTo>
                    <a:pt x="697" y="9"/>
                  </a:lnTo>
                  <a:lnTo>
                    <a:pt x="701" y="7"/>
                  </a:lnTo>
                  <a:lnTo>
                    <a:pt x="703" y="5"/>
                  </a:lnTo>
                  <a:lnTo>
                    <a:pt x="706" y="4"/>
                  </a:lnTo>
                  <a:lnTo>
                    <a:pt x="708" y="4"/>
                  </a:lnTo>
                  <a:lnTo>
                    <a:pt x="712" y="4"/>
                  </a:lnTo>
                  <a:lnTo>
                    <a:pt x="715" y="5"/>
                  </a:lnTo>
                  <a:lnTo>
                    <a:pt x="717" y="8"/>
                  </a:lnTo>
                  <a:lnTo>
                    <a:pt x="720" y="10"/>
                  </a:lnTo>
                  <a:lnTo>
                    <a:pt x="725" y="18"/>
                  </a:lnTo>
                  <a:lnTo>
                    <a:pt x="731" y="28"/>
                  </a:lnTo>
                  <a:lnTo>
                    <a:pt x="742" y="54"/>
                  </a:lnTo>
                  <a:lnTo>
                    <a:pt x="753" y="83"/>
                  </a:lnTo>
                  <a:lnTo>
                    <a:pt x="765" y="114"/>
                  </a:lnTo>
                  <a:lnTo>
                    <a:pt x="775" y="139"/>
                  </a:lnTo>
                  <a:lnTo>
                    <a:pt x="780" y="150"/>
                  </a:lnTo>
                  <a:lnTo>
                    <a:pt x="786" y="157"/>
                  </a:lnTo>
                  <a:lnTo>
                    <a:pt x="789" y="161"/>
                  </a:lnTo>
                  <a:lnTo>
                    <a:pt x="791" y="163"/>
                  </a:lnTo>
                  <a:lnTo>
                    <a:pt x="795" y="164"/>
                  </a:lnTo>
                  <a:lnTo>
                    <a:pt x="797" y="165"/>
                  </a:lnTo>
                  <a:lnTo>
                    <a:pt x="821" y="166"/>
                  </a:lnTo>
                  <a:lnTo>
                    <a:pt x="844" y="169"/>
                  </a:lnTo>
                  <a:lnTo>
                    <a:pt x="868" y="171"/>
                  </a:lnTo>
                  <a:lnTo>
                    <a:pt x="890" y="173"/>
                  </a:lnTo>
                  <a:lnTo>
                    <a:pt x="894" y="173"/>
                  </a:lnTo>
                  <a:lnTo>
                    <a:pt x="896" y="172"/>
                  </a:lnTo>
                  <a:lnTo>
                    <a:pt x="898" y="170"/>
                  </a:lnTo>
                  <a:lnTo>
                    <a:pt x="902" y="166"/>
                  </a:lnTo>
                  <a:lnTo>
                    <a:pt x="906" y="159"/>
                  </a:lnTo>
                  <a:lnTo>
                    <a:pt x="910" y="147"/>
                  </a:lnTo>
                  <a:lnTo>
                    <a:pt x="919" y="119"/>
                  </a:lnTo>
                  <a:lnTo>
                    <a:pt x="928" y="87"/>
                  </a:lnTo>
                  <a:lnTo>
                    <a:pt x="937" y="54"/>
                  </a:lnTo>
                  <a:lnTo>
                    <a:pt x="946" y="26"/>
                  </a:lnTo>
                  <a:lnTo>
                    <a:pt x="951" y="15"/>
                  </a:lnTo>
                  <a:lnTo>
                    <a:pt x="955" y="6"/>
                  </a:lnTo>
                  <a:lnTo>
                    <a:pt x="959" y="4"/>
                  </a:lnTo>
                  <a:lnTo>
                    <a:pt x="961" y="1"/>
                  </a:lnTo>
                  <a:lnTo>
                    <a:pt x="963" y="0"/>
                  </a:lnTo>
                  <a:lnTo>
                    <a:pt x="967" y="0"/>
                  </a:lnTo>
                  <a:lnTo>
                    <a:pt x="969" y="0"/>
                  </a:lnTo>
                  <a:lnTo>
                    <a:pt x="972" y="2"/>
                  </a:lnTo>
                  <a:lnTo>
                    <a:pt x="974" y="6"/>
                  </a:lnTo>
                  <a:lnTo>
                    <a:pt x="978" y="9"/>
                  </a:lnTo>
                  <a:lnTo>
                    <a:pt x="983" y="19"/>
                  </a:lnTo>
                  <a:lnTo>
                    <a:pt x="990" y="32"/>
                  </a:lnTo>
                  <a:lnTo>
                    <a:pt x="1004" y="63"/>
                  </a:lnTo>
                  <a:lnTo>
                    <a:pt x="1017" y="98"/>
                  </a:lnTo>
                  <a:lnTo>
                    <a:pt x="1031" y="134"/>
                  </a:lnTo>
                  <a:lnTo>
                    <a:pt x="1043" y="165"/>
                  </a:lnTo>
                  <a:lnTo>
                    <a:pt x="1050" y="178"/>
                  </a:lnTo>
                  <a:lnTo>
                    <a:pt x="1055" y="188"/>
                  </a:lnTo>
                  <a:lnTo>
                    <a:pt x="1059" y="191"/>
                  </a:lnTo>
                  <a:lnTo>
                    <a:pt x="1062" y="194"/>
                  </a:lnTo>
                  <a:lnTo>
                    <a:pt x="1064" y="197"/>
                  </a:lnTo>
                  <a:lnTo>
                    <a:pt x="1068" y="197"/>
                  </a:lnTo>
                  <a:lnTo>
                    <a:pt x="1072" y="198"/>
                  </a:lnTo>
                  <a:lnTo>
                    <a:pt x="1077" y="200"/>
                  </a:lnTo>
                  <a:lnTo>
                    <a:pt x="1081" y="203"/>
                  </a:lnTo>
                  <a:lnTo>
                    <a:pt x="1085" y="207"/>
                  </a:lnTo>
                  <a:lnTo>
                    <a:pt x="1092" y="215"/>
                  </a:lnTo>
                  <a:lnTo>
                    <a:pt x="1098" y="225"/>
                  </a:lnTo>
                  <a:lnTo>
                    <a:pt x="1102" y="235"/>
                  </a:lnTo>
                  <a:lnTo>
                    <a:pt x="1105" y="246"/>
                  </a:lnTo>
                  <a:lnTo>
                    <a:pt x="1105" y="252"/>
                  </a:lnTo>
                  <a:lnTo>
                    <a:pt x="1104" y="256"/>
                  </a:lnTo>
                  <a:lnTo>
                    <a:pt x="1102" y="261"/>
                  </a:lnTo>
                  <a:lnTo>
                    <a:pt x="1101" y="266"/>
                  </a:lnTo>
                  <a:lnTo>
                    <a:pt x="1094" y="279"/>
                  </a:lnTo>
                  <a:lnTo>
                    <a:pt x="1086" y="290"/>
                  </a:lnTo>
                  <a:lnTo>
                    <a:pt x="1076" y="301"/>
                  </a:lnTo>
                  <a:lnTo>
                    <a:pt x="1067" y="311"/>
                  </a:lnTo>
                  <a:lnTo>
                    <a:pt x="1055" y="320"/>
                  </a:lnTo>
                  <a:lnTo>
                    <a:pt x="1044" y="329"/>
                  </a:lnTo>
                  <a:lnTo>
                    <a:pt x="1032" y="337"/>
                  </a:lnTo>
                  <a:lnTo>
                    <a:pt x="1019" y="345"/>
                  </a:lnTo>
                  <a:lnTo>
                    <a:pt x="994" y="358"/>
                  </a:lnTo>
                  <a:lnTo>
                    <a:pt x="964" y="371"/>
                  </a:lnTo>
                  <a:lnTo>
                    <a:pt x="935" y="382"/>
                  </a:lnTo>
                  <a:lnTo>
                    <a:pt x="905" y="392"/>
                  </a:lnTo>
                  <a:lnTo>
                    <a:pt x="873" y="402"/>
                  </a:lnTo>
                  <a:lnTo>
                    <a:pt x="843" y="412"/>
                  </a:lnTo>
                  <a:lnTo>
                    <a:pt x="813" y="422"/>
                  </a:lnTo>
                  <a:lnTo>
                    <a:pt x="782" y="435"/>
                  </a:lnTo>
                  <a:lnTo>
                    <a:pt x="768" y="440"/>
                  </a:lnTo>
                  <a:lnTo>
                    <a:pt x="753" y="447"/>
                  </a:lnTo>
                  <a:lnTo>
                    <a:pt x="740" y="454"/>
                  </a:lnTo>
                  <a:lnTo>
                    <a:pt x="726" y="462"/>
                  </a:lnTo>
                  <a:lnTo>
                    <a:pt x="713" y="470"/>
                  </a:lnTo>
                  <a:lnTo>
                    <a:pt x="701" y="479"/>
                  </a:lnTo>
                  <a:lnTo>
                    <a:pt x="689" y="489"/>
                  </a:lnTo>
                  <a:lnTo>
                    <a:pt x="678" y="499"/>
                  </a:lnTo>
                  <a:lnTo>
                    <a:pt x="668" y="509"/>
                  </a:lnTo>
                  <a:lnTo>
                    <a:pt x="658" y="520"/>
                  </a:lnTo>
                  <a:lnTo>
                    <a:pt x="649" y="531"/>
                  </a:lnTo>
                  <a:lnTo>
                    <a:pt x="641" y="543"/>
                  </a:lnTo>
                  <a:lnTo>
                    <a:pt x="634" y="555"/>
                  </a:lnTo>
                  <a:lnTo>
                    <a:pt x="628" y="567"/>
                  </a:lnTo>
                  <a:lnTo>
                    <a:pt x="622" y="580"/>
                  </a:lnTo>
                  <a:lnTo>
                    <a:pt x="617" y="592"/>
                  </a:lnTo>
                  <a:lnTo>
                    <a:pt x="613" y="605"/>
                  </a:lnTo>
                  <a:lnTo>
                    <a:pt x="608" y="619"/>
                  </a:lnTo>
                  <a:lnTo>
                    <a:pt x="606" y="632"/>
                  </a:lnTo>
                  <a:lnTo>
                    <a:pt x="603" y="647"/>
                  </a:lnTo>
                  <a:lnTo>
                    <a:pt x="599" y="676"/>
                  </a:lnTo>
                  <a:lnTo>
                    <a:pt x="596" y="706"/>
                  </a:lnTo>
                  <a:lnTo>
                    <a:pt x="593" y="791"/>
                  </a:lnTo>
                  <a:lnTo>
                    <a:pt x="589" y="875"/>
                  </a:lnTo>
                  <a:lnTo>
                    <a:pt x="587" y="959"/>
                  </a:lnTo>
                  <a:lnTo>
                    <a:pt x="586" y="1044"/>
                  </a:lnTo>
                  <a:lnTo>
                    <a:pt x="584" y="1215"/>
                  </a:lnTo>
                  <a:lnTo>
                    <a:pt x="585" y="1386"/>
                  </a:lnTo>
                  <a:lnTo>
                    <a:pt x="587" y="1559"/>
                  </a:lnTo>
                  <a:lnTo>
                    <a:pt x="590" y="1732"/>
                  </a:lnTo>
                  <a:lnTo>
                    <a:pt x="594" y="1906"/>
                  </a:lnTo>
                  <a:lnTo>
                    <a:pt x="598" y="2078"/>
                  </a:lnTo>
                  <a:lnTo>
                    <a:pt x="603" y="2254"/>
                  </a:lnTo>
                  <a:lnTo>
                    <a:pt x="606" y="2428"/>
                  </a:lnTo>
                  <a:lnTo>
                    <a:pt x="608" y="2602"/>
                  </a:lnTo>
                  <a:lnTo>
                    <a:pt x="610" y="2775"/>
                  </a:lnTo>
                  <a:lnTo>
                    <a:pt x="610" y="2862"/>
                  </a:lnTo>
                  <a:lnTo>
                    <a:pt x="608" y="2949"/>
                  </a:lnTo>
                  <a:lnTo>
                    <a:pt x="607" y="3035"/>
                  </a:lnTo>
                  <a:lnTo>
                    <a:pt x="605" y="3120"/>
                  </a:lnTo>
                  <a:lnTo>
                    <a:pt x="602" y="3207"/>
                  </a:lnTo>
                  <a:lnTo>
                    <a:pt x="598" y="3292"/>
                  </a:lnTo>
                  <a:lnTo>
                    <a:pt x="594" y="3377"/>
                  </a:lnTo>
                  <a:lnTo>
                    <a:pt x="589" y="3463"/>
                  </a:lnTo>
                  <a:lnTo>
                    <a:pt x="581" y="3462"/>
                  </a:lnTo>
                  <a:lnTo>
                    <a:pt x="575" y="3459"/>
                  </a:lnTo>
                  <a:lnTo>
                    <a:pt x="568" y="3455"/>
                  </a:lnTo>
                  <a:lnTo>
                    <a:pt x="561" y="3450"/>
                  </a:lnTo>
                  <a:lnTo>
                    <a:pt x="555" y="3446"/>
                  </a:lnTo>
                  <a:lnTo>
                    <a:pt x="548" y="3443"/>
                  </a:lnTo>
                  <a:lnTo>
                    <a:pt x="541" y="3439"/>
                  </a:lnTo>
                  <a:lnTo>
                    <a:pt x="534" y="3438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87" name="Freeform 95"/>
            <p:cNvSpPr>
              <a:spLocks/>
            </p:cNvSpPr>
            <p:nvPr/>
          </p:nvSpPr>
          <p:spPr bwMode="auto">
            <a:xfrm>
              <a:off x="1634" y="1194"/>
              <a:ext cx="276" cy="865"/>
            </a:xfrm>
            <a:custGeom>
              <a:avLst/>
              <a:gdLst>
                <a:gd name="T0" fmla="*/ 529 w 1105"/>
                <a:gd name="T1" fmla="*/ 2725 h 3463"/>
                <a:gd name="T2" fmla="*/ 512 w 1105"/>
                <a:gd name="T3" fmla="*/ 1826 h 3463"/>
                <a:gd name="T4" fmla="*/ 510 w 1105"/>
                <a:gd name="T5" fmla="*/ 934 h 3463"/>
                <a:gd name="T6" fmla="*/ 492 w 1105"/>
                <a:gd name="T7" fmla="*/ 548 h 3463"/>
                <a:gd name="T8" fmla="*/ 430 w 1105"/>
                <a:gd name="T9" fmla="*/ 497 h 3463"/>
                <a:gd name="T10" fmla="*/ 239 w 1105"/>
                <a:gd name="T11" fmla="*/ 409 h 3463"/>
                <a:gd name="T12" fmla="*/ 62 w 1105"/>
                <a:gd name="T13" fmla="*/ 342 h 3463"/>
                <a:gd name="T14" fmla="*/ 17 w 1105"/>
                <a:gd name="T15" fmla="*/ 313 h 3463"/>
                <a:gd name="T16" fmla="*/ 0 w 1105"/>
                <a:gd name="T17" fmla="*/ 241 h 3463"/>
                <a:gd name="T18" fmla="*/ 14 w 1105"/>
                <a:gd name="T19" fmla="*/ 205 h 3463"/>
                <a:gd name="T20" fmla="*/ 64 w 1105"/>
                <a:gd name="T21" fmla="*/ 186 h 3463"/>
                <a:gd name="T22" fmla="*/ 95 w 1105"/>
                <a:gd name="T23" fmla="*/ 143 h 3463"/>
                <a:gd name="T24" fmla="*/ 137 w 1105"/>
                <a:gd name="T25" fmla="*/ 56 h 3463"/>
                <a:gd name="T26" fmla="*/ 156 w 1105"/>
                <a:gd name="T27" fmla="*/ 53 h 3463"/>
                <a:gd name="T28" fmla="*/ 196 w 1105"/>
                <a:gd name="T29" fmla="*/ 108 h 3463"/>
                <a:gd name="T30" fmla="*/ 236 w 1105"/>
                <a:gd name="T31" fmla="*/ 164 h 3463"/>
                <a:gd name="T32" fmla="*/ 293 w 1105"/>
                <a:gd name="T33" fmla="*/ 163 h 3463"/>
                <a:gd name="T34" fmla="*/ 349 w 1105"/>
                <a:gd name="T35" fmla="*/ 156 h 3463"/>
                <a:gd name="T36" fmla="*/ 385 w 1105"/>
                <a:gd name="T37" fmla="*/ 87 h 3463"/>
                <a:gd name="T38" fmla="*/ 422 w 1105"/>
                <a:gd name="T39" fmla="*/ 17 h 3463"/>
                <a:gd name="T40" fmla="*/ 436 w 1105"/>
                <a:gd name="T41" fmla="*/ 15 h 3463"/>
                <a:gd name="T42" fmla="*/ 460 w 1105"/>
                <a:gd name="T43" fmla="*/ 59 h 3463"/>
                <a:gd name="T44" fmla="*/ 500 w 1105"/>
                <a:gd name="T45" fmla="*/ 150 h 3463"/>
                <a:gd name="T46" fmla="*/ 535 w 1105"/>
                <a:gd name="T47" fmla="*/ 155 h 3463"/>
                <a:gd name="T48" fmla="*/ 620 w 1105"/>
                <a:gd name="T49" fmla="*/ 154 h 3463"/>
                <a:gd name="T50" fmla="*/ 650 w 1105"/>
                <a:gd name="T51" fmla="*/ 108 h 3463"/>
                <a:gd name="T52" fmla="*/ 697 w 1105"/>
                <a:gd name="T53" fmla="*/ 9 h 3463"/>
                <a:gd name="T54" fmla="*/ 712 w 1105"/>
                <a:gd name="T55" fmla="*/ 4 h 3463"/>
                <a:gd name="T56" fmla="*/ 731 w 1105"/>
                <a:gd name="T57" fmla="*/ 28 h 3463"/>
                <a:gd name="T58" fmla="*/ 780 w 1105"/>
                <a:gd name="T59" fmla="*/ 150 h 3463"/>
                <a:gd name="T60" fmla="*/ 797 w 1105"/>
                <a:gd name="T61" fmla="*/ 165 h 3463"/>
                <a:gd name="T62" fmla="*/ 894 w 1105"/>
                <a:gd name="T63" fmla="*/ 173 h 3463"/>
                <a:gd name="T64" fmla="*/ 910 w 1105"/>
                <a:gd name="T65" fmla="*/ 147 h 3463"/>
                <a:gd name="T66" fmla="*/ 951 w 1105"/>
                <a:gd name="T67" fmla="*/ 15 h 3463"/>
                <a:gd name="T68" fmla="*/ 967 w 1105"/>
                <a:gd name="T69" fmla="*/ 0 h 3463"/>
                <a:gd name="T70" fmla="*/ 983 w 1105"/>
                <a:gd name="T71" fmla="*/ 19 h 3463"/>
                <a:gd name="T72" fmla="*/ 1043 w 1105"/>
                <a:gd name="T73" fmla="*/ 165 h 3463"/>
                <a:gd name="T74" fmla="*/ 1064 w 1105"/>
                <a:gd name="T75" fmla="*/ 197 h 3463"/>
                <a:gd name="T76" fmla="*/ 1085 w 1105"/>
                <a:gd name="T77" fmla="*/ 207 h 3463"/>
                <a:gd name="T78" fmla="*/ 1105 w 1105"/>
                <a:gd name="T79" fmla="*/ 252 h 3463"/>
                <a:gd name="T80" fmla="*/ 1086 w 1105"/>
                <a:gd name="T81" fmla="*/ 290 h 3463"/>
                <a:gd name="T82" fmla="*/ 1032 w 1105"/>
                <a:gd name="T83" fmla="*/ 337 h 3463"/>
                <a:gd name="T84" fmla="*/ 905 w 1105"/>
                <a:gd name="T85" fmla="*/ 392 h 3463"/>
                <a:gd name="T86" fmla="*/ 768 w 1105"/>
                <a:gd name="T87" fmla="*/ 440 h 3463"/>
                <a:gd name="T88" fmla="*/ 701 w 1105"/>
                <a:gd name="T89" fmla="*/ 479 h 3463"/>
                <a:gd name="T90" fmla="*/ 649 w 1105"/>
                <a:gd name="T91" fmla="*/ 531 h 3463"/>
                <a:gd name="T92" fmla="*/ 617 w 1105"/>
                <a:gd name="T93" fmla="*/ 592 h 3463"/>
                <a:gd name="T94" fmla="*/ 599 w 1105"/>
                <a:gd name="T95" fmla="*/ 676 h 3463"/>
                <a:gd name="T96" fmla="*/ 586 w 1105"/>
                <a:gd name="T97" fmla="*/ 1044 h 3463"/>
                <a:gd name="T98" fmla="*/ 594 w 1105"/>
                <a:gd name="T99" fmla="*/ 1906 h 3463"/>
                <a:gd name="T100" fmla="*/ 610 w 1105"/>
                <a:gd name="T101" fmla="*/ 2775 h 3463"/>
                <a:gd name="T102" fmla="*/ 602 w 1105"/>
                <a:gd name="T103" fmla="*/ 3207 h 3463"/>
                <a:gd name="T104" fmla="*/ 575 w 1105"/>
                <a:gd name="T105" fmla="*/ 3459 h 3463"/>
                <a:gd name="T106" fmla="*/ 541 w 1105"/>
                <a:gd name="T107" fmla="*/ 3439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5" h="3463">
                  <a:moveTo>
                    <a:pt x="534" y="3438"/>
                  </a:moveTo>
                  <a:lnTo>
                    <a:pt x="535" y="3261"/>
                  </a:lnTo>
                  <a:lnTo>
                    <a:pt x="534" y="3083"/>
                  </a:lnTo>
                  <a:lnTo>
                    <a:pt x="532" y="2905"/>
                  </a:lnTo>
                  <a:lnTo>
                    <a:pt x="529" y="2725"/>
                  </a:lnTo>
                  <a:lnTo>
                    <a:pt x="525" y="2546"/>
                  </a:lnTo>
                  <a:lnTo>
                    <a:pt x="522" y="2366"/>
                  </a:lnTo>
                  <a:lnTo>
                    <a:pt x="519" y="2185"/>
                  </a:lnTo>
                  <a:lnTo>
                    <a:pt x="515" y="2005"/>
                  </a:lnTo>
                  <a:lnTo>
                    <a:pt x="512" y="1826"/>
                  </a:lnTo>
                  <a:lnTo>
                    <a:pt x="510" y="1646"/>
                  </a:lnTo>
                  <a:lnTo>
                    <a:pt x="507" y="1468"/>
                  </a:lnTo>
                  <a:lnTo>
                    <a:pt x="506" y="1289"/>
                  </a:lnTo>
                  <a:lnTo>
                    <a:pt x="507" y="1112"/>
                  </a:lnTo>
                  <a:lnTo>
                    <a:pt x="510" y="934"/>
                  </a:lnTo>
                  <a:lnTo>
                    <a:pt x="513" y="759"/>
                  </a:lnTo>
                  <a:lnTo>
                    <a:pt x="519" y="584"/>
                  </a:lnTo>
                  <a:lnTo>
                    <a:pt x="511" y="572"/>
                  </a:lnTo>
                  <a:lnTo>
                    <a:pt x="502" y="559"/>
                  </a:lnTo>
                  <a:lnTo>
                    <a:pt x="492" y="548"/>
                  </a:lnTo>
                  <a:lnTo>
                    <a:pt x="480" y="537"/>
                  </a:lnTo>
                  <a:lnTo>
                    <a:pt x="469" y="527"/>
                  </a:lnTo>
                  <a:lnTo>
                    <a:pt x="457" y="517"/>
                  </a:lnTo>
                  <a:lnTo>
                    <a:pt x="443" y="507"/>
                  </a:lnTo>
                  <a:lnTo>
                    <a:pt x="430" y="497"/>
                  </a:lnTo>
                  <a:lnTo>
                    <a:pt x="402" y="480"/>
                  </a:lnTo>
                  <a:lnTo>
                    <a:pt x="372" y="463"/>
                  </a:lnTo>
                  <a:lnTo>
                    <a:pt x="339" y="448"/>
                  </a:lnTo>
                  <a:lnTo>
                    <a:pt x="306" y="434"/>
                  </a:lnTo>
                  <a:lnTo>
                    <a:pt x="239" y="409"/>
                  </a:lnTo>
                  <a:lnTo>
                    <a:pt x="174" y="385"/>
                  </a:lnTo>
                  <a:lnTo>
                    <a:pt x="144" y="374"/>
                  </a:lnTo>
                  <a:lnTo>
                    <a:pt x="113" y="364"/>
                  </a:lnTo>
                  <a:lnTo>
                    <a:pt x="86" y="353"/>
                  </a:lnTo>
                  <a:lnTo>
                    <a:pt x="62" y="342"/>
                  </a:lnTo>
                  <a:lnTo>
                    <a:pt x="40" y="331"/>
                  </a:lnTo>
                  <a:lnTo>
                    <a:pt x="27" y="326"/>
                  </a:lnTo>
                  <a:lnTo>
                    <a:pt x="22" y="322"/>
                  </a:lnTo>
                  <a:lnTo>
                    <a:pt x="19" y="318"/>
                  </a:lnTo>
                  <a:lnTo>
                    <a:pt x="17" y="313"/>
                  </a:lnTo>
                  <a:lnTo>
                    <a:pt x="14" y="307"/>
                  </a:lnTo>
                  <a:lnTo>
                    <a:pt x="7" y="282"/>
                  </a:lnTo>
                  <a:lnTo>
                    <a:pt x="2" y="260"/>
                  </a:lnTo>
                  <a:lnTo>
                    <a:pt x="1" y="249"/>
                  </a:lnTo>
                  <a:lnTo>
                    <a:pt x="0" y="241"/>
                  </a:lnTo>
                  <a:lnTo>
                    <a:pt x="1" y="232"/>
                  </a:lnTo>
                  <a:lnTo>
                    <a:pt x="3" y="224"/>
                  </a:lnTo>
                  <a:lnTo>
                    <a:pt x="5" y="217"/>
                  </a:lnTo>
                  <a:lnTo>
                    <a:pt x="10" y="210"/>
                  </a:lnTo>
                  <a:lnTo>
                    <a:pt x="14" y="205"/>
                  </a:lnTo>
                  <a:lnTo>
                    <a:pt x="21" y="199"/>
                  </a:lnTo>
                  <a:lnTo>
                    <a:pt x="30" y="194"/>
                  </a:lnTo>
                  <a:lnTo>
                    <a:pt x="39" y="191"/>
                  </a:lnTo>
                  <a:lnTo>
                    <a:pt x="51" y="188"/>
                  </a:lnTo>
                  <a:lnTo>
                    <a:pt x="64" y="186"/>
                  </a:lnTo>
                  <a:lnTo>
                    <a:pt x="69" y="184"/>
                  </a:lnTo>
                  <a:lnTo>
                    <a:pt x="75" y="179"/>
                  </a:lnTo>
                  <a:lnTo>
                    <a:pt x="80" y="172"/>
                  </a:lnTo>
                  <a:lnTo>
                    <a:pt x="85" y="164"/>
                  </a:lnTo>
                  <a:lnTo>
                    <a:pt x="95" y="143"/>
                  </a:lnTo>
                  <a:lnTo>
                    <a:pt x="105" y="118"/>
                  </a:lnTo>
                  <a:lnTo>
                    <a:pt x="117" y="93"/>
                  </a:lnTo>
                  <a:lnTo>
                    <a:pt x="127" y="72"/>
                  </a:lnTo>
                  <a:lnTo>
                    <a:pt x="131" y="64"/>
                  </a:lnTo>
                  <a:lnTo>
                    <a:pt x="137" y="56"/>
                  </a:lnTo>
                  <a:lnTo>
                    <a:pt x="142" y="52"/>
                  </a:lnTo>
                  <a:lnTo>
                    <a:pt x="147" y="51"/>
                  </a:lnTo>
                  <a:lnTo>
                    <a:pt x="150" y="51"/>
                  </a:lnTo>
                  <a:lnTo>
                    <a:pt x="154" y="51"/>
                  </a:lnTo>
                  <a:lnTo>
                    <a:pt x="156" y="53"/>
                  </a:lnTo>
                  <a:lnTo>
                    <a:pt x="159" y="54"/>
                  </a:lnTo>
                  <a:lnTo>
                    <a:pt x="166" y="60"/>
                  </a:lnTo>
                  <a:lnTo>
                    <a:pt x="172" y="68"/>
                  </a:lnTo>
                  <a:lnTo>
                    <a:pt x="184" y="87"/>
                  </a:lnTo>
                  <a:lnTo>
                    <a:pt x="196" y="108"/>
                  </a:lnTo>
                  <a:lnTo>
                    <a:pt x="209" y="130"/>
                  </a:lnTo>
                  <a:lnTo>
                    <a:pt x="221" y="150"/>
                  </a:lnTo>
                  <a:lnTo>
                    <a:pt x="227" y="156"/>
                  </a:lnTo>
                  <a:lnTo>
                    <a:pt x="233" y="163"/>
                  </a:lnTo>
                  <a:lnTo>
                    <a:pt x="236" y="164"/>
                  </a:lnTo>
                  <a:lnTo>
                    <a:pt x="239" y="166"/>
                  </a:lnTo>
                  <a:lnTo>
                    <a:pt x="242" y="166"/>
                  </a:lnTo>
                  <a:lnTo>
                    <a:pt x="246" y="166"/>
                  </a:lnTo>
                  <a:lnTo>
                    <a:pt x="269" y="165"/>
                  </a:lnTo>
                  <a:lnTo>
                    <a:pt x="293" y="163"/>
                  </a:lnTo>
                  <a:lnTo>
                    <a:pt x="316" y="162"/>
                  </a:lnTo>
                  <a:lnTo>
                    <a:pt x="340" y="161"/>
                  </a:lnTo>
                  <a:lnTo>
                    <a:pt x="343" y="160"/>
                  </a:lnTo>
                  <a:lnTo>
                    <a:pt x="346" y="159"/>
                  </a:lnTo>
                  <a:lnTo>
                    <a:pt x="349" y="156"/>
                  </a:lnTo>
                  <a:lnTo>
                    <a:pt x="351" y="154"/>
                  </a:lnTo>
                  <a:lnTo>
                    <a:pt x="357" y="146"/>
                  </a:lnTo>
                  <a:lnTo>
                    <a:pt x="363" y="137"/>
                  </a:lnTo>
                  <a:lnTo>
                    <a:pt x="374" y="114"/>
                  </a:lnTo>
                  <a:lnTo>
                    <a:pt x="385" y="87"/>
                  </a:lnTo>
                  <a:lnTo>
                    <a:pt x="396" y="60"/>
                  </a:lnTo>
                  <a:lnTo>
                    <a:pt x="407" y="37"/>
                  </a:lnTo>
                  <a:lnTo>
                    <a:pt x="413" y="27"/>
                  </a:lnTo>
                  <a:lnTo>
                    <a:pt x="419" y="20"/>
                  </a:lnTo>
                  <a:lnTo>
                    <a:pt x="422" y="17"/>
                  </a:lnTo>
                  <a:lnTo>
                    <a:pt x="424" y="16"/>
                  </a:lnTo>
                  <a:lnTo>
                    <a:pt x="428" y="14"/>
                  </a:lnTo>
                  <a:lnTo>
                    <a:pt x="430" y="14"/>
                  </a:lnTo>
                  <a:lnTo>
                    <a:pt x="433" y="14"/>
                  </a:lnTo>
                  <a:lnTo>
                    <a:pt x="436" y="15"/>
                  </a:lnTo>
                  <a:lnTo>
                    <a:pt x="438" y="17"/>
                  </a:lnTo>
                  <a:lnTo>
                    <a:pt x="440" y="19"/>
                  </a:lnTo>
                  <a:lnTo>
                    <a:pt x="446" y="26"/>
                  </a:lnTo>
                  <a:lnTo>
                    <a:pt x="450" y="35"/>
                  </a:lnTo>
                  <a:lnTo>
                    <a:pt x="460" y="59"/>
                  </a:lnTo>
                  <a:lnTo>
                    <a:pt x="470" y="84"/>
                  </a:lnTo>
                  <a:lnTo>
                    <a:pt x="479" y="110"/>
                  </a:lnTo>
                  <a:lnTo>
                    <a:pt x="489" y="133"/>
                  </a:lnTo>
                  <a:lnTo>
                    <a:pt x="495" y="142"/>
                  </a:lnTo>
                  <a:lnTo>
                    <a:pt x="500" y="150"/>
                  </a:lnTo>
                  <a:lnTo>
                    <a:pt x="502" y="152"/>
                  </a:lnTo>
                  <a:lnTo>
                    <a:pt x="505" y="154"/>
                  </a:lnTo>
                  <a:lnTo>
                    <a:pt x="507" y="155"/>
                  </a:lnTo>
                  <a:lnTo>
                    <a:pt x="510" y="155"/>
                  </a:lnTo>
                  <a:lnTo>
                    <a:pt x="535" y="155"/>
                  </a:lnTo>
                  <a:lnTo>
                    <a:pt x="562" y="155"/>
                  </a:lnTo>
                  <a:lnTo>
                    <a:pt x="588" y="155"/>
                  </a:lnTo>
                  <a:lnTo>
                    <a:pt x="614" y="156"/>
                  </a:lnTo>
                  <a:lnTo>
                    <a:pt x="617" y="155"/>
                  </a:lnTo>
                  <a:lnTo>
                    <a:pt x="620" y="154"/>
                  </a:lnTo>
                  <a:lnTo>
                    <a:pt x="623" y="153"/>
                  </a:lnTo>
                  <a:lnTo>
                    <a:pt x="626" y="150"/>
                  </a:lnTo>
                  <a:lnTo>
                    <a:pt x="632" y="142"/>
                  </a:lnTo>
                  <a:lnTo>
                    <a:pt x="638" y="133"/>
                  </a:lnTo>
                  <a:lnTo>
                    <a:pt x="650" y="108"/>
                  </a:lnTo>
                  <a:lnTo>
                    <a:pt x="661" y="79"/>
                  </a:lnTo>
                  <a:lnTo>
                    <a:pt x="674" y="51"/>
                  </a:lnTo>
                  <a:lnTo>
                    <a:pt x="686" y="26"/>
                  </a:lnTo>
                  <a:lnTo>
                    <a:pt x="692" y="17"/>
                  </a:lnTo>
                  <a:lnTo>
                    <a:pt x="697" y="9"/>
                  </a:lnTo>
                  <a:lnTo>
                    <a:pt x="701" y="7"/>
                  </a:lnTo>
                  <a:lnTo>
                    <a:pt x="703" y="5"/>
                  </a:lnTo>
                  <a:lnTo>
                    <a:pt x="706" y="4"/>
                  </a:lnTo>
                  <a:lnTo>
                    <a:pt x="708" y="4"/>
                  </a:lnTo>
                  <a:lnTo>
                    <a:pt x="712" y="4"/>
                  </a:lnTo>
                  <a:lnTo>
                    <a:pt x="715" y="5"/>
                  </a:lnTo>
                  <a:lnTo>
                    <a:pt x="717" y="8"/>
                  </a:lnTo>
                  <a:lnTo>
                    <a:pt x="720" y="10"/>
                  </a:lnTo>
                  <a:lnTo>
                    <a:pt x="725" y="18"/>
                  </a:lnTo>
                  <a:lnTo>
                    <a:pt x="731" y="28"/>
                  </a:lnTo>
                  <a:lnTo>
                    <a:pt x="742" y="54"/>
                  </a:lnTo>
                  <a:lnTo>
                    <a:pt x="753" y="83"/>
                  </a:lnTo>
                  <a:lnTo>
                    <a:pt x="765" y="114"/>
                  </a:lnTo>
                  <a:lnTo>
                    <a:pt x="775" y="139"/>
                  </a:lnTo>
                  <a:lnTo>
                    <a:pt x="780" y="150"/>
                  </a:lnTo>
                  <a:lnTo>
                    <a:pt x="786" y="157"/>
                  </a:lnTo>
                  <a:lnTo>
                    <a:pt x="789" y="161"/>
                  </a:lnTo>
                  <a:lnTo>
                    <a:pt x="791" y="163"/>
                  </a:lnTo>
                  <a:lnTo>
                    <a:pt x="795" y="164"/>
                  </a:lnTo>
                  <a:lnTo>
                    <a:pt x="797" y="165"/>
                  </a:lnTo>
                  <a:lnTo>
                    <a:pt x="821" y="166"/>
                  </a:lnTo>
                  <a:lnTo>
                    <a:pt x="844" y="169"/>
                  </a:lnTo>
                  <a:lnTo>
                    <a:pt x="868" y="171"/>
                  </a:lnTo>
                  <a:lnTo>
                    <a:pt x="890" y="173"/>
                  </a:lnTo>
                  <a:lnTo>
                    <a:pt x="894" y="173"/>
                  </a:lnTo>
                  <a:lnTo>
                    <a:pt x="896" y="172"/>
                  </a:lnTo>
                  <a:lnTo>
                    <a:pt x="898" y="170"/>
                  </a:lnTo>
                  <a:lnTo>
                    <a:pt x="902" y="166"/>
                  </a:lnTo>
                  <a:lnTo>
                    <a:pt x="906" y="159"/>
                  </a:lnTo>
                  <a:lnTo>
                    <a:pt x="910" y="147"/>
                  </a:lnTo>
                  <a:lnTo>
                    <a:pt x="919" y="119"/>
                  </a:lnTo>
                  <a:lnTo>
                    <a:pt x="928" y="87"/>
                  </a:lnTo>
                  <a:lnTo>
                    <a:pt x="937" y="54"/>
                  </a:lnTo>
                  <a:lnTo>
                    <a:pt x="946" y="26"/>
                  </a:lnTo>
                  <a:lnTo>
                    <a:pt x="951" y="15"/>
                  </a:lnTo>
                  <a:lnTo>
                    <a:pt x="955" y="6"/>
                  </a:lnTo>
                  <a:lnTo>
                    <a:pt x="959" y="4"/>
                  </a:lnTo>
                  <a:lnTo>
                    <a:pt x="961" y="1"/>
                  </a:lnTo>
                  <a:lnTo>
                    <a:pt x="963" y="0"/>
                  </a:lnTo>
                  <a:lnTo>
                    <a:pt x="967" y="0"/>
                  </a:lnTo>
                  <a:lnTo>
                    <a:pt x="969" y="0"/>
                  </a:lnTo>
                  <a:lnTo>
                    <a:pt x="972" y="2"/>
                  </a:lnTo>
                  <a:lnTo>
                    <a:pt x="974" y="6"/>
                  </a:lnTo>
                  <a:lnTo>
                    <a:pt x="978" y="9"/>
                  </a:lnTo>
                  <a:lnTo>
                    <a:pt x="983" y="19"/>
                  </a:lnTo>
                  <a:lnTo>
                    <a:pt x="990" y="32"/>
                  </a:lnTo>
                  <a:lnTo>
                    <a:pt x="1004" y="63"/>
                  </a:lnTo>
                  <a:lnTo>
                    <a:pt x="1017" y="98"/>
                  </a:lnTo>
                  <a:lnTo>
                    <a:pt x="1031" y="134"/>
                  </a:lnTo>
                  <a:lnTo>
                    <a:pt x="1043" y="165"/>
                  </a:lnTo>
                  <a:lnTo>
                    <a:pt x="1050" y="178"/>
                  </a:lnTo>
                  <a:lnTo>
                    <a:pt x="1055" y="188"/>
                  </a:lnTo>
                  <a:lnTo>
                    <a:pt x="1059" y="191"/>
                  </a:lnTo>
                  <a:lnTo>
                    <a:pt x="1062" y="194"/>
                  </a:lnTo>
                  <a:lnTo>
                    <a:pt x="1064" y="197"/>
                  </a:lnTo>
                  <a:lnTo>
                    <a:pt x="1068" y="197"/>
                  </a:lnTo>
                  <a:lnTo>
                    <a:pt x="1072" y="198"/>
                  </a:lnTo>
                  <a:lnTo>
                    <a:pt x="1077" y="200"/>
                  </a:lnTo>
                  <a:lnTo>
                    <a:pt x="1081" y="203"/>
                  </a:lnTo>
                  <a:lnTo>
                    <a:pt x="1085" y="207"/>
                  </a:lnTo>
                  <a:lnTo>
                    <a:pt x="1092" y="215"/>
                  </a:lnTo>
                  <a:lnTo>
                    <a:pt x="1098" y="225"/>
                  </a:lnTo>
                  <a:lnTo>
                    <a:pt x="1102" y="235"/>
                  </a:lnTo>
                  <a:lnTo>
                    <a:pt x="1105" y="246"/>
                  </a:lnTo>
                  <a:lnTo>
                    <a:pt x="1105" y="252"/>
                  </a:lnTo>
                  <a:lnTo>
                    <a:pt x="1104" y="256"/>
                  </a:lnTo>
                  <a:lnTo>
                    <a:pt x="1102" y="261"/>
                  </a:lnTo>
                  <a:lnTo>
                    <a:pt x="1101" y="266"/>
                  </a:lnTo>
                  <a:lnTo>
                    <a:pt x="1094" y="279"/>
                  </a:lnTo>
                  <a:lnTo>
                    <a:pt x="1086" y="290"/>
                  </a:lnTo>
                  <a:lnTo>
                    <a:pt x="1076" y="301"/>
                  </a:lnTo>
                  <a:lnTo>
                    <a:pt x="1067" y="311"/>
                  </a:lnTo>
                  <a:lnTo>
                    <a:pt x="1055" y="320"/>
                  </a:lnTo>
                  <a:lnTo>
                    <a:pt x="1044" y="329"/>
                  </a:lnTo>
                  <a:lnTo>
                    <a:pt x="1032" y="337"/>
                  </a:lnTo>
                  <a:lnTo>
                    <a:pt x="1019" y="345"/>
                  </a:lnTo>
                  <a:lnTo>
                    <a:pt x="994" y="358"/>
                  </a:lnTo>
                  <a:lnTo>
                    <a:pt x="964" y="371"/>
                  </a:lnTo>
                  <a:lnTo>
                    <a:pt x="935" y="382"/>
                  </a:lnTo>
                  <a:lnTo>
                    <a:pt x="905" y="392"/>
                  </a:lnTo>
                  <a:lnTo>
                    <a:pt x="873" y="402"/>
                  </a:lnTo>
                  <a:lnTo>
                    <a:pt x="843" y="412"/>
                  </a:lnTo>
                  <a:lnTo>
                    <a:pt x="813" y="422"/>
                  </a:lnTo>
                  <a:lnTo>
                    <a:pt x="782" y="435"/>
                  </a:lnTo>
                  <a:lnTo>
                    <a:pt x="768" y="440"/>
                  </a:lnTo>
                  <a:lnTo>
                    <a:pt x="753" y="447"/>
                  </a:lnTo>
                  <a:lnTo>
                    <a:pt x="740" y="454"/>
                  </a:lnTo>
                  <a:lnTo>
                    <a:pt x="726" y="462"/>
                  </a:lnTo>
                  <a:lnTo>
                    <a:pt x="713" y="470"/>
                  </a:lnTo>
                  <a:lnTo>
                    <a:pt x="701" y="479"/>
                  </a:lnTo>
                  <a:lnTo>
                    <a:pt x="689" y="489"/>
                  </a:lnTo>
                  <a:lnTo>
                    <a:pt x="678" y="499"/>
                  </a:lnTo>
                  <a:lnTo>
                    <a:pt x="668" y="509"/>
                  </a:lnTo>
                  <a:lnTo>
                    <a:pt x="658" y="520"/>
                  </a:lnTo>
                  <a:lnTo>
                    <a:pt x="649" y="531"/>
                  </a:lnTo>
                  <a:lnTo>
                    <a:pt x="641" y="543"/>
                  </a:lnTo>
                  <a:lnTo>
                    <a:pt x="634" y="555"/>
                  </a:lnTo>
                  <a:lnTo>
                    <a:pt x="628" y="567"/>
                  </a:lnTo>
                  <a:lnTo>
                    <a:pt x="622" y="580"/>
                  </a:lnTo>
                  <a:lnTo>
                    <a:pt x="617" y="592"/>
                  </a:lnTo>
                  <a:lnTo>
                    <a:pt x="613" y="605"/>
                  </a:lnTo>
                  <a:lnTo>
                    <a:pt x="608" y="619"/>
                  </a:lnTo>
                  <a:lnTo>
                    <a:pt x="606" y="632"/>
                  </a:lnTo>
                  <a:lnTo>
                    <a:pt x="603" y="647"/>
                  </a:lnTo>
                  <a:lnTo>
                    <a:pt x="599" y="676"/>
                  </a:lnTo>
                  <a:lnTo>
                    <a:pt x="596" y="706"/>
                  </a:lnTo>
                  <a:lnTo>
                    <a:pt x="593" y="791"/>
                  </a:lnTo>
                  <a:lnTo>
                    <a:pt x="589" y="875"/>
                  </a:lnTo>
                  <a:lnTo>
                    <a:pt x="587" y="959"/>
                  </a:lnTo>
                  <a:lnTo>
                    <a:pt x="586" y="1044"/>
                  </a:lnTo>
                  <a:lnTo>
                    <a:pt x="584" y="1215"/>
                  </a:lnTo>
                  <a:lnTo>
                    <a:pt x="585" y="1386"/>
                  </a:lnTo>
                  <a:lnTo>
                    <a:pt x="587" y="1559"/>
                  </a:lnTo>
                  <a:lnTo>
                    <a:pt x="590" y="1732"/>
                  </a:lnTo>
                  <a:lnTo>
                    <a:pt x="594" y="1906"/>
                  </a:lnTo>
                  <a:lnTo>
                    <a:pt x="598" y="2078"/>
                  </a:lnTo>
                  <a:lnTo>
                    <a:pt x="603" y="2254"/>
                  </a:lnTo>
                  <a:lnTo>
                    <a:pt x="606" y="2428"/>
                  </a:lnTo>
                  <a:lnTo>
                    <a:pt x="608" y="2602"/>
                  </a:lnTo>
                  <a:lnTo>
                    <a:pt x="610" y="2775"/>
                  </a:lnTo>
                  <a:lnTo>
                    <a:pt x="610" y="2862"/>
                  </a:lnTo>
                  <a:lnTo>
                    <a:pt x="608" y="2949"/>
                  </a:lnTo>
                  <a:lnTo>
                    <a:pt x="607" y="3035"/>
                  </a:lnTo>
                  <a:lnTo>
                    <a:pt x="605" y="3120"/>
                  </a:lnTo>
                  <a:lnTo>
                    <a:pt x="602" y="3207"/>
                  </a:lnTo>
                  <a:lnTo>
                    <a:pt x="598" y="3292"/>
                  </a:lnTo>
                  <a:lnTo>
                    <a:pt x="594" y="3377"/>
                  </a:lnTo>
                  <a:lnTo>
                    <a:pt x="589" y="3463"/>
                  </a:lnTo>
                  <a:lnTo>
                    <a:pt x="581" y="3462"/>
                  </a:lnTo>
                  <a:lnTo>
                    <a:pt x="575" y="3459"/>
                  </a:lnTo>
                  <a:lnTo>
                    <a:pt x="568" y="3455"/>
                  </a:lnTo>
                  <a:lnTo>
                    <a:pt x="561" y="3450"/>
                  </a:lnTo>
                  <a:lnTo>
                    <a:pt x="555" y="3446"/>
                  </a:lnTo>
                  <a:lnTo>
                    <a:pt x="548" y="3443"/>
                  </a:lnTo>
                  <a:lnTo>
                    <a:pt x="541" y="3439"/>
                  </a:lnTo>
                  <a:lnTo>
                    <a:pt x="534" y="3438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88" name="Freeform 96"/>
            <p:cNvSpPr>
              <a:spLocks/>
            </p:cNvSpPr>
            <p:nvPr/>
          </p:nvSpPr>
          <p:spPr bwMode="auto">
            <a:xfrm>
              <a:off x="1687" y="2010"/>
              <a:ext cx="216" cy="58"/>
            </a:xfrm>
            <a:custGeom>
              <a:avLst/>
              <a:gdLst>
                <a:gd name="T0" fmla="*/ 33 w 865"/>
                <a:gd name="T1" fmla="*/ 0 h 232"/>
                <a:gd name="T2" fmla="*/ 0 w 865"/>
                <a:gd name="T3" fmla="*/ 53 h 232"/>
                <a:gd name="T4" fmla="*/ 23 w 865"/>
                <a:gd name="T5" fmla="*/ 74 h 232"/>
                <a:gd name="T6" fmla="*/ 45 w 865"/>
                <a:gd name="T7" fmla="*/ 93 h 232"/>
                <a:gd name="T8" fmla="*/ 68 w 865"/>
                <a:gd name="T9" fmla="*/ 111 h 232"/>
                <a:gd name="T10" fmla="*/ 90 w 865"/>
                <a:gd name="T11" fmla="*/ 127 h 232"/>
                <a:gd name="T12" fmla="*/ 112 w 865"/>
                <a:gd name="T13" fmla="*/ 142 h 232"/>
                <a:gd name="T14" fmla="*/ 135 w 865"/>
                <a:gd name="T15" fmla="*/ 155 h 232"/>
                <a:gd name="T16" fmla="*/ 159 w 865"/>
                <a:gd name="T17" fmla="*/ 167 h 232"/>
                <a:gd name="T18" fmla="*/ 181 w 865"/>
                <a:gd name="T19" fmla="*/ 179 h 232"/>
                <a:gd name="T20" fmla="*/ 205 w 865"/>
                <a:gd name="T21" fmla="*/ 189 h 232"/>
                <a:gd name="T22" fmla="*/ 229 w 865"/>
                <a:gd name="T23" fmla="*/ 197 h 232"/>
                <a:gd name="T24" fmla="*/ 253 w 865"/>
                <a:gd name="T25" fmla="*/ 204 h 232"/>
                <a:gd name="T26" fmla="*/ 278 w 865"/>
                <a:gd name="T27" fmla="*/ 211 h 232"/>
                <a:gd name="T28" fmla="*/ 302 w 865"/>
                <a:gd name="T29" fmla="*/ 217 h 232"/>
                <a:gd name="T30" fmla="*/ 327 w 865"/>
                <a:gd name="T31" fmla="*/ 221 h 232"/>
                <a:gd name="T32" fmla="*/ 352 w 865"/>
                <a:gd name="T33" fmla="*/ 225 h 232"/>
                <a:gd name="T34" fmla="*/ 377 w 865"/>
                <a:gd name="T35" fmla="*/ 228 h 232"/>
                <a:gd name="T36" fmla="*/ 404 w 865"/>
                <a:gd name="T37" fmla="*/ 230 h 232"/>
                <a:gd name="T38" fmla="*/ 430 w 865"/>
                <a:gd name="T39" fmla="*/ 231 h 232"/>
                <a:gd name="T40" fmla="*/ 458 w 865"/>
                <a:gd name="T41" fmla="*/ 232 h 232"/>
                <a:gd name="T42" fmla="*/ 485 w 865"/>
                <a:gd name="T43" fmla="*/ 232 h 232"/>
                <a:gd name="T44" fmla="*/ 543 w 865"/>
                <a:gd name="T45" fmla="*/ 231 h 232"/>
                <a:gd name="T46" fmla="*/ 601 w 865"/>
                <a:gd name="T47" fmla="*/ 229 h 232"/>
                <a:gd name="T48" fmla="*/ 663 w 865"/>
                <a:gd name="T49" fmla="*/ 225 h 232"/>
                <a:gd name="T50" fmla="*/ 727 w 865"/>
                <a:gd name="T51" fmla="*/ 220 h 232"/>
                <a:gd name="T52" fmla="*/ 793 w 865"/>
                <a:gd name="T53" fmla="*/ 215 h 232"/>
                <a:gd name="T54" fmla="*/ 863 w 865"/>
                <a:gd name="T55" fmla="*/ 209 h 232"/>
                <a:gd name="T56" fmla="*/ 863 w 865"/>
                <a:gd name="T57" fmla="*/ 198 h 232"/>
                <a:gd name="T58" fmla="*/ 864 w 865"/>
                <a:gd name="T59" fmla="*/ 180 h 232"/>
                <a:gd name="T60" fmla="*/ 864 w 865"/>
                <a:gd name="T61" fmla="*/ 162 h 232"/>
                <a:gd name="T62" fmla="*/ 865 w 865"/>
                <a:gd name="T63" fmla="*/ 152 h 232"/>
                <a:gd name="T64" fmla="*/ 834 w 865"/>
                <a:gd name="T65" fmla="*/ 157 h 232"/>
                <a:gd name="T66" fmla="*/ 795 w 865"/>
                <a:gd name="T67" fmla="*/ 164 h 232"/>
                <a:gd name="T68" fmla="*/ 748 w 865"/>
                <a:gd name="T69" fmla="*/ 170 h 232"/>
                <a:gd name="T70" fmla="*/ 694 w 865"/>
                <a:gd name="T71" fmla="*/ 175 h 232"/>
                <a:gd name="T72" fmla="*/ 635 w 865"/>
                <a:gd name="T73" fmla="*/ 179 h 232"/>
                <a:gd name="T74" fmla="*/ 572 w 865"/>
                <a:gd name="T75" fmla="*/ 181 h 232"/>
                <a:gd name="T76" fmla="*/ 539 w 865"/>
                <a:gd name="T77" fmla="*/ 182 h 232"/>
                <a:gd name="T78" fmla="*/ 507 w 865"/>
                <a:gd name="T79" fmla="*/ 181 h 232"/>
                <a:gd name="T80" fmla="*/ 473 w 865"/>
                <a:gd name="T81" fmla="*/ 180 h 232"/>
                <a:gd name="T82" fmla="*/ 439 w 865"/>
                <a:gd name="T83" fmla="*/ 179 h 232"/>
                <a:gd name="T84" fmla="*/ 406 w 865"/>
                <a:gd name="T85" fmla="*/ 175 h 232"/>
                <a:gd name="T86" fmla="*/ 373 w 865"/>
                <a:gd name="T87" fmla="*/ 172 h 232"/>
                <a:gd name="T88" fmla="*/ 340 w 865"/>
                <a:gd name="T89" fmla="*/ 167 h 232"/>
                <a:gd name="T90" fmla="*/ 308 w 865"/>
                <a:gd name="T91" fmla="*/ 163 h 232"/>
                <a:gd name="T92" fmla="*/ 276 w 865"/>
                <a:gd name="T93" fmla="*/ 156 h 232"/>
                <a:gd name="T94" fmla="*/ 246 w 865"/>
                <a:gd name="T95" fmla="*/ 148 h 232"/>
                <a:gd name="T96" fmla="*/ 217 w 865"/>
                <a:gd name="T97" fmla="*/ 139 h 232"/>
                <a:gd name="T98" fmla="*/ 189 w 865"/>
                <a:gd name="T99" fmla="*/ 130 h 232"/>
                <a:gd name="T100" fmla="*/ 163 w 865"/>
                <a:gd name="T101" fmla="*/ 119 h 232"/>
                <a:gd name="T102" fmla="*/ 137 w 865"/>
                <a:gd name="T103" fmla="*/ 107 h 232"/>
                <a:gd name="T104" fmla="*/ 115 w 865"/>
                <a:gd name="T105" fmla="*/ 92 h 232"/>
                <a:gd name="T106" fmla="*/ 93 w 865"/>
                <a:gd name="T107" fmla="*/ 76 h 232"/>
                <a:gd name="T108" fmla="*/ 74 w 865"/>
                <a:gd name="T109" fmla="*/ 60 h 232"/>
                <a:gd name="T110" fmla="*/ 59 w 865"/>
                <a:gd name="T111" fmla="*/ 42 h 232"/>
                <a:gd name="T112" fmla="*/ 44 w 865"/>
                <a:gd name="T113" fmla="*/ 21 h 232"/>
                <a:gd name="T114" fmla="*/ 33 w 865"/>
                <a:gd name="T11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5" h="232">
                  <a:moveTo>
                    <a:pt x="33" y="0"/>
                  </a:moveTo>
                  <a:lnTo>
                    <a:pt x="0" y="53"/>
                  </a:lnTo>
                  <a:lnTo>
                    <a:pt x="23" y="74"/>
                  </a:lnTo>
                  <a:lnTo>
                    <a:pt x="45" y="93"/>
                  </a:lnTo>
                  <a:lnTo>
                    <a:pt x="68" y="111"/>
                  </a:lnTo>
                  <a:lnTo>
                    <a:pt x="90" y="127"/>
                  </a:lnTo>
                  <a:lnTo>
                    <a:pt x="112" y="142"/>
                  </a:lnTo>
                  <a:lnTo>
                    <a:pt x="135" y="155"/>
                  </a:lnTo>
                  <a:lnTo>
                    <a:pt x="159" y="167"/>
                  </a:lnTo>
                  <a:lnTo>
                    <a:pt x="181" y="179"/>
                  </a:lnTo>
                  <a:lnTo>
                    <a:pt x="205" y="189"/>
                  </a:lnTo>
                  <a:lnTo>
                    <a:pt x="229" y="197"/>
                  </a:lnTo>
                  <a:lnTo>
                    <a:pt x="253" y="204"/>
                  </a:lnTo>
                  <a:lnTo>
                    <a:pt x="278" y="211"/>
                  </a:lnTo>
                  <a:lnTo>
                    <a:pt x="302" y="217"/>
                  </a:lnTo>
                  <a:lnTo>
                    <a:pt x="327" y="221"/>
                  </a:lnTo>
                  <a:lnTo>
                    <a:pt x="352" y="225"/>
                  </a:lnTo>
                  <a:lnTo>
                    <a:pt x="377" y="228"/>
                  </a:lnTo>
                  <a:lnTo>
                    <a:pt x="404" y="230"/>
                  </a:lnTo>
                  <a:lnTo>
                    <a:pt x="430" y="231"/>
                  </a:lnTo>
                  <a:lnTo>
                    <a:pt x="458" y="232"/>
                  </a:lnTo>
                  <a:lnTo>
                    <a:pt x="485" y="232"/>
                  </a:lnTo>
                  <a:lnTo>
                    <a:pt x="543" y="231"/>
                  </a:lnTo>
                  <a:lnTo>
                    <a:pt x="601" y="229"/>
                  </a:lnTo>
                  <a:lnTo>
                    <a:pt x="663" y="225"/>
                  </a:lnTo>
                  <a:lnTo>
                    <a:pt x="727" y="220"/>
                  </a:lnTo>
                  <a:lnTo>
                    <a:pt x="793" y="215"/>
                  </a:lnTo>
                  <a:lnTo>
                    <a:pt x="863" y="209"/>
                  </a:lnTo>
                  <a:lnTo>
                    <a:pt x="863" y="198"/>
                  </a:lnTo>
                  <a:lnTo>
                    <a:pt x="864" y="180"/>
                  </a:lnTo>
                  <a:lnTo>
                    <a:pt x="864" y="162"/>
                  </a:lnTo>
                  <a:lnTo>
                    <a:pt x="865" y="152"/>
                  </a:lnTo>
                  <a:lnTo>
                    <a:pt x="834" y="157"/>
                  </a:lnTo>
                  <a:lnTo>
                    <a:pt x="795" y="164"/>
                  </a:lnTo>
                  <a:lnTo>
                    <a:pt x="748" y="170"/>
                  </a:lnTo>
                  <a:lnTo>
                    <a:pt x="694" y="175"/>
                  </a:lnTo>
                  <a:lnTo>
                    <a:pt x="635" y="179"/>
                  </a:lnTo>
                  <a:lnTo>
                    <a:pt x="572" y="181"/>
                  </a:lnTo>
                  <a:lnTo>
                    <a:pt x="539" y="182"/>
                  </a:lnTo>
                  <a:lnTo>
                    <a:pt x="507" y="181"/>
                  </a:lnTo>
                  <a:lnTo>
                    <a:pt x="473" y="180"/>
                  </a:lnTo>
                  <a:lnTo>
                    <a:pt x="439" y="179"/>
                  </a:lnTo>
                  <a:lnTo>
                    <a:pt x="406" y="175"/>
                  </a:lnTo>
                  <a:lnTo>
                    <a:pt x="373" y="172"/>
                  </a:lnTo>
                  <a:lnTo>
                    <a:pt x="340" y="167"/>
                  </a:lnTo>
                  <a:lnTo>
                    <a:pt x="308" y="163"/>
                  </a:lnTo>
                  <a:lnTo>
                    <a:pt x="276" y="156"/>
                  </a:lnTo>
                  <a:lnTo>
                    <a:pt x="246" y="148"/>
                  </a:lnTo>
                  <a:lnTo>
                    <a:pt x="217" y="139"/>
                  </a:lnTo>
                  <a:lnTo>
                    <a:pt x="189" y="130"/>
                  </a:lnTo>
                  <a:lnTo>
                    <a:pt x="163" y="119"/>
                  </a:lnTo>
                  <a:lnTo>
                    <a:pt x="137" y="107"/>
                  </a:lnTo>
                  <a:lnTo>
                    <a:pt x="115" y="92"/>
                  </a:lnTo>
                  <a:lnTo>
                    <a:pt x="93" y="76"/>
                  </a:lnTo>
                  <a:lnTo>
                    <a:pt x="74" y="60"/>
                  </a:lnTo>
                  <a:lnTo>
                    <a:pt x="59" y="42"/>
                  </a:lnTo>
                  <a:lnTo>
                    <a:pt x="44" y="2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89" name="Freeform 97"/>
            <p:cNvSpPr>
              <a:spLocks/>
            </p:cNvSpPr>
            <p:nvPr/>
          </p:nvSpPr>
          <p:spPr bwMode="auto">
            <a:xfrm>
              <a:off x="1687" y="2010"/>
              <a:ext cx="216" cy="58"/>
            </a:xfrm>
            <a:custGeom>
              <a:avLst/>
              <a:gdLst>
                <a:gd name="T0" fmla="*/ 33 w 865"/>
                <a:gd name="T1" fmla="*/ 0 h 232"/>
                <a:gd name="T2" fmla="*/ 0 w 865"/>
                <a:gd name="T3" fmla="*/ 53 h 232"/>
                <a:gd name="T4" fmla="*/ 23 w 865"/>
                <a:gd name="T5" fmla="*/ 74 h 232"/>
                <a:gd name="T6" fmla="*/ 45 w 865"/>
                <a:gd name="T7" fmla="*/ 93 h 232"/>
                <a:gd name="T8" fmla="*/ 68 w 865"/>
                <a:gd name="T9" fmla="*/ 111 h 232"/>
                <a:gd name="T10" fmla="*/ 90 w 865"/>
                <a:gd name="T11" fmla="*/ 127 h 232"/>
                <a:gd name="T12" fmla="*/ 112 w 865"/>
                <a:gd name="T13" fmla="*/ 142 h 232"/>
                <a:gd name="T14" fmla="*/ 135 w 865"/>
                <a:gd name="T15" fmla="*/ 155 h 232"/>
                <a:gd name="T16" fmla="*/ 159 w 865"/>
                <a:gd name="T17" fmla="*/ 167 h 232"/>
                <a:gd name="T18" fmla="*/ 181 w 865"/>
                <a:gd name="T19" fmla="*/ 179 h 232"/>
                <a:gd name="T20" fmla="*/ 205 w 865"/>
                <a:gd name="T21" fmla="*/ 189 h 232"/>
                <a:gd name="T22" fmla="*/ 229 w 865"/>
                <a:gd name="T23" fmla="*/ 197 h 232"/>
                <a:gd name="T24" fmla="*/ 253 w 865"/>
                <a:gd name="T25" fmla="*/ 204 h 232"/>
                <a:gd name="T26" fmla="*/ 278 w 865"/>
                <a:gd name="T27" fmla="*/ 211 h 232"/>
                <a:gd name="T28" fmla="*/ 302 w 865"/>
                <a:gd name="T29" fmla="*/ 217 h 232"/>
                <a:gd name="T30" fmla="*/ 327 w 865"/>
                <a:gd name="T31" fmla="*/ 221 h 232"/>
                <a:gd name="T32" fmla="*/ 352 w 865"/>
                <a:gd name="T33" fmla="*/ 225 h 232"/>
                <a:gd name="T34" fmla="*/ 377 w 865"/>
                <a:gd name="T35" fmla="*/ 228 h 232"/>
                <a:gd name="T36" fmla="*/ 404 w 865"/>
                <a:gd name="T37" fmla="*/ 230 h 232"/>
                <a:gd name="T38" fmla="*/ 430 w 865"/>
                <a:gd name="T39" fmla="*/ 231 h 232"/>
                <a:gd name="T40" fmla="*/ 458 w 865"/>
                <a:gd name="T41" fmla="*/ 232 h 232"/>
                <a:gd name="T42" fmla="*/ 485 w 865"/>
                <a:gd name="T43" fmla="*/ 232 h 232"/>
                <a:gd name="T44" fmla="*/ 543 w 865"/>
                <a:gd name="T45" fmla="*/ 231 h 232"/>
                <a:gd name="T46" fmla="*/ 601 w 865"/>
                <a:gd name="T47" fmla="*/ 229 h 232"/>
                <a:gd name="T48" fmla="*/ 663 w 865"/>
                <a:gd name="T49" fmla="*/ 225 h 232"/>
                <a:gd name="T50" fmla="*/ 727 w 865"/>
                <a:gd name="T51" fmla="*/ 220 h 232"/>
                <a:gd name="T52" fmla="*/ 793 w 865"/>
                <a:gd name="T53" fmla="*/ 215 h 232"/>
                <a:gd name="T54" fmla="*/ 863 w 865"/>
                <a:gd name="T55" fmla="*/ 209 h 232"/>
                <a:gd name="T56" fmla="*/ 863 w 865"/>
                <a:gd name="T57" fmla="*/ 198 h 232"/>
                <a:gd name="T58" fmla="*/ 864 w 865"/>
                <a:gd name="T59" fmla="*/ 180 h 232"/>
                <a:gd name="T60" fmla="*/ 864 w 865"/>
                <a:gd name="T61" fmla="*/ 162 h 232"/>
                <a:gd name="T62" fmla="*/ 865 w 865"/>
                <a:gd name="T63" fmla="*/ 152 h 232"/>
                <a:gd name="T64" fmla="*/ 834 w 865"/>
                <a:gd name="T65" fmla="*/ 157 h 232"/>
                <a:gd name="T66" fmla="*/ 795 w 865"/>
                <a:gd name="T67" fmla="*/ 164 h 232"/>
                <a:gd name="T68" fmla="*/ 748 w 865"/>
                <a:gd name="T69" fmla="*/ 170 h 232"/>
                <a:gd name="T70" fmla="*/ 694 w 865"/>
                <a:gd name="T71" fmla="*/ 175 h 232"/>
                <a:gd name="T72" fmla="*/ 635 w 865"/>
                <a:gd name="T73" fmla="*/ 179 h 232"/>
                <a:gd name="T74" fmla="*/ 572 w 865"/>
                <a:gd name="T75" fmla="*/ 181 h 232"/>
                <a:gd name="T76" fmla="*/ 539 w 865"/>
                <a:gd name="T77" fmla="*/ 182 h 232"/>
                <a:gd name="T78" fmla="*/ 507 w 865"/>
                <a:gd name="T79" fmla="*/ 181 h 232"/>
                <a:gd name="T80" fmla="*/ 473 w 865"/>
                <a:gd name="T81" fmla="*/ 180 h 232"/>
                <a:gd name="T82" fmla="*/ 439 w 865"/>
                <a:gd name="T83" fmla="*/ 179 h 232"/>
                <a:gd name="T84" fmla="*/ 406 w 865"/>
                <a:gd name="T85" fmla="*/ 175 h 232"/>
                <a:gd name="T86" fmla="*/ 373 w 865"/>
                <a:gd name="T87" fmla="*/ 172 h 232"/>
                <a:gd name="T88" fmla="*/ 340 w 865"/>
                <a:gd name="T89" fmla="*/ 167 h 232"/>
                <a:gd name="T90" fmla="*/ 308 w 865"/>
                <a:gd name="T91" fmla="*/ 163 h 232"/>
                <a:gd name="T92" fmla="*/ 276 w 865"/>
                <a:gd name="T93" fmla="*/ 156 h 232"/>
                <a:gd name="T94" fmla="*/ 246 w 865"/>
                <a:gd name="T95" fmla="*/ 148 h 232"/>
                <a:gd name="T96" fmla="*/ 217 w 865"/>
                <a:gd name="T97" fmla="*/ 139 h 232"/>
                <a:gd name="T98" fmla="*/ 189 w 865"/>
                <a:gd name="T99" fmla="*/ 130 h 232"/>
                <a:gd name="T100" fmla="*/ 163 w 865"/>
                <a:gd name="T101" fmla="*/ 119 h 232"/>
                <a:gd name="T102" fmla="*/ 137 w 865"/>
                <a:gd name="T103" fmla="*/ 107 h 232"/>
                <a:gd name="T104" fmla="*/ 115 w 865"/>
                <a:gd name="T105" fmla="*/ 92 h 232"/>
                <a:gd name="T106" fmla="*/ 93 w 865"/>
                <a:gd name="T107" fmla="*/ 76 h 232"/>
                <a:gd name="T108" fmla="*/ 74 w 865"/>
                <a:gd name="T109" fmla="*/ 60 h 232"/>
                <a:gd name="T110" fmla="*/ 59 w 865"/>
                <a:gd name="T111" fmla="*/ 42 h 232"/>
                <a:gd name="T112" fmla="*/ 44 w 865"/>
                <a:gd name="T113" fmla="*/ 21 h 232"/>
                <a:gd name="T114" fmla="*/ 33 w 865"/>
                <a:gd name="T11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5" h="232">
                  <a:moveTo>
                    <a:pt x="33" y="0"/>
                  </a:moveTo>
                  <a:lnTo>
                    <a:pt x="0" y="53"/>
                  </a:lnTo>
                  <a:lnTo>
                    <a:pt x="23" y="74"/>
                  </a:lnTo>
                  <a:lnTo>
                    <a:pt x="45" y="93"/>
                  </a:lnTo>
                  <a:lnTo>
                    <a:pt x="68" y="111"/>
                  </a:lnTo>
                  <a:lnTo>
                    <a:pt x="90" y="127"/>
                  </a:lnTo>
                  <a:lnTo>
                    <a:pt x="112" y="142"/>
                  </a:lnTo>
                  <a:lnTo>
                    <a:pt x="135" y="155"/>
                  </a:lnTo>
                  <a:lnTo>
                    <a:pt x="159" y="167"/>
                  </a:lnTo>
                  <a:lnTo>
                    <a:pt x="181" y="179"/>
                  </a:lnTo>
                  <a:lnTo>
                    <a:pt x="205" y="189"/>
                  </a:lnTo>
                  <a:lnTo>
                    <a:pt x="229" y="197"/>
                  </a:lnTo>
                  <a:lnTo>
                    <a:pt x="253" y="204"/>
                  </a:lnTo>
                  <a:lnTo>
                    <a:pt x="278" y="211"/>
                  </a:lnTo>
                  <a:lnTo>
                    <a:pt x="302" y="217"/>
                  </a:lnTo>
                  <a:lnTo>
                    <a:pt x="327" y="221"/>
                  </a:lnTo>
                  <a:lnTo>
                    <a:pt x="352" y="225"/>
                  </a:lnTo>
                  <a:lnTo>
                    <a:pt x="377" y="228"/>
                  </a:lnTo>
                  <a:lnTo>
                    <a:pt x="404" y="230"/>
                  </a:lnTo>
                  <a:lnTo>
                    <a:pt x="430" y="231"/>
                  </a:lnTo>
                  <a:lnTo>
                    <a:pt x="458" y="232"/>
                  </a:lnTo>
                  <a:lnTo>
                    <a:pt x="485" y="232"/>
                  </a:lnTo>
                  <a:lnTo>
                    <a:pt x="543" y="231"/>
                  </a:lnTo>
                  <a:lnTo>
                    <a:pt x="601" y="229"/>
                  </a:lnTo>
                  <a:lnTo>
                    <a:pt x="663" y="225"/>
                  </a:lnTo>
                  <a:lnTo>
                    <a:pt x="727" y="220"/>
                  </a:lnTo>
                  <a:lnTo>
                    <a:pt x="793" y="215"/>
                  </a:lnTo>
                  <a:lnTo>
                    <a:pt x="863" y="209"/>
                  </a:lnTo>
                  <a:lnTo>
                    <a:pt x="863" y="198"/>
                  </a:lnTo>
                  <a:lnTo>
                    <a:pt x="864" y="180"/>
                  </a:lnTo>
                  <a:lnTo>
                    <a:pt x="864" y="162"/>
                  </a:lnTo>
                  <a:lnTo>
                    <a:pt x="865" y="152"/>
                  </a:lnTo>
                  <a:lnTo>
                    <a:pt x="834" y="157"/>
                  </a:lnTo>
                  <a:lnTo>
                    <a:pt x="795" y="164"/>
                  </a:lnTo>
                  <a:lnTo>
                    <a:pt x="748" y="170"/>
                  </a:lnTo>
                  <a:lnTo>
                    <a:pt x="694" y="175"/>
                  </a:lnTo>
                  <a:lnTo>
                    <a:pt x="635" y="179"/>
                  </a:lnTo>
                  <a:lnTo>
                    <a:pt x="572" y="181"/>
                  </a:lnTo>
                  <a:lnTo>
                    <a:pt x="539" y="182"/>
                  </a:lnTo>
                  <a:lnTo>
                    <a:pt x="507" y="181"/>
                  </a:lnTo>
                  <a:lnTo>
                    <a:pt x="473" y="180"/>
                  </a:lnTo>
                  <a:lnTo>
                    <a:pt x="439" y="179"/>
                  </a:lnTo>
                  <a:lnTo>
                    <a:pt x="406" y="175"/>
                  </a:lnTo>
                  <a:lnTo>
                    <a:pt x="373" y="172"/>
                  </a:lnTo>
                  <a:lnTo>
                    <a:pt x="340" y="167"/>
                  </a:lnTo>
                  <a:lnTo>
                    <a:pt x="308" y="163"/>
                  </a:lnTo>
                  <a:lnTo>
                    <a:pt x="276" y="156"/>
                  </a:lnTo>
                  <a:lnTo>
                    <a:pt x="246" y="148"/>
                  </a:lnTo>
                  <a:lnTo>
                    <a:pt x="217" y="139"/>
                  </a:lnTo>
                  <a:lnTo>
                    <a:pt x="189" y="130"/>
                  </a:lnTo>
                  <a:lnTo>
                    <a:pt x="163" y="119"/>
                  </a:lnTo>
                  <a:lnTo>
                    <a:pt x="137" y="107"/>
                  </a:lnTo>
                  <a:lnTo>
                    <a:pt x="115" y="92"/>
                  </a:lnTo>
                  <a:lnTo>
                    <a:pt x="93" y="76"/>
                  </a:lnTo>
                  <a:lnTo>
                    <a:pt x="74" y="60"/>
                  </a:lnTo>
                  <a:lnTo>
                    <a:pt x="59" y="42"/>
                  </a:lnTo>
                  <a:lnTo>
                    <a:pt x="44" y="21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90" name="Freeform 98"/>
            <p:cNvSpPr>
              <a:spLocks/>
            </p:cNvSpPr>
            <p:nvPr/>
          </p:nvSpPr>
          <p:spPr bwMode="auto">
            <a:xfrm>
              <a:off x="3872" y="2964"/>
              <a:ext cx="466" cy="627"/>
            </a:xfrm>
            <a:custGeom>
              <a:avLst/>
              <a:gdLst>
                <a:gd name="T0" fmla="*/ 1599 w 1865"/>
                <a:gd name="T1" fmla="*/ 2456 h 2510"/>
                <a:gd name="T2" fmla="*/ 1157 w 1865"/>
                <a:gd name="T3" fmla="*/ 2451 h 2510"/>
                <a:gd name="T4" fmla="*/ 713 w 1865"/>
                <a:gd name="T5" fmla="*/ 2446 h 2510"/>
                <a:gd name="T6" fmla="*/ 421 w 1865"/>
                <a:gd name="T7" fmla="*/ 2439 h 2510"/>
                <a:gd name="T8" fmla="*/ 406 w 1865"/>
                <a:gd name="T9" fmla="*/ 2430 h 2510"/>
                <a:gd name="T10" fmla="*/ 403 w 1865"/>
                <a:gd name="T11" fmla="*/ 2376 h 2510"/>
                <a:gd name="T12" fmla="*/ 421 w 1865"/>
                <a:gd name="T13" fmla="*/ 2347 h 2510"/>
                <a:gd name="T14" fmla="*/ 499 w 1865"/>
                <a:gd name="T15" fmla="*/ 2328 h 2510"/>
                <a:gd name="T16" fmla="*/ 612 w 1865"/>
                <a:gd name="T17" fmla="*/ 2249 h 2510"/>
                <a:gd name="T18" fmla="*/ 693 w 1865"/>
                <a:gd name="T19" fmla="*/ 2157 h 2510"/>
                <a:gd name="T20" fmla="*/ 741 w 1865"/>
                <a:gd name="T21" fmla="*/ 2055 h 2510"/>
                <a:gd name="T22" fmla="*/ 757 w 1865"/>
                <a:gd name="T23" fmla="*/ 1946 h 2510"/>
                <a:gd name="T24" fmla="*/ 740 w 1865"/>
                <a:gd name="T25" fmla="*/ 1829 h 2510"/>
                <a:gd name="T26" fmla="*/ 691 w 1865"/>
                <a:gd name="T27" fmla="*/ 1710 h 2510"/>
                <a:gd name="T28" fmla="*/ 618 w 1865"/>
                <a:gd name="T29" fmla="*/ 1628 h 2510"/>
                <a:gd name="T30" fmla="*/ 488 w 1865"/>
                <a:gd name="T31" fmla="*/ 1559 h 2510"/>
                <a:gd name="T32" fmla="*/ 444 w 1865"/>
                <a:gd name="T33" fmla="*/ 1461 h 2510"/>
                <a:gd name="T34" fmla="*/ 430 w 1865"/>
                <a:gd name="T35" fmla="*/ 1131 h 2510"/>
                <a:gd name="T36" fmla="*/ 429 w 1865"/>
                <a:gd name="T37" fmla="*/ 803 h 2510"/>
                <a:gd name="T38" fmla="*/ 453 w 1865"/>
                <a:gd name="T39" fmla="*/ 612 h 2510"/>
                <a:gd name="T40" fmla="*/ 490 w 1865"/>
                <a:gd name="T41" fmla="*/ 474 h 2510"/>
                <a:gd name="T42" fmla="*/ 628 w 1865"/>
                <a:gd name="T43" fmla="*/ 236 h 2510"/>
                <a:gd name="T44" fmla="*/ 690 w 1865"/>
                <a:gd name="T45" fmla="*/ 112 h 2510"/>
                <a:gd name="T46" fmla="*/ 700 w 1865"/>
                <a:gd name="T47" fmla="*/ 58 h 2510"/>
                <a:gd name="T48" fmla="*/ 667 w 1865"/>
                <a:gd name="T49" fmla="*/ 50 h 2510"/>
                <a:gd name="T50" fmla="*/ 630 w 1865"/>
                <a:gd name="T51" fmla="*/ 71 h 2510"/>
                <a:gd name="T52" fmla="*/ 591 w 1865"/>
                <a:gd name="T53" fmla="*/ 126 h 2510"/>
                <a:gd name="T54" fmla="*/ 547 w 1865"/>
                <a:gd name="T55" fmla="*/ 203 h 2510"/>
                <a:gd name="T56" fmla="*/ 499 w 1865"/>
                <a:gd name="T57" fmla="*/ 244 h 2510"/>
                <a:gd name="T58" fmla="*/ 428 w 1865"/>
                <a:gd name="T59" fmla="*/ 241 h 2510"/>
                <a:gd name="T60" fmla="*/ 384 w 1865"/>
                <a:gd name="T61" fmla="*/ 214 h 2510"/>
                <a:gd name="T62" fmla="*/ 359 w 1865"/>
                <a:gd name="T63" fmla="*/ 154 h 2510"/>
                <a:gd name="T64" fmla="*/ 328 w 1865"/>
                <a:gd name="T65" fmla="*/ 67 h 2510"/>
                <a:gd name="T66" fmla="*/ 288 w 1865"/>
                <a:gd name="T67" fmla="*/ 25 h 2510"/>
                <a:gd name="T68" fmla="*/ 231 w 1865"/>
                <a:gd name="T69" fmla="*/ 2 h 2510"/>
                <a:gd name="T70" fmla="*/ 199 w 1865"/>
                <a:gd name="T71" fmla="*/ 8 h 2510"/>
                <a:gd name="T72" fmla="*/ 190 w 1865"/>
                <a:gd name="T73" fmla="*/ 41 h 2510"/>
                <a:gd name="T74" fmla="*/ 208 w 1865"/>
                <a:gd name="T75" fmla="*/ 114 h 2510"/>
                <a:gd name="T76" fmla="*/ 269 w 1865"/>
                <a:gd name="T77" fmla="*/ 247 h 2510"/>
                <a:gd name="T78" fmla="*/ 333 w 1865"/>
                <a:gd name="T79" fmla="*/ 322 h 2510"/>
                <a:gd name="T80" fmla="*/ 371 w 1865"/>
                <a:gd name="T81" fmla="*/ 414 h 2510"/>
                <a:gd name="T82" fmla="*/ 391 w 1865"/>
                <a:gd name="T83" fmla="*/ 529 h 2510"/>
                <a:gd name="T84" fmla="*/ 396 w 1865"/>
                <a:gd name="T85" fmla="*/ 730 h 2510"/>
                <a:gd name="T86" fmla="*/ 381 w 1865"/>
                <a:gd name="T87" fmla="*/ 1082 h 2510"/>
                <a:gd name="T88" fmla="*/ 365 w 1865"/>
                <a:gd name="T89" fmla="*/ 1445 h 2510"/>
                <a:gd name="T90" fmla="*/ 213 w 1865"/>
                <a:gd name="T91" fmla="*/ 1627 h 2510"/>
                <a:gd name="T92" fmla="*/ 111 w 1865"/>
                <a:gd name="T93" fmla="*/ 1724 h 2510"/>
                <a:gd name="T94" fmla="*/ 58 w 1865"/>
                <a:gd name="T95" fmla="*/ 1805 h 2510"/>
                <a:gd name="T96" fmla="*/ 21 w 1865"/>
                <a:gd name="T97" fmla="*/ 1900 h 2510"/>
                <a:gd name="T98" fmla="*/ 1 w 1865"/>
                <a:gd name="T99" fmla="*/ 2017 h 2510"/>
                <a:gd name="T100" fmla="*/ 30 w 1865"/>
                <a:gd name="T101" fmla="*/ 2174 h 2510"/>
                <a:gd name="T102" fmla="*/ 65 w 1865"/>
                <a:gd name="T103" fmla="*/ 2245 h 2510"/>
                <a:gd name="T104" fmla="*/ 106 w 1865"/>
                <a:gd name="T105" fmla="*/ 2286 h 2510"/>
                <a:gd name="T106" fmla="*/ 187 w 1865"/>
                <a:gd name="T107" fmla="*/ 2328 h 2510"/>
                <a:gd name="T108" fmla="*/ 333 w 1865"/>
                <a:gd name="T109" fmla="*/ 2408 h 2510"/>
                <a:gd name="T110" fmla="*/ 343 w 1865"/>
                <a:gd name="T111" fmla="*/ 2469 h 2510"/>
                <a:gd name="T112" fmla="*/ 463 w 1865"/>
                <a:gd name="T113" fmla="*/ 2488 h 2510"/>
                <a:gd name="T114" fmla="*/ 928 w 1865"/>
                <a:gd name="T115" fmla="*/ 2505 h 2510"/>
                <a:gd name="T116" fmla="*/ 1396 w 1865"/>
                <a:gd name="T117" fmla="*/ 2510 h 2510"/>
                <a:gd name="T118" fmla="*/ 1863 w 1865"/>
                <a:gd name="T119" fmla="*/ 2510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65" h="2510">
                  <a:moveTo>
                    <a:pt x="1863" y="2510"/>
                  </a:moveTo>
                  <a:lnTo>
                    <a:pt x="1865" y="2459"/>
                  </a:lnTo>
                  <a:lnTo>
                    <a:pt x="1777" y="2458"/>
                  </a:lnTo>
                  <a:lnTo>
                    <a:pt x="1688" y="2457"/>
                  </a:lnTo>
                  <a:lnTo>
                    <a:pt x="1599" y="2456"/>
                  </a:lnTo>
                  <a:lnTo>
                    <a:pt x="1511" y="2455"/>
                  </a:lnTo>
                  <a:lnTo>
                    <a:pt x="1422" y="2454"/>
                  </a:lnTo>
                  <a:lnTo>
                    <a:pt x="1333" y="2453"/>
                  </a:lnTo>
                  <a:lnTo>
                    <a:pt x="1244" y="2451"/>
                  </a:lnTo>
                  <a:lnTo>
                    <a:pt x="1157" y="2451"/>
                  </a:lnTo>
                  <a:lnTo>
                    <a:pt x="1068" y="2450"/>
                  </a:lnTo>
                  <a:lnTo>
                    <a:pt x="979" y="2449"/>
                  </a:lnTo>
                  <a:lnTo>
                    <a:pt x="891" y="2448"/>
                  </a:lnTo>
                  <a:lnTo>
                    <a:pt x="802" y="2447"/>
                  </a:lnTo>
                  <a:lnTo>
                    <a:pt x="713" y="2446"/>
                  </a:lnTo>
                  <a:lnTo>
                    <a:pt x="625" y="2445"/>
                  </a:lnTo>
                  <a:lnTo>
                    <a:pt x="536" y="2444"/>
                  </a:lnTo>
                  <a:lnTo>
                    <a:pt x="447" y="2444"/>
                  </a:lnTo>
                  <a:lnTo>
                    <a:pt x="435" y="2440"/>
                  </a:lnTo>
                  <a:lnTo>
                    <a:pt x="421" y="2439"/>
                  </a:lnTo>
                  <a:lnTo>
                    <a:pt x="416" y="2438"/>
                  </a:lnTo>
                  <a:lnTo>
                    <a:pt x="410" y="2436"/>
                  </a:lnTo>
                  <a:lnTo>
                    <a:pt x="408" y="2433"/>
                  </a:lnTo>
                  <a:lnTo>
                    <a:pt x="407" y="2432"/>
                  </a:lnTo>
                  <a:lnTo>
                    <a:pt x="406" y="2430"/>
                  </a:lnTo>
                  <a:lnTo>
                    <a:pt x="406" y="2428"/>
                  </a:lnTo>
                  <a:lnTo>
                    <a:pt x="403" y="2412"/>
                  </a:lnTo>
                  <a:lnTo>
                    <a:pt x="403" y="2399"/>
                  </a:lnTo>
                  <a:lnTo>
                    <a:pt x="403" y="2386"/>
                  </a:lnTo>
                  <a:lnTo>
                    <a:pt x="403" y="2376"/>
                  </a:lnTo>
                  <a:lnTo>
                    <a:pt x="406" y="2368"/>
                  </a:lnTo>
                  <a:lnTo>
                    <a:pt x="408" y="2362"/>
                  </a:lnTo>
                  <a:lnTo>
                    <a:pt x="411" y="2356"/>
                  </a:lnTo>
                  <a:lnTo>
                    <a:pt x="416" y="2350"/>
                  </a:lnTo>
                  <a:lnTo>
                    <a:pt x="421" y="2347"/>
                  </a:lnTo>
                  <a:lnTo>
                    <a:pt x="428" y="2344"/>
                  </a:lnTo>
                  <a:lnTo>
                    <a:pt x="436" y="2340"/>
                  </a:lnTo>
                  <a:lnTo>
                    <a:pt x="445" y="2338"/>
                  </a:lnTo>
                  <a:lnTo>
                    <a:pt x="469" y="2334"/>
                  </a:lnTo>
                  <a:lnTo>
                    <a:pt x="499" y="2328"/>
                  </a:lnTo>
                  <a:lnTo>
                    <a:pt x="525" y="2313"/>
                  </a:lnTo>
                  <a:lnTo>
                    <a:pt x="548" y="2298"/>
                  </a:lnTo>
                  <a:lnTo>
                    <a:pt x="571" y="2282"/>
                  </a:lnTo>
                  <a:lnTo>
                    <a:pt x="592" y="2266"/>
                  </a:lnTo>
                  <a:lnTo>
                    <a:pt x="612" y="2249"/>
                  </a:lnTo>
                  <a:lnTo>
                    <a:pt x="631" y="2231"/>
                  </a:lnTo>
                  <a:lnTo>
                    <a:pt x="648" y="2213"/>
                  </a:lnTo>
                  <a:lnTo>
                    <a:pt x="664" y="2195"/>
                  </a:lnTo>
                  <a:lnTo>
                    <a:pt x="680" y="2176"/>
                  </a:lnTo>
                  <a:lnTo>
                    <a:pt x="693" y="2157"/>
                  </a:lnTo>
                  <a:lnTo>
                    <a:pt x="705" y="2138"/>
                  </a:lnTo>
                  <a:lnTo>
                    <a:pt x="716" y="2118"/>
                  </a:lnTo>
                  <a:lnTo>
                    <a:pt x="726" y="2098"/>
                  </a:lnTo>
                  <a:lnTo>
                    <a:pt x="734" y="2076"/>
                  </a:lnTo>
                  <a:lnTo>
                    <a:pt x="741" y="2055"/>
                  </a:lnTo>
                  <a:lnTo>
                    <a:pt x="747" y="2034"/>
                  </a:lnTo>
                  <a:lnTo>
                    <a:pt x="752" y="2012"/>
                  </a:lnTo>
                  <a:lnTo>
                    <a:pt x="755" y="1990"/>
                  </a:lnTo>
                  <a:lnTo>
                    <a:pt x="756" y="1969"/>
                  </a:lnTo>
                  <a:lnTo>
                    <a:pt x="757" y="1946"/>
                  </a:lnTo>
                  <a:lnTo>
                    <a:pt x="756" y="1923"/>
                  </a:lnTo>
                  <a:lnTo>
                    <a:pt x="754" y="1900"/>
                  </a:lnTo>
                  <a:lnTo>
                    <a:pt x="750" y="1877"/>
                  </a:lnTo>
                  <a:lnTo>
                    <a:pt x="746" y="1853"/>
                  </a:lnTo>
                  <a:lnTo>
                    <a:pt x="740" y="1829"/>
                  </a:lnTo>
                  <a:lnTo>
                    <a:pt x="732" y="1806"/>
                  </a:lnTo>
                  <a:lnTo>
                    <a:pt x="723" y="1782"/>
                  </a:lnTo>
                  <a:lnTo>
                    <a:pt x="714" y="1759"/>
                  </a:lnTo>
                  <a:lnTo>
                    <a:pt x="703" y="1734"/>
                  </a:lnTo>
                  <a:lnTo>
                    <a:pt x="691" y="1710"/>
                  </a:lnTo>
                  <a:lnTo>
                    <a:pt x="676" y="1686"/>
                  </a:lnTo>
                  <a:lnTo>
                    <a:pt x="662" y="1661"/>
                  </a:lnTo>
                  <a:lnTo>
                    <a:pt x="647" y="1650"/>
                  </a:lnTo>
                  <a:lnTo>
                    <a:pt x="633" y="1639"/>
                  </a:lnTo>
                  <a:lnTo>
                    <a:pt x="618" y="1628"/>
                  </a:lnTo>
                  <a:lnTo>
                    <a:pt x="603" y="1619"/>
                  </a:lnTo>
                  <a:lnTo>
                    <a:pt x="573" y="1603"/>
                  </a:lnTo>
                  <a:lnTo>
                    <a:pt x="543" y="1587"/>
                  </a:lnTo>
                  <a:lnTo>
                    <a:pt x="515" y="1573"/>
                  </a:lnTo>
                  <a:lnTo>
                    <a:pt x="488" y="1559"/>
                  </a:lnTo>
                  <a:lnTo>
                    <a:pt x="475" y="1551"/>
                  </a:lnTo>
                  <a:lnTo>
                    <a:pt x="464" y="1544"/>
                  </a:lnTo>
                  <a:lnTo>
                    <a:pt x="454" y="1535"/>
                  </a:lnTo>
                  <a:lnTo>
                    <a:pt x="444" y="1527"/>
                  </a:lnTo>
                  <a:lnTo>
                    <a:pt x="444" y="1461"/>
                  </a:lnTo>
                  <a:lnTo>
                    <a:pt x="442" y="1396"/>
                  </a:lnTo>
                  <a:lnTo>
                    <a:pt x="439" y="1330"/>
                  </a:lnTo>
                  <a:lnTo>
                    <a:pt x="436" y="1264"/>
                  </a:lnTo>
                  <a:lnTo>
                    <a:pt x="433" y="1197"/>
                  </a:lnTo>
                  <a:lnTo>
                    <a:pt x="430" y="1131"/>
                  </a:lnTo>
                  <a:lnTo>
                    <a:pt x="427" y="1065"/>
                  </a:lnTo>
                  <a:lnTo>
                    <a:pt x="426" y="999"/>
                  </a:lnTo>
                  <a:lnTo>
                    <a:pt x="425" y="933"/>
                  </a:lnTo>
                  <a:lnTo>
                    <a:pt x="426" y="868"/>
                  </a:lnTo>
                  <a:lnTo>
                    <a:pt x="429" y="803"/>
                  </a:lnTo>
                  <a:lnTo>
                    <a:pt x="435" y="739"/>
                  </a:lnTo>
                  <a:lnTo>
                    <a:pt x="438" y="707"/>
                  </a:lnTo>
                  <a:lnTo>
                    <a:pt x="442" y="675"/>
                  </a:lnTo>
                  <a:lnTo>
                    <a:pt x="447" y="644"/>
                  </a:lnTo>
                  <a:lnTo>
                    <a:pt x="453" y="612"/>
                  </a:lnTo>
                  <a:lnTo>
                    <a:pt x="460" y="581"/>
                  </a:lnTo>
                  <a:lnTo>
                    <a:pt x="466" y="551"/>
                  </a:lnTo>
                  <a:lnTo>
                    <a:pt x="474" y="519"/>
                  </a:lnTo>
                  <a:lnTo>
                    <a:pt x="483" y="489"/>
                  </a:lnTo>
                  <a:lnTo>
                    <a:pt x="490" y="474"/>
                  </a:lnTo>
                  <a:lnTo>
                    <a:pt x="502" y="452"/>
                  </a:lnTo>
                  <a:lnTo>
                    <a:pt x="518" y="424"/>
                  </a:lnTo>
                  <a:lnTo>
                    <a:pt x="537" y="391"/>
                  </a:lnTo>
                  <a:lnTo>
                    <a:pt x="582" y="316"/>
                  </a:lnTo>
                  <a:lnTo>
                    <a:pt x="628" y="236"/>
                  </a:lnTo>
                  <a:lnTo>
                    <a:pt x="649" y="198"/>
                  </a:lnTo>
                  <a:lnTo>
                    <a:pt x="668" y="161"/>
                  </a:lnTo>
                  <a:lnTo>
                    <a:pt x="676" y="144"/>
                  </a:lnTo>
                  <a:lnTo>
                    <a:pt x="683" y="127"/>
                  </a:lnTo>
                  <a:lnTo>
                    <a:pt x="690" y="112"/>
                  </a:lnTo>
                  <a:lnTo>
                    <a:pt x="694" y="98"/>
                  </a:lnTo>
                  <a:lnTo>
                    <a:pt x="699" y="86"/>
                  </a:lnTo>
                  <a:lnTo>
                    <a:pt x="701" y="75"/>
                  </a:lnTo>
                  <a:lnTo>
                    <a:pt x="701" y="66"/>
                  </a:lnTo>
                  <a:lnTo>
                    <a:pt x="700" y="58"/>
                  </a:lnTo>
                  <a:lnTo>
                    <a:pt x="698" y="52"/>
                  </a:lnTo>
                  <a:lnTo>
                    <a:pt x="693" y="49"/>
                  </a:lnTo>
                  <a:lnTo>
                    <a:pt x="686" y="46"/>
                  </a:lnTo>
                  <a:lnTo>
                    <a:pt x="677" y="48"/>
                  </a:lnTo>
                  <a:lnTo>
                    <a:pt x="667" y="50"/>
                  </a:lnTo>
                  <a:lnTo>
                    <a:pt x="659" y="53"/>
                  </a:lnTo>
                  <a:lnTo>
                    <a:pt x="652" y="58"/>
                  </a:lnTo>
                  <a:lnTo>
                    <a:pt x="644" y="61"/>
                  </a:lnTo>
                  <a:lnTo>
                    <a:pt x="637" y="67"/>
                  </a:lnTo>
                  <a:lnTo>
                    <a:pt x="630" y="71"/>
                  </a:lnTo>
                  <a:lnTo>
                    <a:pt x="625" y="77"/>
                  </a:lnTo>
                  <a:lnTo>
                    <a:pt x="619" y="84"/>
                  </a:lnTo>
                  <a:lnTo>
                    <a:pt x="609" y="96"/>
                  </a:lnTo>
                  <a:lnTo>
                    <a:pt x="600" y="110"/>
                  </a:lnTo>
                  <a:lnTo>
                    <a:pt x="591" y="126"/>
                  </a:lnTo>
                  <a:lnTo>
                    <a:pt x="583" y="142"/>
                  </a:lnTo>
                  <a:lnTo>
                    <a:pt x="575" y="158"/>
                  </a:lnTo>
                  <a:lnTo>
                    <a:pt x="566" y="173"/>
                  </a:lnTo>
                  <a:lnTo>
                    <a:pt x="557" y="188"/>
                  </a:lnTo>
                  <a:lnTo>
                    <a:pt x="547" y="203"/>
                  </a:lnTo>
                  <a:lnTo>
                    <a:pt x="536" y="217"/>
                  </a:lnTo>
                  <a:lnTo>
                    <a:pt x="522" y="228"/>
                  </a:lnTo>
                  <a:lnTo>
                    <a:pt x="515" y="234"/>
                  </a:lnTo>
                  <a:lnTo>
                    <a:pt x="507" y="240"/>
                  </a:lnTo>
                  <a:lnTo>
                    <a:pt x="499" y="244"/>
                  </a:lnTo>
                  <a:lnTo>
                    <a:pt x="489" y="249"/>
                  </a:lnTo>
                  <a:lnTo>
                    <a:pt x="472" y="247"/>
                  </a:lnTo>
                  <a:lnTo>
                    <a:pt x="455" y="246"/>
                  </a:lnTo>
                  <a:lnTo>
                    <a:pt x="442" y="244"/>
                  </a:lnTo>
                  <a:lnTo>
                    <a:pt x="428" y="241"/>
                  </a:lnTo>
                  <a:lnTo>
                    <a:pt x="417" y="236"/>
                  </a:lnTo>
                  <a:lnTo>
                    <a:pt x="408" y="232"/>
                  </a:lnTo>
                  <a:lnTo>
                    <a:pt x="399" y="226"/>
                  </a:lnTo>
                  <a:lnTo>
                    <a:pt x="391" y="220"/>
                  </a:lnTo>
                  <a:lnTo>
                    <a:pt x="384" y="214"/>
                  </a:lnTo>
                  <a:lnTo>
                    <a:pt x="379" y="207"/>
                  </a:lnTo>
                  <a:lnTo>
                    <a:pt x="374" y="199"/>
                  </a:lnTo>
                  <a:lnTo>
                    <a:pt x="370" y="190"/>
                  </a:lnTo>
                  <a:lnTo>
                    <a:pt x="363" y="173"/>
                  </a:lnTo>
                  <a:lnTo>
                    <a:pt x="359" y="154"/>
                  </a:lnTo>
                  <a:lnTo>
                    <a:pt x="353" y="135"/>
                  </a:lnTo>
                  <a:lnTo>
                    <a:pt x="348" y="115"/>
                  </a:lnTo>
                  <a:lnTo>
                    <a:pt x="342" y="96"/>
                  </a:lnTo>
                  <a:lnTo>
                    <a:pt x="334" y="77"/>
                  </a:lnTo>
                  <a:lnTo>
                    <a:pt x="328" y="67"/>
                  </a:lnTo>
                  <a:lnTo>
                    <a:pt x="323" y="58"/>
                  </a:lnTo>
                  <a:lnTo>
                    <a:pt x="316" y="49"/>
                  </a:lnTo>
                  <a:lnTo>
                    <a:pt x="308" y="41"/>
                  </a:lnTo>
                  <a:lnTo>
                    <a:pt x="298" y="33"/>
                  </a:lnTo>
                  <a:lnTo>
                    <a:pt x="288" y="25"/>
                  </a:lnTo>
                  <a:lnTo>
                    <a:pt x="275" y="18"/>
                  </a:lnTo>
                  <a:lnTo>
                    <a:pt x="262" y="12"/>
                  </a:lnTo>
                  <a:lnTo>
                    <a:pt x="251" y="7"/>
                  </a:lnTo>
                  <a:lnTo>
                    <a:pt x="240" y="4"/>
                  </a:lnTo>
                  <a:lnTo>
                    <a:pt x="231" y="2"/>
                  </a:lnTo>
                  <a:lnTo>
                    <a:pt x="223" y="0"/>
                  </a:lnTo>
                  <a:lnTo>
                    <a:pt x="215" y="0"/>
                  </a:lnTo>
                  <a:lnTo>
                    <a:pt x="209" y="3"/>
                  </a:lnTo>
                  <a:lnTo>
                    <a:pt x="204" y="5"/>
                  </a:lnTo>
                  <a:lnTo>
                    <a:pt x="199" y="8"/>
                  </a:lnTo>
                  <a:lnTo>
                    <a:pt x="196" y="13"/>
                  </a:lnTo>
                  <a:lnTo>
                    <a:pt x="193" y="18"/>
                  </a:lnTo>
                  <a:lnTo>
                    <a:pt x="191" y="25"/>
                  </a:lnTo>
                  <a:lnTo>
                    <a:pt x="191" y="32"/>
                  </a:lnTo>
                  <a:lnTo>
                    <a:pt x="190" y="41"/>
                  </a:lnTo>
                  <a:lnTo>
                    <a:pt x="191" y="49"/>
                  </a:lnTo>
                  <a:lnTo>
                    <a:pt x="192" y="59"/>
                  </a:lnTo>
                  <a:lnTo>
                    <a:pt x="195" y="69"/>
                  </a:lnTo>
                  <a:lnTo>
                    <a:pt x="200" y="90"/>
                  </a:lnTo>
                  <a:lnTo>
                    <a:pt x="208" y="114"/>
                  </a:lnTo>
                  <a:lnTo>
                    <a:pt x="218" y="140"/>
                  </a:lnTo>
                  <a:lnTo>
                    <a:pt x="229" y="165"/>
                  </a:lnTo>
                  <a:lnTo>
                    <a:pt x="242" y="194"/>
                  </a:lnTo>
                  <a:lnTo>
                    <a:pt x="255" y="220"/>
                  </a:lnTo>
                  <a:lnTo>
                    <a:pt x="269" y="247"/>
                  </a:lnTo>
                  <a:lnTo>
                    <a:pt x="283" y="274"/>
                  </a:lnTo>
                  <a:lnTo>
                    <a:pt x="297" y="283"/>
                  </a:lnTo>
                  <a:lnTo>
                    <a:pt x="310" y="295"/>
                  </a:lnTo>
                  <a:lnTo>
                    <a:pt x="321" y="307"/>
                  </a:lnTo>
                  <a:lnTo>
                    <a:pt x="333" y="322"/>
                  </a:lnTo>
                  <a:lnTo>
                    <a:pt x="342" y="337"/>
                  </a:lnTo>
                  <a:lnTo>
                    <a:pt x="351" y="354"/>
                  </a:lnTo>
                  <a:lnTo>
                    <a:pt x="359" y="373"/>
                  </a:lnTo>
                  <a:lnTo>
                    <a:pt x="365" y="392"/>
                  </a:lnTo>
                  <a:lnTo>
                    <a:pt x="371" y="414"/>
                  </a:lnTo>
                  <a:lnTo>
                    <a:pt x="376" y="435"/>
                  </a:lnTo>
                  <a:lnTo>
                    <a:pt x="381" y="457"/>
                  </a:lnTo>
                  <a:lnTo>
                    <a:pt x="384" y="481"/>
                  </a:lnTo>
                  <a:lnTo>
                    <a:pt x="388" y="505"/>
                  </a:lnTo>
                  <a:lnTo>
                    <a:pt x="391" y="529"/>
                  </a:lnTo>
                  <a:lnTo>
                    <a:pt x="392" y="554"/>
                  </a:lnTo>
                  <a:lnTo>
                    <a:pt x="394" y="579"/>
                  </a:lnTo>
                  <a:lnTo>
                    <a:pt x="396" y="630"/>
                  </a:lnTo>
                  <a:lnTo>
                    <a:pt x="396" y="681"/>
                  </a:lnTo>
                  <a:lnTo>
                    <a:pt x="396" y="730"/>
                  </a:lnTo>
                  <a:lnTo>
                    <a:pt x="393" y="778"/>
                  </a:lnTo>
                  <a:lnTo>
                    <a:pt x="390" y="866"/>
                  </a:lnTo>
                  <a:lnTo>
                    <a:pt x="389" y="936"/>
                  </a:lnTo>
                  <a:lnTo>
                    <a:pt x="384" y="1009"/>
                  </a:lnTo>
                  <a:lnTo>
                    <a:pt x="381" y="1082"/>
                  </a:lnTo>
                  <a:lnTo>
                    <a:pt x="378" y="1153"/>
                  </a:lnTo>
                  <a:lnTo>
                    <a:pt x="374" y="1226"/>
                  </a:lnTo>
                  <a:lnTo>
                    <a:pt x="371" y="1299"/>
                  </a:lnTo>
                  <a:lnTo>
                    <a:pt x="369" y="1372"/>
                  </a:lnTo>
                  <a:lnTo>
                    <a:pt x="365" y="1445"/>
                  </a:lnTo>
                  <a:lnTo>
                    <a:pt x="362" y="1518"/>
                  </a:lnTo>
                  <a:lnTo>
                    <a:pt x="321" y="1546"/>
                  </a:lnTo>
                  <a:lnTo>
                    <a:pt x="283" y="1573"/>
                  </a:lnTo>
                  <a:lnTo>
                    <a:pt x="247" y="1600"/>
                  </a:lnTo>
                  <a:lnTo>
                    <a:pt x="213" y="1627"/>
                  </a:lnTo>
                  <a:lnTo>
                    <a:pt x="181" y="1654"/>
                  </a:lnTo>
                  <a:lnTo>
                    <a:pt x="152" y="1681"/>
                  </a:lnTo>
                  <a:lnTo>
                    <a:pt x="137" y="1696"/>
                  </a:lnTo>
                  <a:lnTo>
                    <a:pt x="124" y="1709"/>
                  </a:lnTo>
                  <a:lnTo>
                    <a:pt x="111" y="1724"/>
                  </a:lnTo>
                  <a:lnTo>
                    <a:pt x="99" y="1740"/>
                  </a:lnTo>
                  <a:lnTo>
                    <a:pt x="88" y="1755"/>
                  </a:lnTo>
                  <a:lnTo>
                    <a:pt x="77" y="1771"/>
                  </a:lnTo>
                  <a:lnTo>
                    <a:pt x="67" y="1788"/>
                  </a:lnTo>
                  <a:lnTo>
                    <a:pt x="58" y="1805"/>
                  </a:lnTo>
                  <a:lnTo>
                    <a:pt x="49" y="1822"/>
                  </a:lnTo>
                  <a:lnTo>
                    <a:pt x="40" y="1841"/>
                  </a:lnTo>
                  <a:lnTo>
                    <a:pt x="33" y="1860"/>
                  </a:lnTo>
                  <a:lnTo>
                    <a:pt x="26" y="1879"/>
                  </a:lnTo>
                  <a:lnTo>
                    <a:pt x="21" y="1900"/>
                  </a:lnTo>
                  <a:lnTo>
                    <a:pt x="15" y="1921"/>
                  </a:lnTo>
                  <a:lnTo>
                    <a:pt x="10" y="1944"/>
                  </a:lnTo>
                  <a:lnTo>
                    <a:pt x="7" y="1966"/>
                  </a:lnTo>
                  <a:lnTo>
                    <a:pt x="4" y="1991"/>
                  </a:lnTo>
                  <a:lnTo>
                    <a:pt x="1" y="2017"/>
                  </a:lnTo>
                  <a:lnTo>
                    <a:pt x="0" y="2043"/>
                  </a:lnTo>
                  <a:lnTo>
                    <a:pt x="0" y="2071"/>
                  </a:lnTo>
                  <a:lnTo>
                    <a:pt x="9" y="2110"/>
                  </a:lnTo>
                  <a:lnTo>
                    <a:pt x="19" y="2144"/>
                  </a:lnTo>
                  <a:lnTo>
                    <a:pt x="30" y="2174"/>
                  </a:lnTo>
                  <a:lnTo>
                    <a:pt x="40" y="2201"/>
                  </a:lnTo>
                  <a:lnTo>
                    <a:pt x="46" y="2213"/>
                  </a:lnTo>
                  <a:lnTo>
                    <a:pt x="52" y="2225"/>
                  </a:lnTo>
                  <a:lnTo>
                    <a:pt x="59" y="2235"/>
                  </a:lnTo>
                  <a:lnTo>
                    <a:pt x="65" y="2245"/>
                  </a:lnTo>
                  <a:lnTo>
                    <a:pt x="72" y="2254"/>
                  </a:lnTo>
                  <a:lnTo>
                    <a:pt x="80" y="2263"/>
                  </a:lnTo>
                  <a:lnTo>
                    <a:pt x="88" y="2271"/>
                  </a:lnTo>
                  <a:lnTo>
                    <a:pt x="96" y="2278"/>
                  </a:lnTo>
                  <a:lnTo>
                    <a:pt x="106" y="2286"/>
                  </a:lnTo>
                  <a:lnTo>
                    <a:pt x="115" y="2293"/>
                  </a:lnTo>
                  <a:lnTo>
                    <a:pt x="125" y="2300"/>
                  </a:lnTo>
                  <a:lnTo>
                    <a:pt x="136" y="2305"/>
                  </a:lnTo>
                  <a:lnTo>
                    <a:pt x="160" y="2318"/>
                  </a:lnTo>
                  <a:lnTo>
                    <a:pt x="187" y="2328"/>
                  </a:lnTo>
                  <a:lnTo>
                    <a:pt x="217" y="2339"/>
                  </a:lnTo>
                  <a:lnTo>
                    <a:pt x="251" y="2350"/>
                  </a:lnTo>
                  <a:lnTo>
                    <a:pt x="289" y="2363"/>
                  </a:lnTo>
                  <a:lnTo>
                    <a:pt x="330" y="2376"/>
                  </a:lnTo>
                  <a:lnTo>
                    <a:pt x="333" y="2408"/>
                  </a:lnTo>
                  <a:lnTo>
                    <a:pt x="334" y="2441"/>
                  </a:lnTo>
                  <a:lnTo>
                    <a:pt x="335" y="2449"/>
                  </a:lnTo>
                  <a:lnTo>
                    <a:pt x="337" y="2457"/>
                  </a:lnTo>
                  <a:lnTo>
                    <a:pt x="339" y="2464"/>
                  </a:lnTo>
                  <a:lnTo>
                    <a:pt x="343" y="2469"/>
                  </a:lnTo>
                  <a:lnTo>
                    <a:pt x="348" y="2474"/>
                  </a:lnTo>
                  <a:lnTo>
                    <a:pt x="354" y="2478"/>
                  </a:lnTo>
                  <a:lnTo>
                    <a:pt x="361" y="2481"/>
                  </a:lnTo>
                  <a:lnTo>
                    <a:pt x="370" y="2482"/>
                  </a:lnTo>
                  <a:lnTo>
                    <a:pt x="463" y="2488"/>
                  </a:lnTo>
                  <a:lnTo>
                    <a:pt x="555" y="2493"/>
                  </a:lnTo>
                  <a:lnTo>
                    <a:pt x="648" y="2497"/>
                  </a:lnTo>
                  <a:lnTo>
                    <a:pt x="741" y="2501"/>
                  </a:lnTo>
                  <a:lnTo>
                    <a:pt x="835" y="2503"/>
                  </a:lnTo>
                  <a:lnTo>
                    <a:pt x="928" y="2505"/>
                  </a:lnTo>
                  <a:lnTo>
                    <a:pt x="1021" y="2508"/>
                  </a:lnTo>
                  <a:lnTo>
                    <a:pt x="1115" y="2509"/>
                  </a:lnTo>
                  <a:lnTo>
                    <a:pt x="1209" y="2509"/>
                  </a:lnTo>
                  <a:lnTo>
                    <a:pt x="1303" y="2510"/>
                  </a:lnTo>
                  <a:lnTo>
                    <a:pt x="1396" y="2510"/>
                  </a:lnTo>
                  <a:lnTo>
                    <a:pt x="1489" y="2510"/>
                  </a:lnTo>
                  <a:lnTo>
                    <a:pt x="1584" y="2510"/>
                  </a:lnTo>
                  <a:lnTo>
                    <a:pt x="1677" y="2510"/>
                  </a:lnTo>
                  <a:lnTo>
                    <a:pt x="1770" y="2510"/>
                  </a:lnTo>
                  <a:lnTo>
                    <a:pt x="1863" y="2510"/>
                  </a:lnTo>
                  <a:close/>
                </a:path>
              </a:pathLst>
            </a:custGeom>
            <a:solidFill>
              <a:srgbClr val="8F5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91" name="Freeform 99"/>
            <p:cNvSpPr>
              <a:spLocks/>
            </p:cNvSpPr>
            <p:nvPr/>
          </p:nvSpPr>
          <p:spPr bwMode="auto">
            <a:xfrm>
              <a:off x="3872" y="2964"/>
              <a:ext cx="466" cy="627"/>
            </a:xfrm>
            <a:custGeom>
              <a:avLst/>
              <a:gdLst>
                <a:gd name="T0" fmla="*/ 1599 w 1865"/>
                <a:gd name="T1" fmla="*/ 2456 h 2510"/>
                <a:gd name="T2" fmla="*/ 1157 w 1865"/>
                <a:gd name="T3" fmla="*/ 2451 h 2510"/>
                <a:gd name="T4" fmla="*/ 713 w 1865"/>
                <a:gd name="T5" fmla="*/ 2446 h 2510"/>
                <a:gd name="T6" fmla="*/ 421 w 1865"/>
                <a:gd name="T7" fmla="*/ 2439 h 2510"/>
                <a:gd name="T8" fmla="*/ 406 w 1865"/>
                <a:gd name="T9" fmla="*/ 2430 h 2510"/>
                <a:gd name="T10" fmla="*/ 403 w 1865"/>
                <a:gd name="T11" fmla="*/ 2376 h 2510"/>
                <a:gd name="T12" fmla="*/ 421 w 1865"/>
                <a:gd name="T13" fmla="*/ 2347 h 2510"/>
                <a:gd name="T14" fmla="*/ 499 w 1865"/>
                <a:gd name="T15" fmla="*/ 2328 h 2510"/>
                <a:gd name="T16" fmla="*/ 612 w 1865"/>
                <a:gd name="T17" fmla="*/ 2249 h 2510"/>
                <a:gd name="T18" fmla="*/ 693 w 1865"/>
                <a:gd name="T19" fmla="*/ 2157 h 2510"/>
                <a:gd name="T20" fmla="*/ 741 w 1865"/>
                <a:gd name="T21" fmla="*/ 2055 h 2510"/>
                <a:gd name="T22" fmla="*/ 757 w 1865"/>
                <a:gd name="T23" fmla="*/ 1946 h 2510"/>
                <a:gd name="T24" fmla="*/ 740 w 1865"/>
                <a:gd name="T25" fmla="*/ 1829 h 2510"/>
                <a:gd name="T26" fmla="*/ 691 w 1865"/>
                <a:gd name="T27" fmla="*/ 1710 h 2510"/>
                <a:gd name="T28" fmla="*/ 618 w 1865"/>
                <a:gd name="T29" fmla="*/ 1628 h 2510"/>
                <a:gd name="T30" fmla="*/ 488 w 1865"/>
                <a:gd name="T31" fmla="*/ 1559 h 2510"/>
                <a:gd name="T32" fmla="*/ 444 w 1865"/>
                <a:gd name="T33" fmla="*/ 1461 h 2510"/>
                <a:gd name="T34" fmla="*/ 430 w 1865"/>
                <a:gd name="T35" fmla="*/ 1131 h 2510"/>
                <a:gd name="T36" fmla="*/ 429 w 1865"/>
                <a:gd name="T37" fmla="*/ 803 h 2510"/>
                <a:gd name="T38" fmla="*/ 453 w 1865"/>
                <a:gd name="T39" fmla="*/ 612 h 2510"/>
                <a:gd name="T40" fmla="*/ 490 w 1865"/>
                <a:gd name="T41" fmla="*/ 474 h 2510"/>
                <a:gd name="T42" fmla="*/ 628 w 1865"/>
                <a:gd name="T43" fmla="*/ 236 h 2510"/>
                <a:gd name="T44" fmla="*/ 690 w 1865"/>
                <a:gd name="T45" fmla="*/ 112 h 2510"/>
                <a:gd name="T46" fmla="*/ 700 w 1865"/>
                <a:gd name="T47" fmla="*/ 58 h 2510"/>
                <a:gd name="T48" fmla="*/ 667 w 1865"/>
                <a:gd name="T49" fmla="*/ 50 h 2510"/>
                <a:gd name="T50" fmla="*/ 630 w 1865"/>
                <a:gd name="T51" fmla="*/ 71 h 2510"/>
                <a:gd name="T52" fmla="*/ 591 w 1865"/>
                <a:gd name="T53" fmla="*/ 126 h 2510"/>
                <a:gd name="T54" fmla="*/ 547 w 1865"/>
                <a:gd name="T55" fmla="*/ 203 h 2510"/>
                <a:gd name="T56" fmla="*/ 499 w 1865"/>
                <a:gd name="T57" fmla="*/ 244 h 2510"/>
                <a:gd name="T58" fmla="*/ 428 w 1865"/>
                <a:gd name="T59" fmla="*/ 241 h 2510"/>
                <a:gd name="T60" fmla="*/ 384 w 1865"/>
                <a:gd name="T61" fmla="*/ 214 h 2510"/>
                <a:gd name="T62" fmla="*/ 359 w 1865"/>
                <a:gd name="T63" fmla="*/ 154 h 2510"/>
                <a:gd name="T64" fmla="*/ 328 w 1865"/>
                <a:gd name="T65" fmla="*/ 67 h 2510"/>
                <a:gd name="T66" fmla="*/ 288 w 1865"/>
                <a:gd name="T67" fmla="*/ 25 h 2510"/>
                <a:gd name="T68" fmla="*/ 231 w 1865"/>
                <a:gd name="T69" fmla="*/ 2 h 2510"/>
                <a:gd name="T70" fmla="*/ 199 w 1865"/>
                <a:gd name="T71" fmla="*/ 8 h 2510"/>
                <a:gd name="T72" fmla="*/ 190 w 1865"/>
                <a:gd name="T73" fmla="*/ 41 h 2510"/>
                <a:gd name="T74" fmla="*/ 208 w 1865"/>
                <a:gd name="T75" fmla="*/ 114 h 2510"/>
                <a:gd name="T76" fmla="*/ 269 w 1865"/>
                <a:gd name="T77" fmla="*/ 247 h 2510"/>
                <a:gd name="T78" fmla="*/ 333 w 1865"/>
                <a:gd name="T79" fmla="*/ 322 h 2510"/>
                <a:gd name="T80" fmla="*/ 371 w 1865"/>
                <a:gd name="T81" fmla="*/ 414 h 2510"/>
                <a:gd name="T82" fmla="*/ 391 w 1865"/>
                <a:gd name="T83" fmla="*/ 529 h 2510"/>
                <a:gd name="T84" fmla="*/ 396 w 1865"/>
                <a:gd name="T85" fmla="*/ 730 h 2510"/>
                <a:gd name="T86" fmla="*/ 381 w 1865"/>
                <a:gd name="T87" fmla="*/ 1082 h 2510"/>
                <a:gd name="T88" fmla="*/ 365 w 1865"/>
                <a:gd name="T89" fmla="*/ 1445 h 2510"/>
                <a:gd name="T90" fmla="*/ 213 w 1865"/>
                <a:gd name="T91" fmla="*/ 1627 h 2510"/>
                <a:gd name="T92" fmla="*/ 111 w 1865"/>
                <a:gd name="T93" fmla="*/ 1724 h 2510"/>
                <a:gd name="T94" fmla="*/ 58 w 1865"/>
                <a:gd name="T95" fmla="*/ 1805 h 2510"/>
                <a:gd name="T96" fmla="*/ 21 w 1865"/>
                <a:gd name="T97" fmla="*/ 1900 h 2510"/>
                <a:gd name="T98" fmla="*/ 1 w 1865"/>
                <a:gd name="T99" fmla="*/ 2017 h 2510"/>
                <a:gd name="T100" fmla="*/ 30 w 1865"/>
                <a:gd name="T101" fmla="*/ 2174 h 2510"/>
                <a:gd name="T102" fmla="*/ 65 w 1865"/>
                <a:gd name="T103" fmla="*/ 2245 h 2510"/>
                <a:gd name="T104" fmla="*/ 106 w 1865"/>
                <a:gd name="T105" fmla="*/ 2286 h 2510"/>
                <a:gd name="T106" fmla="*/ 187 w 1865"/>
                <a:gd name="T107" fmla="*/ 2328 h 2510"/>
                <a:gd name="T108" fmla="*/ 333 w 1865"/>
                <a:gd name="T109" fmla="*/ 2408 h 2510"/>
                <a:gd name="T110" fmla="*/ 343 w 1865"/>
                <a:gd name="T111" fmla="*/ 2469 h 2510"/>
                <a:gd name="T112" fmla="*/ 463 w 1865"/>
                <a:gd name="T113" fmla="*/ 2488 h 2510"/>
                <a:gd name="T114" fmla="*/ 928 w 1865"/>
                <a:gd name="T115" fmla="*/ 2505 h 2510"/>
                <a:gd name="T116" fmla="*/ 1396 w 1865"/>
                <a:gd name="T117" fmla="*/ 2510 h 2510"/>
                <a:gd name="T118" fmla="*/ 1863 w 1865"/>
                <a:gd name="T119" fmla="*/ 2510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65" h="2510">
                  <a:moveTo>
                    <a:pt x="1863" y="2510"/>
                  </a:moveTo>
                  <a:lnTo>
                    <a:pt x="1865" y="2459"/>
                  </a:lnTo>
                  <a:lnTo>
                    <a:pt x="1777" y="2458"/>
                  </a:lnTo>
                  <a:lnTo>
                    <a:pt x="1688" y="2457"/>
                  </a:lnTo>
                  <a:lnTo>
                    <a:pt x="1599" y="2456"/>
                  </a:lnTo>
                  <a:lnTo>
                    <a:pt x="1511" y="2455"/>
                  </a:lnTo>
                  <a:lnTo>
                    <a:pt x="1422" y="2454"/>
                  </a:lnTo>
                  <a:lnTo>
                    <a:pt x="1333" y="2453"/>
                  </a:lnTo>
                  <a:lnTo>
                    <a:pt x="1244" y="2451"/>
                  </a:lnTo>
                  <a:lnTo>
                    <a:pt x="1157" y="2451"/>
                  </a:lnTo>
                  <a:lnTo>
                    <a:pt x="1068" y="2450"/>
                  </a:lnTo>
                  <a:lnTo>
                    <a:pt x="979" y="2449"/>
                  </a:lnTo>
                  <a:lnTo>
                    <a:pt x="891" y="2448"/>
                  </a:lnTo>
                  <a:lnTo>
                    <a:pt x="802" y="2447"/>
                  </a:lnTo>
                  <a:lnTo>
                    <a:pt x="713" y="2446"/>
                  </a:lnTo>
                  <a:lnTo>
                    <a:pt x="625" y="2445"/>
                  </a:lnTo>
                  <a:lnTo>
                    <a:pt x="536" y="2444"/>
                  </a:lnTo>
                  <a:lnTo>
                    <a:pt x="447" y="2444"/>
                  </a:lnTo>
                  <a:lnTo>
                    <a:pt x="435" y="2440"/>
                  </a:lnTo>
                  <a:lnTo>
                    <a:pt x="421" y="2439"/>
                  </a:lnTo>
                  <a:lnTo>
                    <a:pt x="416" y="2438"/>
                  </a:lnTo>
                  <a:lnTo>
                    <a:pt x="410" y="2436"/>
                  </a:lnTo>
                  <a:lnTo>
                    <a:pt x="408" y="2433"/>
                  </a:lnTo>
                  <a:lnTo>
                    <a:pt x="407" y="2432"/>
                  </a:lnTo>
                  <a:lnTo>
                    <a:pt x="406" y="2430"/>
                  </a:lnTo>
                  <a:lnTo>
                    <a:pt x="406" y="2428"/>
                  </a:lnTo>
                  <a:lnTo>
                    <a:pt x="403" y="2412"/>
                  </a:lnTo>
                  <a:lnTo>
                    <a:pt x="403" y="2399"/>
                  </a:lnTo>
                  <a:lnTo>
                    <a:pt x="403" y="2386"/>
                  </a:lnTo>
                  <a:lnTo>
                    <a:pt x="403" y="2376"/>
                  </a:lnTo>
                  <a:lnTo>
                    <a:pt x="406" y="2368"/>
                  </a:lnTo>
                  <a:lnTo>
                    <a:pt x="408" y="2362"/>
                  </a:lnTo>
                  <a:lnTo>
                    <a:pt x="411" y="2356"/>
                  </a:lnTo>
                  <a:lnTo>
                    <a:pt x="416" y="2350"/>
                  </a:lnTo>
                  <a:lnTo>
                    <a:pt x="421" y="2347"/>
                  </a:lnTo>
                  <a:lnTo>
                    <a:pt x="428" y="2344"/>
                  </a:lnTo>
                  <a:lnTo>
                    <a:pt x="436" y="2340"/>
                  </a:lnTo>
                  <a:lnTo>
                    <a:pt x="445" y="2338"/>
                  </a:lnTo>
                  <a:lnTo>
                    <a:pt x="469" y="2334"/>
                  </a:lnTo>
                  <a:lnTo>
                    <a:pt x="499" y="2328"/>
                  </a:lnTo>
                  <a:lnTo>
                    <a:pt x="525" y="2313"/>
                  </a:lnTo>
                  <a:lnTo>
                    <a:pt x="548" y="2298"/>
                  </a:lnTo>
                  <a:lnTo>
                    <a:pt x="571" y="2282"/>
                  </a:lnTo>
                  <a:lnTo>
                    <a:pt x="592" y="2266"/>
                  </a:lnTo>
                  <a:lnTo>
                    <a:pt x="612" y="2249"/>
                  </a:lnTo>
                  <a:lnTo>
                    <a:pt x="631" y="2231"/>
                  </a:lnTo>
                  <a:lnTo>
                    <a:pt x="648" y="2213"/>
                  </a:lnTo>
                  <a:lnTo>
                    <a:pt x="664" y="2195"/>
                  </a:lnTo>
                  <a:lnTo>
                    <a:pt x="680" y="2176"/>
                  </a:lnTo>
                  <a:lnTo>
                    <a:pt x="693" y="2157"/>
                  </a:lnTo>
                  <a:lnTo>
                    <a:pt x="705" y="2138"/>
                  </a:lnTo>
                  <a:lnTo>
                    <a:pt x="716" y="2118"/>
                  </a:lnTo>
                  <a:lnTo>
                    <a:pt x="726" y="2098"/>
                  </a:lnTo>
                  <a:lnTo>
                    <a:pt x="734" y="2076"/>
                  </a:lnTo>
                  <a:lnTo>
                    <a:pt x="741" y="2055"/>
                  </a:lnTo>
                  <a:lnTo>
                    <a:pt x="747" y="2034"/>
                  </a:lnTo>
                  <a:lnTo>
                    <a:pt x="752" y="2012"/>
                  </a:lnTo>
                  <a:lnTo>
                    <a:pt x="755" y="1990"/>
                  </a:lnTo>
                  <a:lnTo>
                    <a:pt x="756" y="1969"/>
                  </a:lnTo>
                  <a:lnTo>
                    <a:pt x="757" y="1946"/>
                  </a:lnTo>
                  <a:lnTo>
                    <a:pt x="756" y="1923"/>
                  </a:lnTo>
                  <a:lnTo>
                    <a:pt x="754" y="1900"/>
                  </a:lnTo>
                  <a:lnTo>
                    <a:pt x="750" y="1877"/>
                  </a:lnTo>
                  <a:lnTo>
                    <a:pt x="746" y="1853"/>
                  </a:lnTo>
                  <a:lnTo>
                    <a:pt x="740" y="1829"/>
                  </a:lnTo>
                  <a:lnTo>
                    <a:pt x="732" y="1806"/>
                  </a:lnTo>
                  <a:lnTo>
                    <a:pt x="723" y="1782"/>
                  </a:lnTo>
                  <a:lnTo>
                    <a:pt x="714" y="1759"/>
                  </a:lnTo>
                  <a:lnTo>
                    <a:pt x="703" y="1734"/>
                  </a:lnTo>
                  <a:lnTo>
                    <a:pt x="691" y="1710"/>
                  </a:lnTo>
                  <a:lnTo>
                    <a:pt x="676" y="1686"/>
                  </a:lnTo>
                  <a:lnTo>
                    <a:pt x="662" y="1661"/>
                  </a:lnTo>
                  <a:lnTo>
                    <a:pt x="647" y="1650"/>
                  </a:lnTo>
                  <a:lnTo>
                    <a:pt x="633" y="1639"/>
                  </a:lnTo>
                  <a:lnTo>
                    <a:pt x="618" y="1628"/>
                  </a:lnTo>
                  <a:lnTo>
                    <a:pt x="603" y="1619"/>
                  </a:lnTo>
                  <a:lnTo>
                    <a:pt x="573" y="1603"/>
                  </a:lnTo>
                  <a:lnTo>
                    <a:pt x="543" y="1587"/>
                  </a:lnTo>
                  <a:lnTo>
                    <a:pt x="515" y="1573"/>
                  </a:lnTo>
                  <a:lnTo>
                    <a:pt x="488" y="1559"/>
                  </a:lnTo>
                  <a:lnTo>
                    <a:pt x="475" y="1551"/>
                  </a:lnTo>
                  <a:lnTo>
                    <a:pt x="464" y="1544"/>
                  </a:lnTo>
                  <a:lnTo>
                    <a:pt x="454" y="1535"/>
                  </a:lnTo>
                  <a:lnTo>
                    <a:pt x="444" y="1527"/>
                  </a:lnTo>
                  <a:lnTo>
                    <a:pt x="444" y="1461"/>
                  </a:lnTo>
                  <a:lnTo>
                    <a:pt x="442" y="1396"/>
                  </a:lnTo>
                  <a:lnTo>
                    <a:pt x="439" y="1330"/>
                  </a:lnTo>
                  <a:lnTo>
                    <a:pt x="436" y="1264"/>
                  </a:lnTo>
                  <a:lnTo>
                    <a:pt x="433" y="1197"/>
                  </a:lnTo>
                  <a:lnTo>
                    <a:pt x="430" y="1131"/>
                  </a:lnTo>
                  <a:lnTo>
                    <a:pt x="427" y="1065"/>
                  </a:lnTo>
                  <a:lnTo>
                    <a:pt x="426" y="999"/>
                  </a:lnTo>
                  <a:lnTo>
                    <a:pt x="425" y="933"/>
                  </a:lnTo>
                  <a:lnTo>
                    <a:pt x="426" y="868"/>
                  </a:lnTo>
                  <a:lnTo>
                    <a:pt x="429" y="803"/>
                  </a:lnTo>
                  <a:lnTo>
                    <a:pt x="435" y="739"/>
                  </a:lnTo>
                  <a:lnTo>
                    <a:pt x="438" y="707"/>
                  </a:lnTo>
                  <a:lnTo>
                    <a:pt x="442" y="675"/>
                  </a:lnTo>
                  <a:lnTo>
                    <a:pt x="447" y="644"/>
                  </a:lnTo>
                  <a:lnTo>
                    <a:pt x="453" y="612"/>
                  </a:lnTo>
                  <a:lnTo>
                    <a:pt x="460" y="581"/>
                  </a:lnTo>
                  <a:lnTo>
                    <a:pt x="466" y="551"/>
                  </a:lnTo>
                  <a:lnTo>
                    <a:pt x="474" y="519"/>
                  </a:lnTo>
                  <a:lnTo>
                    <a:pt x="483" y="489"/>
                  </a:lnTo>
                  <a:lnTo>
                    <a:pt x="490" y="474"/>
                  </a:lnTo>
                  <a:lnTo>
                    <a:pt x="502" y="452"/>
                  </a:lnTo>
                  <a:lnTo>
                    <a:pt x="518" y="424"/>
                  </a:lnTo>
                  <a:lnTo>
                    <a:pt x="537" y="391"/>
                  </a:lnTo>
                  <a:lnTo>
                    <a:pt x="582" y="316"/>
                  </a:lnTo>
                  <a:lnTo>
                    <a:pt x="628" y="236"/>
                  </a:lnTo>
                  <a:lnTo>
                    <a:pt x="649" y="198"/>
                  </a:lnTo>
                  <a:lnTo>
                    <a:pt x="668" y="161"/>
                  </a:lnTo>
                  <a:lnTo>
                    <a:pt x="676" y="144"/>
                  </a:lnTo>
                  <a:lnTo>
                    <a:pt x="683" y="127"/>
                  </a:lnTo>
                  <a:lnTo>
                    <a:pt x="690" y="112"/>
                  </a:lnTo>
                  <a:lnTo>
                    <a:pt x="694" y="98"/>
                  </a:lnTo>
                  <a:lnTo>
                    <a:pt x="699" y="86"/>
                  </a:lnTo>
                  <a:lnTo>
                    <a:pt x="701" y="75"/>
                  </a:lnTo>
                  <a:lnTo>
                    <a:pt x="701" y="66"/>
                  </a:lnTo>
                  <a:lnTo>
                    <a:pt x="700" y="58"/>
                  </a:lnTo>
                  <a:lnTo>
                    <a:pt x="698" y="52"/>
                  </a:lnTo>
                  <a:lnTo>
                    <a:pt x="693" y="49"/>
                  </a:lnTo>
                  <a:lnTo>
                    <a:pt x="686" y="46"/>
                  </a:lnTo>
                  <a:lnTo>
                    <a:pt x="677" y="48"/>
                  </a:lnTo>
                  <a:lnTo>
                    <a:pt x="667" y="50"/>
                  </a:lnTo>
                  <a:lnTo>
                    <a:pt x="659" y="53"/>
                  </a:lnTo>
                  <a:lnTo>
                    <a:pt x="652" y="58"/>
                  </a:lnTo>
                  <a:lnTo>
                    <a:pt x="644" y="61"/>
                  </a:lnTo>
                  <a:lnTo>
                    <a:pt x="637" y="67"/>
                  </a:lnTo>
                  <a:lnTo>
                    <a:pt x="630" y="71"/>
                  </a:lnTo>
                  <a:lnTo>
                    <a:pt x="625" y="77"/>
                  </a:lnTo>
                  <a:lnTo>
                    <a:pt x="619" y="84"/>
                  </a:lnTo>
                  <a:lnTo>
                    <a:pt x="609" y="96"/>
                  </a:lnTo>
                  <a:lnTo>
                    <a:pt x="600" y="110"/>
                  </a:lnTo>
                  <a:lnTo>
                    <a:pt x="591" y="126"/>
                  </a:lnTo>
                  <a:lnTo>
                    <a:pt x="583" y="142"/>
                  </a:lnTo>
                  <a:lnTo>
                    <a:pt x="575" y="158"/>
                  </a:lnTo>
                  <a:lnTo>
                    <a:pt x="566" y="173"/>
                  </a:lnTo>
                  <a:lnTo>
                    <a:pt x="557" y="188"/>
                  </a:lnTo>
                  <a:lnTo>
                    <a:pt x="547" y="203"/>
                  </a:lnTo>
                  <a:lnTo>
                    <a:pt x="536" y="217"/>
                  </a:lnTo>
                  <a:lnTo>
                    <a:pt x="522" y="228"/>
                  </a:lnTo>
                  <a:lnTo>
                    <a:pt x="515" y="234"/>
                  </a:lnTo>
                  <a:lnTo>
                    <a:pt x="507" y="240"/>
                  </a:lnTo>
                  <a:lnTo>
                    <a:pt x="499" y="244"/>
                  </a:lnTo>
                  <a:lnTo>
                    <a:pt x="489" y="249"/>
                  </a:lnTo>
                  <a:lnTo>
                    <a:pt x="472" y="247"/>
                  </a:lnTo>
                  <a:lnTo>
                    <a:pt x="455" y="246"/>
                  </a:lnTo>
                  <a:lnTo>
                    <a:pt x="442" y="244"/>
                  </a:lnTo>
                  <a:lnTo>
                    <a:pt x="428" y="241"/>
                  </a:lnTo>
                  <a:lnTo>
                    <a:pt x="417" y="236"/>
                  </a:lnTo>
                  <a:lnTo>
                    <a:pt x="408" y="232"/>
                  </a:lnTo>
                  <a:lnTo>
                    <a:pt x="399" y="226"/>
                  </a:lnTo>
                  <a:lnTo>
                    <a:pt x="391" y="220"/>
                  </a:lnTo>
                  <a:lnTo>
                    <a:pt x="384" y="214"/>
                  </a:lnTo>
                  <a:lnTo>
                    <a:pt x="379" y="207"/>
                  </a:lnTo>
                  <a:lnTo>
                    <a:pt x="374" y="199"/>
                  </a:lnTo>
                  <a:lnTo>
                    <a:pt x="370" y="190"/>
                  </a:lnTo>
                  <a:lnTo>
                    <a:pt x="363" y="173"/>
                  </a:lnTo>
                  <a:lnTo>
                    <a:pt x="359" y="154"/>
                  </a:lnTo>
                  <a:lnTo>
                    <a:pt x="353" y="135"/>
                  </a:lnTo>
                  <a:lnTo>
                    <a:pt x="348" y="115"/>
                  </a:lnTo>
                  <a:lnTo>
                    <a:pt x="342" y="96"/>
                  </a:lnTo>
                  <a:lnTo>
                    <a:pt x="334" y="77"/>
                  </a:lnTo>
                  <a:lnTo>
                    <a:pt x="328" y="67"/>
                  </a:lnTo>
                  <a:lnTo>
                    <a:pt x="323" y="58"/>
                  </a:lnTo>
                  <a:lnTo>
                    <a:pt x="316" y="49"/>
                  </a:lnTo>
                  <a:lnTo>
                    <a:pt x="308" y="41"/>
                  </a:lnTo>
                  <a:lnTo>
                    <a:pt x="298" y="33"/>
                  </a:lnTo>
                  <a:lnTo>
                    <a:pt x="288" y="25"/>
                  </a:lnTo>
                  <a:lnTo>
                    <a:pt x="275" y="18"/>
                  </a:lnTo>
                  <a:lnTo>
                    <a:pt x="262" y="12"/>
                  </a:lnTo>
                  <a:lnTo>
                    <a:pt x="251" y="7"/>
                  </a:lnTo>
                  <a:lnTo>
                    <a:pt x="240" y="4"/>
                  </a:lnTo>
                  <a:lnTo>
                    <a:pt x="231" y="2"/>
                  </a:lnTo>
                  <a:lnTo>
                    <a:pt x="223" y="0"/>
                  </a:lnTo>
                  <a:lnTo>
                    <a:pt x="215" y="0"/>
                  </a:lnTo>
                  <a:lnTo>
                    <a:pt x="209" y="3"/>
                  </a:lnTo>
                  <a:lnTo>
                    <a:pt x="204" y="5"/>
                  </a:lnTo>
                  <a:lnTo>
                    <a:pt x="199" y="8"/>
                  </a:lnTo>
                  <a:lnTo>
                    <a:pt x="196" y="13"/>
                  </a:lnTo>
                  <a:lnTo>
                    <a:pt x="193" y="18"/>
                  </a:lnTo>
                  <a:lnTo>
                    <a:pt x="191" y="25"/>
                  </a:lnTo>
                  <a:lnTo>
                    <a:pt x="191" y="32"/>
                  </a:lnTo>
                  <a:lnTo>
                    <a:pt x="190" y="41"/>
                  </a:lnTo>
                  <a:lnTo>
                    <a:pt x="191" y="49"/>
                  </a:lnTo>
                  <a:lnTo>
                    <a:pt x="192" y="59"/>
                  </a:lnTo>
                  <a:lnTo>
                    <a:pt x="195" y="69"/>
                  </a:lnTo>
                  <a:lnTo>
                    <a:pt x="200" y="90"/>
                  </a:lnTo>
                  <a:lnTo>
                    <a:pt x="208" y="114"/>
                  </a:lnTo>
                  <a:lnTo>
                    <a:pt x="218" y="140"/>
                  </a:lnTo>
                  <a:lnTo>
                    <a:pt x="229" y="165"/>
                  </a:lnTo>
                  <a:lnTo>
                    <a:pt x="242" y="194"/>
                  </a:lnTo>
                  <a:lnTo>
                    <a:pt x="255" y="220"/>
                  </a:lnTo>
                  <a:lnTo>
                    <a:pt x="269" y="247"/>
                  </a:lnTo>
                  <a:lnTo>
                    <a:pt x="283" y="274"/>
                  </a:lnTo>
                  <a:lnTo>
                    <a:pt x="297" y="283"/>
                  </a:lnTo>
                  <a:lnTo>
                    <a:pt x="310" y="295"/>
                  </a:lnTo>
                  <a:lnTo>
                    <a:pt x="321" y="307"/>
                  </a:lnTo>
                  <a:lnTo>
                    <a:pt x="333" y="322"/>
                  </a:lnTo>
                  <a:lnTo>
                    <a:pt x="342" y="337"/>
                  </a:lnTo>
                  <a:lnTo>
                    <a:pt x="351" y="354"/>
                  </a:lnTo>
                  <a:lnTo>
                    <a:pt x="359" y="373"/>
                  </a:lnTo>
                  <a:lnTo>
                    <a:pt x="365" y="392"/>
                  </a:lnTo>
                  <a:lnTo>
                    <a:pt x="371" y="414"/>
                  </a:lnTo>
                  <a:lnTo>
                    <a:pt x="376" y="435"/>
                  </a:lnTo>
                  <a:lnTo>
                    <a:pt x="381" y="457"/>
                  </a:lnTo>
                  <a:lnTo>
                    <a:pt x="384" y="481"/>
                  </a:lnTo>
                  <a:lnTo>
                    <a:pt x="388" y="505"/>
                  </a:lnTo>
                  <a:lnTo>
                    <a:pt x="391" y="529"/>
                  </a:lnTo>
                  <a:lnTo>
                    <a:pt x="392" y="554"/>
                  </a:lnTo>
                  <a:lnTo>
                    <a:pt x="394" y="579"/>
                  </a:lnTo>
                  <a:lnTo>
                    <a:pt x="396" y="630"/>
                  </a:lnTo>
                  <a:lnTo>
                    <a:pt x="396" y="681"/>
                  </a:lnTo>
                  <a:lnTo>
                    <a:pt x="396" y="730"/>
                  </a:lnTo>
                  <a:lnTo>
                    <a:pt x="393" y="778"/>
                  </a:lnTo>
                  <a:lnTo>
                    <a:pt x="390" y="866"/>
                  </a:lnTo>
                  <a:lnTo>
                    <a:pt x="389" y="936"/>
                  </a:lnTo>
                  <a:lnTo>
                    <a:pt x="384" y="1009"/>
                  </a:lnTo>
                  <a:lnTo>
                    <a:pt x="381" y="1082"/>
                  </a:lnTo>
                  <a:lnTo>
                    <a:pt x="378" y="1153"/>
                  </a:lnTo>
                  <a:lnTo>
                    <a:pt x="374" y="1226"/>
                  </a:lnTo>
                  <a:lnTo>
                    <a:pt x="371" y="1299"/>
                  </a:lnTo>
                  <a:lnTo>
                    <a:pt x="369" y="1372"/>
                  </a:lnTo>
                  <a:lnTo>
                    <a:pt x="365" y="1445"/>
                  </a:lnTo>
                  <a:lnTo>
                    <a:pt x="362" y="1518"/>
                  </a:lnTo>
                  <a:lnTo>
                    <a:pt x="321" y="1546"/>
                  </a:lnTo>
                  <a:lnTo>
                    <a:pt x="283" y="1573"/>
                  </a:lnTo>
                  <a:lnTo>
                    <a:pt x="247" y="1600"/>
                  </a:lnTo>
                  <a:lnTo>
                    <a:pt x="213" y="1627"/>
                  </a:lnTo>
                  <a:lnTo>
                    <a:pt x="181" y="1654"/>
                  </a:lnTo>
                  <a:lnTo>
                    <a:pt x="152" y="1681"/>
                  </a:lnTo>
                  <a:lnTo>
                    <a:pt x="137" y="1696"/>
                  </a:lnTo>
                  <a:lnTo>
                    <a:pt x="124" y="1709"/>
                  </a:lnTo>
                  <a:lnTo>
                    <a:pt x="111" y="1724"/>
                  </a:lnTo>
                  <a:lnTo>
                    <a:pt x="99" y="1740"/>
                  </a:lnTo>
                  <a:lnTo>
                    <a:pt x="88" y="1755"/>
                  </a:lnTo>
                  <a:lnTo>
                    <a:pt x="77" y="1771"/>
                  </a:lnTo>
                  <a:lnTo>
                    <a:pt x="67" y="1788"/>
                  </a:lnTo>
                  <a:lnTo>
                    <a:pt x="58" y="1805"/>
                  </a:lnTo>
                  <a:lnTo>
                    <a:pt x="49" y="1822"/>
                  </a:lnTo>
                  <a:lnTo>
                    <a:pt x="40" y="1841"/>
                  </a:lnTo>
                  <a:lnTo>
                    <a:pt x="33" y="1860"/>
                  </a:lnTo>
                  <a:lnTo>
                    <a:pt x="26" y="1879"/>
                  </a:lnTo>
                  <a:lnTo>
                    <a:pt x="21" y="1900"/>
                  </a:lnTo>
                  <a:lnTo>
                    <a:pt x="15" y="1921"/>
                  </a:lnTo>
                  <a:lnTo>
                    <a:pt x="10" y="1944"/>
                  </a:lnTo>
                  <a:lnTo>
                    <a:pt x="7" y="1966"/>
                  </a:lnTo>
                  <a:lnTo>
                    <a:pt x="4" y="1991"/>
                  </a:lnTo>
                  <a:lnTo>
                    <a:pt x="1" y="2017"/>
                  </a:lnTo>
                  <a:lnTo>
                    <a:pt x="0" y="2043"/>
                  </a:lnTo>
                  <a:lnTo>
                    <a:pt x="0" y="2071"/>
                  </a:lnTo>
                  <a:lnTo>
                    <a:pt x="9" y="2110"/>
                  </a:lnTo>
                  <a:lnTo>
                    <a:pt x="19" y="2144"/>
                  </a:lnTo>
                  <a:lnTo>
                    <a:pt x="30" y="2174"/>
                  </a:lnTo>
                  <a:lnTo>
                    <a:pt x="40" y="2201"/>
                  </a:lnTo>
                  <a:lnTo>
                    <a:pt x="46" y="2213"/>
                  </a:lnTo>
                  <a:lnTo>
                    <a:pt x="52" y="2225"/>
                  </a:lnTo>
                  <a:lnTo>
                    <a:pt x="59" y="2235"/>
                  </a:lnTo>
                  <a:lnTo>
                    <a:pt x="65" y="2245"/>
                  </a:lnTo>
                  <a:lnTo>
                    <a:pt x="72" y="2254"/>
                  </a:lnTo>
                  <a:lnTo>
                    <a:pt x="80" y="2263"/>
                  </a:lnTo>
                  <a:lnTo>
                    <a:pt x="88" y="2271"/>
                  </a:lnTo>
                  <a:lnTo>
                    <a:pt x="96" y="2278"/>
                  </a:lnTo>
                  <a:lnTo>
                    <a:pt x="106" y="2286"/>
                  </a:lnTo>
                  <a:lnTo>
                    <a:pt x="115" y="2293"/>
                  </a:lnTo>
                  <a:lnTo>
                    <a:pt x="125" y="2300"/>
                  </a:lnTo>
                  <a:lnTo>
                    <a:pt x="136" y="2305"/>
                  </a:lnTo>
                  <a:lnTo>
                    <a:pt x="160" y="2318"/>
                  </a:lnTo>
                  <a:lnTo>
                    <a:pt x="187" y="2328"/>
                  </a:lnTo>
                  <a:lnTo>
                    <a:pt x="217" y="2339"/>
                  </a:lnTo>
                  <a:lnTo>
                    <a:pt x="251" y="2350"/>
                  </a:lnTo>
                  <a:lnTo>
                    <a:pt x="289" y="2363"/>
                  </a:lnTo>
                  <a:lnTo>
                    <a:pt x="330" y="2376"/>
                  </a:lnTo>
                  <a:lnTo>
                    <a:pt x="333" y="2408"/>
                  </a:lnTo>
                  <a:lnTo>
                    <a:pt x="334" y="2441"/>
                  </a:lnTo>
                  <a:lnTo>
                    <a:pt x="335" y="2449"/>
                  </a:lnTo>
                  <a:lnTo>
                    <a:pt x="337" y="2457"/>
                  </a:lnTo>
                  <a:lnTo>
                    <a:pt x="339" y="2464"/>
                  </a:lnTo>
                  <a:lnTo>
                    <a:pt x="343" y="2469"/>
                  </a:lnTo>
                  <a:lnTo>
                    <a:pt x="348" y="2474"/>
                  </a:lnTo>
                  <a:lnTo>
                    <a:pt x="354" y="2478"/>
                  </a:lnTo>
                  <a:lnTo>
                    <a:pt x="361" y="2481"/>
                  </a:lnTo>
                  <a:lnTo>
                    <a:pt x="370" y="2482"/>
                  </a:lnTo>
                  <a:lnTo>
                    <a:pt x="463" y="2488"/>
                  </a:lnTo>
                  <a:lnTo>
                    <a:pt x="555" y="2493"/>
                  </a:lnTo>
                  <a:lnTo>
                    <a:pt x="648" y="2497"/>
                  </a:lnTo>
                  <a:lnTo>
                    <a:pt x="741" y="2501"/>
                  </a:lnTo>
                  <a:lnTo>
                    <a:pt x="835" y="2503"/>
                  </a:lnTo>
                  <a:lnTo>
                    <a:pt x="928" y="2505"/>
                  </a:lnTo>
                  <a:lnTo>
                    <a:pt x="1021" y="2508"/>
                  </a:lnTo>
                  <a:lnTo>
                    <a:pt x="1115" y="2509"/>
                  </a:lnTo>
                  <a:lnTo>
                    <a:pt x="1209" y="2509"/>
                  </a:lnTo>
                  <a:lnTo>
                    <a:pt x="1303" y="2510"/>
                  </a:lnTo>
                  <a:lnTo>
                    <a:pt x="1396" y="2510"/>
                  </a:lnTo>
                  <a:lnTo>
                    <a:pt x="1489" y="2510"/>
                  </a:lnTo>
                  <a:lnTo>
                    <a:pt x="1584" y="2510"/>
                  </a:lnTo>
                  <a:lnTo>
                    <a:pt x="1677" y="2510"/>
                  </a:lnTo>
                  <a:lnTo>
                    <a:pt x="1770" y="2510"/>
                  </a:lnTo>
                  <a:lnTo>
                    <a:pt x="1863" y="251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92" name="Freeform 100"/>
            <p:cNvSpPr>
              <a:spLocks/>
            </p:cNvSpPr>
            <p:nvPr/>
          </p:nvSpPr>
          <p:spPr bwMode="auto">
            <a:xfrm>
              <a:off x="2123" y="3498"/>
              <a:ext cx="14" cy="125"/>
            </a:xfrm>
            <a:custGeom>
              <a:avLst/>
              <a:gdLst>
                <a:gd name="T0" fmla="*/ 17 w 55"/>
                <a:gd name="T1" fmla="*/ 0 h 501"/>
                <a:gd name="T2" fmla="*/ 49 w 55"/>
                <a:gd name="T3" fmla="*/ 0 h 501"/>
                <a:gd name="T4" fmla="*/ 50 w 55"/>
                <a:gd name="T5" fmla="*/ 57 h 501"/>
                <a:gd name="T6" fmla="*/ 50 w 55"/>
                <a:gd name="T7" fmla="*/ 119 h 501"/>
                <a:gd name="T8" fmla="*/ 52 w 55"/>
                <a:gd name="T9" fmla="*/ 184 h 501"/>
                <a:gd name="T10" fmla="*/ 52 w 55"/>
                <a:gd name="T11" fmla="*/ 249 h 501"/>
                <a:gd name="T12" fmla="*/ 53 w 55"/>
                <a:gd name="T13" fmla="*/ 315 h 501"/>
                <a:gd name="T14" fmla="*/ 54 w 55"/>
                <a:gd name="T15" fmla="*/ 380 h 501"/>
                <a:gd name="T16" fmla="*/ 54 w 55"/>
                <a:gd name="T17" fmla="*/ 442 h 501"/>
                <a:gd name="T18" fmla="*/ 55 w 55"/>
                <a:gd name="T19" fmla="*/ 501 h 501"/>
                <a:gd name="T20" fmla="*/ 41 w 55"/>
                <a:gd name="T21" fmla="*/ 499 h 501"/>
                <a:gd name="T22" fmla="*/ 27 w 55"/>
                <a:gd name="T23" fmla="*/ 498 h 501"/>
                <a:gd name="T24" fmla="*/ 13 w 55"/>
                <a:gd name="T25" fmla="*/ 497 h 501"/>
                <a:gd name="T26" fmla="*/ 0 w 55"/>
                <a:gd name="T27" fmla="*/ 496 h 501"/>
                <a:gd name="T28" fmla="*/ 2 w 55"/>
                <a:gd name="T29" fmla="*/ 477 h 501"/>
                <a:gd name="T30" fmla="*/ 4 w 55"/>
                <a:gd name="T31" fmla="*/ 453 h 501"/>
                <a:gd name="T32" fmla="*/ 5 w 55"/>
                <a:gd name="T33" fmla="*/ 426 h 501"/>
                <a:gd name="T34" fmla="*/ 5 w 55"/>
                <a:gd name="T35" fmla="*/ 395 h 501"/>
                <a:gd name="T36" fmla="*/ 5 w 55"/>
                <a:gd name="T37" fmla="*/ 324 h 501"/>
                <a:gd name="T38" fmla="*/ 5 w 55"/>
                <a:gd name="T39" fmla="*/ 249 h 501"/>
                <a:gd name="T40" fmla="*/ 5 w 55"/>
                <a:gd name="T41" fmla="*/ 173 h 501"/>
                <a:gd name="T42" fmla="*/ 7 w 55"/>
                <a:gd name="T43" fmla="*/ 102 h 501"/>
                <a:gd name="T44" fmla="*/ 8 w 55"/>
                <a:gd name="T45" fmla="*/ 71 h 501"/>
                <a:gd name="T46" fmla="*/ 10 w 55"/>
                <a:gd name="T47" fmla="*/ 42 h 501"/>
                <a:gd name="T48" fmla="*/ 12 w 55"/>
                <a:gd name="T49" fmla="*/ 19 h 501"/>
                <a:gd name="T50" fmla="*/ 17 w 55"/>
                <a:gd name="T51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01">
                  <a:moveTo>
                    <a:pt x="17" y="0"/>
                  </a:moveTo>
                  <a:lnTo>
                    <a:pt x="49" y="0"/>
                  </a:lnTo>
                  <a:lnTo>
                    <a:pt x="50" y="57"/>
                  </a:lnTo>
                  <a:lnTo>
                    <a:pt x="50" y="119"/>
                  </a:lnTo>
                  <a:lnTo>
                    <a:pt x="52" y="184"/>
                  </a:lnTo>
                  <a:lnTo>
                    <a:pt x="52" y="249"/>
                  </a:lnTo>
                  <a:lnTo>
                    <a:pt x="53" y="315"/>
                  </a:lnTo>
                  <a:lnTo>
                    <a:pt x="54" y="380"/>
                  </a:lnTo>
                  <a:lnTo>
                    <a:pt x="54" y="442"/>
                  </a:lnTo>
                  <a:lnTo>
                    <a:pt x="55" y="501"/>
                  </a:lnTo>
                  <a:lnTo>
                    <a:pt x="41" y="499"/>
                  </a:lnTo>
                  <a:lnTo>
                    <a:pt x="27" y="498"/>
                  </a:lnTo>
                  <a:lnTo>
                    <a:pt x="13" y="497"/>
                  </a:lnTo>
                  <a:lnTo>
                    <a:pt x="0" y="496"/>
                  </a:lnTo>
                  <a:lnTo>
                    <a:pt x="2" y="477"/>
                  </a:lnTo>
                  <a:lnTo>
                    <a:pt x="4" y="453"/>
                  </a:lnTo>
                  <a:lnTo>
                    <a:pt x="5" y="426"/>
                  </a:lnTo>
                  <a:lnTo>
                    <a:pt x="5" y="395"/>
                  </a:lnTo>
                  <a:lnTo>
                    <a:pt x="5" y="324"/>
                  </a:lnTo>
                  <a:lnTo>
                    <a:pt x="5" y="249"/>
                  </a:lnTo>
                  <a:lnTo>
                    <a:pt x="5" y="173"/>
                  </a:lnTo>
                  <a:lnTo>
                    <a:pt x="7" y="102"/>
                  </a:lnTo>
                  <a:lnTo>
                    <a:pt x="8" y="71"/>
                  </a:lnTo>
                  <a:lnTo>
                    <a:pt x="10" y="42"/>
                  </a:lnTo>
                  <a:lnTo>
                    <a:pt x="12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93" name="Freeform 101"/>
            <p:cNvSpPr>
              <a:spLocks/>
            </p:cNvSpPr>
            <p:nvPr/>
          </p:nvSpPr>
          <p:spPr bwMode="auto">
            <a:xfrm>
              <a:off x="2123" y="3498"/>
              <a:ext cx="14" cy="125"/>
            </a:xfrm>
            <a:custGeom>
              <a:avLst/>
              <a:gdLst>
                <a:gd name="T0" fmla="*/ 17 w 55"/>
                <a:gd name="T1" fmla="*/ 0 h 501"/>
                <a:gd name="T2" fmla="*/ 49 w 55"/>
                <a:gd name="T3" fmla="*/ 0 h 501"/>
                <a:gd name="T4" fmla="*/ 50 w 55"/>
                <a:gd name="T5" fmla="*/ 57 h 501"/>
                <a:gd name="T6" fmla="*/ 50 w 55"/>
                <a:gd name="T7" fmla="*/ 119 h 501"/>
                <a:gd name="T8" fmla="*/ 52 w 55"/>
                <a:gd name="T9" fmla="*/ 184 h 501"/>
                <a:gd name="T10" fmla="*/ 52 w 55"/>
                <a:gd name="T11" fmla="*/ 249 h 501"/>
                <a:gd name="T12" fmla="*/ 53 w 55"/>
                <a:gd name="T13" fmla="*/ 315 h 501"/>
                <a:gd name="T14" fmla="*/ 54 w 55"/>
                <a:gd name="T15" fmla="*/ 380 h 501"/>
                <a:gd name="T16" fmla="*/ 54 w 55"/>
                <a:gd name="T17" fmla="*/ 442 h 501"/>
                <a:gd name="T18" fmla="*/ 55 w 55"/>
                <a:gd name="T19" fmla="*/ 501 h 501"/>
                <a:gd name="T20" fmla="*/ 41 w 55"/>
                <a:gd name="T21" fmla="*/ 499 h 501"/>
                <a:gd name="T22" fmla="*/ 27 w 55"/>
                <a:gd name="T23" fmla="*/ 498 h 501"/>
                <a:gd name="T24" fmla="*/ 13 w 55"/>
                <a:gd name="T25" fmla="*/ 497 h 501"/>
                <a:gd name="T26" fmla="*/ 0 w 55"/>
                <a:gd name="T27" fmla="*/ 496 h 501"/>
                <a:gd name="T28" fmla="*/ 2 w 55"/>
                <a:gd name="T29" fmla="*/ 477 h 501"/>
                <a:gd name="T30" fmla="*/ 4 w 55"/>
                <a:gd name="T31" fmla="*/ 453 h 501"/>
                <a:gd name="T32" fmla="*/ 5 w 55"/>
                <a:gd name="T33" fmla="*/ 426 h 501"/>
                <a:gd name="T34" fmla="*/ 5 w 55"/>
                <a:gd name="T35" fmla="*/ 395 h 501"/>
                <a:gd name="T36" fmla="*/ 5 w 55"/>
                <a:gd name="T37" fmla="*/ 324 h 501"/>
                <a:gd name="T38" fmla="*/ 5 w 55"/>
                <a:gd name="T39" fmla="*/ 249 h 501"/>
                <a:gd name="T40" fmla="*/ 5 w 55"/>
                <a:gd name="T41" fmla="*/ 173 h 501"/>
                <a:gd name="T42" fmla="*/ 7 w 55"/>
                <a:gd name="T43" fmla="*/ 102 h 501"/>
                <a:gd name="T44" fmla="*/ 8 w 55"/>
                <a:gd name="T45" fmla="*/ 71 h 501"/>
                <a:gd name="T46" fmla="*/ 10 w 55"/>
                <a:gd name="T47" fmla="*/ 42 h 501"/>
                <a:gd name="T48" fmla="*/ 12 w 55"/>
                <a:gd name="T49" fmla="*/ 19 h 501"/>
                <a:gd name="T50" fmla="*/ 17 w 55"/>
                <a:gd name="T51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501">
                  <a:moveTo>
                    <a:pt x="17" y="0"/>
                  </a:moveTo>
                  <a:lnTo>
                    <a:pt x="49" y="0"/>
                  </a:lnTo>
                  <a:lnTo>
                    <a:pt x="50" y="57"/>
                  </a:lnTo>
                  <a:lnTo>
                    <a:pt x="50" y="119"/>
                  </a:lnTo>
                  <a:lnTo>
                    <a:pt x="52" y="184"/>
                  </a:lnTo>
                  <a:lnTo>
                    <a:pt x="52" y="249"/>
                  </a:lnTo>
                  <a:lnTo>
                    <a:pt x="53" y="315"/>
                  </a:lnTo>
                  <a:lnTo>
                    <a:pt x="54" y="380"/>
                  </a:lnTo>
                  <a:lnTo>
                    <a:pt x="54" y="442"/>
                  </a:lnTo>
                  <a:lnTo>
                    <a:pt x="55" y="501"/>
                  </a:lnTo>
                  <a:lnTo>
                    <a:pt x="41" y="499"/>
                  </a:lnTo>
                  <a:lnTo>
                    <a:pt x="27" y="498"/>
                  </a:lnTo>
                  <a:lnTo>
                    <a:pt x="13" y="497"/>
                  </a:lnTo>
                  <a:lnTo>
                    <a:pt x="0" y="496"/>
                  </a:lnTo>
                  <a:lnTo>
                    <a:pt x="2" y="477"/>
                  </a:lnTo>
                  <a:lnTo>
                    <a:pt x="4" y="453"/>
                  </a:lnTo>
                  <a:lnTo>
                    <a:pt x="5" y="426"/>
                  </a:lnTo>
                  <a:lnTo>
                    <a:pt x="5" y="395"/>
                  </a:lnTo>
                  <a:lnTo>
                    <a:pt x="5" y="324"/>
                  </a:lnTo>
                  <a:lnTo>
                    <a:pt x="5" y="249"/>
                  </a:lnTo>
                  <a:lnTo>
                    <a:pt x="5" y="173"/>
                  </a:lnTo>
                  <a:lnTo>
                    <a:pt x="7" y="102"/>
                  </a:lnTo>
                  <a:lnTo>
                    <a:pt x="8" y="71"/>
                  </a:lnTo>
                  <a:lnTo>
                    <a:pt x="10" y="42"/>
                  </a:lnTo>
                  <a:lnTo>
                    <a:pt x="12" y="19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94" name="Freeform 102"/>
            <p:cNvSpPr>
              <a:spLocks/>
            </p:cNvSpPr>
            <p:nvPr/>
          </p:nvSpPr>
          <p:spPr bwMode="auto">
            <a:xfrm>
              <a:off x="2951" y="3563"/>
              <a:ext cx="614" cy="17"/>
            </a:xfrm>
            <a:custGeom>
              <a:avLst/>
              <a:gdLst>
                <a:gd name="T0" fmla="*/ 2454 w 2456"/>
                <a:gd name="T1" fmla="*/ 0 h 69"/>
                <a:gd name="T2" fmla="*/ 2456 w 2456"/>
                <a:gd name="T3" fmla="*/ 68 h 69"/>
                <a:gd name="T4" fmla="*/ 2305 w 2456"/>
                <a:gd name="T5" fmla="*/ 66 h 69"/>
                <a:gd name="T6" fmla="*/ 2154 w 2456"/>
                <a:gd name="T7" fmla="*/ 66 h 69"/>
                <a:gd name="T8" fmla="*/ 2001 w 2456"/>
                <a:gd name="T9" fmla="*/ 64 h 69"/>
                <a:gd name="T10" fmla="*/ 1848 w 2456"/>
                <a:gd name="T11" fmla="*/ 64 h 69"/>
                <a:gd name="T12" fmla="*/ 1696 w 2456"/>
                <a:gd name="T13" fmla="*/ 64 h 69"/>
                <a:gd name="T14" fmla="*/ 1542 w 2456"/>
                <a:gd name="T15" fmla="*/ 66 h 69"/>
                <a:gd name="T16" fmla="*/ 1387 w 2456"/>
                <a:gd name="T17" fmla="*/ 66 h 69"/>
                <a:gd name="T18" fmla="*/ 1233 w 2456"/>
                <a:gd name="T19" fmla="*/ 67 h 69"/>
                <a:gd name="T20" fmla="*/ 1078 w 2456"/>
                <a:gd name="T21" fmla="*/ 67 h 69"/>
                <a:gd name="T22" fmla="*/ 924 w 2456"/>
                <a:gd name="T23" fmla="*/ 68 h 69"/>
                <a:gd name="T24" fmla="*/ 769 w 2456"/>
                <a:gd name="T25" fmla="*/ 68 h 69"/>
                <a:gd name="T26" fmla="*/ 616 w 2456"/>
                <a:gd name="T27" fmla="*/ 69 h 69"/>
                <a:gd name="T28" fmla="*/ 462 w 2456"/>
                <a:gd name="T29" fmla="*/ 69 h 69"/>
                <a:gd name="T30" fmla="*/ 308 w 2456"/>
                <a:gd name="T31" fmla="*/ 69 h 69"/>
                <a:gd name="T32" fmla="*/ 155 w 2456"/>
                <a:gd name="T33" fmla="*/ 69 h 69"/>
                <a:gd name="T34" fmla="*/ 2 w 2456"/>
                <a:gd name="T35" fmla="*/ 69 h 69"/>
                <a:gd name="T36" fmla="*/ 2 w 2456"/>
                <a:gd name="T37" fmla="*/ 55 h 69"/>
                <a:gd name="T38" fmla="*/ 1 w 2456"/>
                <a:gd name="T39" fmla="*/ 39 h 69"/>
                <a:gd name="T40" fmla="*/ 1 w 2456"/>
                <a:gd name="T41" fmla="*/ 21 h 69"/>
                <a:gd name="T42" fmla="*/ 0 w 2456"/>
                <a:gd name="T43" fmla="*/ 7 h 69"/>
                <a:gd name="T44" fmla="*/ 151 w 2456"/>
                <a:gd name="T45" fmla="*/ 7 h 69"/>
                <a:gd name="T46" fmla="*/ 301 w 2456"/>
                <a:gd name="T47" fmla="*/ 7 h 69"/>
                <a:gd name="T48" fmla="*/ 454 w 2456"/>
                <a:gd name="T49" fmla="*/ 6 h 69"/>
                <a:gd name="T50" fmla="*/ 607 w 2456"/>
                <a:gd name="T51" fmla="*/ 6 h 69"/>
                <a:gd name="T52" fmla="*/ 760 w 2456"/>
                <a:gd name="T53" fmla="*/ 5 h 69"/>
                <a:gd name="T54" fmla="*/ 915 w 2456"/>
                <a:gd name="T55" fmla="*/ 5 h 69"/>
                <a:gd name="T56" fmla="*/ 1071 w 2456"/>
                <a:gd name="T57" fmla="*/ 4 h 69"/>
                <a:gd name="T58" fmla="*/ 1226 w 2456"/>
                <a:gd name="T59" fmla="*/ 3 h 69"/>
                <a:gd name="T60" fmla="*/ 1382 w 2456"/>
                <a:gd name="T61" fmla="*/ 3 h 69"/>
                <a:gd name="T62" fmla="*/ 1537 w 2456"/>
                <a:gd name="T63" fmla="*/ 2 h 69"/>
                <a:gd name="T64" fmla="*/ 1692 w 2456"/>
                <a:gd name="T65" fmla="*/ 2 h 69"/>
                <a:gd name="T66" fmla="*/ 1846 w 2456"/>
                <a:gd name="T67" fmla="*/ 2 h 69"/>
                <a:gd name="T68" fmla="*/ 2000 w 2456"/>
                <a:gd name="T69" fmla="*/ 0 h 69"/>
                <a:gd name="T70" fmla="*/ 2153 w 2456"/>
                <a:gd name="T71" fmla="*/ 0 h 69"/>
                <a:gd name="T72" fmla="*/ 2304 w 2456"/>
                <a:gd name="T73" fmla="*/ 0 h 69"/>
                <a:gd name="T74" fmla="*/ 2454 w 2456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6" h="69">
                  <a:moveTo>
                    <a:pt x="2454" y="0"/>
                  </a:moveTo>
                  <a:lnTo>
                    <a:pt x="2456" y="68"/>
                  </a:lnTo>
                  <a:lnTo>
                    <a:pt x="2305" y="66"/>
                  </a:lnTo>
                  <a:lnTo>
                    <a:pt x="2154" y="66"/>
                  </a:lnTo>
                  <a:lnTo>
                    <a:pt x="2001" y="64"/>
                  </a:lnTo>
                  <a:lnTo>
                    <a:pt x="1848" y="64"/>
                  </a:lnTo>
                  <a:lnTo>
                    <a:pt x="1696" y="64"/>
                  </a:lnTo>
                  <a:lnTo>
                    <a:pt x="1542" y="66"/>
                  </a:lnTo>
                  <a:lnTo>
                    <a:pt x="1387" y="66"/>
                  </a:lnTo>
                  <a:lnTo>
                    <a:pt x="1233" y="67"/>
                  </a:lnTo>
                  <a:lnTo>
                    <a:pt x="1078" y="67"/>
                  </a:lnTo>
                  <a:lnTo>
                    <a:pt x="924" y="68"/>
                  </a:lnTo>
                  <a:lnTo>
                    <a:pt x="769" y="68"/>
                  </a:lnTo>
                  <a:lnTo>
                    <a:pt x="616" y="69"/>
                  </a:lnTo>
                  <a:lnTo>
                    <a:pt x="462" y="69"/>
                  </a:lnTo>
                  <a:lnTo>
                    <a:pt x="308" y="69"/>
                  </a:lnTo>
                  <a:lnTo>
                    <a:pt x="155" y="69"/>
                  </a:lnTo>
                  <a:lnTo>
                    <a:pt x="2" y="69"/>
                  </a:lnTo>
                  <a:lnTo>
                    <a:pt x="2" y="55"/>
                  </a:lnTo>
                  <a:lnTo>
                    <a:pt x="1" y="39"/>
                  </a:lnTo>
                  <a:lnTo>
                    <a:pt x="1" y="21"/>
                  </a:lnTo>
                  <a:lnTo>
                    <a:pt x="0" y="7"/>
                  </a:lnTo>
                  <a:lnTo>
                    <a:pt x="151" y="7"/>
                  </a:lnTo>
                  <a:lnTo>
                    <a:pt x="301" y="7"/>
                  </a:lnTo>
                  <a:lnTo>
                    <a:pt x="454" y="6"/>
                  </a:lnTo>
                  <a:lnTo>
                    <a:pt x="607" y="6"/>
                  </a:lnTo>
                  <a:lnTo>
                    <a:pt x="760" y="5"/>
                  </a:lnTo>
                  <a:lnTo>
                    <a:pt x="915" y="5"/>
                  </a:lnTo>
                  <a:lnTo>
                    <a:pt x="1071" y="4"/>
                  </a:lnTo>
                  <a:lnTo>
                    <a:pt x="1226" y="3"/>
                  </a:lnTo>
                  <a:lnTo>
                    <a:pt x="1382" y="3"/>
                  </a:lnTo>
                  <a:lnTo>
                    <a:pt x="1537" y="2"/>
                  </a:lnTo>
                  <a:lnTo>
                    <a:pt x="1692" y="2"/>
                  </a:lnTo>
                  <a:lnTo>
                    <a:pt x="1846" y="2"/>
                  </a:lnTo>
                  <a:lnTo>
                    <a:pt x="2000" y="0"/>
                  </a:lnTo>
                  <a:lnTo>
                    <a:pt x="2153" y="0"/>
                  </a:lnTo>
                  <a:lnTo>
                    <a:pt x="2304" y="0"/>
                  </a:lnTo>
                  <a:lnTo>
                    <a:pt x="2454" y="0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95" name="Freeform 103"/>
            <p:cNvSpPr>
              <a:spLocks/>
            </p:cNvSpPr>
            <p:nvPr/>
          </p:nvSpPr>
          <p:spPr bwMode="auto">
            <a:xfrm>
              <a:off x="2951" y="3563"/>
              <a:ext cx="614" cy="17"/>
            </a:xfrm>
            <a:custGeom>
              <a:avLst/>
              <a:gdLst>
                <a:gd name="T0" fmla="*/ 2454 w 2456"/>
                <a:gd name="T1" fmla="*/ 0 h 69"/>
                <a:gd name="T2" fmla="*/ 2456 w 2456"/>
                <a:gd name="T3" fmla="*/ 68 h 69"/>
                <a:gd name="T4" fmla="*/ 2305 w 2456"/>
                <a:gd name="T5" fmla="*/ 66 h 69"/>
                <a:gd name="T6" fmla="*/ 2154 w 2456"/>
                <a:gd name="T7" fmla="*/ 66 h 69"/>
                <a:gd name="T8" fmla="*/ 2001 w 2456"/>
                <a:gd name="T9" fmla="*/ 64 h 69"/>
                <a:gd name="T10" fmla="*/ 1848 w 2456"/>
                <a:gd name="T11" fmla="*/ 64 h 69"/>
                <a:gd name="T12" fmla="*/ 1696 w 2456"/>
                <a:gd name="T13" fmla="*/ 64 h 69"/>
                <a:gd name="T14" fmla="*/ 1542 w 2456"/>
                <a:gd name="T15" fmla="*/ 66 h 69"/>
                <a:gd name="T16" fmla="*/ 1387 w 2456"/>
                <a:gd name="T17" fmla="*/ 66 h 69"/>
                <a:gd name="T18" fmla="*/ 1233 w 2456"/>
                <a:gd name="T19" fmla="*/ 67 h 69"/>
                <a:gd name="T20" fmla="*/ 1078 w 2456"/>
                <a:gd name="T21" fmla="*/ 67 h 69"/>
                <a:gd name="T22" fmla="*/ 924 w 2456"/>
                <a:gd name="T23" fmla="*/ 68 h 69"/>
                <a:gd name="T24" fmla="*/ 769 w 2456"/>
                <a:gd name="T25" fmla="*/ 68 h 69"/>
                <a:gd name="T26" fmla="*/ 616 w 2456"/>
                <a:gd name="T27" fmla="*/ 69 h 69"/>
                <a:gd name="T28" fmla="*/ 462 w 2456"/>
                <a:gd name="T29" fmla="*/ 69 h 69"/>
                <a:gd name="T30" fmla="*/ 308 w 2456"/>
                <a:gd name="T31" fmla="*/ 69 h 69"/>
                <a:gd name="T32" fmla="*/ 155 w 2456"/>
                <a:gd name="T33" fmla="*/ 69 h 69"/>
                <a:gd name="T34" fmla="*/ 2 w 2456"/>
                <a:gd name="T35" fmla="*/ 69 h 69"/>
                <a:gd name="T36" fmla="*/ 2 w 2456"/>
                <a:gd name="T37" fmla="*/ 55 h 69"/>
                <a:gd name="T38" fmla="*/ 1 w 2456"/>
                <a:gd name="T39" fmla="*/ 39 h 69"/>
                <a:gd name="T40" fmla="*/ 1 w 2456"/>
                <a:gd name="T41" fmla="*/ 21 h 69"/>
                <a:gd name="T42" fmla="*/ 0 w 2456"/>
                <a:gd name="T43" fmla="*/ 7 h 69"/>
                <a:gd name="T44" fmla="*/ 151 w 2456"/>
                <a:gd name="T45" fmla="*/ 7 h 69"/>
                <a:gd name="T46" fmla="*/ 301 w 2456"/>
                <a:gd name="T47" fmla="*/ 7 h 69"/>
                <a:gd name="T48" fmla="*/ 454 w 2456"/>
                <a:gd name="T49" fmla="*/ 6 h 69"/>
                <a:gd name="T50" fmla="*/ 607 w 2456"/>
                <a:gd name="T51" fmla="*/ 6 h 69"/>
                <a:gd name="T52" fmla="*/ 760 w 2456"/>
                <a:gd name="T53" fmla="*/ 5 h 69"/>
                <a:gd name="T54" fmla="*/ 915 w 2456"/>
                <a:gd name="T55" fmla="*/ 5 h 69"/>
                <a:gd name="T56" fmla="*/ 1071 w 2456"/>
                <a:gd name="T57" fmla="*/ 4 h 69"/>
                <a:gd name="T58" fmla="*/ 1226 w 2456"/>
                <a:gd name="T59" fmla="*/ 3 h 69"/>
                <a:gd name="T60" fmla="*/ 1382 w 2456"/>
                <a:gd name="T61" fmla="*/ 3 h 69"/>
                <a:gd name="T62" fmla="*/ 1537 w 2456"/>
                <a:gd name="T63" fmla="*/ 2 h 69"/>
                <a:gd name="T64" fmla="*/ 1692 w 2456"/>
                <a:gd name="T65" fmla="*/ 2 h 69"/>
                <a:gd name="T66" fmla="*/ 1846 w 2456"/>
                <a:gd name="T67" fmla="*/ 2 h 69"/>
                <a:gd name="T68" fmla="*/ 2000 w 2456"/>
                <a:gd name="T69" fmla="*/ 0 h 69"/>
                <a:gd name="T70" fmla="*/ 2153 w 2456"/>
                <a:gd name="T71" fmla="*/ 0 h 69"/>
                <a:gd name="T72" fmla="*/ 2304 w 2456"/>
                <a:gd name="T73" fmla="*/ 0 h 69"/>
                <a:gd name="T74" fmla="*/ 2454 w 2456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6" h="69">
                  <a:moveTo>
                    <a:pt x="2454" y="0"/>
                  </a:moveTo>
                  <a:lnTo>
                    <a:pt x="2456" y="68"/>
                  </a:lnTo>
                  <a:lnTo>
                    <a:pt x="2305" y="66"/>
                  </a:lnTo>
                  <a:lnTo>
                    <a:pt x="2154" y="66"/>
                  </a:lnTo>
                  <a:lnTo>
                    <a:pt x="2001" y="64"/>
                  </a:lnTo>
                  <a:lnTo>
                    <a:pt x="1848" y="64"/>
                  </a:lnTo>
                  <a:lnTo>
                    <a:pt x="1696" y="64"/>
                  </a:lnTo>
                  <a:lnTo>
                    <a:pt x="1542" y="66"/>
                  </a:lnTo>
                  <a:lnTo>
                    <a:pt x="1387" y="66"/>
                  </a:lnTo>
                  <a:lnTo>
                    <a:pt x="1233" y="67"/>
                  </a:lnTo>
                  <a:lnTo>
                    <a:pt x="1078" y="67"/>
                  </a:lnTo>
                  <a:lnTo>
                    <a:pt x="924" y="68"/>
                  </a:lnTo>
                  <a:lnTo>
                    <a:pt x="769" y="68"/>
                  </a:lnTo>
                  <a:lnTo>
                    <a:pt x="616" y="69"/>
                  </a:lnTo>
                  <a:lnTo>
                    <a:pt x="462" y="69"/>
                  </a:lnTo>
                  <a:lnTo>
                    <a:pt x="308" y="69"/>
                  </a:lnTo>
                  <a:lnTo>
                    <a:pt x="155" y="69"/>
                  </a:lnTo>
                  <a:lnTo>
                    <a:pt x="2" y="69"/>
                  </a:lnTo>
                  <a:lnTo>
                    <a:pt x="2" y="55"/>
                  </a:lnTo>
                  <a:lnTo>
                    <a:pt x="1" y="39"/>
                  </a:lnTo>
                  <a:lnTo>
                    <a:pt x="1" y="21"/>
                  </a:lnTo>
                  <a:lnTo>
                    <a:pt x="0" y="7"/>
                  </a:lnTo>
                  <a:lnTo>
                    <a:pt x="151" y="7"/>
                  </a:lnTo>
                  <a:lnTo>
                    <a:pt x="301" y="7"/>
                  </a:lnTo>
                  <a:lnTo>
                    <a:pt x="454" y="6"/>
                  </a:lnTo>
                  <a:lnTo>
                    <a:pt x="607" y="6"/>
                  </a:lnTo>
                  <a:lnTo>
                    <a:pt x="760" y="5"/>
                  </a:lnTo>
                  <a:lnTo>
                    <a:pt x="915" y="5"/>
                  </a:lnTo>
                  <a:lnTo>
                    <a:pt x="1071" y="4"/>
                  </a:lnTo>
                  <a:lnTo>
                    <a:pt x="1226" y="3"/>
                  </a:lnTo>
                  <a:lnTo>
                    <a:pt x="1382" y="3"/>
                  </a:lnTo>
                  <a:lnTo>
                    <a:pt x="1537" y="2"/>
                  </a:lnTo>
                  <a:lnTo>
                    <a:pt x="1692" y="2"/>
                  </a:lnTo>
                  <a:lnTo>
                    <a:pt x="1846" y="2"/>
                  </a:lnTo>
                  <a:lnTo>
                    <a:pt x="2000" y="0"/>
                  </a:lnTo>
                  <a:lnTo>
                    <a:pt x="2153" y="0"/>
                  </a:lnTo>
                  <a:lnTo>
                    <a:pt x="2304" y="0"/>
                  </a:lnTo>
                  <a:lnTo>
                    <a:pt x="2454" y="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96" name="Freeform 104"/>
            <p:cNvSpPr>
              <a:spLocks/>
            </p:cNvSpPr>
            <p:nvPr/>
          </p:nvSpPr>
          <p:spPr bwMode="auto">
            <a:xfrm>
              <a:off x="2954" y="3612"/>
              <a:ext cx="603" cy="15"/>
            </a:xfrm>
            <a:custGeom>
              <a:avLst/>
              <a:gdLst>
                <a:gd name="T0" fmla="*/ 2409 w 2409"/>
                <a:gd name="T1" fmla="*/ 2 h 59"/>
                <a:gd name="T2" fmla="*/ 2409 w 2409"/>
                <a:gd name="T3" fmla="*/ 57 h 59"/>
                <a:gd name="T4" fmla="*/ 2260 w 2409"/>
                <a:gd name="T5" fmla="*/ 57 h 59"/>
                <a:gd name="T6" fmla="*/ 2111 w 2409"/>
                <a:gd name="T7" fmla="*/ 57 h 59"/>
                <a:gd name="T8" fmla="*/ 1960 w 2409"/>
                <a:gd name="T9" fmla="*/ 57 h 59"/>
                <a:gd name="T10" fmla="*/ 1809 w 2409"/>
                <a:gd name="T11" fmla="*/ 57 h 59"/>
                <a:gd name="T12" fmla="*/ 1658 w 2409"/>
                <a:gd name="T13" fmla="*/ 57 h 59"/>
                <a:gd name="T14" fmla="*/ 1507 w 2409"/>
                <a:gd name="T15" fmla="*/ 57 h 59"/>
                <a:gd name="T16" fmla="*/ 1355 w 2409"/>
                <a:gd name="T17" fmla="*/ 58 h 59"/>
                <a:gd name="T18" fmla="*/ 1203 w 2409"/>
                <a:gd name="T19" fmla="*/ 58 h 59"/>
                <a:gd name="T20" fmla="*/ 1053 w 2409"/>
                <a:gd name="T21" fmla="*/ 58 h 59"/>
                <a:gd name="T22" fmla="*/ 901 w 2409"/>
                <a:gd name="T23" fmla="*/ 58 h 59"/>
                <a:gd name="T24" fmla="*/ 750 w 2409"/>
                <a:gd name="T25" fmla="*/ 59 h 59"/>
                <a:gd name="T26" fmla="*/ 599 w 2409"/>
                <a:gd name="T27" fmla="*/ 59 h 59"/>
                <a:gd name="T28" fmla="*/ 449 w 2409"/>
                <a:gd name="T29" fmla="*/ 59 h 59"/>
                <a:gd name="T30" fmla="*/ 298 w 2409"/>
                <a:gd name="T31" fmla="*/ 59 h 59"/>
                <a:gd name="T32" fmla="*/ 149 w 2409"/>
                <a:gd name="T33" fmla="*/ 59 h 59"/>
                <a:gd name="T34" fmla="*/ 0 w 2409"/>
                <a:gd name="T35" fmla="*/ 59 h 59"/>
                <a:gd name="T36" fmla="*/ 1 w 2409"/>
                <a:gd name="T37" fmla="*/ 47 h 59"/>
                <a:gd name="T38" fmla="*/ 2 w 2409"/>
                <a:gd name="T39" fmla="*/ 30 h 59"/>
                <a:gd name="T40" fmla="*/ 3 w 2409"/>
                <a:gd name="T41" fmla="*/ 12 h 59"/>
                <a:gd name="T42" fmla="*/ 4 w 2409"/>
                <a:gd name="T43" fmla="*/ 1 h 59"/>
                <a:gd name="T44" fmla="*/ 152 w 2409"/>
                <a:gd name="T45" fmla="*/ 0 h 59"/>
                <a:gd name="T46" fmla="*/ 303 w 2409"/>
                <a:gd name="T47" fmla="*/ 0 h 59"/>
                <a:gd name="T48" fmla="*/ 452 w 2409"/>
                <a:gd name="T49" fmla="*/ 0 h 59"/>
                <a:gd name="T50" fmla="*/ 603 w 2409"/>
                <a:gd name="T51" fmla="*/ 0 h 59"/>
                <a:gd name="T52" fmla="*/ 753 w 2409"/>
                <a:gd name="T53" fmla="*/ 0 h 59"/>
                <a:gd name="T54" fmla="*/ 904 w 2409"/>
                <a:gd name="T55" fmla="*/ 1 h 59"/>
                <a:gd name="T56" fmla="*/ 1055 w 2409"/>
                <a:gd name="T57" fmla="*/ 1 h 59"/>
                <a:gd name="T58" fmla="*/ 1206 w 2409"/>
                <a:gd name="T59" fmla="*/ 1 h 59"/>
                <a:gd name="T60" fmla="*/ 1357 w 2409"/>
                <a:gd name="T61" fmla="*/ 1 h 59"/>
                <a:gd name="T62" fmla="*/ 1508 w 2409"/>
                <a:gd name="T63" fmla="*/ 1 h 59"/>
                <a:gd name="T64" fmla="*/ 1659 w 2409"/>
                <a:gd name="T65" fmla="*/ 1 h 59"/>
                <a:gd name="T66" fmla="*/ 1810 w 2409"/>
                <a:gd name="T67" fmla="*/ 2 h 59"/>
                <a:gd name="T68" fmla="*/ 1960 w 2409"/>
                <a:gd name="T69" fmla="*/ 2 h 59"/>
                <a:gd name="T70" fmla="*/ 2111 w 2409"/>
                <a:gd name="T71" fmla="*/ 2 h 59"/>
                <a:gd name="T72" fmla="*/ 2260 w 2409"/>
                <a:gd name="T73" fmla="*/ 2 h 59"/>
                <a:gd name="T74" fmla="*/ 2409 w 2409"/>
                <a:gd name="T7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09" h="59">
                  <a:moveTo>
                    <a:pt x="2409" y="2"/>
                  </a:moveTo>
                  <a:lnTo>
                    <a:pt x="2409" y="57"/>
                  </a:lnTo>
                  <a:lnTo>
                    <a:pt x="2260" y="57"/>
                  </a:lnTo>
                  <a:lnTo>
                    <a:pt x="2111" y="57"/>
                  </a:lnTo>
                  <a:lnTo>
                    <a:pt x="1960" y="57"/>
                  </a:lnTo>
                  <a:lnTo>
                    <a:pt x="1809" y="57"/>
                  </a:lnTo>
                  <a:lnTo>
                    <a:pt x="1658" y="57"/>
                  </a:lnTo>
                  <a:lnTo>
                    <a:pt x="1507" y="57"/>
                  </a:lnTo>
                  <a:lnTo>
                    <a:pt x="1355" y="58"/>
                  </a:lnTo>
                  <a:lnTo>
                    <a:pt x="1203" y="58"/>
                  </a:lnTo>
                  <a:lnTo>
                    <a:pt x="1053" y="58"/>
                  </a:lnTo>
                  <a:lnTo>
                    <a:pt x="901" y="58"/>
                  </a:lnTo>
                  <a:lnTo>
                    <a:pt x="750" y="59"/>
                  </a:lnTo>
                  <a:lnTo>
                    <a:pt x="599" y="59"/>
                  </a:lnTo>
                  <a:lnTo>
                    <a:pt x="449" y="59"/>
                  </a:lnTo>
                  <a:lnTo>
                    <a:pt x="298" y="59"/>
                  </a:lnTo>
                  <a:lnTo>
                    <a:pt x="149" y="59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2" y="30"/>
                  </a:lnTo>
                  <a:lnTo>
                    <a:pt x="3" y="12"/>
                  </a:lnTo>
                  <a:lnTo>
                    <a:pt x="4" y="1"/>
                  </a:lnTo>
                  <a:lnTo>
                    <a:pt x="152" y="0"/>
                  </a:lnTo>
                  <a:lnTo>
                    <a:pt x="303" y="0"/>
                  </a:lnTo>
                  <a:lnTo>
                    <a:pt x="452" y="0"/>
                  </a:lnTo>
                  <a:lnTo>
                    <a:pt x="603" y="0"/>
                  </a:lnTo>
                  <a:lnTo>
                    <a:pt x="753" y="0"/>
                  </a:lnTo>
                  <a:lnTo>
                    <a:pt x="904" y="1"/>
                  </a:lnTo>
                  <a:lnTo>
                    <a:pt x="1055" y="1"/>
                  </a:lnTo>
                  <a:lnTo>
                    <a:pt x="1206" y="1"/>
                  </a:lnTo>
                  <a:lnTo>
                    <a:pt x="1357" y="1"/>
                  </a:lnTo>
                  <a:lnTo>
                    <a:pt x="1508" y="1"/>
                  </a:lnTo>
                  <a:lnTo>
                    <a:pt x="1659" y="1"/>
                  </a:lnTo>
                  <a:lnTo>
                    <a:pt x="1810" y="2"/>
                  </a:lnTo>
                  <a:lnTo>
                    <a:pt x="1960" y="2"/>
                  </a:lnTo>
                  <a:lnTo>
                    <a:pt x="2111" y="2"/>
                  </a:lnTo>
                  <a:lnTo>
                    <a:pt x="2260" y="2"/>
                  </a:lnTo>
                  <a:lnTo>
                    <a:pt x="2409" y="2"/>
                  </a:lnTo>
                  <a:close/>
                </a:path>
              </a:pathLst>
            </a:custGeom>
            <a:solidFill>
              <a:srgbClr val="8F5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97" name="Freeform 105"/>
            <p:cNvSpPr>
              <a:spLocks/>
            </p:cNvSpPr>
            <p:nvPr/>
          </p:nvSpPr>
          <p:spPr bwMode="auto">
            <a:xfrm>
              <a:off x="2954" y="3612"/>
              <a:ext cx="603" cy="15"/>
            </a:xfrm>
            <a:custGeom>
              <a:avLst/>
              <a:gdLst>
                <a:gd name="T0" fmla="*/ 2409 w 2409"/>
                <a:gd name="T1" fmla="*/ 2 h 59"/>
                <a:gd name="T2" fmla="*/ 2409 w 2409"/>
                <a:gd name="T3" fmla="*/ 57 h 59"/>
                <a:gd name="T4" fmla="*/ 2260 w 2409"/>
                <a:gd name="T5" fmla="*/ 57 h 59"/>
                <a:gd name="T6" fmla="*/ 2111 w 2409"/>
                <a:gd name="T7" fmla="*/ 57 h 59"/>
                <a:gd name="T8" fmla="*/ 1960 w 2409"/>
                <a:gd name="T9" fmla="*/ 57 h 59"/>
                <a:gd name="T10" fmla="*/ 1809 w 2409"/>
                <a:gd name="T11" fmla="*/ 57 h 59"/>
                <a:gd name="T12" fmla="*/ 1658 w 2409"/>
                <a:gd name="T13" fmla="*/ 57 h 59"/>
                <a:gd name="T14" fmla="*/ 1507 w 2409"/>
                <a:gd name="T15" fmla="*/ 57 h 59"/>
                <a:gd name="T16" fmla="*/ 1355 w 2409"/>
                <a:gd name="T17" fmla="*/ 58 h 59"/>
                <a:gd name="T18" fmla="*/ 1203 w 2409"/>
                <a:gd name="T19" fmla="*/ 58 h 59"/>
                <a:gd name="T20" fmla="*/ 1053 w 2409"/>
                <a:gd name="T21" fmla="*/ 58 h 59"/>
                <a:gd name="T22" fmla="*/ 901 w 2409"/>
                <a:gd name="T23" fmla="*/ 58 h 59"/>
                <a:gd name="T24" fmla="*/ 750 w 2409"/>
                <a:gd name="T25" fmla="*/ 59 h 59"/>
                <a:gd name="T26" fmla="*/ 599 w 2409"/>
                <a:gd name="T27" fmla="*/ 59 h 59"/>
                <a:gd name="T28" fmla="*/ 449 w 2409"/>
                <a:gd name="T29" fmla="*/ 59 h 59"/>
                <a:gd name="T30" fmla="*/ 298 w 2409"/>
                <a:gd name="T31" fmla="*/ 59 h 59"/>
                <a:gd name="T32" fmla="*/ 149 w 2409"/>
                <a:gd name="T33" fmla="*/ 59 h 59"/>
                <a:gd name="T34" fmla="*/ 0 w 2409"/>
                <a:gd name="T35" fmla="*/ 59 h 59"/>
                <a:gd name="T36" fmla="*/ 1 w 2409"/>
                <a:gd name="T37" fmla="*/ 47 h 59"/>
                <a:gd name="T38" fmla="*/ 2 w 2409"/>
                <a:gd name="T39" fmla="*/ 30 h 59"/>
                <a:gd name="T40" fmla="*/ 3 w 2409"/>
                <a:gd name="T41" fmla="*/ 12 h 59"/>
                <a:gd name="T42" fmla="*/ 4 w 2409"/>
                <a:gd name="T43" fmla="*/ 1 h 59"/>
                <a:gd name="T44" fmla="*/ 152 w 2409"/>
                <a:gd name="T45" fmla="*/ 0 h 59"/>
                <a:gd name="T46" fmla="*/ 303 w 2409"/>
                <a:gd name="T47" fmla="*/ 0 h 59"/>
                <a:gd name="T48" fmla="*/ 452 w 2409"/>
                <a:gd name="T49" fmla="*/ 0 h 59"/>
                <a:gd name="T50" fmla="*/ 603 w 2409"/>
                <a:gd name="T51" fmla="*/ 0 h 59"/>
                <a:gd name="T52" fmla="*/ 753 w 2409"/>
                <a:gd name="T53" fmla="*/ 0 h 59"/>
                <a:gd name="T54" fmla="*/ 904 w 2409"/>
                <a:gd name="T55" fmla="*/ 1 h 59"/>
                <a:gd name="T56" fmla="*/ 1055 w 2409"/>
                <a:gd name="T57" fmla="*/ 1 h 59"/>
                <a:gd name="T58" fmla="*/ 1206 w 2409"/>
                <a:gd name="T59" fmla="*/ 1 h 59"/>
                <a:gd name="T60" fmla="*/ 1357 w 2409"/>
                <a:gd name="T61" fmla="*/ 1 h 59"/>
                <a:gd name="T62" fmla="*/ 1508 w 2409"/>
                <a:gd name="T63" fmla="*/ 1 h 59"/>
                <a:gd name="T64" fmla="*/ 1659 w 2409"/>
                <a:gd name="T65" fmla="*/ 1 h 59"/>
                <a:gd name="T66" fmla="*/ 1810 w 2409"/>
                <a:gd name="T67" fmla="*/ 2 h 59"/>
                <a:gd name="T68" fmla="*/ 1960 w 2409"/>
                <a:gd name="T69" fmla="*/ 2 h 59"/>
                <a:gd name="T70" fmla="*/ 2111 w 2409"/>
                <a:gd name="T71" fmla="*/ 2 h 59"/>
                <a:gd name="T72" fmla="*/ 2260 w 2409"/>
                <a:gd name="T73" fmla="*/ 2 h 59"/>
                <a:gd name="T74" fmla="*/ 2409 w 2409"/>
                <a:gd name="T7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09" h="59">
                  <a:moveTo>
                    <a:pt x="2409" y="2"/>
                  </a:moveTo>
                  <a:lnTo>
                    <a:pt x="2409" y="57"/>
                  </a:lnTo>
                  <a:lnTo>
                    <a:pt x="2260" y="57"/>
                  </a:lnTo>
                  <a:lnTo>
                    <a:pt x="2111" y="57"/>
                  </a:lnTo>
                  <a:lnTo>
                    <a:pt x="1960" y="57"/>
                  </a:lnTo>
                  <a:lnTo>
                    <a:pt x="1809" y="57"/>
                  </a:lnTo>
                  <a:lnTo>
                    <a:pt x="1658" y="57"/>
                  </a:lnTo>
                  <a:lnTo>
                    <a:pt x="1507" y="57"/>
                  </a:lnTo>
                  <a:lnTo>
                    <a:pt x="1355" y="58"/>
                  </a:lnTo>
                  <a:lnTo>
                    <a:pt x="1203" y="58"/>
                  </a:lnTo>
                  <a:lnTo>
                    <a:pt x="1053" y="58"/>
                  </a:lnTo>
                  <a:lnTo>
                    <a:pt x="901" y="58"/>
                  </a:lnTo>
                  <a:lnTo>
                    <a:pt x="750" y="59"/>
                  </a:lnTo>
                  <a:lnTo>
                    <a:pt x="599" y="59"/>
                  </a:lnTo>
                  <a:lnTo>
                    <a:pt x="449" y="59"/>
                  </a:lnTo>
                  <a:lnTo>
                    <a:pt x="298" y="59"/>
                  </a:lnTo>
                  <a:lnTo>
                    <a:pt x="149" y="59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2" y="30"/>
                  </a:lnTo>
                  <a:lnTo>
                    <a:pt x="3" y="12"/>
                  </a:lnTo>
                  <a:lnTo>
                    <a:pt x="4" y="1"/>
                  </a:lnTo>
                  <a:lnTo>
                    <a:pt x="152" y="0"/>
                  </a:lnTo>
                  <a:lnTo>
                    <a:pt x="303" y="0"/>
                  </a:lnTo>
                  <a:lnTo>
                    <a:pt x="452" y="0"/>
                  </a:lnTo>
                  <a:lnTo>
                    <a:pt x="603" y="0"/>
                  </a:lnTo>
                  <a:lnTo>
                    <a:pt x="753" y="0"/>
                  </a:lnTo>
                  <a:lnTo>
                    <a:pt x="904" y="1"/>
                  </a:lnTo>
                  <a:lnTo>
                    <a:pt x="1055" y="1"/>
                  </a:lnTo>
                  <a:lnTo>
                    <a:pt x="1206" y="1"/>
                  </a:lnTo>
                  <a:lnTo>
                    <a:pt x="1357" y="1"/>
                  </a:lnTo>
                  <a:lnTo>
                    <a:pt x="1508" y="1"/>
                  </a:lnTo>
                  <a:lnTo>
                    <a:pt x="1659" y="1"/>
                  </a:lnTo>
                  <a:lnTo>
                    <a:pt x="1810" y="2"/>
                  </a:lnTo>
                  <a:lnTo>
                    <a:pt x="1960" y="2"/>
                  </a:lnTo>
                  <a:lnTo>
                    <a:pt x="2111" y="2"/>
                  </a:lnTo>
                  <a:lnTo>
                    <a:pt x="2260" y="2"/>
                  </a:lnTo>
                  <a:lnTo>
                    <a:pt x="2409" y="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98" name="Freeform 106"/>
            <p:cNvSpPr>
              <a:spLocks/>
            </p:cNvSpPr>
            <p:nvPr/>
          </p:nvSpPr>
          <p:spPr bwMode="auto">
            <a:xfrm>
              <a:off x="1802" y="2992"/>
              <a:ext cx="1141" cy="636"/>
            </a:xfrm>
            <a:custGeom>
              <a:avLst/>
              <a:gdLst>
                <a:gd name="T0" fmla="*/ 365 w 4566"/>
                <a:gd name="T1" fmla="*/ 2522 h 2544"/>
                <a:gd name="T2" fmla="*/ 338 w 4566"/>
                <a:gd name="T3" fmla="*/ 2477 h 2544"/>
                <a:gd name="T4" fmla="*/ 327 w 4566"/>
                <a:gd name="T5" fmla="*/ 2152 h 2544"/>
                <a:gd name="T6" fmla="*/ 239 w 4566"/>
                <a:gd name="T7" fmla="*/ 1701 h 2544"/>
                <a:gd name="T8" fmla="*/ 134 w 4566"/>
                <a:gd name="T9" fmla="*/ 1643 h 2544"/>
                <a:gd name="T10" fmla="*/ 58 w 4566"/>
                <a:gd name="T11" fmla="*/ 1566 h 2544"/>
                <a:gd name="T12" fmla="*/ 13 w 4566"/>
                <a:gd name="T13" fmla="*/ 1472 h 2544"/>
                <a:gd name="T14" fmla="*/ 0 w 4566"/>
                <a:gd name="T15" fmla="*/ 1367 h 2544"/>
                <a:gd name="T16" fmla="*/ 19 w 4566"/>
                <a:gd name="T17" fmla="*/ 1255 h 2544"/>
                <a:gd name="T18" fmla="*/ 63 w 4566"/>
                <a:gd name="T19" fmla="*/ 1158 h 2544"/>
                <a:gd name="T20" fmla="*/ 122 w 4566"/>
                <a:gd name="T21" fmla="*/ 1110 h 2544"/>
                <a:gd name="T22" fmla="*/ 277 w 4566"/>
                <a:gd name="T23" fmla="*/ 1025 h 2544"/>
                <a:gd name="T24" fmla="*/ 370 w 4566"/>
                <a:gd name="T25" fmla="*/ 967 h 2544"/>
                <a:gd name="T26" fmla="*/ 376 w 4566"/>
                <a:gd name="T27" fmla="*/ 732 h 2544"/>
                <a:gd name="T28" fmla="*/ 376 w 4566"/>
                <a:gd name="T29" fmla="*/ 353 h 2544"/>
                <a:gd name="T30" fmla="*/ 233 w 4566"/>
                <a:gd name="T31" fmla="*/ 208 h 2544"/>
                <a:gd name="T32" fmla="*/ 200 w 4566"/>
                <a:gd name="T33" fmla="*/ 146 h 2544"/>
                <a:gd name="T34" fmla="*/ 198 w 4566"/>
                <a:gd name="T35" fmla="*/ 92 h 2544"/>
                <a:gd name="T36" fmla="*/ 223 w 4566"/>
                <a:gd name="T37" fmla="*/ 36 h 2544"/>
                <a:gd name="T38" fmla="*/ 256 w 4566"/>
                <a:gd name="T39" fmla="*/ 2 h 2544"/>
                <a:gd name="T40" fmla="*/ 275 w 4566"/>
                <a:gd name="T41" fmla="*/ 1 h 2544"/>
                <a:gd name="T42" fmla="*/ 302 w 4566"/>
                <a:gd name="T43" fmla="*/ 85 h 2544"/>
                <a:gd name="T44" fmla="*/ 363 w 4566"/>
                <a:gd name="T45" fmla="*/ 151 h 2544"/>
                <a:gd name="T46" fmla="*/ 437 w 4566"/>
                <a:gd name="T47" fmla="*/ 155 h 2544"/>
                <a:gd name="T48" fmla="*/ 545 w 4566"/>
                <a:gd name="T49" fmla="*/ 102 h 2544"/>
                <a:gd name="T50" fmla="*/ 643 w 4566"/>
                <a:gd name="T51" fmla="*/ 41 h 2544"/>
                <a:gd name="T52" fmla="*/ 667 w 4566"/>
                <a:gd name="T53" fmla="*/ 79 h 2544"/>
                <a:gd name="T54" fmla="*/ 682 w 4566"/>
                <a:gd name="T55" fmla="*/ 151 h 2544"/>
                <a:gd name="T56" fmla="*/ 676 w 4566"/>
                <a:gd name="T57" fmla="*/ 211 h 2544"/>
                <a:gd name="T58" fmla="*/ 648 w 4566"/>
                <a:gd name="T59" fmla="*/ 260 h 2544"/>
                <a:gd name="T60" fmla="*/ 602 w 4566"/>
                <a:gd name="T61" fmla="*/ 302 h 2544"/>
                <a:gd name="T62" fmla="*/ 487 w 4566"/>
                <a:gd name="T63" fmla="*/ 360 h 2544"/>
                <a:gd name="T64" fmla="*/ 451 w 4566"/>
                <a:gd name="T65" fmla="*/ 678 h 2544"/>
                <a:gd name="T66" fmla="*/ 489 w 4566"/>
                <a:gd name="T67" fmla="*/ 1008 h 2544"/>
                <a:gd name="T68" fmla="*/ 636 w 4566"/>
                <a:gd name="T69" fmla="*/ 1139 h 2544"/>
                <a:gd name="T70" fmla="*/ 725 w 4566"/>
                <a:gd name="T71" fmla="*/ 1268 h 2544"/>
                <a:gd name="T72" fmla="*/ 753 w 4566"/>
                <a:gd name="T73" fmla="*/ 1394 h 2544"/>
                <a:gd name="T74" fmla="*/ 718 w 4566"/>
                <a:gd name="T75" fmla="*/ 1512 h 2544"/>
                <a:gd name="T76" fmla="*/ 616 w 4566"/>
                <a:gd name="T77" fmla="*/ 1617 h 2544"/>
                <a:gd name="T78" fmla="*/ 444 w 4566"/>
                <a:gd name="T79" fmla="*/ 1708 h 2544"/>
                <a:gd name="T80" fmla="*/ 381 w 4566"/>
                <a:gd name="T81" fmla="*/ 2082 h 2544"/>
                <a:gd name="T82" fmla="*/ 379 w 4566"/>
                <a:gd name="T83" fmla="*/ 2306 h 2544"/>
                <a:gd name="T84" fmla="*/ 392 w 4566"/>
                <a:gd name="T85" fmla="*/ 2458 h 2544"/>
                <a:gd name="T86" fmla="*/ 414 w 4566"/>
                <a:gd name="T87" fmla="*/ 2483 h 2544"/>
                <a:gd name="T88" fmla="*/ 447 w 4566"/>
                <a:gd name="T89" fmla="*/ 2489 h 2544"/>
                <a:gd name="T90" fmla="*/ 1731 w 4566"/>
                <a:gd name="T91" fmla="*/ 2495 h 2544"/>
                <a:gd name="T92" fmla="*/ 3021 w 4566"/>
                <a:gd name="T93" fmla="*/ 2490 h 2544"/>
                <a:gd name="T94" fmla="*/ 4308 w 4566"/>
                <a:gd name="T95" fmla="*/ 2484 h 2544"/>
                <a:gd name="T96" fmla="*/ 4566 w 4566"/>
                <a:gd name="T97" fmla="*/ 2540 h 2544"/>
                <a:gd name="T98" fmla="*/ 3264 w 4566"/>
                <a:gd name="T99" fmla="*/ 2543 h 2544"/>
                <a:gd name="T100" fmla="*/ 1956 w 4566"/>
                <a:gd name="T101" fmla="*/ 2543 h 2544"/>
                <a:gd name="T102" fmla="*/ 653 w 4566"/>
                <a:gd name="T103" fmla="*/ 2538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66" h="2544">
                  <a:moveTo>
                    <a:pt x="393" y="2537"/>
                  </a:moveTo>
                  <a:lnTo>
                    <a:pt x="385" y="2536"/>
                  </a:lnTo>
                  <a:lnTo>
                    <a:pt x="379" y="2533"/>
                  </a:lnTo>
                  <a:lnTo>
                    <a:pt x="372" y="2528"/>
                  </a:lnTo>
                  <a:lnTo>
                    <a:pt x="365" y="2522"/>
                  </a:lnTo>
                  <a:lnTo>
                    <a:pt x="354" y="2510"/>
                  </a:lnTo>
                  <a:lnTo>
                    <a:pt x="346" y="2497"/>
                  </a:lnTo>
                  <a:lnTo>
                    <a:pt x="343" y="2491"/>
                  </a:lnTo>
                  <a:lnTo>
                    <a:pt x="341" y="2485"/>
                  </a:lnTo>
                  <a:lnTo>
                    <a:pt x="338" y="2477"/>
                  </a:lnTo>
                  <a:lnTo>
                    <a:pt x="336" y="2467"/>
                  </a:lnTo>
                  <a:lnTo>
                    <a:pt x="334" y="2434"/>
                  </a:lnTo>
                  <a:lnTo>
                    <a:pt x="332" y="2376"/>
                  </a:lnTo>
                  <a:lnTo>
                    <a:pt x="329" y="2286"/>
                  </a:lnTo>
                  <a:lnTo>
                    <a:pt x="327" y="2152"/>
                  </a:lnTo>
                  <a:lnTo>
                    <a:pt x="324" y="1967"/>
                  </a:lnTo>
                  <a:lnTo>
                    <a:pt x="318" y="1722"/>
                  </a:lnTo>
                  <a:lnTo>
                    <a:pt x="291" y="1715"/>
                  </a:lnTo>
                  <a:lnTo>
                    <a:pt x="265" y="1708"/>
                  </a:lnTo>
                  <a:lnTo>
                    <a:pt x="239" y="1701"/>
                  </a:lnTo>
                  <a:lnTo>
                    <a:pt x="216" y="1690"/>
                  </a:lnTo>
                  <a:lnTo>
                    <a:pt x="193" y="1680"/>
                  </a:lnTo>
                  <a:lnTo>
                    <a:pt x="173" y="1669"/>
                  </a:lnTo>
                  <a:lnTo>
                    <a:pt x="153" y="1657"/>
                  </a:lnTo>
                  <a:lnTo>
                    <a:pt x="134" y="1643"/>
                  </a:lnTo>
                  <a:lnTo>
                    <a:pt x="116" y="1630"/>
                  </a:lnTo>
                  <a:lnTo>
                    <a:pt x="100" y="1615"/>
                  </a:lnTo>
                  <a:lnTo>
                    <a:pt x="85" y="1600"/>
                  </a:lnTo>
                  <a:lnTo>
                    <a:pt x="71" y="1583"/>
                  </a:lnTo>
                  <a:lnTo>
                    <a:pt x="58" y="1566"/>
                  </a:lnTo>
                  <a:lnTo>
                    <a:pt x="46" y="1548"/>
                  </a:lnTo>
                  <a:lnTo>
                    <a:pt x="36" y="1530"/>
                  </a:lnTo>
                  <a:lnTo>
                    <a:pt x="27" y="1511"/>
                  </a:lnTo>
                  <a:lnTo>
                    <a:pt x="19" y="1492"/>
                  </a:lnTo>
                  <a:lnTo>
                    <a:pt x="13" y="1472"/>
                  </a:lnTo>
                  <a:lnTo>
                    <a:pt x="8" y="1451"/>
                  </a:lnTo>
                  <a:lnTo>
                    <a:pt x="4" y="1431"/>
                  </a:lnTo>
                  <a:lnTo>
                    <a:pt x="1" y="1410"/>
                  </a:lnTo>
                  <a:lnTo>
                    <a:pt x="0" y="1388"/>
                  </a:lnTo>
                  <a:lnTo>
                    <a:pt x="0" y="1367"/>
                  </a:lnTo>
                  <a:lnTo>
                    <a:pt x="1" y="1345"/>
                  </a:lnTo>
                  <a:lnTo>
                    <a:pt x="4" y="1322"/>
                  </a:lnTo>
                  <a:lnTo>
                    <a:pt x="8" y="1300"/>
                  </a:lnTo>
                  <a:lnTo>
                    <a:pt x="13" y="1277"/>
                  </a:lnTo>
                  <a:lnTo>
                    <a:pt x="19" y="1255"/>
                  </a:lnTo>
                  <a:lnTo>
                    <a:pt x="27" y="1232"/>
                  </a:lnTo>
                  <a:lnTo>
                    <a:pt x="36" y="1210"/>
                  </a:lnTo>
                  <a:lnTo>
                    <a:pt x="46" y="1187"/>
                  </a:lnTo>
                  <a:lnTo>
                    <a:pt x="59" y="1165"/>
                  </a:lnTo>
                  <a:lnTo>
                    <a:pt x="63" y="1158"/>
                  </a:lnTo>
                  <a:lnTo>
                    <a:pt x="68" y="1152"/>
                  </a:lnTo>
                  <a:lnTo>
                    <a:pt x="74" y="1145"/>
                  </a:lnTo>
                  <a:lnTo>
                    <a:pt x="82" y="1138"/>
                  </a:lnTo>
                  <a:lnTo>
                    <a:pt x="100" y="1125"/>
                  </a:lnTo>
                  <a:lnTo>
                    <a:pt x="122" y="1110"/>
                  </a:lnTo>
                  <a:lnTo>
                    <a:pt x="145" y="1095"/>
                  </a:lnTo>
                  <a:lnTo>
                    <a:pt x="170" y="1081"/>
                  </a:lnTo>
                  <a:lnTo>
                    <a:pt x="197" y="1066"/>
                  </a:lnTo>
                  <a:lnTo>
                    <a:pt x="224" y="1052"/>
                  </a:lnTo>
                  <a:lnTo>
                    <a:pt x="277" y="1025"/>
                  </a:lnTo>
                  <a:lnTo>
                    <a:pt x="324" y="999"/>
                  </a:lnTo>
                  <a:lnTo>
                    <a:pt x="343" y="988"/>
                  </a:lnTo>
                  <a:lnTo>
                    <a:pt x="359" y="978"/>
                  </a:lnTo>
                  <a:lnTo>
                    <a:pt x="365" y="973"/>
                  </a:lnTo>
                  <a:lnTo>
                    <a:pt x="370" y="967"/>
                  </a:lnTo>
                  <a:lnTo>
                    <a:pt x="374" y="964"/>
                  </a:lnTo>
                  <a:lnTo>
                    <a:pt x="376" y="960"/>
                  </a:lnTo>
                  <a:lnTo>
                    <a:pt x="376" y="883"/>
                  </a:lnTo>
                  <a:lnTo>
                    <a:pt x="376" y="808"/>
                  </a:lnTo>
                  <a:lnTo>
                    <a:pt x="376" y="732"/>
                  </a:lnTo>
                  <a:lnTo>
                    <a:pt x="376" y="656"/>
                  </a:lnTo>
                  <a:lnTo>
                    <a:pt x="376" y="580"/>
                  </a:lnTo>
                  <a:lnTo>
                    <a:pt x="376" y="505"/>
                  </a:lnTo>
                  <a:lnTo>
                    <a:pt x="376" y="428"/>
                  </a:lnTo>
                  <a:lnTo>
                    <a:pt x="376" y="353"/>
                  </a:lnTo>
                  <a:lnTo>
                    <a:pt x="330" y="312"/>
                  </a:lnTo>
                  <a:lnTo>
                    <a:pt x="287" y="270"/>
                  </a:lnTo>
                  <a:lnTo>
                    <a:pt x="266" y="250"/>
                  </a:lnTo>
                  <a:lnTo>
                    <a:pt x="248" y="230"/>
                  </a:lnTo>
                  <a:lnTo>
                    <a:pt x="233" y="208"/>
                  </a:lnTo>
                  <a:lnTo>
                    <a:pt x="219" y="188"/>
                  </a:lnTo>
                  <a:lnTo>
                    <a:pt x="213" y="178"/>
                  </a:lnTo>
                  <a:lnTo>
                    <a:pt x="208" y="167"/>
                  </a:lnTo>
                  <a:lnTo>
                    <a:pt x="204" y="157"/>
                  </a:lnTo>
                  <a:lnTo>
                    <a:pt x="200" y="146"/>
                  </a:lnTo>
                  <a:lnTo>
                    <a:pt x="198" y="135"/>
                  </a:lnTo>
                  <a:lnTo>
                    <a:pt x="196" y="124"/>
                  </a:lnTo>
                  <a:lnTo>
                    <a:pt x="196" y="114"/>
                  </a:lnTo>
                  <a:lnTo>
                    <a:pt x="196" y="103"/>
                  </a:lnTo>
                  <a:lnTo>
                    <a:pt x="198" y="92"/>
                  </a:lnTo>
                  <a:lnTo>
                    <a:pt x="200" y="80"/>
                  </a:lnTo>
                  <a:lnTo>
                    <a:pt x="204" y="69"/>
                  </a:lnTo>
                  <a:lnTo>
                    <a:pt x="209" y="58"/>
                  </a:lnTo>
                  <a:lnTo>
                    <a:pt x="215" y="47"/>
                  </a:lnTo>
                  <a:lnTo>
                    <a:pt x="223" y="36"/>
                  </a:lnTo>
                  <a:lnTo>
                    <a:pt x="232" y="23"/>
                  </a:lnTo>
                  <a:lnTo>
                    <a:pt x="242" y="12"/>
                  </a:lnTo>
                  <a:lnTo>
                    <a:pt x="246" y="9"/>
                  </a:lnTo>
                  <a:lnTo>
                    <a:pt x="251" y="5"/>
                  </a:lnTo>
                  <a:lnTo>
                    <a:pt x="256" y="2"/>
                  </a:lnTo>
                  <a:lnTo>
                    <a:pt x="262" y="1"/>
                  </a:lnTo>
                  <a:lnTo>
                    <a:pt x="268" y="0"/>
                  </a:lnTo>
                  <a:lnTo>
                    <a:pt x="272" y="0"/>
                  </a:lnTo>
                  <a:lnTo>
                    <a:pt x="274" y="0"/>
                  </a:lnTo>
                  <a:lnTo>
                    <a:pt x="275" y="1"/>
                  </a:lnTo>
                  <a:lnTo>
                    <a:pt x="277" y="3"/>
                  </a:lnTo>
                  <a:lnTo>
                    <a:pt x="278" y="4"/>
                  </a:lnTo>
                  <a:lnTo>
                    <a:pt x="284" y="36"/>
                  </a:lnTo>
                  <a:lnTo>
                    <a:pt x="293" y="62"/>
                  </a:lnTo>
                  <a:lnTo>
                    <a:pt x="302" y="85"/>
                  </a:lnTo>
                  <a:lnTo>
                    <a:pt x="312" y="105"/>
                  </a:lnTo>
                  <a:lnTo>
                    <a:pt x="324" y="121"/>
                  </a:lnTo>
                  <a:lnTo>
                    <a:pt x="336" y="134"/>
                  </a:lnTo>
                  <a:lnTo>
                    <a:pt x="350" y="144"/>
                  </a:lnTo>
                  <a:lnTo>
                    <a:pt x="363" y="151"/>
                  </a:lnTo>
                  <a:lnTo>
                    <a:pt x="378" y="156"/>
                  </a:lnTo>
                  <a:lnTo>
                    <a:pt x="392" y="159"/>
                  </a:lnTo>
                  <a:lnTo>
                    <a:pt x="407" y="159"/>
                  </a:lnTo>
                  <a:lnTo>
                    <a:pt x="423" y="158"/>
                  </a:lnTo>
                  <a:lnTo>
                    <a:pt x="437" y="155"/>
                  </a:lnTo>
                  <a:lnTo>
                    <a:pt x="453" y="150"/>
                  </a:lnTo>
                  <a:lnTo>
                    <a:pt x="469" y="143"/>
                  </a:lnTo>
                  <a:lnTo>
                    <a:pt x="484" y="137"/>
                  </a:lnTo>
                  <a:lnTo>
                    <a:pt x="516" y="121"/>
                  </a:lnTo>
                  <a:lnTo>
                    <a:pt x="545" y="102"/>
                  </a:lnTo>
                  <a:lnTo>
                    <a:pt x="572" y="84"/>
                  </a:lnTo>
                  <a:lnTo>
                    <a:pt x="597" y="67"/>
                  </a:lnTo>
                  <a:lnTo>
                    <a:pt x="619" y="52"/>
                  </a:lnTo>
                  <a:lnTo>
                    <a:pt x="636" y="43"/>
                  </a:lnTo>
                  <a:lnTo>
                    <a:pt x="643" y="41"/>
                  </a:lnTo>
                  <a:lnTo>
                    <a:pt x="648" y="41"/>
                  </a:lnTo>
                  <a:lnTo>
                    <a:pt x="653" y="42"/>
                  </a:lnTo>
                  <a:lnTo>
                    <a:pt x="655" y="47"/>
                  </a:lnTo>
                  <a:lnTo>
                    <a:pt x="662" y="64"/>
                  </a:lnTo>
                  <a:lnTo>
                    <a:pt x="667" y="79"/>
                  </a:lnTo>
                  <a:lnTo>
                    <a:pt x="672" y="95"/>
                  </a:lnTo>
                  <a:lnTo>
                    <a:pt x="676" y="110"/>
                  </a:lnTo>
                  <a:lnTo>
                    <a:pt x="679" y="124"/>
                  </a:lnTo>
                  <a:lnTo>
                    <a:pt x="681" y="138"/>
                  </a:lnTo>
                  <a:lnTo>
                    <a:pt x="682" y="151"/>
                  </a:lnTo>
                  <a:lnTo>
                    <a:pt x="683" y="164"/>
                  </a:lnTo>
                  <a:lnTo>
                    <a:pt x="682" y="176"/>
                  </a:lnTo>
                  <a:lnTo>
                    <a:pt x="681" y="188"/>
                  </a:lnTo>
                  <a:lnTo>
                    <a:pt x="679" y="199"/>
                  </a:lnTo>
                  <a:lnTo>
                    <a:pt x="676" y="211"/>
                  </a:lnTo>
                  <a:lnTo>
                    <a:pt x="672" y="221"/>
                  </a:lnTo>
                  <a:lnTo>
                    <a:pt x="667" y="231"/>
                  </a:lnTo>
                  <a:lnTo>
                    <a:pt x="662" y="241"/>
                  </a:lnTo>
                  <a:lnTo>
                    <a:pt x="656" y="250"/>
                  </a:lnTo>
                  <a:lnTo>
                    <a:pt x="648" y="260"/>
                  </a:lnTo>
                  <a:lnTo>
                    <a:pt x="640" y="269"/>
                  </a:lnTo>
                  <a:lnTo>
                    <a:pt x="632" y="277"/>
                  </a:lnTo>
                  <a:lnTo>
                    <a:pt x="622" y="286"/>
                  </a:lnTo>
                  <a:lnTo>
                    <a:pt x="612" y="294"/>
                  </a:lnTo>
                  <a:lnTo>
                    <a:pt x="602" y="302"/>
                  </a:lnTo>
                  <a:lnTo>
                    <a:pt x="590" y="309"/>
                  </a:lnTo>
                  <a:lnTo>
                    <a:pt x="577" y="317"/>
                  </a:lnTo>
                  <a:lnTo>
                    <a:pt x="551" y="332"/>
                  </a:lnTo>
                  <a:lnTo>
                    <a:pt x="520" y="347"/>
                  </a:lnTo>
                  <a:lnTo>
                    <a:pt x="487" y="360"/>
                  </a:lnTo>
                  <a:lnTo>
                    <a:pt x="451" y="375"/>
                  </a:lnTo>
                  <a:lnTo>
                    <a:pt x="451" y="450"/>
                  </a:lnTo>
                  <a:lnTo>
                    <a:pt x="451" y="526"/>
                  </a:lnTo>
                  <a:lnTo>
                    <a:pt x="451" y="601"/>
                  </a:lnTo>
                  <a:lnTo>
                    <a:pt x="451" y="678"/>
                  </a:lnTo>
                  <a:lnTo>
                    <a:pt x="452" y="754"/>
                  </a:lnTo>
                  <a:lnTo>
                    <a:pt x="452" y="830"/>
                  </a:lnTo>
                  <a:lnTo>
                    <a:pt x="452" y="906"/>
                  </a:lnTo>
                  <a:lnTo>
                    <a:pt x="453" y="982"/>
                  </a:lnTo>
                  <a:lnTo>
                    <a:pt x="489" y="1008"/>
                  </a:lnTo>
                  <a:lnTo>
                    <a:pt x="522" y="1034"/>
                  </a:lnTo>
                  <a:lnTo>
                    <a:pt x="554" y="1061"/>
                  </a:lnTo>
                  <a:lnTo>
                    <a:pt x="584" y="1086"/>
                  </a:lnTo>
                  <a:lnTo>
                    <a:pt x="611" y="1112"/>
                  </a:lnTo>
                  <a:lnTo>
                    <a:pt x="636" y="1139"/>
                  </a:lnTo>
                  <a:lnTo>
                    <a:pt x="658" y="1165"/>
                  </a:lnTo>
                  <a:lnTo>
                    <a:pt x="679" y="1191"/>
                  </a:lnTo>
                  <a:lnTo>
                    <a:pt x="696" y="1217"/>
                  </a:lnTo>
                  <a:lnTo>
                    <a:pt x="712" y="1242"/>
                  </a:lnTo>
                  <a:lnTo>
                    <a:pt x="725" y="1268"/>
                  </a:lnTo>
                  <a:lnTo>
                    <a:pt x="736" y="1294"/>
                  </a:lnTo>
                  <a:lnTo>
                    <a:pt x="744" y="1320"/>
                  </a:lnTo>
                  <a:lnTo>
                    <a:pt x="749" y="1345"/>
                  </a:lnTo>
                  <a:lnTo>
                    <a:pt x="753" y="1369"/>
                  </a:lnTo>
                  <a:lnTo>
                    <a:pt x="753" y="1394"/>
                  </a:lnTo>
                  <a:lnTo>
                    <a:pt x="752" y="1419"/>
                  </a:lnTo>
                  <a:lnTo>
                    <a:pt x="747" y="1442"/>
                  </a:lnTo>
                  <a:lnTo>
                    <a:pt x="739" y="1466"/>
                  </a:lnTo>
                  <a:lnTo>
                    <a:pt x="730" y="1488"/>
                  </a:lnTo>
                  <a:lnTo>
                    <a:pt x="718" y="1512"/>
                  </a:lnTo>
                  <a:lnTo>
                    <a:pt x="702" y="1533"/>
                  </a:lnTo>
                  <a:lnTo>
                    <a:pt x="684" y="1556"/>
                  </a:lnTo>
                  <a:lnTo>
                    <a:pt x="664" y="1577"/>
                  </a:lnTo>
                  <a:lnTo>
                    <a:pt x="641" y="1597"/>
                  </a:lnTo>
                  <a:lnTo>
                    <a:pt x="616" y="1617"/>
                  </a:lnTo>
                  <a:lnTo>
                    <a:pt x="586" y="1637"/>
                  </a:lnTo>
                  <a:lnTo>
                    <a:pt x="555" y="1656"/>
                  </a:lnTo>
                  <a:lnTo>
                    <a:pt x="521" y="1675"/>
                  </a:lnTo>
                  <a:lnTo>
                    <a:pt x="484" y="1692"/>
                  </a:lnTo>
                  <a:lnTo>
                    <a:pt x="444" y="1708"/>
                  </a:lnTo>
                  <a:lnTo>
                    <a:pt x="401" y="1725"/>
                  </a:lnTo>
                  <a:lnTo>
                    <a:pt x="397" y="1813"/>
                  </a:lnTo>
                  <a:lnTo>
                    <a:pt x="391" y="1903"/>
                  </a:lnTo>
                  <a:lnTo>
                    <a:pt x="385" y="1992"/>
                  </a:lnTo>
                  <a:lnTo>
                    <a:pt x="381" y="2082"/>
                  </a:lnTo>
                  <a:lnTo>
                    <a:pt x="380" y="2127"/>
                  </a:lnTo>
                  <a:lnTo>
                    <a:pt x="378" y="2172"/>
                  </a:lnTo>
                  <a:lnTo>
                    <a:pt x="378" y="2217"/>
                  </a:lnTo>
                  <a:lnTo>
                    <a:pt x="378" y="2262"/>
                  </a:lnTo>
                  <a:lnTo>
                    <a:pt x="379" y="2306"/>
                  </a:lnTo>
                  <a:lnTo>
                    <a:pt x="381" y="2351"/>
                  </a:lnTo>
                  <a:lnTo>
                    <a:pt x="383" y="2396"/>
                  </a:lnTo>
                  <a:lnTo>
                    <a:pt x="388" y="2440"/>
                  </a:lnTo>
                  <a:lnTo>
                    <a:pt x="389" y="2449"/>
                  </a:lnTo>
                  <a:lnTo>
                    <a:pt x="392" y="2458"/>
                  </a:lnTo>
                  <a:lnTo>
                    <a:pt x="396" y="2466"/>
                  </a:lnTo>
                  <a:lnTo>
                    <a:pt x="401" y="2474"/>
                  </a:lnTo>
                  <a:lnTo>
                    <a:pt x="405" y="2477"/>
                  </a:lnTo>
                  <a:lnTo>
                    <a:pt x="409" y="2480"/>
                  </a:lnTo>
                  <a:lnTo>
                    <a:pt x="414" y="2483"/>
                  </a:lnTo>
                  <a:lnTo>
                    <a:pt x="419" y="2485"/>
                  </a:lnTo>
                  <a:lnTo>
                    <a:pt x="425" y="2486"/>
                  </a:lnTo>
                  <a:lnTo>
                    <a:pt x="431" y="2488"/>
                  </a:lnTo>
                  <a:lnTo>
                    <a:pt x="438" y="2489"/>
                  </a:lnTo>
                  <a:lnTo>
                    <a:pt x="447" y="2489"/>
                  </a:lnTo>
                  <a:lnTo>
                    <a:pt x="702" y="2492"/>
                  </a:lnTo>
                  <a:lnTo>
                    <a:pt x="958" y="2493"/>
                  </a:lnTo>
                  <a:lnTo>
                    <a:pt x="1215" y="2495"/>
                  </a:lnTo>
                  <a:lnTo>
                    <a:pt x="1472" y="2495"/>
                  </a:lnTo>
                  <a:lnTo>
                    <a:pt x="1731" y="2495"/>
                  </a:lnTo>
                  <a:lnTo>
                    <a:pt x="1988" y="2495"/>
                  </a:lnTo>
                  <a:lnTo>
                    <a:pt x="2246" y="2494"/>
                  </a:lnTo>
                  <a:lnTo>
                    <a:pt x="2504" y="2493"/>
                  </a:lnTo>
                  <a:lnTo>
                    <a:pt x="2763" y="2492"/>
                  </a:lnTo>
                  <a:lnTo>
                    <a:pt x="3021" y="2490"/>
                  </a:lnTo>
                  <a:lnTo>
                    <a:pt x="3279" y="2489"/>
                  </a:lnTo>
                  <a:lnTo>
                    <a:pt x="3536" y="2488"/>
                  </a:lnTo>
                  <a:lnTo>
                    <a:pt x="3793" y="2486"/>
                  </a:lnTo>
                  <a:lnTo>
                    <a:pt x="4050" y="2485"/>
                  </a:lnTo>
                  <a:lnTo>
                    <a:pt x="4308" y="2484"/>
                  </a:lnTo>
                  <a:lnTo>
                    <a:pt x="4564" y="2483"/>
                  </a:lnTo>
                  <a:lnTo>
                    <a:pt x="4564" y="2497"/>
                  </a:lnTo>
                  <a:lnTo>
                    <a:pt x="4565" y="2512"/>
                  </a:lnTo>
                  <a:lnTo>
                    <a:pt x="4565" y="2528"/>
                  </a:lnTo>
                  <a:lnTo>
                    <a:pt x="4566" y="2540"/>
                  </a:lnTo>
                  <a:lnTo>
                    <a:pt x="4307" y="2541"/>
                  </a:lnTo>
                  <a:lnTo>
                    <a:pt x="4046" y="2541"/>
                  </a:lnTo>
                  <a:lnTo>
                    <a:pt x="3787" y="2543"/>
                  </a:lnTo>
                  <a:lnTo>
                    <a:pt x="3525" y="2543"/>
                  </a:lnTo>
                  <a:lnTo>
                    <a:pt x="3264" y="2543"/>
                  </a:lnTo>
                  <a:lnTo>
                    <a:pt x="3003" y="2544"/>
                  </a:lnTo>
                  <a:lnTo>
                    <a:pt x="2741" y="2544"/>
                  </a:lnTo>
                  <a:lnTo>
                    <a:pt x="2480" y="2544"/>
                  </a:lnTo>
                  <a:lnTo>
                    <a:pt x="2218" y="2544"/>
                  </a:lnTo>
                  <a:lnTo>
                    <a:pt x="1956" y="2543"/>
                  </a:lnTo>
                  <a:lnTo>
                    <a:pt x="1695" y="2543"/>
                  </a:lnTo>
                  <a:lnTo>
                    <a:pt x="1433" y="2541"/>
                  </a:lnTo>
                  <a:lnTo>
                    <a:pt x="1173" y="2541"/>
                  </a:lnTo>
                  <a:lnTo>
                    <a:pt x="912" y="2540"/>
                  </a:lnTo>
                  <a:lnTo>
                    <a:pt x="653" y="2538"/>
                  </a:lnTo>
                  <a:lnTo>
                    <a:pt x="393" y="2537"/>
                  </a:lnTo>
                  <a:close/>
                </a:path>
              </a:pathLst>
            </a:custGeom>
            <a:solidFill>
              <a:srgbClr val="8F5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99" name="Freeform 107"/>
            <p:cNvSpPr>
              <a:spLocks/>
            </p:cNvSpPr>
            <p:nvPr/>
          </p:nvSpPr>
          <p:spPr bwMode="auto">
            <a:xfrm>
              <a:off x="1802" y="2992"/>
              <a:ext cx="1141" cy="636"/>
            </a:xfrm>
            <a:custGeom>
              <a:avLst/>
              <a:gdLst>
                <a:gd name="T0" fmla="*/ 365 w 4566"/>
                <a:gd name="T1" fmla="*/ 2522 h 2544"/>
                <a:gd name="T2" fmla="*/ 338 w 4566"/>
                <a:gd name="T3" fmla="*/ 2477 h 2544"/>
                <a:gd name="T4" fmla="*/ 327 w 4566"/>
                <a:gd name="T5" fmla="*/ 2152 h 2544"/>
                <a:gd name="T6" fmla="*/ 239 w 4566"/>
                <a:gd name="T7" fmla="*/ 1701 h 2544"/>
                <a:gd name="T8" fmla="*/ 134 w 4566"/>
                <a:gd name="T9" fmla="*/ 1643 h 2544"/>
                <a:gd name="T10" fmla="*/ 58 w 4566"/>
                <a:gd name="T11" fmla="*/ 1566 h 2544"/>
                <a:gd name="T12" fmla="*/ 13 w 4566"/>
                <a:gd name="T13" fmla="*/ 1472 h 2544"/>
                <a:gd name="T14" fmla="*/ 0 w 4566"/>
                <a:gd name="T15" fmla="*/ 1367 h 2544"/>
                <a:gd name="T16" fmla="*/ 19 w 4566"/>
                <a:gd name="T17" fmla="*/ 1255 h 2544"/>
                <a:gd name="T18" fmla="*/ 63 w 4566"/>
                <a:gd name="T19" fmla="*/ 1158 h 2544"/>
                <a:gd name="T20" fmla="*/ 122 w 4566"/>
                <a:gd name="T21" fmla="*/ 1110 h 2544"/>
                <a:gd name="T22" fmla="*/ 277 w 4566"/>
                <a:gd name="T23" fmla="*/ 1025 h 2544"/>
                <a:gd name="T24" fmla="*/ 370 w 4566"/>
                <a:gd name="T25" fmla="*/ 967 h 2544"/>
                <a:gd name="T26" fmla="*/ 376 w 4566"/>
                <a:gd name="T27" fmla="*/ 732 h 2544"/>
                <a:gd name="T28" fmla="*/ 376 w 4566"/>
                <a:gd name="T29" fmla="*/ 353 h 2544"/>
                <a:gd name="T30" fmla="*/ 233 w 4566"/>
                <a:gd name="T31" fmla="*/ 208 h 2544"/>
                <a:gd name="T32" fmla="*/ 200 w 4566"/>
                <a:gd name="T33" fmla="*/ 146 h 2544"/>
                <a:gd name="T34" fmla="*/ 198 w 4566"/>
                <a:gd name="T35" fmla="*/ 92 h 2544"/>
                <a:gd name="T36" fmla="*/ 223 w 4566"/>
                <a:gd name="T37" fmla="*/ 36 h 2544"/>
                <a:gd name="T38" fmla="*/ 256 w 4566"/>
                <a:gd name="T39" fmla="*/ 2 h 2544"/>
                <a:gd name="T40" fmla="*/ 275 w 4566"/>
                <a:gd name="T41" fmla="*/ 1 h 2544"/>
                <a:gd name="T42" fmla="*/ 302 w 4566"/>
                <a:gd name="T43" fmla="*/ 85 h 2544"/>
                <a:gd name="T44" fmla="*/ 363 w 4566"/>
                <a:gd name="T45" fmla="*/ 151 h 2544"/>
                <a:gd name="T46" fmla="*/ 437 w 4566"/>
                <a:gd name="T47" fmla="*/ 155 h 2544"/>
                <a:gd name="T48" fmla="*/ 545 w 4566"/>
                <a:gd name="T49" fmla="*/ 102 h 2544"/>
                <a:gd name="T50" fmla="*/ 643 w 4566"/>
                <a:gd name="T51" fmla="*/ 41 h 2544"/>
                <a:gd name="T52" fmla="*/ 667 w 4566"/>
                <a:gd name="T53" fmla="*/ 79 h 2544"/>
                <a:gd name="T54" fmla="*/ 682 w 4566"/>
                <a:gd name="T55" fmla="*/ 151 h 2544"/>
                <a:gd name="T56" fmla="*/ 676 w 4566"/>
                <a:gd name="T57" fmla="*/ 211 h 2544"/>
                <a:gd name="T58" fmla="*/ 648 w 4566"/>
                <a:gd name="T59" fmla="*/ 260 h 2544"/>
                <a:gd name="T60" fmla="*/ 602 w 4566"/>
                <a:gd name="T61" fmla="*/ 302 h 2544"/>
                <a:gd name="T62" fmla="*/ 487 w 4566"/>
                <a:gd name="T63" fmla="*/ 360 h 2544"/>
                <a:gd name="T64" fmla="*/ 451 w 4566"/>
                <a:gd name="T65" fmla="*/ 678 h 2544"/>
                <a:gd name="T66" fmla="*/ 489 w 4566"/>
                <a:gd name="T67" fmla="*/ 1008 h 2544"/>
                <a:gd name="T68" fmla="*/ 636 w 4566"/>
                <a:gd name="T69" fmla="*/ 1139 h 2544"/>
                <a:gd name="T70" fmla="*/ 725 w 4566"/>
                <a:gd name="T71" fmla="*/ 1268 h 2544"/>
                <a:gd name="T72" fmla="*/ 753 w 4566"/>
                <a:gd name="T73" fmla="*/ 1394 h 2544"/>
                <a:gd name="T74" fmla="*/ 718 w 4566"/>
                <a:gd name="T75" fmla="*/ 1512 h 2544"/>
                <a:gd name="T76" fmla="*/ 616 w 4566"/>
                <a:gd name="T77" fmla="*/ 1617 h 2544"/>
                <a:gd name="T78" fmla="*/ 444 w 4566"/>
                <a:gd name="T79" fmla="*/ 1708 h 2544"/>
                <a:gd name="T80" fmla="*/ 381 w 4566"/>
                <a:gd name="T81" fmla="*/ 2082 h 2544"/>
                <a:gd name="T82" fmla="*/ 379 w 4566"/>
                <a:gd name="T83" fmla="*/ 2306 h 2544"/>
                <a:gd name="T84" fmla="*/ 392 w 4566"/>
                <a:gd name="T85" fmla="*/ 2458 h 2544"/>
                <a:gd name="T86" fmla="*/ 414 w 4566"/>
                <a:gd name="T87" fmla="*/ 2483 h 2544"/>
                <a:gd name="T88" fmla="*/ 447 w 4566"/>
                <a:gd name="T89" fmla="*/ 2489 h 2544"/>
                <a:gd name="T90" fmla="*/ 1731 w 4566"/>
                <a:gd name="T91" fmla="*/ 2495 h 2544"/>
                <a:gd name="T92" fmla="*/ 3021 w 4566"/>
                <a:gd name="T93" fmla="*/ 2490 h 2544"/>
                <a:gd name="T94" fmla="*/ 4308 w 4566"/>
                <a:gd name="T95" fmla="*/ 2484 h 2544"/>
                <a:gd name="T96" fmla="*/ 4566 w 4566"/>
                <a:gd name="T97" fmla="*/ 2540 h 2544"/>
                <a:gd name="T98" fmla="*/ 3264 w 4566"/>
                <a:gd name="T99" fmla="*/ 2543 h 2544"/>
                <a:gd name="T100" fmla="*/ 1956 w 4566"/>
                <a:gd name="T101" fmla="*/ 2543 h 2544"/>
                <a:gd name="T102" fmla="*/ 653 w 4566"/>
                <a:gd name="T103" fmla="*/ 2538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66" h="2544">
                  <a:moveTo>
                    <a:pt x="393" y="2537"/>
                  </a:moveTo>
                  <a:lnTo>
                    <a:pt x="385" y="2536"/>
                  </a:lnTo>
                  <a:lnTo>
                    <a:pt x="379" y="2533"/>
                  </a:lnTo>
                  <a:lnTo>
                    <a:pt x="372" y="2528"/>
                  </a:lnTo>
                  <a:lnTo>
                    <a:pt x="365" y="2522"/>
                  </a:lnTo>
                  <a:lnTo>
                    <a:pt x="354" y="2510"/>
                  </a:lnTo>
                  <a:lnTo>
                    <a:pt x="346" y="2497"/>
                  </a:lnTo>
                  <a:lnTo>
                    <a:pt x="343" y="2491"/>
                  </a:lnTo>
                  <a:lnTo>
                    <a:pt x="341" y="2485"/>
                  </a:lnTo>
                  <a:lnTo>
                    <a:pt x="338" y="2477"/>
                  </a:lnTo>
                  <a:lnTo>
                    <a:pt x="336" y="2467"/>
                  </a:lnTo>
                  <a:lnTo>
                    <a:pt x="334" y="2434"/>
                  </a:lnTo>
                  <a:lnTo>
                    <a:pt x="332" y="2376"/>
                  </a:lnTo>
                  <a:lnTo>
                    <a:pt x="329" y="2286"/>
                  </a:lnTo>
                  <a:lnTo>
                    <a:pt x="327" y="2152"/>
                  </a:lnTo>
                  <a:lnTo>
                    <a:pt x="324" y="1967"/>
                  </a:lnTo>
                  <a:lnTo>
                    <a:pt x="318" y="1722"/>
                  </a:lnTo>
                  <a:lnTo>
                    <a:pt x="291" y="1715"/>
                  </a:lnTo>
                  <a:lnTo>
                    <a:pt x="265" y="1708"/>
                  </a:lnTo>
                  <a:lnTo>
                    <a:pt x="239" y="1701"/>
                  </a:lnTo>
                  <a:lnTo>
                    <a:pt x="216" y="1690"/>
                  </a:lnTo>
                  <a:lnTo>
                    <a:pt x="193" y="1680"/>
                  </a:lnTo>
                  <a:lnTo>
                    <a:pt x="173" y="1669"/>
                  </a:lnTo>
                  <a:lnTo>
                    <a:pt x="153" y="1657"/>
                  </a:lnTo>
                  <a:lnTo>
                    <a:pt x="134" y="1643"/>
                  </a:lnTo>
                  <a:lnTo>
                    <a:pt x="116" y="1630"/>
                  </a:lnTo>
                  <a:lnTo>
                    <a:pt x="100" y="1615"/>
                  </a:lnTo>
                  <a:lnTo>
                    <a:pt x="85" y="1600"/>
                  </a:lnTo>
                  <a:lnTo>
                    <a:pt x="71" y="1583"/>
                  </a:lnTo>
                  <a:lnTo>
                    <a:pt x="58" y="1566"/>
                  </a:lnTo>
                  <a:lnTo>
                    <a:pt x="46" y="1548"/>
                  </a:lnTo>
                  <a:lnTo>
                    <a:pt x="36" y="1530"/>
                  </a:lnTo>
                  <a:lnTo>
                    <a:pt x="27" y="1511"/>
                  </a:lnTo>
                  <a:lnTo>
                    <a:pt x="19" y="1492"/>
                  </a:lnTo>
                  <a:lnTo>
                    <a:pt x="13" y="1472"/>
                  </a:lnTo>
                  <a:lnTo>
                    <a:pt x="8" y="1451"/>
                  </a:lnTo>
                  <a:lnTo>
                    <a:pt x="4" y="1431"/>
                  </a:lnTo>
                  <a:lnTo>
                    <a:pt x="1" y="1410"/>
                  </a:lnTo>
                  <a:lnTo>
                    <a:pt x="0" y="1388"/>
                  </a:lnTo>
                  <a:lnTo>
                    <a:pt x="0" y="1367"/>
                  </a:lnTo>
                  <a:lnTo>
                    <a:pt x="1" y="1345"/>
                  </a:lnTo>
                  <a:lnTo>
                    <a:pt x="4" y="1322"/>
                  </a:lnTo>
                  <a:lnTo>
                    <a:pt x="8" y="1300"/>
                  </a:lnTo>
                  <a:lnTo>
                    <a:pt x="13" y="1277"/>
                  </a:lnTo>
                  <a:lnTo>
                    <a:pt x="19" y="1255"/>
                  </a:lnTo>
                  <a:lnTo>
                    <a:pt x="27" y="1232"/>
                  </a:lnTo>
                  <a:lnTo>
                    <a:pt x="36" y="1210"/>
                  </a:lnTo>
                  <a:lnTo>
                    <a:pt x="46" y="1187"/>
                  </a:lnTo>
                  <a:lnTo>
                    <a:pt x="59" y="1165"/>
                  </a:lnTo>
                  <a:lnTo>
                    <a:pt x="63" y="1158"/>
                  </a:lnTo>
                  <a:lnTo>
                    <a:pt x="68" y="1152"/>
                  </a:lnTo>
                  <a:lnTo>
                    <a:pt x="74" y="1145"/>
                  </a:lnTo>
                  <a:lnTo>
                    <a:pt x="82" y="1138"/>
                  </a:lnTo>
                  <a:lnTo>
                    <a:pt x="100" y="1125"/>
                  </a:lnTo>
                  <a:lnTo>
                    <a:pt x="122" y="1110"/>
                  </a:lnTo>
                  <a:lnTo>
                    <a:pt x="145" y="1095"/>
                  </a:lnTo>
                  <a:lnTo>
                    <a:pt x="170" y="1081"/>
                  </a:lnTo>
                  <a:lnTo>
                    <a:pt x="197" y="1066"/>
                  </a:lnTo>
                  <a:lnTo>
                    <a:pt x="224" y="1052"/>
                  </a:lnTo>
                  <a:lnTo>
                    <a:pt x="277" y="1025"/>
                  </a:lnTo>
                  <a:lnTo>
                    <a:pt x="324" y="999"/>
                  </a:lnTo>
                  <a:lnTo>
                    <a:pt x="343" y="988"/>
                  </a:lnTo>
                  <a:lnTo>
                    <a:pt x="359" y="978"/>
                  </a:lnTo>
                  <a:lnTo>
                    <a:pt x="365" y="973"/>
                  </a:lnTo>
                  <a:lnTo>
                    <a:pt x="370" y="967"/>
                  </a:lnTo>
                  <a:lnTo>
                    <a:pt x="374" y="964"/>
                  </a:lnTo>
                  <a:lnTo>
                    <a:pt x="376" y="960"/>
                  </a:lnTo>
                  <a:lnTo>
                    <a:pt x="376" y="883"/>
                  </a:lnTo>
                  <a:lnTo>
                    <a:pt x="376" y="808"/>
                  </a:lnTo>
                  <a:lnTo>
                    <a:pt x="376" y="732"/>
                  </a:lnTo>
                  <a:lnTo>
                    <a:pt x="376" y="656"/>
                  </a:lnTo>
                  <a:lnTo>
                    <a:pt x="376" y="580"/>
                  </a:lnTo>
                  <a:lnTo>
                    <a:pt x="376" y="505"/>
                  </a:lnTo>
                  <a:lnTo>
                    <a:pt x="376" y="428"/>
                  </a:lnTo>
                  <a:lnTo>
                    <a:pt x="376" y="353"/>
                  </a:lnTo>
                  <a:lnTo>
                    <a:pt x="330" y="312"/>
                  </a:lnTo>
                  <a:lnTo>
                    <a:pt x="287" y="270"/>
                  </a:lnTo>
                  <a:lnTo>
                    <a:pt x="266" y="250"/>
                  </a:lnTo>
                  <a:lnTo>
                    <a:pt x="248" y="230"/>
                  </a:lnTo>
                  <a:lnTo>
                    <a:pt x="233" y="208"/>
                  </a:lnTo>
                  <a:lnTo>
                    <a:pt x="219" y="188"/>
                  </a:lnTo>
                  <a:lnTo>
                    <a:pt x="213" y="178"/>
                  </a:lnTo>
                  <a:lnTo>
                    <a:pt x="208" y="167"/>
                  </a:lnTo>
                  <a:lnTo>
                    <a:pt x="204" y="157"/>
                  </a:lnTo>
                  <a:lnTo>
                    <a:pt x="200" y="146"/>
                  </a:lnTo>
                  <a:lnTo>
                    <a:pt x="198" y="135"/>
                  </a:lnTo>
                  <a:lnTo>
                    <a:pt x="196" y="124"/>
                  </a:lnTo>
                  <a:lnTo>
                    <a:pt x="196" y="114"/>
                  </a:lnTo>
                  <a:lnTo>
                    <a:pt x="196" y="103"/>
                  </a:lnTo>
                  <a:lnTo>
                    <a:pt x="198" y="92"/>
                  </a:lnTo>
                  <a:lnTo>
                    <a:pt x="200" y="80"/>
                  </a:lnTo>
                  <a:lnTo>
                    <a:pt x="204" y="69"/>
                  </a:lnTo>
                  <a:lnTo>
                    <a:pt x="209" y="58"/>
                  </a:lnTo>
                  <a:lnTo>
                    <a:pt x="215" y="47"/>
                  </a:lnTo>
                  <a:lnTo>
                    <a:pt x="223" y="36"/>
                  </a:lnTo>
                  <a:lnTo>
                    <a:pt x="232" y="23"/>
                  </a:lnTo>
                  <a:lnTo>
                    <a:pt x="242" y="12"/>
                  </a:lnTo>
                  <a:lnTo>
                    <a:pt x="246" y="9"/>
                  </a:lnTo>
                  <a:lnTo>
                    <a:pt x="251" y="5"/>
                  </a:lnTo>
                  <a:lnTo>
                    <a:pt x="256" y="2"/>
                  </a:lnTo>
                  <a:lnTo>
                    <a:pt x="262" y="1"/>
                  </a:lnTo>
                  <a:lnTo>
                    <a:pt x="268" y="0"/>
                  </a:lnTo>
                  <a:lnTo>
                    <a:pt x="272" y="0"/>
                  </a:lnTo>
                  <a:lnTo>
                    <a:pt x="274" y="0"/>
                  </a:lnTo>
                  <a:lnTo>
                    <a:pt x="275" y="1"/>
                  </a:lnTo>
                  <a:lnTo>
                    <a:pt x="277" y="3"/>
                  </a:lnTo>
                  <a:lnTo>
                    <a:pt x="278" y="4"/>
                  </a:lnTo>
                  <a:lnTo>
                    <a:pt x="284" y="36"/>
                  </a:lnTo>
                  <a:lnTo>
                    <a:pt x="293" y="62"/>
                  </a:lnTo>
                  <a:lnTo>
                    <a:pt x="302" y="85"/>
                  </a:lnTo>
                  <a:lnTo>
                    <a:pt x="312" y="105"/>
                  </a:lnTo>
                  <a:lnTo>
                    <a:pt x="324" y="121"/>
                  </a:lnTo>
                  <a:lnTo>
                    <a:pt x="336" y="134"/>
                  </a:lnTo>
                  <a:lnTo>
                    <a:pt x="350" y="144"/>
                  </a:lnTo>
                  <a:lnTo>
                    <a:pt x="363" y="151"/>
                  </a:lnTo>
                  <a:lnTo>
                    <a:pt x="378" y="156"/>
                  </a:lnTo>
                  <a:lnTo>
                    <a:pt x="392" y="159"/>
                  </a:lnTo>
                  <a:lnTo>
                    <a:pt x="407" y="159"/>
                  </a:lnTo>
                  <a:lnTo>
                    <a:pt x="423" y="158"/>
                  </a:lnTo>
                  <a:lnTo>
                    <a:pt x="437" y="155"/>
                  </a:lnTo>
                  <a:lnTo>
                    <a:pt x="453" y="150"/>
                  </a:lnTo>
                  <a:lnTo>
                    <a:pt x="469" y="143"/>
                  </a:lnTo>
                  <a:lnTo>
                    <a:pt x="484" y="137"/>
                  </a:lnTo>
                  <a:lnTo>
                    <a:pt x="516" y="121"/>
                  </a:lnTo>
                  <a:lnTo>
                    <a:pt x="545" y="102"/>
                  </a:lnTo>
                  <a:lnTo>
                    <a:pt x="572" y="84"/>
                  </a:lnTo>
                  <a:lnTo>
                    <a:pt x="597" y="67"/>
                  </a:lnTo>
                  <a:lnTo>
                    <a:pt x="619" y="52"/>
                  </a:lnTo>
                  <a:lnTo>
                    <a:pt x="636" y="43"/>
                  </a:lnTo>
                  <a:lnTo>
                    <a:pt x="643" y="41"/>
                  </a:lnTo>
                  <a:lnTo>
                    <a:pt x="648" y="41"/>
                  </a:lnTo>
                  <a:lnTo>
                    <a:pt x="653" y="42"/>
                  </a:lnTo>
                  <a:lnTo>
                    <a:pt x="655" y="47"/>
                  </a:lnTo>
                  <a:lnTo>
                    <a:pt x="662" y="64"/>
                  </a:lnTo>
                  <a:lnTo>
                    <a:pt x="667" y="79"/>
                  </a:lnTo>
                  <a:lnTo>
                    <a:pt x="672" y="95"/>
                  </a:lnTo>
                  <a:lnTo>
                    <a:pt x="676" y="110"/>
                  </a:lnTo>
                  <a:lnTo>
                    <a:pt x="679" y="124"/>
                  </a:lnTo>
                  <a:lnTo>
                    <a:pt x="681" y="138"/>
                  </a:lnTo>
                  <a:lnTo>
                    <a:pt x="682" y="151"/>
                  </a:lnTo>
                  <a:lnTo>
                    <a:pt x="683" y="164"/>
                  </a:lnTo>
                  <a:lnTo>
                    <a:pt x="682" y="176"/>
                  </a:lnTo>
                  <a:lnTo>
                    <a:pt x="681" y="188"/>
                  </a:lnTo>
                  <a:lnTo>
                    <a:pt x="679" y="199"/>
                  </a:lnTo>
                  <a:lnTo>
                    <a:pt x="676" y="211"/>
                  </a:lnTo>
                  <a:lnTo>
                    <a:pt x="672" y="221"/>
                  </a:lnTo>
                  <a:lnTo>
                    <a:pt x="667" y="231"/>
                  </a:lnTo>
                  <a:lnTo>
                    <a:pt x="662" y="241"/>
                  </a:lnTo>
                  <a:lnTo>
                    <a:pt x="656" y="250"/>
                  </a:lnTo>
                  <a:lnTo>
                    <a:pt x="648" y="260"/>
                  </a:lnTo>
                  <a:lnTo>
                    <a:pt x="640" y="269"/>
                  </a:lnTo>
                  <a:lnTo>
                    <a:pt x="632" y="277"/>
                  </a:lnTo>
                  <a:lnTo>
                    <a:pt x="622" y="286"/>
                  </a:lnTo>
                  <a:lnTo>
                    <a:pt x="612" y="294"/>
                  </a:lnTo>
                  <a:lnTo>
                    <a:pt x="602" y="302"/>
                  </a:lnTo>
                  <a:lnTo>
                    <a:pt x="590" y="309"/>
                  </a:lnTo>
                  <a:lnTo>
                    <a:pt x="577" y="317"/>
                  </a:lnTo>
                  <a:lnTo>
                    <a:pt x="551" y="332"/>
                  </a:lnTo>
                  <a:lnTo>
                    <a:pt x="520" y="347"/>
                  </a:lnTo>
                  <a:lnTo>
                    <a:pt x="487" y="360"/>
                  </a:lnTo>
                  <a:lnTo>
                    <a:pt x="451" y="375"/>
                  </a:lnTo>
                  <a:lnTo>
                    <a:pt x="451" y="450"/>
                  </a:lnTo>
                  <a:lnTo>
                    <a:pt x="451" y="526"/>
                  </a:lnTo>
                  <a:lnTo>
                    <a:pt x="451" y="601"/>
                  </a:lnTo>
                  <a:lnTo>
                    <a:pt x="451" y="678"/>
                  </a:lnTo>
                  <a:lnTo>
                    <a:pt x="452" y="754"/>
                  </a:lnTo>
                  <a:lnTo>
                    <a:pt x="452" y="830"/>
                  </a:lnTo>
                  <a:lnTo>
                    <a:pt x="452" y="906"/>
                  </a:lnTo>
                  <a:lnTo>
                    <a:pt x="453" y="982"/>
                  </a:lnTo>
                  <a:lnTo>
                    <a:pt x="489" y="1008"/>
                  </a:lnTo>
                  <a:lnTo>
                    <a:pt x="522" y="1034"/>
                  </a:lnTo>
                  <a:lnTo>
                    <a:pt x="554" y="1061"/>
                  </a:lnTo>
                  <a:lnTo>
                    <a:pt x="584" y="1086"/>
                  </a:lnTo>
                  <a:lnTo>
                    <a:pt x="611" y="1112"/>
                  </a:lnTo>
                  <a:lnTo>
                    <a:pt x="636" y="1139"/>
                  </a:lnTo>
                  <a:lnTo>
                    <a:pt x="658" y="1165"/>
                  </a:lnTo>
                  <a:lnTo>
                    <a:pt x="679" y="1191"/>
                  </a:lnTo>
                  <a:lnTo>
                    <a:pt x="696" y="1217"/>
                  </a:lnTo>
                  <a:lnTo>
                    <a:pt x="712" y="1242"/>
                  </a:lnTo>
                  <a:lnTo>
                    <a:pt x="725" y="1268"/>
                  </a:lnTo>
                  <a:lnTo>
                    <a:pt x="736" y="1294"/>
                  </a:lnTo>
                  <a:lnTo>
                    <a:pt x="744" y="1320"/>
                  </a:lnTo>
                  <a:lnTo>
                    <a:pt x="749" y="1345"/>
                  </a:lnTo>
                  <a:lnTo>
                    <a:pt x="753" y="1369"/>
                  </a:lnTo>
                  <a:lnTo>
                    <a:pt x="753" y="1394"/>
                  </a:lnTo>
                  <a:lnTo>
                    <a:pt x="752" y="1419"/>
                  </a:lnTo>
                  <a:lnTo>
                    <a:pt x="747" y="1442"/>
                  </a:lnTo>
                  <a:lnTo>
                    <a:pt x="739" y="1466"/>
                  </a:lnTo>
                  <a:lnTo>
                    <a:pt x="730" y="1488"/>
                  </a:lnTo>
                  <a:lnTo>
                    <a:pt x="718" y="1512"/>
                  </a:lnTo>
                  <a:lnTo>
                    <a:pt x="702" y="1533"/>
                  </a:lnTo>
                  <a:lnTo>
                    <a:pt x="684" y="1556"/>
                  </a:lnTo>
                  <a:lnTo>
                    <a:pt x="664" y="1577"/>
                  </a:lnTo>
                  <a:lnTo>
                    <a:pt x="641" y="1597"/>
                  </a:lnTo>
                  <a:lnTo>
                    <a:pt x="616" y="1617"/>
                  </a:lnTo>
                  <a:lnTo>
                    <a:pt x="586" y="1637"/>
                  </a:lnTo>
                  <a:lnTo>
                    <a:pt x="555" y="1656"/>
                  </a:lnTo>
                  <a:lnTo>
                    <a:pt x="521" y="1675"/>
                  </a:lnTo>
                  <a:lnTo>
                    <a:pt x="484" y="1692"/>
                  </a:lnTo>
                  <a:lnTo>
                    <a:pt x="444" y="1708"/>
                  </a:lnTo>
                  <a:lnTo>
                    <a:pt x="401" y="1725"/>
                  </a:lnTo>
                  <a:lnTo>
                    <a:pt x="397" y="1813"/>
                  </a:lnTo>
                  <a:lnTo>
                    <a:pt x="391" y="1903"/>
                  </a:lnTo>
                  <a:lnTo>
                    <a:pt x="385" y="1992"/>
                  </a:lnTo>
                  <a:lnTo>
                    <a:pt x="381" y="2082"/>
                  </a:lnTo>
                  <a:lnTo>
                    <a:pt x="380" y="2127"/>
                  </a:lnTo>
                  <a:lnTo>
                    <a:pt x="378" y="2172"/>
                  </a:lnTo>
                  <a:lnTo>
                    <a:pt x="378" y="2217"/>
                  </a:lnTo>
                  <a:lnTo>
                    <a:pt x="378" y="2262"/>
                  </a:lnTo>
                  <a:lnTo>
                    <a:pt x="379" y="2306"/>
                  </a:lnTo>
                  <a:lnTo>
                    <a:pt x="381" y="2351"/>
                  </a:lnTo>
                  <a:lnTo>
                    <a:pt x="383" y="2396"/>
                  </a:lnTo>
                  <a:lnTo>
                    <a:pt x="388" y="2440"/>
                  </a:lnTo>
                  <a:lnTo>
                    <a:pt x="389" y="2449"/>
                  </a:lnTo>
                  <a:lnTo>
                    <a:pt x="392" y="2458"/>
                  </a:lnTo>
                  <a:lnTo>
                    <a:pt x="396" y="2466"/>
                  </a:lnTo>
                  <a:lnTo>
                    <a:pt x="401" y="2474"/>
                  </a:lnTo>
                  <a:lnTo>
                    <a:pt x="405" y="2477"/>
                  </a:lnTo>
                  <a:lnTo>
                    <a:pt x="409" y="2480"/>
                  </a:lnTo>
                  <a:lnTo>
                    <a:pt x="414" y="2483"/>
                  </a:lnTo>
                  <a:lnTo>
                    <a:pt x="419" y="2485"/>
                  </a:lnTo>
                  <a:lnTo>
                    <a:pt x="425" y="2486"/>
                  </a:lnTo>
                  <a:lnTo>
                    <a:pt x="431" y="2488"/>
                  </a:lnTo>
                  <a:lnTo>
                    <a:pt x="438" y="2489"/>
                  </a:lnTo>
                  <a:lnTo>
                    <a:pt x="447" y="2489"/>
                  </a:lnTo>
                  <a:lnTo>
                    <a:pt x="702" y="2492"/>
                  </a:lnTo>
                  <a:lnTo>
                    <a:pt x="958" y="2493"/>
                  </a:lnTo>
                  <a:lnTo>
                    <a:pt x="1215" y="2495"/>
                  </a:lnTo>
                  <a:lnTo>
                    <a:pt x="1472" y="2495"/>
                  </a:lnTo>
                  <a:lnTo>
                    <a:pt x="1731" y="2495"/>
                  </a:lnTo>
                  <a:lnTo>
                    <a:pt x="1988" y="2495"/>
                  </a:lnTo>
                  <a:lnTo>
                    <a:pt x="2246" y="2494"/>
                  </a:lnTo>
                  <a:lnTo>
                    <a:pt x="2504" y="2493"/>
                  </a:lnTo>
                  <a:lnTo>
                    <a:pt x="2763" y="2492"/>
                  </a:lnTo>
                  <a:lnTo>
                    <a:pt x="3021" y="2490"/>
                  </a:lnTo>
                  <a:lnTo>
                    <a:pt x="3279" y="2489"/>
                  </a:lnTo>
                  <a:lnTo>
                    <a:pt x="3536" y="2488"/>
                  </a:lnTo>
                  <a:lnTo>
                    <a:pt x="3793" y="2486"/>
                  </a:lnTo>
                  <a:lnTo>
                    <a:pt x="4050" y="2485"/>
                  </a:lnTo>
                  <a:lnTo>
                    <a:pt x="4308" y="2484"/>
                  </a:lnTo>
                  <a:lnTo>
                    <a:pt x="4564" y="2483"/>
                  </a:lnTo>
                  <a:lnTo>
                    <a:pt x="4564" y="2497"/>
                  </a:lnTo>
                  <a:lnTo>
                    <a:pt x="4565" y="2512"/>
                  </a:lnTo>
                  <a:lnTo>
                    <a:pt x="4565" y="2528"/>
                  </a:lnTo>
                  <a:lnTo>
                    <a:pt x="4566" y="2540"/>
                  </a:lnTo>
                  <a:lnTo>
                    <a:pt x="4307" y="2541"/>
                  </a:lnTo>
                  <a:lnTo>
                    <a:pt x="4046" y="2541"/>
                  </a:lnTo>
                  <a:lnTo>
                    <a:pt x="3787" y="2543"/>
                  </a:lnTo>
                  <a:lnTo>
                    <a:pt x="3525" y="2543"/>
                  </a:lnTo>
                  <a:lnTo>
                    <a:pt x="3264" y="2543"/>
                  </a:lnTo>
                  <a:lnTo>
                    <a:pt x="3003" y="2544"/>
                  </a:lnTo>
                  <a:lnTo>
                    <a:pt x="2741" y="2544"/>
                  </a:lnTo>
                  <a:lnTo>
                    <a:pt x="2480" y="2544"/>
                  </a:lnTo>
                  <a:lnTo>
                    <a:pt x="2218" y="2544"/>
                  </a:lnTo>
                  <a:lnTo>
                    <a:pt x="1956" y="2543"/>
                  </a:lnTo>
                  <a:lnTo>
                    <a:pt x="1695" y="2543"/>
                  </a:lnTo>
                  <a:lnTo>
                    <a:pt x="1433" y="2541"/>
                  </a:lnTo>
                  <a:lnTo>
                    <a:pt x="1173" y="2541"/>
                  </a:lnTo>
                  <a:lnTo>
                    <a:pt x="912" y="2540"/>
                  </a:lnTo>
                  <a:lnTo>
                    <a:pt x="653" y="2538"/>
                  </a:lnTo>
                  <a:lnTo>
                    <a:pt x="393" y="2537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00" name="Freeform 108"/>
            <p:cNvSpPr>
              <a:spLocks/>
            </p:cNvSpPr>
            <p:nvPr/>
          </p:nvSpPr>
          <p:spPr bwMode="auto">
            <a:xfrm>
              <a:off x="2883" y="1904"/>
              <a:ext cx="122" cy="1121"/>
            </a:xfrm>
            <a:custGeom>
              <a:avLst/>
              <a:gdLst>
                <a:gd name="T0" fmla="*/ 232 w 487"/>
                <a:gd name="T1" fmla="*/ 4484 h 4485"/>
                <a:gd name="T2" fmla="*/ 217 w 487"/>
                <a:gd name="T3" fmla="*/ 4472 h 4485"/>
                <a:gd name="T4" fmla="*/ 211 w 487"/>
                <a:gd name="T5" fmla="*/ 4421 h 4485"/>
                <a:gd name="T6" fmla="*/ 229 w 487"/>
                <a:gd name="T7" fmla="*/ 4295 h 4485"/>
                <a:gd name="T8" fmla="*/ 224 w 487"/>
                <a:gd name="T9" fmla="*/ 4188 h 4485"/>
                <a:gd name="T10" fmla="*/ 220 w 487"/>
                <a:gd name="T11" fmla="*/ 3802 h 4485"/>
                <a:gd name="T12" fmla="*/ 222 w 487"/>
                <a:gd name="T13" fmla="*/ 3213 h 4485"/>
                <a:gd name="T14" fmla="*/ 214 w 487"/>
                <a:gd name="T15" fmla="*/ 2761 h 4485"/>
                <a:gd name="T16" fmla="*/ 199 w 487"/>
                <a:gd name="T17" fmla="*/ 2597 h 4485"/>
                <a:gd name="T18" fmla="*/ 173 w 487"/>
                <a:gd name="T19" fmla="*/ 2534 h 4485"/>
                <a:gd name="T20" fmla="*/ 134 w 487"/>
                <a:gd name="T21" fmla="*/ 2482 h 4485"/>
                <a:gd name="T22" fmla="*/ 92 w 487"/>
                <a:gd name="T23" fmla="*/ 2395 h 4485"/>
                <a:gd name="T24" fmla="*/ 37 w 487"/>
                <a:gd name="T25" fmla="*/ 2229 h 4485"/>
                <a:gd name="T26" fmla="*/ 5 w 487"/>
                <a:gd name="T27" fmla="*/ 2075 h 4485"/>
                <a:gd name="T28" fmla="*/ 3 w 487"/>
                <a:gd name="T29" fmla="*/ 1949 h 4485"/>
                <a:gd name="T30" fmla="*/ 33 w 487"/>
                <a:gd name="T31" fmla="*/ 1784 h 4485"/>
                <a:gd name="T32" fmla="*/ 89 w 487"/>
                <a:gd name="T33" fmla="*/ 1634 h 4485"/>
                <a:gd name="T34" fmla="*/ 165 w 487"/>
                <a:gd name="T35" fmla="*/ 1487 h 4485"/>
                <a:gd name="T36" fmla="*/ 281 w 487"/>
                <a:gd name="T37" fmla="*/ 1277 h 4485"/>
                <a:gd name="T38" fmla="*/ 316 w 487"/>
                <a:gd name="T39" fmla="*/ 1005 h 4485"/>
                <a:gd name="T40" fmla="*/ 324 w 487"/>
                <a:gd name="T41" fmla="*/ 707 h 4485"/>
                <a:gd name="T42" fmla="*/ 326 w 487"/>
                <a:gd name="T43" fmla="*/ 411 h 4485"/>
                <a:gd name="T44" fmla="*/ 325 w 487"/>
                <a:gd name="T45" fmla="*/ 119 h 4485"/>
                <a:gd name="T46" fmla="*/ 327 w 487"/>
                <a:gd name="T47" fmla="*/ 34 h 4485"/>
                <a:gd name="T48" fmla="*/ 361 w 487"/>
                <a:gd name="T49" fmla="*/ 8 h 4485"/>
                <a:gd name="T50" fmla="*/ 394 w 487"/>
                <a:gd name="T51" fmla="*/ 9 h 4485"/>
                <a:gd name="T52" fmla="*/ 420 w 487"/>
                <a:gd name="T53" fmla="*/ 32 h 4485"/>
                <a:gd name="T54" fmla="*/ 421 w 487"/>
                <a:gd name="T55" fmla="*/ 97 h 4485"/>
                <a:gd name="T56" fmla="*/ 403 w 487"/>
                <a:gd name="T57" fmla="*/ 279 h 4485"/>
                <a:gd name="T58" fmla="*/ 376 w 487"/>
                <a:gd name="T59" fmla="*/ 614 h 4485"/>
                <a:gd name="T60" fmla="*/ 365 w 487"/>
                <a:gd name="T61" fmla="*/ 963 h 4485"/>
                <a:gd name="T62" fmla="*/ 377 w 487"/>
                <a:gd name="T63" fmla="*/ 1265 h 4485"/>
                <a:gd name="T64" fmla="*/ 438 w 487"/>
                <a:gd name="T65" fmla="*/ 1427 h 4485"/>
                <a:gd name="T66" fmla="*/ 473 w 487"/>
                <a:gd name="T67" fmla="*/ 1592 h 4485"/>
                <a:gd name="T68" fmla="*/ 487 w 487"/>
                <a:gd name="T69" fmla="*/ 1759 h 4485"/>
                <a:gd name="T70" fmla="*/ 480 w 487"/>
                <a:gd name="T71" fmla="*/ 1927 h 4485"/>
                <a:gd name="T72" fmla="*/ 454 w 487"/>
                <a:gd name="T73" fmla="*/ 2095 h 4485"/>
                <a:gd name="T74" fmla="*/ 409 w 487"/>
                <a:gd name="T75" fmla="*/ 2261 h 4485"/>
                <a:gd name="T76" fmla="*/ 350 w 487"/>
                <a:gd name="T77" fmla="*/ 2424 h 4485"/>
                <a:gd name="T78" fmla="*/ 289 w 487"/>
                <a:gd name="T79" fmla="*/ 2571 h 4485"/>
                <a:gd name="T80" fmla="*/ 274 w 487"/>
                <a:gd name="T81" fmla="*/ 2748 h 4485"/>
                <a:gd name="T82" fmla="*/ 274 w 487"/>
                <a:gd name="T83" fmla="*/ 3113 h 4485"/>
                <a:gd name="T84" fmla="*/ 274 w 487"/>
                <a:gd name="T85" fmla="*/ 3477 h 4485"/>
                <a:gd name="T86" fmla="*/ 274 w 487"/>
                <a:gd name="T87" fmla="*/ 3842 h 4485"/>
                <a:gd name="T88" fmla="*/ 283 w 487"/>
                <a:gd name="T89" fmla="*/ 4156 h 4485"/>
                <a:gd name="T90" fmla="*/ 310 w 487"/>
                <a:gd name="T91" fmla="*/ 4291 h 4485"/>
                <a:gd name="T92" fmla="*/ 314 w 487"/>
                <a:gd name="T93" fmla="*/ 4387 h 4485"/>
                <a:gd name="T94" fmla="*/ 303 w 487"/>
                <a:gd name="T95" fmla="*/ 4433 h 4485"/>
                <a:gd name="T96" fmla="*/ 278 w 487"/>
                <a:gd name="T97" fmla="*/ 4468 h 4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7" h="4485">
                  <a:moveTo>
                    <a:pt x="249" y="4484"/>
                  </a:moveTo>
                  <a:lnTo>
                    <a:pt x="242" y="4485"/>
                  </a:lnTo>
                  <a:lnTo>
                    <a:pt x="237" y="4485"/>
                  </a:lnTo>
                  <a:lnTo>
                    <a:pt x="232" y="4484"/>
                  </a:lnTo>
                  <a:lnTo>
                    <a:pt x="228" y="4483"/>
                  </a:lnTo>
                  <a:lnTo>
                    <a:pt x="223" y="4479"/>
                  </a:lnTo>
                  <a:lnTo>
                    <a:pt x="220" y="4476"/>
                  </a:lnTo>
                  <a:lnTo>
                    <a:pt x="217" y="4472"/>
                  </a:lnTo>
                  <a:lnTo>
                    <a:pt x="215" y="4466"/>
                  </a:lnTo>
                  <a:lnTo>
                    <a:pt x="212" y="4454"/>
                  </a:lnTo>
                  <a:lnTo>
                    <a:pt x="211" y="4438"/>
                  </a:lnTo>
                  <a:lnTo>
                    <a:pt x="211" y="4421"/>
                  </a:lnTo>
                  <a:lnTo>
                    <a:pt x="212" y="4403"/>
                  </a:lnTo>
                  <a:lnTo>
                    <a:pt x="216" y="4365"/>
                  </a:lnTo>
                  <a:lnTo>
                    <a:pt x="222" y="4328"/>
                  </a:lnTo>
                  <a:lnTo>
                    <a:pt x="229" y="4295"/>
                  </a:lnTo>
                  <a:lnTo>
                    <a:pt x="232" y="4272"/>
                  </a:lnTo>
                  <a:lnTo>
                    <a:pt x="229" y="4250"/>
                  </a:lnTo>
                  <a:lnTo>
                    <a:pt x="226" y="4222"/>
                  </a:lnTo>
                  <a:lnTo>
                    <a:pt x="224" y="4188"/>
                  </a:lnTo>
                  <a:lnTo>
                    <a:pt x="223" y="4147"/>
                  </a:lnTo>
                  <a:lnTo>
                    <a:pt x="221" y="4049"/>
                  </a:lnTo>
                  <a:lnTo>
                    <a:pt x="220" y="3933"/>
                  </a:lnTo>
                  <a:lnTo>
                    <a:pt x="220" y="3802"/>
                  </a:lnTo>
                  <a:lnTo>
                    <a:pt x="220" y="3661"/>
                  </a:lnTo>
                  <a:lnTo>
                    <a:pt x="221" y="3513"/>
                  </a:lnTo>
                  <a:lnTo>
                    <a:pt x="221" y="3362"/>
                  </a:lnTo>
                  <a:lnTo>
                    <a:pt x="222" y="3213"/>
                  </a:lnTo>
                  <a:lnTo>
                    <a:pt x="221" y="3070"/>
                  </a:lnTo>
                  <a:lnTo>
                    <a:pt x="220" y="2936"/>
                  </a:lnTo>
                  <a:lnTo>
                    <a:pt x="216" y="2814"/>
                  </a:lnTo>
                  <a:lnTo>
                    <a:pt x="214" y="2761"/>
                  </a:lnTo>
                  <a:lnTo>
                    <a:pt x="211" y="2711"/>
                  </a:lnTo>
                  <a:lnTo>
                    <a:pt x="208" y="2667"/>
                  </a:lnTo>
                  <a:lnTo>
                    <a:pt x="204" y="2629"/>
                  </a:lnTo>
                  <a:lnTo>
                    <a:pt x="199" y="2597"/>
                  </a:lnTo>
                  <a:lnTo>
                    <a:pt x="195" y="2572"/>
                  </a:lnTo>
                  <a:lnTo>
                    <a:pt x="189" y="2554"/>
                  </a:lnTo>
                  <a:lnTo>
                    <a:pt x="183" y="2544"/>
                  </a:lnTo>
                  <a:lnTo>
                    <a:pt x="173" y="2534"/>
                  </a:lnTo>
                  <a:lnTo>
                    <a:pt x="164" y="2523"/>
                  </a:lnTo>
                  <a:lnTo>
                    <a:pt x="153" y="2510"/>
                  </a:lnTo>
                  <a:lnTo>
                    <a:pt x="143" y="2497"/>
                  </a:lnTo>
                  <a:lnTo>
                    <a:pt x="134" y="2482"/>
                  </a:lnTo>
                  <a:lnTo>
                    <a:pt x="125" y="2466"/>
                  </a:lnTo>
                  <a:lnTo>
                    <a:pt x="116" y="2450"/>
                  </a:lnTo>
                  <a:lnTo>
                    <a:pt x="107" y="2432"/>
                  </a:lnTo>
                  <a:lnTo>
                    <a:pt x="92" y="2395"/>
                  </a:lnTo>
                  <a:lnTo>
                    <a:pt x="76" y="2354"/>
                  </a:lnTo>
                  <a:lnTo>
                    <a:pt x="61" y="2314"/>
                  </a:lnTo>
                  <a:lnTo>
                    <a:pt x="49" y="2271"/>
                  </a:lnTo>
                  <a:lnTo>
                    <a:pt x="37" y="2229"/>
                  </a:lnTo>
                  <a:lnTo>
                    <a:pt x="27" y="2188"/>
                  </a:lnTo>
                  <a:lnTo>
                    <a:pt x="18" y="2148"/>
                  </a:lnTo>
                  <a:lnTo>
                    <a:pt x="11" y="2110"/>
                  </a:lnTo>
                  <a:lnTo>
                    <a:pt x="5" y="2075"/>
                  </a:lnTo>
                  <a:lnTo>
                    <a:pt x="2" y="2043"/>
                  </a:lnTo>
                  <a:lnTo>
                    <a:pt x="0" y="2016"/>
                  </a:lnTo>
                  <a:lnTo>
                    <a:pt x="0" y="1994"/>
                  </a:lnTo>
                  <a:lnTo>
                    <a:pt x="3" y="1949"/>
                  </a:lnTo>
                  <a:lnTo>
                    <a:pt x="7" y="1906"/>
                  </a:lnTo>
                  <a:lnTo>
                    <a:pt x="14" y="1865"/>
                  </a:lnTo>
                  <a:lnTo>
                    <a:pt x="23" y="1824"/>
                  </a:lnTo>
                  <a:lnTo>
                    <a:pt x="33" y="1784"/>
                  </a:lnTo>
                  <a:lnTo>
                    <a:pt x="46" y="1744"/>
                  </a:lnTo>
                  <a:lnTo>
                    <a:pt x="59" y="1705"/>
                  </a:lnTo>
                  <a:lnTo>
                    <a:pt x="75" y="1667"/>
                  </a:lnTo>
                  <a:lnTo>
                    <a:pt x="89" y="1634"/>
                  </a:lnTo>
                  <a:lnTo>
                    <a:pt x="104" y="1603"/>
                  </a:lnTo>
                  <a:lnTo>
                    <a:pt x="120" y="1573"/>
                  </a:lnTo>
                  <a:lnTo>
                    <a:pt x="134" y="1543"/>
                  </a:lnTo>
                  <a:lnTo>
                    <a:pt x="165" y="1487"/>
                  </a:lnTo>
                  <a:lnTo>
                    <a:pt x="195" y="1432"/>
                  </a:lnTo>
                  <a:lnTo>
                    <a:pt x="225" y="1380"/>
                  </a:lnTo>
                  <a:lnTo>
                    <a:pt x="253" y="1329"/>
                  </a:lnTo>
                  <a:lnTo>
                    <a:pt x="281" y="1277"/>
                  </a:lnTo>
                  <a:lnTo>
                    <a:pt x="306" y="1226"/>
                  </a:lnTo>
                  <a:lnTo>
                    <a:pt x="311" y="1153"/>
                  </a:lnTo>
                  <a:lnTo>
                    <a:pt x="314" y="1079"/>
                  </a:lnTo>
                  <a:lnTo>
                    <a:pt x="316" y="1005"/>
                  </a:lnTo>
                  <a:lnTo>
                    <a:pt x="320" y="930"/>
                  </a:lnTo>
                  <a:lnTo>
                    <a:pt x="321" y="856"/>
                  </a:lnTo>
                  <a:lnTo>
                    <a:pt x="323" y="781"/>
                  </a:lnTo>
                  <a:lnTo>
                    <a:pt x="324" y="707"/>
                  </a:lnTo>
                  <a:lnTo>
                    <a:pt x="325" y="633"/>
                  </a:lnTo>
                  <a:lnTo>
                    <a:pt x="326" y="559"/>
                  </a:lnTo>
                  <a:lnTo>
                    <a:pt x="326" y="485"/>
                  </a:lnTo>
                  <a:lnTo>
                    <a:pt x="326" y="411"/>
                  </a:lnTo>
                  <a:lnTo>
                    <a:pt x="326" y="337"/>
                  </a:lnTo>
                  <a:lnTo>
                    <a:pt x="326" y="264"/>
                  </a:lnTo>
                  <a:lnTo>
                    <a:pt x="325" y="191"/>
                  </a:lnTo>
                  <a:lnTo>
                    <a:pt x="325" y="119"/>
                  </a:lnTo>
                  <a:lnTo>
                    <a:pt x="324" y="47"/>
                  </a:lnTo>
                  <a:lnTo>
                    <a:pt x="325" y="42"/>
                  </a:lnTo>
                  <a:lnTo>
                    <a:pt x="326" y="39"/>
                  </a:lnTo>
                  <a:lnTo>
                    <a:pt x="327" y="34"/>
                  </a:lnTo>
                  <a:lnTo>
                    <a:pt x="330" y="31"/>
                  </a:lnTo>
                  <a:lnTo>
                    <a:pt x="336" y="24"/>
                  </a:lnTo>
                  <a:lnTo>
                    <a:pt x="343" y="19"/>
                  </a:lnTo>
                  <a:lnTo>
                    <a:pt x="361" y="8"/>
                  </a:lnTo>
                  <a:lnTo>
                    <a:pt x="379" y="0"/>
                  </a:lnTo>
                  <a:lnTo>
                    <a:pt x="381" y="1"/>
                  </a:lnTo>
                  <a:lnTo>
                    <a:pt x="387" y="4"/>
                  </a:lnTo>
                  <a:lnTo>
                    <a:pt x="394" y="9"/>
                  </a:lnTo>
                  <a:lnTo>
                    <a:pt x="402" y="15"/>
                  </a:lnTo>
                  <a:lnTo>
                    <a:pt x="408" y="21"/>
                  </a:lnTo>
                  <a:lnTo>
                    <a:pt x="415" y="28"/>
                  </a:lnTo>
                  <a:lnTo>
                    <a:pt x="420" y="32"/>
                  </a:lnTo>
                  <a:lnTo>
                    <a:pt x="421" y="36"/>
                  </a:lnTo>
                  <a:lnTo>
                    <a:pt x="422" y="56"/>
                  </a:lnTo>
                  <a:lnTo>
                    <a:pt x="422" y="76"/>
                  </a:lnTo>
                  <a:lnTo>
                    <a:pt x="421" y="97"/>
                  </a:lnTo>
                  <a:lnTo>
                    <a:pt x="420" y="120"/>
                  </a:lnTo>
                  <a:lnTo>
                    <a:pt x="415" y="166"/>
                  </a:lnTo>
                  <a:lnTo>
                    <a:pt x="409" y="219"/>
                  </a:lnTo>
                  <a:lnTo>
                    <a:pt x="403" y="279"/>
                  </a:lnTo>
                  <a:lnTo>
                    <a:pt x="395" y="350"/>
                  </a:lnTo>
                  <a:lnTo>
                    <a:pt x="386" y="432"/>
                  </a:lnTo>
                  <a:lnTo>
                    <a:pt x="378" y="526"/>
                  </a:lnTo>
                  <a:lnTo>
                    <a:pt x="376" y="614"/>
                  </a:lnTo>
                  <a:lnTo>
                    <a:pt x="374" y="701"/>
                  </a:lnTo>
                  <a:lnTo>
                    <a:pt x="370" y="788"/>
                  </a:lnTo>
                  <a:lnTo>
                    <a:pt x="368" y="875"/>
                  </a:lnTo>
                  <a:lnTo>
                    <a:pt x="365" y="963"/>
                  </a:lnTo>
                  <a:lnTo>
                    <a:pt x="362" y="1051"/>
                  </a:lnTo>
                  <a:lnTo>
                    <a:pt x="360" y="1138"/>
                  </a:lnTo>
                  <a:lnTo>
                    <a:pt x="358" y="1226"/>
                  </a:lnTo>
                  <a:lnTo>
                    <a:pt x="377" y="1265"/>
                  </a:lnTo>
                  <a:lnTo>
                    <a:pt x="395" y="1305"/>
                  </a:lnTo>
                  <a:lnTo>
                    <a:pt x="411" y="1346"/>
                  </a:lnTo>
                  <a:lnTo>
                    <a:pt x="424" y="1386"/>
                  </a:lnTo>
                  <a:lnTo>
                    <a:pt x="438" y="1427"/>
                  </a:lnTo>
                  <a:lnTo>
                    <a:pt x="449" y="1467"/>
                  </a:lnTo>
                  <a:lnTo>
                    <a:pt x="458" y="1509"/>
                  </a:lnTo>
                  <a:lnTo>
                    <a:pt x="467" y="1550"/>
                  </a:lnTo>
                  <a:lnTo>
                    <a:pt x="473" y="1592"/>
                  </a:lnTo>
                  <a:lnTo>
                    <a:pt x="479" y="1633"/>
                  </a:lnTo>
                  <a:lnTo>
                    <a:pt x="482" y="1675"/>
                  </a:lnTo>
                  <a:lnTo>
                    <a:pt x="486" y="1716"/>
                  </a:lnTo>
                  <a:lnTo>
                    <a:pt x="487" y="1759"/>
                  </a:lnTo>
                  <a:lnTo>
                    <a:pt x="487" y="1801"/>
                  </a:lnTo>
                  <a:lnTo>
                    <a:pt x="486" y="1843"/>
                  </a:lnTo>
                  <a:lnTo>
                    <a:pt x="484" y="1885"/>
                  </a:lnTo>
                  <a:lnTo>
                    <a:pt x="480" y="1927"/>
                  </a:lnTo>
                  <a:lnTo>
                    <a:pt x="476" y="1969"/>
                  </a:lnTo>
                  <a:lnTo>
                    <a:pt x="469" y="2012"/>
                  </a:lnTo>
                  <a:lnTo>
                    <a:pt x="462" y="2053"/>
                  </a:lnTo>
                  <a:lnTo>
                    <a:pt x="454" y="2095"/>
                  </a:lnTo>
                  <a:lnTo>
                    <a:pt x="444" y="2136"/>
                  </a:lnTo>
                  <a:lnTo>
                    <a:pt x="434" y="2178"/>
                  </a:lnTo>
                  <a:lnTo>
                    <a:pt x="423" y="2219"/>
                  </a:lnTo>
                  <a:lnTo>
                    <a:pt x="409" y="2261"/>
                  </a:lnTo>
                  <a:lnTo>
                    <a:pt x="396" y="2301"/>
                  </a:lnTo>
                  <a:lnTo>
                    <a:pt x="381" y="2343"/>
                  </a:lnTo>
                  <a:lnTo>
                    <a:pt x="367" y="2383"/>
                  </a:lnTo>
                  <a:lnTo>
                    <a:pt x="350" y="2424"/>
                  </a:lnTo>
                  <a:lnTo>
                    <a:pt x="332" y="2463"/>
                  </a:lnTo>
                  <a:lnTo>
                    <a:pt x="314" y="2503"/>
                  </a:lnTo>
                  <a:lnTo>
                    <a:pt x="295" y="2543"/>
                  </a:lnTo>
                  <a:lnTo>
                    <a:pt x="289" y="2571"/>
                  </a:lnTo>
                  <a:lnTo>
                    <a:pt x="285" y="2599"/>
                  </a:lnTo>
                  <a:lnTo>
                    <a:pt x="279" y="2628"/>
                  </a:lnTo>
                  <a:lnTo>
                    <a:pt x="274" y="2657"/>
                  </a:lnTo>
                  <a:lnTo>
                    <a:pt x="274" y="2748"/>
                  </a:lnTo>
                  <a:lnTo>
                    <a:pt x="274" y="2839"/>
                  </a:lnTo>
                  <a:lnTo>
                    <a:pt x="274" y="2930"/>
                  </a:lnTo>
                  <a:lnTo>
                    <a:pt x="274" y="3022"/>
                  </a:lnTo>
                  <a:lnTo>
                    <a:pt x="274" y="3113"/>
                  </a:lnTo>
                  <a:lnTo>
                    <a:pt x="274" y="3204"/>
                  </a:lnTo>
                  <a:lnTo>
                    <a:pt x="274" y="3295"/>
                  </a:lnTo>
                  <a:lnTo>
                    <a:pt x="274" y="3386"/>
                  </a:lnTo>
                  <a:lnTo>
                    <a:pt x="274" y="3477"/>
                  </a:lnTo>
                  <a:lnTo>
                    <a:pt x="274" y="3569"/>
                  </a:lnTo>
                  <a:lnTo>
                    <a:pt x="274" y="3660"/>
                  </a:lnTo>
                  <a:lnTo>
                    <a:pt x="274" y="3751"/>
                  </a:lnTo>
                  <a:lnTo>
                    <a:pt x="274" y="3842"/>
                  </a:lnTo>
                  <a:lnTo>
                    <a:pt x="274" y="3933"/>
                  </a:lnTo>
                  <a:lnTo>
                    <a:pt x="274" y="4024"/>
                  </a:lnTo>
                  <a:lnTo>
                    <a:pt x="274" y="4116"/>
                  </a:lnTo>
                  <a:lnTo>
                    <a:pt x="283" y="4156"/>
                  </a:lnTo>
                  <a:lnTo>
                    <a:pt x="294" y="4207"/>
                  </a:lnTo>
                  <a:lnTo>
                    <a:pt x="299" y="4234"/>
                  </a:lnTo>
                  <a:lnTo>
                    <a:pt x="305" y="4263"/>
                  </a:lnTo>
                  <a:lnTo>
                    <a:pt x="310" y="4291"/>
                  </a:lnTo>
                  <a:lnTo>
                    <a:pt x="313" y="4320"/>
                  </a:lnTo>
                  <a:lnTo>
                    <a:pt x="315" y="4348"/>
                  </a:lnTo>
                  <a:lnTo>
                    <a:pt x="315" y="4375"/>
                  </a:lnTo>
                  <a:lnTo>
                    <a:pt x="314" y="4387"/>
                  </a:lnTo>
                  <a:lnTo>
                    <a:pt x="313" y="4400"/>
                  </a:lnTo>
                  <a:lnTo>
                    <a:pt x="311" y="4412"/>
                  </a:lnTo>
                  <a:lnTo>
                    <a:pt x="307" y="4423"/>
                  </a:lnTo>
                  <a:lnTo>
                    <a:pt x="303" y="4433"/>
                  </a:lnTo>
                  <a:lnTo>
                    <a:pt x="298" y="4444"/>
                  </a:lnTo>
                  <a:lnTo>
                    <a:pt x="293" y="4453"/>
                  </a:lnTo>
                  <a:lnTo>
                    <a:pt x="286" y="4460"/>
                  </a:lnTo>
                  <a:lnTo>
                    <a:pt x="278" y="4468"/>
                  </a:lnTo>
                  <a:lnTo>
                    <a:pt x="270" y="4474"/>
                  </a:lnTo>
                  <a:lnTo>
                    <a:pt x="260" y="4479"/>
                  </a:lnTo>
                  <a:lnTo>
                    <a:pt x="249" y="4484"/>
                  </a:lnTo>
                  <a:close/>
                </a:path>
              </a:pathLst>
            </a:custGeom>
            <a:solidFill>
              <a:srgbClr val="B7D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01" name="Freeform 109"/>
            <p:cNvSpPr>
              <a:spLocks/>
            </p:cNvSpPr>
            <p:nvPr/>
          </p:nvSpPr>
          <p:spPr bwMode="auto">
            <a:xfrm>
              <a:off x="2883" y="1904"/>
              <a:ext cx="122" cy="1121"/>
            </a:xfrm>
            <a:custGeom>
              <a:avLst/>
              <a:gdLst>
                <a:gd name="T0" fmla="*/ 232 w 487"/>
                <a:gd name="T1" fmla="*/ 4484 h 4485"/>
                <a:gd name="T2" fmla="*/ 217 w 487"/>
                <a:gd name="T3" fmla="*/ 4472 h 4485"/>
                <a:gd name="T4" fmla="*/ 211 w 487"/>
                <a:gd name="T5" fmla="*/ 4421 h 4485"/>
                <a:gd name="T6" fmla="*/ 229 w 487"/>
                <a:gd name="T7" fmla="*/ 4295 h 4485"/>
                <a:gd name="T8" fmla="*/ 224 w 487"/>
                <a:gd name="T9" fmla="*/ 4188 h 4485"/>
                <a:gd name="T10" fmla="*/ 220 w 487"/>
                <a:gd name="T11" fmla="*/ 3802 h 4485"/>
                <a:gd name="T12" fmla="*/ 222 w 487"/>
                <a:gd name="T13" fmla="*/ 3213 h 4485"/>
                <a:gd name="T14" fmla="*/ 214 w 487"/>
                <a:gd name="T15" fmla="*/ 2761 h 4485"/>
                <a:gd name="T16" fmla="*/ 199 w 487"/>
                <a:gd name="T17" fmla="*/ 2597 h 4485"/>
                <a:gd name="T18" fmla="*/ 173 w 487"/>
                <a:gd name="T19" fmla="*/ 2534 h 4485"/>
                <a:gd name="T20" fmla="*/ 134 w 487"/>
                <a:gd name="T21" fmla="*/ 2482 h 4485"/>
                <a:gd name="T22" fmla="*/ 92 w 487"/>
                <a:gd name="T23" fmla="*/ 2395 h 4485"/>
                <a:gd name="T24" fmla="*/ 37 w 487"/>
                <a:gd name="T25" fmla="*/ 2229 h 4485"/>
                <a:gd name="T26" fmla="*/ 5 w 487"/>
                <a:gd name="T27" fmla="*/ 2075 h 4485"/>
                <a:gd name="T28" fmla="*/ 3 w 487"/>
                <a:gd name="T29" fmla="*/ 1949 h 4485"/>
                <a:gd name="T30" fmla="*/ 33 w 487"/>
                <a:gd name="T31" fmla="*/ 1784 h 4485"/>
                <a:gd name="T32" fmla="*/ 89 w 487"/>
                <a:gd name="T33" fmla="*/ 1634 h 4485"/>
                <a:gd name="T34" fmla="*/ 165 w 487"/>
                <a:gd name="T35" fmla="*/ 1487 h 4485"/>
                <a:gd name="T36" fmla="*/ 281 w 487"/>
                <a:gd name="T37" fmla="*/ 1277 h 4485"/>
                <a:gd name="T38" fmla="*/ 316 w 487"/>
                <a:gd name="T39" fmla="*/ 1005 h 4485"/>
                <a:gd name="T40" fmla="*/ 324 w 487"/>
                <a:gd name="T41" fmla="*/ 707 h 4485"/>
                <a:gd name="T42" fmla="*/ 326 w 487"/>
                <a:gd name="T43" fmla="*/ 411 h 4485"/>
                <a:gd name="T44" fmla="*/ 325 w 487"/>
                <a:gd name="T45" fmla="*/ 119 h 4485"/>
                <a:gd name="T46" fmla="*/ 327 w 487"/>
                <a:gd name="T47" fmla="*/ 34 h 4485"/>
                <a:gd name="T48" fmla="*/ 361 w 487"/>
                <a:gd name="T49" fmla="*/ 8 h 4485"/>
                <a:gd name="T50" fmla="*/ 394 w 487"/>
                <a:gd name="T51" fmla="*/ 9 h 4485"/>
                <a:gd name="T52" fmla="*/ 420 w 487"/>
                <a:gd name="T53" fmla="*/ 32 h 4485"/>
                <a:gd name="T54" fmla="*/ 421 w 487"/>
                <a:gd name="T55" fmla="*/ 97 h 4485"/>
                <a:gd name="T56" fmla="*/ 403 w 487"/>
                <a:gd name="T57" fmla="*/ 279 h 4485"/>
                <a:gd name="T58" fmla="*/ 376 w 487"/>
                <a:gd name="T59" fmla="*/ 614 h 4485"/>
                <a:gd name="T60" fmla="*/ 365 w 487"/>
                <a:gd name="T61" fmla="*/ 963 h 4485"/>
                <a:gd name="T62" fmla="*/ 377 w 487"/>
                <a:gd name="T63" fmla="*/ 1265 h 4485"/>
                <a:gd name="T64" fmla="*/ 438 w 487"/>
                <a:gd name="T65" fmla="*/ 1427 h 4485"/>
                <a:gd name="T66" fmla="*/ 473 w 487"/>
                <a:gd name="T67" fmla="*/ 1592 h 4485"/>
                <a:gd name="T68" fmla="*/ 487 w 487"/>
                <a:gd name="T69" fmla="*/ 1759 h 4485"/>
                <a:gd name="T70" fmla="*/ 480 w 487"/>
                <a:gd name="T71" fmla="*/ 1927 h 4485"/>
                <a:gd name="T72" fmla="*/ 454 w 487"/>
                <a:gd name="T73" fmla="*/ 2095 h 4485"/>
                <a:gd name="T74" fmla="*/ 409 w 487"/>
                <a:gd name="T75" fmla="*/ 2261 h 4485"/>
                <a:gd name="T76" fmla="*/ 350 w 487"/>
                <a:gd name="T77" fmla="*/ 2424 h 4485"/>
                <a:gd name="T78" fmla="*/ 289 w 487"/>
                <a:gd name="T79" fmla="*/ 2571 h 4485"/>
                <a:gd name="T80" fmla="*/ 274 w 487"/>
                <a:gd name="T81" fmla="*/ 2748 h 4485"/>
                <a:gd name="T82" fmla="*/ 274 w 487"/>
                <a:gd name="T83" fmla="*/ 3113 h 4485"/>
                <a:gd name="T84" fmla="*/ 274 w 487"/>
                <a:gd name="T85" fmla="*/ 3477 h 4485"/>
                <a:gd name="T86" fmla="*/ 274 w 487"/>
                <a:gd name="T87" fmla="*/ 3842 h 4485"/>
                <a:gd name="T88" fmla="*/ 283 w 487"/>
                <a:gd name="T89" fmla="*/ 4156 h 4485"/>
                <a:gd name="T90" fmla="*/ 310 w 487"/>
                <a:gd name="T91" fmla="*/ 4291 h 4485"/>
                <a:gd name="T92" fmla="*/ 314 w 487"/>
                <a:gd name="T93" fmla="*/ 4387 h 4485"/>
                <a:gd name="T94" fmla="*/ 303 w 487"/>
                <a:gd name="T95" fmla="*/ 4433 h 4485"/>
                <a:gd name="T96" fmla="*/ 278 w 487"/>
                <a:gd name="T97" fmla="*/ 4468 h 4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7" h="4485">
                  <a:moveTo>
                    <a:pt x="249" y="4484"/>
                  </a:moveTo>
                  <a:lnTo>
                    <a:pt x="242" y="4485"/>
                  </a:lnTo>
                  <a:lnTo>
                    <a:pt x="237" y="4485"/>
                  </a:lnTo>
                  <a:lnTo>
                    <a:pt x="232" y="4484"/>
                  </a:lnTo>
                  <a:lnTo>
                    <a:pt x="228" y="4483"/>
                  </a:lnTo>
                  <a:lnTo>
                    <a:pt x="223" y="4479"/>
                  </a:lnTo>
                  <a:lnTo>
                    <a:pt x="220" y="4476"/>
                  </a:lnTo>
                  <a:lnTo>
                    <a:pt x="217" y="4472"/>
                  </a:lnTo>
                  <a:lnTo>
                    <a:pt x="215" y="4466"/>
                  </a:lnTo>
                  <a:lnTo>
                    <a:pt x="212" y="4454"/>
                  </a:lnTo>
                  <a:lnTo>
                    <a:pt x="211" y="4438"/>
                  </a:lnTo>
                  <a:lnTo>
                    <a:pt x="211" y="4421"/>
                  </a:lnTo>
                  <a:lnTo>
                    <a:pt x="212" y="4403"/>
                  </a:lnTo>
                  <a:lnTo>
                    <a:pt x="216" y="4365"/>
                  </a:lnTo>
                  <a:lnTo>
                    <a:pt x="222" y="4328"/>
                  </a:lnTo>
                  <a:lnTo>
                    <a:pt x="229" y="4295"/>
                  </a:lnTo>
                  <a:lnTo>
                    <a:pt x="232" y="4272"/>
                  </a:lnTo>
                  <a:lnTo>
                    <a:pt x="229" y="4250"/>
                  </a:lnTo>
                  <a:lnTo>
                    <a:pt x="226" y="4222"/>
                  </a:lnTo>
                  <a:lnTo>
                    <a:pt x="224" y="4188"/>
                  </a:lnTo>
                  <a:lnTo>
                    <a:pt x="223" y="4147"/>
                  </a:lnTo>
                  <a:lnTo>
                    <a:pt x="221" y="4049"/>
                  </a:lnTo>
                  <a:lnTo>
                    <a:pt x="220" y="3933"/>
                  </a:lnTo>
                  <a:lnTo>
                    <a:pt x="220" y="3802"/>
                  </a:lnTo>
                  <a:lnTo>
                    <a:pt x="220" y="3661"/>
                  </a:lnTo>
                  <a:lnTo>
                    <a:pt x="221" y="3513"/>
                  </a:lnTo>
                  <a:lnTo>
                    <a:pt x="221" y="3362"/>
                  </a:lnTo>
                  <a:lnTo>
                    <a:pt x="222" y="3213"/>
                  </a:lnTo>
                  <a:lnTo>
                    <a:pt x="221" y="3070"/>
                  </a:lnTo>
                  <a:lnTo>
                    <a:pt x="220" y="2936"/>
                  </a:lnTo>
                  <a:lnTo>
                    <a:pt x="216" y="2814"/>
                  </a:lnTo>
                  <a:lnTo>
                    <a:pt x="214" y="2761"/>
                  </a:lnTo>
                  <a:lnTo>
                    <a:pt x="211" y="2711"/>
                  </a:lnTo>
                  <a:lnTo>
                    <a:pt x="208" y="2667"/>
                  </a:lnTo>
                  <a:lnTo>
                    <a:pt x="204" y="2629"/>
                  </a:lnTo>
                  <a:lnTo>
                    <a:pt x="199" y="2597"/>
                  </a:lnTo>
                  <a:lnTo>
                    <a:pt x="195" y="2572"/>
                  </a:lnTo>
                  <a:lnTo>
                    <a:pt x="189" y="2554"/>
                  </a:lnTo>
                  <a:lnTo>
                    <a:pt x="183" y="2544"/>
                  </a:lnTo>
                  <a:lnTo>
                    <a:pt x="173" y="2534"/>
                  </a:lnTo>
                  <a:lnTo>
                    <a:pt x="164" y="2523"/>
                  </a:lnTo>
                  <a:lnTo>
                    <a:pt x="153" y="2510"/>
                  </a:lnTo>
                  <a:lnTo>
                    <a:pt x="143" y="2497"/>
                  </a:lnTo>
                  <a:lnTo>
                    <a:pt x="134" y="2482"/>
                  </a:lnTo>
                  <a:lnTo>
                    <a:pt x="125" y="2466"/>
                  </a:lnTo>
                  <a:lnTo>
                    <a:pt x="116" y="2450"/>
                  </a:lnTo>
                  <a:lnTo>
                    <a:pt x="107" y="2432"/>
                  </a:lnTo>
                  <a:lnTo>
                    <a:pt x="92" y="2395"/>
                  </a:lnTo>
                  <a:lnTo>
                    <a:pt x="76" y="2354"/>
                  </a:lnTo>
                  <a:lnTo>
                    <a:pt x="61" y="2314"/>
                  </a:lnTo>
                  <a:lnTo>
                    <a:pt x="49" y="2271"/>
                  </a:lnTo>
                  <a:lnTo>
                    <a:pt x="37" y="2229"/>
                  </a:lnTo>
                  <a:lnTo>
                    <a:pt x="27" y="2188"/>
                  </a:lnTo>
                  <a:lnTo>
                    <a:pt x="18" y="2148"/>
                  </a:lnTo>
                  <a:lnTo>
                    <a:pt x="11" y="2110"/>
                  </a:lnTo>
                  <a:lnTo>
                    <a:pt x="5" y="2075"/>
                  </a:lnTo>
                  <a:lnTo>
                    <a:pt x="2" y="2043"/>
                  </a:lnTo>
                  <a:lnTo>
                    <a:pt x="0" y="2016"/>
                  </a:lnTo>
                  <a:lnTo>
                    <a:pt x="0" y="1994"/>
                  </a:lnTo>
                  <a:lnTo>
                    <a:pt x="3" y="1949"/>
                  </a:lnTo>
                  <a:lnTo>
                    <a:pt x="7" y="1906"/>
                  </a:lnTo>
                  <a:lnTo>
                    <a:pt x="14" y="1865"/>
                  </a:lnTo>
                  <a:lnTo>
                    <a:pt x="23" y="1824"/>
                  </a:lnTo>
                  <a:lnTo>
                    <a:pt x="33" y="1784"/>
                  </a:lnTo>
                  <a:lnTo>
                    <a:pt x="46" y="1744"/>
                  </a:lnTo>
                  <a:lnTo>
                    <a:pt x="59" y="1705"/>
                  </a:lnTo>
                  <a:lnTo>
                    <a:pt x="75" y="1667"/>
                  </a:lnTo>
                  <a:lnTo>
                    <a:pt x="89" y="1634"/>
                  </a:lnTo>
                  <a:lnTo>
                    <a:pt x="104" y="1603"/>
                  </a:lnTo>
                  <a:lnTo>
                    <a:pt x="120" y="1573"/>
                  </a:lnTo>
                  <a:lnTo>
                    <a:pt x="134" y="1543"/>
                  </a:lnTo>
                  <a:lnTo>
                    <a:pt x="165" y="1487"/>
                  </a:lnTo>
                  <a:lnTo>
                    <a:pt x="195" y="1432"/>
                  </a:lnTo>
                  <a:lnTo>
                    <a:pt x="225" y="1380"/>
                  </a:lnTo>
                  <a:lnTo>
                    <a:pt x="253" y="1329"/>
                  </a:lnTo>
                  <a:lnTo>
                    <a:pt x="281" y="1277"/>
                  </a:lnTo>
                  <a:lnTo>
                    <a:pt x="306" y="1226"/>
                  </a:lnTo>
                  <a:lnTo>
                    <a:pt x="311" y="1153"/>
                  </a:lnTo>
                  <a:lnTo>
                    <a:pt x="314" y="1079"/>
                  </a:lnTo>
                  <a:lnTo>
                    <a:pt x="316" y="1005"/>
                  </a:lnTo>
                  <a:lnTo>
                    <a:pt x="320" y="930"/>
                  </a:lnTo>
                  <a:lnTo>
                    <a:pt x="321" y="856"/>
                  </a:lnTo>
                  <a:lnTo>
                    <a:pt x="323" y="781"/>
                  </a:lnTo>
                  <a:lnTo>
                    <a:pt x="324" y="707"/>
                  </a:lnTo>
                  <a:lnTo>
                    <a:pt x="325" y="633"/>
                  </a:lnTo>
                  <a:lnTo>
                    <a:pt x="326" y="559"/>
                  </a:lnTo>
                  <a:lnTo>
                    <a:pt x="326" y="485"/>
                  </a:lnTo>
                  <a:lnTo>
                    <a:pt x="326" y="411"/>
                  </a:lnTo>
                  <a:lnTo>
                    <a:pt x="326" y="337"/>
                  </a:lnTo>
                  <a:lnTo>
                    <a:pt x="326" y="264"/>
                  </a:lnTo>
                  <a:lnTo>
                    <a:pt x="325" y="191"/>
                  </a:lnTo>
                  <a:lnTo>
                    <a:pt x="325" y="119"/>
                  </a:lnTo>
                  <a:lnTo>
                    <a:pt x="324" y="47"/>
                  </a:lnTo>
                  <a:lnTo>
                    <a:pt x="325" y="42"/>
                  </a:lnTo>
                  <a:lnTo>
                    <a:pt x="326" y="39"/>
                  </a:lnTo>
                  <a:lnTo>
                    <a:pt x="327" y="34"/>
                  </a:lnTo>
                  <a:lnTo>
                    <a:pt x="330" y="31"/>
                  </a:lnTo>
                  <a:lnTo>
                    <a:pt x="336" y="24"/>
                  </a:lnTo>
                  <a:lnTo>
                    <a:pt x="343" y="19"/>
                  </a:lnTo>
                  <a:lnTo>
                    <a:pt x="361" y="8"/>
                  </a:lnTo>
                  <a:lnTo>
                    <a:pt x="379" y="0"/>
                  </a:lnTo>
                  <a:lnTo>
                    <a:pt x="381" y="1"/>
                  </a:lnTo>
                  <a:lnTo>
                    <a:pt x="387" y="4"/>
                  </a:lnTo>
                  <a:lnTo>
                    <a:pt x="394" y="9"/>
                  </a:lnTo>
                  <a:lnTo>
                    <a:pt x="402" y="15"/>
                  </a:lnTo>
                  <a:lnTo>
                    <a:pt x="408" y="21"/>
                  </a:lnTo>
                  <a:lnTo>
                    <a:pt x="415" y="28"/>
                  </a:lnTo>
                  <a:lnTo>
                    <a:pt x="420" y="32"/>
                  </a:lnTo>
                  <a:lnTo>
                    <a:pt x="421" y="36"/>
                  </a:lnTo>
                  <a:lnTo>
                    <a:pt x="422" y="56"/>
                  </a:lnTo>
                  <a:lnTo>
                    <a:pt x="422" y="76"/>
                  </a:lnTo>
                  <a:lnTo>
                    <a:pt x="421" y="97"/>
                  </a:lnTo>
                  <a:lnTo>
                    <a:pt x="420" y="120"/>
                  </a:lnTo>
                  <a:lnTo>
                    <a:pt x="415" y="166"/>
                  </a:lnTo>
                  <a:lnTo>
                    <a:pt x="409" y="219"/>
                  </a:lnTo>
                  <a:lnTo>
                    <a:pt x="403" y="279"/>
                  </a:lnTo>
                  <a:lnTo>
                    <a:pt x="395" y="350"/>
                  </a:lnTo>
                  <a:lnTo>
                    <a:pt x="386" y="432"/>
                  </a:lnTo>
                  <a:lnTo>
                    <a:pt x="378" y="526"/>
                  </a:lnTo>
                  <a:lnTo>
                    <a:pt x="376" y="614"/>
                  </a:lnTo>
                  <a:lnTo>
                    <a:pt x="374" y="701"/>
                  </a:lnTo>
                  <a:lnTo>
                    <a:pt x="370" y="788"/>
                  </a:lnTo>
                  <a:lnTo>
                    <a:pt x="368" y="875"/>
                  </a:lnTo>
                  <a:lnTo>
                    <a:pt x="365" y="963"/>
                  </a:lnTo>
                  <a:lnTo>
                    <a:pt x="362" y="1051"/>
                  </a:lnTo>
                  <a:lnTo>
                    <a:pt x="360" y="1138"/>
                  </a:lnTo>
                  <a:lnTo>
                    <a:pt x="358" y="1226"/>
                  </a:lnTo>
                  <a:lnTo>
                    <a:pt x="377" y="1265"/>
                  </a:lnTo>
                  <a:lnTo>
                    <a:pt x="395" y="1305"/>
                  </a:lnTo>
                  <a:lnTo>
                    <a:pt x="411" y="1346"/>
                  </a:lnTo>
                  <a:lnTo>
                    <a:pt x="424" y="1386"/>
                  </a:lnTo>
                  <a:lnTo>
                    <a:pt x="438" y="1427"/>
                  </a:lnTo>
                  <a:lnTo>
                    <a:pt x="449" y="1467"/>
                  </a:lnTo>
                  <a:lnTo>
                    <a:pt x="458" y="1509"/>
                  </a:lnTo>
                  <a:lnTo>
                    <a:pt x="467" y="1550"/>
                  </a:lnTo>
                  <a:lnTo>
                    <a:pt x="473" y="1592"/>
                  </a:lnTo>
                  <a:lnTo>
                    <a:pt x="479" y="1633"/>
                  </a:lnTo>
                  <a:lnTo>
                    <a:pt x="482" y="1675"/>
                  </a:lnTo>
                  <a:lnTo>
                    <a:pt x="486" y="1716"/>
                  </a:lnTo>
                  <a:lnTo>
                    <a:pt x="487" y="1759"/>
                  </a:lnTo>
                  <a:lnTo>
                    <a:pt x="487" y="1801"/>
                  </a:lnTo>
                  <a:lnTo>
                    <a:pt x="486" y="1843"/>
                  </a:lnTo>
                  <a:lnTo>
                    <a:pt x="484" y="1885"/>
                  </a:lnTo>
                  <a:lnTo>
                    <a:pt x="480" y="1927"/>
                  </a:lnTo>
                  <a:lnTo>
                    <a:pt x="476" y="1969"/>
                  </a:lnTo>
                  <a:lnTo>
                    <a:pt x="469" y="2012"/>
                  </a:lnTo>
                  <a:lnTo>
                    <a:pt x="462" y="2053"/>
                  </a:lnTo>
                  <a:lnTo>
                    <a:pt x="454" y="2095"/>
                  </a:lnTo>
                  <a:lnTo>
                    <a:pt x="444" y="2136"/>
                  </a:lnTo>
                  <a:lnTo>
                    <a:pt x="434" y="2178"/>
                  </a:lnTo>
                  <a:lnTo>
                    <a:pt x="423" y="2219"/>
                  </a:lnTo>
                  <a:lnTo>
                    <a:pt x="409" y="2261"/>
                  </a:lnTo>
                  <a:lnTo>
                    <a:pt x="396" y="2301"/>
                  </a:lnTo>
                  <a:lnTo>
                    <a:pt x="381" y="2343"/>
                  </a:lnTo>
                  <a:lnTo>
                    <a:pt x="367" y="2383"/>
                  </a:lnTo>
                  <a:lnTo>
                    <a:pt x="350" y="2424"/>
                  </a:lnTo>
                  <a:lnTo>
                    <a:pt x="332" y="2463"/>
                  </a:lnTo>
                  <a:lnTo>
                    <a:pt x="314" y="2503"/>
                  </a:lnTo>
                  <a:lnTo>
                    <a:pt x="295" y="2543"/>
                  </a:lnTo>
                  <a:lnTo>
                    <a:pt x="289" y="2571"/>
                  </a:lnTo>
                  <a:lnTo>
                    <a:pt x="285" y="2599"/>
                  </a:lnTo>
                  <a:lnTo>
                    <a:pt x="279" y="2628"/>
                  </a:lnTo>
                  <a:lnTo>
                    <a:pt x="274" y="2657"/>
                  </a:lnTo>
                  <a:lnTo>
                    <a:pt x="274" y="2748"/>
                  </a:lnTo>
                  <a:lnTo>
                    <a:pt x="274" y="2839"/>
                  </a:lnTo>
                  <a:lnTo>
                    <a:pt x="274" y="2930"/>
                  </a:lnTo>
                  <a:lnTo>
                    <a:pt x="274" y="3022"/>
                  </a:lnTo>
                  <a:lnTo>
                    <a:pt x="274" y="3113"/>
                  </a:lnTo>
                  <a:lnTo>
                    <a:pt x="274" y="3204"/>
                  </a:lnTo>
                  <a:lnTo>
                    <a:pt x="274" y="3295"/>
                  </a:lnTo>
                  <a:lnTo>
                    <a:pt x="274" y="3386"/>
                  </a:lnTo>
                  <a:lnTo>
                    <a:pt x="274" y="3477"/>
                  </a:lnTo>
                  <a:lnTo>
                    <a:pt x="274" y="3569"/>
                  </a:lnTo>
                  <a:lnTo>
                    <a:pt x="274" y="3660"/>
                  </a:lnTo>
                  <a:lnTo>
                    <a:pt x="274" y="3751"/>
                  </a:lnTo>
                  <a:lnTo>
                    <a:pt x="274" y="3842"/>
                  </a:lnTo>
                  <a:lnTo>
                    <a:pt x="274" y="3933"/>
                  </a:lnTo>
                  <a:lnTo>
                    <a:pt x="274" y="4024"/>
                  </a:lnTo>
                  <a:lnTo>
                    <a:pt x="274" y="4116"/>
                  </a:lnTo>
                  <a:lnTo>
                    <a:pt x="283" y="4156"/>
                  </a:lnTo>
                  <a:lnTo>
                    <a:pt x="294" y="4207"/>
                  </a:lnTo>
                  <a:lnTo>
                    <a:pt x="299" y="4234"/>
                  </a:lnTo>
                  <a:lnTo>
                    <a:pt x="305" y="4263"/>
                  </a:lnTo>
                  <a:lnTo>
                    <a:pt x="310" y="4291"/>
                  </a:lnTo>
                  <a:lnTo>
                    <a:pt x="313" y="4320"/>
                  </a:lnTo>
                  <a:lnTo>
                    <a:pt x="315" y="4348"/>
                  </a:lnTo>
                  <a:lnTo>
                    <a:pt x="315" y="4375"/>
                  </a:lnTo>
                  <a:lnTo>
                    <a:pt x="314" y="4387"/>
                  </a:lnTo>
                  <a:lnTo>
                    <a:pt x="313" y="4400"/>
                  </a:lnTo>
                  <a:lnTo>
                    <a:pt x="311" y="4412"/>
                  </a:lnTo>
                  <a:lnTo>
                    <a:pt x="307" y="4423"/>
                  </a:lnTo>
                  <a:lnTo>
                    <a:pt x="303" y="4433"/>
                  </a:lnTo>
                  <a:lnTo>
                    <a:pt x="298" y="4444"/>
                  </a:lnTo>
                  <a:lnTo>
                    <a:pt x="293" y="4453"/>
                  </a:lnTo>
                  <a:lnTo>
                    <a:pt x="286" y="4460"/>
                  </a:lnTo>
                  <a:lnTo>
                    <a:pt x="278" y="4468"/>
                  </a:lnTo>
                  <a:lnTo>
                    <a:pt x="270" y="4474"/>
                  </a:lnTo>
                  <a:lnTo>
                    <a:pt x="260" y="4479"/>
                  </a:lnTo>
                  <a:lnTo>
                    <a:pt x="249" y="4484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02" name="Freeform 110"/>
            <p:cNvSpPr>
              <a:spLocks/>
            </p:cNvSpPr>
            <p:nvPr/>
          </p:nvSpPr>
          <p:spPr bwMode="auto">
            <a:xfrm>
              <a:off x="3977" y="2573"/>
              <a:ext cx="289" cy="432"/>
            </a:xfrm>
            <a:custGeom>
              <a:avLst/>
              <a:gdLst>
                <a:gd name="T0" fmla="*/ 69 w 1158"/>
                <a:gd name="T1" fmla="*/ 1641 h 1731"/>
                <a:gd name="T2" fmla="*/ 126 w 1158"/>
                <a:gd name="T3" fmla="*/ 1522 h 1731"/>
                <a:gd name="T4" fmla="*/ 208 w 1158"/>
                <a:gd name="T5" fmla="*/ 1390 h 1731"/>
                <a:gd name="T6" fmla="*/ 379 w 1158"/>
                <a:gd name="T7" fmla="*/ 1153 h 1731"/>
                <a:gd name="T8" fmla="*/ 520 w 1158"/>
                <a:gd name="T9" fmla="*/ 943 h 1731"/>
                <a:gd name="T10" fmla="*/ 564 w 1158"/>
                <a:gd name="T11" fmla="*/ 852 h 1731"/>
                <a:gd name="T12" fmla="*/ 566 w 1158"/>
                <a:gd name="T13" fmla="*/ 801 h 1731"/>
                <a:gd name="T14" fmla="*/ 557 w 1158"/>
                <a:gd name="T15" fmla="*/ 798 h 1731"/>
                <a:gd name="T16" fmla="*/ 498 w 1158"/>
                <a:gd name="T17" fmla="*/ 841 h 1731"/>
                <a:gd name="T18" fmla="*/ 384 w 1158"/>
                <a:gd name="T19" fmla="*/ 953 h 1731"/>
                <a:gd name="T20" fmla="*/ 283 w 1158"/>
                <a:gd name="T21" fmla="*/ 1021 h 1731"/>
                <a:gd name="T22" fmla="*/ 220 w 1158"/>
                <a:gd name="T23" fmla="*/ 1048 h 1731"/>
                <a:gd name="T24" fmla="*/ 131 w 1158"/>
                <a:gd name="T25" fmla="*/ 1072 h 1731"/>
                <a:gd name="T26" fmla="*/ 0 w 1158"/>
                <a:gd name="T27" fmla="*/ 1078 h 1731"/>
                <a:gd name="T28" fmla="*/ 42 w 1158"/>
                <a:gd name="T29" fmla="*/ 1035 h 1731"/>
                <a:gd name="T30" fmla="*/ 215 w 1158"/>
                <a:gd name="T31" fmla="*/ 988 h 1731"/>
                <a:gd name="T32" fmla="*/ 318 w 1158"/>
                <a:gd name="T33" fmla="*/ 943 h 1731"/>
                <a:gd name="T34" fmla="*/ 391 w 1158"/>
                <a:gd name="T35" fmla="*/ 896 h 1731"/>
                <a:gd name="T36" fmla="*/ 451 w 1158"/>
                <a:gd name="T37" fmla="*/ 838 h 1731"/>
                <a:gd name="T38" fmla="*/ 492 w 1158"/>
                <a:gd name="T39" fmla="*/ 766 h 1731"/>
                <a:gd name="T40" fmla="*/ 512 w 1158"/>
                <a:gd name="T41" fmla="*/ 678 h 1731"/>
                <a:gd name="T42" fmla="*/ 489 w 1158"/>
                <a:gd name="T43" fmla="*/ 613 h 1731"/>
                <a:gd name="T44" fmla="*/ 457 w 1158"/>
                <a:gd name="T45" fmla="*/ 563 h 1731"/>
                <a:gd name="T46" fmla="*/ 428 w 1158"/>
                <a:gd name="T47" fmla="*/ 422 h 1731"/>
                <a:gd name="T48" fmla="*/ 440 w 1158"/>
                <a:gd name="T49" fmla="*/ 282 h 1731"/>
                <a:gd name="T50" fmla="*/ 492 w 1158"/>
                <a:gd name="T51" fmla="*/ 165 h 1731"/>
                <a:gd name="T52" fmla="*/ 575 w 1158"/>
                <a:gd name="T53" fmla="*/ 75 h 1731"/>
                <a:gd name="T54" fmla="*/ 681 w 1158"/>
                <a:gd name="T55" fmla="*/ 18 h 1731"/>
                <a:gd name="T56" fmla="*/ 800 w 1158"/>
                <a:gd name="T57" fmla="*/ 0 h 1731"/>
                <a:gd name="T58" fmla="*/ 926 w 1158"/>
                <a:gd name="T59" fmla="*/ 25 h 1731"/>
                <a:gd name="T60" fmla="*/ 1049 w 1158"/>
                <a:gd name="T61" fmla="*/ 97 h 1731"/>
                <a:gd name="T62" fmla="*/ 1112 w 1158"/>
                <a:gd name="T63" fmla="*/ 162 h 1731"/>
                <a:gd name="T64" fmla="*/ 1141 w 1158"/>
                <a:gd name="T65" fmla="*/ 219 h 1731"/>
                <a:gd name="T66" fmla="*/ 1156 w 1158"/>
                <a:gd name="T67" fmla="*/ 281 h 1731"/>
                <a:gd name="T68" fmla="*/ 1157 w 1158"/>
                <a:gd name="T69" fmla="*/ 347 h 1731"/>
                <a:gd name="T70" fmla="*/ 1148 w 1158"/>
                <a:gd name="T71" fmla="*/ 414 h 1731"/>
                <a:gd name="T72" fmla="*/ 1111 w 1158"/>
                <a:gd name="T73" fmla="*/ 535 h 1731"/>
                <a:gd name="T74" fmla="*/ 1061 w 1158"/>
                <a:gd name="T75" fmla="*/ 637 h 1731"/>
                <a:gd name="T76" fmla="*/ 1000 w 1158"/>
                <a:gd name="T77" fmla="*/ 683 h 1731"/>
                <a:gd name="T78" fmla="*/ 903 w 1158"/>
                <a:gd name="T79" fmla="*/ 742 h 1731"/>
                <a:gd name="T80" fmla="*/ 836 w 1158"/>
                <a:gd name="T81" fmla="*/ 772 h 1731"/>
                <a:gd name="T82" fmla="*/ 707 w 1158"/>
                <a:gd name="T83" fmla="*/ 784 h 1731"/>
                <a:gd name="T84" fmla="*/ 654 w 1158"/>
                <a:gd name="T85" fmla="*/ 798 h 1731"/>
                <a:gd name="T86" fmla="*/ 632 w 1158"/>
                <a:gd name="T87" fmla="*/ 818 h 1731"/>
                <a:gd name="T88" fmla="*/ 588 w 1158"/>
                <a:gd name="T89" fmla="*/ 919 h 1731"/>
                <a:gd name="T90" fmla="*/ 543 w 1158"/>
                <a:gd name="T91" fmla="*/ 997 h 1731"/>
                <a:gd name="T92" fmla="*/ 445 w 1158"/>
                <a:gd name="T93" fmla="*/ 1142 h 1731"/>
                <a:gd name="T94" fmla="*/ 264 w 1158"/>
                <a:gd name="T95" fmla="*/ 1465 h 1731"/>
                <a:gd name="T96" fmla="*/ 137 w 1158"/>
                <a:gd name="T97" fmla="*/ 1688 h 1731"/>
                <a:gd name="T98" fmla="*/ 104 w 1158"/>
                <a:gd name="T99" fmla="*/ 1731 h 1731"/>
                <a:gd name="T100" fmla="*/ 68 w 1158"/>
                <a:gd name="T101" fmla="*/ 1727 h 1731"/>
                <a:gd name="T102" fmla="*/ 51 w 1158"/>
                <a:gd name="T103" fmla="*/ 1719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8" h="1731">
                  <a:moveTo>
                    <a:pt x="51" y="1717"/>
                  </a:moveTo>
                  <a:lnTo>
                    <a:pt x="54" y="1693"/>
                  </a:lnTo>
                  <a:lnTo>
                    <a:pt x="60" y="1667"/>
                  </a:lnTo>
                  <a:lnTo>
                    <a:pt x="69" y="1641"/>
                  </a:lnTo>
                  <a:lnTo>
                    <a:pt x="80" y="1612"/>
                  </a:lnTo>
                  <a:lnTo>
                    <a:pt x="93" y="1583"/>
                  </a:lnTo>
                  <a:lnTo>
                    <a:pt x="108" y="1553"/>
                  </a:lnTo>
                  <a:lnTo>
                    <a:pt x="126" y="1522"/>
                  </a:lnTo>
                  <a:lnTo>
                    <a:pt x="144" y="1490"/>
                  </a:lnTo>
                  <a:lnTo>
                    <a:pt x="164" y="1456"/>
                  </a:lnTo>
                  <a:lnTo>
                    <a:pt x="186" y="1424"/>
                  </a:lnTo>
                  <a:lnTo>
                    <a:pt x="208" y="1390"/>
                  </a:lnTo>
                  <a:lnTo>
                    <a:pt x="232" y="1356"/>
                  </a:lnTo>
                  <a:lnTo>
                    <a:pt x="280" y="1288"/>
                  </a:lnTo>
                  <a:lnTo>
                    <a:pt x="329" y="1220"/>
                  </a:lnTo>
                  <a:lnTo>
                    <a:pt x="379" y="1153"/>
                  </a:lnTo>
                  <a:lnTo>
                    <a:pt x="425" y="1088"/>
                  </a:lnTo>
                  <a:lnTo>
                    <a:pt x="467" y="1028"/>
                  </a:lnTo>
                  <a:lnTo>
                    <a:pt x="504" y="970"/>
                  </a:lnTo>
                  <a:lnTo>
                    <a:pt x="520" y="943"/>
                  </a:lnTo>
                  <a:lnTo>
                    <a:pt x="535" y="919"/>
                  </a:lnTo>
                  <a:lnTo>
                    <a:pt x="547" y="894"/>
                  </a:lnTo>
                  <a:lnTo>
                    <a:pt x="556" y="873"/>
                  </a:lnTo>
                  <a:lnTo>
                    <a:pt x="564" y="852"/>
                  </a:lnTo>
                  <a:lnTo>
                    <a:pt x="567" y="833"/>
                  </a:lnTo>
                  <a:lnTo>
                    <a:pt x="570" y="818"/>
                  </a:lnTo>
                  <a:lnTo>
                    <a:pt x="567" y="803"/>
                  </a:lnTo>
                  <a:lnTo>
                    <a:pt x="566" y="801"/>
                  </a:lnTo>
                  <a:lnTo>
                    <a:pt x="565" y="800"/>
                  </a:lnTo>
                  <a:lnTo>
                    <a:pt x="564" y="798"/>
                  </a:lnTo>
                  <a:lnTo>
                    <a:pt x="562" y="797"/>
                  </a:lnTo>
                  <a:lnTo>
                    <a:pt x="557" y="798"/>
                  </a:lnTo>
                  <a:lnTo>
                    <a:pt x="552" y="800"/>
                  </a:lnTo>
                  <a:lnTo>
                    <a:pt x="539" y="804"/>
                  </a:lnTo>
                  <a:lnTo>
                    <a:pt x="528" y="807"/>
                  </a:lnTo>
                  <a:lnTo>
                    <a:pt x="498" y="841"/>
                  </a:lnTo>
                  <a:lnTo>
                    <a:pt x="469" y="874"/>
                  </a:lnTo>
                  <a:lnTo>
                    <a:pt x="440" y="902"/>
                  </a:lnTo>
                  <a:lnTo>
                    <a:pt x="412" y="929"/>
                  </a:lnTo>
                  <a:lnTo>
                    <a:pt x="384" y="953"/>
                  </a:lnTo>
                  <a:lnTo>
                    <a:pt x="356" y="975"/>
                  </a:lnTo>
                  <a:lnTo>
                    <a:pt x="328" y="995"/>
                  </a:lnTo>
                  <a:lnTo>
                    <a:pt x="299" y="1013"/>
                  </a:lnTo>
                  <a:lnTo>
                    <a:pt x="283" y="1021"/>
                  </a:lnTo>
                  <a:lnTo>
                    <a:pt x="269" y="1029"/>
                  </a:lnTo>
                  <a:lnTo>
                    <a:pt x="253" y="1035"/>
                  </a:lnTo>
                  <a:lnTo>
                    <a:pt x="236" y="1042"/>
                  </a:lnTo>
                  <a:lnTo>
                    <a:pt x="220" y="1048"/>
                  </a:lnTo>
                  <a:lnTo>
                    <a:pt x="204" y="1053"/>
                  </a:lnTo>
                  <a:lnTo>
                    <a:pt x="186" y="1059"/>
                  </a:lnTo>
                  <a:lnTo>
                    <a:pt x="168" y="1063"/>
                  </a:lnTo>
                  <a:lnTo>
                    <a:pt x="131" y="1072"/>
                  </a:lnTo>
                  <a:lnTo>
                    <a:pt x="90" y="1079"/>
                  </a:lnTo>
                  <a:lnTo>
                    <a:pt x="47" y="1085"/>
                  </a:lnTo>
                  <a:lnTo>
                    <a:pt x="0" y="1089"/>
                  </a:lnTo>
                  <a:lnTo>
                    <a:pt x="0" y="1078"/>
                  </a:lnTo>
                  <a:lnTo>
                    <a:pt x="0" y="1066"/>
                  </a:lnTo>
                  <a:lnTo>
                    <a:pt x="0" y="1053"/>
                  </a:lnTo>
                  <a:lnTo>
                    <a:pt x="0" y="1043"/>
                  </a:lnTo>
                  <a:lnTo>
                    <a:pt x="42" y="1035"/>
                  </a:lnTo>
                  <a:lnTo>
                    <a:pt x="85" y="1025"/>
                  </a:lnTo>
                  <a:lnTo>
                    <a:pt x="128" y="1014"/>
                  </a:lnTo>
                  <a:lnTo>
                    <a:pt x="172" y="1002"/>
                  </a:lnTo>
                  <a:lnTo>
                    <a:pt x="215" y="988"/>
                  </a:lnTo>
                  <a:lnTo>
                    <a:pt x="257" y="971"/>
                  </a:lnTo>
                  <a:lnTo>
                    <a:pt x="279" y="962"/>
                  </a:lnTo>
                  <a:lnTo>
                    <a:pt x="299" y="953"/>
                  </a:lnTo>
                  <a:lnTo>
                    <a:pt x="318" y="943"/>
                  </a:lnTo>
                  <a:lnTo>
                    <a:pt x="338" y="932"/>
                  </a:lnTo>
                  <a:lnTo>
                    <a:pt x="356" y="921"/>
                  </a:lnTo>
                  <a:lnTo>
                    <a:pt x="374" y="910"/>
                  </a:lnTo>
                  <a:lnTo>
                    <a:pt x="391" y="896"/>
                  </a:lnTo>
                  <a:lnTo>
                    <a:pt x="408" y="883"/>
                  </a:lnTo>
                  <a:lnTo>
                    <a:pt x="424" y="869"/>
                  </a:lnTo>
                  <a:lnTo>
                    <a:pt x="437" y="853"/>
                  </a:lnTo>
                  <a:lnTo>
                    <a:pt x="451" y="838"/>
                  </a:lnTo>
                  <a:lnTo>
                    <a:pt x="463" y="821"/>
                  </a:lnTo>
                  <a:lnTo>
                    <a:pt x="474" y="804"/>
                  </a:lnTo>
                  <a:lnTo>
                    <a:pt x="484" y="785"/>
                  </a:lnTo>
                  <a:lnTo>
                    <a:pt x="492" y="766"/>
                  </a:lnTo>
                  <a:lnTo>
                    <a:pt x="500" y="746"/>
                  </a:lnTo>
                  <a:lnTo>
                    <a:pt x="506" y="724"/>
                  </a:lnTo>
                  <a:lnTo>
                    <a:pt x="509" y="702"/>
                  </a:lnTo>
                  <a:lnTo>
                    <a:pt x="512" y="678"/>
                  </a:lnTo>
                  <a:lnTo>
                    <a:pt x="513" y="655"/>
                  </a:lnTo>
                  <a:lnTo>
                    <a:pt x="504" y="637"/>
                  </a:lnTo>
                  <a:lnTo>
                    <a:pt x="497" y="624"/>
                  </a:lnTo>
                  <a:lnTo>
                    <a:pt x="489" y="613"/>
                  </a:lnTo>
                  <a:lnTo>
                    <a:pt x="481" y="603"/>
                  </a:lnTo>
                  <a:lnTo>
                    <a:pt x="473" y="593"/>
                  </a:lnTo>
                  <a:lnTo>
                    <a:pt x="465" y="580"/>
                  </a:lnTo>
                  <a:lnTo>
                    <a:pt x="457" y="563"/>
                  </a:lnTo>
                  <a:lnTo>
                    <a:pt x="449" y="539"/>
                  </a:lnTo>
                  <a:lnTo>
                    <a:pt x="439" y="500"/>
                  </a:lnTo>
                  <a:lnTo>
                    <a:pt x="433" y="461"/>
                  </a:lnTo>
                  <a:lnTo>
                    <a:pt x="428" y="422"/>
                  </a:lnTo>
                  <a:lnTo>
                    <a:pt x="427" y="385"/>
                  </a:lnTo>
                  <a:lnTo>
                    <a:pt x="429" y="349"/>
                  </a:lnTo>
                  <a:lnTo>
                    <a:pt x="434" y="316"/>
                  </a:lnTo>
                  <a:lnTo>
                    <a:pt x="440" y="282"/>
                  </a:lnTo>
                  <a:lnTo>
                    <a:pt x="449" y="251"/>
                  </a:lnTo>
                  <a:lnTo>
                    <a:pt x="462" y="220"/>
                  </a:lnTo>
                  <a:lnTo>
                    <a:pt x="475" y="192"/>
                  </a:lnTo>
                  <a:lnTo>
                    <a:pt x="492" y="165"/>
                  </a:lnTo>
                  <a:lnTo>
                    <a:pt x="510" y="139"/>
                  </a:lnTo>
                  <a:lnTo>
                    <a:pt x="530" y="116"/>
                  </a:lnTo>
                  <a:lnTo>
                    <a:pt x="552" y="95"/>
                  </a:lnTo>
                  <a:lnTo>
                    <a:pt x="575" y="75"/>
                  </a:lnTo>
                  <a:lnTo>
                    <a:pt x="600" y="57"/>
                  </a:lnTo>
                  <a:lnTo>
                    <a:pt x="626" y="43"/>
                  </a:lnTo>
                  <a:lnTo>
                    <a:pt x="653" y="29"/>
                  </a:lnTo>
                  <a:lnTo>
                    <a:pt x="681" y="18"/>
                  </a:lnTo>
                  <a:lnTo>
                    <a:pt x="709" y="10"/>
                  </a:lnTo>
                  <a:lnTo>
                    <a:pt x="739" y="5"/>
                  </a:lnTo>
                  <a:lnTo>
                    <a:pt x="769" y="1"/>
                  </a:lnTo>
                  <a:lnTo>
                    <a:pt x="800" y="0"/>
                  </a:lnTo>
                  <a:lnTo>
                    <a:pt x="831" y="1"/>
                  </a:lnTo>
                  <a:lnTo>
                    <a:pt x="863" y="7"/>
                  </a:lnTo>
                  <a:lnTo>
                    <a:pt x="894" y="14"/>
                  </a:lnTo>
                  <a:lnTo>
                    <a:pt x="926" y="25"/>
                  </a:lnTo>
                  <a:lnTo>
                    <a:pt x="957" y="38"/>
                  </a:lnTo>
                  <a:lnTo>
                    <a:pt x="988" y="54"/>
                  </a:lnTo>
                  <a:lnTo>
                    <a:pt x="1019" y="74"/>
                  </a:lnTo>
                  <a:lnTo>
                    <a:pt x="1049" y="97"/>
                  </a:lnTo>
                  <a:lnTo>
                    <a:pt x="1079" y="124"/>
                  </a:lnTo>
                  <a:lnTo>
                    <a:pt x="1091" y="136"/>
                  </a:lnTo>
                  <a:lnTo>
                    <a:pt x="1102" y="148"/>
                  </a:lnTo>
                  <a:lnTo>
                    <a:pt x="1112" y="162"/>
                  </a:lnTo>
                  <a:lnTo>
                    <a:pt x="1121" y="175"/>
                  </a:lnTo>
                  <a:lnTo>
                    <a:pt x="1128" y="190"/>
                  </a:lnTo>
                  <a:lnTo>
                    <a:pt x="1136" y="205"/>
                  </a:lnTo>
                  <a:lnTo>
                    <a:pt x="1141" y="219"/>
                  </a:lnTo>
                  <a:lnTo>
                    <a:pt x="1146" y="234"/>
                  </a:lnTo>
                  <a:lnTo>
                    <a:pt x="1150" y="249"/>
                  </a:lnTo>
                  <a:lnTo>
                    <a:pt x="1153" y="265"/>
                  </a:lnTo>
                  <a:lnTo>
                    <a:pt x="1156" y="281"/>
                  </a:lnTo>
                  <a:lnTo>
                    <a:pt x="1157" y="298"/>
                  </a:lnTo>
                  <a:lnTo>
                    <a:pt x="1158" y="313"/>
                  </a:lnTo>
                  <a:lnTo>
                    <a:pt x="1158" y="330"/>
                  </a:lnTo>
                  <a:lnTo>
                    <a:pt x="1157" y="347"/>
                  </a:lnTo>
                  <a:lnTo>
                    <a:pt x="1156" y="364"/>
                  </a:lnTo>
                  <a:lnTo>
                    <a:pt x="1153" y="381"/>
                  </a:lnTo>
                  <a:lnTo>
                    <a:pt x="1151" y="398"/>
                  </a:lnTo>
                  <a:lnTo>
                    <a:pt x="1148" y="414"/>
                  </a:lnTo>
                  <a:lnTo>
                    <a:pt x="1144" y="432"/>
                  </a:lnTo>
                  <a:lnTo>
                    <a:pt x="1136" y="466"/>
                  </a:lnTo>
                  <a:lnTo>
                    <a:pt x="1124" y="501"/>
                  </a:lnTo>
                  <a:lnTo>
                    <a:pt x="1111" y="535"/>
                  </a:lnTo>
                  <a:lnTo>
                    <a:pt x="1097" y="567"/>
                  </a:lnTo>
                  <a:lnTo>
                    <a:pt x="1082" y="601"/>
                  </a:lnTo>
                  <a:lnTo>
                    <a:pt x="1065" y="632"/>
                  </a:lnTo>
                  <a:lnTo>
                    <a:pt x="1061" y="637"/>
                  </a:lnTo>
                  <a:lnTo>
                    <a:pt x="1055" y="642"/>
                  </a:lnTo>
                  <a:lnTo>
                    <a:pt x="1045" y="651"/>
                  </a:lnTo>
                  <a:lnTo>
                    <a:pt x="1031" y="660"/>
                  </a:lnTo>
                  <a:lnTo>
                    <a:pt x="1000" y="683"/>
                  </a:lnTo>
                  <a:lnTo>
                    <a:pt x="963" y="708"/>
                  </a:lnTo>
                  <a:lnTo>
                    <a:pt x="942" y="720"/>
                  </a:lnTo>
                  <a:lnTo>
                    <a:pt x="922" y="732"/>
                  </a:lnTo>
                  <a:lnTo>
                    <a:pt x="903" y="742"/>
                  </a:lnTo>
                  <a:lnTo>
                    <a:pt x="884" y="752"/>
                  </a:lnTo>
                  <a:lnTo>
                    <a:pt x="866" y="761"/>
                  </a:lnTo>
                  <a:lnTo>
                    <a:pt x="850" y="767"/>
                  </a:lnTo>
                  <a:lnTo>
                    <a:pt x="836" y="772"/>
                  </a:lnTo>
                  <a:lnTo>
                    <a:pt x="823" y="774"/>
                  </a:lnTo>
                  <a:lnTo>
                    <a:pt x="776" y="776"/>
                  </a:lnTo>
                  <a:lnTo>
                    <a:pt x="737" y="779"/>
                  </a:lnTo>
                  <a:lnTo>
                    <a:pt x="707" y="784"/>
                  </a:lnTo>
                  <a:lnTo>
                    <a:pt x="681" y="788"/>
                  </a:lnTo>
                  <a:lnTo>
                    <a:pt x="671" y="792"/>
                  </a:lnTo>
                  <a:lnTo>
                    <a:pt x="662" y="795"/>
                  </a:lnTo>
                  <a:lnTo>
                    <a:pt x="654" y="798"/>
                  </a:lnTo>
                  <a:lnTo>
                    <a:pt x="647" y="802"/>
                  </a:lnTo>
                  <a:lnTo>
                    <a:pt x="641" y="806"/>
                  </a:lnTo>
                  <a:lnTo>
                    <a:pt x="637" y="812"/>
                  </a:lnTo>
                  <a:lnTo>
                    <a:pt x="632" y="818"/>
                  </a:lnTo>
                  <a:lnTo>
                    <a:pt x="628" y="823"/>
                  </a:lnTo>
                  <a:lnTo>
                    <a:pt x="614" y="853"/>
                  </a:lnTo>
                  <a:lnTo>
                    <a:pt x="599" y="894"/>
                  </a:lnTo>
                  <a:lnTo>
                    <a:pt x="588" y="919"/>
                  </a:lnTo>
                  <a:lnTo>
                    <a:pt x="573" y="948"/>
                  </a:lnTo>
                  <a:lnTo>
                    <a:pt x="564" y="964"/>
                  </a:lnTo>
                  <a:lnTo>
                    <a:pt x="554" y="979"/>
                  </a:lnTo>
                  <a:lnTo>
                    <a:pt x="543" y="997"/>
                  </a:lnTo>
                  <a:lnTo>
                    <a:pt x="529" y="1016"/>
                  </a:lnTo>
                  <a:lnTo>
                    <a:pt x="501" y="1057"/>
                  </a:lnTo>
                  <a:lnTo>
                    <a:pt x="473" y="1098"/>
                  </a:lnTo>
                  <a:lnTo>
                    <a:pt x="445" y="1142"/>
                  </a:lnTo>
                  <a:lnTo>
                    <a:pt x="418" y="1187"/>
                  </a:lnTo>
                  <a:lnTo>
                    <a:pt x="365" y="1279"/>
                  </a:lnTo>
                  <a:lnTo>
                    <a:pt x="315" y="1372"/>
                  </a:lnTo>
                  <a:lnTo>
                    <a:pt x="264" y="1465"/>
                  </a:lnTo>
                  <a:lnTo>
                    <a:pt x="214" y="1557"/>
                  </a:lnTo>
                  <a:lnTo>
                    <a:pt x="188" y="1601"/>
                  </a:lnTo>
                  <a:lnTo>
                    <a:pt x="163" y="1645"/>
                  </a:lnTo>
                  <a:lnTo>
                    <a:pt x="137" y="1688"/>
                  </a:lnTo>
                  <a:lnTo>
                    <a:pt x="111" y="1728"/>
                  </a:lnTo>
                  <a:lnTo>
                    <a:pt x="109" y="1729"/>
                  </a:lnTo>
                  <a:lnTo>
                    <a:pt x="107" y="1730"/>
                  </a:lnTo>
                  <a:lnTo>
                    <a:pt x="104" y="1731"/>
                  </a:lnTo>
                  <a:lnTo>
                    <a:pt x="99" y="1731"/>
                  </a:lnTo>
                  <a:lnTo>
                    <a:pt x="89" y="1731"/>
                  </a:lnTo>
                  <a:lnTo>
                    <a:pt x="79" y="1729"/>
                  </a:lnTo>
                  <a:lnTo>
                    <a:pt x="68" y="1727"/>
                  </a:lnTo>
                  <a:lnTo>
                    <a:pt x="59" y="1724"/>
                  </a:lnTo>
                  <a:lnTo>
                    <a:pt x="55" y="1722"/>
                  </a:lnTo>
                  <a:lnTo>
                    <a:pt x="53" y="1720"/>
                  </a:lnTo>
                  <a:lnTo>
                    <a:pt x="51" y="1719"/>
                  </a:lnTo>
                  <a:lnTo>
                    <a:pt x="51" y="1717"/>
                  </a:lnTo>
                  <a:close/>
                </a:path>
              </a:pathLst>
            </a:custGeom>
            <a:solidFill>
              <a:srgbClr val="E77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03" name="Freeform 111"/>
            <p:cNvSpPr>
              <a:spLocks/>
            </p:cNvSpPr>
            <p:nvPr/>
          </p:nvSpPr>
          <p:spPr bwMode="auto">
            <a:xfrm>
              <a:off x="3977" y="2573"/>
              <a:ext cx="289" cy="432"/>
            </a:xfrm>
            <a:custGeom>
              <a:avLst/>
              <a:gdLst>
                <a:gd name="T0" fmla="*/ 69 w 1158"/>
                <a:gd name="T1" fmla="*/ 1641 h 1731"/>
                <a:gd name="T2" fmla="*/ 126 w 1158"/>
                <a:gd name="T3" fmla="*/ 1522 h 1731"/>
                <a:gd name="T4" fmla="*/ 208 w 1158"/>
                <a:gd name="T5" fmla="*/ 1390 h 1731"/>
                <a:gd name="T6" fmla="*/ 379 w 1158"/>
                <a:gd name="T7" fmla="*/ 1153 h 1731"/>
                <a:gd name="T8" fmla="*/ 520 w 1158"/>
                <a:gd name="T9" fmla="*/ 943 h 1731"/>
                <a:gd name="T10" fmla="*/ 564 w 1158"/>
                <a:gd name="T11" fmla="*/ 852 h 1731"/>
                <a:gd name="T12" fmla="*/ 566 w 1158"/>
                <a:gd name="T13" fmla="*/ 801 h 1731"/>
                <a:gd name="T14" fmla="*/ 557 w 1158"/>
                <a:gd name="T15" fmla="*/ 798 h 1731"/>
                <a:gd name="T16" fmla="*/ 498 w 1158"/>
                <a:gd name="T17" fmla="*/ 841 h 1731"/>
                <a:gd name="T18" fmla="*/ 384 w 1158"/>
                <a:gd name="T19" fmla="*/ 953 h 1731"/>
                <a:gd name="T20" fmla="*/ 283 w 1158"/>
                <a:gd name="T21" fmla="*/ 1021 h 1731"/>
                <a:gd name="T22" fmla="*/ 220 w 1158"/>
                <a:gd name="T23" fmla="*/ 1048 h 1731"/>
                <a:gd name="T24" fmla="*/ 131 w 1158"/>
                <a:gd name="T25" fmla="*/ 1072 h 1731"/>
                <a:gd name="T26" fmla="*/ 0 w 1158"/>
                <a:gd name="T27" fmla="*/ 1078 h 1731"/>
                <a:gd name="T28" fmla="*/ 42 w 1158"/>
                <a:gd name="T29" fmla="*/ 1035 h 1731"/>
                <a:gd name="T30" fmla="*/ 215 w 1158"/>
                <a:gd name="T31" fmla="*/ 988 h 1731"/>
                <a:gd name="T32" fmla="*/ 318 w 1158"/>
                <a:gd name="T33" fmla="*/ 943 h 1731"/>
                <a:gd name="T34" fmla="*/ 391 w 1158"/>
                <a:gd name="T35" fmla="*/ 896 h 1731"/>
                <a:gd name="T36" fmla="*/ 451 w 1158"/>
                <a:gd name="T37" fmla="*/ 838 h 1731"/>
                <a:gd name="T38" fmla="*/ 492 w 1158"/>
                <a:gd name="T39" fmla="*/ 766 h 1731"/>
                <a:gd name="T40" fmla="*/ 512 w 1158"/>
                <a:gd name="T41" fmla="*/ 678 h 1731"/>
                <a:gd name="T42" fmla="*/ 489 w 1158"/>
                <a:gd name="T43" fmla="*/ 613 h 1731"/>
                <a:gd name="T44" fmla="*/ 457 w 1158"/>
                <a:gd name="T45" fmla="*/ 563 h 1731"/>
                <a:gd name="T46" fmla="*/ 428 w 1158"/>
                <a:gd name="T47" fmla="*/ 422 h 1731"/>
                <a:gd name="T48" fmla="*/ 440 w 1158"/>
                <a:gd name="T49" fmla="*/ 282 h 1731"/>
                <a:gd name="T50" fmla="*/ 492 w 1158"/>
                <a:gd name="T51" fmla="*/ 165 h 1731"/>
                <a:gd name="T52" fmla="*/ 575 w 1158"/>
                <a:gd name="T53" fmla="*/ 75 h 1731"/>
                <a:gd name="T54" fmla="*/ 681 w 1158"/>
                <a:gd name="T55" fmla="*/ 18 h 1731"/>
                <a:gd name="T56" fmla="*/ 800 w 1158"/>
                <a:gd name="T57" fmla="*/ 0 h 1731"/>
                <a:gd name="T58" fmla="*/ 926 w 1158"/>
                <a:gd name="T59" fmla="*/ 25 h 1731"/>
                <a:gd name="T60" fmla="*/ 1049 w 1158"/>
                <a:gd name="T61" fmla="*/ 97 h 1731"/>
                <a:gd name="T62" fmla="*/ 1112 w 1158"/>
                <a:gd name="T63" fmla="*/ 162 h 1731"/>
                <a:gd name="T64" fmla="*/ 1141 w 1158"/>
                <a:gd name="T65" fmla="*/ 219 h 1731"/>
                <a:gd name="T66" fmla="*/ 1156 w 1158"/>
                <a:gd name="T67" fmla="*/ 281 h 1731"/>
                <a:gd name="T68" fmla="*/ 1157 w 1158"/>
                <a:gd name="T69" fmla="*/ 347 h 1731"/>
                <a:gd name="T70" fmla="*/ 1148 w 1158"/>
                <a:gd name="T71" fmla="*/ 414 h 1731"/>
                <a:gd name="T72" fmla="*/ 1111 w 1158"/>
                <a:gd name="T73" fmla="*/ 535 h 1731"/>
                <a:gd name="T74" fmla="*/ 1061 w 1158"/>
                <a:gd name="T75" fmla="*/ 637 h 1731"/>
                <a:gd name="T76" fmla="*/ 1000 w 1158"/>
                <a:gd name="T77" fmla="*/ 683 h 1731"/>
                <a:gd name="T78" fmla="*/ 903 w 1158"/>
                <a:gd name="T79" fmla="*/ 742 h 1731"/>
                <a:gd name="T80" fmla="*/ 836 w 1158"/>
                <a:gd name="T81" fmla="*/ 772 h 1731"/>
                <a:gd name="T82" fmla="*/ 707 w 1158"/>
                <a:gd name="T83" fmla="*/ 784 h 1731"/>
                <a:gd name="T84" fmla="*/ 654 w 1158"/>
                <a:gd name="T85" fmla="*/ 798 h 1731"/>
                <a:gd name="T86" fmla="*/ 632 w 1158"/>
                <a:gd name="T87" fmla="*/ 818 h 1731"/>
                <a:gd name="T88" fmla="*/ 588 w 1158"/>
                <a:gd name="T89" fmla="*/ 919 h 1731"/>
                <a:gd name="T90" fmla="*/ 543 w 1158"/>
                <a:gd name="T91" fmla="*/ 997 h 1731"/>
                <a:gd name="T92" fmla="*/ 445 w 1158"/>
                <a:gd name="T93" fmla="*/ 1142 h 1731"/>
                <a:gd name="T94" fmla="*/ 264 w 1158"/>
                <a:gd name="T95" fmla="*/ 1465 h 1731"/>
                <a:gd name="T96" fmla="*/ 137 w 1158"/>
                <a:gd name="T97" fmla="*/ 1688 h 1731"/>
                <a:gd name="T98" fmla="*/ 104 w 1158"/>
                <a:gd name="T99" fmla="*/ 1731 h 1731"/>
                <a:gd name="T100" fmla="*/ 68 w 1158"/>
                <a:gd name="T101" fmla="*/ 1727 h 1731"/>
                <a:gd name="T102" fmla="*/ 51 w 1158"/>
                <a:gd name="T103" fmla="*/ 1719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8" h="1731">
                  <a:moveTo>
                    <a:pt x="51" y="1717"/>
                  </a:moveTo>
                  <a:lnTo>
                    <a:pt x="54" y="1693"/>
                  </a:lnTo>
                  <a:lnTo>
                    <a:pt x="60" y="1667"/>
                  </a:lnTo>
                  <a:lnTo>
                    <a:pt x="69" y="1641"/>
                  </a:lnTo>
                  <a:lnTo>
                    <a:pt x="80" y="1612"/>
                  </a:lnTo>
                  <a:lnTo>
                    <a:pt x="93" y="1583"/>
                  </a:lnTo>
                  <a:lnTo>
                    <a:pt x="108" y="1553"/>
                  </a:lnTo>
                  <a:lnTo>
                    <a:pt x="126" y="1522"/>
                  </a:lnTo>
                  <a:lnTo>
                    <a:pt x="144" y="1490"/>
                  </a:lnTo>
                  <a:lnTo>
                    <a:pt x="164" y="1456"/>
                  </a:lnTo>
                  <a:lnTo>
                    <a:pt x="186" y="1424"/>
                  </a:lnTo>
                  <a:lnTo>
                    <a:pt x="208" y="1390"/>
                  </a:lnTo>
                  <a:lnTo>
                    <a:pt x="232" y="1356"/>
                  </a:lnTo>
                  <a:lnTo>
                    <a:pt x="280" y="1288"/>
                  </a:lnTo>
                  <a:lnTo>
                    <a:pt x="329" y="1220"/>
                  </a:lnTo>
                  <a:lnTo>
                    <a:pt x="379" y="1153"/>
                  </a:lnTo>
                  <a:lnTo>
                    <a:pt x="425" y="1088"/>
                  </a:lnTo>
                  <a:lnTo>
                    <a:pt x="467" y="1028"/>
                  </a:lnTo>
                  <a:lnTo>
                    <a:pt x="504" y="970"/>
                  </a:lnTo>
                  <a:lnTo>
                    <a:pt x="520" y="943"/>
                  </a:lnTo>
                  <a:lnTo>
                    <a:pt x="535" y="919"/>
                  </a:lnTo>
                  <a:lnTo>
                    <a:pt x="547" y="894"/>
                  </a:lnTo>
                  <a:lnTo>
                    <a:pt x="556" y="873"/>
                  </a:lnTo>
                  <a:lnTo>
                    <a:pt x="564" y="852"/>
                  </a:lnTo>
                  <a:lnTo>
                    <a:pt x="567" y="833"/>
                  </a:lnTo>
                  <a:lnTo>
                    <a:pt x="570" y="818"/>
                  </a:lnTo>
                  <a:lnTo>
                    <a:pt x="567" y="803"/>
                  </a:lnTo>
                  <a:lnTo>
                    <a:pt x="566" y="801"/>
                  </a:lnTo>
                  <a:lnTo>
                    <a:pt x="565" y="800"/>
                  </a:lnTo>
                  <a:lnTo>
                    <a:pt x="564" y="798"/>
                  </a:lnTo>
                  <a:lnTo>
                    <a:pt x="562" y="797"/>
                  </a:lnTo>
                  <a:lnTo>
                    <a:pt x="557" y="798"/>
                  </a:lnTo>
                  <a:lnTo>
                    <a:pt x="552" y="800"/>
                  </a:lnTo>
                  <a:lnTo>
                    <a:pt x="539" y="804"/>
                  </a:lnTo>
                  <a:lnTo>
                    <a:pt x="528" y="807"/>
                  </a:lnTo>
                  <a:lnTo>
                    <a:pt x="498" y="841"/>
                  </a:lnTo>
                  <a:lnTo>
                    <a:pt x="469" y="874"/>
                  </a:lnTo>
                  <a:lnTo>
                    <a:pt x="440" y="902"/>
                  </a:lnTo>
                  <a:lnTo>
                    <a:pt x="412" y="929"/>
                  </a:lnTo>
                  <a:lnTo>
                    <a:pt x="384" y="953"/>
                  </a:lnTo>
                  <a:lnTo>
                    <a:pt x="356" y="975"/>
                  </a:lnTo>
                  <a:lnTo>
                    <a:pt x="328" y="995"/>
                  </a:lnTo>
                  <a:lnTo>
                    <a:pt x="299" y="1013"/>
                  </a:lnTo>
                  <a:lnTo>
                    <a:pt x="283" y="1021"/>
                  </a:lnTo>
                  <a:lnTo>
                    <a:pt x="269" y="1029"/>
                  </a:lnTo>
                  <a:lnTo>
                    <a:pt x="253" y="1035"/>
                  </a:lnTo>
                  <a:lnTo>
                    <a:pt x="236" y="1042"/>
                  </a:lnTo>
                  <a:lnTo>
                    <a:pt x="220" y="1048"/>
                  </a:lnTo>
                  <a:lnTo>
                    <a:pt x="204" y="1053"/>
                  </a:lnTo>
                  <a:lnTo>
                    <a:pt x="186" y="1059"/>
                  </a:lnTo>
                  <a:lnTo>
                    <a:pt x="168" y="1063"/>
                  </a:lnTo>
                  <a:lnTo>
                    <a:pt x="131" y="1072"/>
                  </a:lnTo>
                  <a:lnTo>
                    <a:pt x="90" y="1079"/>
                  </a:lnTo>
                  <a:lnTo>
                    <a:pt x="47" y="1085"/>
                  </a:lnTo>
                  <a:lnTo>
                    <a:pt x="0" y="1089"/>
                  </a:lnTo>
                  <a:lnTo>
                    <a:pt x="0" y="1078"/>
                  </a:lnTo>
                  <a:lnTo>
                    <a:pt x="0" y="1066"/>
                  </a:lnTo>
                  <a:lnTo>
                    <a:pt x="0" y="1053"/>
                  </a:lnTo>
                  <a:lnTo>
                    <a:pt x="0" y="1043"/>
                  </a:lnTo>
                  <a:lnTo>
                    <a:pt x="42" y="1035"/>
                  </a:lnTo>
                  <a:lnTo>
                    <a:pt x="85" y="1025"/>
                  </a:lnTo>
                  <a:lnTo>
                    <a:pt x="128" y="1014"/>
                  </a:lnTo>
                  <a:lnTo>
                    <a:pt x="172" y="1002"/>
                  </a:lnTo>
                  <a:lnTo>
                    <a:pt x="215" y="988"/>
                  </a:lnTo>
                  <a:lnTo>
                    <a:pt x="257" y="971"/>
                  </a:lnTo>
                  <a:lnTo>
                    <a:pt x="279" y="962"/>
                  </a:lnTo>
                  <a:lnTo>
                    <a:pt x="299" y="953"/>
                  </a:lnTo>
                  <a:lnTo>
                    <a:pt x="318" y="943"/>
                  </a:lnTo>
                  <a:lnTo>
                    <a:pt x="338" y="932"/>
                  </a:lnTo>
                  <a:lnTo>
                    <a:pt x="356" y="921"/>
                  </a:lnTo>
                  <a:lnTo>
                    <a:pt x="374" y="910"/>
                  </a:lnTo>
                  <a:lnTo>
                    <a:pt x="391" y="896"/>
                  </a:lnTo>
                  <a:lnTo>
                    <a:pt x="408" y="883"/>
                  </a:lnTo>
                  <a:lnTo>
                    <a:pt x="424" y="869"/>
                  </a:lnTo>
                  <a:lnTo>
                    <a:pt x="437" y="853"/>
                  </a:lnTo>
                  <a:lnTo>
                    <a:pt x="451" y="838"/>
                  </a:lnTo>
                  <a:lnTo>
                    <a:pt x="463" y="821"/>
                  </a:lnTo>
                  <a:lnTo>
                    <a:pt x="474" y="804"/>
                  </a:lnTo>
                  <a:lnTo>
                    <a:pt x="484" y="785"/>
                  </a:lnTo>
                  <a:lnTo>
                    <a:pt x="492" y="766"/>
                  </a:lnTo>
                  <a:lnTo>
                    <a:pt x="500" y="746"/>
                  </a:lnTo>
                  <a:lnTo>
                    <a:pt x="506" y="724"/>
                  </a:lnTo>
                  <a:lnTo>
                    <a:pt x="509" y="702"/>
                  </a:lnTo>
                  <a:lnTo>
                    <a:pt x="512" y="678"/>
                  </a:lnTo>
                  <a:lnTo>
                    <a:pt x="513" y="655"/>
                  </a:lnTo>
                  <a:lnTo>
                    <a:pt x="504" y="637"/>
                  </a:lnTo>
                  <a:lnTo>
                    <a:pt x="497" y="624"/>
                  </a:lnTo>
                  <a:lnTo>
                    <a:pt x="489" y="613"/>
                  </a:lnTo>
                  <a:lnTo>
                    <a:pt x="481" y="603"/>
                  </a:lnTo>
                  <a:lnTo>
                    <a:pt x="473" y="593"/>
                  </a:lnTo>
                  <a:lnTo>
                    <a:pt x="465" y="580"/>
                  </a:lnTo>
                  <a:lnTo>
                    <a:pt x="457" y="563"/>
                  </a:lnTo>
                  <a:lnTo>
                    <a:pt x="449" y="539"/>
                  </a:lnTo>
                  <a:lnTo>
                    <a:pt x="439" y="500"/>
                  </a:lnTo>
                  <a:lnTo>
                    <a:pt x="433" y="461"/>
                  </a:lnTo>
                  <a:lnTo>
                    <a:pt x="428" y="422"/>
                  </a:lnTo>
                  <a:lnTo>
                    <a:pt x="427" y="385"/>
                  </a:lnTo>
                  <a:lnTo>
                    <a:pt x="429" y="349"/>
                  </a:lnTo>
                  <a:lnTo>
                    <a:pt x="434" y="316"/>
                  </a:lnTo>
                  <a:lnTo>
                    <a:pt x="440" y="282"/>
                  </a:lnTo>
                  <a:lnTo>
                    <a:pt x="449" y="251"/>
                  </a:lnTo>
                  <a:lnTo>
                    <a:pt x="462" y="220"/>
                  </a:lnTo>
                  <a:lnTo>
                    <a:pt x="475" y="192"/>
                  </a:lnTo>
                  <a:lnTo>
                    <a:pt x="492" y="165"/>
                  </a:lnTo>
                  <a:lnTo>
                    <a:pt x="510" y="139"/>
                  </a:lnTo>
                  <a:lnTo>
                    <a:pt x="530" y="116"/>
                  </a:lnTo>
                  <a:lnTo>
                    <a:pt x="552" y="95"/>
                  </a:lnTo>
                  <a:lnTo>
                    <a:pt x="575" y="75"/>
                  </a:lnTo>
                  <a:lnTo>
                    <a:pt x="600" y="57"/>
                  </a:lnTo>
                  <a:lnTo>
                    <a:pt x="626" y="43"/>
                  </a:lnTo>
                  <a:lnTo>
                    <a:pt x="653" y="29"/>
                  </a:lnTo>
                  <a:lnTo>
                    <a:pt x="681" y="18"/>
                  </a:lnTo>
                  <a:lnTo>
                    <a:pt x="709" y="10"/>
                  </a:lnTo>
                  <a:lnTo>
                    <a:pt x="739" y="5"/>
                  </a:lnTo>
                  <a:lnTo>
                    <a:pt x="769" y="1"/>
                  </a:lnTo>
                  <a:lnTo>
                    <a:pt x="800" y="0"/>
                  </a:lnTo>
                  <a:lnTo>
                    <a:pt x="831" y="1"/>
                  </a:lnTo>
                  <a:lnTo>
                    <a:pt x="863" y="7"/>
                  </a:lnTo>
                  <a:lnTo>
                    <a:pt x="894" y="14"/>
                  </a:lnTo>
                  <a:lnTo>
                    <a:pt x="926" y="25"/>
                  </a:lnTo>
                  <a:lnTo>
                    <a:pt x="957" y="38"/>
                  </a:lnTo>
                  <a:lnTo>
                    <a:pt x="988" y="54"/>
                  </a:lnTo>
                  <a:lnTo>
                    <a:pt x="1019" y="74"/>
                  </a:lnTo>
                  <a:lnTo>
                    <a:pt x="1049" y="97"/>
                  </a:lnTo>
                  <a:lnTo>
                    <a:pt x="1079" y="124"/>
                  </a:lnTo>
                  <a:lnTo>
                    <a:pt x="1091" y="136"/>
                  </a:lnTo>
                  <a:lnTo>
                    <a:pt x="1102" y="148"/>
                  </a:lnTo>
                  <a:lnTo>
                    <a:pt x="1112" y="162"/>
                  </a:lnTo>
                  <a:lnTo>
                    <a:pt x="1121" y="175"/>
                  </a:lnTo>
                  <a:lnTo>
                    <a:pt x="1128" y="190"/>
                  </a:lnTo>
                  <a:lnTo>
                    <a:pt x="1136" y="205"/>
                  </a:lnTo>
                  <a:lnTo>
                    <a:pt x="1141" y="219"/>
                  </a:lnTo>
                  <a:lnTo>
                    <a:pt x="1146" y="234"/>
                  </a:lnTo>
                  <a:lnTo>
                    <a:pt x="1150" y="249"/>
                  </a:lnTo>
                  <a:lnTo>
                    <a:pt x="1153" y="265"/>
                  </a:lnTo>
                  <a:lnTo>
                    <a:pt x="1156" y="281"/>
                  </a:lnTo>
                  <a:lnTo>
                    <a:pt x="1157" y="298"/>
                  </a:lnTo>
                  <a:lnTo>
                    <a:pt x="1158" y="313"/>
                  </a:lnTo>
                  <a:lnTo>
                    <a:pt x="1158" y="330"/>
                  </a:lnTo>
                  <a:lnTo>
                    <a:pt x="1157" y="347"/>
                  </a:lnTo>
                  <a:lnTo>
                    <a:pt x="1156" y="364"/>
                  </a:lnTo>
                  <a:lnTo>
                    <a:pt x="1153" y="381"/>
                  </a:lnTo>
                  <a:lnTo>
                    <a:pt x="1151" y="398"/>
                  </a:lnTo>
                  <a:lnTo>
                    <a:pt x="1148" y="414"/>
                  </a:lnTo>
                  <a:lnTo>
                    <a:pt x="1144" y="432"/>
                  </a:lnTo>
                  <a:lnTo>
                    <a:pt x="1136" y="466"/>
                  </a:lnTo>
                  <a:lnTo>
                    <a:pt x="1124" y="501"/>
                  </a:lnTo>
                  <a:lnTo>
                    <a:pt x="1111" y="535"/>
                  </a:lnTo>
                  <a:lnTo>
                    <a:pt x="1097" y="567"/>
                  </a:lnTo>
                  <a:lnTo>
                    <a:pt x="1082" y="601"/>
                  </a:lnTo>
                  <a:lnTo>
                    <a:pt x="1065" y="632"/>
                  </a:lnTo>
                  <a:lnTo>
                    <a:pt x="1061" y="637"/>
                  </a:lnTo>
                  <a:lnTo>
                    <a:pt x="1055" y="642"/>
                  </a:lnTo>
                  <a:lnTo>
                    <a:pt x="1045" y="651"/>
                  </a:lnTo>
                  <a:lnTo>
                    <a:pt x="1031" y="660"/>
                  </a:lnTo>
                  <a:lnTo>
                    <a:pt x="1000" y="683"/>
                  </a:lnTo>
                  <a:lnTo>
                    <a:pt x="963" y="708"/>
                  </a:lnTo>
                  <a:lnTo>
                    <a:pt x="942" y="720"/>
                  </a:lnTo>
                  <a:lnTo>
                    <a:pt x="922" y="732"/>
                  </a:lnTo>
                  <a:lnTo>
                    <a:pt x="903" y="742"/>
                  </a:lnTo>
                  <a:lnTo>
                    <a:pt x="884" y="752"/>
                  </a:lnTo>
                  <a:lnTo>
                    <a:pt x="866" y="761"/>
                  </a:lnTo>
                  <a:lnTo>
                    <a:pt x="850" y="767"/>
                  </a:lnTo>
                  <a:lnTo>
                    <a:pt x="836" y="772"/>
                  </a:lnTo>
                  <a:lnTo>
                    <a:pt x="823" y="774"/>
                  </a:lnTo>
                  <a:lnTo>
                    <a:pt x="776" y="776"/>
                  </a:lnTo>
                  <a:lnTo>
                    <a:pt x="737" y="779"/>
                  </a:lnTo>
                  <a:lnTo>
                    <a:pt x="707" y="784"/>
                  </a:lnTo>
                  <a:lnTo>
                    <a:pt x="681" y="788"/>
                  </a:lnTo>
                  <a:lnTo>
                    <a:pt x="671" y="792"/>
                  </a:lnTo>
                  <a:lnTo>
                    <a:pt x="662" y="795"/>
                  </a:lnTo>
                  <a:lnTo>
                    <a:pt x="654" y="798"/>
                  </a:lnTo>
                  <a:lnTo>
                    <a:pt x="647" y="802"/>
                  </a:lnTo>
                  <a:lnTo>
                    <a:pt x="641" y="806"/>
                  </a:lnTo>
                  <a:lnTo>
                    <a:pt x="637" y="812"/>
                  </a:lnTo>
                  <a:lnTo>
                    <a:pt x="632" y="818"/>
                  </a:lnTo>
                  <a:lnTo>
                    <a:pt x="628" y="823"/>
                  </a:lnTo>
                  <a:lnTo>
                    <a:pt x="614" y="853"/>
                  </a:lnTo>
                  <a:lnTo>
                    <a:pt x="599" y="894"/>
                  </a:lnTo>
                  <a:lnTo>
                    <a:pt x="588" y="919"/>
                  </a:lnTo>
                  <a:lnTo>
                    <a:pt x="573" y="948"/>
                  </a:lnTo>
                  <a:lnTo>
                    <a:pt x="564" y="964"/>
                  </a:lnTo>
                  <a:lnTo>
                    <a:pt x="554" y="979"/>
                  </a:lnTo>
                  <a:lnTo>
                    <a:pt x="543" y="997"/>
                  </a:lnTo>
                  <a:lnTo>
                    <a:pt x="529" y="1016"/>
                  </a:lnTo>
                  <a:lnTo>
                    <a:pt x="501" y="1057"/>
                  </a:lnTo>
                  <a:lnTo>
                    <a:pt x="473" y="1098"/>
                  </a:lnTo>
                  <a:lnTo>
                    <a:pt x="445" y="1142"/>
                  </a:lnTo>
                  <a:lnTo>
                    <a:pt x="418" y="1187"/>
                  </a:lnTo>
                  <a:lnTo>
                    <a:pt x="365" y="1279"/>
                  </a:lnTo>
                  <a:lnTo>
                    <a:pt x="315" y="1372"/>
                  </a:lnTo>
                  <a:lnTo>
                    <a:pt x="264" y="1465"/>
                  </a:lnTo>
                  <a:lnTo>
                    <a:pt x="214" y="1557"/>
                  </a:lnTo>
                  <a:lnTo>
                    <a:pt x="188" y="1601"/>
                  </a:lnTo>
                  <a:lnTo>
                    <a:pt x="163" y="1645"/>
                  </a:lnTo>
                  <a:lnTo>
                    <a:pt x="137" y="1688"/>
                  </a:lnTo>
                  <a:lnTo>
                    <a:pt x="111" y="1728"/>
                  </a:lnTo>
                  <a:lnTo>
                    <a:pt x="109" y="1729"/>
                  </a:lnTo>
                  <a:lnTo>
                    <a:pt x="107" y="1730"/>
                  </a:lnTo>
                  <a:lnTo>
                    <a:pt x="104" y="1731"/>
                  </a:lnTo>
                  <a:lnTo>
                    <a:pt x="99" y="1731"/>
                  </a:lnTo>
                  <a:lnTo>
                    <a:pt x="89" y="1731"/>
                  </a:lnTo>
                  <a:lnTo>
                    <a:pt x="79" y="1729"/>
                  </a:lnTo>
                  <a:lnTo>
                    <a:pt x="68" y="1727"/>
                  </a:lnTo>
                  <a:lnTo>
                    <a:pt x="59" y="1724"/>
                  </a:lnTo>
                  <a:lnTo>
                    <a:pt x="55" y="1722"/>
                  </a:lnTo>
                  <a:lnTo>
                    <a:pt x="53" y="1720"/>
                  </a:lnTo>
                  <a:lnTo>
                    <a:pt x="51" y="1719"/>
                  </a:lnTo>
                  <a:lnTo>
                    <a:pt x="51" y="1717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04" name="Freeform 112"/>
            <p:cNvSpPr>
              <a:spLocks/>
            </p:cNvSpPr>
            <p:nvPr/>
          </p:nvSpPr>
          <p:spPr bwMode="auto">
            <a:xfrm>
              <a:off x="3915" y="1880"/>
              <a:ext cx="124" cy="1117"/>
            </a:xfrm>
            <a:custGeom>
              <a:avLst/>
              <a:gdLst>
                <a:gd name="T0" fmla="*/ 187 w 495"/>
                <a:gd name="T1" fmla="*/ 4436 h 4468"/>
                <a:gd name="T2" fmla="*/ 173 w 495"/>
                <a:gd name="T3" fmla="*/ 4394 h 4468"/>
                <a:gd name="T4" fmla="*/ 186 w 495"/>
                <a:gd name="T5" fmla="*/ 4323 h 4468"/>
                <a:gd name="T6" fmla="*/ 189 w 495"/>
                <a:gd name="T7" fmla="*/ 4176 h 4468"/>
                <a:gd name="T8" fmla="*/ 195 w 495"/>
                <a:gd name="T9" fmla="*/ 3746 h 4468"/>
                <a:gd name="T10" fmla="*/ 203 w 495"/>
                <a:gd name="T11" fmla="*/ 3317 h 4468"/>
                <a:gd name="T12" fmla="*/ 211 w 495"/>
                <a:gd name="T13" fmla="*/ 2891 h 4468"/>
                <a:gd name="T14" fmla="*/ 214 w 495"/>
                <a:gd name="T15" fmla="*/ 2563 h 4468"/>
                <a:gd name="T16" fmla="*/ 205 w 495"/>
                <a:gd name="T17" fmla="*/ 2535 h 4468"/>
                <a:gd name="T18" fmla="*/ 152 w 495"/>
                <a:gd name="T19" fmla="*/ 2482 h 4468"/>
                <a:gd name="T20" fmla="*/ 99 w 495"/>
                <a:gd name="T21" fmla="*/ 2405 h 4468"/>
                <a:gd name="T22" fmla="*/ 59 w 495"/>
                <a:gd name="T23" fmla="*/ 2322 h 4468"/>
                <a:gd name="T24" fmla="*/ 32 w 495"/>
                <a:gd name="T25" fmla="*/ 2232 h 4468"/>
                <a:gd name="T26" fmla="*/ 6 w 495"/>
                <a:gd name="T27" fmla="*/ 2071 h 4468"/>
                <a:gd name="T28" fmla="*/ 0 w 495"/>
                <a:gd name="T29" fmla="*/ 1891 h 4468"/>
                <a:gd name="T30" fmla="*/ 7 w 495"/>
                <a:gd name="T31" fmla="*/ 1803 h 4468"/>
                <a:gd name="T32" fmla="*/ 40 w 495"/>
                <a:gd name="T33" fmla="*/ 1674 h 4468"/>
                <a:gd name="T34" fmla="*/ 109 w 495"/>
                <a:gd name="T35" fmla="*/ 1518 h 4468"/>
                <a:gd name="T36" fmla="*/ 163 w 495"/>
                <a:gd name="T37" fmla="*/ 1433 h 4468"/>
                <a:gd name="T38" fmla="*/ 212 w 495"/>
                <a:gd name="T39" fmla="*/ 1377 h 4468"/>
                <a:gd name="T40" fmla="*/ 263 w 495"/>
                <a:gd name="T41" fmla="*/ 1340 h 4468"/>
                <a:gd name="T42" fmla="*/ 280 w 495"/>
                <a:gd name="T43" fmla="*/ 1089 h 4468"/>
                <a:gd name="T44" fmla="*/ 283 w 495"/>
                <a:gd name="T45" fmla="*/ 765 h 4468"/>
                <a:gd name="T46" fmla="*/ 288 w 495"/>
                <a:gd name="T47" fmla="*/ 441 h 4468"/>
                <a:gd name="T48" fmla="*/ 296 w 495"/>
                <a:gd name="T49" fmla="*/ 120 h 4468"/>
                <a:gd name="T50" fmla="*/ 303 w 495"/>
                <a:gd name="T51" fmla="*/ 29 h 4468"/>
                <a:gd name="T52" fmla="*/ 340 w 495"/>
                <a:gd name="T53" fmla="*/ 8 h 4468"/>
                <a:gd name="T54" fmla="*/ 374 w 495"/>
                <a:gd name="T55" fmla="*/ 1 h 4468"/>
                <a:gd name="T56" fmla="*/ 389 w 495"/>
                <a:gd name="T57" fmla="*/ 10 h 4468"/>
                <a:gd name="T58" fmla="*/ 402 w 495"/>
                <a:gd name="T59" fmla="*/ 41 h 4468"/>
                <a:gd name="T60" fmla="*/ 402 w 495"/>
                <a:gd name="T61" fmla="*/ 287 h 4468"/>
                <a:gd name="T62" fmla="*/ 379 w 495"/>
                <a:gd name="T63" fmla="*/ 604 h 4468"/>
                <a:gd name="T64" fmla="*/ 348 w 495"/>
                <a:gd name="T65" fmla="*/ 927 h 4468"/>
                <a:gd name="T66" fmla="*/ 329 w 495"/>
                <a:gd name="T67" fmla="*/ 1251 h 4468"/>
                <a:gd name="T68" fmla="*/ 404 w 495"/>
                <a:gd name="T69" fmla="*/ 1470 h 4468"/>
                <a:gd name="T70" fmla="*/ 465 w 495"/>
                <a:gd name="T71" fmla="*/ 1607 h 4468"/>
                <a:gd name="T72" fmla="*/ 485 w 495"/>
                <a:gd name="T73" fmla="*/ 1683 h 4468"/>
                <a:gd name="T74" fmla="*/ 494 w 495"/>
                <a:gd name="T75" fmla="*/ 1763 h 4468"/>
                <a:gd name="T76" fmla="*/ 493 w 495"/>
                <a:gd name="T77" fmla="*/ 1851 h 4468"/>
                <a:gd name="T78" fmla="*/ 477 w 495"/>
                <a:gd name="T79" fmla="*/ 1980 h 4468"/>
                <a:gd name="T80" fmla="*/ 436 w 495"/>
                <a:gd name="T81" fmla="*/ 2139 h 4468"/>
                <a:gd name="T82" fmla="*/ 345 w 495"/>
                <a:gd name="T83" fmla="*/ 2345 h 4468"/>
                <a:gd name="T84" fmla="*/ 290 w 495"/>
                <a:gd name="T85" fmla="*/ 2483 h 4468"/>
                <a:gd name="T86" fmla="*/ 268 w 495"/>
                <a:gd name="T87" fmla="*/ 2568 h 4468"/>
                <a:gd name="T88" fmla="*/ 261 w 495"/>
                <a:gd name="T89" fmla="*/ 2876 h 4468"/>
                <a:gd name="T90" fmla="*/ 253 w 495"/>
                <a:gd name="T91" fmla="*/ 3262 h 4468"/>
                <a:gd name="T92" fmla="*/ 246 w 495"/>
                <a:gd name="T93" fmla="*/ 3648 h 4468"/>
                <a:gd name="T94" fmla="*/ 248 w 495"/>
                <a:gd name="T95" fmla="*/ 4039 h 4468"/>
                <a:gd name="T96" fmla="*/ 257 w 495"/>
                <a:gd name="T97" fmla="*/ 4195 h 4468"/>
                <a:gd name="T98" fmla="*/ 278 w 495"/>
                <a:gd name="T99" fmla="*/ 4318 h 4468"/>
                <a:gd name="T100" fmla="*/ 275 w 495"/>
                <a:gd name="T101" fmla="*/ 4399 h 4468"/>
                <a:gd name="T102" fmla="*/ 260 w 495"/>
                <a:gd name="T103" fmla="*/ 4449 h 4468"/>
                <a:gd name="T104" fmla="*/ 243 w 495"/>
                <a:gd name="T105" fmla="*/ 4467 h 4468"/>
                <a:gd name="T106" fmla="*/ 224 w 495"/>
                <a:gd name="T107" fmla="*/ 4467 h 4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5" h="4468">
                  <a:moveTo>
                    <a:pt x="219" y="4464"/>
                  </a:moveTo>
                  <a:lnTo>
                    <a:pt x="206" y="4455"/>
                  </a:lnTo>
                  <a:lnTo>
                    <a:pt x="195" y="4446"/>
                  </a:lnTo>
                  <a:lnTo>
                    <a:pt x="187" y="4436"/>
                  </a:lnTo>
                  <a:lnTo>
                    <a:pt x="180" y="4426"/>
                  </a:lnTo>
                  <a:lnTo>
                    <a:pt x="177" y="4416"/>
                  </a:lnTo>
                  <a:lnTo>
                    <a:pt x="174" y="4405"/>
                  </a:lnTo>
                  <a:lnTo>
                    <a:pt x="173" y="4394"/>
                  </a:lnTo>
                  <a:lnTo>
                    <a:pt x="174" y="4382"/>
                  </a:lnTo>
                  <a:lnTo>
                    <a:pt x="178" y="4359"/>
                  </a:lnTo>
                  <a:lnTo>
                    <a:pt x="182" y="4335"/>
                  </a:lnTo>
                  <a:lnTo>
                    <a:pt x="186" y="4323"/>
                  </a:lnTo>
                  <a:lnTo>
                    <a:pt x="188" y="4309"/>
                  </a:lnTo>
                  <a:lnTo>
                    <a:pt x="189" y="4297"/>
                  </a:lnTo>
                  <a:lnTo>
                    <a:pt x="189" y="4284"/>
                  </a:lnTo>
                  <a:lnTo>
                    <a:pt x="189" y="4176"/>
                  </a:lnTo>
                  <a:lnTo>
                    <a:pt x="190" y="4068"/>
                  </a:lnTo>
                  <a:lnTo>
                    <a:pt x="191" y="3960"/>
                  </a:lnTo>
                  <a:lnTo>
                    <a:pt x="192" y="3854"/>
                  </a:lnTo>
                  <a:lnTo>
                    <a:pt x="195" y="3746"/>
                  </a:lnTo>
                  <a:lnTo>
                    <a:pt x="196" y="3638"/>
                  </a:lnTo>
                  <a:lnTo>
                    <a:pt x="199" y="3531"/>
                  </a:lnTo>
                  <a:lnTo>
                    <a:pt x="201" y="3424"/>
                  </a:lnTo>
                  <a:lnTo>
                    <a:pt x="203" y="3317"/>
                  </a:lnTo>
                  <a:lnTo>
                    <a:pt x="206" y="3210"/>
                  </a:lnTo>
                  <a:lnTo>
                    <a:pt x="208" y="3104"/>
                  </a:lnTo>
                  <a:lnTo>
                    <a:pt x="210" y="2998"/>
                  </a:lnTo>
                  <a:lnTo>
                    <a:pt x="211" y="2891"/>
                  </a:lnTo>
                  <a:lnTo>
                    <a:pt x="212" y="2786"/>
                  </a:lnTo>
                  <a:lnTo>
                    <a:pt x="214" y="2680"/>
                  </a:lnTo>
                  <a:lnTo>
                    <a:pt x="214" y="2576"/>
                  </a:lnTo>
                  <a:lnTo>
                    <a:pt x="214" y="2563"/>
                  </a:lnTo>
                  <a:lnTo>
                    <a:pt x="211" y="2551"/>
                  </a:lnTo>
                  <a:lnTo>
                    <a:pt x="210" y="2546"/>
                  </a:lnTo>
                  <a:lnTo>
                    <a:pt x="208" y="2540"/>
                  </a:lnTo>
                  <a:lnTo>
                    <a:pt x="205" y="2535"/>
                  </a:lnTo>
                  <a:lnTo>
                    <a:pt x="201" y="2532"/>
                  </a:lnTo>
                  <a:lnTo>
                    <a:pt x="183" y="2516"/>
                  </a:lnTo>
                  <a:lnTo>
                    <a:pt x="166" y="2499"/>
                  </a:lnTo>
                  <a:lnTo>
                    <a:pt x="152" y="2482"/>
                  </a:lnTo>
                  <a:lnTo>
                    <a:pt x="137" y="2464"/>
                  </a:lnTo>
                  <a:lnTo>
                    <a:pt x="123" y="2444"/>
                  </a:lnTo>
                  <a:lnTo>
                    <a:pt x="110" y="2425"/>
                  </a:lnTo>
                  <a:lnTo>
                    <a:pt x="99" y="2405"/>
                  </a:lnTo>
                  <a:lnTo>
                    <a:pt x="88" y="2385"/>
                  </a:lnTo>
                  <a:lnTo>
                    <a:pt x="78" y="2365"/>
                  </a:lnTo>
                  <a:lnTo>
                    <a:pt x="68" y="2343"/>
                  </a:lnTo>
                  <a:lnTo>
                    <a:pt x="59" y="2322"/>
                  </a:lnTo>
                  <a:lnTo>
                    <a:pt x="51" y="2300"/>
                  </a:lnTo>
                  <a:lnTo>
                    <a:pt x="44" y="2277"/>
                  </a:lnTo>
                  <a:lnTo>
                    <a:pt x="37" y="2255"/>
                  </a:lnTo>
                  <a:lnTo>
                    <a:pt x="32" y="2232"/>
                  </a:lnTo>
                  <a:lnTo>
                    <a:pt x="26" y="2209"/>
                  </a:lnTo>
                  <a:lnTo>
                    <a:pt x="17" y="2163"/>
                  </a:lnTo>
                  <a:lnTo>
                    <a:pt x="10" y="2117"/>
                  </a:lnTo>
                  <a:lnTo>
                    <a:pt x="6" y="2071"/>
                  </a:lnTo>
                  <a:lnTo>
                    <a:pt x="3" y="2025"/>
                  </a:lnTo>
                  <a:lnTo>
                    <a:pt x="1" y="1979"/>
                  </a:lnTo>
                  <a:lnTo>
                    <a:pt x="0" y="1935"/>
                  </a:lnTo>
                  <a:lnTo>
                    <a:pt x="0" y="1891"/>
                  </a:lnTo>
                  <a:lnTo>
                    <a:pt x="3" y="1849"/>
                  </a:lnTo>
                  <a:lnTo>
                    <a:pt x="3" y="1835"/>
                  </a:lnTo>
                  <a:lnTo>
                    <a:pt x="5" y="1819"/>
                  </a:lnTo>
                  <a:lnTo>
                    <a:pt x="7" y="1803"/>
                  </a:lnTo>
                  <a:lnTo>
                    <a:pt x="9" y="1787"/>
                  </a:lnTo>
                  <a:lnTo>
                    <a:pt x="17" y="1751"/>
                  </a:lnTo>
                  <a:lnTo>
                    <a:pt x="27" y="1714"/>
                  </a:lnTo>
                  <a:lnTo>
                    <a:pt x="40" y="1674"/>
                  </a:lnTo>
                  <a:lnTo>
                    <a:pt x="54" y="1635"/>
                  </a:lnTo>
                  <a:lnTo>
                    <a:pt x="71" y="1596"/>
                  </a:lnTo>
                  <a:lnTo>
                    <a:pt x="89" y="1556"/>
                  </a:lnTo>
                  <a:lnTo>
                    <a:pt x="109" y="1518"/>
                  </a:lnTo>
                  <a:lnTo>
                    <a:pt x="129" y="1482"/>
                  </a:lnTo>
                  <a:lnTo>
                    <a:pt x="141" y="1465"/>
                  </a:lnTo>
                  <a:lnTo>
                    <a:pt x="152" y="1449"/>
                  </a:lnTo>
                  <a:lnTo>
                    <a:pt x="163" y="1433"/>
                  </a:lnTo>
                  <a:lnTo>
                    <a:pt x="175" y="1417"/>
                  </a:lnTo>
                  <a:lnTo>
                    <a:pt x="188" y="1403"/>
                  </a:lnTo>
                  <a:lnTo>
                    <a:pt x="200" y="1389"/>
                  </a:lnTo>
                  <a:lnTo>
                    <a:pt x="212" y="1377"/>
                  </a:lnTo>
                  <a:lnTo>
                    <a:pt x="225" y="1366"/>
                  </a:lnTo>
                  <a:lnTo>
                    <a:pt x="237" y="1355"/>
                  </a:lnTo>
                  <a:lnTo>
                    <a:pt x="251" y="1346"/>
                  </a:lnTo>
                  <a:lnTo>
                    <a:pt x="263" y="1340"/>
                  </a:lnTo>
                  <a:lnTo>
                    <a:pt x="276" y="1333"/>
                  </a:lnTo>
                  <a:lnTo>
                    <a:pt x="278" y="1251"/>
                  </a:lnTo>
                  <a:lnTo>
                    <a:pt x="279" y="1170"/>
                  </a:lnTo>
                  <a:lnTo>
                    <a:pt x="280" y="1089"/>
                  </a:lnTo>
                  <a:lnTo>
                    <a:pt x="280" y="1007"/>
                  </a:lnTo>
                  <a:lnTo>
                    <a:pt x="281" y="927"/>
                  </a:lnTo>
                  <a:lnTo>
                    <a:pt x="282" y="846"/>
                  </a:lnTo>
                  <a:lnTo>
                    <a:pt x="283" y="765"/>
                  </a:lnTo>
                  <a:lnTo>
                    <a:pt x="284" y="684"/>
                  </a:lnTo>
                  <a:lnTo>
                    <a:pt x="285" y="603"/>
                  </a:lnTo>
                  <a:lnTo>
                    <a:pt x="287" y="522"/>
                  </a:lnTo>
                  <a:lnTo>
                    <a:pt x="288" y="441"/>
                  </a:lnTo>
                  <a:lnTo>
                    <a:pt x="290" y="361"/>
                  </a:lnTo>
                  <a:lnTo>
                    <a:pt x="291" y="281"/>
                  </a:lnTo>
                  <a:lnTo>
                    <a:pt x="293" y="200"/>
                  </a:lnTo>
                  <a:lnTo>
                    <a:pt x="296" y="120"/>
                  </a:lnTo>
                  <a:lnTo>
                    <a:pt x="298" y="40"/>
                  </a:lnTo>
                  <a:lnTo>
                    <a:pt x="299" y="36"/>
                  </a:lnTo>
                  <a:lnTo>
                    <a:pt x="300" y="33"/>
                  </a:lnTo>
                  <a:lnTo>
                    <a:pt x="303" y="29"/>
                  </a:lnTo>
                  <a:lnTo>
                    <a:pt x="307" y="26"/>
                  </a:lnTo>
                  <a:lnTo>
                    <a:pt x="317" y="20"/>
                  </a:lnTo>
                  <a:lnTo>
                    <a:pt x="328" y="14"/>
                  </a:lnTo>
                  <a:lnTo>
                    <a:pt x="340" y="8"/>
                  </a:lnTo>
                  <a:lnTo>
                    <a:pt x="353" y="5"/>
                  </a:lnTo>
                  <a:lnTo>
                    <a:pt x="363" y="1"/>
                  </a:lnTo>
                  <a:lnTo>
                    <a:pt x="371" y="0"/>
                  </a:lnTo>
                  <a:lnTo>
                    <a:pt x="374" y="1"/>
                  </a:lnTo>
                  <a:lnTo>
                    <a:pt x="378" y="1"/>
                  </a:lnTo>
                  <a:lnTo>
                    <a:pt x="381" y="4"/>
                  </a:lnTo>
                  <a:lnTo>
                    <a:pt x="383" y="5"/>
                  </a:lnTo>
                  <a:lnTo>
                    <a:pt x="389" y="10"/>
                  </a:lnTo>
                  <a:lnTo>
                    <a:pt x="393" y="17"/>
                  </a:lnTo>
                  <a:lnTo>
                    <a:pt x="398" y="25"/>
                  </a:lnTo>
                  <a:lnTo>
                    <a:pt x="400" y="33"/>
                  </a:lnTo>
                  <a:lnTo>
                    <a:pt x="402" y="41"/>
                  </a:lnTo>
                  <a:lnTo>
                    <a:pt x="403" y="49"/>
                  </a:lnTo>
                  <a:lnTo>
                    <a:pt x="404" y="127"/>
                  </a:lnTo>
                  <a:lnTo>
                    <a:pt x="404" y="207"/>
                  </a:lnTo>
                  <a:lnTo>
                    <a:pt x="402" y="287"/>
                  </a:lnTo>
                  <a:lnTo>
                    <a:pt x="398" y="365"/>
                  </a:lnTo>
                  <a:lnTo>
                    <a:pt x="392" y="445"/>
                  </a:lnTo>
                  <a:lnTo>
                    <a:pt x="387" y="525"/>
                  </a:lnTo>
                  <a:lnTo>
                    <a:pt x="379" y="604"/>
                  </a:lnTo>
                  <a:lnTo>
                    <a:pt x="371" y="685"/>
                  </a:lnTo>
                  <a:lnTo>
                    <a:pt x="364" y="765"/>
                  </a:lnTo>
                  <a:lnTo>
                    <a:pt x="356" y="846"/>
                  </a:lnTo>
                  <a:lnTo>
                    <a:pt x="348" y="927"/>
                  </a:lnTo>
                  <a:lnTo>
                    <a:pt x="343" y="1007"/>
                  </a:lnTo>
                  <a:lnTo>
                    <a:pt x="337" y="1088"/>
                  </a:lnTo>
                  <a:lnTo>
                    <a:pt x="333" y="1169"/>
                  </a:lnTo>
                  <a:lnTo>
                    <a:pt x="329" y="1251"/>
                  </a:lnTo>
                  <a:lnTo>
                    <a:pt x="328" y="1333"/>
                  </a:lnTo>
                  <a:lnTo>
                    <a:pt x="356" y="1381"/>
                  </a:lnTo>
                  <a:lnTo>
                    <a:pt x="382" y="1427"/>
                  </a:lnTo>
                  <a:lnTo>
                    <a:pt x="404" y="1470"/>
                  </a:lnTo>
                  <a:lnTo>
                    <a:pt x="425" y="1511"/>
                  </a:lnTo>
                  <a:lnTo>
                    <a:pt x="443" y="1550"/>
                  </a:lnTo>
                  <a:lnTo>
                    <a:pt x="458" y="1588"/>
                  </a:lnTo>
                  <a:lnTo>
                    <a:pt x="465" y="1607"/>
                  </a:lnTo>
                  <a:lnTo>
                    <a:pt x="471" y="1626"/>
                  </a:lnTo>
                  <a:lnTo>
                    <a:pt x="476" y="1645"/>
                  </a:lnTo>
                  <a:lnTo>
                    <a:pt x="481" y="1664"/>
                  </a:lnTo>
                  <a:lnTo>
                    <a:pt x="485" y="1683"/>
                  </a:lnTo>
                  <a:lnTo>
                    <a:pt x="489" y="1702"/>
                  </a:lnTo>
                  <a:lnTo>
                    <a:pt x="491" y="1723"/>
                  </a:lnTo>
                  <a:lnTo>
                    <a:pt x="493" y="1743"/>
                  </a:lnTo>
                  <a:lnTo>
                    <a:pt x="494" y="1763"/>
                  </a:lnTo>
                  <a:lnTo>
                    <a:pt x="495" y="1784"/>
                  </a:lnTo>
                  <a:lnTo>
                    <a:pt x="495" y="1806"/>
                  </a:lnTo>
                  <a:lnTo>
                    <a:pt x="494" y="1828"/>
                  </a:lnTo>
                  <a:lnTo>
                    <a:pt x="493" y="1851"/>
                  </a:lnTo>
                  <a:lnTo>
                    <a:pt x="492" y="1875"/>
                  </a:lnTo>
                  <a:lnTo>
                    <a:pt x="489" y="1900"/>
                  </a:lnTo>
                  <a:lnTo>
                    <a:pt x="485" y="1925"/>
                  </a:lnTo>
                  <a:lnTo>
                    <a:pt x="477" y="1980"/>
                  </a:lnTo>
                  <a:lnTo>
                    <a:pt x="466" y="2039"/>
                  </a:lnTo>
                  <a:lnTo>
                    <a:pt x="457" y="2072"/>
                  </a:lnTo>
                  <a:lnTo>
                    <a:pt x="447" y="2105"/>
                  </a:lnTo>
                  <a:lnTo>
                    <a:pt x="436" y="2139"/>
                  </a:lnTo>
                  <a:lnTo>
                    <a:pt x="422" y="2173"/>
                  </a:lnTo>
                  <a:lnTo>
                    <a:pt x="392" y="2241"/>
                  </a:lnTo>
                  <a:lnTo>
                    <a:pt x="361" y="2310"/>
                  </a:lnTo>
                  <a:lnTo>
                    <a:pt x="345" y="2345"/>
                  </a:lnTo>
                  <a:lnTo>
                    <a:pt x="329" y="2379"/>
                  </a:lnTo>
                  <a:lnTo>
                    <a:pt x="315" y="2413"/>
                  </a:lnTo>
                  <a:lnTo>
                    <a:pt x="301" y="2448"/>
                  </a:lnTo>
                  <a:lnTo>
                    <a:pt x="290" y="2483"/>
                  </a:lnTo>
                  <a:lnTo>
                    <a:pt x="280" y="2516"/>
                  </a:lnTo>
                  <a:lnTo>
                    <a:pt x="275" y="2534"/>
                  </a:lnTo>
                  <a:lnTo>
                    <a:pt x="271" y="2551"/>
                  </a:lnTo>
                  <a:lnTo>
                    <a:pt x="268" y="2568"/>
                  </a:lnTo>
                  <a:lnTo>
                    <a:pt x="265" y="2585"/>
                  </a:lnTo>
                  <a:lnTo>
                    <a:pt x="264" y="2681"/>
                  </a:lnTo>
                  <a:lnTo>
                    <a:pt x="263" y="2779"/>
                  </a:lnTo>
                  <a:lnTo>
                    <a:pt x="261" y="2876"/>
                  </a:lnTo>
                  <a:lnTo>
                    <a:pt x="260" y="2972"/>
                  </a:lnTo>
                  <a:lnTo>
                    <a:pt x="257" y="3069"/>
                  </a:lnTo>
                  <a:lnTo>
                    <a:pt x="255" y="3165"/>
                  </a:lnTo>
                  <a:lnTo>
                    <a:pt x="253" y="3262"/>
                  </a:lnTo>
                  <a:lnTo>
                    <a:pt x="251" y="3358"/>
                  </a:lnTo>
                  <a:lnTo>
                    <a:pt x="250" y="3455"/>
                  </a:lnTo>
                  <a:lnTo>
                    <a:pt x="247" y="3552"/>
                  </a:lnTo>
                  <a:lnTo>
                    <a:pt x="246" y="3648"/>
                  </a:lnTo>
                  <a:lnTo>
                    <a:pt x="246" y="3746"/>
                  </a:lnTo>
                  <a:lnTo>
                    <a:pt x="246" y="3843"/>
                  </a:lnTo>
                  <a:lnTo>
                    <a:pt x="247" y="3941"/>
                  </a:lnTo>
                  <a:lnTo>
                    <a:pt x="248" y="4039"/>
                  </a:lnTo>
                  <a:lnTo>
                    <a:pt x="251" y="4136"/>
                  </a:lnTo>
                  <a:lnTo>
                    <a:pt x="252" y="4156"/>
                  </a:lnTo>
                  <a:lnTo>
                    <a:pt x="254" y="4176"/>
                  </a:lnTo>
                  <a:lnTo>
                    <a:pt x="257" y="4195"/>
                  </a:lnTo>
                  <a:lnTo>
                    <a:pt x="261" y="4215"/>
                  </a:lnTo>
                  <a:lnTo>
                    <a:pt x="269" y="4255"/>
                  </a:lnTo>
                  <a:lnTo>
                    <a:pt x="275" y="4297"/>
                  </a:lnTo>
                  <a:lnTo>
                    <a:pt x="278" y="4318"/>
                  </a:lnTo>
                  <a:lnTo>
                    <a:pt x="279" y="4339"/>
                  </a:lnTo>
                  <a:lnTo>
                    <a:pt x="279" y="4359"/>
                  </a:lnTo>
                  <a:lnTo>
                    <a:pt x="278" y="4379"/>
                  </a:lnTo>
                  <a:lnTo>
                    <a:pt x="275" y="4399"/>
                  </a:lnTo>
                  <a:lnTo>
                    <a:pt x="271" y="4419"/>
                  </a:lnTo>
                  <a:lnTo>
                    <a:pt x="268" y="4429"/>
                  </a:lnTo>
                  <a:lnTo>
                    <a:pt x="263" y="4438"/>
                  </a:lnTo>
                  <a:lnTo>
                    <a:pt x="260" y="4449"/>
                  </a:lnTo>
                  <a:lnTo>
                    <a:pt x="254" y="4458"/>
                  </a:lnTo>
                  <a:lnTo>
                    <a:pt x="252" y="4461"/>
                  </a:lnTo>
                  <a:lnTo>
                    <a:pt x="247" y="4464"/>
                  </a:lnTo>
                  <a:lnTo>
                    <a:pt x="243" y="4467"/>
                  </a:lnTo>
                  <a:lnTo>
                    <a:pt x="238" y="4468"/>
                  </a:lnTo>
                  <a:lnTo>
                    <a:pt x="233" y="4468"/>
                  </a:lnTo>
                  <a:lnTo>
                    <a:pt x="228" y="4468"/>
                  </a:lnTo>
                  <a:lnTo>
                    <a:pt x="224" y="4467"/>
                  </a:lnTo>
                  <a:lnTo>
                    <a:pt x="219" y="4464"/>
                  </a:lnTo>
                  <a:close/>
                </a:path>
              </a:pathLst>
            </a:custGeom>
            <a:solidFill>
              <a:srgbClr val="B7D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05" name="Freeform 113"/>
            <p:cNvSpPr>
              <a:spLocks/>
            </p:cNvSpPr>
            <p:nvPr/>
          </p:nvSpPr>
          <p:spPr bwMode="auto">
            <a:xfrm>
              <a:off x="3915" y="1880"/>
              <a:ext cx="124" cy="1117"/>
            </a:xfrm>
            <a:custGeom>
              <a:avLst/>
              <a:gdLst>
                <a:gd name="T0" fmla="*/ 187 w 495"/>
                <a:gd name="T1" fmla="*/ 4436 h 4468"/>
                <a:gd name="T2" fmla="*/ 173 w 495"/>
                <a:gd name="T3" fmla="*/ 4394 h 4468"/>
                <a:gd name="T4" fmla="*/ 186 w 495"/>
                <a:gd name="T5" fmla="*/ 4323 h 4468"/>
                <a:gd name="T6" fmla="*/ 189 w 495"/>
                <a:gd name="T7" fmla="*/ 4176 h 4468"/>
                <a:gd name="T8" fmla="*/ 195 w 495"/>
                <a:gd name="T9" fmla="*/ 3746 h 4468"/>
                <a:gd name="T10" fmla="*/ 203 w 495"/>
                <a:gd name="T11" fmla="*/ 3317 h 4468"/>
                <a:gd name="T12" fmla="*/ 211 w 495"/>
                <a:gd name="T13" fmla="*/ 2891 h 4468"/>
                <a:gd name="T14" fmla="*/ 214 w 495"/>
                <a:gd name="T15" fmla="*/ 2563 h 4468"/>
                <a:gd name="T16" fmla="*/ 205 w 495"/>
                <a:gd name="T17" fmla="*/ 2535 h 4468"/>
                <a:gd name="T18" fmla="*/ 152 w 495"/>
                <a:gd name="T19" fmla="*/ 2482 h 4468"/>
                <a:gd name="T20" fmla="*/ 99 w 495"/>
                <a:gd name="T21" fmla="*/ 2405 h 4468"/>
                <a:gd name="T22" fmla="*/ 59 w 495"/>
                <a:gd name="T23" fmla="*/ 2322 h 4468"/>
                <a:gd name="T24" fmla="*/ 32 w 495"/>
                <a:gd name="T25" fmla="*/ 2232 h 4468"/>
                <a:gd name="T26" fmla="*/ 6 w 495"/>
                <a:gd name="T27" fmla="*/ 2071 h 4468"/>
                <a:gd name="T28" fmla="*/ 0 w 495"/>
                <a:gd name="T29" fmla="*/ 1891 h 4468"/>
                <a:gd name="T30" fmla="*/ 7 w 495"/>
                <a:gd name="T31" fmla="*/ 1803 h 4468"/>
                <a:gd name="T32" fmla="*/ 40 w 495"/>
                <a:gd name="T33" fmla="*/ 1674 h 4468"/>
                <a:gd name="T34" fmla="*/ 109 w 495"/>
                <a:gd name="T35" fmla="*/ 1518 h 4468"/>
                <a:gd name="T36" fmla="*/ 163 w 495"/>
                <a:gd name="T37" fmla="*/ 1433 h 4468"/>
                <a:gd name="T38" fmla="*/ 212 w 495"/>
                <a:gd name="T39" fmla="*/ 1377 h 4468"/>
                <a:gd name="T40" fmla="*/ 263 w 495"/>
                <a:gd name="T41" fmla="*/ 1340 h 4468"/>
                <a:gd name="T42" fmla="*/ 280 w 495"/>
                <a:gd name="T43" fmla="*/ 1089 h 4468"/>
                <a:gd name="T44" fmla="*/ 283 w 495"/>
                <a:gd name="T45" fmla="*/ 765 h 4468"/>
                <a:gd name="T46" fmla="*/ 288 w 495"/>
                <a:gd name="T47" fmla="*/ 441 h 4468"/>
                <a:gd name="T48" fmla="*/ 296 w 495"/>
                <a:gd name="T49" fmla="*/ 120 h 4468"/>
                <a:gd name="T50" fmla="*/ 303 w 495"/>
                <a:gd name="T51" fmla="*/ 29 h 4468"/>
                <a:gd name="T52" fmla="*/ 340 w 495"/>
                <a:gd name="T53" fmla="*/ 8 h 4468"/>
                <a:gd name="T54" fmla="*/ 374 w 495"/>
                <a:gd name="T55" fmla="*/ 1 h 4468"/>
                <a:gd name="T56" fmla="*/ 389 w 495"/>
                <a:gd name="T57" fmla="*/ 10 h 4468"/>
                <a:gd name="T58" fmla="*/ 402 w 495"/>
                <a:gd name="T59" fmla="*/ 41 h 4468"/>
                <a:gd name="T60" fmla="*/ 402 w 495"/>
                <a:gd name="T61" fmla="*/ 287 h 4468"/>
                <a:gd name="T62" fmla="*/ 379 w 495"/>
                <a:gd name="T63" fmla="*/ 604 h 4468"/>
                <a:gd name="T64" fmla="*/ 348 w 495"/>
                <a:gd name="T65" fmla="*/ 927 h 4468"/>
                <a:gd name="T66" fmla="*/ 329 w 495"/>
                <a:gd name="T67" fmla="*/ 1251 h 4468"/>
                <a:gd name="T68" fmla="*/ 404 w 495"/>
                <a:gd name="T69" fmla="*/ 1470 h 4468"/>
                <a:gd name="T70" fmla="*/ 465 w 495"/>
                <a:gd name="T71" fmla="*/ 1607 h 4468"/>
                <a:gd name="T72" fmla="*/ 485 w 495"/>
                <a:gd name="T73" fmla="*/ 1683 h 4468"/>
                <a:gd name="T74" fmla="*/ 494 w 495"/>
                <a:gd name="T75" fmla="*/ 1763 h 4468"/>
                <a:gd name="T76" fmla="*/ 493 w 495"/>
                <a:gd name="T77" fmla="*/ 1851 h 4468"/>
                <a:gd name="T78" fmla="*/ 477 w 495"/>
                <a:gd name="T79" fmla="*/ 1980 h 4468"/>
                <a:gd name="T80" fmla="*/ 436 w 495"/>
                <a:gd name="T81" fmla="*/ 2139 h 4468"/>
                <a:gd name="T82" fmla="*/ 345 w 495"/>
                <a:gd name="T83" fmla="*/ 2345 h 4468"/>
                <a:gd name="T84" fmla="*/ 290 w 495"/>
                <a:gd name="T85" fmla="*/ 2483 h 4468"/>
                <a:gd name="T86" fmla="*/ 268 w 495"/>
                <a:gd name="T87" fmla="*/ 2568 h 4468"/>
                <a:gd name="T88" fmla="*/ 261 w 495"/>
                <a:gd name="T89" fmla="*/ 2876 h 4468"/>
                <a:gd name="T90" fmla="*/ 253 w 495"/>
                <a:gd name="T91" fmla="*/ 3262 h 4468"/>
                <a:gd name="T92" fmla="*/ 246 w 495"/>
                <a:gd name="T93" fmla="*/ 3648 h 4468"/>
                <a:gd name="T94" fmla="*/ 248 w 495"/>
                <a:gd name="T95" fmla="*/ 4039 h 4468"/>
                <a:gd name="T96" fmla="*/ 257 w 495"/>
                <a:gd name="T97" fmla="*/ 4195 h 4468"/>
                <a:gd name="T98" fmla="*/ 278 w 495"/>
                <a:gd name="T99" fmla="*/ 4318 h 4468"/>
                <a:gd name="T100" fmla="*/ 275 w 495"/>
                <a:gd name="T101" fmla="*/ 4399 h 4468"/>
                <a:gd name="T102" fmla="*/ 260 w 495"/>
                <a:gd name="T103" fmla="*/ 4449 h 4468"/>
                <a:gd name="T104" fmla="*/ 243 w 495"/>
                <a:gd name="T105" fmla="*/ 4467 h 4468"/>
                <a:gd name="T106" fmla="*/ 224 w 495"/>
                <a:gd name="T107" fmla="*/ 4467 h 4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5" h="4468">
                  <a:moveTo>
                    <a:pt x="219" y="4464"/>
                  </a:moveTo>
                  <a:lnTo>
                    <a:pt x="206" y="4455"/>
                  </a:lnTo>
                  <a:lnTo>
                    <a:pt x="195" y="4446"/>
                  </a:lnTo>
                  <a:lnTo>
                    <a:pt x="187" y="4436"/>
                  </a:lnTo>
                  <a:lnTo>
                    <a:pt x="180" y="4426"/>
                  </a:lnTo>
                  <a:lnTo>
                    <a:pt x="177" y="4416"/>
                  </a:lnTo>
                  <a:lnTo>
                    <a:pt x="174" y="4405"/>
                  </a:lnTo>
                  <a:lnTo>
                    <a:pt x="173" y="4394"/>
                  </a:lnTo>
                  <a:lnTo>
                    <a:pt x="174" y="4382"/>
                  </a:lnTo>
                  <a:lnTo>
                    <a:pt x="178" y="4359"/>
                  </a:lnTo>
                  <a:lnTo>
                    <a:pt x="182" y="4335"/>
                  </a:lnTo>
                  <a:lnTo>
                    <a:pt x="186" y="4323"/>
                  </a:lnTo>
                  <a:lnTo>
                    <a:pt x="188" y="4309"/>
                  </a:lnTo>
                  <a:lnTo>
                    <a:pt x="189" y="4297"/>
                  </a:lnTo>
                  <a:lnTo>
                    <a:pt x="189" y="4284"/>
                  </a:lnTo>
                  <a:lnTo>
                    <a:pt x="189" y="4176"/>
                  </a:lnTo>
                  <a:lnTo>
                    <a:pt x="190" y="4068"/>
                  </a:lnTo>
                  <a:lnTo>
                    <a:pt x="191" y="3960"/>
                  </a:lnTo>
                  <a:lnTo>
                    <a:pt x="192" y="3854"/>
                  </a:lnTo>
                  <a:lnTo>
                    <a:pt x="195" y="3746"/>
                  </a:lnTo>
                  <a:lnTo>
                    <a:pt x="196" y="3638"/>
                  </a:lnTo>
                  <a:lnTo>
                    <a:pt x="199" y="3531"/>
                  </a:lnTo>
                  <a:lnTo>
                    <a:pt x="201" y="3424"/>
                  </a:lnTo>
                  <a:lnTo>
                    <a:pt x="203" y="3317"/>
                  </a:lnTo>
                  <a:lnTo>
                    <a:pt x="206" y="3210"/>
                  </a:lnTo>
                  <a:lnTo>
                    <a:pt x="208" y="3104"/>
                  </a:lnTo>
                  <a:lnTo>
                    <a:pt x="210" y="2998"/>
                  </a:lnTo>
                  <a:lnTo>
                    <a:pt x="211" y="2891"/>
                  </a:lnTo>
                  <a:lnTo>
                    <a:pt x="212" y="2786"/>
                  </a:lnTo>
                  <a:lnTo>
                    <a:pt x="214" y="2680"/>
                  </a:lnTo>
                  <a:lnTo>
                    <a:pt x="214" y="2576"/>
                  </a:lnTo>
                  <a:lnTo>
                    <a:pt x="214" y="2563"/>
                  </a:lnTo>
                  <a:lnTo>
                    <a:pt x="211" y="2551"/>
                  </a:lnTo>
                  <a:lnTo>
                    <a:pt x="210" y="2546"/>
                  </a:lnTo>
                  <a:lnTo>
                    <a:pt x="208" y="2540"/>
                  </a:lnTo>
                  <a:lnTo>
                    <a:pt x="205" y="2535"/>
                  </a:lnTo>
                  <a:lnTo>
                    <a:pt x="201" y="2532"/>
                  </a:lnTo>
                  <a:lnTo>
                    <a:pt x="183" y="2516"/>
                  </a:lnTo>
                  <a:lnTo>
                    <a:pt x="166" y="2499"/>
                  </a:lnTo>
                  <a:lnTo>
                    <a:pt x="152" y="2482"/>
                  </a:lnTo>
                  <a:lnTo>
                    <a:pt x="137" y="2464"/>
                  </a:lnTo>
                  <a:lnTo>
                    <a:pt x="123" y="2444"/>
                  </a:lnTo>
                  <a:lnTo>
                    <a:pt x="110" y="2425"/>
                  </a:lnTo>
                  <a:lnTo>
                    <a:pt x="99" y="2405"/>
                  </a:lnTo>
                  <a:lnTo>
                    <a:pt x="88" y="2385"/>
                  </a:lnTo>
                  <a:lnTo>
                    <a:pt x="78" y="2365"/>
                  </a:lnTo>
                  <a:lnTo>
                    <a:pt x="68" y="2343"/>
                  </a:lnTo>
                  <a:lnTo>
                    <a:pt x="59" y="2322"/>
                  </a:lnTo>
                  <a:lnTo>
                    <a:pt x="51" y="2300"/>
                  </a:lnTo>
                  <a:lnTo>
                    <a:pt x="44" y="2277"/>
                  </a:lnTo>
                  <a:lnTo>
                    <a:pt x="37" y="2255"/>
                  </a:lnTo>
                  <a:lnTo>
                    <a:pt x="32" y="2232"/>
                  </a:lnTo>
                  <a:lnTo>
                    <a:pt x="26" y="2209"/>
                  </a:lnTo>
                  <a:lnTo>
                    <a:pt x="17" y="2163"/>
                  </a:lnTo>
                  <a:lnTo>
                    <a:pt x="10" y="2117"/>
                  </a:lnTo>
                  <a:lnTo>
                    <a:pt x="6" y="2071"/>
                  </a:lnTo>
                  <a:lnTo>
                    <a:pt x="3" y="2025"/>
                  </a:lnTo>
                  <a:lnTo>
                    <a:pt x="1" y="1979"/>
                  </a:lnTo>
                  <a:lnTo>
                    <a:pt x="0" y="1935"/>
                  </a:lnTo>
                  <a:lnTo>
                    <a:pt x="0" y="1891"/>
                  </a:lnTo>
                  <a:lnTo>
                    <a:pt x="3" y="1849"/>
                  </a:lnTo>
                  <a:lnTo>
                    <a:pt x="3" y="1835"/>
                  </a:lnTo>
                  <a:lnTo>
                    <a:pt x="5" y="1819"/>
                  </a:lnTo>
                  <a:lnTo>
                    <a:pt x="7" y="1803"/>
                  </a:lnTo>
                  <a:lnTo>
                    <a:pt x="9" y="1787"/>
                  </a:lnTo>
                  <a:lnTo>
                    <a:pt x="17" y="1751"/>
                  </a:lnTo>
                  <a:lnTo>
                    <a:pt x="27" y="1714"/>
                  </a:lnTo>
                  <a:lnTo>
                    <a:pt x="40" y="1674"/>
                  </a:lnTo>
                  <a:lnTo>
                    <a:pt x="54" y="1635"/>
                  </a:lnTo>
                  <a:lnTo>
                    <a:pt x="71" y="1596"/>
                  </a:lnTo>
                  <a:lnTo>
                    <a:pt x="89" y="1556"/>
                  </a:lnTo>
                  <a:lnTo>
                    <a:pt x="109" y="1518"/>
                  </a:lnTo>
                  <a:lnTo>
                    <a:pt x="129" y="1482"/>
                  </a:lnTo>
                  <a:lnTo>
                    <a:pt x="141" y="1465"/>
                  </a:lnTo>
                  <a:lnTo>
                    <a:pt x="152" y="1449"/>
                  </a:lnTo>
                  <a:lnTo>
                    <a:pt x="163" y="1433"/>
                  </a:lnTo>
                  <a:lnTo>
                    <a:pt x="175" y="1417"/>
                  </a:lnTo>
                  <a:lnTo>
                    <a:pt x="188" y="1403"/>
                  </a:lnTo>
                  <a:lnTo>
                    <a:pt x="200" y="1389"/>
                  </a:lnTo>
                  <a:lnTo>
                    <a:pt x="212" y="1377"/>
                  </a:lnTo>
                  <a:lnTo>
                    <a:pt x="225" y="1366"/>
                  </a:lnTo>
                  <a:lnTo>
                    <a:pt x="237" y="1355"/>
                  </a:lnTo>
                  <a:lnTo>
                    <a:pt x="251" y="1346"/>
                  </a:lnTo>
                  <a:lnTo>
                    <a:pt x="263" y="1340"/>
                  </a:lnTo>
                  <a:lnTo>
                    <a:pt x="276" y="1333"/>
                  </a:lnTo>
                  <a:lnTo>
                    <a:pt x="278" y="1251"/>
                  </a:lnTo>
                  <a:lnTo>
                    <a:pt x="279" y="1170"/>
                  </a:lnTo>
                  <a:lnTo>
                    <a:pt x="280" y="1089"/>
                  </a:lnTo>
                  <a:lnTo>
                    <a:pt x="280" y="1007"/>
                  </a:lnTo>
                  <a:lnTo>
                    <a:pt x="281" y="927"/>
                  </a:lnTo>
                  <a:lnTo>
                    <a:pt x="282" y="846"/>
                  </a:lnTo>
                  <a:lnTo>
                    <a:pt x="283" y="765"/>
                  </a:lnTo>
                  <a:lnTo>
                    <a:pt x="284" y="684"/>
                  </a:lnTo>
                  <a:lnTo>
                    <a:pt x="285" y="603"/>
                  </a:lnTo>
                  <a:lnTo>
                    <a:pt x="287" y="522"/>
                  </a:lnTo>
                  <a:lnTo>
                    <a:pt x="288" y="441"/>
                  </a:lnTo>
                  <a:lnTo>
                    <a:pt x="290" y="361"/>
                  </a:lnTo>
                  <a:lnTo>
                    <a:pt x="291" y="281"/>
                  </a:lnTo>
                  <a:lnTo>
                    <a:pt x="293" y="200"/>
                  </a:lnTo>
                  <a:lnTo>
                    <a:pt x="296" y="120"/>
                  </a:lnTo>
                  <a:lnTo>
                    <a:pt x="298" y="40"/>
                  </a:lnTo>
                  <a:lnTo>
                    <a:pt x="299" y="36"/>
                  </a:lnTo>
                  <a:lnTo>
                    <a:pt x="300" y="33"/>
                  </a:lnTo>
                  <a:lnTo>
                    <a:pt x="303" y="29"/>
                  </a:lnTo>
                  <a:lnTo>
                    <a:pt x="307" y="26"/>
                  </a:lnTo>
                  <a:lnTo>
                    <a:pt x="317" y="20"/>
                  </a:lnTo>
                  <a:lnTo>
                    <a:pt x="328" y="14"/>
                  </a:lnTo>
                  <a:lnTo>
                    <a:pt x="340" y="8"/>
                  </a:lnTo>
                  <a:lnTo>
                    <a:pt x="353" y="5"/>
                  </a:lnTo>
                  <a:lnTo>
                    <a:pt x="363" y="1"/>
                  </a:lnTo>
                  <a:lnTo>
                    <a:pt x="371" y="0"/>
                  </a:lnTo>
                  <a:lnTo>
                    <a:pt x="374" y="1"/>
                  </a:lnTo>
                  <a:lnTo>
                    <a:pt x="378" y="1"/>
                  </a:lnTo>
                  <a:lnTo>
                    <a:pt x="381" y="4"/>
                  </a:lnTo>
                  <a:lnTo>
                    <a:pt x="383" y="5"/>
                  </a:lnTo>
                  <a:lnTo>
                    <a:pt x="389" y="10"/>
                  </a:lnTo>
                  <a:lnTo>
                    <a:pt x="393" y="17"/>
                  </a:lnTo>
                  <a:lnTo>
                    <a:pt x="398" y="25"/>
                  </a:lnTo>
                  <a:lnTo>
                    <a:pt x="400" y="33"/>
                  </a:lnTo>
                  <a:lnTo>
                    <a:pt x="402" y="41"/>
                  </a:lnTo>
                  <a:lnTo>
                    <a:pt x="403" y="49"/>
                  </a:lnTo>
                  <a:lnTo>
                    <a:pt x="404" y="127"/>
                  </a:lnTo>
                  <a:lnTo>
                    <a:pt x="404" y="207"/>
                  </a:lnTo>
                  <a:lnTo>
                    <a:pt x="402" y="287"/>
                  </a:lnTo>
                  <a:lnTo>
                    <a:pt x="398" y="365"/>
                  </a:lnTo>
                  <a:lnTo>
                    <a:pt x="392" y="445"/>
                  </a:lnTo>
                  <a:lnTo>
                    <a:pt x="387" y="525"/>
                  </a:lnTo>
                  <a:lnTo>
                    <a:pt x="379" y="604"/>
                  </a:lnTo>
                  <a:lnTo>
                    <a:pt x="371" y="685"/>
                  </a:lnTo>
                  <a:lnTo>
                    <a:pt x="364" y="765"/>
                  </a:lnTo>
                  <a:lnTo>
                    <a:pt x="356" y="846"/>
                  </a:lnTo>
                  <a:lnTo>
                    <a:pt x="348" y="927"/>
                  </a:lnTo>
                  <a:lnTo>
                    <a:pt x="343" y="1007"/>
                  </a:lnTo>
                  <a:lnTo>
                    <a:pt x="337" y="1088"/>
                  </a:lnTo>
                  <a:lnTo>
                    <a:pt x="333" y="1169"/>
                  </a:lnTo>
                  <a:lnTo>
                    <a:pt x="329" y="1251"/>
                  </a:lnTo>
                  <a:lnTo>
                    <a:pt x="328" y="1333"/>
                  </a:lnTo>
                  <a:lnTo>
                    <a:pt x="356" y="1381"/>
                  </a:lnTo>
                  <a:lnTo>
                    <a:pt x="382" y="1427"/>
                  </a:lnTo>
                  <a:lnTo>
                    <a:pt x="404" y="1470"/>
                  </a:lnTo>
                  <a:lnTo>
                    <a:pt x="425" y="1511"/>
                  </a:lnTo>
                  <a:lnTo>
                    <a:pt x="443" y="1550"/>
                  </a:lnTo>
                  <a:lnTo>
                    <a:pt x="458" y="1588"/>
                  </a:lnTo>
                  <a:lnTo>
                    <a:pt x="465" y="1607"/>
                  </a:lnTo>
                  <a:lnTo>
                    <a:pt x="471" y="1626"/>
                  </a:lnTo>
                  <a:lnTo>
                    <a:pt x="476" y="1645"/>
                  </a:lnTo>
                  <a:lnTo>
                    <a:pt x="481" y="1664"/>
                  </a:lnTo>
                  <a:lnTo>
                    <a:pt x="485" y="1683"/>
                  </a:lnTo>
                  <a:lnTo>
                    <a:pt x="489" y="1702"/>
                  </a:lnTo>
                  <a:lnTo>
                    <a:pt x="491" y="1723"/>
                  </a:lnTo>
                  <a:lnTo>
                    <a:pt x="493" y="1743"/>
                  </a:lnTo>
                  <a:lnTo>
                    <a:pt x="494" y="1763"/>
                  </a:lnTo>
                  <a:lnTo>
                    <a:pt x="495" y="1784"/>
                  </a:lnTo>
                  <a:lnTo>
                    <a:pt x="495" y="1806"/>
                  </a:lnTo>
                  <a:lnTo>
                    <a:pt x="494" y="1828"/>
                  </a:lnTo>
                  <a:lnTo>
                    <a:pt x="493" y="1851"/>
                  </a:lnTo>
                  <a:lnTo>
                    <a:pt x="492" y="1875"/>
                  </a:lnTo>
                  <a:lnTo>
                    <a:pt x="489" y="1900"/>
                  </a:lnTo>
                  <a:lnTo>
                    <a:pt x="485" y="1925"/>
                  </a:lnTo>
                  <a:lnTo>
                    <a:pt x="477" y="1980"/>
                  </a:lnTo>
                  <a:lnTo>
                    <a:pt x="466" y="2039"/>
                  </a:lnTo>
                  <a:lnTo>
                    <a:pt x="457" y="2072"/>
                  </a:lnTo>
                  <a:lnTo>
                    <a:pt x="447" y="2105"/>
                  </a:lnTo>
                  <a:lnTo>
                    <a:pt x="436" y="2139"/>
                  </a:lnTo>
                  <a:lnTo>
                    <a:pt x="422" y="2173"/>
                  </a:lnTo>
                  <a:lnTo>
                    <a:pt x="392" y="2241"/>
                  </a:lnTo>
                  <a:lnTo>
                    <a:pt x="361" y="2310"/>
                  </a:lnTo>
                  <a:lnTo>
                    <a:pt x="345" y="2345"/>
                  </a:lnTo>
                  <a:lnTo>
                    <a:pt x="329" y="2379"/>
                  </a:lnTo>
                  <a:lnTo>
                    <a:pt x="315" y="2413"/>
                  </a:lnTo>
                  <a:lnTo>
                    <a:pt x="301" y="2448"/>
                  </a:lnTo>
                  <a:lnTo>
                    <a:pt x="290" y="2483"/>
                  </a:lnTo>
                  <a:lnTo>
                    <a:pt x="280" y="2516"/>
                  </a:lnTo>
                  <a:lnTo>
                    <a:pt x="275" y="2534"/>
                  </a:lnTo>
                  <a:lnTo>
                    <a:pt x="271" y="2551"/>
                  </a:lnTo>
                  <a:lnTo>
                    <a:pt x="268" y="2568"/>
                  </a:lnTo>
                  <a:lnTo>
                    <a:pt x="265" y="2585"/>
                  </a:lnTo>
                  <a:lnTo>
                    <a:pt x="264" y="2681"/>
                  </a:lnTo>
                  <a:lnTo>
                    <a:pt x="263" y="2779"/>
                  </a:lnTo>
                  <a:lnTo>
                    <a:pt x="261" y="2876"/>
                  </a:lnTo>
                  <a:lnTo>
                    <a:pt x="260" y="2972"/>
                  </a:lnTo>
                  <a:lnTo>
                    <a:pt x="257" y="3069"/>
                  </a:lnTo>
                  <a:lnTo>
                    <a:pt x="255" y="3165"/>
                  </a:lnTo>
                  <a:lnTo>
                    <a:pt x="253" y="3262"/>
                  </a:lnTo>
                  <a:lnTo>
                    <a:pt x="251" y="3358"/>
                  </a:lnTo>
                  <a:lnTo>
                    <a:pt x="250" y="3455"/>
                  </a:lnTo>
                  <a:lnTo>
                    <a:pt x="247" y="3552"/>
                  </a:lnTo>
                  <a:lnTo>
                    <a:pt x="246" y="3648"/>
                  </a:lnTo>
                  <a:lnTo>
                    <a:pt x="246" y="3746"/>
                  </a:lnTo>
                  <a:lnTo>
                    <a:pt x="246" y="3843"/>
                  </a:lnTo>
                  <a:lnTo>
                    <a:pt x="247" y="3941"/>
                  </a:lnTo>
                  <a:lnTo>
                    <a:pt x="248" y="4039"/>
                  </a:lnTo>
                  <a:lnTo>
                    <a:pt x="251" y="4136"/>
                  </a:lnTo>
                  <a:lnTo>
                    <a:pt x="252" y="4156"/>
                  </a:lnTo>
                  <a:lnTo>
                    <a:pt x="254" y="4176"/>
                  </a:lnTo>
                  <a:lnTo>
                    <a:pt x="257" y="4195"/>
                  </a:lnTo>
                  <a:lnTo>
                    <a:pt x="261" y="4215"/>
                  </a:lnTo>
                  <a:lnTo>
                    <a:pt x="269" y="4255"/>
                  </a:lnTo>
                  <a:lnTo>
                    <a:pt x="275" y="4297"/>
                  </a:lnTo>
                  <a:lnTo>
                    <a:pt x="278" y="4318"/>
                  </a:lnTo>
                  <a:lnTo>
                    <a:pt x="279" y="4339"/>
                  </a:lnTo>
                  <a:lnTo>
                    <a:pt x="279" y="4359"/>
                  </a:lnTo>
                  <a:lnTo>
                    <a:pt x="278" y="4379"/>
                  </a:lnTo>
                  <a:lnTo>
                    <a:pt x="275" y="4399"/>
                  </a:lnTo>
                  <a:lnTo>
                    <a:pt x="271" y="4419"/>
                  </a:lnTo>
                  <a:lnTo>
                    <a:pt x="268" y="4429"/>
                  </a:lnTo>
                  <a:lnTo>
                    <a:pt x="263" y="4438"/>
                  </a:lnTo>
                  <a:lnTo>
                    <a:pt x="260" y="4449"/>
                  </a:lnTo>
                  <a:lnTo>
                    <a:pt x="254" y="4458"/>
                  </a:lnTo>
                  <a:lnTo>
                    <a:pt x="252" y="4461"/>
                  </a:lnTo>
                  <a:lnTo>
                    <a:pt x="247" y="4464"/>
                  </a:lnTo>
                  <a:lnTo>
                    <a:pt x="243" y="4467"/>
                  </a:lnTo>
                  <a:lnTo>
                    <a:pt x="238" y="4468"/>
                  </a:lnTo>
                  <a:lnTo>
                    <a:pt x="233" y="4468"/>
                  </a:lnTo>
                  <a:lnTo>
                    <a:pt x="228" y="4468"/>
                  </a:lnTo>
                  <a:lnTo>
                    <a:pt x="224" y="4467"/>
                  </a:lnTo>
                  <a:lnTo>
                    <a:pt x="219" y="4464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06" name="Freeform 114"/>
            <p:cNvSpPr>
              <a:spLocks/>
            </p:cNvSpPr>
            <p:nvPr/>
          </p:nvSpPr>
          <p:spPr bwMode="auto">
            <a:xfrm>
              <a:off x="3535" y="1224"/>
              <a:ext cx="218" cy="156"/>
            </a:xfrm>
            <a:custGeom>
              <a:avLst/>
              <a:gdLst>
                <a:gd name="T0" fmla="*/ 419 w 873"/>
                <a:gd name="T1" fmla="*/ 625 h 625"/>
                <a:gd name="T2" fmla="*/ 411 w 873"/>
                <a:gd name="T3" fmla="*/ 557 h 625"/>
                <a:gd name="T4" fmla="*/ 407 w 873"/>
                <a:gd name="T5" fmla="*/ 492 h 625"/>
                <a:gd name="T6" fmla="*/ 405 w 873"/>
                <a:gd name="T7" fmla="*/ 370 h 625"/>
                <a:gd name="T8" fmla="*/ 402 w 873"/>
                <a:gd name="T9" fmla="*/ 271 h 625"/>
                <a:gd name="T10" fmla="*/ 397 w 873"/>
                <a:gd name="T11" fmla="*/ 234 h 625"/>
                <a:gd name="T12" fmla="*/ 388 w 873"/>
                <a:gd name="T13" fmla="*/ 207 h 625"/>
                <a:gd name="T14" fmla="*/ 372 w 873"/>
                <a:gd name="T15" fmla="*/ 185 h 625"/>
                <a:gd name="T16" fmla="*/ 349 w 873"/>
                <a:gd name="T17" fmla="*/ 167 h 625"/>
                <a:gd name="T18" fmla="*/ 322 w 873"/>
                <a:gd name="T19" fmla="*/ 154 h 625"/>
                <a:gd name="T20" fmla="*/ 292 w 873"/>
                <a:gd name="T21" fmla="*/ 146 h 625"/>
                <a:gd name="T22" fmla="*/ 258 w 873"/>
                <a:gd name="T23" fmla="*/ 141 h 625"/>
                <a:gd name="T24" fmla="*/ 223 w 873"/>
                <a:gd name="T25" fmla="*/ 138 h 625"/>
                <a:gd name="T26" fmla="*/ 153 w 873"/>
                <a:gd name="T27" fmla="*/ 140 h 625"/>
                <a:gd name="T28" fmla="*/ 86 w 873"/>
                <a:gd name="T29" fmla="*/ 142 h 625"/>
                <a:gd name="T30" fmla="*/ 35 w 873"/>
                <a:gd name="T31" fmla="*/ 142 h 625"/>
                <a:gd name="T32" fmla="*/ 17 w 873"/>
                <a:gd name="T33" fmla="*/ 138 h 625"/>
                <a:gd name="T34" fmla="*/ 4 w 873"/>
                <a:gd name="T35" fmla="*/ 132 h 625"/>
                <a:gd name="T36" fmla="*/ 0 w 873"/>
                <a:gd name="T37" fmla="*/ 121 h 625"/>
                <a:gd name="T38" fmla="*/ 4 w 873"/>
                <a:gd name="T39" fmla="*/ 106 h 625"/>
                <a:gd name="T40" fmla="*/ 19 w 873"/>
                <a:gd name="T41" fmla="*/ 86 h 625"/>
                <a:gd name="T42" fmla="*/ 40 w 873"/>
                <a:gd name="T43" fmla="*/ 68 h 625"/>
                <a:gd name="T44" fmla="*/ 68 w 873"/>
                <a:gd name="T45" fmla="*/ 52 h 625"/>
                <a:gd name="T46" fmla="*/ 102 w 873"/>
                <a:gd name="T47" fmla="*/ 39 h 625"/>
                <a:gd name="T48" fmla="*/ 140 w 873"/>
                <a:gd name="T49" fmla="*/ 28 h 625"/>
                <a:gd name="T50" fmla="*/ 182 w 873"/>
                <a:gd name="T51" fmla="*/ 19 h 625"/>
                <a:gd name="T52" fmla="*/ 272 w 873"/>
                <a:gd name="T53" fmla="*/ 7 h 625"/>
                <a:gd name="T54" fmla="*/ 366 w 873"/>
                <a:gd name="T55" fmla="*/ 2 h 625"/>
                <a:gd name="T56" fmla="*/ 457 w 873"/>
                <a:gd name="T57" fmla="*/ 0 h 625"/>
                <a:gd name="T58" fmla="*/ 537 w 873"/>
                <a:gd name="T59" fmla="*/ 3 h 625"/>
                <a:gd name="T60" fmla="*/ 600 w 873"/>
                <a:gd name="T61" fmla="*/ 8 h 625"/>
                <a:gd name="T62" fmla="*/ 668 w 873"/>
                <a:gd name="T63" fmla="*/ 19 h 625"/>
                <a:gd name="T64" fmla="*/ 733 w 873"/>
                <a:gd name="T65" fmla="*/ 37 h 625"/>
                <a:gd name="T66" fmla="*/ 789 w 873"/>
                <a:gd name="T67" fmla="*/ 59 h 625"/>
                <a:gd name="T68" fmla="*/ 834 w 873"/>
                <a:gd name="T69" fmla="*/ 83 h 625"/>
                <a:gd name="T70" fmla="*/ 851 w 873"/>
                <a:gd name="T71" fmla="*/ 96 h 625"/>
                <a:gd name="T72" fmla="*/ 863 w 873"/>
                <a:gd name="T73" fmla="*/ 108 h 625"/>
                <a:gd name="T74" fmla="*/ 871 w 873"/>
                <a:gd name="T75" fmla="*/ 121 h 625"/>
                <a:gd name="T76" fmla="*/ 873 w 873"/>
                <a:gd name="T77" fmla="*/ 132 h 625"/>
                <a:gd name="T78" fmla="*/ 869 w 873"/>
                <a:gd name="T79" fmla="*/ 143 h 625"/>
                <a:gd name="T80" fmla="*/ 859 w 873"/>
                <a:gd name="T81" fmla="*/ 154 h 625"/>
                <a:gd name="T82" fmla="*/ 842 w 873"/>
                <a:gd name="T83" fmla="*/ 163 h 625"/>
                <a:gd name="T84" fmla="*/ 817 w 873"/>
                <a:gd name="T85" fmla="*/ 171 h 625"/>
                <a:gd name="T86" fmla="*/ 725 w 873"/>
                <a:gd name="T87" fmla="*/ 192 h 625"/>
                <a:gd name="T88" fmla="*/ 655 w 873"/>
                <a:gd name="T89" fmla="*/ 201 h 625"/>
                <a:gd name="T90" fmla="*/ 605 w 873"/>
                <a:gd name="T91" fmla="*/ 202 h 625"/>
                <a:gd name="T92" fmla="*/ 571 w 873"/>
                <a:gd name="T93" fmla="*/ 199 h 625"/>
                <a:gd name="T94" fmla="*/ 539 w 873"/>
                <a:gd name="T95" fmla="*/ 193 h 625"/>
                <a:gd name="T96" fmla="*/ 532 w 873"/>
                <a:gd name="T97" fmla="*/ 199 h 625"/>
                <a:gd name="T98" fmla="*/ 528 w 873"/>
                <a:gd name="T99" fmla="*/ 214 h 625"/>
                <a:gd name="T100" fmla="*/ 512 w 873"/>
                <a:gd name="T101" fmla="*/ 305 h 625"/>
                <a:gd name="T102" fmla="*/ 495 w 873"/>
                <a:gd name="T103" fmla="*/ 417 h 625"/>
                <a:gd name="T104" fmla="*/ 479 w 873"/>
                <a:gd name="T105" fmla="*/ 529 h 625"/>
                <a:gd name="T106" fmla="*/ 465 w 873"/>
                <a:gd name="T107" fmla="*/ 621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73" h="625">
                  <a:moveTo>
                    <a:pt x="465" y="621"/>
                  </a:moveTo>
                  <a:lnTo>
                    <a:pt x="419" y="625"/>
                  </a:lnTo>
                  <a:lnTo>
                    <a:pt x="414" y="591"/>
                  </a:lnTo>
                  <a:lnTo>
                    <a:pt x="411" y="557"/>
                  </a:lnTo>
                  <a:lnTo>
                    <a:pt x="409" y="525"/>
                  </a:lnTo>
                  <a:lnTo>
                    <a:pt x="407" y="492"/>
                  </a:lnTo>
                  <a:lnTo>
                    <a:pt x="405" y="429"/>
                  </a:lnTo>
                  <a:lnTo>
                    <a:pt x="405" y="370"/>
                  </a:lnTo>
                  <a:lnTo>
                    <a:pt x="404" y="317"/>
                  </a:lnTo>
                  <a:lnTo>
                    <a:pt x="402" y="271"/>
                  </a:lnTo>
                  <a:lnTo>
                    <a:pt x="401" y="252"/>
                  </a:lnTo>
                  <a:lnTo>
                    <a:pt x="397" y="234"/>
                  </a:lnTo>
                  <a:lnTo>
                    <a:pt x="394" y="219"/>
                  </a:lnTo>
                  <a:lnTo>
                    <a:pt x="388" y="207"/>
                  </a:lnTo>
                  <a:lnTo>
                    <a:pt x="382" y="195"/>
                  </a:lnTo>
                  <a:lnTo>
                    <a:pt x="372" y="185"/>
                  </a:lnTo>
                  <a:lnTo>
                    <a:pt x="361" y="174"/>
                  </a:lnTo>
                  <a:lnTo>
                    <a:pt x="349" y="167"/>
                  </a:lnTo>
                  <a:lnTo>
                    <a:pt x="337" y="160"/>
                  </a:lnTo>
                  <a:lnTo>
                    <a:pt x="322" y="154"/>
                  </a:lnTo>
                  <a:lnTo>
                    <a:pt x="308" y="150"/>
                  </a:lnTo>
                  <a:lnTo>
                    <a:pt x="292" y="146"/>
                  </a:lnTo>
                  <a:lnTo>
                    <a:pt x="275" y="143"/>
                  </a:lnTo>
                  <a:lnTo>
                    <a:pt x="258" y="141"/>
                  </a:lnTo>
                  <a:lnTo>
                    <a:pt x="240" y="140"/>
                  </a:lnTo>
                  <a:lnTo>
                    <a:pt x="223" y="138"/>
                  </a:lnTo>
                  <a:lnTo>
                    <a:pt x="187" y="138"/>
                  </a:lnTo>
                  <a:lnTo>
                    <a:pt x="153" y="140"/>
                  </a:lnTo>
                  <a:lnTo>
                    <a:pt x="118" y="141"/>
                  </a:lnTo>
                  <a:lnTo>
                    <a:pt x="86" y="142"/>
                  </a:lnTo>
                  <a:lnTo>
                    <a:pt x="58" y="143"/>
                  </a:lnTo>
                  <a:lnTo>
                    <a:pt x="35" y="142"/>
                  </a:lnTo>
                  <a:lnTo>
                    <a:pt x="26" y="141"/>
                  </a:lnTo>
                  <a:lnTo>
                    <a:pt x="17" y="138"/>
                  </a:lnTo>
                  <a:lnTo>
                    <a:pt x="10" y="135"/>
                  </a:lnTo>
                  <a:lnTo>
                    <a:pt x="4" y="132"/>
                  </a:lnTo>
                  <a:lnTo>
                    <a:pt x="2" y="127"/>
                  </a:lnTo>
                  <a:lnTo>
                    <a:pt x="0" y="121"/>
                  </a:lnTo>
                  <a:lnTo>
                    <a:pt x="1" y="114"/>
                  </a:lnTo>
                  <a:lnTo>
                    <a:pt x="4" y="106"/>
                  </a:lnTo>
                  <a:lnTo>
                    <a:pt x="10" y="96"/>
                  </a:lnTo>
                  <a:lnTo>
                    <a:pt x="19" y="86"/>
                  </a:lnTo>
                  <a:lnTo>
                    <a:pt x="29" y="76"/>
                  </a:lnTo>
                  <a:lnTo>
                    <a:pt x="40" y="68"/>
                  </a:lnTo>
                  <a:lnTo>
                    <a:pt x="54" y="60"/>
                  </a:lnTo>
                  <a:lnTo>
                    <a:pt x="68" y="52"/>
                  </a:lnTo>
                  <a:lnTo>
                    <a:pt x="84" y="45"/>
                  </a:lnTo>
                  <a:lnTo>
                    <a:pt x="102" y="39"/>
                  </a:lnTo>
                  <a:lnTo>
                    <a:pt x="120" y="33"/>
                  </a:lnTo>
                  <a:lnTo>
                    <a:pt x="140" y="28"/>
                  </a:lnTo>
                  <a:lnTo>
                    <a:pt x="160" y="23"/>
                  </a:lnTo>
                  <a:lnTo>
                    <a:pt x="182" y="19"/>
                  </a:lnTo>
                  <a:lnTo>
                    <a:pt x="226" y="13"/>
                  </a:lnTo>
                  <a:lnTo>
                    <a:pt x="272" y="7"/>
                  </a:lnTo>
                  <a:lnTo>
                    <a:pt x="319" y="4"/>
                  </a:lnTo>
                  <a:lnTo>
                    <a:pt x="366" y="2"/>
                  </a:lnTo>
                  <a:lnTo>
                    <a:pt x="412" y="0"/>
                  </a:lnTo>
                  <a:lnTo>
                    <a:pt x="457" y="0"/>
                  </a:lnTo>
                  <a:lnTo>
                    <a:pt x="498" y="2"/>
                  </a:lnTo>
                  <a:lnTo>
                    <a:pt x="537" y="3"/>
                  </a:lnTo>
                  <a:lnTo>
                    <a:pt x="570" y="6"/>
                  </a:lnTo>
                  <a:lnTo>
                    <a:pt x="600" y="8"/>
                  </a:lnTo>
                  <a:lnTo>
                    <a:pt x="634" y="13"/>
                  </a:lnTo>
                  <a:lnTo>
                    <a:pt x="668" y="19"/>
                  </a:lnTo>
                  <a:lnTo>
                    <a:pt x="702" y="28"/>
                  </a:lnTo>
                  <a:lnTo>
                    <a:pt x="733" y="37"/>
                  </a:lnTo>
                  <a:lnTo>
                    <a:pt x="762" y="48"/>
                  </a:lnTo>
                  <a:lnTo>
                    <a:pt x="789" y="59"/>
                  </a:lnTo>
                  <a:lnTo>
                    <a:pt x="814" y="71"/>
                  </a:lnTo>
                  <a:lnTo>
                    <a:pt x="834" y="83"/>
                  </a:lnTo>
                  <a:lnTo>
                    <a:pt x="843" y="89"/>
                  </a:lnTo>
                  <a:lnTo>
                    <a:pt x="851" y="96"/>
                  </a:lnTo>
                  <a:lnTo>
                    <a:pt x="858" y="101"/>
                  </a:lnTo>
                  <a:lnTo>
                    <a:pt x="863" y="108"/>
                  </a:lnTo>
                  <a:lnTo>
                    <a:pt x="868" y="114"/>
                  </a:lnTo>
                  <a:lnTo>
                    <a:pt x="871" y="121"/>
                  </a:lnTo>
                  <a:lnTo>
                    <a:pt x="872" y="126"/>
                  </a:lnTo>
                  <a:lnTo>
                    <a:pt x="873" y="132"/>
                  </a:lnTo>
                  <a:lnTo>
                    <a:pt x="872" y="137"/>
                  </a:lnTo>
                  <a:lnTo>
                    <a:pt x="869" y="143"/>
                  </a:lnTo>
                  <a:lnTo>
                    <a:pt x="866" y="149"/>
                  </a:lnTo>
                  <a:lnTo>
                    <a:pt x="859" y="154"/>
                  </a:lnTo>
                  <a:lnTo>
                    <a:pt x="851" y="159"/>
                  </a:lnTo>
                  <a:lnTo>
                    <a:pt x="842" y="163"/>
                  </a:lnTo>
                  <a:lnTo>
                    <a:pt x="831" y="168"/>
                  </a:lnTo>
                  <a:lnTo>
                    <a:pt x="817" y="171"/>
                  </a:lnTo>
                  <a:lnTo>
                    <a:pt x="768" y="183"/>
                  </a:lnTo>
                  <a:lnTo>
                    <a:pt x="725" y="192"/>
                  </a:lnTo>
                  <a:lnTo>
                    <a:pt x="687" y="198"/>
                  </a:lnTo>
                  <a:lnTo>
                    <a:pt x="655" y="201"/>
                  </a:lnTo>
                  <a:lnTo>
                    <a:pt x="628" y="204"/>
                  </a:lnTo>
                  <a:lnTo>
                    <a:pt x="605" y="202"/>
                  </a:lnTo>
                  <a:lnTo>
                    <a:pt x="586" y="201"/>
                  </a:lnTo>
                  <a:lnTo>
                    <a:pt x="571" y="199"/>
                  </a:lnTo>
                  <a:lnTo>
                    <a:pt x="550" y="196"/>
                  </a:lnTo>
                  <a:lnTo>
                    <a:pt x="539" y="193"/>
                  </a:lnTo>
                  <a:lnTo>
                    <a:pt x="536" y="196"/>
                  </a:lnTo>
                  <a:lnTo>
                    <a:pt x="532" y="199"/>
                  </a:lnTo>
                  <a:lnTo>
                    <a:pt x="530" y="205"/>
                  </a:lnTo>
                  <a:lnTo>
                    <a:pt x="528" y="214"/>
                  </a:lnTo>
                  <a:lnTo>
                    <a:pt x="520" y="255"/>
                  </a:lnTo>
                  <a:lnTo>
                    <a:pt x="512" y="305"/>
                  </a:lnTo>
                  <a:lnTo>
                    <a:pt x="504" y="360"/>
                  </a:lnTo>
                  <a:lnTo>
                    <a:pt x="495" y="417"/>
                  </a:lnTo>
                  <a:lnTo>
                    <a:pt x="487" y="475"/>
                  </a:lnTo>
                  <a:lnTo>
                    <a:pt x="479" y="529"/>
                  </a:lnTo>
                  <a:lnTo>
                    <a:pt x="471" y="580"/>
                  </a:lnTo>
                  <a:lnTo>
                    <a:pt x="465" y="621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07" name="Freeform 115"/>
            <p:cNvSpPr>
              <a:spLocks/>
            </p:cNvSpPr>
            <p:nvPr/>
          </p:nvSpPr>
          <p:spPr bwMode="auto">
            <a:xfrm>
              <a:off x="3535" y="1224"/>
              <a:ext cx="218" cy="156"/>
            </a:xfrm>
            <a:custGeom>
              <a:avLst/>
              <a:gdLst>
                <a:gd name="T0" fmla="*/ 419 w 873"/>
                <a:gd name="T1" fmla="*/ 625 h 625"/>
                <a:gd name="T2" fmla="*/ 411 w 873"/>
                <a:gd name="T3" fmla="*/ 557 h 625"/>
                <a:gd name="T4" fmla="*/ 407 w 873"/>
                <a:gd name="T5" fmla="*/ 492 h 625"/>
                <a:gd name="T6" fmla="*/ 405 w 873"/>
                <a:gd name="T7" fmla="*/ 370 h 625"/>
                <a:gd name="T8" fmla="*/ 402 w 873"/>
                <a:gd name="T9" fmla="*/ 271 h 625"/>
                <a:gd name="T10" fmla="*/ 397 w 873"/>
                <a:gd name="T11" fmla="*/ 234 h 625"/>
                <a:gd name="T12" fmla="*/ 388 w 873"/>
                <a:gd name="T13" fmla="*/ 207 h 625"/>
                <a:gd name="T14" fmla="*/ 372 w 873"/>
                <a:gd name="T15" fmla="*/ 185 h 625"/>
                <a:gd name="T16" fmla="*/ 349 w 873"/>
                <a:gd name="T17" fmla="*/ 167 h 625"/>
                <a:gd name="T18" fmla="*/ 322 w 873"/>
                <a:gd name="T19" fmla="*/ 154 h 625"/>
                <a:gd name="T20" fmla="*/ 292 w 873"/>
                <a:gd name="T21" fmla="*/ 146 h 625"/>
                <a:gd name="T22" fmla="*/ 258 w 873"/>
                <a:gd name="T23" fmla="*/ 141 h 625"/>
                <a:gd name="T24" fmla="*/ 223 w 873"/>
                <a:gd name="T25" fmla="*/ 138 h 625"/>
                <a:gd name="T26" fmla="*/ 153 w 873"/>
                <a:gd name="T27" fmla="*/ 140 h 625"/>
                <a:gd name="T28" fmla="*/ 86 w 873"/>
                <a:gd name="T29" fmla="*/ 142 h 625"/>
                <a:gd name="T30" fmla="*/ 35 w 873"/>
                <a:gd name="T31" fmla="*/ 142 h 625"/>
                <a:gd name="T32" fmla="*/ 17 w 873"/>
                <a:gd name="T33" fmla="*/ 138 h 625"/>
                <a:gd name="T34" fmla="*/ 4 w 873"/>
                <a:gd name="T35" fmla="*/ 132 h 625"/>
                <a:gd name="T36" fmla="*/ 0 w 873"/>
                <a:gd name="T37" fmla="*/ 121 h 625"/>
                <a:gd name="T38" fmla="*/ 4 w 873"/>
                <a:gd name="T39" fmla="*/ 106 h 625"/>
                <a:gd name="T40" fmla="*/ 19 w 873"/>
                <a:gd name="T41" fmla="*/ 86 h 625"/>
                <a:gd name="T42" fmla="*/ 40 w 873"/>
                <a:gd name="T43" fmla="*/ 68 h 625"/>
                <a:gd name="T44" fmla="*/ 68 w 873"/>
                <a:gd name="T45" fmla="*/ 52 h 625"/>
                <a:gd name="T46" fmla="*/ 102 w 873"/>
                <a:gd name="T47" fmla="*/ 39 h 625"/>
                <a:gd name="T48" fmla="*/ 140 w 873"/>
                <a:gd name="T49" fmla="*/ 28 h 625"/>
                <a:gd name="T50" fmla="*/ 182 w 873"/>
                <a:gd name="T51" fmla="*/ 19 h 625"/>
                <a:gd name="T52" fmla="*/ 272 w 873"/>
                <a:gd name="T53" fmla="*/ 7 h 625"/>
                <a:gd name="T54" fmla="*/ 366 w 873"/>
                <a:gd name="T55" fmla="*/ 2 h 625"/>
                <a:gd name="T56" fmla="*/ 457 w 873"/>
                <a:gd name="T57" fmla="*/ 0 h 625"/>
                <a:gd name="T58" fmla="*/ 537 w 873"/>
                <a:gd name="T59" fmla="*/ 3 h 625"/>
                <a:gd name="T60" fmla="*/ 600 w 873"/>
                <a:gd name="T61" fmla="*/ 8 h 625"/>
                <a:gd name="T62" fmla="*/ 668 w 873"/>
                <a:gd name="T63" fmla="*/ 19 h 625"/>
                <a:gd name="T64" fmla="*/ 733 w 873"/>
                <a:gd name="T65" fmla="*/ 37 h 625"/>
                <a:gd name="T66" fmla="*/ 789 w 873"/>
                <a:gd name="T67" fmla="*/ 59 h 625"/>
                <a:gd name="T68" fmla="*/ 834 w 873"/>
                <a:gd name="T69" fmla="*/ 83 h 625"/>
                <a:gd name="T70" fmla="*/ 851 w 873"/>
                <a:gd name="T71" fmla="*/ 96 h 625"/>
                <a:gd name="T72" fmla="*/ 863 w 873"/>
                <a:gd name="T73" fmla="*/ 108 h 625"/>
                <a:gd name="T74" fmla="*/ 871 w 873"/>
                <a:gd name="T75" fmla="*/ 121 h 625"/>
                <a:gd name="T76" fmla="*/ 873 w 873"/>
                <a:gd name="T77" fmla="*/ 132 h 625"/>
                <a:gd name="T78" fmla="*/ 869 w 873"/>
                <a:gd name="T79" fmla="*/ 143 h 625"/>
                <a:gd name="T80" fmla="*/ 859 w 873"/>
                <a:gd name="T81" fmla="*/ 154 h 625"/>
                <a:gd name="T82" fmla="*/ 842 w 873"/>
                <a:gd name="T83" fmla="*/ 163 h 625"/>
                <a:gd name="T84" fmla="*/ 817 w 873"/>
                <a:gd name="T85" fmla="*/ 171 h 625"/>
                <a:gd name="T86" fmla="*/ 725 w 873"/>
                <a:gd name="T87" fmla="*/ 192 h 625"/>
                <a:gd name="T88" fmla="*/ 655 w 873"/>
                <a:gd name="T89" fmla="*/ 201 h 625"/>
                <a:gd name="T90" fmla="*/ 605 w 873"/>
                <a:gd name="T91" fmla="*/ 202 h 625"/>
                <a:gd name="T92" fmla="*/ 571 w 873"/>
                <a:gd name="T93" fmla="*/ 199 h 625"/>
                <a:gd name="T94" fmla="*/ 539 w 873"/>
                <a:gd name="T95" fmla="*/ 193 h 625"/>
                <a:gd name="T96" fmla="*/ 532 w 873"/>
                <a:gd name="T97" fmla="*/ 199 h 625"/>
                <a:gd name="T98" fmla="*/ 528 w 873"/>
                <a:gd name="T99" fmla="*/ 214 h 625"/>
                <a:gd name="T100" fmla="*/ 512 w 873"/>
                <a:gd name="T101" fmla="*/ 305 h 625"/>
                <a:gd name="T102" fmla="*/ 495 w 873"/>
                <a:gd name="T103" fmla="*/ 417 h 625"/>
                <a:gd name="T104" fmla="*/ 479 w 873"/>
                <a:gd name="T105" fmla="*/ 529 h 625"/>
                <a:gd name="T106" fmla="*/ 465 w 873"/>
                <a:gd name="T107" fmla="*/ 621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73" h="625">
                  <a:moveTo>
                    <a:pt x="465" y="621"/>
                  </a:moveTo>
                  <a:lnTo>
                    <a:pt x="419" y="625"/>
                  </a:lnTo>
                  <a:lnTo>
                    <a:pt x="414" y="591"/>
                  </a:lnTo>
                  <a:lnTo>
                    <a:pt x="411" y="557"/>
                  </a:lnTo>
                  <a:lnTo>
                    <a:pt x="409" y="525"/>
                  </a:lnTo>
                  <a:lnTo>
                    <a:pt x="407" y="492"/>
                  </a:lnTo>
                  <a:lnTo>
                    <a:pt x="405" y="429"/>
                  </a:lnTo>
                  <a:lnTo>
                    <a:pt x="405" y="370"/>
                  </a:lnTo>
                  <a:lnTo>
                    <a:pt x="404" y="317"/>
                  </a:lnTo>
                  <a:lnTo>
                    <a:pt x="402" y="271"/>
                  </a:lnTo>
                  <a:lnTo>
                    <a:pt x="401" y="252"/>
                  </a:lnTo>
                  <a:lnTo>
                    <a:pt x="397" y="234"/>
                  </a:lnTo>
                  <a:lnTo>
                    <a:pt x="394" y="219"/>
                  </a:lnTo>
                  <a:lnTo>
                    <a:pt x="388" y="207"/>
                  </a:lnTo>
                  <a:lnTo>
                    <a:pt x="382" y="195"/>
                  </a:lnTo>
                  <a:lnTo>
                    <a:pt x="372" y="185"/>
                  </a:lnTo>
                  <a:lnTo>
                    <a:pt x="361" y="174"/>
                  </a:lnTo>
                  <a:lnTo>
                    <a:pt x="349" y="167"/>
                  </a:lnTo>
                  <a:lnTo>
                    <a:pt x="337" y="160"/>
                  </a:lnTo>
                  <a:lnTo>
                    <a:pt x="322" y="154"/>
                  </a:lnTo>
                  <a:lnTo>
                    <a:pt x="308" y="150"/>
                  </a:lnTo>
                  <a:lnTo>
                    <a:pt x="292" y="146"/>
                  </a:lnTo>
                  <a:lnTo>
                    <a:pt x="275" y="143"/>
                  </a:lnTo>
                  <a:lnTo>
                    <a:pt x="258" y="141"/>
                  </a:lnTo>
                  <a:lnTo>
                    <a:pt x="240" y="140"/>
                  </a:lnTo>
                  <a:lnTo>
                    <a:pt x="223" y="138"/>
                  </a:lnTo>
                  <a:lnTo>
                    <a:pt x="187" y="138"/>
                  </a:lnTo>
                  <a:lnTo>
                    <a:pt x="153" y="140"/>
                  </a:lnTo>
                  <a:lnTo>
                    <a:pt x="118" y="141"/>
                  </a:lnTo>
                  <a:lnTo>
                    <a:pt x="86" y="142"/>
                  </a:lnTo>
                  <a:lnTo>
                    <a:pt x="58" y="143"/>
                  </a:lnTo>
                  <a:lnTo>
                    <a:pt x="35" y="142"/>
                  </a:lnTo>
                  <a:lnTo>
                    <a:pt x="26" y="141"/>
                  </a:lnTo>
                  <a:lnTo>
                    <a:pt x="17" y="138"/>
                  </a:lnTo>
                  <a:lnTo>
                    <a:pt x="10" y="135"/>
                  </a:lnTo>
                  <a:lnTo>
                    <a:pt x="4" y="132"/>
                  </a:lnTo>
                  <a:lnTo>
                    <a:pt x="2" y="127"/>
                  </a:lnTo>
                  <a:lnTo>
                    <a:pt x="0" y="121"/>
                  </a:lnTo>
                  <a:lnTo>
                    <a:pt x="1" y="114"/>
                  </a:lnTo>
                  <a:lnTo>
                    <a:pt x="4" y="106"/>
                  </a:lnTo>
                  <a:lnTo>
                    <a:pt x="10" y="96"/>
                  </a:lnTo>
                  <a:lnTo>
                    <a:pt x="19" y="86"/>
                  </a:lnTo>
                  <a:lnTo>
                    <a:pt x="29" y="76"/>
                  </a:lnTo>
                  <a:lnTo>
                    <a:pt x="40" y="68"/>
                  </a:lnTo>
                  <a:lnTo>
                    <a:pt x="54" y="60"/>
                  </a:lnTo>
                  <a:lnTo>
                    <a:pt x="68" y="52"/>
                  </a:lnTo>
                  <a:lnTo>
                    <a:pt x="84" y="45"/>
                  </a:lnTo>
                  <a:lnTo>
                    <a:pt x="102" y="39"/>
                  </a:lnTo>
                  <a:lnTo>
                    <a:pt x="120" y="33"/>
                  </a:lnTo>
                  <a:lnTo>
                    <a:pt x="140" y="28"/>
                  </a:lnTo>
                  <a:lnTo>
                    <a:pt x="160" y="23"/>
                  </a:lnTo>
                  <a:lnTo>
                    <a:pt x="182" y="19"/>
                  </a:lnTo>
                  <a:lnTo>
                    <a:pt x="226" y="13"/>
                  </a:lnTo>
                  <a:lnTo>
                    <a:pt x="272" y="7"/>
                  </a:lnTo>
                  <a:lnTo>
                    <a:pt x="319" y="4"/>
                  </a:lnTo>
                  <a:lnTo>
                    <a:pt x="366" y="2"/>
                  </a:lnTo>
                  <a:lnTo>
                    <a:pt x="412" y="0"/>
                  </a:lnTo>
                  <a:lnTo>
                    <a:pt x="457" y="0"/>
                  </a:lnTo>
                  <a:lnTo>
                    <a:pt x="498" y="2"/>
                  </a:lnTo>
                  <a:lnTo>
                    <a:pt x="537" y="3"/>
                  </a:lnTo>
                  <a:lnTo>
                    <a:pt x="570" y="6"/>
                  </a:lnTo>
                  <a:lnTo>
                    <a:pt x="600" y="8"/>
                  </a:lnTo>
                  <a:lnTo>
                    <a:pt x="634" y="13"/>
                  </a:lnTo>
                  <a:lnTo>
                    <a:pt x="668" y="19"/>
                  </a:lnTo>
                  <a:lnTo>
                    <a:pt x="702" y="28"/>
                  </a:lnTo>
                  <a:lnTo>
                    <a:pt x="733" y="37"/>
                  </a:lnTo>
                  <a:lnTo>
                    <a:pt x="762" y="48"/>
                  </a:lnTo>
                  <a:lnTo>
                    <a:pt x="789" y="59"/>
                  </a:lnTo>
                  <a:lnTo>
                    <a:pt x="814" y="71"/>
                  </a:lnTo>
                  <a:lnTo>
                    <a:pt x="834" y="83"/>
                  </a:lnTo>
                  <a:lnTo>
                    <a:pt x="843" y="89"/>
                  </a:lnTo>
                  <a:lnTo>
                    <a:pt x="851" y="96"/>
                  </a:lnTo>
                  <a:lnTo>
                    <a:pt x="858" y="101"/>
                  </a:lnTo>
                  <a:lnTo>
                    <a:pt x="863" y="108"/>
                  </a:lnTo>
                  <a:lnTo>
                    <a:pt x="868" y="114"/>
                  </a:lnTo>
                  <a:lnTo>
                    <a:pt x="871" y="121"/>
                  </a:lnTo>
                  <a:lnTo>
                    <a:pt x="872" y="126"/>
                  </a:lnTo>
                  <a:lnTo>
                    <a:pt x="873" y="132"/>
                  </a:lnTo>
                  <a:lnTo>
                    <a:pt x="872" y="137"/>
                  </a:lnTo>
                  <a:lnTo>
                    <a:pt x="869" y="143"/>
                  </a:lnTo>
                  <a:lnTo>
                    <a:pt x="866" y="149"/>
                  </a:lnTo>
                  <a:lnTo>
                    <a:pt x="859" y="154"/>
                  </a:lnTo>
                  <a:lnTo>
                    <a:pt x="851" y="159"/>
                  </a:lnTo>
                  <a:lnTo>
                    <a:pt x="842" y="163"/>
                  </a:lnTo>
                  <a:lnTo>
                    <a:pt x="831" y="168"/>
                  </a:lnTo>
                  <a:lnTo>
                    <a:pt x="817" y="171"/>
                  </a:lnTo>
                  <a:lnTo>
                    <a:pt x="768" y="183"/>
                  </a:lnTo>
                  <a:lnTo>
                    <a:pt x="725" y="192"/>
                  </a:lnTo>
                  <a:lnTo>
                    <a:pt x="687" y="198"/>
                  </a:lnTo>
                  <a:lnTo>
                    <a:pt x="655" y="201"/>
                  </a:lnTo>
                  <a:lnTo>
                    <a:pt x="628" y="204"/>
                  </a:lnTo>
                  <a:lnTo>
                    <a:pt x="605" y="202"/>
                  </a:lnTo>
                  <a:lnTo>
                    <a:pt x="586" y="201"/>
                  </a:lnTo>
                  <a:lnTo>
                    <a:pt x="571" y="199"/>
                  </a:lnTo>
                  <a:lnTo>
                    <a:pt x="550" y="196"/>
                  </a:lnTo>
                  <a:lnTo>
                    <a:pt x="539" y="193"/>
                  </a:lnTo>
                  <a:lnTo>
                    <a:pt x="536" y="196"/>
                  </a:lnTo>
                  <a:lnTo>
                    <a:pt x="532" y="199"/>
                  </a:lnTo>
                  <a:lnTo>
                    <a:pt x="530" y="205"/>
                  </a:lnTo>
                  <a:lnTo>
                    <a:pt x="528" y="214"/>
                  </a:lnTo>
                  <a:lnTo>
                    <a:pt x="520" y="255"/>
                  </a:lnTo>
                  <a:lnTo>
                    <a:pt x="512" y="305"/>
                  </a:lnTo>
                  <a:lnTo>
                    <a:pt x="504" y="360"/>
                  </a:lnTo>
                  <a:lnTo>
                    <a:pt x="495" y="417"/>
                  </a:lnTo>
                  <a:lnTo>
                    <a:pt x="487" y="475"/>
                  </a:lnTo>
                  <a:lnTo>
                    <a:pt x="479" y="529"/>
                  </a:lnTo>
                  <a:lnTo>
                    <a:pt x="471" y="580"/>
                  </a:lnTo>
                  <a:lnTo>
                    <a:pt x="465" y="6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08" name="Freeform 116"/>
            <p:cNvSpPr>
              <a:spLocks/>
            </p:cNvSpPr>
            <p:nvPr/>
          </p:nvSpPr>
          <p:spPr bwMode="auto">
            <a:xfrm>
              <a:off x="3372" y="1232"/>
              <a:ext cx="121" cy="143"/>
            </a:xfrm>
            <a:custGeom>
              <a:avLst/>
              <a:gdLst>
                <a:gd name="T0" fmla="*/ 151 w 485"/>
                <a:gd name="T1" fmla="*/ 571 h 573"/>
                <a:gd name="T2" fmla="*/ 149 w 485"/>
                <a:gd name="T3" fmla="*/ 523 h 573"/>
                <a:gd name="T4" fmla="*/ 138 w 485"/>
                <a:gd name="T5" fmla="*/ 464 h 573"/>
                <a:gd name="T6" fmla="*/ 124 w 485"/>
                <a:gd name="T7" fmla="*/ 397 h 573"/>
                <a:gd name="T8" fmla="*/ 105 w 485"/>
                <a:gd name="T9" fmla="*/ 328 h 573"/>
                <a:gd name="T10" fmla="*/ 81 w 485"/>
                <a:gd name="T11" fmla="*/ 259 h 573"/>
                <a:gd name="T12" fmla="*/ 57 w 485"/>
                <a:gd name="T13" fmla="*/ 193 h 573"/>
                <a:gd name="T14" fmla="*/ 31 w 485"/>
                <a:gd name="T15" fmla="*/ 135 h 573"/>
                <a:gd name="T16" fmla="*/ 4 w 485"/>
                <a:gd name="T17" fmla="*/ 88 h 573"/>
                <a:gd name="T18" fmla="*/ 0 w 485"/>
                <a:gd name="T19" fmla="*/ 72 h 573"/>
                <a:gd name="T20" fmla="*/ 6 w 485"/>
                <a:gd name="T21" fmla="*/ 57 h 573"/>
                <a:gd name="T22" fmla="*/ 23 w 485"/>
                <a:gd name="T23" fmla="*/ 44 h 573"/>
                <a:gd name="T24" fmla="*/ 46 w 485"/>
                <a:gd name="T25" fmla="*/ 33 h 573"/>
                <a:gd name="T26" fmla="*/ 77 w 485"/>
                <a:gd name="T27" fmla="*/ 22 h 573"/>
                <a:gd name="T28" fmla="*/ 114 w 485"/>
                <a:gd name="T29" fmla="*/ 15 h 573"/>
                <a:gd name="T30" fmla="*/ 197 w 485"/>
                <a:gd name="T31" fmla="*/ 3 h 573"/>
                <a:gd name="T32" fmla="*/ 286 w 485"/>
                <a:gd name="T33" fmla="*/ 0 h 573"/>
                <a:gd name="T34" fmla="*/ 369 w 485"/>
                <a:gd name="T35" fmla="*/ 3 h 573"/>
                <a:gd name="T36" fmla="*/ 406 w 485"/>
                <a:gd name="T37" fmla="*/ 9 h 573"/>
                <a:gd name="T38" fmla="*/ 436 w 485"/>
                <a:gd name="T39" fmla="*/ 17 h 573"/>
                <a:gd name="T40" fmla="*/ 461 w 485"/>
                <a:gd name="T41" fmla="*/ 27 h 573"/>
                <a:gd name="T42" fmla="*/ 476 w 485"/>
                <a:gd name="T43" fmla="*/ 38 h 573"/>
                <a:gd name="T44" fmla="*/ 483 w 485"/>
                <a:gd name="T45" fmla="*/ 50 h 573"/>
                <a:gd name="T46" fmla="*/ 485 w 485"/>
                <a:gd name="T47" fmla="*/ 61 h 573"/>
                <a:gd name="T48" fmla="*/ 483 w 485"/>
                <a:gd name="T49" fmla="*/ 70 h 573"/>
                <a:gd name="T50" fmla="*/ 476 w 485"/>
                <a:gd name="T51" fmla="*/ 79 h 573"/>
                <a:gd name="T52" fmla="*/ 452 w 485"/>
                <a:gd name="T53" fmla="*/ 94 h 573"/>
                <a:gd name="T54" fmla="*/ 418 w 485"/>
                <a:gd name="T55" fmla="*/ 107 h 573"/>
                <a:gd name="T56" fmla="*/ 343 w 485"/>
                <a:gd name="T57" fmla="*/ 134 h 573"/>
                <a:gd name="T58" fmla="*/ 310 w 485"/>
                <a:gd name="T59" fmla="*/ 148 h 573"/>
                <a:gd name="T60" fmla="*/ 298 w 485"/>
                <a:gd name="T61" fmla="*/ 157 h 573"/>
                <a:gd name="T62" fmla="*/ 288 w 485"/>
                <a:gd name="T63" fmla="*/ 166 h 573"/>
                <a:gd name="T64" fmla="*/ 272 w 485"/>
                <a:gd name="T65" fmla="*/ 187 h 573"/>
                <a:gd name="T66" fmla="*/ 259 w 485"/>
                <a:gd name="T67" fmla="*/ 210 h 573"/>
                <a:gd name="T68" fmla="*/ 238 w 485"/>
                <a:gd name="T69" fmla="*/ 256 h 573"/>
                <a:gd name="T70" fmla="*/ 225 w 485"/>
                <a:gd name="T71" fmla="*/ 304 h 573"/>
                <a:gd name="T72" fmla="*/ 218 w 485"/>
                <a:gd name="T73" fmla="*/ 356 h 573"/>
                <a:gd name="T74" fmla="*/ 214 w 485"/>
                <a:gd name="T75" fmla="*/ 409 h 573"/>
                <a:gd name="T76" fmla="*/ 214 w 485"/>
                <a:gd name="T77" fmla="*/ 463 h 573"/>
                <a:gd name="T78" fmla="*/ 213 w 485"/>
                <a:gd name="T79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5" h="573">
                  <a:moveTo>
                    <a:pt x="213" y="573"/>
                  </a:moveTo>
                  <a:lnTo>
                    <a:pt x="151" y="571"/>
                  </a:lnTo>
                  <a:lnTo>
                    <a:pt x="151" y="549"/>
                  </a:lnTo>
                  <a:lnTo>
                    <a:pt x="149" y="523"/>
                  </a:lnTo>
                  <a:lnTo>
                    <a:pt x="144" y="494"/>
                  </a:lnTo>
                  <a:lnTo>
                    <a:pt x="138" y="464"/>
                  </a:lnTo>
                  <a:lnTo>
                    <a:pt x="132" y="431"/>
                  </a:lnTo>
                  <a:lnTo>
                    <a:pt x="124" y="397"/>
                  </a:lnTo>
                  <a:lnTo>
                    <a:pt x="115" y="364"/>
                  </a:lnTo>
                  <a:lnTo>
                    <a:pt x="105" y="328"/>
                  </a:lnTo>
                  <a:lnTo>
                    <a:pt x="94" y="293"/>
                  </a:lnTo>
                  <a:lnTo>
                    <a:pt x="81" y="259"/>
                  </a:lnTo>
                  <a:lnTo>
                    <a:pt x="69" y="226"/>
                  </a:lnTo>
                  <a:lnTo>
                    <a:pt x="57" y="193"/>
                  </a:lnTo>
                  <a:lnTo>
                    <a:pt x="43" y="163"/>
                  </a:lnTo>
                  <a:lnTo>
                    <a:pt x="31" y="135"/>
                  </a:lnTo>
                  <a:lnTo>
                    <a:pt x="17" y="109"/>
                  </a:lnTo>
                  <a:lnTo>
                    <a:pt x="4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2" y="64"/>
                  </a:lnTo>
                  <a:lnTo>
                    <a:pt x="6" y="57"/>
                  </a:lnTo>
                  <a:lnTo>
                    <a:pt x="13" y="50"/>
                  </a:lnTo>
                  <a:lnTo>
                    <a:pt x="23" y="44"/>
                  </a:lnTo>
                  <a:lnTo>
                    <a:pt x="33" y="38"/>
                  </a:lnTo>
                  <a:lnTo>
                    <a:pt x="46" y="33"/>
                  </a:lnTo>
                  <a:lnTo>
                    <a:pt x="61" y="28"/>
                  </a:lnTo>
                  <a:lnTo>
                    <a:pt x="77" y="22"/>
                  </a:lnTo>
                  <a:lnTo>
                    <a:pt x="95" y="19"/>
                  </a:lnTo>
                  <a:lnTo>
                    <a:pt x="114" y="15"/>
                  </a:lnTo>
                  <a:lnTo>
                    <a:pt x="154" y="8"/>
                  </a:lnTo>
                  <a:lnTo>
                    <a:pt x="197" y="3"/>
                  </a:lnTo>
                  <a:lnTo>
                    <a:pt x="242" y="0"/>
                  </a:lnTo>
                  <a:lnTo>
                    <a:pt x="286" y="0"/>
                  </a:lnTo>
                  <a:lnTo>
                    <a:pt x="328" y="1"/>
                  </a:lnTo>
                  <a:lnTo>
                    <a:pt x="369" y="3"/>
                  </a:lnTo>
                  <a:lnTo>
                    <a:pt x="388" y="6"/>
                  </a:lnTo>
                  <a:lnTo>
                    <a:pt x="406" y="9"/>
                  </a:lnTo>
                  <a:lnTo>
                    <a:pt x="421" y="12"/>
                  </a:lnTo>
                  <a:lnTo>
                    <a:pt x="436" y="17"/>
                  </a:lnTo>
                  <a:lnTo>
                    <a:pt x="450" y="21"/>
                  </a:lnTo>
                  <a:lnTo>
                    <a:pt x="461" y="27"/>
                  </a:lnTo>
                  <a:lnTo>
                    <a:pt x="470" y="33"/>
                  </a:lnTo>
                  <a:lnTo>
                    <a:pt x="476" y="38"/>
                  </a:lnTo>
                  <a:lnTo>
                    <a:pt x="481" y="45"/>
                  </a:lnTo>
                  <a:lnTo>
                    <a:pt x="483" y="50"/>
                  </a:lnTo>
                  <a:lnTo>
                    <a:pt x="485" y="56"/>
                  </a:lnTo>
                  <a:lnTo>
                    <a:pt x="485" y="61"/>
                  </a:lnTo>
                  <a:lnTo>
                    <a:pt x="485" y="65"/>
                  </a:lnTo>
                  <a:lnTo>
                    <a:pt x="483" y="70"/>
                  </a:lnTo>
                  <a:lnTo>
                    <a:pt x="480" y="74"/>
                  </a:lnTo>
                  <a:lnTo>
                    <a:pt x="476" y="79"/>
                  </a:lnTo>
                  <a:lnTo>
                    <a:pt x="465" y="86"/>
                  </a:lnTo>
                  <a:lnTo>
                    <a:pt x="452" y="94"/>
                  </a:lnTo>
                  <a:lnTo>
                    <a:pt x="436" y="101"/>
                  </a:lnTo>
                  <a:lnTo>
                    <a:pt x="418" y="107"/>
                  </a:lnTo>
                  <a:lnTo>
                    <a:pt x="381" y="120"/>
                  </a:lnTo>
                  <a:lnTo>
                    <a:pt x="343" y="134"/>
                  </a:lnTo>
                  <a:lnTo>
                    <a:pt x="326" y="140"/>
                  </a:lnTo>
                  <a:lnTo>
                    <a:pt x="310" y="148"/>
                  </a:lnTo>
                  <a:lnTo>
                    <a:pt x="304" y="153"/>
                  </a:lnTo>
                  <a:lnTo>
                    <a:pt x="298" y="157"/>
                  </a:lnTo>
                  <a:lnTo>
                    <a:pt x="292" y="162"/>
                  </a:lnTo>
                  <a:lnTo>
                    <a:pt x="288" y="166"/>
                  </a:lnTo>
                  <a:lnTo>
                    <a:pt x="280" y="176"/>
                  </a:lnTo>
                  <a:lnTo>
                    <a:pt x="272" y="187"/>
                  </a:lnTo>
                  <a:lnTo>
                    <a:pt x="265" y="199"/>
                  </a:lnTo>
                  <a:lnTo>
                    <a:pt x="259" y="210"/>
                  </a:lnTo>
                  <a:lnTo>
                    <a:pt x="247" y="232"/>
                  </a:lnTo>
                  <a:lnTo>
                    <a:pt x="238" y="256"/>
                  </a:lnTo>
                  <a:lnTo>
                    <a:pt x="232" y="280"/>
                  </a:lnTo>
                  <a:lnTo>
                    <a:pt x="225" y="304"/>
                  </a:lnTo>
                  <a:lnTo>
                    <a:pt x="220" y="330"/>
                  </a:lnTo>
                  <a:lnTo>
                    <a:pt x="218" y="356"/>
                  </a:lnTo>
                  <a:lnTo>
                    <a:pt x="216" y="382"/>
                  </a:lnTo>
                  <a:lnTo>
                    <a:pt x="214" y="409"/>
                  </a:lnTo>
                  <a:lnTo>
                    <a:pt x="214" y="434"/>
                  </a:lnTo>
                  <a:lnTo>
                    <a:pt x="214" y="463"/>
                  </a:lnTo>
                  <a:lnTo>
                    <a:pt x="214" y="516"/>
                  </a:lnTo>
                  <a:lnTo>
                    <a:pt x="213" y="573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09" name="Freeform 117"/>
            <p:cNvSpPr>
              <a:spLocks/>
            </p:cNvSpPr>
            <p:nvPr/>
          </p:nvSpPr>
          <p:spPr bwMode="auto">
            <a:xfrm>
              <a:off x="3372" y="1232"/>
              <a:ext cx="121" cy="143"/>
            </a:xfrm>
            <a:custGeom>
              <a:avLst/>
              <a:gdLst>
                <a:gd name="T0" fmla="*/ 151 w 485"/>
                <a:gd name="T1" fmla="*/ 571 h 573"/>
                <a:gd name="T2" fmla="*/ 149 w 485"/>
                <a:gd name="T3" fmla="*/ 523 h 573"/>
                <a:gd name="T4" fmla="*/ 138 w 485"/>
                <a:gd name="T5" fmla="*/ 464 h 573"/>
                <a:gd name="T6" fmla="*/ 124 w 485"/>
                <a:gd name="T7" fmla="*/ 397 h 573"/>
                <a:gd name="T8" fmla="*/ 105 w 485"/>
                <a:gd name="T9" fmla="*/ 328 h 573"/>
                <a:gd name="T10" fmla="*/ 81 w 485"/>
                <a:gd name="T11" fmla="*/ 259 h 573"/>
                <a:gd name="T12" fmla="*/ 57 w 485"/>
                <a:gd name="T13" fmla="*/ 193 h 573"/>
                <a:gd name="T14" fmla="*/ 31 w 485"/>
                <a:gd name="T15" fmla="*/ 135 h 573"/>
                <a:gd name="T16" fmla="*/ 4 w 485"/>
                <a:gd name="T17" fmla="*/ 88 h 573"/>
                <a:gd name="T18" fmla="*/ 0 w 485"/>
                <a:gd name="T19" fmla="*/ 72 h 573"/>
                <a:gd name="T20" fmla="*/ 6 w 485"/>
                <a:gd name="T21" fmla="*/ 57 h 573"/>
                <a:gd name="T22" fmla="*/ 23 w 485"/>
                <a:gd name="T23" fmla="*/ 44 h 573"/>
                <a:gd name="T24" fmla="*/ 46 w 485"/>
                <a:gd name="T25" fmla="*/ 33 h 573"/>
                <a:gd name="T26" fmla="*/ 77 w 485"/>
                <a:gd name="T27" fmla="*/ 22 h 573"/>
                <a:gd name="T28" fmla="*/ 114 w 485"/>
                <a:gd name="T29" fmla="*/ 15 h 573"/>
                <a:gd name="T30" fmla="*/ 197 w 485"/>
                <a:gd name="T31" fmla="*/ 3 h 573"/>
                <a:gd name="T32" fmla="*/ 286 w 485"/>
                <a:gd name="T33" fmla="*/ 0 h 573"/>
                <a:gd name="T34" fmla="*/ 369 w 485"/>
                <a:gd name="T35" fmla="*/ 3 h 573"/>
                <a:gd name="T36" fmla="*/ 406 w 485"/>
                <a:gd name="T37" fmla="*/ 9 h 573"/>
                <a:gd name="T38" fmla="*/ 436 w 485"/>
                <a:gd name="T39" fmla="*/ 17 h 573"/>
                <a:gd name="T40" fmla="*/ 461 w 485"/>
                <a:gd name="T41" fmla="*/ 27 h 573"/>
                <a:gd name="T42" fmla="*/ 476 w 485"/>
                <a:gd name="T43" fmla="*/ 38 h 573"/>
                <a:gd name="T44" fmla="*/ 483 w 485"/>
                <a:gd name="T45" fmla="*/ 50 h 573"/>
                <a:gd name="T46" fmla="*/ 485 w 485"/>
                <a:gd name="T47" fmla="*/ 61 h 573"/>
                <a:gd name="T48" fmla="*/ 483 w 485"/>
                <a:gd name="T49" fmla="*/ 70 h 573"/>
                <a:gd name="T50" fmla="*/ 476 w 485"/>
                <a:gd name="T51" fmla="*/ 79 h 573"/>
                <a:gd name="T52" fmla="*/ 452 w 485"/>
                <a:gd name="T53" fmla="*/ 94 h 573"/>
                <a:gd name="T54" fmla="*/ 418 w 485"/>
                <a:gd name="T55" fmla="*/ 107 h 573"/>
                <a:gd name="T56" fmla="*/ 343 w 485"/>
                <a:gd name="T57" fmla="*/ 134 h 573"/>
                <a:gd name="T58" fmla="*/ 310 w 485"/>
                <a:gd name="T59" fmla="*/ 148 h 573"/>
                <a:gd name="T60" fmla="*/ 298 w 485"/>
                <a:gd name="T61" fmla="*/ 157 h 573"/>
                <a:gd name="T62" fmla="*/ 288 w 485"/>
                <a:gd name="T63" fmla="*/ 166 h 573"/>
                <a:gd name="T64" fmla="*/ 272 w 485"/>
                <a:gd name="T65" fmla="*/ 187 h 573"/>
                <a:gd name="T66" fmla="*/ 259 w 485"/>
                <a:gd name="T67" fmla="*/ 210 h 573"/>
                <a:gd name="T68" fmla="*/ 238 w 485"/>
                <a:gd name="T69" fmla="*/ 256 h 573"/>
                <a:gd name="T70" fmla="*/ 225 w 485"/>
                <a:gd name="T71" fmla="*/ 304 h 573"/>
                <a:gd name="T72" fmla="*/ 218 w 485"/>
                <a:gd name="T73" fmla="*/ 356 h 573"/>
                <a:gd name="T74" fmla="*/ 214 w 485"/>
                <a:gd name="T75" fmla="*/ 409 h 573"/>
                <a:gd name="T76" fmla="*/ 214 w 485"/>
                <a:gd name="T77" fmla="*/ 463 h 573"/>
                <a:gd name="T78" fmla="*/ 213 w 485"/>
                <a:gd name="T79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5" h="573">
                  <a:moveTo>
                    <a:pt x="213" y="573"/>
                  </a:moveTo>
                  <a:lnTo>
                    <a:pt x="151" y="571"/>
                  </a:lnTo>
                  <a:lnTo>
                    <a:pt x="151" y="549"/>
                  </a:lnTo>
                  <a:lnTo>
                    <a:pt x="149" y="523"/>
                  </a:lnTo>
                  <a:lnTo>
                    <a:pt x="144" y="494"/>
                  </a:lnTo>
                  <a:lnTo>
                    <a:pt x="138" y="464"/>
                  </a:lnTo>
                  <a:lnTo>
                    <a:pt x="132" y="431"/>
                  </a:lnTo>
                  <a:lnTo>
                    <a:pt x="124" y="397"/>
                  </a:lnTo>
                  <a:lnTo>
                    <a:pt x="115" y="364"/>
                  </a:lnTo>
                  <a:lnTo>
                    <a:pt x="105" y="328"/>
                  </a:lnTo>
                  <a:lnTo>
                    <a:pt x="94" y="293"/>
                  </a:lnTo>
                  <a:lnTo>
                    <a:pt x="81" y="259"/>
                  </a:lnTo>
                  <a:lnTo>
                    <a:pt x="69" y="226"/>
                  </a:lnTo>
                  <a:lnTo>
                    <a:pt x="57" y="193"/>
                  </a:lnTo>
                  <a:lnTo>
                    <a:pt x="43" y="163"/>
                  </a:lnTo>
                  <a:lnTo>
                    <a:pt x="31" y="135"/>
                  </a:lnTo>
                  <a:lnTo>
                    <a:pt x="17" y="109"/>
                  </a:lnTo>
                  <a:lnTo>
                    <a:pt x="4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2" y="64"/>
                  </a:lnTo>
                  <a:lnTo>
                    <a:pt x="6" y="57"/>
                  </a:lnTo>
                  <a:lnTo>
                    <a:pt x="13" y="50"/>
                  </a:lnTo>
                  <a:lnTo>
                    <a:pt x="23" y="44"/>
                  </a:lnTo>
                  <a:lnTo>
                    <a:pt x="33" y="38"/>
                  </a:lnTo>
                  <a:lnTo>
                    <a:pt x="46" y="33"/>
                  </a:lnTo>
                  <a:lnTo>
                    <a:pt x="61" y="28"/>
                  </a:lnTo>
                  <a:lnTo>
                    <a:pt x="77" y="22"/>
                  </a:lnTo>
                  <a:lnTo>
                    <a:pt x="95" y="19"/>
                  </a:lnTo>
                  <a:lnTo>
                    <a:pt x="114" y="15"/>
                  </a:lnTo>
                  <a:lnTo>
                    <a:pt x="154" y="8"/>
                  </a:lnTo>
                  <a:lnTo>
                    <a:pt x="197" y="3"/>
                  </a:lnTo>
                  <a:lnTo>
                    <a:pt x="242" y="0"/>
                  </a:lnTo>
                  <a:lnTo>
                    <a:pt x="286" y="0"/>
                  </a:lnTo>
                  <a:lnTo>
                    <a:pt x="328" y="1"/>
                  </a:lnTo>
                  <a:lnTo>
                    <a:pt x="369" y="3"/>
                  </a:lnTo>
                  <a:lnTo>
                    <a:pt x="388" y="6"/>
                  </a:lnTo>
                  <a:lnTo>
                    <a:pt x="406" y="9"/>
                  </a:lnTo>
                  <a:lnTo>
                    <a:pt x="421" y="12"/>
                  </a:lnTo>
                  <a:lnTo>
                    <a:pt x="436" y="17"/>
                  </a:lnTo>
                  <a:lnTo>
                    <a:pt x="450" y="21"/>
                  </a:lnTo>
                  <a:lnTo>
                    <a:pt x="461" y="27"/>
                  </a:lnTo>
                  <a:lnTo>
                    <a:pt x="470" y="33"/>
                  </a:lnTo>
                  <a:lnTo>
                    <a:pt x="476" y="38"/>
                  </a:lnTo>
                  <a:lnTo>
                    <a:pt x="481" y="45"/>
                  </a:lnTo>
                  <a:lnTo>
                    <a:pt x="483" y="50"/>
                  </a:lnTo>
                  <a:lnTo>
                    <a:pt x="485" y="56"/>
                  </a:lnTo>
                  <a:lnTo>
                    <a:pt x="485" y="61"/>
                  </a:lnTo>
                  <a:lnTo>
                    <a:pt x="485" y="65"/>
                  </a:lnTo>
                  <a:lnTo>
                    <a:pt x="483" y="70"/>
                  </a:lnTo>
                  <a:lnTo>
                    <a:pt x="480" y="74"/>
                  </a:lnTo>
                  <a:lnTo>
                    <a:pt x="476" y="79"/>
                  </a:lnTo>
                  <a:lnTo>
                    <a:pt x="465" y="86"/>
                  </a:lnTo>
                  <a:lnTo>
                    <a:pt x="452" y="94"/>
                  </a:lnTo>
                  <a:lnTo>
                    <a:pt x="436" y="101"/>
                  </a:lnTo>
                  <a:lnTo>
                    <a:pt x="418" y="107"/>
                  </a:lnTo>
                  <a:lnTo>
                    <a:pt x="381" y="120"/>
                  </a:lnTo>
                  <a:lnTo>
                    <a:pt x="343" y="134"/>
                  </a:lnTo>
                  <a:lnTo>
                    <a:pt x="326" y="140"/>
                  </a:lnTo>
                  <a:lnTo>
                    <a:pt x="310" y="148"/>
                  </a:lnTo>
                  <a:lnTo>
                    <a:pt x="304" y="153"/>
                  </a:lnTo>
                  <a:lnTo>
                    <a:pt x="298" y="157"/>
                  </a:lnTo>
                  <a:lnTo>
                    <a:pt x="292" y="162"/>
                  </a:lnTo>
                  <a:lnTo>
                    <a:pt x="288" y="166"/>
                  </a:lnTo>
                  <a:lnTo>
                    <a:pt x="280" y="176"/>
                  </a:lnTo>
                  <a:lnTo>
                    <a:pt x="272" y="187"/>
                  </a:lnTo>
                  <a:lnTo>
                    <a:pt x="265" y="199"/>
                  </a:lnTo>
                  <a:lnTo>
                    <a:pt x="259" y="210"/>
                  </a:lnTo>
                  <a:lnTo>
                    <a:pt x="247" y="232"/>
                  </a:lnTo>
                  <a:lnTo>
                    <a:pt x="238" y="256"/>
                  </a:lnTo>
                  <a:lnTo>
                    <a:pt x="232" y="280"/>
                  </a:lnTo>
                  <a:lnTo>
                    <a:pt x="225" y="304"/>
                  </a:lnTo>
                  <a:lnTo>
                    <a:pt x="220" y="330"/>
                  </a:lnTo>
                  <a:lnTo>
                    <a:pt x="218" y="356"/>
                  </a:lnTo>
                  <a:lnTo>
                    <a:pt x="216" y="382"/>
                  </a:lnTo>
                  <a:lnTo>
                    <a:pt x="214" y="409"/>
                  </a:lnTo>
                  <a:lnTo>
                    <a:pt x="214" y="434"/>
                  </a:lnTo>
                  <a:lnTo>
                    <a:pt x="214" y="463"/>
                  </a:lnTo>
                  <a:lnTo>
                    <a:pt x="214" y="516"/>
                  </a:lnTo>
                  <a:lnTo>
                    <a:pt x="213" y="573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10" name="Freeform 118"/>
            <p:cNvSpPr>
              <a:spLocks/>
            </p:cNvSpPr>
            <p:nvPr/>
          </p:nvSpPr>
          <p:spPr bwMode="auto">
            <a:xfrm>
              <a:off x="3169" y="1227"/>
              <a:ext cx="169" cy="150"/>
            </a:xfrm>
            <a:custGeom>
              <a:avLst/>
              <a:gdLst>
                <a:gd name="T0" fmla="*/ 239 w 675"/>
                <a:gd name="T1" fmla="*/ 599 h 599"/>
                <a:gd name="T2" fmla="*/ 257 w 675"/>
                <a:gd name="T3" fmla="*/ 480 h 599"/>
                <a:gd name="T4" fmla="*/ 265 w 675"/>
                <a:gd name="T5" fmla="*/ 414 h 599"/>
                <a:gd name="T6" fmla="*/ 270 w 675"/>
                <a:gd name="T7" fmla="*/ 348 h 599"/>
                <a:gd name="T8" fmla="*/ 269 w 675"/>
                <a:gd name="T9" fmla="*/ 284 h 599"/>
                <a:gd name="T10" fmla="*/ 267 w 675"/>
                <a:gd name="T11" fmla="*/ 254 h 599"/>
                <a:gd name="T12" fmla="*/ 261 w 675"/>
                <a:gd name="T13" fmla="*/ 226 h 599"/>
                <a:gd name="T14" fmla="*/ 253 w 675"/>
                <a:gd name="T15" fmla="*/ 200 h 599"/>
                <a:gd name="T16" fmla="*/ 242 w 675"/>
                <a:gd name="T17" fmla="*/ 176 h 599"/>
                <a:gd name="T18" fmla="*/ 229 w 675"/>
                <a:gd name="T19" fmla="*/ 156 h 599"/>
                <a:gd name="T20" fmla="*/ 211 w 675"/>
                <a:gd name="T21" fmla="*/ 139 h 599"/>
                <a:gd name="T22" fmla="*/ 192 w 675"/>
                <a:gd name="T23" fmla="*/ 129 h 599"/>
                <a:gd name="T24" fmla="*/ 168 w 675"/>
                <a:gd name="T25" fmla="*/ 126 h 599"/>
                <a:gd name="T26" fmla="*/ 143 w 675"/>
                <a:gd name="T27" fmla="*/ 128 h 599"/>
                <a:gd name="T28" fmla="*/ 115 w 675"/>
                <a:gd name="T29" fmla="*/ 133 h 599"/>
                <a:gd name="T30" fmla="*/ 61 w 675"/>
                <a:gd name="T31" fmla="*/ 144 h 599"/>
                <a:gd name="T32" fmla="*/ 36 w 675"/>
                <a:gd name="T33" fmla="*/ 145 h 599"/>
                <a:gd name="T34" fmla="*/ 13 w 675"/>
                <a:gd name="T35" fmla="*/ 141 h 599"/>
                <a:gd name="T36" fmla="*/ 9 w 675"/>
                <a:gd name="T37" fmla="*/ 137 h 599"/>
                <a:gd name="T38" fmla="*/ 4 w 675"/>
                <a:gd name="T39" fmla="*/ 129 h 599"/>
                <a:gd name="T40" fmla="*/ 0 w 675"/>
                <a:gd name="T41" fmla="*/ 104 h 599"/>
                <a:gd name="T42" fmla="*/ 2 w 675"/>
                <a:gd name="T43" fmla="*/ 80 h 599"/>
                <a:gd name="T44" fmla="*/ 4 w 675"/>
                <a:gd name="T45" fmla="*/ 71 h 599"/>
                <a:gd name="T46" fmla="*/ 10 w 675"/>
                <a:gd name="T47" fmla="*/ 66 h 599"/>
                <a:gd name="T48" fmla="*/ 74 w 675"/>
                <a:gd name="T49" fmla="*/ 47 h 599"/>
                <a:gd name="T50" fmla="*/ 151 w 675"/>
                <a:gd name="T51" fmla="*/ 28 h 599"/>
                <a:gd name="T52" fmla="*/ 238 w 675"/>
                <a:gd name="T53" fmla="*/ 13 h 599"/>
                <a:gd name="T54" fmla="*/ 330 w 675"/>
                <a:gd name="T55" fmla="*/ 3 h 599"/>
                <a:gd name="T56" fmla="*/ 422 w 675"/>
                <a:gd name="T57" fmla="*/ 0 h 599"/>
                <a:gd name="T58" fmla="*/ 467 w 675"/>
                <a:gd name="T59" fmla="*/ 2 h 599"/>
                <a:gd name="T60" fmla="*/ 511 w 675"/>
                <a:gd name="T61" fmla="*/ 7 h 599"/>
                <a:gd name="T62" fmla="*/ 552 w 675"/>
                <a:gd name="T63" fmla="*/ 13 h 599"/>
                <a:gd name="T64" fmla="*/ 591 w 675"/>
                <a:gd name="T65" fmla="*/ 23 h 599"/>
                <a:gd name="T66" fmla="*/ 628 w 675"/>
                <a:gd name="T67" fmla="*/ 36 h 599"/>
                <a:gd name="T68" fmla="*/ 661 w 675"/>
                <a:gd name="T69" fmla="*/ 53 h 599"/>
                <a:gd name="T70" fmla="*/ 667 w 675"/>
                <a:gd name="T71" fmla="*/ 58 h 599"/>
                <a:gd name="T72" fmla="*/ 670 w 675"/>
                <a:gd name="T73" fmla="*/ 67 h 599"/>
                <a:gd name="T74" fmla="*/ 675 w 675"/>
                <a:gd name="T75" fmla="*/ 91 h 599"/>
                <a:gd name="T76" fmla="*/ 671 w 675"/>
                <a:gd name="T77" fmla="*/ 114 h 599"/>
                <a:gd name="T78" fmla="*/ 667 w 675"/>
                <a:gd name="T79" fmla="*/ 122 h 599"/>
                <a:gd name="T80" fmla="*/ 661 w 675"/>
                <a:gd name="T81" fmla="*/ 127 h 599"/>
                <a:gd name="T82" fmla="*/ 622 w 675"/>
                <a:gd name="T83" fmla="*/ 137 h 599"/>
                <a:gd name="T84" fmla="*/ 582 w 675"/>
                <a:gd name="T85" fmla="*/ 141 h 599"/>
                <a:gd name="T86" fmla="*/ 506 w 675"/>
                <a:gd name="T87" fmla="*/ 148 h 599"/>
                <a:gd name="T88" fmla="*/ 469 w 675"/>
                <a:gd name="T89" fmla="*/ 154 h 599"/>
                <a:gd name="T90" fmla="*/ 435 w 675"/>
                <a:gd name="T91" fmla="*/ 164 h 599"/>
                <a:gd name="T92" fmla="*/ 404 w 675"/>
                <a:gd name="T93" fmla="*/ 181 h 599"/>
                <a:gd name="T94" fmla="*/ 389 w 675"/>
                <a:gd name="T95" fmla="*/ 191 h 599"/>
                <a:gd name="T96" fmla="*/ 376 w 675"/>
                <a:gd name="T97" fmla="*/ 204 h 599"/>
                <a:gd name="T98" fmla="*/ 363 w 675"/>
                <a:gd name="T99" fmla="*/ 222 h 599"/>
                <a:gd name="T100" fmla="*/ 353 w 675"/>
                <a:gd name="T101" fmla="*/ 241 h 599"/>
                <a:gd name="T102" fmla="*/ 344 w 675"/>
                <a:gd name="T103" fmla="*/ 263 h 599"/>
                <a:gd name="T104" fmla="*/ 338 w 675"/>
                <a:gd name="T105" fmla="*/ 285 h 599"/>
                <a:gd name="T106" fmla="*/ 330 w 675"/>
                <a:gd name="T107" fmla="*/ 334 h 599"/>
                <a:gd name="T108" fmla="*/ 325 w 675"/>
                <a:gd name="T109" fmla="*/ 388 h 599"/>
                <a:gd name="T110" fmla="*/ 324 w 675"/>
                <a:gd name="T111" fmla="*/ 498 h 599"/>
                <a:gd name="T112" fmla="*/ 324 w 675"/>
                <a:gd name="T113" fmla="*/ 551 h 599"/>
                <a:gd name="T114" fmla="*/ 320 w 675"/>
                <a:gd name="T115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5" h="599">
                  <a:moveTo>
                    <a:pt x="320" y="599"/>
                  </a:moveTo>
                  <a:lnTo>
                    <a:pt x="239" y="599"/>
                  </a:lnTo>
                  <a:lnTo>
                    <a:pt x="247" y="542"/>
                  </a:lnTo>
                  <a:lnTo>
                    <a:pt x="257" y="480"/>
                  </a:lnTo>
                  <a:lnTo>
                    <a:pt x="261" y="447"/>
                  </a:lnTo>
                  <a:lnTo>
                    <a:pt x="265" y="414"/>
                  </a:lnTo>
                  <a:lnTo>
                    <a:pt x="268" y="380"/>
                  </a:lnTo>
                  <a:lnTo>
                    <a:pt x="270" y="348"/>
                  </a:lnTo>
                  <a:lnTo>
                    <a:pt x="270" y="315"/>
                  </a:lnTo>
                  <a:lnTo>
                    <a:pt x="269" y="284"/>
                  </a:lnTo>
                  <a:lnTo>
                    <a:pt x="268" y="268"/>
                  </a:lnTo>
                  <a:lnTo>
                    <a:pt x="267" y="254"/>
                  </a:lnTo>
                  <a:lnTo>
                    <a:pt x="264" y="240"/>
                  </a:lnTo>
                  <a:lnTo>
                    <a:pt x="261" y="226"/>
                  </a:lnTo>
                  <a:lnTo>
                    <a:pt x="258" y="212"/>
                  </a:lnTo>
                  <a:lnTo>
                    <a:pt x="253" y="200"/>
                  </a:lnTo>
                  <a:lnTo>
                    <a:pt x="248" y="187"/>
                  </a:lnTo>
                  <a:lnTo>
                    <a:pt x="242" y="176"/>
                  </a:lnTo>
                  <a:lnTo>
                    <a:pt x="235" y="166"/>
                  </a:lnTo>
                  <a:lnTo>
                    <a:pt x="229" y="156"/>
                  </a:lnTo>
                  <a:lnTo>
                    <a:pt x="220" y="147"/>
                  </a:lnTo>
                  <a:lnTo>
                    <a:pt x="211" y="139"/>
                  </a:lnTo>
                  <a:lnTo>
                    <a:pt x="202" y="133"/>
                  </a:lnTo>
                  <a:lnTo>
                    <a:pt x="192" y="129"/>
                  </a:lnTo>
                  <a:lnTo>
                    <a:pt x="180" y="127"/>
                  </a:lnTo>
                  <a:lnTo>
                    <a:pt x="168" y="126"/>
                  </a:lnTo>
                  <a:lnTo>
                    <a:pt x="156" y="127"/>
                  </a:lnTo>
                  <a:lnTo>
                    <a:pt x="143" y="128"/>
                  </a:lnTo>
                  <a:lnTo>
                    <a:pt x="130" y="130"/>
                  </a:lnTo>
                  <a:lnTo>
                    <a:pt x="115" y="133"/>
                  </a:lnTo>
                  <a:lnTo>
                    <a:pt x="88" y="139"/>
                  </a:lnTo>
                  <a:lnTo>
                    <a:pt x="61" y="144"/>
                  </a:lnTo>
                  <a:lnTo>
                    <a:pt x="48" y="145"/>
                  </a:lnTo>
                  <a:lnTo>
                    <a:pt x="36" y="145"/>
                  </a:lnTo>
                  <a:lnTo>
                    <a:pt x="24" y="145"/>
                  </a:lnTo>
                  <a:lnTo>
                    <a:pt x="13" y="141"/>
                  </a:lnTo>
                  <a:lnTo>
                    <a:pt x="11" y="140"/>
                  </a:lnTo>
                  <a:lnTo>
                    <a:pt x="9" y="137"/>
                  </a:lnTo>
                  <a:lnTo>
                    <a:pt x="6" y="133"/>
                  </a:lnTo>
                  <a:lnTo>
                    <a:pt x="4" y="129"/>
                  </a:lnTo>
                  <a:lnTo>
                    <a:pt x="2" y="117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2" y="80"/>
                  </a:lnTo>
                  <a:lnTo>
                    <a:pt x="3" y="75"/>
                  </a:lnTo>
                  <a:lnTo>
                    <a:pt x="4" y="71"/>
                  </a:lnTo>
                  <a:lnTo>
                    <a:pt x="6" y="67"/>
                  </a:lnTo>
                  <a:lnTo>
                    <a:pt x="10" y="66"/>
                  </a:lnTo>
                  <a:lnTo>
                    <a:pt x="40" y="56"/>
                  </a:lnTo>
                  <a:lnTo>
                    <a:pt x="74" y="47"/>
                  </a:lnTo>
                  <a:lnTo>
                    <a:pt x="111" y="37"/>
                  </a:lnTo>
                  <a:lnTo>
                    <a:pt x="151" y="28"/>
                  </a:lnTo>
                  <a:lnTo>
                    <a:pt x="194" y="20"/>
                  </a:lnTo>
                  <a:lnTo>
                    <a:pt x="238" y="13"/>
                  </a:lnTo>
                  <a:lnTo>
                    <a:pt x="284" y="8"/>
                  </a:lnTo>
                  <a:lnTo>
                    <a:pt x="330" y="3"/>
                  </a:lnTo>
                  <a:lnTo>
                    <a:pt x="376" y="1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7" y="2"/>
                  </a:lnTo>
                  <a:lnTo>
                    <a:pt x="489" y="4"/>
                  </a:lnTo>
                  <a:lnTo>
                    <a:pt x="511" y="7"/>
                  </a:lnTo>
                  <a:lnTo>
                    <a:pt x="532" y="9"/>
                  </a:lnTo>
                  <a:lnTo>
                    <a:pt x="552" y="13"/>
                  </a:lnTo>
                  <a:lnTo>
                    <a:pt x="572" y="18"/>
                  </a:lnTo>
                  <a:lnTo>
                    <a:pt x="591" y="23"/>
                  </a:lnTo>
                  <a:lnTo>
                    <a:pt x="611" y="29"/>
                  </a:lnTo>
                  <a:lnTo>
                    <a:pt x="628" y="36"/>
                  </a:lnTo>
                  <a:lnTo>
                    <a:pt x="645" y="44"/>
                  </a:lnTo>
                  <a:lnTo>
                    <a:pt x="661" y="53"/>
                  </a:lnTo>
                  <a:lnTo>
                    <a:pt x="664" y="55"/>
                  </a:lnTo>
                  <a:lnTo>
                    <a:pt x="667" y="58"/>
                  </a:lnTo>
                  <a:lnTo>
                    <a:pt x="669" y="63"/>
                  </a:lnTo>
                  <a:lnTo>
                    <a:pt x="670" y="67"/>
                  </a:lnTo>
                  <a:lnTo>
                    <a:pt x="673" y="78"/>
                  </a:lnTo>
                  <a:lnTo>
                    <a:pt x="675" y="91"/>
                  </a:lnTo>
                  <a:lnTo>
                    <a:pt x="673" y="103"/>
                  </a:lnTo>
                  <a:lnTo>
                    <a:pt x="671" y="114"/>
                  </a:lnTo>
                  <a:lnTo>
                    <a:pt x="669" y="119"/>
                  </a:lnTo>
                  <a:lnTo>
                    <a:pt x="667" y="122"/>
                  </a:lnTo>
                  <a:lnTo>
                    <a:pt x="664" y="126"/>
                  </a:lnTo>
                  <a:lnTo>
                    <a:pt x="661" y="127"/>
                  </a:lnTo>
                  <a:lnTo>
                    <a:pt x="642" y="132"/>
                  </a:lnTo>
                  <a:lnTo>
                    <a:pt x="622" y="137"/>
                  </a:lnTo>
                  <a:lnTo>
                    <a:pt x="602" y="139"/>
                  </a:lnTo>
                  <a:lnTo>
                    <a:pt x="582" y="141"/>
                  </a:lnTo>
                  <a:lnTo>
                    <a:pt x="543" y="145"/>
                  </a:lnTo>
                  <a:lnTo>
                    <a:pt x="506" y="148"/>
                  </a:lnTo>
                  <a:lnTo>
                    <a:pt x="487" y="151"/>
                  </a:lnTo>
                  <a:lnTo>
                    <a:pt x="469" y="154"/>
                  </a:lnTo>
                  <a:lnTo>
                    <a:pt x="452" y="158"/>
                  </a:lnTo>
                  <a:lnTo>
                    <a:pt x="435" y="164"/>
                  </a:lnTo>
                  <a:lnTo>
                    <a:pt x="420" y="172"/>
                  </a:lnTo>
                  <a:lnTo>
                    <a:pt x="404" y="181"/>
                  </a:lnTo>
                  <a:lnTo>
                    <a:pt x="397" y="185"/>
                  </a:lnTo>
                  <a:lnTo>
                    <a:pt x="389" y="191"/>
                  </a:lnTo>
                  <a:lnTo>
                    <a:pt x="383" y="197"/>
                  </a:lnTo>
                  <a:lnTo>
                    <a:pt x="376" y="204"/>
                  </a:lnTo>
                  <a:lnTo>
                    <a:pt x="370" y="213"/>
                  </a:lnTo>
                  <a:lnTo>
                    <a:pt x="363" y="222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49" y="251"/>
                  </a:lnTo>
                  <a:lnTo>
                    <a:pt x="344" y="263"/>
                  </a:lnTo>
                  <a:lnTo>
                    <a:pt x="341" y="274"/>
                  </a:lnTo>
                  <a:lnTo>
                    <a:pt x="338" y="285"/>
                  </a:lnTo>
                  <a:lnTo>
                    <a:pt x="333" y="309"/>
                  </a:lnTo>
                  <a:lnTo>
                    <a:pt x="330" y="334"/>
                  </a:lnTo>
                  <a:lnTo>
                    <a:pt x="328" y="361"/>
                  </a:lnTo>
                  <a:lnTo>
                    <a:pt x="325" y="388"/>
                  </a:lnTo>
                  <a:lnTo>
                    <a:pt x="325" y="443"/>
                  </a:lnTo>
                  <a:lnTo>
                    <a:pt x="324" y="498"/>
                  </a:lnTo>
                  <a:lnTo>
                    <a:pt x="324" y="525"/>
                  </a:lnTo>
                  <a:lnTo>
                    <a:pt x="324" y="551"/>
                  </a:lnTo>
                  <a:lnTo>
                    <a:pt x="322" y="576"/>
                  </a:lnTo>
                  <a:lnTo>
                    <a:pt x="320" y="599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11" name="Freeform 119"/>
            <p:cNvSpPr>
              <a:spLocks/>
            </p:cNvSpPr>
            <p:nvPr/>
          </p:nvSpPr>
          <p:spPr bwMode="auto">
            <a:xfrm>
              <a:off x="3169" y="1227"/>
              <a:ext cx="169" cy="150"/>
            </a:xfrm>
            <a:custGeom>
              <a:avLst/>
              <a:gdLst>
                <a:gd name="T0" fmla="*/ 239 w 675"/>
                <a:gd name="T1" fmla="*/ 599 h 599"/>
                <a:gd name="T2" fmla="*/ 257 w 675"/>
                <a:gd name="T3" fmla="*/ 480 h 599"/>
                <a:gd name="T4" fmla="*/ 265 w 675"/>
                <a:gd name="T5" fmla="*/ 414 h 599"/>
                <a:gd name="T6" fmla="*/ 270 w 675"/>
                <a:gd name="T7" fmla="*/ 348 h 599"/>
                <a:gd name="T8" fmla="*/ 269 w 675"/>
                <a:gd name="T9" fmla="*/ 284 h 599"/>
                <a:gd name="T10" fmla="*/ 267 w 675"/>
                <a:gd name="T11" fmla="*/ 254 h 599"/>
                <a:gd name="T12" fmla="*/ 261 w 675"/>
                <a:gd name="T13" fmla="*/ 226 h 599"/>
                <a:gd name="T14" fmla="*/ 253 w 675"/>
                <a:gd name="T15" fmla="*/ 200 h 599"/>
                <a:gd name="T16" fmla="*/ 242 w 675"/>
                <a:gd name="T17" fmla="*/ 176 h 599"/>
                <a:gd name="T18" fmla="*/ 229 w 675"/>
                <a:gd name="T19" fmla="*/ 156 h 599"/>
                <a:gd name="T20" fmla="*/ 211 w 675"/>
                <a:gd name="T21" fmla="*/ 139 h 599"/>
                <a:gd name="T22" fmla="*/ 192 w 675"/>
                <a:gd name="T23" fmla="*/ 129 h 599"/>
                <a:gd name="T24" fmla="*/ 168 w 675"/>
                <a:gd name="T25" fmla="*/ 126 h 599"/>
                <a:gd name="T26" fmla="*/ 143 w 675"/>
                <a:gd name="T27" fmla="*/ 128 h 599"/>
                <a:gd name="T28" fmla="*/ 115 w 675"/>
                <a:gd name="T29" fmla="*/ 133 h 599"/>
                <a:gd name="T30" fmla="*/ 61 w 675"/>
                <a:gd name="T31" fmla="*/ 144 h 599"/>
                <a:gd name="T32" fmla="*/ 36 w 675"/>
                <a:gd name="T33" fmla="*/ 145 h 599"/>
                <a:gd name="T34" fmla="*/ 13 w 675"/>
                <a:gd name="T35" fmla="*/ 141 h 599"/>
                <a:gd name="T36" fmla="*/ 9 w 675"/>
                <a:gd name="T37" fmla="*/ 137 h 599"/>
                <a:gd name="T38" fmla="*/ 4 w 675"/>
                <a:gd name="T39" fmla="*/ 129 h 599"/>
                <a:gd name="T40" fmla="*/ 0 w 675"/>
                <a:gd name="T41" fmla="*/ 104 h 599"/>
                <a:gd name="T42" fmla="*/ 2 w 675"/>
                <a:gd name="T43" fmla="*/ 80 h 599"/>
                <a:gd name="T44" fmla="*/ 4 w 675"/>
                <a:gd name="T45" fmla="*/ 71 h 599"/>
                <a:gd name="T46" fmla="*/ 10 w 675"/>
                <a:gd name="T47" fmla="*/ 66 h 599"/>
                <a:gd name="T48" fmla="*/ 74 w 675"/>
                <a:gd name="T49" fmla="*/ 47 h 599"/>
                <a:gd name="T50" fmla="*/ 151 w 675"/>
                <a:gd name="T51" fmla="*/ 28 h 599"/>
                <a:gd name="T52" fmla="*/ 238 w 675"/>
                <a:gd name="T53" fmla="*/ 13 h 599"/>
                <a:gd name="T54" fmla="*/ 330 w 675"/>
                <a:gd name="T55" fmla="*/ 3 h 599"/>
                <a:gd name="T56" fmla="*/ 422 w 675"/>
                <a:gd name="T57" fmla="*/ 0 h 599"/>
                <a:gd name="T58" fmla="*/ 467 w 675"/>
                <a:gd name="T59" fmla="*/ 2 h 599"/>
                <a:gd name="T60" fmla="*/ 511 w 675"/>
                <a:gd name="T61" fmla="*/ 7 h 599"/>
                <a:gd name="T62" fmla="*/ 552 w 675"/>
                <a:gd name="T63" fmla="*/ 13 h 599"/>
                <a:gd name="T64" fmla="*/ 591 w 675"/>
                <a:gd name="T65" fmla="*/ 23 h 599"/>
                <a:gd name="T66" fmla="*/ 628 w 675"/>
                <a:gd name="T67" fmla="*/ 36 h 599"/>
                <a:gd name="T68" fmla="*/ 661 w 675"/>
                <a:gd name="T69" fmla="*/ 53 h 599"/>
                <a:gd name="T70" fmla="*/ 667 w 675"/>
                <a:gd name="T71" fmla="*/ 58 h 599"/>
                <a:gd name="T72" fmla="*/ 670 w 675"/>
                <a:gd name="T73" fmla="*/ 67 h 599"/>
                <a:gd name="T74" fmla="*/ 675 w 675"/>
                <a:gd name="T75" fmla="*/ 91 h 599"/>
                <a:gd name="T76" fmla="*/ 671 w 675"/>
                <a:gd name="T77" fmla="*/ 114 h 599"/>
                <a:gd name="T78" fmla="*/ 667 w 675"/>
                <a:gd name="T79" fmla="*/ 122 h 599"/>
                <a:gd name="T80" fmla="*/ 661 w 675"/>
                <a:gd name="T81" fmla="*/ 127 h 599"/>
                <a:gd name="T82" fmla="*/ 622 w 675"/>
                <a:gd name="T83" fmla="*/ 137 h 599"/>
                <a:gd name="T84" fmla="*/ 582 w 675"/>
                <a:gd name="T85" fmla="*/ 141 h 599"/>
                <a:gd name="T86" fmla="*/ 506 w 675"/>
                <a:gd name="T87" fmla="*/ 148 h 599"/>
                <a:gd name="T88" fmla="*/ 469 w 675"/>
                <a:gd name="T89" fmla="*/ 154 h 599"/>
                <a:gd name="T90" fmla="*/ 435 w 675"/>
                <a:gd name="T91" fmla="*/ 164 h 599"/>
                <a:gd name="T92" fmla="*/ 404 w 675"/>
                <a:gd name="T93" fmla="*/ 181 h 599"/>
                <a:gd name="T94" fmla="*/ 389 w 675"/>
                <a:gd name="T95" fmla="*/ 191 h 599"/>
                <a:gd name="T96" fmla="*/ 376 w 675"/>
                <a:gd name="T97" fmla="*/ 204 h 599"/>
                <a:gd name="T98" fmla="*/ 363 w 675"/>
                <a:gd name="T99" fmla="*/ 222 h 599"/>
                <a:gd name="T100" fmla="*/ 353 w 675"/>
                <a:gd name="T101" fmla="*/ 241 h 599"/>
                <a:gd name="T102" fmla="*/ 344 w 675"/>
                <a:gd name="T103" fmla="*/ 263 h 599"/>
                <a:gd name="T104" fmla="*/ 338 w 675"/>
                <a:gd name="T105" fmla="*/ 285 h 599"/>
                <a:gd name="T106" fmla="*/ 330 w 675"/>
                <a:gd name="T107" fmla="*/ 334 h 599"/>
                <a:gd name="T108" fmla="*/ 325 w 675"/>
                <a:gd name="T109" fmla="*/ 388 h 599"/>
                <a:gd name="T110" fmla="*/ 324 w 675"/>
                <a:gd name="T111" fmla="*/ 498 h 599"/>
                <a:gd name="T112" fmla="*/ 324 w 675"/>
                <a:gd name="T113" fmla="*/ 551 h 599"/>
                <a:gd name="T114" fmla="*/ 320 w 675"/>
                <a:gd name="T115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5" h="599">
                  <a:moveTo>
                    <a:pt x="320" y="599"/>
                  </a:moveTo>
                  <a:lnTo>
                    <a:pt x="239" y="599"/>
                  </a:lnTo>
                  <a:lnTo>
                    <a:pt x="247" y="542"/>
                  </a:lnTo>
                  <a:lnTo>
                    <a:pt x="257" y="480"/>
                  </a:lnTo>
                  <a:lnTo>
                    <a:pt x="261" y="447"/>
                  </a:lnTo>
                  <a:lnTo>
                    <a:pt x="265" y="414"/>
                  </a:lnTo>
                  <a:lnTo>
                    <a:pt x="268" y="380"/>
                  </a:lnTo>
                  <a:lnTo>
                    <a:pt x="270" y="348"/>
                  </a:lnTo>
                  <a:lnTo>
                    <a:pt x="270" y="315"/>
                  </a:lnTo>
                  <a:lnTo>
                    <a:pt x="269" y="284"/>
                  </a:lnTo>
                  <a:lnTo>
                    <a:pt x="268" y="268"/>
                  </a:lnTo>
                  <a:lnTo>
                    <a:pt x="267" y="254"/>
                  </a:lnTo>
                  <a:lnTo>
                    <a:pt x="264" y="240"/>
                  </a:lnTo>
                  <a:lnTo>
                    <a:pt x="261" y="226"/>
                  </a:lnTo>
                  <a:lnTo>
                    <a:pt x="258" y="212"/>
                  </a:lnTo>
                  <a:lnTo>
                    <a:pt x="253" y="200"/>
                  </a:lnTo>
                  <a:lnTo>
                    <a:pt x="248" y="187"/>
                  </a:lnTo>
                  <a:lnTo>
                    <a:pt x="242" y="176"/>
                  </a:lnTo>
                  <a:lnTo>
                    <a:pt x="235" y="166"/>
                  </a:lnTo>
                  <a:lnTo>
                    <a:pt x="229" y="156"/>
                  </a:lnTo>
                  <a:lnTo>
                    <a:pt x="220" y="147"/>
                  </a:lnTo>
                  <a:lnTo>
                    <a:pt x="211" y="139"/>
                  </a:lnTo>
                  <a:lnTo>
                    <a:pt x="202" y="133"/>
                  </a:lnTo>
                  <a:lnTo>
                    <a:pt x="192" y="129"/>
                  </a:lnTo>
                  <a:lnTo>
                    <a:pt x="180" y="127"/>
                  </a:lnTo>
                  <a:lnTo>
                    <a:pt x="168" y="126"/>
                  </a:lnTo>
                  <a:lnTo>
                    <a:pt x="156" y="127"/>
                  </a:lnTo>
                  <a:lnTo>
                    <a:pt x="143" y="128"/>
                  </a:lnTo>
                  <a:lnTo>
                    <a:pt x="130" y="130"/>
                  </a:lnTo>
                  <a:lnTo>
                    <a:pt x="115" y="133"/>
                  </a:lnTo>
                  <a:lnTo>
                    <a:pt x="88" y="139"/>
                  </a:lnTo>
                  <a:lnTo>
                    <a:pt x="61" y="144"/>
                  </a:lnTo>
                  <a:lnTo>
                    <a:pt x="48" y="145"/>
                  </a:lnTo>
                  <a:lnTo>
                    <a:pt x="36" y="145"/>
                  </a:lnTo>
                  <a:lnTo>
                    <a:pt x="24" y="145"/>
                  </a:lnTo>
                  <a:lnTo>
                    <a:pt x="13" y="141"/>
                  </a:lnTo>
                  <a:lnTo>
                    <a:pt x="11" y="140"/>
                  </a:lnTo>
                  <a:lnTo>
                    <a:pt x="9" y="137"/>
                  </a:lnTo>
                  <a:lnTo>
                    <a:pt x="6" y="133"/>
                  </a:lnTo>
                  <a:lnTo>
                    <a:pt x="4" y="129"/>
                  </a:lnTo>
                  <a:lnTo>
                    <a:pt x="2" y="117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2" y="80"/>
                  </a:lnTo>
                  <a:lnTo>
                    <a:pt x="3" y="75"/>
                  </a:lnTo>
                  <a:lnTo>
                    <a:pt x="4" y="71"/>
                  </a:lnTo>
                  <a:lnTo>
                    <a:pt x="6" y="67"/>
                  </a:lnTo>
                  <a:lnTo>
                    <a:pt x="10" y="66"/>
                  </a:lnTo>
                  <a:lnTo>
                    <a:pt x="40" y="56"/>
                  </a:lnTo>
                  <a:lnTo>
                    <a:pt x="74" y="47"/>
                  </a:lnTo>
                  <a:lnTo>
                    <a:pt x="111" y="37"/>
                  </a:lnTo>
                  <a:lnTo>
                    <a:pt x="151" y="28"/>
                  </a:lnTo>
                  <a:lnTo>
                    <a:pt x="194" y="20"/>
                  </a:lnTo>
                  <a:lnTo>
                    <a:pt x="238" y="13"/>
                  </a:lnTo>
                  <a:lnTo>
                    <a:pt x="284" y="8"/>
                  </a:lnTo>
                  <a:lnTo>
                    <a:pt x="330" y="3"/>
                  </a:lnTo>
                  <a:lnTo>
                    <a:pt x="376" y="1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7" y="2"/>
                  </a:lnTo>
                  <a:lnTo>
                    <a:pt x="489" y="4"/>
                  </a:lnTo>
                  <a:lnTo>
                    <a:pt x="511" y="7"/>
                  </a:lnTo>
                  <a:lnTo>
                    <a:pt x="532" y="9"/>
                  </a:lnTo>
                  <a:lnTo>
                    <a:pt x="552" y="13"/>
                  </a:lnTo>
                  <a:lnTo>
                    <a:pt x="572" y="18"/>
                  </a:lnTo>
                  <a:lnTo>
                    <a:pt x="591" y="23"/>
                  </a:lnTo>
                  <a:lnTo>
                    <a:pt x="611" y="29"/>
                  </a:lnTo>
                  <a:lnTo>
                    <a:pt x="628" y="36"/>
                  </a:lnTo>
                  <a:lnTo>
                    <a:pt x="645" y="44"/>
                  </a:lnTo>
                  <a:lnTo>
                    <a:pt x="661" y="53"/>
                  </a:lnTo>
                  <a:lnTo>
                    <a:pt x="664" y="55"/>
                  </a:lnTo>
                  <a:lnTo>
                    <a:pt x="667" y="58"/>
                  </a:lnTo>
                  <a:lnTo>
                    <a:pt x="669" y="63"/>
                  </a:lnTo>
                  <a:lnTo>
                    <a:pt x="670" y="67"/>
                  </a:lnTo>
                  <a:lnTo>
                    <a:pt x="673" y="78"/>
                  </a:lnTo>
                  <a:lnTo>
                    <a:pt x="675" y="91"/>
                  </a:lnTo>
                  <a:lnTo>
                    <a:pt x="673" y="103"/>
                  </a:lnTo>
                  <a:lnTo>
                    <a:pt x="671" y="114"/>
                  </a:lnTo>
                  <a:lnTo>
                    <a:pt x="669" y="119"/>
                  </a:lnTo>
                  <a:lnTo>
                    <a:pt x="667" y="122"/>
                  </a:lnTo>
                  <a:lnTo>
                    <a:pt x="664" y="126"/>
                  </a:lnTo>
                  <a:lnTo>
                    <a:pt x="661" y="127"/>
                  </a:lnTo>
                  <a:lnTo>
                    <a:pt x="642" y="132"/>
                  </a:lnTo>
                  <a:lnTo>
                    <a:pt x="622" y="137"/>
                  </a:lnTo>
                  <a:lnTo>
                    <a:pt x="602" y="139"/>
                  </a:lnTo>
                  <a:lnTo>
                    <a:pt x="582" y="141"/>
                  </a:lnTo>
                  <a:lnTo>
                    <a:pt x="543" y="145"/>
                  </a:lnTo>
                  <a:lnTo>
                    <a:pt x="506" y="148"/>
                  </a:lnTo>
                  <a:lnTo>
                    <a:pt x="487" y="151"/>
                  </a:lnTo>
                  <a:lnTo>
                    <a:pt x="469" y="154"/>
                  </a:lnTo>
                  <a:lnTo>
                    <a:pt x="452" y="158"/>
                  </a:lnTo>
                  <a:lnTo>
                    <a:pt x="435" y="164"/>
                  </a:lnTo>
                  <a:lnTo>
                    <a:pt x="420" y="172"/>
                  </a:lnTo>
                  <a:lnTo>
                    <a:pt x="404" y="181"/>
                  </a:lnTo>
                  <a:lnTo>
                    <a:pt x="397" y="185"/>
                  </a:lnTo>
                  <a:lnTo>
                    <a:pt x="389" y="191"/>
                  </a:lnTo>
                  <a:lnTo>
                    <a:pt x="383" y="197"/>
                  </a:lnTo>
                  <a:lnTo>
                    <a:pt x="376" y="204"/>
                  </a:lnTo>
                  <a:lnTo>
                    <a:pt x="370" y="213"/>
                  </a:lnTo>
                  <a:lnTo>
                    <a:pt x="363" y="222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49" y="251"/>
                  </a:lnTo>
                  <a:lnTo>
                    <a:pt x="344" y="263"/>
                  </a:lnTo>
                  <a:lnTo>
                    <a:pt x="341" y="274"/>
                  </a:lnTo>
                  <a:lnTo>
                    <a:pt x="338" y="285"/>
                  </a:lnTo>
                  <a:lnTo>
                    <a:pt x="333" y="309"/>
                  </a:lnTo>
                  <a:lnTo>
                    <a:pt x="330" y="334"/>
                  </a:lnTo>
                  <a:lnTo>
                    <a:pt x="328" y="361"/>
                  </a:lnTo>
                  <a:lnTo>
                    <a:pt x="325" y="388"/>
                  </a:lnTo>
                  <a:lnTo>
                    <a:pt x="325" y="443"/>
                  </a:lnTo>
                  <a:lnTo>
                    <a:pt x="324" y="498"/>
                  </a:lnTo>
                  <a:lnTo>
                    <a:pt x="324" y="525"/>
                  </a:lnTo>
                  <a:lnTo>
                    <a:pt x="324" y="551"/>
                  </a:lnTo>
                  <a:lnTo>
                    <a:pt x="322" y="576"/>
                  </a:lnTo>
                  <a:lnTo>
                    <a:pt x="320" y="599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12" name="Freeform 120"/>
            <p:cNvSpPr>
              <a:spLocks/>
            </p:cNvSpPr>
            <p:nvPr/>
          </p:nvSpPr>
          <p:spPr bwMode="auto">
            <a:xfrm>
              <a:off x="2836" y="1227"/>
              <a:ext cx="147" cy="158"/>
            </a:xfrm>
            <a:custGeom>
              <a:avLst/>
              <a:gdLst>
                <a:gd name="T0" fmla="*/ 184 w 588"/>
                <a:gd name="T1" fmla="*/ 631 h 631"/>
                <a:gd name="T2" fmla="*/ 183 w 588"/>
                <a:gd name="T3" fmla="*/ 585 h 631"/>
                <a:gd name="T4" fmla="*/ 184 w 588"/>
                <a:gd name="T5" fmla="*/ 538 h 631"/>
                <a:gd name="T6" fmla="*/ 192 w 588"/>
                <a:gd name="T7" fmla="*/ 442 h 631"/>
                <a:gd name="T8" fmla="*/ 194 w 588"/>
                <a:gd name="T9" fmla="*/ 394 h 631"/>
                <a:gd name="T10" fmla="*/ 194 w 588"/>
                <a:gd name="T11" fmla="*/ 347 h 631"/>
                <a:gd name="T12" fmla="*/ 191 w 588"/>
                <a:gd name="T13" fmla="*/ 301 h 631"/>
                <a:gd name="T14" fmla="*/ 181 w 588"/>
                <a:gd name="T15" fmla="*/ 257 h 631"/>
                <a:gd name="T16" fmla="*/ 171 w 588"/>
                <a:gd name="T17" fmla="*/ 223 h 631"/>
                <a:gd name="T18" fmla="*/ 160 w 588"/>
                <a:gd name="T19" fmla="*/ 199 h 631"/>
                <a:gd name="T20" fmla="*/ 150 w 588"/>
                <a:gd name="T21" fmla="*/ 183 h 631"/>
                <a:gd name="T22" fmla="*/ 141 w 588"/>
                <a:gd name="T23" fmla="*/ 172 h 631"/>
                <a:gd name="T24" fmla="*/ 112 w 588"/>
                <a:gd name="T25" fmla="*/ 155 h 631"/>
                <a:gd name="T26" fmla="*/ 101 w 588"/>
                <a:gd name="T27" fmla="*/ 149 h 631"/>
                <a:gd name="T28" fmla="*/ 85 w 588"/>
                <a:gd name="T29" fmla="*/ 145 h 631"/>
                <a:gd name="T30" fmla="*/ 47 w 588"/>
                <a:gd name="T31" fmla="*/ 138 h 631"/>
                <a:gd name="T32" fmla="*/ 13 w 588"/>
                <a:gd name="T33" fmla="*/ 131 h 631"/>
                <a:gd name="T34" fmla="*/ 2 w 588"/>
                <a:gd name="T35" fmla="*/ 126 h 631"/>
                <a:gd name="T36" fmla="*/ 0 w 588"/>
                <a:gd name="T37" fmla="*/ 118 h 631"/>
                <a:gd name="T38" fmla="*/ 10 w 588"/>
                <a:gd name="T39" fmla="*/ 85 h 631"/>
                <a:gd name="T40" fmla="*/ 30 w 588"/>
                <a:gd name="T41" fmla="*/ 59 h 631"/>
                <a:gd name="T42" fmla="*/ 57 w 588"/>
                <a:gd name="T43" fmla="*/ 38 h 631"/>
                <a:gd name="T44" fmla="*/ 91 w 588"/>
                <a:gd name="T45" fmla="*/ 22 h 631"/>
                <a:gd name="T46" fmla="*/ 130 w 588"/>
                <a:gd name="T47" fmla="*/ 11 h 631"/>
                <a:gd name="T48" fmla="*/ 174 w 588"/>
                <a:gd name="T49" fmla="*/ 4 h 631"/>
                <a:gd name="T50" fmla="*/ 220 w 588"/>
                <a:gd name="T51" fmla="*/ 1 h 631"/>
                <a:gd name="T52" fmla="*/ 269 w 588"/>
                <a:gd name="T53" fmla="*/ 1 h 631"/>
                <a:gd name="T54" fmla="*/ 318 w 588"/>
                <a:gd name="T55" fmla="*/ 3 h 631"/>
                <a:gd name="T56" fmla="*/ 367 w 588"/>
                <a:gd name="T57" fmla="*/ 9 h 631"/>
                <a:gd name="T58" fmla="*/ 458 w 588"/>
                <a:gd name="T59" fmla="*/ 26 h 631"/>
                <a:gd name="T60" fmla="*/ 533 w 588"/>
                <a:gd name="T61" fmla="*/ 46 h 631"/>
                <a:gd name="T62" fmla="*/ 561 w 588"/>
                <a:gd name="T63" fmla="*/ 57 h 631"/>
                <a:gd name="T64" fmla="*/ 583 w 588"/>
                <a:gd name="T65" fmla="*/ 68 h 631"/>
                <a:gd name="T66" fmla="*/ 586 w 588"/>
                <a:gd name="T67" fmla="*/ 74 h 631"/>
                <a:gd name="T68" fmla="*/ 588 w 588"/>
                <a:gd name="T69" fmla="*/ 83 h 631"/>
                <a:gd name="T70" fmla="*/ 586 w 588"/>
                <a:gd name="T71" fmla="*/ 107 h 631"/>
                <a:gd name="T72" fmla="*/ 578 w 588"/>
                <a:gd name="T73" fmla="*/ 128 h 631"/>
                <a:gd name="T74" fmla="*/ 572 w 588"/>
                <a:gd name="T75" fmla="*/ 135 h 631"/>
                <a:gd name="T76" fmla="*/ 566 w 588"/>
                <a:gd name="T77" fmla="*/ 138 h 631"/>
                <a:gd name="T78" fmla="*/ 500 w 588"/>
                <a:gd name="T79" fmla="*/ 149 h 631"/>
                <a:gd name="T80" fmla="*/ 442 w 588"/>
                <a:gd name="T81" fmla="*/ 160 h 631"/>
                <a:gd name="T82" fmla="*/ 395 w 588"/>
                <a:gd name="T83" fmla="*/ 174 h 631"/>
                <a:gd name="T84" fmla="*/ 356 w 588"/>
                <a:gd name="T85" fmla="*/ 190 h 631"/>
                <a:gd name="T86" fmla="*/ 323 w 588"/>
                <a:gd name="T87" fmla="*/ 206 h 631"/>
                <a:gd name="T88" fmla="*/ 299 w 588"/>
                <a:gd name="T89" fmla="*/ 226 h 631"/>
                <a:gd name="T90" fmla="*/ 279 w 588"/>
                <a:gd name="T91" fmla="*/ 248 h 631"/>
                <a:gd name="T92" fmla="*/ 266 w 588"/>
                <a:gd name="T93" fmla="*/ 274 h 631"/>
                <a:gd name="T94" fmla="*/ 257 w 588"/>
                <a:gd name="T95" fmla="*/ 303 h 631"/>
                <a:gd name="T96" fmla="*/ 250 w 588"/>
                <a:gd name="T97" fmla="*/ 336 h 631"/>
                <a:gd name="T98" fmla="*/ 248 w 588"/>
                <a:gd name="T99" fmla="*/ 373 h 631"/>
                <a:gd name="T100" fmla="*/ 247 w 588"/>
                <a:gd name="T101" fmla="*/ 414 h 631"/>
                <a:gd name="T102" fmla="*/ 247 w 588"/>
                <a:gd name="T103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8" h="631">
                  <a:moveTo>
                    <a:pt x="247" y="631"/>
                  </a:moveTo>
                  <a:lnTo>
                    <a:pt x="184" y="631"/>
                  </a:lnTo>
                  <a:lnTo>
                    <a:pt x="183" y="608"/>
                  </a:lnTo>
                  <a:lnTo>
                    <a:pt x="183" y="585"/>
                  </a:lnTo>
                  <a:lnTo>
                    <a:pt x="183" y="561"/>
                  </a:lnTo>
                  <a:lnTo>
                    <a:pt x="184" y="538"/>
                  </a:lnTo>
                  <a:lnTo>
                    <a:pt x="187" y="489"/>
                  </a:lnTo>
                  <a:lnTo>
                    <a:pt x="192" y="442"/>
                  </a:lnTo>
                  <a:lnTo>
                    <a:pt x="193" y="418"/>
                  </a:lnTo>
                  <a:lnTo>
                    <a:pt x="194" y="394"/>
                  </a:lnTo>
                  <a:lnTo>
                    <a:pt x="194" y="370"/>
                  </a:lnTo>
                  <a:lnTo>
                    <a:pt x="194" y="347"/>
                  </a:lnTo>
                  <a:lnTo>
                    <a:pt x="193" y="324"/>
                  </a:lnTo>
                  <a:lnTo>
                    <a:pt x="191" y="301"/>
                  </a:lnTo>
                  <a:lnTo>
                    <a:pt x="186" y="278"/>
                  </a:lnTo>
                  <a:lnTo>
                    <a:pt x="181" y="257"/>
                  </a:lnTo>
                  <a:lnTo>
                    <a:pt x="176" y="238"/>
                  </a:lnTo>
                  <a:lnTo>
                    <a:pt x="171" y="223"/>
                  </a:lnTo>
                  <a:lnTo>
                    <a:pt x="165" y="210"/>
                  </a:lnTo>
                  <a:lnTo>
                    <a:pt x="160" y="199"/>
                  </a:lnTo>
                  <a:lnTo>
                    <a:pt x="155" y="190"/>
                  </a:lnTo>
                  <a:lnTo>
                    <a:pt x="150" y="183"/>
                  </a:lnTo>
                  <a:lnTo>
                    <a:pt x="146" y="177"/>
                  </a:lnTo>
                  <a:lnTo>
                    <a:pt x="141" y="172"/>
                  </a:lnTo>
                  <a:lnTo>
                    <a:pt x="124" y="163"/>
                  </a:lnTo>
                  <a:lnTo>
                    <a:pt x="112" y="155"/>
                  </a:lnTo>
                  <a:lnTo>
                    <a:pt x="108" y="151"/>
                  </a:lnTo>
                  <a:lnTo>
                    <a:pt x="101" y="149"/>
                  </a:lnTo>
                  <a:lnTo>
                    <a:pt x="94" y="147"/>
                  </a:lnTo>
                  <a:lnTo>
                    <a:pt x="85" y="145"/>
                  </a:lnTo>
                  <a:lnTo>
                    <a:pt x="67" y="141"/>
                  </a:lnTo>
                  <a:lnTo>
                    <a:pt x="47" y="138"/>
                  </a:lnTo>
                  <a:lnTo>
                    <a:pt x="28" y="135"/>
                  </a:lnTo>
                  <a:lnTo>
                    <a:pt x="13" y="131"/>
                  </a:lnTo>
                  <a:lnTo>
                    <a:pt x="7" y="128"/>
                  </a:lnTo>
                  <a:lnTo>
                    <a:pt x="2" y="126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4" y="101"/>
                  </a:lnTo>
                  <a:lnTo>
                    <a:pt x="10" y="85"/>
                  </a:lnTo>
                  <a:lnTo>
                    <a:pt x="19" y="72"/>
                  </a:lnTo>
                  <a:lnTo>
                    <a:pt x="30" y="59"/>
                  </a:lnTo>
                  <a:lnTo>
                    <a:pt x="43" y="48"/>
                  </a:lnTo>
                  <a:lnTo>
                    <a:pt x="57" y="38"/>
                  </a:lnTo>
                  <a:lnTo>
                    <a:pt x="74" y="30"/>
                  </a:lnTo>
                  <a:lnTo>
                    <a:pt x="91" y="22"/>
                  </a:lnTo>
                  <a:lnTo>
                    <a:pt x="110" y="17"/>
                  </a:lnTo>
                  <a:lnTo>
                    <a:pt x="130" y="11"/>
                  </a:lnTo>
                  <a:lnTo>
                    <a:pt x="151" y="8"/>
                  </a:lnTo>
                  <a:lnTo>
                    <a:pt x="174" y="4"/>
                  </a:lnTo>
                  <a:lnTo>
                    <a:pt x="196" y="2"/>
                  </a:lnTo>
                  <a:lnTo>
                    <a:pt x="220" y="1"/>
                  </a:lnTo>
                  <a:lnTo>
                    <a:pt x="245" y="0"/>
                  </a:lnTo>
                  <a:lnTo>
                    <a:pt x="269" y="1"/>
                  </a:lnTo>
                  <a:lnTo>
                    <a:pt x="293" y="2"/>
                  </a:lnTo>
                  <a:lnTo>
                    <a:pt x="318" y="3"/>
                  </a:lnTo>
                  <a:lnTo>
                    <a:pt x="342" y="5"/>
                  </a:lnTo>
                  <a:lnTo>
                    <a:pt x="367" y="9"/>
                  </a:lnTo>
                  <a:lnTo>
                    <a:pt x="413" y="17"/>
                  </a:lnTo>
                  <a:lnTo>
                    <a:pt x="458" y="26"/>
                  </a:lnTo>
                  <a:lnTo>
                    <a:pt x="497" y="36"/>
                  </a:lnTo>
                  <a:lnTo>
                    <a:pt x="533" y="46"/>
                  </a:lnTo>
                  <a:lnTo>
                    <a:pt x="548" y="52"/>
                  </a:lnTo>
                  <a:lnTo>
                    <a:pt x="561" y="57"/>
                  </a:lnTo>
                  <a:lnTo>
                    <a:pt x="572" y="63"/>
                  </a:lnTo>
                  <a:lnTo>
                    <a:pt x="583" y="68"/>
                  </a:lnTo>
                  <a:lnTo>
                    <a:pt x="585" y="72"/>
                  </a:lnTo>
                  <a:lnTo>
                    <a:pt x="586" y="74"/>
                  </a:lnTo>
                  <a:lnTo>
                    <a:pt x="587" y="78"/>
                  </a:lnTo>
                  <a:lnTo>
                    <a:pt x="588" y="83"/>
                  </a:lnTo>
                  <a:lnTo>
                    <a:pt x="588" y="94"/>
                  </a:lnTo>
                  <a:lnTo>
                    <a:pt x="586" y="107"/>
                  </a:lnTo>
                  <a:lnTo>
                    <a:pt x="583" y="118"/>
                  </a:lnTo>
                  <a:lnTo>
                    <a:pt x="578" y="128"/>
                  </a:lnTo>
                  <a:lnTo>
                    <a:pt x="575" y="131"/>
                  </a:lnTo>
                  <a:lnTo>
                    <a:pt x="572" y="135"/>
                  </a:lnTo>
                  <a:lnTo>
                    <a:pt x="569" y="137"/>
                  </a:lnTo>
                  <a:lnTo>
                    <a:pt x="566" y="138"/>
                  </a:lnTo>
                  <a:lnTo>
                    <a:pt x="531" y="144"/>
                  </a:lnTo>
                  <a:lnTo>
                    <a:pt x="500" y="149"/>
                  </a:lnTo>
                  <a:lnTo>
                    <a:pt x="469" y="155"/>
                  </a:lnTo>
                  <a:lnTo>
                    <a:pt x="442" y="160"/>
                  </a:lnTo>
                  <a:lnTo>
                    <a:pt x="418" y="167"/>
                  </a:lnTo>
                  <a:lnTo>
                    <a:pt x="395" y="174"/>
                  </a:lnTo>
                  <a:lnTo>
                    <a:pt x="374" y="182"/>
                  </a:lnTo>
                  <a:lnTo>
                    <a:pt x="356" y="190"/>
                  </a:lnTo>
                  <a:lnTo>
                    <a:pt x="339" y="197"/>
                  </a:lnTo>
                  <a:lnTo>
                    <a:pt x="323" y="206"/>
                  </a:lnTo>
                  <a:lnTo>
                    <a:pt x="311" y="215"/>
                  </a:lnTo>
                  <a:lnTo>
                    <a:pt x="299" y="226"/>
                  </a:lnTo>
                  <a:lnTo>
                    <a:pt x="288" y="237"/>
                  </a:lnTo>
                  <a:lnTo>
                    <a:pt x="279" y="248"/>
                  </a:lnTo>
                  <a:lnTo>
                    <a:pt x="273" y="261"/>
                  </a:lnTo>
                  <a:lnTo>
                    <a:pt x="266" y="274"/>
                  </a:lnTo>
                  <a:lnTo>
                    <a:pt x="260" y="288"/>
                  </a:lnTo>
                  <a:lnTo>
                    <a:pt x="257" y="303"/>
                  </a:lnTo>
                  <a:lnTo>
                    <a:pt x="254" y="319"/>
                  </a:lnTo>
                  <a:lnTo>
                    <a:pt x="250" y="336"/>
                  </a:lnTo>
                  <a:lnTo>
                    <a:pt x="249" y="354"/>
                  </a:lnTo>
                  <a:lnTo>
                    <a:pt x="248" y="373"/>
                  </a:lnTo>
                  <a:lnTo>
                    <a:pt x="247" y="393"/>
                  </a:lnTo>
                  <a:lnTo>
                    <a:pt x="247" y="414"/>
                  </a:lnTo>
                  <a:lnTo>
                    <a:pt x="248" y="512"/>
                  </a:lnTo>
                  <a:lnTo>
                    <a:pt x="247" y="631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13" name="Freeform 121"/>
            <p:cNvSpPr>
              <a:spLocks/>
            </p:cNvSpPr>
            <p:nvPr/>
          </p:nvSpPr>
          <p:spPr bwMode="auto">
            <a:xfrm>
              <a:off x="2836" y="1227"/>
              <a:ext cx="147" cy="158"/>
            </a:xfrm>
            <a:custGeom>
              <a:avLst/>
              <a:gdLst>
                <a:gd name="T0" fmla="*/ 184 w 588"/>
                <a:gd name="T1" fmla="*/ 631 h 631"/>
                <a:gd name="T2" fmla="*/ 183 w 588"/>
                <a:gd name="T3" fmla="*/ 585 h 631"/>
                <a:gd name="T4" fmla="*/ 184 w 588"/>
                <a:gd name="T5" fmla="*/ 538 h 631"/>
                <a:gd name="T6" fmla="*/ 192 w 588"/>
                <a:gd name="T7" fmla="*/ 442 h 631"/>
                <a:gd name="T8" fmla="*/ 194 w 588"/>
                <a:gd name="T9" fmla="*/ 394 h 631"/>
                <a:gd name="T10" fmla="*/ 194 w 588"/>
                <a:gd name="T11" fmla="*/ 347 h 631"/>
                <a:gd name="T12" fmla="*/ 191 w 588"/>
                <a:gd name="T13" fmla="*/ 301 h 631"/>
                <a:gd name="T14" fmla="*/ 181 w 588"/>
                <a:gd name="T15" fmla="*/ 257 h 631"/>
                <a:gd name="T16" fmla="*/ 171 w 588"/>
                <a:gd name="T17" fmla="*/ 223 h 631"/>
                <a:gd name="T18" fmla="*/ 160 w 588"/>
                <a:gd name="T19" fmla="*/ 199 h 631"/>
                <a:gd name="T20" fmla="*/ 150 w 588"/>
                <a:gd name="T21" fmla="*/ 183 h 631"/>
                <a:gd name="T22" fmla="*/ 141 w 588"/>
                <a:gd name="T23" fmla="*/ 172 h 631"/>
                <a:gd name="T24" fmla="*/ 112 w 588"/>
                <a:gd name="T25" fmla="*/ 155 h 631"/>
                <a:gd name="T26" fmla="*/ 101 w 588"/>
                <a:gd name="T27" fmla="*/ 149 h 631"/>
                <a:gd name="T28" fmla="*/ 85 w 588"/>
                <a:gd name="T29" fmla="*/ 145 h 631"/>
                <a:gd name="T30" fmla="*/ 47 w 588"/>
                <a:gd name="T31" fmla="*/ 138 h 631"/>
                <a:gd name="T32" fmla="*/ 13 w 588"/>
                <a:gd name="T33" fmla="*/ 131 h 631"/>
                <a:gd name="T34" fmla="*/ 2 w 588"/>
                <a:gd name="T35" fmla="*/ 126 h 631"/>
                <a:gd name="T36" fmla="*/ 0 w 588"/>
                <a:gd name="T37" fmla="*/ 118 h 631"/>
                <a:gd name="T38" fmla="*/ 10 w 588"/>
                <a:gd name="T39" fmla="*/ 85 h 631"/>
                <a:gd name="T40" fmla="*/ 30 w 588"/>
                <a:gd name="T41" fmla="*/ 59 h 631"/>
                <a:gd name="T42" fmla="*/ 57 w 588"/>
                <a:gd name="T43" fmla="*/ 38 h 631"/>
                <a:gd name="T44" fmla="*/ 91 w 588"/>
                <a:gd name="T45" fmla="*/ 22 h 631"/>
                <a:gd name="T46" fmla="*/ 130 w 588"/>
                <a:gd name="T47" fmla="*/ 11 h 631"/>
                <a:gd name="T48" fmla="*/ 174 w 588"/>
                <a:gd name="T49" fmla="*/ 4 h 631"/>
                <a:gd name="T50" fmla="*/ 220 w 588"/>
                <a:gd name="T51" fmla="*/ 1 h 631"/>
                <a:gd name="T52" fmla="*/ 269 w 588"/>
                <a:gd name="T53" fmla="*/ 1 h 631"/>
                <a:gd name="T54" fmla="*/ 318 w 588"/>
                <a:gd name="T55" fmla="*/ 3 h 631"/>
                <a:gd name="T56" fmla="*/ 367 w 588"/>
                <a:gd name="T57" fmla="*/ 9 h 631"/>
                <a:gd name="T58" fmla="*/ 458 w 588"/>
                <a:gd name="T59" fmla="*/ 26 h 631"/>
                <a:gd name="T60" fmla="*/ 533 w 588"/>
                <a:gd name="T61" fmla="*/ 46 h 631"/>
                <a:gd name="T62" fmla="*/ 561 w 588"/>
                <a:gd name="T63" fmla="*/ 57 h 631"/>
                <a:gd name="T64" fmla="*/ 583 w 588"/>
                <a:gd name="T65" fmla="*/ 68 h 631"/>
                <a:gd name="T66" fmla="*/ 586 w 588"/>
                <a:gd name="T67" fmla="*/ 74 h 631"/>
                <a:gd name="T68" fmla="*/ 588 w 588"/>
                <a:gd name="T69" fmla="*/ 83 h 631"/>
                <a:gd name="T70" fmla="*/ 586 w 588"/>
                <a:gd name="T71" fmla="*/ 107 h 631"/>
                <a:gd name="T72" fmla="*/ 578 w 588"/>
                <a:gd name="T73" fmla="*/ 128 h 631"/>
                <a:gd name="T74" fmla="*/ 572 w 588"/>
                <a:gd name="T75" fmla="*/ 135 h 631"/>
                <a:gd name="T76" fmla="*/ 566 w 588"/>
                <a:gd name="T77" fmla="*/ 138 h 631"/>
                <a:gd name="T78" fmla="*/ 500 w 588"/>
                <a:gd name="T79" fmla="*/ 149 h 631"/>
                <a:gd name="T80" fmla="*/ 442 w 588"/>
                <a:gd name="T81" fmla="*/ 160 h 631"/>
                <a:gd name="T82" fmla="*/ 395 w 588"/>
                <a:gd name="T83" fmla="*/ 174 h 631"/>
                <a:gd name="T84" fmla="*/ 356 w 588"/>
                <a:gd name="T85" fmla="*/ 190 h 631"/>
                <a:gd name="T86" fmla="*/ 323 w 588"/>
                <a:gd name="T87" fmla="*/ 206 h 631"/>
                <a:gd name="T88" fmla="*/ 299 w 588"/>
                <a:gd name="T89" fmla="*/ 226 h 631"/>
                <a:gd name="T90" fmla="*/ 279 w 588"/>
                <a:gd name="T91" fmla="*/ 248 h 631"/>
                <a:gd name="T92" fmla="*/ 266 w 588"/>
                <a:gd name="T93" fmla="*/ 274 h 631"/>
                <a:gd name="T94" fmla="*/ 257 w 588"/>
                <a:gd name="T95" fmla="*/ 303 h 631"/>
                <a:gd name="T96" fmla="*/ 250 w 588"/>
                <a:gd name="T97" fmla="*/ 336 h 631"/>
                <a:gd name="T98" fmla="*/ 248 w 588"/>
                <a:gd name="T99" fmla="*/ 373 h 631"/>
                <a:gd name="T100" fmla="*/ 247 w 588"/>
                <a:gd name="T101" fmla="*/ 414 h 631"/>
                <a:gd name="T102" fmla="*/ 247 w 588"/>
                <a:gd name="T103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8" h="631">
                  <a:moveTo>
                    <a:pt x="247" y="631"/>
                  </a:moveTo>
                  <a:lnTo>
                    <a:pt x="184" y="631"/>
                  </a:lnTo>
                  <a:lnTo>
                    <a:pt x="183" y="608"/>
                  </a:lnTo>
                  <a:lnTo>
                    <a:pt x="183" y="585"/>
                  </a:lnTo>
                  <a:lnTo>
                    <a:pt x="183" y="561"/>
                  </a:lnTo>
                  <a:lnTo>
                    <a:pt x="184" y="538"/>
                  </a:lnTo>
                  <a:lnTo>
                    <a:pt x="187" y="489"/>
                  </a:lnTo>
                  <a:lnTo>
                    <a:pt x="192" y="442"/>
                  </a:lnTo>
                  <a:lnTo>
                    <a:pt x="193" y="418"/>
                  </a:lnTo>
                  <a:lnTo>
                    <a:pt x="194" y="394"/>
                  </a:lnTo>
                  <a:lnTo>
                    <a:pt x="194" y="370"/>
                  </a:lnTo>
                  <a:lnTo>
                    <a:pt x="194" y="347"/>
                  </a:lnTo>
                  <a:lnTo>
                    <a:pt x="193" y="324"/>
                  </a:lnTo>
                  <a:lnTo>
                    <a:pt x="191" y="301"/>
                  </a:lnTo>
                  <a:lnTo>
                    <a:pt x="186" y="278"/>
                  </a:lnTo>
                  <a:lnTo>
                    <a:pt x="181" y="257"/>
                  </a:lnTo>
                  <a:lnTo>
                    <a:pt x="176" y="238"/>
                  </a:lnTo>
                  <a:lnTo>
                    <a:pt x="171" y="223"/>
                  </a:lnTo>
                  <a:lnTo>
                    <a:pt x="165" y="210"/>
                  </a:lnTo>
                  <a:lnTo>
                    <a:pt x="160" y="199"/>
                  </a:lnTo>
                  <a:lnTo>
                    <a:pt x="155" y="190"/>
                  </a:lnTo>
                  <a:lnTo>
                    <a:pt x="150" y="183"/>
                  </a:lnTo>
                  <a:lnTo>
                    <a:pt x="146" y="177"/>
                  </a:lnTo>
                  <a:lnTo>
                    <a:pt x="141" y="172"/>
                  </a:lnTo>
                  <a:lnTo>
                    <a:pt x="124" y="163"/>
                  </a:lnTo>
                  <a:lnTo>
                    <a:pt x="112" y="155"/>
                  </a:lnTo>
                  <a:lnTo>
                    <a:pt x="108" y="151"/>
                  </a:lnTo>
                  <a:lnTo>
                    <a:pt x="101" y="149"/>
                  </a:lnTo>
                  <a:lnTo>
                    <a:pt x="94" y="147"/>
                  </a:lnTo>
                  <a:lnTo>
                    <a:pt x="85" y="145"/>
                  </a:lnTo>
                  <a:lnTo>
                    <a:pt x="67" y="141"/>
                  </a:lnTo>
                  <a:lnTo>
                    <a:pt x="47" y="138"/>
                  </a:lnTo>
                  <a:lnTo>
                    <a:pt x="28" y="135"/>
                  </a:lnTo>
                  <a:lnTo>
                    <a:pt x="13" y="131"/>
                  </a:lnTo>
                  <a:lnTo>
                    <a:pt x="7" y="128"/>
                  </a:lnTo>
                  <a:lnTo>
                    <a:pt x="2" y="126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4" y="101"/>
                  </a:lnTo>
                  <a:lnTo>
                    <a:pt x="10" y="85"/>
                  </a:lnTo>
                  <a:lnTo>
                    <a:pt x="19" y="72"/>
                  </a:lnTo>
                  <a:lnTo>
                    <a:pt x="30" y="59"/>
                  </a:lnTo>
                  <a:lnTo>
                    <a:pt x="43" y="48"/>
                  </a:lnTo>
                  <a:lnTo>
                    <a:pt x="57" y="38"/>
                  </a:lnTo>
                  <a:lnTo>
                    <a:pt x="74" y="30"/>
                  </a:lnTo>
                  <a:lnTo>
                    <a:pt x="91" y="22"/>
                  </a:lnTo>
                  <a:lnTo>
                    <a:pt x="110" y="17"/>
                  </a:lnTo>
                  <a:lnTo>
                    <a:pt x="130" y="11"/>
                  </a:lnTo>
                  <a:lnTo>
                    <a:pt x="151" y="8"/>
                  </a:lnTo>
                  <a:lnTo>
                    <a:pt x="174" y="4"/>
                  </a:lnTo>
                  <a:lnTo>
                    <a:pt x="196" y="2"/>
                  </a:lnTo>
                  <a:lnTo>
                    <a:pt x="220" y="1"/>
                  </a:lnTo>
                  <a:lnTo>
                    <a:pt x="245" y="0"/>
                  </a:lnTo>
                  <a:lnTo>
                    <a:pt x="269" y="1"/>
                  </a:lnTo>
                  <a:lnTo>
                    <a:pt x="293" y="2"/>
                  </a:lnTo>
                  <a:lnTo>
                    <a:pt x="318" y="3"/>
                  </a:lnTo>
                  <a:lnTo>
                    <a:pt x="342" y="5"/>
                  </a:lnTo>
                  <a:lnTo>
                    <a:pt x="367" y="9"/>
                  </a:lnTo>
                  <a:lnTo>
                    <a:pt x="413" y="17"/>
                  </a:lnTo>
                  <a:lnTo>
                    <a:pt x="458" y="26"/>
                  </a:lnTo>
                  <a:lnTo>
                    <a:pt x="497" y="36"/>
                  </a:lnTo>
                  <a:lnTo>
                    <a:pt x="533" y="46"/>
                  </a:lnTo>
                  <a:lnTo>
                    <a:pt x="548" y="52"/>
                  </a:lnTo>
                  <a:lnTo>
                    <a:pt x="561" y="57"/>
                  </a:lnTo>
                  <a:lnTo>
                    <a:pt x="572" y="63"/>
                  </a:lnTo>
                  <a:lnTo>
                    <a:pt x="583" y="68"/>
                  </a:lnTo>
                  <a:lnTo>
                    <a:pt x="585" y="72"/>
                  </a:lnTo>
                  <a:lnTo>
                    <a:pt x="586" y="74"/>
                  </a:lnTo>
                  <a:lnTo>
                    <a:pt x="587" y="78"/>
                  </a:lnTo>
                  <a:lnTo>
                    <a:pt x="588" y="83"/>
                  </a:lnTo>
                  <a:lnTo>
                    <a:pt x="588" y="94"/>
                  </a:lnTo>
                  <a:lnTo>
                    <a:pt x="586" y="107"/>
                  </a:lnTo>
                  <a:lnTo>
                    <a:pt x="583" y="118"/>
                  </a:lnTo>
                  <a:lnTo>
                    <a:pt x="578" y="128"/>
                  </a:lnTo>
                  <a:lnTo>
                    <a:pt x="575" y="131"/>
                  </a:lnTo>
                  <a:lnTo>
                    <a:pt x="572" y="135"/>
                  </a:lnTo>
                  <a:lnTo>
                    <a:pt x="569" y="137"/>
                  </a:lnTo>
                  <a:lnTo>
                    <a:pt x="566" y="138"/>
                  </a:lnTo>
                  <a:lnTo>
                    <a:pt x="531" y="144"/>
                  </a:lnTo>
                  <a:lnTo>
                    <a:pt x="500" y="149"/>
                  </a:lnTo>
                  <a:lnTo>
                    <a:pt x="469" y="155"/>
                  </a:lnTo>
                  <a:lnTo>
                    <a:pt x="442" y="160"/>
                  </a:lnTo>
                  <a:lnTo>
                    <a:pt x="418" y="167"/>
                  </a:lnTo>
                  <a:lnTo>
                    <a:pt x="395" y="174"/>
                  </a:lnTo>
                  <a:lnTo>
                    <a:pt x="374" y="182"/>
                  </a:lnTo>
                  <a:lnTo>
                    <a:pt x="356" y="190"/>
                  </a:lnTo>
                  <a:lnTo>
                    <a:pt x="339" y="197"/>
                  </a:lnTo>
                  <a:lnTo>
                    <a:pt x="323" y="206"/>
                  </a:lnTo>
                  <a:lnTo>
                    <a:pt x="311" y="215"/>
                  </a:lnTo>
                  <a:lnTo>
                    <a:pt x="299" y="226"/>
                  </a:lnTo>
                  <a:lnTo>
                    <a:pt x="288" y="237"/>
                  </a:lnTo>
                  <a:lnTo>
                    <a:pt x="279" y="248"/>
                  </a:lnTo>
                  <a:lnTo>
                    <a:pt x="273" y="261"/>
                  </a:lnTo>
                  <a:lnTo>
                    <a:pt x="266" y="274"/>
                  </a:lnTo>
                  <a:lnTo>
                    <a:pt x="260" y="288"/>
                  </a:lnTo>
                  <a:lnTo>
                    <a:pt x="257" y="303"/>
                  </a:lnTo>
                  <a:lnTo>
                    <a:pt x="254" y="319"/>
                  </a:lnTo>
                  <a:lnTo>
                    <a:pt x="250" y="336"/>
                  </a:lnTo>
                  <a:lnTo>
                    <a:pt x="249" y="354"/>
                  </a:lnTo>
                  <a:lnTo>
                    <a:pt x="248" y="373"/>
                  </a:lnTo>
                  <a:lnTo>
                    <a:pt x="247" y="393"/>
                  </a:lnTo>
                  <a:lnTo>
                    <a:pt x="247" y="414"/>
                  </a:lnTo>
                  <a:lnTo>
                    <a:pt x="248" y="512"/>
                  </a:lnTo>
                  <a:lnTo>
                    <a:pt x="247" y="63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14" name="Freeform 122"/>
            <p:cNvSpPr>
              <a:spLocks/>
            </p:cNvSpPr>
            <p:nvPr/>
          </p:nvSpPr>
          <p:spPr bwMode="auto">
            <a:xfrm>
              <a:off x="2659" y="1227"/>
              <a:ext cx="149" cy="160"/>
            </a:xfrm>
            <a:custGeom>
              <a:avLst/>
              <a:gdLst>
                <a:gd name="T0" fmla="*/ 252 w 597"/>
                <a:gd name="T1" fmla="*/ 637 h 639"/>
                <a:gd name="T2" fmla="*/ 259 w 597"/>
                <a:gd name="T3" fmla="*/ 516 h 639"/>
                <a:gd name="T4" fmla="*/ 263 w 597"/>
                <a:gd name="T5" fmla="*/ 452 h 639"/>
                <a:gd name="T6" fmla="*/ 265 w 597"/>
                <a:gd name="T7" fmla="*/ 388 h 639"/>
                <a:gd name="T8" fmla="*/ 262 w 597"/>
                <a:gd name="T9" fmla="*/ 328 h 639"/>
                <a:gd name="T10" fmla="*/ 252 w 597"/>
                <a:gd name="T11" fmla="*/ 269 h 639"/>
                <a:gd name="T12" fmla="*/ 244 w 597"/>
                <a:gd name="T13" fmla="*/ 242 h 639"/>
                <a:gd name="T14" fmla="*/ 234 w 597"/>
                <a:gd name="T15" fmla="*/ 216 h 639"/>
                <a:gd name="T16" fmla="*/ 220 w 597"/>
                <a:gd name="T17" fmla="*/ 193 h 639"/>
                <a:gd name="T18" fmla="*/ 204 w 597"/>
                <a:gd name="T19" fmla="*/ 170 h 639"/>
                <a:gd name="T20" fmla="*/ 192 w 597"/>
                <a:gd name="T21" fmla="*/ 159 h 639"/>
                <a:gd name="T22" fmla="*/ 177 w 597"/>
                <a:gd name="T23" fmla="*/ 151 h 639"/>
                <a:gd name="T24" fmla="*/ 142 w 597"/>
                <a:gd name="T25" fmla="*/ 139 h 639"/>
                <a:gd name="T26" fmla="*/ 64 w 597"/>
                <a:gd name="T27" fmla="*/ 127 h 639"/>
                <a:gd name="T28" fmla="*/ 31 w 597"/>
                <a:gd name="T29" fmla="*/ 121 h 639"/>
                <a:gd name="T30" fmla="*/ 8 w 597"/>
                <a:gd name="T31" fmla="*/ 113 h 639"/>
                <a:gd name="T32" fmla="*/ 3 w 597"/>
                <a:gd name="T33" fmla="*/ 106 h 639"/>
                <a:gd name="T34" fmla="*/ 0 w 597"/>
                <a:gd name="T35" fmla="*/ 99 h 639"/>
                <a:gd name="T36" fmla="*/ 4 w 597"/>
                <a:gd name="T37" fmla="*/ 88 h 639"/>
                <a:gd name="T38" fmla="*/ 13 w 597"/>
                <a:gd name="T39" fmla="*/ 76 h 639"/>
                <a:gd name="T40" fmla="*/ 35 w 597"/>
                <a:gd name="T41" fmla="*/ 55 h 639"/>
                <a:gd name="T42" fmla="*/ 61 w 597"/>
                <a:gd name="T43" fmla="*/ 38 h 639"/>
                <a:gd name="T44" fmla="*/ 90 w 597"/>
                <a:gd name="T45" fmla="*/ 23 h 639"/>
                <a:gd name="T46" fmla="*/ 123 w 597"/>
                <a:gd name="T47" fmla="*/ 13 h 639"/>
                <a:gd name="T48" fmla="*/ 156 w 597"/>
                <a:gd name="T49" fmla="*/ 6 h 639"/>
                <a:gd name="T50" fmla="*/ 193 w 597"/>
                <a:gd name="T51" fmla="*/ 2 h 639"/>
                <a:gd name="T52" fmla="*/ 232 w 597"/>
                <a:gd name="T53" fmla="*/ 0 h 639"/>
                <a:gd name="T54" fmla="*/ 271 w 597"/>
                <a:gd name="T55" fmla="*/ 1 h 639"/>
                <a:gd name="T56" fmla="*/ 352 w 597"/>
                <a:gd name="T57" fmla="*/ 8 h 639"/>
                <a:gd name="T58" fmla="*/ 430 w 597"/>
                <a:gd name="T59" fmla="*/ 21 h 639"/>
                <a:gd name="T60" fmla="*/ 506 w 597"/>
                <a:gd name="T61" fmla="*/ 38 h 639"/>
                <a:gd name="T62" fmla="*/ 573 w 597"/>
                <a:gd name="T63" fmla="*/ 57 h 639"/>
                <a:gd name="T64" fmla="*/ 579 w 597"/>
                <a:gd name="T65" fmla="*/ 61 h 639"/>
                <a:gd name="T66" fmla="*/ 585 w 597"/>
                <a:gd name="T67" fmla="*/ 68 h 639"/>
                <a:gd name="T68" fmla="*/ 594 w 597"/>
                <a:gd name="T69" fmla="*/ 86 h 639"/>
                <a:gd name="T70" fmla="*/ 597 w 597"/>
                <a:gd name="T71" fmla="*/ 106 h 639"/>
                <a:gd name="T72" fmla="*/ 594 w 597"/>
                <a:gd name="T73" fmla="*/ 114 h 639"/>
                <a:gd name="T74" fmla="*/ 590 w 597"/>
                <a:gd name="T75" fmla="*/ 120 h 639"/>
                <a:gd name="T76" fmla="*/ 567 w 597"/>
                <a:gd name="T77" fmla="*/ 136 h 639"/>
                <a:gd name="T78" fmla="*/ 545 w 597"/>
                <a:gd name="T79" fmla="*/ 146 h 639"/>
                <a:gd name="T80" fmla="*/ 524 w 597"/>
                <a:gd name="T81" fmla="*/ 152 h 639"/>
                <a:gd name="T82" fmla="*/ 501 w 597"/>
                <a:gd name="T83" fmla="*/ 155 h 639"/>
                <a:gd name="T84" fmla="*/ 460 w 597"/>
                <a:gd name="T85" fmla="*/ 154 h 639"/>
                <a:gd name="T86" fmla="*/ 421 w 597"/>
                <a:gd name="T87" fmla="*/ 149 h 639"/>
                <a:gd name="T88" fmla="*/ 388 w 597"/>
                <a:gd name="T89" fmla="*/ 149 h 639"/>
                <a:gd name="T90" fmla="*/ 373 w 597"/>
                <a:gd name="T91" fmla="*/ 152 h 639"/>
                <a:gd name="T92" fmla="*/ 360 w 597"/>
                <a:gd name="T93" fmla="*/ 160 h 639"/>
                <a:gd name="T94" fmla="*/ 347 w 597"/>
                <a:gd name="T95" fmla="*/ 173 h 639"/>
                <a:gd name="T96" fmla="*/ 337 w 597"/>
                <a:gd name="T97" fmla="*/ 191 h 639"/>
                <a:gd name="T98" fmla="*/ 329 w 597"/>
                <a:gd name="T99" fmla="*/ 215 h 639"/>
                <a:gd name="T100" fmla="*/ 323 w 597"/>
                <a:gd name="T101" fmla="*/ 248 h 639"/>
                <a:gd name="T102" fmla="*/ 315 w 597"/>
                <a:gd name="T103" fmla="*/ 319 h 639"/>
                <a:gd name="T104" fmla="*/ 311 w 597"/>
                <a:gd name="T105" fmla="*/ 376 h 639"/>
                <a:gd name="T106" fmla="*/ 312 w 597"/>
                <a:gd name="T107" fmla="*/ 463 h 639"/>
                <a:gd name="T108" fmla="*/ 316 w 597"/>
                <a:gd name="T109" fmla="*/ 541 h 639"/>
                <a:gd name="T110" fmla="*/ 315 w 597"/>
                <a:gd name="T111" fmla="*/ 586 h 639"/>
                <a:gd name="T112" fmla="*/ 309 w 597"/>
                <a:gd name="T113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7" h="639">
                  <a:moveTo>
                    <a:pt x="309" y="639"/>
                  </a:moveTo>
                  <a:lnTo>
                    <a:pt x="252" y="637"/>
                  </a:lnTo>
                  <a:lnTo>
                    <a:pt x="254" y="578"/>
                  </a:lnTo>
                  <a:lnTo>
                    <a:pt x="259" y="516"/>
                  </a:lnTo>
                  <a:lnTo>
                    <a:pt x="261" y="484"/>
                  </a:lnTo>
                  <a:lnTo>
                    <a:pt x="263" y="452"/>
                  </a:lnTo>
                  <a:lnTo>
                    <a:pt x="264" y="421"/>
                  </a:lnTo>
                  <a:lnTo>
                    <a:pt x="265" y="388"/>
                  </a:lnTo>
                  <a:lnTo>
                    <a:pt x="264" y="358"/>
                  </a:lnTo>
                  <a:lnTo>
                    <a:pt x="262" y="328"/>
                  </a:lnTo>
                  <a:lnTo>
                    <a:pt x="257" y="297"/>
                  </a:lnTo>
                  <a:lnTo>
                    <a:pt x="252" y="269"/>
                  </a:lnTo>
                  <a:lnTo>
                    <a:pt x="248" y="256"/>
                  </a:lnTo>
                  <a:lnTo>
                    <a:pt x="244" y="242"/>
                  </a:lnTo>
                  <a:lnTo>
                    <a:pt x="239" y="229"/>
                  </a:lnTo>
                  <a:lnTo>
                    <a:pt x="234" y="216"/>
                  </a:lnTo>
                  <a:lnTo>
                    <a:pt x="227" y="204"/>
                  </a:lnTo>
                  <a:lnTo>
                    <a:pt x="220" y="193"/>
                  </a:lnTo>
                  <a:lnTo>
                    <a:pt x="213" y="182"/>
                  </a:lnTo>
                  <a:lnTo>
                    <a:pt x="204" y="170"/>
                  </a:lnTo>
                  <a:lnTo>
                    <a:pt x="198" y="165"/>
                  </a:lnTo>
                  <a:lnTo>
                    <a:pt x="192" y="159"/>
                  </a:lnTo>
                  <a:lnTo>
                    <a:pt x="184" y="155"/>
                  </a:lnTo>
                  <a:lnTo>
                    <a:pt x="177" y="151"/>
                  </a:lnTo>
                  <a:lnTo>
                    <a:pt x="160" y="145"/>
                  </a:lnTo>
                  <a:lnTo>
                    <a:pt x="142" y="139"/>
                  </a:lnTo>
                  <a:lnTo>
                    <a:pt x="102" y="132"/>
                  </a:lnTo>
                  <a:lnTo>
                    <a:pt x="64" y="127"/>
                  </a:lnTo>
                  <a:lnTo>
                    <a:pt x="46" y="124"/>
                  </a:lnTo>
                  <a:lnTo>
                    <a:pt x="31" y="121"/>
                  </a:lnTo>
                  <a:lnTo>
                    <a:pt x="18" y="118"/>
                  </a:lnTo>
                  <a:lnTo>
                    <a:pt x="8" y="113"/>
                  </a:lnTo>
                  <a:lnTo>
                    <a:pt x="5" y="110"/>
                  </a:lnTo>
                  <a:lnTo>
                    <a:pt x="3" y="106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1" y="94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3" y="76"/>
                  </a:lnTo>
                  <a:lnTo>
                    <a:pt x="23" y="65"/>
                  </a:lnTo>
                  <a:lnTo>
                    <a:pt x="35" y="55"/>
                  </a:lnTo>
                  <a:lnTo>
                    <a:pt x="47" y="46"/>
                  </a:lnTo>
                  <a:lnTo>
                    <a:pt x="61" y="38"/>
                  </a:lnTo>
                  <a:lnTo>
                    <a:pt x="74" y="30"/>
                  </a:lnTo>
                  <a:lnTo>
                    <a:pt x="90" y="23"/>
                  </a:lnTo>
                  <a:lnTo>
                    <a:pt x="106" y="18"/>
                  </a:lnTo>
                  <a:lnTo>
                    <a:pt x="123" y="13"/>
                  </a:lnTo>
                  <a:lnTo>
                    <a:pt x="140" y="10"/>
                  </a:lnTo>
                  <a:lnTo>
                    <a:pt x="156" y="6"/>
                  </a:lnTo>
                  <a:lnTo>
                    <a:pt x="174" y="3"/>
                  </a:lnTo>
                  <a:lnTo>
                    <a:pt x="193" y="2"/>
                  </a:lnTo>
                  <a:lnTo>
                    <a:pt x="213" y="1"/>
                  </a:lnTo>
                  <a:lnTo>
                    <a:pt x="232" y="0"/>
                  </a:lnTo>
                  <a:lnTo>
                    <a:pt x="251" y="0"/>
                  </a:lnTo>
                  <a:lnTo>
                    <a:pt x="271" y="1"/>
                  </a:lnTo>
                  <a:lnTo>
                    <a:pt x="311" y="3"/>
                  </a:lnTo>
                  <a:lnTo>
                    <a:pt x="352" y="8"/>
                  </a:lnTo>
                  <a:lnTo>
                    <a:pt x="391" y="13"/>
                  </a:lnTo>
                  <a:lnTo>
                    <a:pt x="430" y="21"/>
                  </a:lnTo>
                  <a:lnTo>
                    <a:pt x="469" y="29"/>
                  </a:lnTo>
                  <a:lnTo>
                    <a:pt x="506" y="38"/>
                  </a:lnTo>
                  <a:lnTo>
                    <a:pt x="540" y="48"/>
                  </a:lnTo>
                  <a:lnTo>
                    <a:pt x="573" y="57"/>
                  </a:lnTo>
                  <a:lnTo>
                    <a:pt x="576" y="59"/>
                  </a:lnTo>
                  <a:lnTo>
                    <a:pt x="579" y="61"/>
                  </a:lnTo>
                  <a:lnTo>
                    <a:pt x="582" y="64"/>
                  </a:lnTo>
                  <a:lnTo>
                    <a:pt x="585" y="68"/>
                  </a:lnTo>
                  <a:lnTo>
                    <a:pt x="590" y="76"/>
                  </a:lnTo>
                  <a:lnTo>
                    <a:pt x="594" y="86"/>
                  </a:lnTo>
                  <a:lnTo>
                    <a:pt x="597" y="96"/>
                  </a:lnTo>
                  <a:lnTo>
                    <a:pt x="597" y="106"/>
                  </a:lnTo>
                  <a:lnTo>
                    <a:pt x="595" y="110"/>
                  </a:lnTo>
                  <a:lnTo>
                    <a:pt x="594" y="114"/>
                  </a:lnTo>
                  <a:lnTo>
                    <a:pt x="593" y="118"/>
                  </a:lnTo>
                  <a:lnTo>
                    <a:pt x="590" y="120"/>
                  </a:lnTo>
                  <a:lnTo>
                    <a:pt x="579" y="129"/>
                  </a:lnTo>
                  <a:lnTo>
                    <a:pt x="567" y="136"/>
                  </a:lnTo>
                  <a:lnTo>
                    <a:pt x="556" y="141"/>
                  </a:lnTo>
                  <a:lnTo>
                    <a:pt x="545" y="146"/>
                  </a:lnTo>
                  <a:lnTo>
                    <a:pt x="534" y="150"/>
                  </a:lnTo>
                  <a:lnTo>
                    <a:pt x="524" y="152"/>
                  </a:lnTo>
                  <a:lnTo>
                    <a:pt x="512" y="154"/>
                  </a:lnTo>
                  <a:lnTo>
                    <a:pt x="501" y="155"/>
                  </a:lnTo>
                  <a:lnTo>
                    <a:pt x="481" y="155"/>
                  </a:lnTo>
                  <a:lnTo>
                    <a:pt x="460" y="154"/>
                  </a:lnTo>
                  <a:lnTo>
                    <a:pt x="440" y="151"/>
                  </a:lnTo>
                  <a:lnTo>
                    <a:pt x="421" y="149"/>
                  </a:lnTo>
                  <a:lnTo>
                    <a:pt x="405" y="148"/>
                  </a:lnTo>
                  <a:lnTo>
                    <a:pt x="388" y="149"/>
                  </a:lnTo>
                  <a:lnTo>
                    <a:pt x="380" y="150"/>
                  </a:lnTo>
                  <a:lnTo>
                    <a:pt x="373" y="152"/>
                  </a:lnTo>
                  <a:lnTo>
                    <a:pt x="366" y="156"/>
                  </a:lnTo>
                  <a:lnTo>
                    <a:pt x="360" y="160"/>
                  </a:lnTo>
                  <a:lnTo>
                    <a:pt x="353" y="166"/>
                  </a:lnTo>
                  <a:lnTo>
                    <a:pt x="347" y="173"/>
                  </a:lnTo>
                  <a:lnTo>
                    <a:pt x="342" y="182"/>
                  </a:lnTo>
                  <a:lnTo>
                    <a:pt x="337" y="191"/>
                  </a:lnTo>
                  <a:lnTo>
                    <a:pt x="333" y="202"/>
                  </a:lnTo>
                  <a:lnTo>
                    <a:pt x="329" y="215"/>
                  </a:lnTo>
                  <a:lnTo>
                    <a:pt x="326" y="231"/>
                  </a:lnTo>
                  <a:lnTo>
                    <a:pt x="323" y="248"/>
                  </a:lnTo>
                  <a:lnTo>
                    <a:pt x="318" y="285"/>
                  </a:lnTo>
                  <a:lnTo>
                    <a:pt x="315" y="319"/>
                  </a:lnTo>
                  <a:lnTo>
                    <a:pt x="312" y="349"/>
                  </a:lnTo>
                  <a:lnTo>
                    <a:pt x="311" y="376"/>
                  </a:lnTo>
                  <a:lnTo>
                    <a:pt x="310" y="423"/>
                  </a:lnTo>
                  <a:lnTo>
                    <a:pt x="312" y="463"/>
                  </a:lnTo>
                  <a:lnTo>
                    <a:pt x="315" y="502"/>
                  </a:lnTo>
                  <a:lnTo>
                    <a:pt x="316" y="541"/>
                  </a:lnTo>
                  <a:lnTo>
                    <a:pt x="316" y="562"/>
                  </a:lnTo>
                  <a:lnTo>
                    <a:pt x="315" y="586"/>
                  </a:lnTo>
                  <a:lnTo>
                    <a:pt x="312" y="611"/>
                  </a:lnTo>
                  <a:lnTo>
                    <a:pt x="309" y="639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15" name="Freeform 123"/>
            <p:cNvSpPr>
              <a:spLocks/>
            </p:cNvSpPr>
            <p:nvPr/>
          </p:nvSpPr>
          <p:spPr bwMode="auto">
            <a:xfrm>
              <a:off x="2659" y="1227"/>
              <a:ext cx="149" cy="160"/>
            </a:xfrm>
            <a:custGeom>
              <a:avLst/>
              <a:gdLst>
                <a:gd name="T0" fmla="*/ 252 w 597"/>
                <a:gd name="T1" fmla="*/ 637 h 639"/>
                <a:gd name="T2" fmla="*/ 259 w 597"/>
                <a:gd name="T3" fmla="*/ 516 h 639"/>
                <a:gd name="T4" fmla="*/ 263 w 597"/>
                <a:gd name="T5" fmla="*/ 452 h 639"/>
                <a:gd name="T6" fmla="*/ 265 w 597"/>
                <a:gd name="T7" fmla="*/ 388 h 639"/>
                <a:gd name="T8" fmla="*/ 262 w 597"/>
                <a:gd name="T9" fmla="*/ 328 h 639"/>
                <a:gd name="T10" fmla="*/ 252 w 597"/>
                <a:gd name="T11" fmla="*/ 269 h 639"/>
                <a:gd name="T12" fmla="*/ 244 w 597"/>
                <a:gd name="T13" fmla="*/ 242 h 639"/>
                <a:gd name="T14" fmla="*/ 234 w 597"/>
                <a:gd name="T15" fmla="*/ 216 h 639"/>
                <a:gd name="T16" fmla="*/ 220 w 597"/>
                <a:gd name="T17" fmla="*/ 193 h 639"/>
                <a:gd name="T18" fmla="*/ 204 w 597"/>
                <a:gd name="T19" fmla="*/ 170 h 639"/>
                <a:gd name="T20" fmla="*/ 192 w 597"/>
                <a:gd name="T21" fmla="*/ 159 h 639"/>
                <a:gd name="T22" fmla="*/ 177 w 597"/>
                <a:gd name="T23" fmla="*/ 151 h 639"/>
                <a:gd name="T24" fmla="*/ 142 w 597"/>
                <a:gd name="T25" fmla="*/ 139 h 639"/>
                <a:gd name="T26" fmla="*/ 64 w 597"/>
                <a:gd name="T27" fmla="*/ 127 h 639"/>
                <a:gd name="T28" fmla="*/ 31 w 597"/>
                <a:gd name="T29" fmla="*/ 121 h 639"/>
                <a:gd name="T30" fmla="*/ 8 w 597"/>
                <a:gd name="T31" fmla="*/ 113 h 639"/>
                <a:gd name="T32" fmla="*/ 3 w 597"/>
                <a:gd name="T33" fmla="*/ 106 h 639"/>
                <a:gd name="T34" fmla="*/ 0 w 597"/>
                <a:gd name="T35" fmla="*/ 99 h 639"/>
                <a:gd name="T36" fmla="*/ 4 w 597"/>
                <a:gd name="T37" fmla="*/ 88 h 639"/>
                <a:gd name="T38" fmla="*/ 13 w 597"/>
                <a:gd name="T39" fmla="*/ 76 h 639"/>
                <a:gd name="T40" fmla="*/ 35 w 597"/>
                <a:gd name="T41" fmla="*/ 55 h 639"/>
                <a:gd name="T42" fmla="*/ 61 w 597"/>
                <a:gd name="T43" fmla="*/ 38 h 639"/>
                <a:gd name="T44" fmla="*/ 90 w 597"/>
                <a:gd name="T45" fmla="*/ 23 h 639"/>
                <a:gd name="T46" fmla="*/ 123 w 597"/>
                <a:gd name="T47" fmla="*/ 13 h 639"/>
                <a:gd name="T48" fmla="*/ 156 w 597"/>
                <a:gd name="T49" fmla="*/ 6 h 639"/>
                <a:gd name="T50" fmla="*/ 193 w 597"/>
                <a:gd name="T51" fmla="*/ 2 h 639"/>
                <a:gd name="T52" fmla="*/ 232 w 597"/>
                <a:gd name="T53" fmla="*/ 0 h 639"/>
                <a:gd name="T54" fmla="*/ 271 w 597"/>
                <a:gd name="T55" fmla="*/ 1 h 639"/>
                <a:gd name="T56" fmla="*/ 352 w 597"/>
                <a:gd name="T57" fmla="*/ 8 h 639"/>
                <a:gd name="T58" fmla="*/ 430 w 597"/>
                <a:gd name="T59" fmla="*/ 21 h 639"/>
                <a:gd name="T60" fmla="*/ 506 w 597"/>
                <a:gd name="T61" fmla="*/ 38 h 639"/>
                <a:gd name="T62" fmla="*/ 573 w 597"/>
                <a:gd name="T63" fmla="*/ 57 h 639"/>
                <a:gd name="T64" fmla="*/ 579 w 597"/>
                <a:gd name="T65" fmla="*/ 61 h 639"/>
                <a:gd name="T66" fmla="*/ 585 w 597"/>
                <a:gd name="T67" fmla="*/ 68 h 639"/>
                <a:gd name="T68" fmla="*/ 594 w 597"/>
                <a:gd name="T69" fmla="*/ 86 h 639"/>
                <a:gd name="T70" fmla="*/ 597 w 597"/>
                <a:gd name="T71" fmla="*/ 106 h 639"/>
                <a:gd name="T72" fmla="*/ 594 w 597"/>
                <a:gd name="T73" fmla="*/ 114 h 639"/>
                <a:gd name="T74" fmla="*/ 590 w 597"/>
                <a:gd name="T75" fmla="*/ 120 h 639"/>
                <a:gd name="T76" fmla="*/ 567 w 597"/>
                <a:gd name="T77" fmla="*/ 136 h 639"/>
                <a:gd name="T78" fmla="*/ 545 w 597"/>
                <a:gd name="T79" fmla="*/ 146 h 639"/>
                <a:gd name="T80" fmla="*/ 524 w 597"/>
                <a:gd name="T81" fmla="*/ 152 h 639"/>
                <a:gd name="T82" fmla="*/ 501 w 597"/>
                <a:gd name="T83" fmla="*/ 155 h 639"/>
                <a:gd name="T84" fmla="*/ 460 w 597"/>
                <a:gd name="T85" fmla="*/ 154 h 639"/>
                <a:gd name="T86" fmla="*/ 421 w 597"/>
                <a:gd name="T87" fmla="*/ 149 h 639"/>
                <a:gd name="T88" fmla="*/ 388 w 597"/>
                <a:gd name="T89" fmla="*/ 149 h 639"/>
                <a:gd name="T90" fmla="*/ 373 w 597"/>
                <a:gd name="T91" fmla="*/ 152 h 639"/>
                <a:gd name="T92" fmla="*/ 360 w 597"/>
                <a:gd name="T93" fmla="*/ 160 h 639"/>
                <a:gd name="T94" fmla="*/ 347 w 597"/>
                <a:gd name="T95" fmla="*/ 173 h 639"/>
                <a:gd name="T96" fmla="*/ 337 w 597"/>
                <a:gd name="T97" fmla="*/ 191 h 639"/>
                <a:gd name="T98" fmla="*/ 329 w 597"/>
                <a:gd name="T99" fmla="*/ 215 h 639"/>
                <a:gd name="T100" fmla="*/ 323 w 597"/>
                <a:gd name="T101" fmla="*/ 248 h 639"/>
                <a:gd name="T102" fmla="*/ 315 w 597"/>
                <a:gd name="T103" fmla="*/ 319 h 639"/>
                <a:gd name="T104" fmla="*/ 311 w 597"/>
                <a:gd name="T105" fmla="*/ 376 h 639"/>
                <a:gd name="T106" fmla="*/ 312 w 597"/>
                <a:gd name="T107" fmla="*/ 463 h 639"/>
                <a:gd name="T108" fmla="*/ 316 w 597"/>
                <a:gd name="T109" fmla="*/ 541 h 639"/>
                <a:gd name="T110" fmla="*/ 315 w 597"/>
                <a:gd name="T111" fmla="*/ 586 h 639"/>
                <a:gd name="T112" fmla="*/ 309 w 597"/>
                <a:gd name="T113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7" h="639">
                  <a:moveTo>
                    <a:pt x="309" y="639"/>
                  </a:moveTo>
                  <a:lnTo>
                    <a:pt x="252" y="637"/>
                  </a:lnTo>
                  <a:lnTo>
                    <a:pt x="254" y="578"/>
                  </a:lnTo>
                  <a:lnTo>
                    <a:pt x="259" y="516"/>
                  </a:lnTo>
                  <a:lnTo>
                    <a:pt x="261" y="484"/>
                  </a:lnTo>
                  <a:lnTo>
                    <a:pt x="263" y="452"/>
                  </a:lnTo>
                  <a:lnTo>
                    <a:pt x="264" y="421"/>
                  </a:lnTo>
                  <a:lnTo>
                    <a:pt x="265" y="388"/>
                  </a:lnTo>
                  <a:lnTo>
                    <a:pt x="264" y="358"/>
                  </a:lnTo>
                  <a:lnTo>
                    <a:pt x="262" y="328"/>
                  </a:lnTo>
                  <a:lnTo>
                    <a:pt x="257" y="297"/>
                  </a:lnTo>
                  <a:lnTo>
                    <a:pt x="252" y="269"/>
                  </a:lnTo>
                  <a:lnTo>
                    <a:pt x="248" y="256"/>
                  </a:lnTo>
                  <a:lnTo>
                    <a:pt x="244" y="242"/>
                  </a:lnTo>
                  <a:lnTo>
                    <a:pt x="239" y="229"/>
                  </a:lnTo>
                  <a:lnTo>
                    <a:pt x="234" y="216"/>
                  </a:lnTo>
                  <a:lnTo>
                    <a:pt x="227" y="204"/>
                  </a:lnTo>
                  <a:lnTo>
                    <a:pt x="220" y="193"/>
                  </a:lnTo>
                  <a:lnTo>
                    <a:pt x="213" y="182"/>
                  </a:lnTo>
                  <a:lnTo>
                    <a:pt x="204" y="170"/>
                  </a:lnTo>
                  <a:lnTo>
                    <a:pt x="198" y="165"/>
                  </a:lnTo>
                  <a:lnTo>
                    <a:pt x="192" y="159"/>
                  </a:lnTo>
                  <a:lnTo>
                    <a:pt x="184" y="155"/>
                  </a:lnTo>
                  <a:lnTo>
                    <a:pt x="177" y="151"/>
                  </a:lnTo>
                  <a:lnTo>
                    <a:pt x="160" y="145"/>
                  </a:lnTo>
                  <a:lnTo>
                    <a:pt x="142" y="139"/>
                  </a:lnTo>
                  <a:lnTo>
                    <a:pt x="102" y="132"/>
                  </a:lnTo>
                  <a:lnTo>
                    <a:pt x="64" y="127"/>
                  </a:lnTo>
                  <a:lnTo>
                    <a:pt x="46" y="124"/>
                  </a:lnTo>
                  <a:lnTo>
                    <a:pt x="31" y="121"/>
                  </a:lnTo>
                  <a:lnTo>
                    <a:pt x="18" y="118"/>
                  </a:lnTo>
                  <a:lnTo>
                    <a:pt x="8" y="113"/>
                  </a:lnTo>
                  <a:lnTo>
                    <a:pt x="5" y="110"/>
                  </a:lnTo>
                  <a:lnTo>
                    <a:pt x="3" y="106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1" y="94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3" y="76"/>
                  </a:lnTo>
                  <a:lnTo>
                    <a:pt x="23" y="65"/>
                  </a:lnTo>
                  <a:lnTo>
                    <a:pt x="35" y="55"/>
                  </a:lnTo>
                  <a:lnTo>
                    <a:pt x="47" y="46"/>
                  </a:lnTo>
                  <a:lnTo>
                    <a:pt x="61" y="38"/>
                  </a:lnTo>
                  <a:lnTo>
                    <a:pt x="74" y="30"/>
                  </a:lnTo>
                  <a:lnTo>
                    <a:pt x="90" y="23"/>
                  </a:lnTo>
                  <a:lnTo>
                    <a:pt x="106" y="18"/>
                  </a:lnTo>
                  <a:lnTo>
                    <a:pt x="123" y="13"/>
                  </a:lnTo>
                  <a:lnTo>
                    <a:pt x="140" y="10"/>
                  </a:lnTo>
                  <a:lnTo>
                    <a:pt x="156" y="6"/>
                  </a:lnTo>
                  <a:lnTo>
                    <a:pt x="174" y="3"/>
                  </a:lnTo>
                  <a:lnTo>
                    <a:pt x="193" y="2"/>
                  </a:lnTo>
                  <a:lnTo>
                    <a:pt x="213" y="1"/>
                  </a:lnTo>
                  <a:lnTo>
                    <a:pt x="232" y="0"/>
                  </a:lnTo>
                  <a:lnTo>
                    <a:pt x="251" y="0"/>
                  </a:lnTo>
                  <a:lnTo>
                    <a:pt x="271" y="1"/>
                  </a:lnTo>
                  <a:lnTo>
                    <a:pt x="311" y="3"/>
                  </a:lnTo>
                  <a:lnTo>
                    <a:pt x="352" y="8"/>
                  </a:lnTo>
                  <a:lnTo>
                    <a:pt x="391" y="13"/>
                  </a:lnTo>
                  <a:lnTo>
                    <a:pt x="430" y="21"/>
                  </a:lnTo>
                  <a:lnTo>
                    <a:pt x="469" y="29"/>
                  </a:lnTo>
                  <a:lnTo>
                    <a:pt x="506" y="38"/>
                  </a:lnTo>
                  <a:lnTo>
                    <a:pt x="540" y="48"/>
                  </a:lnTo>
                  <a:lnTo>
                    <a:pt x="573" y="57"/>
                  </a:lnTo>
                  <a:lnTo>
                    <a:pt x="576" y="59"/>
                  </a:lnTo>
                  <a:lnTo>
                    <a:pt x="579" y="61"/>
                  </a:lnTo>
                  <a:lnTo>
                    <a:pt x="582" y="64"/>
                  </a:lnTo>
                  <a:lnTo>
                    <a:pt x="585" y="68"/>
                  </a:lnTo>
                  <a:lnTo>
                    <a:pt x="590" y="76"/>
                  </a:lnTo>
                  <a:lnTo>
                    <a:pt x="594" y="86"/>
                  </a:lnTo>
                  <a:lnTo>
                    <a:pt x="597" y="96"/>
                  </a:lnTo>
                  <a:lnTo>
                    <a:pt x="597" y="106"/>
                  </a:lnTo>
                  <a:lnTo>
                    <a:pt x="595" y="110"/>
                  </a:lnTo>
                  <a:lnTo>
                    <a:pt x="594" y="114"/>
                  </a:lnTo>
                  <a:lnTo>
                    <a:pt x="593" y="118"/>
                  </a:lnTo>
                  <a:lnTo>
                    <a:pt x="590" y="120"/>
                  </a:lnTo>
                  <a:lnTo>
                    <a:pt x="579" y="129"/>
                  </a:lnTo>
                  <a:lnTo>
                    <a:pt x="567" y="136"/>
                  </a:lnTo>
                  <a:lnTo>
                    <a:pt x="556" y="141"/>
                  </a:lnTo>
                  <a:lnTo>
                    <a:pt x="545" y="146"/>
                  </a:lnTo>
                  <a:lnTo>
                    <a:pt x="534" y="150"/>
                  </a:lnTo>
                  <a:lnTo>
                    <a:pt x="524" y="152"/>
                  </a:lnTo>
                  <a:lnTo>
                    <a:pt x="512" y="154"/>
                  </a:lnTo>
                  <a:lnTo>
                    <a:pt x="501" y="155"/>
                  </a:lnTo>
                  <a:lnTo>
                    <a:pt x="481" y="155"/>
                  </a:lnTo>
                  <a:lnTo>
                    <a:pt x="460" y="154"/>
                  </a:lnTo>
                  <a:lnTo>
                    <a:pt x="440" y="151"/>
                  </a:lnTo>
                  <a:lnTo>
                    <a:pt x="421" y="149"/>
                  </a:lnTo>
                  <a:lnTo>
                    <a:pt x="405" y="148"/>
                  </a:lnTo>
                  <a:lnTo>
                    <a:pt x="388" y="149"/>
                  </a:lnTo>
                  <a:lnTo>
                    <a:pt x="380" y="150"/>
                  </a:lnTo>
                  <a:lnTo>
                    <a:pt x="373" y="152"/>
                  </a:lnTo>
                  <a:lnTo>
                    <a:pt x="366" y="156"/>
                  </a:lnTo>
                  <a:lnTo>
                    <a:pt x="360" y="160"/>
                  </a:lnTo>
                  <a:lnTo>
                    <a:pt x="353" y="166"/>
                  </a:lnTo>
                  <a:lnTo>
                    <a:pt x="347" y="173"/>
                  </a:lnTo>
                  <a:lnTo>
                    <a:pt x="342" y="182"/>
                  </a:lnTo>
                  <a:lnTo>
                    <a:pt x="337" y="191"/>
                  </a:lnTo>
                  <a:lnTo>
                    <a:pt x="333" y="202"/>
                  </a:lnTo>
                  <a:lnTo>
                    <a:pt x="329" y="215"/>
                  </a:lnTo>
                  <a:lnTo>
                    <a:pt x="326" y="231"/>
                  </a:lnTo>
                  <a:lnTo>
                    <a:pt x="323" y="248"/>
                  </a:lnTo>
                  <a:lnTo>
                    <a:pt x="318" y="285"/>
                  </a:lnTo>
                  <a:lnTo>
                    <a:pt x="315" y="319"/>
                  </a:lnTo>
                  <a:lnTo>
                    <a:pt x="312" y="349"/>
                  </a:lnTo>
                  <a:lnTo>
                    <a:pt x="311" y="376"/>
                  </a:lnTo>
                  <a:lnTo>
                    <a:pt x="310" y="423"/>
                  </a:lnTo>
                  <a:lnTo>
                    <a:pt x="312" y="463"/>
                  </a:lnTo>
                  <a:lnTo>
                    <a:pt x="315" y="502"/>
                  </a:lnTo>
                  <a:lnTo>
                    <a:pt x="316" y="541"/>
                  </a:lnTo>
                  <a:lnTo>
                    <a:pt x="316" y="562"/>
                  </a:lnTo>
                  <a:lnTo>
                    <a:pt x="315" y="586"/>
                  </a:lnTo>
                  <a:lnTo>
                    <a:pt x="312" y="611"/>
                  </a:lnTo>
                  <a:lnTo>
                    <a:pt x="309" y="639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16" name="Freeform 124"/>
            <p:cNvSpPr>
              <a:spLocks/>
            </p:cNvSpPr>
            <p:nvPr/>
          </p:nvSpPr>
          <p:spPr bwMode="auto">
            <a:xfrm>
              <a:off x="2461" y="1226"/>
              <a:ext cx="166" cy="158"/>
            </a:xfrm>
            <a:custGeom>
              <a:avLst/>
              <a:gdLst>
                <a:gd name="T0" fmla="*/ 257 w 667"/>
                <a:gd name="T1" fmla="*/ 632 h 632"/>
                <a:gd name="T2" fmla="*/ 252 w 667"/>
                <a:gd name="T3" fmla="*/ 564 h 632"/>
                <a:gd name="T4" fmla="*/ 243 w 667"/>
                <a:gd name="T5" fmla="*/ 502 h 632"/>
                <a:gd name="T6" fmla="*/ 230 w 667"/>
                <a:gd name="T7" fmla="*/ 447 h 632"/>
                <a:gd name="T8" fmla="*/ 212 w 667"/>
                <a:gd name="T9" fmla="*/ 397 h 632"/>
                <a:gd name="T10" fmla="*/ 189 w 667"/>
                <a:gd name="T11" fmla="*/ 348 h 632"/>
                <a:gd name="T12" fmla="*/ 160 w 667"/>
                <a:gd name="T13" fmla="*/ 301 h 632"/>
                <a:gd name="T14" fmla="*/ 127 w 667"/>
                <a:gd name="T15" fmla="*/ 254 h 632"/>
                <a:gd name="T16" fmla="*/ 86 w 667"/>
                <a:gd name="T17" fmla="*/ 204 h 632"/>
                <a:gd name="T18" fmla="*/ 54 w 667"/>
                <a:gd name="T19" fmla="*/ 163 h 632"/>
                <a:gd name="T20" fmla="*/ 20 w 667"/>
                <a:gd name="T21" fmla="*/ 118 h 632"/>
                <a:gd name="T22" fmla="*/ 8 w 667"/>
                <a:gd name="T23" fmla="*/ 97 h 632"/>
                <a:gd name="T24" fmla="*/ 1 w 667"/>
                <a:gd name="T25" fmla="*/ 78 h 632"/>
                <a:gd name="T26" fmla="*/ 1 w 667"/>
                <a:gd name="T27" fmla="*/ 62 h 632"/>
                <a:gd name="T28" fmla="*/ 4 w 667"/>
                <a:gd name="T29" fmla="*/ 55 h 632"/>
                <a:gd name="T30" fmla="*/ 11 w 667"/>
                <a:gd name="T31" fmla="*/ 51 h 632"/>
                <a:gd name="T32" fmla="*/ 45 w 667"/>
                <a:gd name="T33" fmla="*/ 36 h 632"/>
                <a:gd name="T34" fmla="*/ 82 w 667"/>
                <a:gd name="T35" fmla="*/ 24 h 632"/>
                <a:gd name="T36" fmla="*/ 121 w 667"/>
                <a:gd name="T37" fmla="*/ 14 h 632"/>
                <a:gd name="T38" fmla="*/ 162 w 667"/>
                <a:gd name="T39" fmla="*/ 7 h 632"/>
                <a:gd name="T40" fmla="*/ 206 w 667"/>
                <a:gd name="T41" fmla="*/ 3 h 632"/>
                <a:gd name="T42" fmla="*/ 250 w 667"/>
                <a:gd name="T43" fmla="*/ 0 h 632"/>
                <a:gd name="T44" fmla="*/ 340 w 667"/>
                <a:gd name="T45" fmla="*/ 3 h 632"/>
                <a:gd name="T46" fmla="*/ 429 w 667"/>
                <a:gd name="T47" fmla="*/ 12 h 632"/>
                <a:gd name="T48" fmla="*/ 513 w 667"/>
                <a:gd name="T49" fmla="*/ 26 h 632"/>
                <a:gd name="T50" fmla="*/ 589 w 667"/>
                <a:gd name="T51" fmla="*/ 45 h 632"/>
                <a:gd name="T52" fmla="*/ 654 w 667"/>
                <a:gd name="T53" fmla="*/ 67 h 632"/>
                <a:gd name="T54" fmla="*/ 660 w 667"/>
                <a:gd name="T55" fmla="*/ 71 h 632"/>
                <a:gd name="T56" fmla="*/ 663 w 667"/>
                <a:gd name="T57" fmla="*/ 79 h 632"/>
                <a:gd name="T58" fmla="*/ 667 w 667"/>
                <a:gd name="T59" fmla="*/ 101 h 632"/>
                <a:gd name="T60" fmla="*/ 662 w 667"/>
                <a:gd name="T61" fmla="*/ 124 h 632"/>
                <a:gd name="T62" fmla="*/ 658 w 667"/>
                <a:gd name="T63" fmla="*/ 132 h 632"/>
                <a:gd name="T64" fmla="*/ 651 w 667"/>
                <a:gd name="T65" fmla="*/ 135 h 632"/>
                <a:gd name="T66" fmla="*/ 535 w 667"/>
                <a:gd name="T67" fmla="*/ 165 h 632"/>
                <a:gd name="T68" fmla="*/ 488 w 667"/>
                <a:gd name="T69" fmla="*/ 180 h 632"/>
                <a:gd name="T70" fmla="*/ 449 w 667"/>
                <a:gd name="T71" fmla="*/ 196 h 632"/>
                <a:gd name="T72" fmla="*/ 415 w 667"/>
                <a:gd name="T73" fmla="*/ 214 h 632"/>
                <a:gd name="T74" fmla="*/ 388 w 667"/>
                <a:gd name="T75" fmla="*/ 234 h 632"/>
                <a:gd name="T76" fmla="*/ 366 w 667"/>
                <a:gd name="T77" fmla="*/ 255 h 632"/>
                <a:gd name="T78" fmla="*/ 348 w 667"/>
                <a:gd name="T79" fmla="*/ 280 h 632"/>
                <a:gd name="T80" fmla="*/ 334 w 667"/>
                <a:gd name="T81" fmla="*/ 308 h 632"/>
                <a:gd name="T82" fmla="*/ 324 w 667"/>
                <a:gd name="T83" fmla="*/ 339 h 632"/>
                <a:gd name="T84" fmla="*/ 316 w 667"/>
                <a:gd name="T85" fmla="*/ 375 h 632"/>
                <a:gd name="T86" fmla="*/ 312 w 667"/>
                <a:gd name="T87" fmla="*/ 416 h 632"/>
                <a:gd name="T88" fmla="*/ 306 w 667"/>
                <a:gd name="T89" fmla="*/ 512 h 632"/>
                <a:gd name="T90" fmla="*/ 304 w 667"/>
                <a:gd name="T91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7" h="632">
                  <a:moveTo>
                    <a:pt x="304" y="632"/>
                  </a:moveTo>
                  <a:lnTo>
                    <a:pt x="257" y="632"/>
                  </a:lnTo>
                  <a:lnTo>
                    <a:pt x="256" y="597"/>
                  </a:lnTo>
                  <a:lnTo>
                    <a:pt x="252" y="564"/>
                  </a:lnTo>
                  <a:lnTo>
                    <a:pt x="249" y="533"/>
                  </a:lnTo>
                  <a:lnTo>
                    <a:pt x="243" y="502"/>
                  </a:lnTo>
                  <a:lnTo>
                    <a:pt x="238" y="474"/>
                  </a:lnTo>
                  <a:lnTo>
                    <a:pt x="230" y="447"/>
                  </a:lnTo>
                  <a:lnTo>
                    <a:pt x="222" y="421"/>
                  </a:lnTo>
                  <a:lnTo>
                    <a:pt x="212" y="397"/>
                  </a:lnTo>
                  <a:lnTo>
                    <a:pt x="201" y="372"/>
                  </a:lnTo>
                  <a:lnTo>
                    <a:pt x="189" y="348"/>
                  </a:lnTo>
                  <a:lnTo>
                    <a:pt x="175" y="325"/>
                  </a:lnTo>
                  <a:lnTo>
                    <a:pt x="160" y="301"/>
                  </a:lnTo>
                  <a:lnTo>
                    <a:pt x="145" y="278"/>
                  </a:lnTo>
                  <a:lnTo>
                    <a:pt x="127" y="254"/>
                  </a:lnTo>
                  <a:lnTo>
                    <a:pt x="107" y="228"/>
                  </a:lnTo>
                  <a:lnTo>
                    <a:pt x="86" y="204"/>
                  </a:lnTo>
                  <a:lnTo>
                    <a:pt x="70" y="184"/>
                  </a:lnTo>
                  <a:lnTo>
                    <a:pt x="54" y="163"/>
                  </a:lnTo>
                  <a:lnTo>
                    <a:pt x="36" y="141"/>
                  </a:lnTo>
                  <a:lnTo>
                    <a:pt x="20" y="118"/>
                  </a:lnTo>
                  <a:lnTo>
                    <a:pt x="13" y="107"/>
                  </a:lnTo>
                  <a:lnTo>
                    <a:pt x="8" y="97"/>
                  </a:lnTo>
                  <a:lnTo>
                    <a:pt x="3" y="87"/>
                  </a:lnTo>
                  <a:lnTo>
                    <a:pt x="1" y="78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9"/>
                  </a:lnTo>
                  <a:lnTo>
                    <a:pt x="4" y="55"/>
                  </a:lnTo>
                  <a:lnTo>
                    <a:pt x="8" y="53"/>
                  </a:lnTo>
                  <a:lnTo>
                    <a:pt x="11" y="51"/>
                  </a:lnTo>
                  <a:lnTo>
                    <a:pt x="28" y="43"/>
                  </a:lnTo>
                  <a:lnTo>
                    <a:pt x="45" y="36"/>
                  </a:lnTo>
                  <a:lnTo>
                    <a:pt x="63" y="30"/>
                  </a:lnTo>
                  <a:lnTo>
                    <a:pt x="82" y="24"/>
                  </a:lnTo>
                  <a:lnTo>
                    <a:pt x="101" y="18"/>
                  </a:lnTo>
                  <a:lnTo>
                    <a:pt x="121" y="14"/>
                  </a:lnTo>
                  <a:lnTo>
                    <a:pt x="142" y="10"/>
                  </a:lnTo>
                  <a:lnTo>
                    <a:pt x="162" y="7"/>
                  </a:lnTo>
                  <a:lnTo>
                    <a:pt x="184" y="5"/>
                  </a:lnTo>
                  <a:lnTo>
                    <a:pt x="206" y="3"/>
                  </a:lnTo>
                  <a:lnTo>
                    <a:pt x="228" y="1"/>
                  </a:lnTo>
                  <a:lnTo>
                    <a:pt x="250" y="0"/>
                  </a:lnTo>
                  <a:lnTo>
                    <a:pt x="295" y="0"/>
                  </a:lnTo>
                  <a:lnTo>
                    <a:pt x="340" y="3"/>
                  </a:lnTo>
                  <a:lnTo>
                    <a:pt x="385" y="6"/>
                  </a:lnTo>
                  <a:lnTo>
                    <a:pt x="429" y="12"/>
                  </a:lnTo>
                  <a:lnTo>
                    <a:pt x="472" y="18"/>
                  </a:lnTo>
                  <a:lnTo>
                    <a:pt x="513" y="26"/>
                  </a:lnTo>
                  <a:lnTo>
                    <a:pt x="552" y="35"/>
                  </a:lnTo>
                  <a:lnTo>
                    <a:pt x="589" y="45"/>
                  </a:lnTo>
                  <a:lnTo>
                    <a:pt x="624" y="55"/>
                  </a:lnTo>
                  <a:lnTo>
                    <a:pt x="654" y="67"/>
                  </a:lnTo>
                  <a:lnTo>
                    <a:pt x="657" y="68"/>
                  </a:lnTo>
                  <a:lnTo>
                    <a:pt x="660" y="71"/>
                  </a:lnTo>
                  <a:lnTo>
                    <a:pt x="662" y="74"/>
                  </a:lnTo>
                  <a:lnTo>
                    <a:pt x="663" y="79"/>
                  </a:lnTo>
                  <a:lnTo>
                    <a:pt x="666" y="90"/>
                  </a:lnTo>
                  <a:lnTo>
                    <a:pt x="667" y="101"/>
                  </a:lnTo>
                  <a:lnTo>
                    <a:pt x="666" y="114"/>
                  </a:lnTo>
                  <a:lnTo>
                    <a:pt x="662" y="124"/>
                  </a:lnTo>
                  <a:lnTo>
                    <a:pt x="660" y="128"/>
                  </a:lnTo>
                  <a:lnTo>
                    <a:pt x="658" y="132"/>
                  </a:lnTo>
                  <a:lnTo>
                    <a:pt x="654" y="134"/>
                  </a:lnTo>
                  <a:lnTo>
                    <a:pt x="651" y="135"/>
                  </a:lnTo>
                  <a:lnTo>
                    <a:pt x="589" y="150"/>
                  </a:lnTo>
                  <a:lnTo>
                    <a:pt x="535" y="165"/>
                  </a:lnTo>
                  <a:lnTo>
                    <a:pt x="511" y="172"/>
                  </a:lnTo>
                  <a:lnTo>
                    <a:pt x="488" y="180"/>
                  </a:lnTo>
                  <a:lnTo>
                    <a:pt x="468" y="188"/>
                  </a:lnTo>
                  <a:lnTo>
                    <a:pt x="449" y="196"/>
                  </a:lnTo>
                  <a:lnTo>
                    <a:pt x="432" y="205"/>
                  </a:lnTo>
                  <a:lnTo>
                    <a:pt x="415" y="214"/>
                  </a:lnTo>
                  <a:lnTo>
                    <a:pt x="402" y="224"/>
                  </a:lnTo>
                  <a:lnTo>
                    <a:pt x="388" y="234"/>
                  </a:lnTo>
                  <a:lnTo>
                    <a:pt x="376" y="244"/>
                  </a:lnTo>
                  <a:lnTo>
                    <a:pt x="366" y="255"/>
                  </a:lnTo>
                  <a:lnTo>
                    <a:pt x="357" y="268"/>
                  </a:lnTo>
                  <a:lnTo>
                    <a:pt x="348" y="280"/>
                  </a:lnTo>
                  <a:lnTo>
                    <a:pt x="341" y="293"/>
                  </a:lnTo>
                  <a:lnTo>
                    <a:pt x="334" y="308"/>
                  </a:lnTo>
                  <a:lnTo>
                    <a:pt x="329" y="323"/>
                  </a:lnTo>
                  <a:lnTo>
                    <a:pt x="324" y="339"/>
                  </a:lnTo>
                  <a:lnTo>
                    <a:pt x="320" y="356"/>
                  </a:lnTo>
                  <a:lnTo>
                    <a:pt x="316" y="375"/>
                  </a:lnTo>
                  <a:lnTo>
                    <a:pt x="314" y="394"/>
                  </a:lnTo>
                  <a:lnTo>
                    <a:pt x="312" y="416"/>
                  </a:lnTo>
                  <a:lnTo>
                    <a:pt x="308" y="461"/>
                  </a:lnTo>
                  <a:lnTo>
                    <a:pt x="306" y="512"/>
                  </a:lnTo>
                  <a:lnTo>
                    <a:pt x="305" y="570"/>
                  </a:lnTo>
                  <a:lnTo>
                    <a:pt x="304" y="632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17" name="Freeform 125"/>
            <p:cNvSpPr>
              <a:spLocks/>
            </p:cNvSpPr>
            <p:nvPr/>
          </p:nvSpPr>
          <p:spPr bwMode="auto">
            <a:xfrm>
              <a:off x="2461" y="1226"/>
              <a:ext cx="166" cy="158"/>
            </a:xfrm>
            <a:custGeom>
              <a:avLst/>
              <a:gdLst>
                <a:gd name="T0" fmla="*/ 257 w 667"/>
                <a:gd name="T1" fmla="*/ 632 h 632"/>
                <a:gd name="T2" fmla="*/ 252 w 667"/>
                <a:gd name="T3" fmla="*/ 564 h 632"/>
                <a:gd name="T4" fmla="*/ 243 w 667"/>
                <a:gd name="T5" fmla="*/ 502 h 632"/>
                <a:gd name="T6" fmla="*/ 230 w 667"/>
                <a:gd name="T7" fmla="*/ 447 h 632"/>
                <a:gd name="T8" fmla="*/ 212 w 667"/>
                <a:gd name="T9" fmla="*/ 397 h 632"/>
                <a:gd name="T10" fmla="*/ 189 w 667"/>
                <a:gd name="T11" fmla="*/ 348 h 632"/>
                <a:gd name="T12" fmla="*/ 160 w 667"/>
                <a:gd name="T13" fmla="*/ 301 h 632"/>
                <a:gd name="T14" fmla="*/ 127 w 667"/>
                <a:gd name="T15" fmla="*/ 254 h 632"/>
                <a:gd name="T16" fmla="*/ 86 w 667"/>
                <a:gd name="T17" fmla="*/ 204 h 632"/>
                <a:gd name="T18" fmla="*/ 54 w 667"/>
                <a:gd name="T19" fmla="*/ 163 h 632"/>
                <a:gd name="T20" fmla="*/ 20 w 667"/>
                <a:gd name="T21" fmla="*/ 118 h 632"/>
                <a:gd name="T22" fmla="*/ 8 w 667"/>
                <a:gd name="T23" fmla="*/ 97 h 632"/>
                <a:gd name="T24" fmla="*/ 1 w 667"/>
                <a:gd name="T25" fmla="*/ 78 h 632"/>
                <a:gd name="T26" fmla="*/ 1 w 667"/>
                <a:gd name="T27" fmla="*/ 62 h 632"/>
                <a:gd name="T28" fmla="*/ 4 w 667"/>
                <a:gd name="T29" fmla="*/ 55 h 632"/>
                <a:gd name="T30" fmla="*/ 11 w 667"/>
                <a:gd name="T31" fmla="*/ 51 h 632"/>
                <a:gd name="T32" fmla="*/ 45 w 667"/>
                <a:gd name="T33" fmla="*/ 36 h 632"/>
                <a:gd name="T34" fmla="*/ 82 w 667"/>
                <a:gd name="T35" fmla="*/ 24 h 632"/>
                <a:gd name="T36" fmla="*/ 121 w 667"/>
                <a:gd name="T37" fmla="*/ 14 h 632"/>
                <a:gd name="T38" fmla="*/ 162 w 667"/>
                <a:gd name="T39" fmla="*/ 7 h 632"/>
                <a:gd name="T40" fmla="*/ 206 w 667"/>
                <a:gd name="T41" fmla="*/ 3 h 632"/>
                <a:gd name="T42" fmla="*/ 250 w 667"/>
                <a:gd name="T43" fmla="*/ 0 h 632"/>
                <a:gd name="T44" fmla="*/ 340 w 667"/>
                <a:gd name="T45" fmla="*/ 3 h 632"/>
                <a:gd name="T46" fmla="*/ 429 w 667"/>
                <a:gd name="T47" fmla="*/ 12 h 632"/>
                <a:gd name="T48" fmla="*/ 513 w 667"/>
                <a:gd name="T49" fmla="*/ 26 h 632"/>
                <a:gd name="T50" fmla="*/ 589 w 667"/>
                <a:gd name="T51" fmla="*/ 45 h 632"/>
                <a:gd name="T52" fmla="*/ 654 w 667"/>
                <a:gd name="T53" fmla="*/ 67 h 632"/>
                <a:gd name="T54" fmla="*/ 660 w 667"/>
                <a:gd name="T55" fmla="*/ 71 h 632"/>
                <a:gd name="T56" fmla="*/ 663 w 667"/>
                <a:gd name="T57" fmla="*/ 79 h 632"/>
                <a:gd name="T58" fmla="*/ 667 w 667"/>
                <a:gd name="T59" fmla="*/ 101 h 632"/>
                <a:gd name="T60" fmla="*/ 662 w 667"/>
                <a:gd name="T61" fmla="*/ 124 h 632"/>
                <a:gd name="T62" fmla="*/ 658 w 667"/>
                <a:gd name="T63" fmla="*/ 132 h 632"/>
                <a:gd name="T64" fmla="*/ 651 w 667"/>
                <a:gd name="T65" fmla="*/ 135 h 632"/>
                <a:gd name="T66" fmla="*/ 535 w 667"/>
                <a:gd name="T67" fmla="*/ 165 h 632"/>
                <a:gd name="T68" fmla="*/ 488 w 667"/>
                <a:gd name="T69" fmla="*/ 180 h 632"/>
                <a:gd name="T70" fmla="*/ 449 w 667"/>
                <a:gd name="T71" fmla="*/ 196 h 632"/>
                <a:gd name="T72" fmla="*/ 415 w 667"/>
                <a:gd name="T73" fmla="*/ 214 h 632"/>
                <a:gd name="T74" fmla="*/ 388 w 667"/>
                <a:gd name="T75" fmla="*/ 234 h 632"/>
                <a:gd name="T76" fmla="*/ 366 w 667"/>
                <a:gd name="T77" fmla="*/ 255 h 632"/>
                <a:gd name="T78" fmla="*/ 348 w 667"/>
                <a:gd name="T79" fmla="*/ 280 h 632"/>
                <a:gd name="T80" fmla="*/ 334 w 667"/>
                <a:gd name="T81" fmla="*/ 308 h 632"/>
                <a:gd name="T82" fmla="*/ 324 w 667"/>
                <a:gd name="T83" fmla="*/ 339 h 632"/>
                <a:gd name="T84" fmla="*/ 316 w 667"/>
                <a:gd name="T85" fmla="*/ 375 h 632"/>
                <a:gd name="T86" fmla="*/ 312 w 667"/>
                <a:gd name="T87" fmla="*/ 416 h 632"/>
                <a:gd name="T88" fmla="*/ 306 w 667"/>
                <a:gd name="T89" fmla="*/ 512 h 632"/>
                <a:gd name="T90" fmla="*/ 304 w 667"/>
                <a:gd name="T91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7" h="632">
                  <a:moveTo>
                    <a:pt x="304" y="632"/>
                  </a:moveTo>
                  <a:lnTo>
                    <a:pt x="257" y="632"/>
                  </a:lnTo>
                  <a:lnTo>
                    <a:pt x="256" y="597"/>
                  </a:lnTo>
                  <a:lnTo>
                    <a:pt x="252" y="564"/>
                  </a:lnTo>
                  <a:lnTo>
                    <a:pt x="249" y="533"/>
                  </a:lnTo>
                  <a:lnTo>
                    <a:pt x="243" y="502"/>
                  </a:lnTo>
                  <a:lnTo>
                    <a:pt x="238" y="474"/>
                  </a:lnTo>
                  <a:lnTo>
                    <a:pt x="230" y="447"/>
                  </a:lnTo>
                  <a:lnTo>
                    <a:pt x="222" y="421"/>
                  </a:lnTo>
                  <a:lnTo>
                    <a:pt x="212" y="397"/>
                  </a:lnTo>
                  <a:lnTo>
                    <a:pt x="201" y="372"/>
                  </a:lnTo>
                  <a:lnTo>
                    <a:pt x="189" y="348"/>
                  </a:lnTo>
                  <a:lnTo>
                    <a:pt x="175" y="325"/>
                  </a:lnTo>
                  <a:lnTo>
                    <a:pt x="160" y="301"/>
                  </a:lnTo>
                  <a:lnTo>
                    <a:pt x="145" y="278"/>
                  </a:lnTo>
                  <a:lnTo>
                    <a:pt x="127" y="254"/>
                  </a:lnTo>
                  <a:lnTo>
                    <a:pt x="107" y="228"/>
                  </a:lnTo>
                  <a:lnTo>
                    <a:pt x="86" y="204"/>
                  </a:lnTo>
                  <a:lnTo>
                    <a:pt x="70" y="184"/>
                  </a:lnTo>
                  <a:lnTo>
                    <a:pt x="54" y="163"/>
                  </a:lnTo>
                  <a:lnTo>
                    <a:pt x="36" y="141"/>
                  </a:lnTo>
                  <a:lnTo>
                    <a:pt x="20" y="118"/>
                  </a:lnTo>
                  <a:lnTo>
                    <a:pt x="13" y="107"/>
                  </a:lnTo>
                  <a:lnTo>
                    <a:pt x="8" y="97"/>
                  </a:lnTo>
                  <a:lnTo>
                    <a:pt x="3" y="87"/>
                  </a:lnTo>
                  <a:lnTo>
                    <a:pt x="1" y="78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9"/>
                  </a:lnTo>
                  <a:lnTo>
                    <a:pt x="4" y="55"/>
                  </a:lnTo>
                  <a:lnTo>
                    <a:pt x="8" y="53"/>
                  </a:lnTo>
                  <a:lnTo>
                    <a:pt x="11" y="51"/>
                  </a:lnTo>
                  <a:lnTo>
                    <a:pt x="28" y="43"/>
                  </a:lnTo>
                  <a:lnTo>
                    <a:pt x="45" y="36"/>
                  </a:lnTo>
                  <a:lnTo>
                    <a:pt x="63" y="30"/>
                  </a:lnTo>
                  <a:lnTo>
                    <a:pt x="82" y="24"/>
                  </a:lnTo>
                  <a:lnTo>
                    <a:pt x="101" y="18"/>
                  </a:lnTo>
                  <a:lnTo>
                    <a:pt x="121" y="14"/>
                  </a:lnTo>
                  <a:lnTo>
                    <a:pt x="142" y="10"/>
                  </a:lnTo>
                  <a:lnTo>
                    <a:pt x="162" y="7"/>
                  </a:lnTo>
                  <a:lnTo>
                    <a:pt x="184" y="5"/>
                  </a:lnTo>
                  <a:lnTo>
                    <a:pt x="206" y="3"/>
                  </a:lnTo>
                  <a:lnTo>
                    <a:pt x="228" y="1"/>
                  </a:lnTo>
                  <a:lnTo>
                    <a:pt x="250" y="0"/>
                  </a:lnTo>
                  <a:lnTo>
                    <a:pt x="295" y="0"/>
                  </a:lnTo>
                  <a:lnTo>
                    <a:pt x="340" y="3"/>
                  </a:lnTo>
                  <a:lnTo>
                    <a:pt x="385" y="6"/>
                  </a:lnTo>
                  <a:lnTo>
                    <a:pt x="429" y="12"/>
                  </a:lnTo>
                  <a:lnTo>
                    <a:pt x="472" y="18"/>
                  </a:lnTo>
                  <a:lnTo>
                    <a:pt x="513" y="26"/>
                  </a:lnTo>
                  <a:lnTo>
                    <a:pt x="552" y="35"/>
                  </a:lnTo>
                  <a:lnTo>
                    <a:pt x="589" y="45"/>
                  </a:lnTo>
                  <a:lnTo>
                    <a:pt x="624" y="55"/>
                  </a:lnTo>
                  <a:lnTo>
                    <a:pt x="654" y="67"/>
                  </a:lnTo>
                  <a:lnTo>
                    <a:pt x="657" y="68"/>
                  </a:lnTo>
                  <a:lnTo>
                    <a:pt x="660" y="71"/>
                  </a:lnTo>
                  <a:lnTo>
                    <a:pt x="662" y="74"/>
                  </a:lnTo>
                  <a:lnTo>
                    <a:pt x="663" y="79"/>
                  </a:lnTo>
                  <a:lnTo>
                    <a:pt x="666" y="90"/>
                  </a:lnTo>
                  <a:lnTo>
                    <a:pt x="667" y="101"/>
                  </a:lnTo>
                  <a:lnTo>
                    <a:pt x="666" y="114"/>
                  </a:lnTo>
                  <a:lnTo>
                    <a:pt x="662" y="124"/>
                  </a:lnTo>
                  <a:lnTo>
                    <a:pt x="660" y="128"/>
                  </a:lnTo>
                  <a:lnTo>
                    <a:pt x="658" y="132"/>
                  </a:lnTo>
                  <a:lnTo>
                    <a:pt x="654" y="134"/>
                  </a:lnTo>
                  <a:lnTo>
                    <a:pt x="651" y="135"/>
                  </a:lnTo>
                  <a:lnTo>
                    <a:pt x="589" y="150"/>
                  </a:lnTo>
                  <a:lnTo>
                    <a:pt x="535" y="165"/>
                  </a:lnTo>
                  <a:lnTo>
                    <a:pt x="511" y="172"/>
                  </a:lnTo>
                  <a:lnTo>
                    <a:pt x="488" y="180"/>
                  </a:lnTo>
                  <a:lnTo>
                    <a:pt x="468" y="188"/>
                  </a:lnTo>
                  <a:lnTo>
                    <a:pt x="449" y="196"/>
                  </a:lnTo>
                  <a:lnTo>
                    <a:pt x="432" y="205"/>
                  </a:lnTo>
                  <a:lnTo>
                    <a:pt x="415" y="214"/>
                  </a:lnTo>
                  <a:lnTo>
                    <a:pt x="402" y="224"/>
                  </a:lnTo>
                  <a:lnTo>
                    <a:pt x="388" y="234"/>
                  </a:lnTo>
                  <a:lnTo>
                    <a:pt x="376" y="244"/>
                  </a:lnTo>
                  <a:lnTo>
                    <a:pt x="366" y="255"/>
                  </a:lnTo>
                  <a:lnTo>
                    <a:pt x="357" y="268"/>
                  </a:lnTo>
                  <a:lnTo>
                    <a:pt x="348" y="280"/>
                  </a:lnTo>
                  <a:lnTo>
                    <a:pt x="341" y="293"/>
                  </a:lnTo>
                  <a:lnTo>
                    <a:pt x="334" y="308"/>
                  </a:lnTo>
                  <a:lnTo>
                    <a:pt x="329" y="323"/>
                  </a:lnTo>
                  <a:lnTo>
                    <a:pt x="324" y="339"/>
                  </a:lnTo>
                  <a:lnTo>
                    <a:pt x="320" y="356"/>
                  </a:lnTo>
                  <a:lnTo>
                    <a:pt x="316" y="375"/>
                  </a:lnTo>
                  <a:lnTo>
                    <a:pt x="314" y="394"/>
                  </a:lnTo>
                  <a:lnTo>
                    <a:pt x="312" y="416"/>
                  </a:lnTo>
                  <a:lnTo>
                    <a:pt x="308" y="461"/>
                  </a:lnTo>
                  <a:lnTo>
                    <a:pt x="306" y="512"/>
                  </a:lnTo>
                  <a:lnTo>
                    <a:pt x="305" y="570"/>
                  </a:lnTo>
                  <a:lnTo>
                    <a:pt x="304" y="63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18" name="Freeform 126"/>
            <p:cNvSpPr>
              <a:spLocks/>
            </p:cNvSpPr>
            <p:nvPr/>
          </p:nvSpPr>
          <p:spPr bwMode="auto">
            <a:xfrm>
              <a:off x="2292" y="1229"/>
              <a:ext cx="120" cy="151"/>
            </a:xfrm>
            <a:custGeom>
              <a:avLst/>
              <a:gdLst>
                <a:gd name="T0" fmla="*/ 104 w 483"/>
                <a:gd name="T1" fmla="*/ 602 h 602"/>
                <a:gd name="T2" fmla="*/ 105 w 483"/>
                <a:gd name="T3" fmla="*/ 486 h 602"/>
                <a:gd name="T4" fmla="*/ 105 w 483"/>
                <a:gd name="T5" fmla="*/ 411 h 602"/>
                <a:gd name="T6" fmla="*/ 102 w 483"/>
                <a:gd name="T7" fmla="*/ 332 h 602"/>
                <a:gd name="T8" fmla="*/ 93 w 483"/>
                <a:gd name="T9" fmla="*/ 256 h 602"/>
                <a:gd name="T10" fmla="*/ 85 w 483"/>
                <a:gd name="T11" fmla="*/ 220 h 602"/>
                <a:gd name="T12" fmla="*/ 76 w 483"/>
                <a:gd name="T13" fmla="*/ 188 h 602"/>
                <a:gd name="T14" fmla="*/ 65 w 483"/>
                <a:gd name="T15" fmla="*/ 159 h 602"/>
                <a:gd name="T16" fmla="*/ 50 w 483"/>
                <a:gd name="T17" fmla="*/ 136 h 602"/>
                <a:gd name="T18" fmla="*/ 33 w 483"/>
                <a:gd name="T19" fmla="*/ 117 h 602"/>
                <a:gd name="T20" fmla="*/ 14 w 483"/>
                <a:gd name="T21" fmla="*/ 104 h 602"/>
                <a:gd name="T22" fmla="*/ 8 w 483"/>
                <a:gd name="T23" fmla="*/ 100 h 602"/>
                <a:gd name="T24" fmla="*/ 4 w 483"/>
                <a:gd name="T25" fmla="*/ 91 h 602"/>
                <a:gd name="T26" fmla="*/ 0 w 483"/>
                <a:gd name="T27" fmla="*/ 68 h 602"/>
                <a:gd name="T28" fmla="*/ 2 w 483"/>
                <a:gd name="T29" fmla="*/ 46 h 602"/>
                <a:gd name="T30" fmla="*/ 6 w 483"/>
                <a:gd name="T31" fmla="*/ 38 h 602"/>
                <a:gd name="T32" fmla="*/ 11 w 483"/>
                <a:gd name="T33" fmla="*/ 35 h 602"/>
                <a:gd name="T34" fmla="*/ 106 w 483"/>
                <a:gd name="T35" fmla="*/ 18 h 602"/>
                <a:gd name="T36" fmla="*/ 173 w 483"/>
                <a:gd name="T37" fmla="*/ 9 h 602"/>
                <a:gd name="T38" fmla="*/ 243 w 483"/>
                <a:gd name="T39" fmla="*/ 2 h 602"/>
                <a:gd name="T40" fmla="*/ 315 w 483"/>
                <a:gd name="T41" fmla="*/ 0 h 602"/>
                <a:gd name="T42" fmla="*/ 380 w 483"/>
                <a:gd name="T43" fmla="*/ 4 h 602"/>
                <a:gd name="T44" fmla="*/ 408 w 483"/>
                <a:gd name="T45" fmla="*/ 9 h 602"/>
                <a:gd name="T46" fmla="*/ 434 w 483"/>
                <a:gd name="T47" fmla="*/ 16 h 602"/>
                <a:gd name="T48" fmla="*/ 456 w 483"/>
                <a:gd name="T49" fmla="*/ 26 h 602"/>
                <a:gd name="T50" fmla="*/ 471 w 483"/>
                <a:gd name="T51" fmla="*/ 37 h 602"/>
                <a:gd name="T52" fmla="*/ 480 w 483"/>
                <a:gd name="T53" fmla="*/ 51 h 602"/>
                <a:gd name="T54" fmla="*/ 481 w 483"/>
                <a:gd name="T55" fmla="*/ 65 h 602"/>
                <a:gd name="T56" fmla="*/ 476 w 483"/>
                <a:gd name="T57" fmla="*/ 78 h 602"/>
                <a:gd name="T58" fmla="*/ 462 w 483"/>
                <a:gd name="T59" fmla="*/ 91 h 602"/>
                <a:gd name="T60" fmla="*/ 444 w 483"/>
                <a:gd name="T61" fmla="*/ 104 h 602"/>
                <a:gd name="T62" fmla="*/ 423 w 483"/>
                <a:gd name="T63" fmla="*/ 118 h 602"/>
                <a:gd name="T64" fmla="*/ 370 w 483"/>
                <a:gd name="T65" fmla="*/ 142 h 602"/>
                <a:gd name="T66" fmla="*/ 259 w 483"/>
                <a:gd name="T67" fmla="*/ 187 h 602"/>
                <a:gd name="T68" fmla="*/ 218 w 483"/>
                <a:gd name="T69" fmla="*/ 208 h 602"/>
                <a:gd name="T70" fmla="*/ 204 w 483"/>
                <a:gd name="T71" fmla="*/ 218 h 602"/>
                <a:gd name="T72" fmla="*/ 196 w 483"/>
                <a:gd name="T73" fmla="*/ 227 h 602"/>
                <a:gd name="T74" fmla="*/ 180 w 483"/>
                <a:gd name="T75" fmla="*/ 265 h 602"/>
                <a:gd name="T76" fmla="*/ 168 w 483"/>
                <a:gd name="T77" fmla="*/ 309 h 602"/>
                <a:gd name="T78" fmla="*/ 160 w 483"/>
                <a:gd name="T79" fmla="*/ 356 h 602"/>
                <a:gd name="T80" fmla="*/ 155 w 483"/>
                <a:gd name="T81" fmla="*/ 405 h 602"/>
                <a:gd name="T82" fmla="*/ 150 w 483"/>
                <a:gd name="T83" fmla="*/ 505 h 602"/>
                <a:gd name="T84" fmla="*/ 148 w 483"/>
                <a:gd name="T85" fmla="*/ 60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3" h="602">
                  <a:moveTo>
                    <a:pt x="148" y="601"/>
                  </a:moveTo>
                  <a:lnTo>
                    <a:pt x="104" y="602"/>
                  </a:lnTo>
                  <a:lnTo>
                    <a:pt x="104" y="552"/>
                  </a:lnTo>
                  <a:lnTo>
                    <a:pt x="105" y="486"/>
                  </a:lnTo>
                  <a:lnTo>
                    <a:pt x="105" y="450"/>
                  </a:lnTo>
                  <a:lnTo>
                    <a:pt x="105" y="411"/>
                  </a:lnTo>
                  <a:lnTo>
                    <a:pt x="104" y="371"/>
                  </a:lnTo>
                  <a:lnTo>
                    <a:pt x="102" y="332"/>
                  </a:lnTo>
                  <a:lnTo>
                    <a:pt x="97" y="293"/>
                  </a:lnTo>
                  <a:lnTo>
                    <a:pt x="93" y="256"/>
                  </a:lnTo>
                  <a:lnTo>
                    <a:pt x="90" y="238"/>
                  </a:lnTo>
                  <a:lnTo>
                    <a:pt x="85" y="220"/>
                  </a:lnTo>
                  <a:lnTo>
                    <a:pt x="81" y="204"/>
                  </a:lnTo>
                  <a:lnTo>
                    <a:pt x="76" y="188"/>
                  </a:lnTo>
                  <a:lnTo>
                    <a:pt x="70" y="173"/>
                  </a:lnTo>
                  <a:lnTo>
                    <a:pt x="65" y="159"/>
                  </a:lnTo>
                  <a:lnTo>
                    <a:pt x="58" y="147"/>
                  </a:lnTo>
                  <a:lnTo>
                    <a:pt x="50" y="136"/>
                  </a:lnTo>
                  <a:lnTo>
                    <a:pt x="42" y="126"/>
                  </a:lnTo>
                  <a:lnTo>
                    <a:pt x="33" y="117"/>
                  </a:lnTo>
                  <a:lnTo>
                    <a:pt x="24" y="110"/>
                  </a:lnTo>
                  <a:lnTo>
                    <a:pt x="14" y="104"/>
                  </a:lnTo>
                  <a:lnTo>
                    <a:pt x="11" y="103"/>
                  </a:lnTo>
                  <a:lnTo>
                    <a:pt x="8" y="100"/>
                  </a:lnTo>
                  <a:lnTo>
                    <a:pt x="5" y="95"/>
                  </a:lnTo>
                  <a:lnTo>
                    <a:pt x="4" y="91"/>
                  </a:lnTo>
                  <a:lnTo>
                    <a:pt x="1" y="81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2" y="46"/>
                  </a:lnTo>
                  <a:lnTo>
                    <a:pt x="4" y="41"/>
                  </a:lnTo>
                  <a:lnTo>
                    <a:pt x="6" y="38"/>
                  </a:lnTo>
                  <a:lnTo>
                    <a:pt x="9" y="36"/>
                  </a:lnTo>
                  <a:lnTo>
                    <a:pt x="11" y="35"/>
                  </a:lnTo>
                  <a:lnTo>
                    <a:pt x="50" y="27"/>
                  </a:lnTo>
                  <a:lnTo>
                    <a:pt x="106" y="18"/>
                  </a:lnTo>
                  <a:lnTo>
                    <a:pt x="138" y="13"/>
                  </a:lnTo>
                  <a:lnTo>
                    <a:pt x="173" y="9"/>
                  </a:lnTo>
                  <a:lnTo>
                    <a:pt x="207" y="5"/>
                  </a:lnTo>
                  <a:lnTo>
                    <a:pt x="243" y="2"/>
                  </a:lnTo>
                  <a:lnTo>
                    <a:pt x="279" y="1"/>
                  </a:lnTo>
                  <a:lnTo>
                    <a:pt x="315" y="0"/>
                  </a:lnTo>
                  <a:lnTo>
                    <a:pt x="349" y="1"/>
                  </a:lnTo>
                  <a:lnTo>
                    <a:pt x="380" y="4"/>
                  </a:lnTo>
                  <a:lnTo>
                    <a:pt x="395" y="7"/>
                  </a:lnTo>
                  <a:lnTo>
                    <a:pt x="408" y="9"/>
                  </a:lnTo>
                  <a:lnTo>
                    <a:pt x="422" y="12"/>
                  </a:lnTo>
                  <a:lnTo>
                    <a:pt x="434" y="16"/>
                  </a:lnTo>
                  <a:lnTo>
                    <a:pt x="445" y="20"/>
                  </a:lnTo>
                  <a:lnTo>
                    <a:pt x="456" y="26"/>
                  </a:lnTo>
                  <a:lnTo>
                    <a:pt x="465" y="31"/>
                  </a:lnTo>
                  <a:lnTo>
                    <a:pt x="471" y="37"/>
                  </a:lnTo>
                  <a:lnTo>
                    <a:pt x="477" y="45"/>
                  </a:lnTo>
                  <a:lnTo>
                    <a:pt x="480" y="51"/>
                  </a:lnTo>
                  <a:lnTo>
                    <a:pt x="483" y="58"/>
                  </a:lnTo>
                  <a:lnTo>
                    <a:pt x="481" y="65"/>
                  </a:lnTo>
                  <a:lnTo>
                    <a:pt x="479" y="72"/>
                  </a:lnTo>
                  <a:lnTo>
                    <a:pt x="476" y="78"/>
                  </a:lnTo>
                  <a:lnTo>
                    <a:pt x="470" y="85"/>
                  </a:lnTo>
                  <a:lnTo>
                    <a:pt x="462" y="91"/>
                  </a:lnTo>
                  <a:lnTo>
                    <a:pt x="454" y="98"/>
                  </a:lnTo>
                  <a:lnTo>
                    <a:pt x="444" y="104"/>
                  </a:lnTo>
                  <a:lnTo>
                    <a:pt x="434" y="111"/>
                  </a:lnTo>
                  <a:lnTo>
                    <a:pt x="423" y="118"/>
                  </a:lnTo>
                  <a:lnTo>
                    <a:pt x="397" y="130"/>
                  </a:lnTo>
                  <a:lnTo>
                    <a:pt x="370" y="142"/>
                  </a:lnTo>
                  <a:lnTo>
                    <a:pt x="313" y="166"/>
                  </a:lnTo>
                  <a:lnTo>
                    <a:pt x="259" y="187"/>
                  </a:lnTo>
                  <a:lnTo>
                    <a:pt x="237" y="199"/>
                  </a:lnTo>
                  <a:lnTo>
                    <a:pt x="218" y="208"/>
                  </a:lnTo>
                  <a:lnTo>
                    <a:pt x="210" y="213"/>
                  </a:lnTo>
                  <a:lnTo>
                    <a:pt x="204" y="218"/>
                  </a:lnTo>
                  <a:lnTo>
                    <a:pt x="198" y="222"/>
                  </a:lnTo>
                  <a:lnTo>
                    <a:pt x="196" y="227"/>
                  </a:lnTo>
                  <a:lnTo>
                    <a:pt x="187" y="246"/>
                  </a:lnTo>
                  <a:lnTo>
                    <a:pt x="180" y="265"/>
                  </a:lnTo>
                  <a:lnTo>
                    <a:pt x="174" y="286"/>
                  </a:lnTo>
                  <a:lnTo>
                    <a:pt x="168" y="309"/>
                  </a:lnTo>
                  <a:lnTo>
                    <a:pt x="164" y="332"/>
                  </a:lnTo>
                  <a:lnTo>
                    <a:pt x="160" y="356"/>
                  </a:lnTo>
                  <a:lnTo>
                    <a:pt x="157" y="380"/>
                  </a:lnTo>
                  <a:lnTo>
                    <a:pt x="155" y="405"/>
                  </a:lnTo>
                  <a:lnTo>
                    <a:pt x="151" y="455"/>
                  </a:lnTo>
                  <a:lnTo>
                    <a:pt x="150" y="505"/>
                  </a:lnTo>
                  <a:lnTo>
                    <a:pt x="149" y="553"/>
                  </a:lnTo>
                  <a:lnTo>
                    <a:pt x="148" y="601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19" name="Freeform 127"/>
            <p:cNvSpPr>
              <a:spLocks/>
            </p:cNvSpPr>
            <p:nvPr/>
          </p:nvSpPr>
          <p:spPr bwMode="auto">
            <a:xfrm>
              <a:off x="2292" y="1229"/>
              <a:ext cx="120" cy="151"/>
            </a:xfrm>
            <a:custGeom>
              <a:avLst/>
              <a:gdLst>
                <a:gd name="T0" fmla="*/ 104 w 483"/>
                <a:gd name="T1" fmla="*/ 602 h 602"/>
                <a:gd name="T2" fmla="*/ 105 w 483"/>
                <a:gd name="T3" fmla="*/ 486 h 602"/>
                <a:gd name="T4" fmla="*/ 105 w 483"/>
                <a:gd name="T5" fmla="*/ 411 h 602"/>
                <a:gd name="T6" fmla="*/ 102 w 483"/>
                <a:gd name="T7" fmla="*/ 332 h 602"/>
                <a:gd name="T8" fmla="*/ 93 w 483"/>
                <a:gd name="T9" fmla="*/ 256 h 602"/>
                <a:gd name="T10" fmla="*/ 85 w 483"/>
                <a:gd name="T11" fmla="*/ 220 h 602"/>
                <a:gd name="T12" fmla="*/ 76 w 483"/>
                <a:gd name="T13" fmla="*/ 188 h 602"/>
                <a:gd name="T14" fmla="*/ 65 w 483"/>
                <a:gd name="T15" fmla="*/ 159 h 602"/>
                <a:gd name="T16" fmla="*/ 50 w 483"/>
                <a:gd name="T17" fmla="*/ 136 h 602"/>
                <a:gd name="T18" fmla="*/ 33 w 483"/>
                <a:gd name="T19" fmla="*/ 117 h 602"/>
                <a:gd name="T20" fmla="*/ 14 w 483"/>
                <a:gd name="T21" fmla="*/ 104 h 602"/>
                <a:gd name="T22" fmla="*/ 8 w 483"/>
                <a:gd name="T23" fmla="*/ 100 h 602"/>
                <a:gd name="T24" fmla="*/ 4 w 483"/>
                <a:gd name="T25" fmla="*/ 91 h 602"/>
                <a:gd name="T26" fmla="*/ 0 w 483"/>
                <a:gd name="T27" fmla="*/ 68 h 602"/>
                <a:gd name="T28" fmla="*/ 2 w 483"/>
                <a:gd name="T29" fmla="*/ 46 h 602"/>
                <a:gd name="T30" fmla="*/ 6 w 483"/>
                <a:gd name="T31" fmla="*/ 38 h 602"/>
                <a:gd name="T32" fmla="*/ 11 w 483"/>
                <a:gd name="T33" fmla="*/ 35 h 602"/>
                <a:gd name="T34" fmla="*/ 106 w 483"/>
                <a:gd name="T35" fmla="*/ 18 h 602"/>
                <a:gd name="T36" fmla="*/ 173 w 483"/>
                <a:gd name="T37" fmla="*/ 9 h 602"/>
                <a:gd name="T38" fmla="*/ 243 w 483"/>
                <a:gd name="T39" fmla="*/ 2 h 602"/>
                <a:gd name="T40" fmla="*/ 315 w 483"/>
                <a:gd name="T41" fmla="*/ 0 h 602"/>
                <a:gd name="T42" fmla="*/ 380 w 483"/>
                <a:gd name="T43" fmla="*/ 4 h 602"/>
                <a:gd name="T44" fmla="*/ 408 w 483"/>
                <a:gd name="T45" fmla="*/ 9 h 602"/>
                <a:gd name="T46" fmla="*/ 434 w 483"/>
                <a:gd name="T47" fmla="*/ 16 h 602"/>
                <a:gd name="T48" fmla="*/ 456 w 483"/>
                <a:gd name="T49" fmla="*/ 26 h 602"/>
                <a:gd name="T50" fmla="*/ 471 w 483"/>
                <a:gd name="T51" fmla="*/ 37 h 602"/>
                <a:gd name="T52" fmla="*/ 480 w 483"/>
                <a:gd name="T53" fmla="*/ 51 h 602"/>
                <a:gd name="T54" fmla="*/ 481 w 483"/>
                <a:gd name="T55" fmla="*/ 65 h 602"/>
                <a:gd name="T56" fmla="*/ 476 w 483"/>
                <a:gd name="T57" fmla="*/ 78 h 602"/>
                <a:gd name="T58" fmla="*/ 462 w 483"/>
                <a:gd name="T59" fmla="*/ 91 h 602"/>
                <a:gd name="T60" fmla="*/ 444 w 483"/>
                <a:gd name="T61" fmla="*/ 104 h 602"/>
                <a:gd name="T62" fmla="*/ 423 w 483"/>
                <a:gd name="T63" fmla="*/ 118 h 602"/>
                <a:gd name="T64" fmla="*/ 370 w 483"/>
                <a:gd name="T65" fmla="*/ 142 h 602"/>
                <a:gd name="T66" fmla="*/ 259 w 483"/>
                <a:gd name="T67" fmla="*/ 187 h 602"/>
                <a:gd name="T68" fmla="*/ 218 w 483"/>
                <a:gd name="T69" fmla="*/ 208 h 602"/>
                <a:gd name="T70" fmla="*/ 204 w 483"/>
                <a:gd name="T71" fmla="*/ 218 h 602"/>
                <a:gd name="T72" fmla="*/ 196 w 483"/>
                <a:gd name="T73" fmla="*/ 227 h 602"/>
                <a:gd name="T74" fmla="*/ 180 w 483"/>
                <a:gd name="T75" fmla="*/ 265 h 602"/>
                <a:gd name="T76" fmla="*/ 168 w 483"/>
                <a:gd name="T77" fmla="*/ 309 h 602"/>
                <a:gd name="T78" fmla="*/ 160 w 483"/>
                <a:gd name="T79" fmla="*/ 356 h 602"/>
                <a:gd name="T80" fmla="*/ 155 w 483"/>
                <a:gd name="T81" fmla="*/ 405 h 602"/>
                <a:gd name="T82" fmla="*/ 150 w 483"/>
                <a:gd name="T83" fmla="*/ 505 h 602"/>
                <a:gd name="T84" fmla="*/ 148 w 483"/>
                <a:gd name="T85" fmla="*/ 60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3" h="602">
                  <a:moveTo>
                    <a:pt x="148" y="601"/>
                  </a:moveTo>
                  <a:lnTo>
                    <a:pt x="104" y="602"/>
                  </a:lnTo>
                  <a:lnTo>
                    <a:pt x="104" y="552"/>
                  </a:lnTo>
                  <a:lnTo>
                    <a:pt x="105" y="486"/>
                  </a:lnTo>
                  <a:lnTo>
                    <a:pt x="105" y="450"/>
                  </a:lnTo>
                  <a:lnTo>
                    <a:pt x="105" y="411"/>
                  </a:lnTo>
                  <a:lnTo>
                    <a:pt x="104" y="371"/>
                  </a:lnTo>
                  <a:lnTo>
                    <a:pt x="102" y="332"/>
                  </a:lnTo>
                  <a:lnTo>
                    <a:pt x="97" y="293"/>
                  </a:lnTo>
                  <a:lnTo>
                    <a:pt x="93" y="256"/>
                  </a:lnTo>
                  <a:lnTo>
                    <a:pt x="90" y="238"/>
                  </a:lnTo>
                  <a:lnTo>
                    <a:pt x="85" y="220"/>
                  </a:lnTo>
                  <a:lnTo>
                    <a:pt x="81" y="204"/>
                  </a:lnTo>
                  <a:lnTo>
                    <a:pt x="76" y="188"/>
                  </a:lnTo>
                  <a:lnTo>
                    <a:pt x="70" y="173"/>
                  </a:lnTo>
                  <a:lnTo>
                    <a:pt x="65" y="159"/>
                  </a:lnTo>
                  <a:lnTo>
                    <a:pt x="58" y="147"/>
                  </a:lnTo>
                  <a:lnTo>
                    <a:pt x="50" y="136"/>
                  </a:lnTo>
                  <a:lnTo>
                    <a:pt x="42" y="126"/>
                  </a:lnTo>
                  <a:lnTo>
                    <a:pt x="33" y="117"/>
                  </a:lnTo>
                  <a:lnTo>
                    <a:pt x="24" y="110"/>
                  </a:lnTo>
                  <a:lnTo>
                    <a:pt x="14" y="104"/>
                  </a:lnTo>
                  <a:lnTo>
                    <a:pt x="11" y="103"/>
                  </a:lnTo>
                  <a:lnTo>
                    <a:pt x="8" y="100"/>
                  </a:lnTo>
                  <a:lnTo>
                    <a:pt x="5" y="95"/>
                  </a:lnTo>
                  <a:lnTo>
                    <a:pt x="4" y="91"/>
                  </a:lnTo>
                  <a:lnTo>
                    <a:pt x="1" y="81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2" y="46"/>
                  </a:lnTo>
                  <a:lnTo>
                    <a:pt x="4" y="41"/>
                  </a:lnTo>
                  <a:lnTo>
                    <a:pt x="6" y="38"/>
                  </a:lnTo>
                  <a:lnTo>
                    <a:pt x="9" y="36"/>
                  </a:lnTo>
                  <a:lnTo>
                    <a:pt x="11" y="35"/>
                  </a:lnTo>
                  <a:lnTo>
                    <a:pt x="50" y="27"/>
                  </a:lnTo>
                  <a:lnTo>
                    <a:pt x="106" y="18"/>
                  </a:lnTo>
                  <a:lnTo>
                    <a:pt x="138" y="13"/>
                  </a:lnTo>
                  <a:lnTo>
                    <a:pt x="173" y="9"/>
                  </a:lnTo>
                  <a:lnTo>
                    <a:pt x="207" y="5"/>
                  </a:lnTo>
                  <a:lnTo>
                    <a:pt x="243" y="2"/>
                  </a:lnTo>
                  <a:lnTo>
                    <a:pt x="279" y="1"/>
                  </a:lnTo>
                  <a:lnTo>
                    <a:pt x="315" y="0"/>
                  </a:lnTo>
                  <a:lnTo>
                    <a:pt x="349" y="1"/>
                  </a:lnTo>
                  <a:lnTo>
                    <a:pt x="380" y="4"/>
                  </a:lnTo>
                  <a:lnTo>
                    <a:pt x="395" y="7"/>
                  </a:lnTo>
                  <a:lnTo>
                    <a:pt x="408" y="9"/>
                  </a:lnTo>
                  <a:lnTo>
                    <a:pt x="422" y="12"/>
                  </a:lnTo>
                  <a:lnTo>
                    <a:pt x="434" y="16"/>
                  </a:lnTo>
                  <a:lnTo>
                    <a:pt x="445" y="20"/>
                  </a:lnTo>
                  <a:lnTo>
                    <a:pt x="456" y="26"/>
                  </a:lnTo>
                  <a:lnTo>
                    <a:pt x="465" y="31"/>
                  </a:lnTo>
                  <a:lnTo>
                    <a:pt x="471" y="37"/>
                  </a:lnTo>
                  <a:lnTo>
                    <a:pt x="477" y="45"/>
                  </a:lnTo>
                  <a:lnTo>
                    <a:pt x="480" y="51"/>
                  </a:lnTo>
                  <a:lnTo>
                    <a:pt x="483" y="58"/>
                  </a:lnTo>
                  <a:lnTo>
                    <a:pt x="481" y="65"/>
                  </a:lnTo>
                  <a:lnTo>
                    <a:pt x="479" y="72"/>
                  </a:lnTo>
                  <a:lnTo>
                    <a:pt x="476" y="78"/>
                  </a:lnTo>
                  <a:lnTo>
                    <a:pt x="470" y="85"/>
                  </a:lnTo>
                  <a:lnTo>
                    <a:pt x="462" y="91"/>
                  </a:lnTo>
                  <a:lnTo>
                    <a:pt x="454" y="98"/>
                  </a:lnTo>
                  <a:lnTo>
                    <a:pt x="444" y="104"/>
                  </a:lnTo>
                  <a:lnTo>
                    <a:pt x="434" y="111"/>
                  </a:lnTo>
                  <a:lnTo>
                    <a:pt x="423" y="118"/>
                  </a:lnTo>
                  <a:lnTo>
                    <a:pt x="397" y="130"/>
                  </a:lnTo>
                  <a:lnTo>
                    <a:pt x="370" y="142"/>
                  </a:lnTo>
                  <a:lnTo>
                    <a:pt x="313" y="166"/>
                  </a:lnTo>
                  <a:lnTo>
                    <a:pt x="259" y="187"/>
                  </a:lnTo>
                  <a:lnTo>
                    <a:pt x="237" y="199"/>
                  </a:lnTo>
                  <a:lnTo>
                    <a:pt x="218" y="208"/>
                  </a:lnTo>
                  <a:lnTo>
                    <a:pt x="210" y="213"/>
                  </a:lnTo>
                  <a:lnTo>
                    <a:pt x="204" y="218"/>
                  </a:lnTo>
                  <a:lnTo>
                    <a:pt x="198" y="222"/>
                  </a:lnTo>
                  <a:lnTo>
                    <a:pt x="196" y="227"/>
                  </a:lnTo>
                  <a:lnTo>
                    <a:pt x="187" y="246"/>
                  </a:lnTo>
                  <a:lnTo>
                    <a:pt x="180" y="265"/>
                  </a:lnTo>
                  <a:lnTo>
                    <a:pt x="174" y="286"/>
                  </a:lnTo>
                  <a:lnTo>
                    <a:pt x="168" y="309"/>
                  </a:lnTo>
                  <a:lnTo>
                    <a:pt x="164" y="332"/>
                  </a:lnTo>
                  <a:lnTo>
                    <a:pt x="160" y="356"/>
                  </a:lnTo>
                  <a:lnTo>
                    <a:pt x="157" y="380"/>
                  </a:lnTo>
                  <a:lnTo>
                    <a:pt x="155" y="405"/>
                  </a:lnTo>
                  <a:lnTo>
                    <a:pt x="151" y="455"/>
                  </a:lnTo>
                  <a:lnTo>
                    <a:pt x="150" y="505"/>
                  </a:lnTo>
                  <a:lnTo>
                    <a:pt x="149" y="553"/>
                  </a:lnTo>
                  <a:lnTo>
                    <a:pt x="148" y="60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20" name="Freeform 128"/>
            <p:cNvSpPr>
              <a:spLocks/>
            </p:cNvSpPr>
            <p:nvPr/>
          </p:nvSpPr>
          <p:spPr bwMode="auto">
            <a:xfrm>
              <a:off x="2135" y="1230"/>
              <a:ext cx="127" cy="146"/>
            </a:xfrm>
            <a:custGeom>
              <a:avLst/>
              <a:gdLst>
                <a:gd name="T0" fmla="*/ 243 w 509"/>
                <a:gd name="T1" fmla="*/ 584 h 585"/>
                <a:gd name="T2" fmla="*/ 238 w 509"/>
                <a:gd name="T3" fmla="*/ 478 h 585"/>
                <a:gd name="T4" fmla="*/ 233 w 509"/>
                <a:gd name="T5" fmla="*/ 417 h 585"/>
                <a:gd name="T6" fmla="*/ 224 w 509"/>
                <a:gd name="T7" fmla="*/ 355 h 585"/>
                <a:gd name="T8" fmla="*/ 211 w 509"/>
                <a:gd name="T9" fmla="*/ 294 h 585"/>
                <a:gd name="T10" fmla="*/ 195 w 509"/>
                <a:gd name="T11" fmla="*/ 239 h 585"/>
                <a:gd name="T12" fmla="*/ 184 w 509"/>
                <a:gd name="T13" fmla="*/ 216 h 585"/>
                <a:gd name="T14" fmla="*/ 173 w 509"/>
                <a:gd name="T15" fmla="*/ 194 h 585"/>
                <a:gd name="T16" fmla="*/ 161 w 509"/>
                <a:gd name="T17" fmla="*/ 176 h 585"/>
                <a:gd name="T18" fmla="*/ 146 w 509"/>
                <a:gd name="T19" fmla="*/ 163 h 585"/>
                <a:gd name="T20" fmla="*/ 124 w 509"/>
                <a:gd name="T21" fmla="*/ 147 h 585"/>
                <a:gd name="T22" fmla="*/ 96 w 509"/>
                <a:gd name="T23" fmla="*/ 131 h 585"/>
                <a:gd name="T24" fmla="*/ 38 w 509"/>
                <a:gd name="T25" fmla="*/ 102 h 585"/>
                <a:gd name="T26" fmla="*/ 16 w 509"/>
                <a:gd name="T27" fmla="*/ 88 h 585"/>
                <a:gd name="T28" fmla="*/ 3 w 509"/>
                <a:gd name="T29" fmla="*/ 74 h 585"/>
                <a:gd name="T30" fmla="*/ 0 w 509"/>
                <a:gd name="T31" fmla="*/ 66 h 585"/>
                <a:gd name="T32" fmla="*/ 1 w 509"/>
                <a:gd name="T33" fmla="*/ 59 h 585"/>
                <a:gd name="T34" fmla="*/ 7 w 509"/>
                <a:gd name="T35" fmla="*/ 53 h 585"/>
                <a:gd name="T36" fmla="*/ 16 w 509"/>
                <a:gd name="T37" fmla="*/ 45 h 585"/>
                <a:gd name="T38" fmla="*/ 37 w 509"/>
                <a:gd name="T39" fmla="*/ 34 h 585"/>
                <a:gd name="T40" fmla="*/ 62 w 509"/>
                <a:gd name="T41" fmla="*/ 24 h 585"/>
                <a:gd name="T42" fmla="*/ 118 w 509"/>
                <a:gd name="T43" fmla="*/ 9 h 585"/>
                <a:gd name="T44" fmla="*/ 181 w 509"/>
                <a:gd name="T45" fmla="*/ 1 h 585"/>
                <a:gd name="T46" fmla="*/ 247 w 509"/>
                <a:gd name="T47" fmla="*/ 0 h 585"/>
                <a:gd name="T48" fmla="*/ 314 w 509"/>
                <a:gd name="T49" fmla="*/ 4 h 585"/>
                <a:gd name="T50" fmla="*/ 379 w 509"/>
                <a:gd name="T51" fmla="*/ 15 h 585"/>
                <a:gd name="T52" fmla="*/ 438 w 509"/>
                <a:gd name="T53" fmla="*/ 29 h 585"/>
                <a:gd name="T54" fmla="*/ 490 w 509"/>
                <a:gd name="T55" fmla="*/ 49 h 585"/>
                <a:gd name="T56" fmla="*/ 498 w 509"/>
                <a:gd name="T57" fmla="*/ 55 h 585"/>
                <a:gd name="T58" fmla="*/ 503 w 509"/>
                <a:gd name="T59" fmla="*/ 65 h 585"/>
                <a:gd name="T60" fmla="*/ 508 w 509"/>
                <a:gd name="T61" fmla="*/ 77 h 585"/>
                <a:gd name="T62" fmla="*/ 509 w 509"/>
                <a:gd name="T63" fmla="*/ 91 h 585"/>
                <a:gd name="T64" fmla="*/ 509 w 509"/>
                <a:gd name="T65" fmla="*/ 103 h 585"/>
                <a:gd name="T66" fmla="*/ 506 w 509"/>
                <a:gd name="T67" fmla="*/ 116 h 585"/>
                <a:gd name="T68" fmla="*/ 501 w 509"/>
                <a:gd name="T69" fmla="*/ 126 h 585"/>
                <a:gd name="T70" fmla="*/ 493 w 509"/>
                <a:gd name="T71" fmla="*/ 131 h 585"/>
                <a:gd name="T72" fmla="*/ 456 w 509"/>
                <a:gd name="T73" fmla="*/ 146 h 585"/>
                <a:gd name="T74" fmla="*/ 426 w 509"/>
                <a:gd name="T75" fmla="*/ 162 h 585"/>
                <a:gd name="T76" fmla="*/ 400 w 509"/>
                <a:gd name="T77" fmla="*/ 180 h 585"/>
                <a:gd name="T78" fmla="*/ 379 w 509"/>
                <a:gd name="T79" fmla="*/ 198 h 585"/>
                <a:gd name="T80" fmla="*/ 361 w 509"/>
                <a:gd name="T81" fmla="*/ 219 h 585"/>
                <a:gd name="T82" fmla="*/ 347 w 509"/>
                <a:gd name="T83" fmla="*/ 240 h 585"/>
                <a:gd name="T84" fmla="*/ 336 w 509"/>
                <a:gd name="T85" fmla="*/ 265 h 585"/>
                <a:gd name="T86" fmla="*/ 328 w 509"/>
                <a:gd name="T87" fmla="*/ 291 h 585"/>
                <a:gd name="T88" fmla="*/ 317 w 509"/>
                <a:gd name="T89" fmla="*/ 349 h 585"/>
                <a:gd name="T90" fmla="*/ 309 w 509"/>
                <a:gd name="T91" fmla="*/ 417 h 585"/>
                <a:gd name="T92" fmla="*/ 302 w 509"/>
                <a:gd name="T93" fmla="*/ 495 h 585"/>
                <a:gd name="T94" fmla="*/ 292 w 509"/>
                <a:gd name="T95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9" h="585">
                  <a:moveTo>
                    <a:pt x="292" y="585"/>
                  </a:moveTo>
                  <a:lnTo>
                    <a:pt x="243" y="584"/>
                  </a:lnTo>
                  <a:lnTo>
                    <a:pt x="242" y="534"/>
                  </a:lnTo>
                  <a:lnTo>
                    <a:pt x="238" y="478"/>
                  </a:lnTo>
                  <a:lnTo>
                    <a:pt x="236" y="448"/>
                  </a:lnTo>
                  <a:lnTo>
                    <a:pt x="233" y="417"/>
                  </a:lnTo>
                  <a:lnTo>
                    <a:pt x="228" y="385"/>
                  </a:lnTo>
                  <a:lnTo>
                    <a:pt x="224" y="355"/>
                  </a:lnTo>
                  <a:lnTo>
                    <a:pt x="218" y="323"/>
                  </a:lnTo>
                  <a:lnTo>
                    <a:pt x="211" y="294"/>
                  </a:lnTo>
                  <a:lnTo>
                    <a:pt x="204" y="266"/>
                  </a:lnTo>
                  <a:lnTo>
                    <a:pt x="195" y="239"/>
                  </a:lnTo>
                  <a:lnTo>
                    <a:pt x="190" y="228"/>
                  </a:lnTo>
                  <a:lnTo>
                    <a:pt x="184" y="216"/>
                  </a:lnTo>
                  <a:lnTo>
                    <a:pt x="179" y="204"/>
                  </a:lnTo>
                  <a:lnTo>
                    <a:pt x="173" y="194"/>
                  </a:lnTo>
                  <a:lnTo>
                    <a:pt x="168" y="185"/>
                  </a:lnTo>
                  <a:lnTo>
                    <a:pt x="161" y="176"/>
                  </a:lnTo>
                  <a:lnTo>
                    <a:pt x="154" y="169"/>
                  </a:lnTo>
                  <a:lnTo>
                    <a:pt x="146" y="163"/>
                  </a:lnTo>
                  <a:lnTo>
                    <a:pt x="136" y="155"/>
                  </a:lnTo>
                  <a:lnTo>
                    <a:pt x="124" y="147"/>
                  </a:lnTo>
                  <a:lnTo>
                    <a:pt x="110" y="139"/>
                  </a:lnTo>
                  <a:lnTo>
                    <a:pt x="96" y="131"/>
                  </a:lnTo>
                  <a:lnTo>
                    <a:pt x="67" y="117"/>
                  </a:lnTo>
                  <a:lnTo>
                    <a:pt x="38" y="102"/>
                  </a:lnTo>
                  <a:lnTo>
                    <a:pt x="26" y="95"/>
                  </a:lnTo>
                  <a:lnTo>
                    <a:pt x="16" y="88"/>
                  </a:lnTo>
                  <a:lnTo>
                    <a:pt x="8" y="81"/>
                  </a:lnTo>
                  <a:lnTo>
                    <a:pt x="3" y="74"/>
                  </a:lnTo>
                  <a:lnTo>
                    <a:pt x="1" y="70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6"/>
                  </a:lnTo>
                  <a:lnTo>
                    <a:pt x="7" y="53"/>
                  </a:lnTo>
                  <a:lnTo>
                    <a:pt x="10" y="49"/>
                  </a:lnTo>
                  <a:lnTo>
                    <a:pt x="16" y="45"/>
                  </a:lnTo>
                  <a:lnTo>
                    <a:pt x="26" y="39"/>
                  </a:lnTo>
                  <a:lnTo>
                    <a:pt x="37" y="34"/>
                  </a:lnTo>
                  <a:lnTo>
                    <a:pt x="50" y="28"/>
                  </a:lnTo>
                  <a:lnTo>
                    <a:pt x="62" y="24"/>
                  </a:lnTo>
                  <a:lnTo>
                    <a:pt x="90" y="16"/>
                  </a:lnTo>
                  <a:lnTo>
                    <a:pt x="118" y="9"/>
                  </a:lnTo>
                  <a:lnTo>
                    <a:pt x="150" y="4"/>
                  </a:lnTo>
                  <a:lnTo>
                    <a:pt x="181" y="1"/>
                  </a:lnTo>
                  <a:lnTo>
                    <a:pt x="214" y="0"/>
                  </a:lnTo>
                  <a:lnTo>
                    <a:pt x="247" y="0"/>
                  </a:lnTo>
                  <a:lnTo>
                    <a:pt x="281" y="1"/>
                  </a:lnTo>
                  <a:lnTo>
                    <a:pt x="314" y="4"/>
                  </a:lnTo>
                  <a:lnTo>
                    <a:pt x="346" y="9"/>
                  </a:lnTo>
                  <a:lnTo>
                    <a:pt x="379" y="15"/>
                  </a:lnTo>
                  <a:lnTo>
                    <a:pt x="409" y="21"/>
                  </a:lnTo>
                  <a:lnTo>
                    <a:pt x="438" y="29"/>
                  </a:lnTo>
                  <a:lnTo>
                    <a:pt x="465" y="39"/>
                  </a:lnTo>
                  <a:lnTo>
                    <a:pt x="490" y="49"/>
                  </a:lnTo>
                  <a:lnTo>
                    <a:pt x="493" y="52"/>
                  </a:lnTo>
                  <a:lnTo>
                    <a:pt x="498" y="55"/>
                  </a:lnTo>
                  <a:lnTo>
                    <a:pt x="501" y="59"/>
                  </a:lnTo>
                  <a:lnTo>
                    <a:pt x="503" y="65"/>
                  </a:lnTo>
                  <a:lnTo>
                    <a:pt x="506" y="71"/>
                  </a:lnTo>
                  <a:lnTo>
                    <a:pt x="508" y="77"/>
                  </a:lnTo>
                  <a:lnTo>
                    <a:pt x="509" y="84"/>
                  </a:lnTo>
                  <a:lnTo>
                    <a:pt x="509" y="91"/>
                  </a:lnTo>
                  <a:lnTo>
                    <a:pt x="509" y="98"/>
                  </a:lnTo>
                  <a:lnTo>
                    <a:pt x="509" y="103"/>
                  </a:lnTo>
                  <a:lnTo>
                    <a:pt x="508" y="110"/>
                  </a:lnTo>
                  <a:lnTo>
                    <a:pt x="506" y="116"/>
                  </a:lnTo>
                  <a:lnTo>
                    <a:pt x="503" y="121"/>
                  </a:lnTo>
                  <a:lnTo>
                    <a:pt x="501" y="126"/>
                  </a:lnTo>
                  <a:lnTo>
                    <a:pt x="498" y="129"/>
                  </a:lnTo>
                  <a:lnTo>
                    <a:pt x="493" y="131"/>
                  </a:lnTo>
                  <a:lnTo>
                    <a:pt x="474" y="138"/>
                  </a:lnTo>
                  <a:lnTo>
                    <a:pt x="456" y="146"/>
                  </a:lnTo>
                  <a:lnTo>
                    <a:pt x="440" y="154"/>
                  </a:lnTo>
                  <a:lnTo>
                    <a:pt x="426" y="162"/>
                  </a:lnTo>
                  <a:lnTo>
                    <a:pt x="412" y="171"/>
                  </a:lnTo>
                  <a:lnTo>
                    <a:pt x="400" y="180"/>
                  </a:lnTo>
                  <a:lnTo>
                    <a:pt x="389" y="189"/>
                  </a:lnTo>
                  <a:lnTo>
                    <a:pt x="379" y="198"/>
                  </a:lnTo>
                  <a:lnTo>
                    <a:pt x="370" y="208"/>
                  </a:lnTo>
                  <a:lnTo>
                    <a:pt x="361" y="219"/>
                  </a:lnTo>
                  <a:lnTo>
                    <a:pt x="354" y="229"/>
                  </a:lnTo>
                  <a:lnTo>
                    <a:pt x="347" y="240"/>
                  </a:lnTo>
                  <a:lnTo>
                    <a:pt x="342" y="253"/>
                  </a:lnTo>
                  <a:lnTo>
                    <a:pt x="336" y="265"/>
                  </a:lnTo>
                  <a:lnTo>
                    <a:pt x="332" y="277"/>
                  </a:lnTo>
                  <a:lnTo>
                    <a:pt x="328" y="291"/>
                  </a:lnTo>
                  <a:lnTo>
                    <a:pt x="321" y="319"/>
                  </a:lnTo>
                  <a:lnTo>
                    <a:pt x="317" y="349"/>
                  </a:lnTo>
                  <a:lnTo>
                    <a:pt x="312" y="382"/>
                  </a:lnTo>
                  <a:lnTo>
                    <a:pt x="309" y="417"/>
                  </a:lnTo>
                  <a:lnTo>
                    <a:pt x="307" y="455"/>
                  </a:lnTo>
                  <a:lnTo>
                    <a:pt x="302" y="495"/>
                  </a:lnTo>
                  <a:lnTo>
                    <a:pt x="298" y="539"/>
                  </a:lnTo>
                  <a:lnTo>
                    <a:pt x="292" y="585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21" name="Freeform 129"/>
            <p:cNvSpPr>
              <a:spLocks/>
            </p:cNvSpPr>
            <p:nvPr/>
          </p:nvSpPr>
          <p:spPr bwMode="auto">
            <a:xfrm>
              <a:off x="2135" y="1230"/>
              <a:ext cx="127" cy="146"/>
            </a:xfrm>
            <a:custGeom>
              <a:avLst/>
              <a:gdLst>
                <a:gd name="T0" fmla="*/ 243 w 509"/>
                <a:gd name="T1" fmla="*/ 584 h 585"/>
                <a:gd name="T2" fmla="*/ 238 w 509"/>
                <a:gd name="T3" fmla="*/ 478 h 585"/>
                <a:gd name="T4" fmla="*/ 233 w 509"/>
                <a:gd name="T5" fmla="*/ 417 h 585"/>
                <a:gd name="T6" fmla="*/ 224 w 509"/>
                <a:gd name="T7" fmla="*/ 355 h 585"/>
                <a:gd name="T8" fmla="*/ 211 w 509"/>
                <a:gd name="T9" fmla="*/ 294 h 585"/>
                <a:gd name="T10" fmla="*/ 195 w 509"/>
                <a:gd name="T11" fmla="*/ 239 h 585"/>
                <a:gd name="T12" fmla="*/ 184 w 509"/>
                <a:gd name="T13" fmla="*/ 216 h 585"/>
                <a:gd name="T14" fmla="*/ 173 w 509"/>
                <a:gd name="T15" fmla="*/ 194 h 585"/>
                <a:gd name="T16" fmla="*/ 161 w 509"/>
                <a:gd name="T17" fmla="*/ 176 h 585"/>
                <a:gd name="T18" fmla="*/ 146 w 509"/>
                <a:gd name="T19" fmla="*/ 163 h 585"/>
                <a:gd name="T20" fmla="*/ 124 w 509"/>
                <a:gd name="T21" fmla="*/ 147 h 585"/>
                <a:gd name="T22" fmla="*/ 96 w 509"/>
                <a:gd name="T23" fmla="*/ 131 h 585"/>
                <a:gd name="T24" fmla="*/ 38 w 509"/>
                <a:gd name="T25" fmla="*/ 102 h 585"/>
                <a:gd name="T26" fmla="*/ 16 w 509"/>
                <a:gd name="T27" fmla="*/ 88 h 585"/>
                <a:gd name="T28" fmla="*/ 3 w 509"/>
                <a:gd name="T29" fmla="*/ 74 h 585"/>
                <a:gd name="T30" fmla="*/ 0 w 509"/>
                <a:gd name="T31" fmla="*/ 66 h 585"/>
                <a:gd name="T32" fmla="*/ 1 w 509"/>
                <a:gd name="T33" fmla="*/ 59 h 585"/>
                <a:gd name="T34" fmla="*/ 7 w 509"/>
                <a:gd name="T35" fmla="*/ 53 h 585"/>
                <a:gd name="T36" fmla="*/ 16 w 509"/>
                <a:gd name="T37" fmla="*/ 45 h 585"/>
                <a:gd name="T38" fmla="*/ 37 w 509"/>
                <a:gd name="T39" fmla="*/ 34 h 585"/>
                <a:gd name="T40" fmla="*/ 62 w 509"/>
                <a:gd name="T41" fmla="*/ 24 h 585"/>
                <a:gd name="T42" fmla="*/ 118 w 509"/>
                <a:gd name="T43" fmla="*/ 9 h 585"/>
                <a:gd name="T44" fmla="*/ 181 w 509"/>
                <a:gd name="T45" fmla="*/ 1 h 585"/>
                <a:gd name="T46" fmla="*/ 247 w 509"/>
                <a:gd name="T47" fmla="*/ 0 h 585"/>
                <a:gd name="T48" fmla="*/ 314 w 509"/>
                <a:gd name="T49" fmla="*/ 4 h 585"/>
                <a:gd name="T50" fmla="*/ 379 w 509"/>
                <a:gd name="T51" fmla="*/ 15 h 585"/>
                <a:gd name="T52" fmla="*/ 438 w 509"/>
                <a:gd name="T53" fmla="*/ 29 h 585"/>
                <a:gd name="T54" fmla="*/ 490 w 509"/>
                <a:gd name="T55" fmla="*/ 49 h 585"/>
                <a:gd name="T56" fmla="*/ 498 w 509"/>
                <a:gd name="T57" fmla="*/ 55 h 585"/>
                <a:gd name="T58" fmla="*/ 503 w 509"/>
                <a:gd name="T59" fmla="*/ 65 h 585"/>
                <a:gd name="T60" fmla="*/ 508 w 509"/>
                <a:gd name="T61" fmla="*/ 77 h 585"/>
                <a:gd name="T62" fmla="*/ 509 w 509"/>
                <a:gd name="T63" fmla="*/ 91 h 585"/>
                <a:gd name="T64" fmla="*/ 509 w 509"/>
                <a:gd name="T65" fmla="*/ 103 h 585"/>
                <a:gd name="T66" fmla="*/ 506 w 509"/>
                <a:gd name="T67" fmla="*/ 116 h 585"/>
                <a:gd name="T68" fmla="*/ 501 w 509"/>
                <a:gd name="T69" fmla="*/ 126 h 585"/>
                <a:gd name="T70" fmla="*/ 493 w 509"/>
                <a:gd name="T71" fmla="*/ 131 h 585"/>
                <a:gd name="T72" fmla="*/ 456 w 509"/>
                <a:gd name="T73" fmla="*/ 146 h 585"/>
                <a:gd name="T74" fmla="*/ 426 w 509"/>
                <a:gd name="T75" fmla="*/ 162 h 585"/>
                <a:gd name="T76" fmla="*/ 400 w 509"/>
                <a:gd name="T77" fmla="*/ 180 h 585"/>
                <a:gd name="T78" fmla="*/ 379 w 509"/>
                <a:gd name="T79" fmla="*/ 198 h 585"/>
                <a:gd name="T80" fmla="*/ 361 w 509"/>
                <a:gd name="T81" fmla="*/ 219 h 585"/>
                <a:gd name="T82" fmla="*/ 347 w 509"/>
                <a:gd name="T83" fmla="*/ 240 h 585"/>
                <a:gd name="T84" fmla="*/ 336 w 509"/>
                <a:gd name="T85" fmla="*/ 265 h 585"/>
                <a:gd name="T86" fmla="*/ 328 w 509"/>
                <a:gd name="T87" fmla="*/ 291 h 585"/>
                <a:gd name="T88" fmla="*/ 317 w 509"/>
                <a:gd name="T89" fmla="*/ 349 h 585"/>
                <a:gd name="T90" fmla="*/ 309 w 509"/>
                <a:gd name="T91" fmla="*/ 417 h 585"/>
                <a:gd name="T92" fmla="*/ 302 w 509"/>
                <a:gd name="T93" fmla="*/ 495 h 585"/>
                <a:gd name="T94" fmla="*/ 292 w 509"/>
                <a:gd name="T95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9" h="585">
                  <a:moveTo>
                    <a:pt x="292" y="585"/>
                  </a:moveTo>
                  <a:lnTo>
                    <a:pt x="243" y="584"/>
                  </a:lnTo>
                  <a:lnTo>
                    <a:pt x="242" y="534"/>
                  </a:lnTo>
                  <a:lnTo>
                    <a:pt x="238" y="478"/>
                  </a:lnTo>
                  <a:lnTo>
                    <a:pt x="236" y="448"/>
                  </a:lnTo>
                  <a:lnTo>
                    <a:pt x="233" y="417"/>
                  </a:lnTo>
                  <a:lnTo>
                    <a:pt x="228" y="385"/>
                  </a:lnTo>
                  <a:lnTo>
                    <a:pt x="224" y="355"/>
                  </a:lnTo>
                  <a:lnTo>
                    <a:pt x="218" y="323"/>
                  </a:lnTo>
                  <a:lnTo>
                    <a:pt x="211" y="294"/>
                  </a:lnTo>
                  <a:lnTo>
                    <a:pt x="204" y="266"/>
                  </a:lnTo>
                  <a:lnTo>
                    <a:pt x="195" y="239"/>
                  </a:lnTo>
                  <a:lnTo>
                    <a:pt x="190" y="228"/>
                  </a:lnTo>
                  <a:lnTo>
                    <a:pt x="184" y="216"/>
                  </a:lnTo>
                  <a:lnTo>
                    <a:pt x="179" y="204"/>
                  </a:lnTo>
                  <a:lnTo>
                    <a:pt x="173" y="194"/>
                  </a:lnTo>
                  <a:lnTo>
                    <a:pt x="168" y="185"/>
                  </a:lnTo>
                  <a:lnTo>
                    <a:pt x="161" y="176"/>
                  </a:lnTo>
                  <a:lnTo>
                    <a:pt x="154" y="169"/>
                  </a:lnTo>
                  <a:lnTo>
                    <a:pt x="146" y="163"/>
                  </a:lnTo>
                  <a:lnTo>
                    <a:pt x="136" y="155"/>
                  </a:lnTo>
                  <a:lnTo>
                    <a:pt x="124" y="147"/>
                  </a:lnTo>
                  <a:lnTo>
                    <a:pt x="110" y="139"/>
                  </a:lnTo>
                  <a:lnTo>
                    <a:pt x="96" y="131"/>
                  </a:lnTo>
                  <a:lnTo>
                    <a:pt x="67" y="117"/>
                  </a:lnTo>
                  <a:lnTo>
                    <a:pt x="38" y="102"/>
                  </a:lnTo>
                  <a:lnTo>
                    <a:pt x="26" y="95"/>
                  </a:lnTo>
                  <a:lnTo>
                    <a:pt x="16" y="88"/>
                  </a:lnTo>
                  <a:lnTo>
                    <a:pt x="8" y="81"/>
                  </a:lnTo>
                  <a:lnTo>
                    <a:pt x="3" y="74"/>
                  </a:lnTo>
                  <a:lnTo>
                    <a:pt x="1" y="70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6"/>
                  </a:lnTo>
                  <a:lnTo>
                    <a:pt x="7" y="53"/>
                  </a:lnTo>
                  <a:lnTo>
                    <a:pt x="10" y="49"/>
                  </a:lnTo>
                  <a:lnTo>
                    <a:pt x="16" y="45"/>
                  </a:lnTo>
                  <a:lnTo>
                    <a:pt x="26" y="39"/>
                  </a:lnTo>
                  <a:lnTo>
                    <a:pt x="37" y="34"/>
                  </a:lnTo>
                  <a:lnTo>
                    <a:pt x="50" y="28"/>
                  </a:lnTo>
                  <a:lnTo>
                    <a:pt x="62" y="24"/>
                  </a:lnTo>
                  <a:lnTo>
                    <a:pt x="90" y="16"/>
                  </a:lnTo>
                  <a:lnTo>
                    <a:pt x="118" y="9"/>
                  </a:lnTo>
                  <a:lnTo>
                    <a:pt x="150" y="4"/>
                  </a:lnTo>
                  <a:lnTo>
                    <a:pt x="181" y="1"/>
                  </a:lnTo>
                  <a:lnTo>
                    <a:pt x="214" y="0"/>
                  </a:lnTo>
                  <a:lnTo>
                    <a:pt x="247" y="0"/>
                  </a:lnTo>
                  <a:lnTo>
                    <a:pt x="281" y="1"/>
                  </a:lnTo>
                  <a:lnTo>
                    <a:pt x="314" y="4"/>
                  </a:lnTo>
                  <a:lnTo>
                    <a:pt x="346" y="9"/>
                  </a:lnTo>
                  <a:lnTo>
                    <a:pt x="379" y="15"/>
                  </a:lnTo>
                  <a:lnTo>
                    <a:pt x="409" y="21"/>
                  </a:lnTo>
                  <a:lnTo>
                    <a:pt x="438" y="29"/>
                  </a:lnTo>
                  <a:lnTo>
                    <a:pt x="465" y="39"/>
                  </a:lnTo>
                  <a:lnTo>
                    <a:pt x="490" y="49"/>
                  </a:lnTo>
                  <a:lnTo>
                    <a:pt x="493" y="52"/>
                  </a:lnTo>
                  <a:lnTo>
                    <a:pt x="498" y="55"/>
                  </a:lnTo>
                  <a:lnTo>
                    <a:pt x="501" y="59"/>
                  </a:lnTo>
                  <a:lnTo>
                    <a:pt x="503" y="65"/>
                  </a:lnTo>
                  <a:lnTo>
                    <a:pt x="506" y="71"/>
                  </a:lnTo>
                  <a:lnTo>
                    <a:pt x="508" y="77"/>
                  </a:lnTo>
                  <a:lnTo>
                    <a:pt x="509" y="84"/>
                  </a:lnTo>
                  <a:lnTo>
                    <a:pt x="509" y="91"/>
                  </a:lnTo>
                  <a:lnTo>
                    <a:pt x="509" y="98"/>
                  </a:lnTo>
                  <a:lnTo>
                    <a:pt x="509" y="103"/>
                  </a:lnTo>
                  <a:lnTo>
                    <a:pt x="508" y="110"/>
                  </a:lnTo>
                  <a:lnTo>
                    <a:pt x="506" y="116"/>
                  </a:lnTo>
                  <a:lnTo>
                    <a:pt x="503" y="121"/>
                  </a:lnTo>
                  <a:lnTo>
                    <a:pt x="501" y="126"/>
                  </a:lnTo>
                  <a:lnTo>
                    <a:pt x="498" y="129"/>
                  </a:lnTo>
                  <a:lnTo>
                    <a:pt x="493" y="131"/>
                  </a:lnTo>
                  <a:lnTo>
                    <a:pt x="474" y="138"/>
                  </a:lnTo>
                  <a:lnTo>
                    <a:pt x="456" y="146"/>
                  </a:lnTo>
                  <a:lnTo>
                    <a:pt x="440" y="154"/>
                  </a:lnTo>
                  <a:lnTo>
                    <a:pt x="426" y="162"/>
                  </a:lnTo>
                  <a:lnTo>
                    <a:pt x="412" y="171"/>
                  </a:lnTo>
                  <a:lnTo>
                    <a:pt x="400" y="180"/>
                  </a:lnTo>
                  <a:lnTo>
                    <a:pt x="389" y="189"/>
                  </a:lnTo>
                  <a:lnTo>
                    <a:pt x="379" y="198"/>
                  </a:lnTo>
                  <a:lnTo>
                    <a:pt x="370" y="208"/>
                  </a:lnTo>
                  <a:lnTo>
                    <a:pt x="361" y="219"/>
                  </a:lnTo>
                  <a:lnTo>
                    <a:pt x="354" y="229"/>
                  </a:lnTo>
                  <a:lnTo>
                    <a:pt x="347" y="240"/>
                  </a:lnTo>
                  <a:lnTo>
                    <a:pt x="342" y="253"/>
                  </a:lnTo>
                  <a:lnTo>
                    <a:pt x="336" y="265"/>
                  </a:lnTo>
                  <a:lnTo>
                    <a:pt x="332" y="277"/>
                  </a:lnTo>
                  <a:lnTo>
                    <a:pt x="328" y="291"/>
                  </a:lnTo>
                  <a:lnTo>
                    <a:pt x="321" y="319"/>
                  </a:lnTo>
                  <a:lnTo>
                    <a:pt x="317" y="349"/>
                  </a:lnTo>
                  <a:lnTo>
                    <a:pt x="312" y="382"/>
                  </a:lnTo>
                  <a:lnTo>
                    <a:pt x="309" y="417"/>
                  </a:lnTo>
                  <a:lnTo>
                    <a:pt x="307" y="455"/>
                  </a:lnTo>
                  <a:lnTo>
                    <a:pt x="302" y="495"/>
                  </a:lnTo>
                  <a:lnTo>
                    <a:pt x="298" y="539"/>
                  </a:lnTo>
                  <a:lnTo>
                    <a:pt x="292" y="585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22" name="Freeform 130"/>
            <p:cNvSpPr>
              <a:spLocks/>
            </p:cNvSpPr>
            <p:nvPr/>
          </p:nvSpPr>
          <p:spPr bwMode="auto">
            <a:xfrm>
              <a:off x="1953" y="1200"/>
              <a:ext cx="153" cy="175"/>
            </a:xfrm>
            <a:custGeom>
              <a:avLst/>
              <a:gdLst>
                <a:gd name="T0" fmla="*/ 295 w 609"/>
                <a:gd name="T1" fmla="*/ 693 h 697"/>
                <a:gd name="T2" fmla="*/ 295 w 609"/>
                <a:gd name="T3" fmla="*/ 669 h 697"/>
                <a:gd name="T4" fmla="*/ 276 w 609"/>
                <a:gd name="T5" fmla="*/ 588 h 697"/>
                <a:gd name="T6" fmla="*/ 239 w 609"/>
                <a:gd name="T7" fmla="*/ 485 h 697"/>
                <a:gd name="T8" fmla="*/ 174 w 609"/>
                <a:gd name="T9" fmla="*/ 332 h 697"/>
                <a:gd name="T10" fmla="*/ 153 w 609"/>
                <a:gd name="T11" fmla="*/ 295 h 697"/>
                <a:gd name="T12" fmla="*/ 129 w 609"/>
                <a:gd name="T13" fmla="*/ 284 h 697"/>
                <a:gd name="T14" fmla="*/ 86 w 609"/>
                <a:gd name="T15" fmla="*/ 272 h 697"/>
                <a:gd name="T16" fmla="*/ 45 w 609"/>
                <a:gd name="T17" fmla="*/ 261 h 697"/>
                <a:gd name="T18" fmla="*/ 22 w 609"/>
                <a:gd name="T19" fmla="*/ 248 h 697"/>
                <a:gd name="T20" fmla="*/ 6 w 609"/>
                <a:gd name="T21" fmla="*/ 234 h 697"/>
                <a:gd name="T22" fmla="*/ 0 w 609"/>
                <a:gd name="T23" fmla="*/ 220 h 697"/>
                <a:gd name="T24" fmla="*/ 5 w 609"/>
                <a:gd name="T25" fmla="*/ 198 h 697"/>
                <a:gd name="T26" fmla="*/ 19 w 609"/>
                <a:gd name="T27" fmla="*/ 171 h 697"/>
                <a:gd name="T28" fmla="*/ 31 w 609"/>
                <a:gd name="T29" fmla="*/ 168 h 697"/>
                <a:gd name="T30" fmla="*/ 48 w 609"/>
                <a:gd name="T31" fmla="*/ 165 h 697"/>
                <a:gd name="T32" fmla="*/ 96 w 609"/>
                <a:gd name="T33" fmla="*/ 163 h 697"/>
                <a:gd name="T34" fmla="*/ 121 w 609"/>
                <a:gd name="T35" fmla="*/ 160 h 697"/>
                <a:gd name="T36" fmla="*/ 131 w 609"/>
                <a:gd name="T37" fmla="*/ 146 h 697"/>
                <a:gd name="T38" fmla="*/ 157 w 609"/>
                <a:gd name="T39" fmla="*/ 81 h 697"/>
                <a:gd name="T40" fmla="*/ 185 w 609"/>
                <a:gd name="T41" fmla="*/ 16 h 697"/>
                <a:gd name="T42" fmla="*/ 195 w 609"/>
                <a:gd name="T43" fmla="*/ 2 h 697"/>
                <a:gd name="T44" fmla="*/ 203 w 609"/>
                <a:gd name="T45" fmla="*/ 1 h 697"/>
                <a:gd name="T46" fmla="*/ 211 w 609"/>
                <a:gd name="T47" fmla="*/ 7 h 697"/>
                <a:gd name="T48" fmla="*/ 230 w 609"/>
                <a:gd name="T49" fmla="*/ 48 h 697"/>
                <a:gd name="T50" fmla="*/ 258 w 609"/>
                <a:gd name="T51" fmla="*/ 129 h 697"/>
                <a:gd name="T52" fmla="*/ 270 w 609"/>
                <a:gd name="T53" fmla="*/ 148 h 697"/>
                <a:gd name="T54" fmla="*/ 279 w 609"/>
                <a:gd name="T55" fmla="*/ 152 h 697"/>
                <a:gd name="T56" fmla="*/ 343 w 609"/>
                <a:gd name="T57" fmla="*/ 151 h 697"/>
                <a:gd name="T58" fmla="*/ 370 w 609"/>
                <a:gd name="T59" fmla="*/ 148 h 697"/>
                <a:gd name="T60" fmla="*/ 381 w 609"/>
                <a:gd name="T61" fmla="*/ 136 h 697"/>
                <a:gd name="T62" fmla="*/ 408 w 609"/>
                <a:gd name="T63" fmla="*/ 75 h 697"/>
                <a:gd name="T64" fmla="*/ 434 w 609"/>
                <a:gd name="T65" fmla="*/ 15 h 697"/>
                <a:gd name="T66" fmla="*/ 444 w 609"/>
                <a:gd name="T67" fmla="*/ 3 h 697"/>
                <a:gd name="T68" fmla="*/ 453 w 609"/>
                <a:gd name="T69" fmla="*/ 2 h 697"/>
                <a:gd name="T70" fmla="*/ 462 w 609"/>
                <a:gd name="T71" fmla="*/ 9 h 697"/>
                <a:gd name="T72" fmla="*/ 487 w 609"/>
                <a:gd name="T73" fmla="*/ 51 h 697"/>
                <a:gd name="T74" fmla="*/ 522 w 609"/>
                <a:gd name="T75" fmla="*/ 133 h 697"/>
                <a:gd name="T76" fmla="*/ 538 w 609"/>
                <a:gd name="T77" fmla="*/ 157 h 697"/>
                <a:gd name="T78" fmla="*/ 576 w 609"/>
                <a:gd name="T79" fmla="*/ 166 h 697"/>
                <a:gd name="T80" fmla="*/ 604 w 609"/>
                <a:gd name="T81" fmla="*/ 180 h 697"/>
                <a:gd name="T82" fmla="*/ 609 w 609"/>
                <a:gd name="T83" fmla="*/ 207 h 697"/>
                <a:gd name="T84" fmla="*/ 608 w 609"/>
                <a:gd name="T85" fmla="*/ 232 h 697"/>
                <a:gd name="T86" fmla="*/ 603 w 609"/>
                <a:gd name="T87" fmla="*/ 241 h 697"/>
                <a:gd name="T88" fmla="*/ 534 w 609"/>
                <a:gd name="T89" fmla="*/ 308 h 697"/>
                <a:gd name="T90" fmla="*/ 465 w 609"/>
                <a:gd name="T91" fmla="*/ 384 h 697"/>
                <a:gd name="T92" fmla="*/ 402 w 609"/>
                <a:gd name="T93" fmla="*/ 471 h 697"/>
                <a:gd name="T94" fmla="*/ 369 w 609"/>
                <a:gd name="T95" fmla="*/ 532 h 697"/>
                <a:gd name="T96" fmla="*/ 350 w 609"/>
                <a:gd name="T97" fmla="*/ 581 h 697"/>
                <a:gd name="T98" fmla="*/ 339 w 609"/>
                <a:gd name="T99" fmla="*/ 630 h 697"/>
                <a:gd name="T100" fmla="*/ 334 w 609"/>
                <a:gd name="T101" fmla="*/ 68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97">
                  <a:moveTo>
                    <a:pt x="335" y="697"/>
                  </a:moveTo>
                  <a:lnTo>
                    <a:pt x="293" y="697"/>
                  </a:lnTo>
                  <a:lnTo>
                    <a:pt x="295" y="693"/>
                  </a:lnTo>
                  <a:lnTo>
                    <a:pt x="296" y="686"/>
                  </a:lnTo>
                  <a:lnTo>
                    <a:pt x="296" y="678"/>
                  </a:lnTo>
                  <a:lnTo>
                    <a:pt x="295" y="669"/>
                  </a:lnTo>
                  <a:lnTo>
                    <a:pt x="292" y="647"/>
                  </a:lnTo>
                  <a:lnTo>
                    <a:pt x="285" y="619"/>
                  </a:lnTo>
                  <a:lnTo>
                    <a:pt x="276" y="588"/>
                  </a:lnTo>
                  <a:lnTo>
                    <a:pt x="265" y="556"/>
                  </a:lnTo>
                  <a:lnTo>
                    <a:pt x="252" y="521"/>
                  </a:lnTo>
                  <a:lnTo>
                    <a:pt x="239" y="485"/>
                  </a:lnTo>
                  <a:lnTo>
                    <a:pt x="211" y="417"/>
                  </a:lnTo>
                  <a:lnTo>
                    <a:pt x="185" y="357"/>
                  </a:lnTo>
                  <a:lnTo>
                    <a:pt x="174" y="332"/>
                  </a:lnTo>
                  <a:lnTo>
                    <a:pt x="165" y="314"/>
                  </a:lnTo>
                  <a:lnTo>
                    <a:pt x="158" y="301"/>
                  </a:lnTo>
                  <a:lnTo>
                    <a:pt x="153" y="295"/>
                  </a:lnTo>
                  <a:lnTo>
                    <a:pt x="146" y="291"/>
                  </a:lnTo>
                  <a:lnTo>
                    <a:pt x="138" y="287"/>
                  </a:lnTo>
                  <a:lnTo>
                    <a:pt x="129" y="284"/>
                  </a:lnTo>
                  <a:lnTo>
                    <a:pt x="121" y="281"/>
                  </a:lnTo>
                  <a:lnTo>
                    <a:pt x="104" y="276"/>
                  </a:lnTo>
                  <a:lnTo>
                    <a:pt x="86" y="272"/>
                  </a:lnTo>
                  <a:lnTo>
                    <a:pt x="69" y="268"/>
                  </a:lnTo>
                  <a:lnTo>
                    <a:pt x="52" y="263"/>
                  </a:lnTo>
                  <a:lnTo>
                    <a:pt x="45" y="261"/>
                  </a:lnTo>
                  <a:lnTo>
                    <a:pt x="37" y="257"/>
                  </a:lnTo>
                  <a:lnTo>
                    <a:pt x="29" y="253"/>
                  </a:lnTo>
                  <a:lnTo>
                    <a:pt x="22" y="248"/>
                  </a:lnTo>
                  <a:lnTo>
                    <a:pt x="15" y="243"/>
                  </a:lnTo>
                  <a:lnTo>
                    <a:pt x="10" y="238"/>
                  </a:lnTo>
                  <a:lnTo>
                    <a:pt x="6" y="234"/>
                  </a:lnTo>
                  <a:lnTo>
                    <a:pt x="3" y="229"/>
                  </a:lnTo>
                  <a:lnTo>
                    <a:pt x="1" y="225"/>
                  </a:lnTo>
                  <a:lnTo>
                    <a:pt x="0" y="220"/>
                  </a:lnTo>
                  <a:lnTo>
                    <a:pt x="0" y="217"/>
                  </a:lnTo>
                  <a:lnTo>
                    <a:pt x="0" y="212"/>
                  </a:lnTo>
                  <a:lnTo>
                    <a:pt x="5" y="198"/>
                  </a:lnTo>
                  <a:lnTo>
                    <a:pt x="12" y="182"/>
                  </a:lnTo>
                  <a:lnTo>
                    <a:pt x="15" y="175"/>
                  </a:lnTo>
                  <a:lnTo>
                    <a:pt x="19" y="171"/>
                  </a:lnTo>
                  <a:lnTo>
                    <a:pt x="22" y="170"/>
                  </a:lnTo>
                  <a:lnTo>
                    <a:pt x="27" y="168"/>
                  </a:lnTo>
                  <a:lnTo>
                    <a:pt x="31" y="168"/>
                  </a:lnTo>
                  <a:lnTo>
                    <a:pt x="36" y="168"/>
                  </a:lnTo>
                  <a:lnTo>
                    <a:pt x="42" y="167"/>
                  </a:lnTo>
                  <a:lnTo>
                    <a:pt x="48" y="165"/>
                  </a:lnTo>
                  <a:lnTo>
                    <a:pt x="63" y="165"/>
                  </a:lnTo>
                  <a:lnTo>
                    <a:pt x="78" y="164"/>
                  </a:lnTo>
                  <a:lnTo>
                    <a:pt x="96" y="163"/>
                  </a:lnTo>
                  <a:lnTo>
                    <a:pt x="116" y="161"/>
                  </a:lnTo>
                  <a:lnTo>
                    <a:pt x="119" y="161"/>
                  </a:lnTo>
                  <a:lnTo>
                    <a:pt x="121" y="160"/>
                  </a:lnTo>
                  <a:lnTo>
                    <a:pt x="123" y="157"/>
                  </a:lnTo>
                  <a:lnTo>
                    <a:pt x="125" y="154"/>
                  </a:lnTo>
                  <a:lnTo>
                    <a:pt x="131" y="146"/>
                  </a:lnTo>
                  <a:lnTo>
                    <a:pt x="136" y="136"/>
                  </a:lnTo>
                  <a:lnTo>
                    <a:pt x="146" y="110"/>
                  </a:lnTo>
                  <a:lnTo>
                    <a:pt x="157" y="81"/>
                  </a:lnTo>
                  <a:lnTo>
                    <a:pt x="168" y="52"/>
                  </a:lnTo>
                  <a:lnTo>
                    <a:pt x="179" y="26"/>
                  </a:lnTo>
                  <a:lnTo>
                    <a:pt x="185" y="16"/>
                  </a:lnTo>
                  <a:lnTo>
                    <a:pt x="191" y="8"/>
                  </a:lnTo>
                  <a:lnTo>
                    <a:pt x="193" y="5"/>
                  </a:lnTo>
                  <a:lnTo>
                    <a:pt x="195" y="2"/>
                  </a:lnTo>
                  <a:lnTo>
                    <a:pt x="198" y="1"/>
                  </a:lnTo>
                  <a:lnTo>
                    <a:pt x="201" y="0"/>
                  </a:lnTo>
                  <a:lnTo>
                    <a:pt x="203" y="1"/>
                  </a:lnTo>
                  <a:lnTo>
                    <a:pt x="206" y="2"/>
                  </a:lnTo>
                  <a:lnTo>
                    <a:pt x="209" y="3"/>
                  </a:lnTo>
                  <a:lnTo>
                    <a:pt x="211" y="7"/>
                  </a:lnTo>
                  <a:lnTo>
                    <a:pt x="215" y="14"/>
                  </a:lnTo>
                  <a:lnTo>
                    <a:pt x="221" y="24"/>
                  </a:lnTo>
                  <a:lnTo>
                    <a:pt x="230" y="48"/>
                  </a:lnTo>
                  <a:lnTo>
                    <a:pt x="239" y="76"/>
                  </a:lnTo>
                  <a:lnTo>
                    <a:pt x="248" y="104"/>
                  </a:lnTo>
                  <a:lnTo>
                    <a:pt x="258" y="129"/>
                  </a:lnTo>
                  <a:lnTo>
                    <a:pt x="264" y="138"/>
                  </a:lnTo>
                  <a:lnTo>
                    <a:pt x="268" y="146"/>
                  </a:lnTo>
                  <a:lnTo>
                    <a:pt x="270" y="148"/>
                  </a:lnTo>
                  <a:lnTo>
                    <a:pt x="274" y="151"/>
                  </a:lnTo>
                  <a:lnTo>
                    <a:pt x="276" y="152"/>
                  </a:lnTo>
                  <a:lnTo>
                    <a:pt x="279" y="152"/>
                  </a:lnTo>
                  <a:lnTo>
                    <a:pt x="301" y="152"/>
                  </a:lnTo>
                  <a:lnTo>
                    <a:pt x="322" y="151"/>
                  </a:lnTo>
                  <a:lnTo>
                    <a:pt x="343" y="151"/>
                  </a:lnTo>
                  <a:lnTo>
                    <a:pt x="365" y="151"/>
                  </a:lnTo>
                  <a:lnTo>
                    <a:pt x="368" y="149"/>
                  </a:lnTo>
                  <a:lnTo>
                    <a:pt x="370" y="148"/>
                  </a:lnTo>
                  <a:lnTo>
                    <a:pt x="374" y="146"/>
                  </a:lnTo>
                  <a:lnTo>
                    <a:pt x="376" y="144"/>
                  </a:lnTo>
                  <a:lnTo>
                    <a:pt x="381" y="136"/>
                  </a:lnTo>
                  <a:lnTo>
                    <a:pt x="387" y="127"/>
                  </a:lnTo>
                  <a:lnTo>
                    <a:pt x="398" y="102"/>
                  </a:lnTo>
                  <a:lnTo>
                    <a:pt x="408" y="75"/>
                  </a:lnTo>
                  <a:lnTo>
                    <a:pt x="418" y="48"/>
                  </a:lnTo>
                  <a:lnTo>
                    <a:pt x="429" y="25"/>
                  </a:lnTo>
                  <a:lnTo>
                    <a:pt x="434" y="15"/>
                  </a:lnTo>
                  <a:lnTo>
                    <a:pt x="439" y="8"/>
                  </a:lnTo>
                  <a:lnTo>
                    <a:pt x="442" y="5"/>
                  </a:lnTo>
                  <a:lnTo>
                    <a:pt x="444" y="3"/>
                  </a:lnTo>
                  <a:lnTo>
                    <a:pt x="448" y="2"/>
                  </a:lnTo>
                  <a:lnTo>
                    <a:pt x="450" y="1"/>
                  </a:lnTo>
                  <a:lnTo>
                    <a:pt x="453" y="2"/>
                  </a:lnTo>
                  <a:lnTo>
                    <a:pt x="456" y="3"/>
                  </a:lnTo>
                  <a:lnTo>
                    <a:pt x="459" y="6"/>
                  </a:lnTo>
                  <a:lnTo>
                    <a:pt x="462" y="9"/>
                  </a:lnTo>
                  <a:lnTo>
                    <a:pt x="468" y="17"/>
                  </a:lnTo>
                  <a:lnTo>
                    <a:pt x="475" y="26"/>
                  </a:lnTo>
                  <a:lnTo>
                    <a:pt x="487" y="51"/>
                  </a:lnTo>
                  <a:lnTo>
                    <a:pt x="498" y="80"/>
                  </a:lnTo>
                  <a:lnTo>
                    <a:pt x="511" y="108"/>
                  </a:lnTo>
                  <a:lnTo>
                    <a:pt x="522" y="133"/>
                  </a:lnTo>
                  <a:lnTo>
                    <a:pt x="527" y="144"/>
                  </a:lnTo>
                  <a:lnTo>
                    <a:pt x="532" y="152"/>
                  </a:lnTo>
                  <a:lnTo>
                    <a:pt x="538" y="157"/>
                  </a:lnTo>
                  <a:lnTo>
                    <a:pt x="542" y="160"/>
                  </a:lnTo>
                  <a:lnTo>
                    <a:pt x="560" y="163"/>
                  </a:lnTo>
                  <a:lnTo>
                    <a:pt x="576" y="166"/>
                  </a:lnTo>
                  <a:lnTo>
                    <a:pt x="589" y="171"/>
                  </a:lnTo>
                  <a:lnTo>
                    <a:pt x="600" y="176"/>
                  </a:lnTo>
                  <a:lnTo>
                    <a:pt x="604" y="180"/>
                  </a:lnTo>
                  <a:lnTo>
                    <a:pt x="607" y="188"/>
                  </a:lnTo>
                  <a:lnTo>
                    <a:pt x="608" y="197"/>
                  </a:lnTo>
                  <a:lnTo>
                    <a:pt x="609" y="207"/>
                  </a:lnTo>
                  <a:lnTo>
                    <a:pt x="609" y="218"/>
                  </a:lnTo>
                  <a:lnTo>
                    <a:pt x="608" y="228"/>
                  </a:lnTo>
                  <a:lnTo>
                    <a:pt x="608" y="232"/>
                  </a:lnTo>
                  <a:lnTo>
                    <a:pt x="606" y="236"/>
                  </a:lnTo>
                  <a:lnTo>
                    <a:pt x="605" y="239"/>
                  </a:lnTo>
                  <a:lnTo>
                    <a:pt x="603" y="241"/>
                  </a:lnTo>
                  <a:lnTo>
                    <a:pt x="580" y="263"/>
                  </a:lnTo>
                  <a:lnTo>
                    <a:pt x="558" y="284"/>
                  </a:lnTo>
                  <a:lnTo>
                    <a:pt x="534" y="308"/>
                  </a:lnTo>
                  <a:lnTo>
                    <a:pt x="511" y="332"/>
                  </a:lnTo>
                  <a:lnTo>
                    <a:pt x="487" y="358"/>
                  </a:lnTo>
                  <a:lnTo>
                    <a:pt x="465" y="384"/>
                  </a:lnTo>
                  <a:lnTo>
                    <a:pt x="442" y="412"/>
                  </a:lnTo>
                  <a:lnTo>
                    <a:pt x="422" y="441"/>
                  </a:lnTo>
                  <a:lnTo>
                    <a:pt x="402" y="471"/>
                  </a:lnTo>
                  <a:lnTo>
                    <a:pt x="385" y="501"/>
                  </a:lnTo>
                  <a:lnTo>
                    <a:pt x="376" y="517"/>
                  </a:lnTo>
                  <a:lnTo>
                    <a:pt x="369" y="532"/>
                  </a:lnTo>
                  <a:lnTo>
                    <a:pt x="362" y="548"/>
                  </a:lnTo>
                  <a:lnTo>
                    <a:pt x="356" y="565"/>
                  </a:lnTo>
                  <a:lnTo>
                    <a:pt x="350" y="581"/>
                  </a:lnTo>
                  <a:lnTo>
                    <a:pt x="346" y="597"/>
                  </a:lnTo>
                  <a:lnTo>
                    <a:pt x="342" y="613"/>
                  </a:lnTo>
                  <a:lnTo>
                    <a:pt x="339" y="630"/>
                  </a:lnTo>
                  <a:lnTo>
                    <a:pt x="337" y="647"/>
                  </a:lnTo>
                  <a:lnTo>
                    <a:pt x="335" y="664"/>
                  </a:lnTo>
                  <a:lnTo>
                    <a:pt x="334" y="680"/>
                  </a:lnTo>
                  <a:lnTo>
                    <a:pt x="335" y="697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23" name="Freeform 131"/>
            <p:cNvSpPr>
              <a:spLocks/>
            </p:cNvSpPr>
            <p:nvPr/>
          </p:nvSpPr>
          <p:spPr bwMode="auto">
            <a:xfrm>
              <a:off x="1953" y="1200"/>
              <a:ext cx="153" cy="175"/>
            </a:xfrm>
            <a:custGeom>
              <a:avLst/>
              <a:gdLst>
                <a:gd name="T0" fmla="*/ 295 w 609"/>
                <a:gd name="T1" fmla="*/ 693 h 697"/>
                <a:gd name="T2" fmla="*/ 295 w 609"/>
                <a:gd name="T3" fmla="*/ 669 h 697"/>
                <a:gd name="T4" fmla="*/ 276 w 609"/>
                <a:gd name="T5" fmla="*/ 588 h 697"/>
                <a:gd name="T6" fmla="*/ 239 w 609"/>
                <a:gd name="T7" fmla="*/ 485 h 697"/>
                <a:gd name="T8" fmla="*/ 174 w 609"/>
                <a:gd name="T9" fmla="*/ 332 h 697"/>
                <a:gd name="T10" fmla="*/ 153 w 609"/>
                <a:gd name="T11" fmla="*/ 295 h 697"/>
                <a:gd name="T12" fmla="*/ 129 w 609"/>
                <a:gd name="T13" fmla="*/ 284 h 697"/>
                <a:gd name="T14" fmla="*/ 86 w 609"/>
                <a:gd name="T15" fmla="*/ 272 h 697"/>
                <a:gd name="T16" fmla="*/ 45 w 609"/>
                <a:gd name="T17" fmla="*/ 261 h 697"/>
                <a:gd name="T18" fmla="*/ 22 w 609"/>
                <a:gd name="T19" fmla="*/ 248 h 697"/>
                <a:gd name="T20" fmla="*/ 6 w 609"/>
                <a:gd name="T21" fmla="*/ 234 h 697"/>
                <a:gd name="T22" fmla="*/ 0 w 609"/>
                <a:gd name="T23" fmla="*/ 220 h 697"/>
                <a:gd name="T24" fmla="*/ 5 w 609"/>
                <a:gd name="T25" fmla="*/ 198 h 697"/>
                <a:gd name="T26" fmla="*/ 19 w 609"/>
                <a:gd name="T27" fmla="*/ 171 h 697"/>
                <a:gd name="T28" fmla="*/ 31 w 609"/>
                <a:gd name="T29" fmla="*/ 168 h 697"/>
                <a:gd name="T30" fmla="*/ 48 w 609"/>
                <a:gd name="T31" fmla="*/ 165 h 697"/>
                <a:gd name="T32" fmla="*/ 96 w 609"/>
                <a:gd name="T33" fmla="*/ 163 h 697"/>
                <a:gd name="T34" fmla="*/ 121 w 609"/>
                <a:gd name="T35" fmla="*/ 160 h 697"/>
                <a:gd name="T36" fmla="*/ 131 w 609"/>
                <a:gd name="T37" fmla="*/ 146 h 697"/>
                <a:gd name="T38" fmla="*/ 157 w 609"/>
                <a:gd name="T39" fmla="*/ 81 h 697"/>
                <a:gd name="T40" fmla="*/ 185 w 609"/>
                <a:gd name="T41" fmla="*/ 16 h 697"/>
                <a:gd name="T42" fmla="*/ 195 w 609"/>
                <a:gd name="T43" fmla="*/ 2 h 697"/>
                <a:gd name="T44" fmla="*/ 203 w 609"/>
                <a:gd name="T45" fmla="*/ 1 h 697"/>
                <a:gd name="T46" fmla="*/ 211 w 609"/>
                <a:gd name="T47" fmla="*/ 7 h 697"/>
                <a:gd name="T48" fmla="*/ 230 w 609"/>
                <a:gd name="T49" fmla="*/ 48 h 697"/>
                <a:gd name="T50" fmla="*/ 258 w 609"/>
                <a:gd name="T51" fmla="*/ 129 h 697"/>
                <a:gd name="T52" fmla="*/ 270 w 609"/>
                <a:gd name="T53" fmla="*/ 148 h 697"/>
                <a:gd name="T54" fmla="*/ 279 w 609"/>
                <a:gd name="T55" fmla="*/ 152 h 697"/>
                <a:gd name="T56" fmla="*/ 343 w 609"/>
                <a:gd name="T57" fmla="*/ 151 h 697"/>
                <a:gd name="T58" fmla="*/ 370 w 609"/>
                <a:gd name="T59" fmla="*/ 148 h 697"/>
                <a:gd name="T60" fmla="*/ 381 w 609"/>
                <a:gd name="T61" fmla="*/ 136 h 697"/>
                <a:gd name="T62" fmla="*/ 408 w 609"/>
                <a:gd name="T63" fmla="*/ 75 h 697"/>
                <a:gd name="T64" fmla="*/ 434 w 609"/>
                <a:gd name="T65" fmla="*/ 15 h 697"/>
                <a:gd name="T66" fmla="*/ 444 w 609"/>
                <a:gd name="T67" fmla="*/ 3 h 697"/>
                <a:gd name="T68" fmla="*/ 453 w 609"/>
                <a:gd name="T69" fmla="*/ 2 h 697"/>
                <a:gd name="T70" fmla="*/ 462 w 609"/>
                <a:gd name="T71" fmla="*/ 9 h 697"/>
                <a:gd name="T72" fmla="*/ 487 w 609"/>
                <a:gd name="T73" fmla="*/ 51 h 697"/>
                <a:gd name="T74" fmla="*/ 522 w 609"/>
                <a:gd name="T75" fmla="*/ 133 h 697"/>
                <a:gd name="T76" fmla="*/ 538 w 609"/>
                <a:gd name="T77" fmla="*/ 157 h 697"/>
                <a:gd name="T78" fmla="*/ 576 w 609"/>
                <a:gd name="T79" fmla="*/ 166 h 697"/>
                <a:gd name="T80" fmla="*/ 604 w 609"/>
                <a:gd name="T81" fmla="*/ 180 h 697"/>
                <a:gd name="T82" fmla="*/ 609 w 609"/>
                <a:gd name="T83" fmla="*/ 207 h 697"/>
                <a:gd name="T84" fmla="*/ 608 w 609"/>
                <a:gd name="T85" fmla="*/ 232 h 697"/>
                <a:gd name="T86" fmla="*/ 603 w 609"/>
                <a:gd name="T87" fmla="*/ 241 h 697"/>
                <a:gd name="T88" fmla="*/ 534 w 609"/>
                <a:gd name="T89" fmla="*/ 308 h 697"/>
                <a:gd name="T90" fmla="*/ 465 w 609"/>
                <a:gd name="T91" fmla="*/ 384 h 697"/>
                <a:gd name="T92" fmla="*/ 402 w 609"/>
                <a:gd name="T93" fmla="*/ 471 h 697"/>
                <a:gd name="T94" fmla="*/ 369 w 609"/>
                <a:gd name="T95" fmla="*/ 532 h 697"/>
                <a:gd name="T96" fmla="*/ 350 w 609"/>
                <a:gd name="T97" fmla="*/ 581 h 697"/>
                <a:gd name="T98" fmla="*/ 339 w 609"/>
                <a:gd name="T99" fmla="*/ 630 h 697"/>
                <a:gd name="T100" fmla="*/ 334 w 609"/>
                <a:gd name="T101" fmla="*/ 68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97">
                  <a:moveTo>
                    <a:pt x="335" y="697"/>
                  </a:moveTo>
                  <a:lnTo>
                    <a:pt x="293" y="697"/>
                  </a:lnTo>
                  <a:lnTo>
                    <a:pt x="295" y="693"/>
                  </a:lnTo>
                  <a:lnTo>
                    <a:pt x="296" y="686"/>
                  </a:lnTo>
                  <a:lnTo>
                    <a:pt x="296" y="678"/>
                  </a:lnTo>
                  <a:lnTo>
                    <a:pt x="295" y="669"/>
                  </a:lnTo>
                  <a:lnTo>
                    <a:pt x="292" y="647"/>
                  </a:lnTo>
                  <a:lnTo>
                    <a:pt x="285" y="619"/>
                  </a:lnTo>
                  <a:lnTo>
                    <a:pt x="276" y="588"/>
                  </a:lnTo>
                  <a:lnTo>
                    <a:pt x="265" y="556"/>
                  </a:lnTo>
                  <a:lnTo>
                    <a:pt x="252" y="521"/>
                  </a:lnTo>
                  <a:lnTo>
                    <a:pt x="239" y="485"/>
                  </a:lnTo>
                  <a:lnTo>
                    <a:pt x="211" y="417"/>
                  </a:lnTo>
                  <a:lnTo>
                    <a:pt x="185" y="357"/>
                  </a:lnTo>
                  <a:lnTo>
                    <a:pt x="174" y="332"/>
                  </a:lnTo>
                  <a:lnTo>
                    <a:pt x="165" y="314"/>
                  </a:lnTo>
                  <a:lnTo>
                    <a:pt x="158" y="301"/>
                  </a:lnTo>
                  <a:lnTo>
                    <a:pt x="153" y="295"/>
                  </a:lnTo>
                  <a:lnTo>
                    <a:pt x="146" y="291"/>
                  </a:lnTo>
                  <a:lnTo>
                    <a:pt x="138" y="287"/>
                  </a:lnTo>
                  <a:lnTo>
                    <a:pt x="129" y="284"/>
                  </a:lnTo>
                  <a:lnTo>
                    <a:pt x="121" y="281"/>
                  </a:lnTo>
                  <a:lnTo>
                    <a:pt x="104" y="276"/>
                  </a:lnTo>
                  <a:lnTo>
                    <a:pt x="86" y="272"/>
                  </a:lnTo>
                  <a:lnTo>
                    <a:pt x="69" y="268"/>
                  </a:lnTo>
                  <a:lnTo>
                    <a:pt x="52" y="263"/>
                  </a:lnTo>
                  <a:lnTo>
                    <a:pt x="45" y="261"/>
                  </a:lnTo>
                  <a:lnTo>
                    <a:pt x="37" y="257"/>
                  </a:lnTo>
                  <a:lnTo>
                    <a:pt x="29" y="253"/>
                  </a:lnTo>
                  <a:lnTo>
                    <a:pt x="22" y="248"/>
                  </a:lnTo>
                  <a:lnTo>
                    <a:pt x="15" y="243"/>
                  </a:lnTo>
                  <a:lnTo>
                    <a:pt x="10" y="238"/>
                  </a:lnTo>
                  <a:lnTo>
                    <a:pt x="6" y="234"/>
                  </a:lnTo>
                  <a:lnTo>
                    <a:pt x="3" y="229"/>
                  </a:lnTo>
                  <a:lnTo>
                    <a:pt x="1" y="225"/>
                  </a:lnTo>
                  <a:lnTo>
                    <a:pt x="0" y="220"/>
                  </a:lnTo>
                  <a:lnTo>
                    <a:pt x="0" y="217"/>
                  </a:lnTo>
                  <a:lnTo>
                    <a:pt x="0" y="212"/>
                  </a:lnTo>
                  <a:lnTo>
                    <a:pt x="5" y="198"/>
                  </a:lnTo>
                  <a:lnTo>
                    <a:pt x="12" y="182"/>
                  </a:lnTo>
                  <a:lnTo>
                    <a:pt x="15" y="175"/>
                  </a:lnTo>
                  <a:lnTo>
                    <a:pt x="19" y="171"/>
                  </a:lnTo>
                  <a:lnTo>
                    <a:pt x="22" y="170"/>
                  </a:lnTo>
                  <a:lnTo>
                    <a:pt x="27" y="168"/>
                  </a:lnTo>
                  <a:lnTo>
                    <a:pt x="31" y="168"/>
                  </a:lnTo>
                  <a:lnTo>
                    <a:pt x="36" y="168"/>
                  </a:lnTo>
                  <a:lnTo>
                    <a:pt x="42" y="167"/>
                  </a:lnTo>
                  <a:lnTo>
                    <a:pt x="48" y="165"/>
                  </a:lnTo>
                  <a:lnTo>
                    <a:pt x="63" y="165"/>
                  </a:lnTo>
                  <a:lnTo>
                    <a:pt x="78" y="164"/>
                  </a:lnTo>
                  <a:lnTo>
                    <a:pt x="96" y="163"/>
                  </a:lnTo>
                  <a:lnTo>
                    <a:pt x="116" y="161"/>
                  </a:lnTo>
                  <a:lnTo>
                    <a:pt x="119" y="161"/>
                  </a:lnTo>
                  <a:lnTo>
                    <a:pt x="121" y="160"/>
                  </a:lnTo>
                  <a:lnTo>
                    <a:pt x="123" y="157"/>
                  </a:lnTo>
                  <a:lnTo>
                    <a:pt x="125" y="154"/>
                  </a:lnTo>
                  <a:lnTo>
                    <a:pt x="131" y="146"/>
                  </a:lnTo>
                  <a:lnTo>
                    <a:pt x="136" y="136"/>
                  </a:lnTo>
                  <a:lnTo>
                    <a:pt x="146" y="110"/>
                  </a:lnTo>
                  <a:lnTo>
                    <a:pt x="157" y="81"/>
                  </a:lnTo>
                  <a:lnTo>
                    <a:pt x="168" y="52"/>
                  </a:lnTo>
                  <a:lnTo>
                    <a:pt x="179" y="26"/>
                  </a:lnTo>
                  <a:lnTo>
                    <a:pt x="185" y="16"/>
                  </a:lnTo>
                  <a:lnTo>
                    <a:pt x="191" y="8"/>
                  </a:lnTo>
                  <a:lnTo>
                    <a:pt x="193" y="5"/>
                  </a:lnTo>
                  <a:lnTo>
                    <a:pt x="195" y="2"/>
                  </a:lnTo>
                  <a:lnTo>
                    <a:pt x="198" y="1"/>
                  </a:lnTo>
                  <a:lnTo>
                    <a:pt x="201" y="0"/>
                  </a:lnTo>
                  <a:lnTo>
                    <a:pt x="203" y="1"/>
                  </a:lnTo>
                  <a:lnTo>
                    <a:pt x="206" y="2"/>
                  </a:lnTo>
                  <a:lnTo>
                    <a:pt x="209" y="3"/>
                  </a:lnTo>
                  <a:lnTo>
                    <a:pt x="211" y="7"/>
                  </a:lnTo>
                  <a:lnTo>
                    <a:pt x="215" y="14"/>
                  </a:lnTo>
                  <a:lnTo>
                    <a:pt x="221" y="24"/>
                  </a:lnTo>
                  <a:lnTo>
                    <a:pt x="230" y="48"/>
                  </a:lnTo>
                  <a:lnTo>
                    <a:pt x="239" y="76"/>
                  </a:lnTo>
                  <a:lnTo>
                    <a:pt x="248" y="104"/>
                  </a:lnTo>
                  <a:lnTo>
                    <a:pt x="258" y="129"/>
                  </a:lnTo>
                  <a:lnTo>
                    <a:pt x="264" y="138"/>
                  </a:lnTo>
                  <a:lnTo>
                    <a:pt x="268" y="146"/>
                  </a:lnTo>
                  <a:lnTo>
                    <a:pt x="270" y="148"/>
                  </a:lnTo>
                  <a:lnTo>
                    <a:pt x="274" y="151"/>
                  </a:lnTo>
                  <a:lnTo>
                    <a:pt x="276" y="152"/>
                  </a:lnTo>
                  <a:lnTo>
                    <a:pt x="279" y="152"/>
                  </a:lnTo>
                  <a:lnTo>
                    <a:pt x="301" y="152"/>
                  </a:lnTo>
                  <a:lnTo>
                    <a:pt x="322" y="151"/>
                  </a:lnTo>
                  <a:lnTo>
                    <a:pt x="343" y="151"/>
                  </a:lnTo>
                  <a:lnTo>
                    <a:pt x="365" y="151"/>
                  </a:lnTo>
                  <a:lnTo>
                    <a:pt x="368" y="149"/>
                  </a:lnTo>
                  <a:lnTo>
                    <a:pt x="370" y="148"/>
                  </a:lnTo>
                  <a:lnTo>
                    <a:pt x="374" y="146"/>
                  </a:lnTo>
                  <a:lnTo>
                    <a:pt x="376" y="144"/>
                  </a:lnTo>
                  <a:lnTo>
                    <a:pt x="381" y="136"/>
                  </a:lnTo>
                  <a:lnTo>
                    <a:pt x="387" y="127"/>
                  </a:lnTo>
                  <a:lnTo>
                    <a:pt x="398" y="102"/>
                  </a:lnTo>
                  <a:lnTo>
                    <a:pt x="408" y="75"/>
                  </a:lnTo>
                  <a:lnTo>
                    <a:pt x="418" y="48"/>
                  </a:lnTo>
                  <a:lnTo>
                    <a:pt x="429" y="25"/>
                  </a:lnTo>
                  <a:lnTo>
                    <a:pt x="434" y="15"/>
                  </a:lnTo>
                  <a:lnTo>
                    <a:pt x="439" y="8"/>
                  </a:lnTo>
                  <a:lnTo>
                    <a:pt x="442" y="5"/>
                  </a:lnTo>
                  <a:lnTo>
                    <a:pt x="444" y="3"/>
                  </a:lnTo>
                  <a:lnTo>
                    <a:pt x="448" y="2"/>
                  </a:lnTo>
                  <a:lnTo>
                    <a:pt x="450" y="1"/>
                  </a:lnTo>
                  <a:lnTo>
                    <a:pt x="453" y="2"/>
                  </a:lnTo>
                  <a:lnTo>
                    <a:pt x="456" y="3"/>
                  </a:lnTo>
                  <a:lnTo>
                    <a:pt x="459" y="6"/>
                  </a:lnTo>
                  <a:lnTo>
                    <a:pt x="462" y="9"/>
                  </a:lnTo>
                  <a:lnTo>
                    <a:pt x="468" y="17"/>
                  </a:lnTo>
                  <a:lnTo>
                    <a:pt x="475" y="26"/>
                  </a:lnTo>
                  <a:lnTo>
                    <a:pt x="487" y="51"/>
                  </a:lnTo>
                  <a:lnTo>
                    <a:pt x="498" y="80"/>
                  </a:lnTo>
                  <a:lnTo>
                    <a:pt x="511" y="108"/>
                  </a:lnTo>
                  <a:lnTo>
                    <a:pt x="522" y="133"/>
                  </a:lnTo>
                  <a:lnTo>
                    <a:pt x="527" y="144"/>
                  </a:lnTo>
                  <a:lnTo>
                    <a:pt x="532" y="152"/>
                  </a:lnTo>
                  <a:lnTo>
                    <a:pt x="538" y="157"/>
                  </a:lnTo>
                  <a:lnTo>
                    <a:pt x="542" y="160"/>
                  </a:lnTo>
                  <a:lnTo>
                    <a:pt x="560" y="163"/>
                  </a:lnTo>
                  <a:lnTo>
                    <a:pt x="576" y="166"/>
                  </a:lnTo>
                  <a:lnTo>
                    <a:pt x="589" y="171"/>
                  </a:lnTo>
                  <a:lnTo>
                    <a:pt x="600" y="176"/>
                  </a:lnTo>
                  <a:lnTo>
                    <a:pt x="604" y="180"/>
                  </a:lnTo>
                  <a:lnTo>
                    <a:pt x="607" y="188"/>
                  </a:lnTo>
                  <a:lnTo>
                    <a:pt x="608" y="197"/>
                  </a:lnTo>
                  <a:lnTo>
                    <a:pt x="609" y="207"/>
                  </a:lnTo>
                  <a:lnTo>
                    <a:pt x="609" y="218"/>
                  </a:lnTo>
                  <a:lnTo>
                    <a:pt x="608" y="228"/>
                  </a:lnTo>
                  <a:lnTo>
                    <a:pt x="608" y="232"/>
                  </a:lnTo>
                  <a:lnTo>
                    <a:pt x="606" y="236"/>
                  </a:lnTo>
                  <a:lnTo>
                    <a:pt x="605" y="239"/>
                  </a:lnTo>
                  <a:lnTo>
                    <a:pt x="603" y="241"/>
                  </a:lnTo>
                  <a:lnTo>
                    <a:pt x="580" y="263"/>
                  </a:lnTo>
                  <a:lnTo>
                    <a:pt x="558" y="284"/>
                  </a:lnTo>
                  <a:lnTo>
                    <a:pt x="534" y="308"/>
                  </a:lnTo>
                  <a:lnTo>
                    <a:pt x="511" y="332"/>
                  </a:lnTo>
                  <a:lnTo>
                    <a:pt x="487" y="358"/>
                  </a:lnTo>
                  <a:lnTo>
                    <a:pt x="465" y="384"/>
                  </a:lnTo>
                  <a:lnTo>
                    <a:pt x="442" y="412"/>
                  </a:lnTo>
                  <a:lnTo>
                    <a:pt x="422" y="441"/>
                  </a:lnTo>
                  <a:lnTo>
                    <a:pt x="402" y="471"/>
                  </a:lnTo>
                  <a:lnTo>
                    <a:pt x="385" y="501"/>
                  </a:lnTo>
                  <a:lnTo>
                    <a:pt x="376" y="517"/>
                  </a:lnTo>
                  <a:lnTo>
                    <a:pt x="369" y="532"/>
                  </a:lnTo>
                  <a:lnTo>
                    <a:pt x="362" y="548"/>
                  </a:lnTo>
                  <a:lnTo>
                    <a:pt x="356" y="565"/>
                  </a:lnTo>
                  <a:lnTo>
                    <a:pt x="350" y="581"/>
                  </a:lnTo>
                  <a:lnTo>
                    <a:pt x="346" y="597"/>
                  </a:lnTo>
                  <a:lnTo>
                    <a:pt x="342" y="613"/>
                  </a:lnTo>
                  <a:lnTo>
                    <a:pt x="339" y="630"/>
                  </a:lnTo>
                  <a:lnTo>
                    <a:pt x="337" y="647"/>
                  </a:lnTo>
                  <a:lnTo>
                    <a:pt x="335" y="664"/>
                  </a:lnTo>
                  <a:lnTo>
                    <a:pt x="334" y="680"/>
                  </a:lnTo>
                  <a:lnTo>
                    <a:pt x="335" y="697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24" name="Freeform 132"/>
            <p:cNvSpPr>
              <a:spLocks/>
            </p:cNvSpPr>
            <p:nvPr/>
          </p:nvSpPr>
          <p:spPr bwMode="auto">
            <a:xfrm>
              <a:off x="2687" y="1905"/>
              <a:ext cx="178" cy="168"/>
            </a:xfrm>
            <a:custGeom>
              <a:avLst/>
              <a:gdLst>
                <a:gd name="T0" fmla="*/ 712 w 714"/>
                <a:gd name="T1" fmla="*/ 532 h 674"/>
                <a:gd name="T2" fmla="*/ 714 w 714"/>
                <a:gd name="T3" fmla="*/ 544 h 674"/>
                <a:gd name="T4" fmla="*/ 708 w 714"/>
                <a:gd name="T5" fmla="*/ 565 h 674"/>
                <a:gd name="T6" fmla="*/ 680 w 714"/>
                <a:gd name="T7" fmla="*/ 586 h 674"/>
                <a:gd name="T8" fmla="*/ 621 w 714"/>
                <a:gd name="T9" fmla="*/ 617 h 674"/>
                <a:gd name="T10" fmla="*/ 558 w 714"/>
                <a:gd name="T11" fmla="*/ 640 h 674"/>
                <a:gd name="T12" fmla="*/ 494 w 714"/>
                <a:gd name="T13" fmla="*/ 657 h 674"/>
                <a:gd name="T14" fmla="*/ 429 w 714"/>
                <a:gd name="T15" fmla="*/ 667 h 674"/>
                <a:gd name="T16" fmla="*/ 362 w 714"/>
                <a:gd name="T17" fmla="*/ 673 h 674"/>
                <a:gd name="T18" fmla="*/ 227 w 714"/>
                <a:gd name="T19" fmla="*/ 669 h 674"/>
                <a:gd name="T20" fmla="*/ 90 w 714"/>
                <a:gd name="T21" fmla="*/ 654 h 674"/>
                <a:gd name="T22" fmla="*/ 4 w 714"/>
                <a:gd name="T23" fmla="*/ 636 h 674"/>
                <a:gd name="T24" fmla="*/ 11 w 714"/>
                <a:gd name="T25" fmla="*/ 628 h 674"/>
                <a:gd name="T26" fmla="*/ 15 w 714"/>
                <a:gd name="T27" fmla="*/ 609 h 674"/>
                <a:gd name="T28" fmla="*/ 22 w 714"/>
                <a:gd name="T29" fmla="*/ 596 h 674"/>
                <a:gd name="T30" fmla="*/ 61 w 714"/>
                <a:gd name="T31" fmla="*/ 584 h 674"/>
                <a:gd name="T32" fmla="*/ 170 w 714"/>
                <a:gd name="T33" fmla="*/ 550 h 674"/>
                <a:gd name="T34" fmla="*/ 227 w 714"/>
                <a:gd name="T35" fmla="*/ 526 h 674"/>
                <a:gd name="T36" fmla="*/ 283 w 714"/>
                <a:gd name="T37" fmla="*/ 494 h 674"/>
                <a:gd name="T38" fmla="*/ 335 w 714"/>
                <a:gd name="T39" fmla="*/ 456 h 674"/>
                <a:gd name="T40" fmla="*/ 383 w 714"/>
                <a:gd name="T41" fmla="*/ 412 h 674"/>
                <a:gd name="T42" fmla="*/ 422 w 714"/>
                <a:gd name="T43" fmla="*/ 359 h 674"/>
                <a:gd name="T44" fmla="*/ 452 w 714"/>
                <a:gd name="T45" fmla="*/ 299 h 674"/>
                <a:gd name="T46" fmla="*/ 471 w 714"/>
                <a:gd name="T47" fmla="*/ 230 h 674"/>
                <a:gd name="T48" fmla="*/ 476 w 714"/>
                <a:gd name="T49" fmla="*/ 152 h 674"/>
                <a:gd name="T50" fmla="*/ 470 w 714"/>
                <a:gd name="T51" fmla="*/ 81 h 674"/>
                <a:gd name="T52" fmla="*/ 469 w 714"/>
                <a:gd name="T53" fmla="*/ 32 h 674"/>
                <a:gd name="T54" fmla="*/ 477 w 714"/>
                <a:gd name="T55" fmla="*/ 6 h 674"/>
                <a:gd name="T56" fmla="*/ 487 w 714"/>
                <a:gd name="T57" fmla="*/ 0 h 674"/>
                <a:gd name="T58" fmla="*/ 507 w 714"/>
                <a:gd name="T59" fmla="*/ 6 h 674"/>
                <a:gd name="T60" fmla="*/ 535 w 714"/>
                <a:gd name="T61" fmla="*/ 29 h 674"/>
                <a:gd name="T62" fmla="*/ 551 w 714"/>
                <a:gd name="T63" fmla="*/ 65 h 674"/>
                <a:gd name="T64" fmla="*/ 556 w 714"/>
                <a:gd name="T65" fmla="*/ 111 h 674"/>
                <a:gd name="T66" fmla="*/ 551 w 714"/>
                <a:gd name="T67" fmla="*/ 163 h 674"/>
                <a:gd name="T68" fmla="*/ 540 w 714"/>
                <a:gd name="T69" fmla="*/ 219 h 674"/>
                <a:gd name="T70" fmla="*/ 502 w 714"/>
                <a:gd name="T71" fmla="*/ 330 h 674"/>
                <a:gd name="T72" fmla="*/ 458 w 714"/>
                <a:gd name="T73" fmla="*/ 426 h 674"/>
                <a:gd name="T74" fmla="*/ 423 w 714"/>
                <a:gd name="T75" fmla="*/ 480 h 674"/>
                <a:gd name="T76" fmla="*/ 394 w 714"/>
                <a:gd name="T77" fmla="*/ 504 h 674"/>
                <a:gd name="T78" fmla="*/ 329 w 714"/>
                <a:gd name="T79" fmla="*/ 538 h 674"/>
                <a:gd name="T80" fmla="*/ 293 w 714"/>
                <a:gd name="T81" fmla="*/ 562 h 674"/>
                <a:gd name="T82" fmla="*/ 284 w 714"/>
                <a:gd name="T83" fmla="*/ 581 h 674"/>
                <a:gd name="T84" fmla="*/ 303 w 714"/>
                <a:gd name="T85" fmla="*/ 584 h 674"/>
                <a:gd name="T86" fmla="*/ 407 w 714"/>
                <a:gd name="T87" fmla="*/ 571 h 674"/>
                <a:gd name="T88" fmla="*/ 616 w 714"/>
                <a:gd name="T89" fmla="*/ 533 h 674"/>
                <a:gd name="T90" fmla="*/ 682 w 714"/>
                <a:gd name="T91" fmla="*/ 528 h 674"/>
                <a:gd name="T92" fmla="*/ 707 w 714"/>
                <a:gd name="T93" fmla="*/ 53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4" h="674">
                  <a:moveTo>
                    <a:pt x="707" y="530"/>
                  </a:moveTo>
                  <a:lnTo>
                    <a:pt x="709" y="531"/>
                  </a:lnTo>
                  <a:lnTo>
                    <a:pt x="712" y="532"/>
                  </a:lnTo>
                  <a:lnTo>
                    <a:pt x="713" y="535"/>
                  </a:lnTo>
                  <a:lnTo>
                    <a:pt x="714" y="537"/>
                  </a:lnTo>
                  <a:lnTo>
                    <a:pt x="714" y="544"/>
                  </a:lnTo>
                  <a:lnTo>
                    <a:pt x="714" y="550"/>
                  </a:lnTo>
                  <a:lnTo>
                    <a:pt x="712" y="558"/>
                  </a:lnTo>
                  <a:lnTo>
                    <a:pt x="708" y="565"/>
                  </a:lnTo>
                  <a:lnTo>
                    <a:pt x="704" y="571"/>
                  </a:lnTo>
                  <a:lnTo>
                    <a:pt x="699" y="575"/>
                  </a:lnTo>
                  <a:lnTo>
                    <a:pt x="680" y="586"/>
                  </a:lnTo>
                  <a:lnTo>
                    <a:pt x="660" y="597"/>
                  </a:lnTo>
                  <a:lnTo>
                    <a:pt x="640" y="608"/>
                  </a:lnTo>
                  <a:lnTo>
                    <a:pt x="621" y="617"/>
                  </a:lnTo>
                  <a:lnTo>
                    <a:pt x="599" y="626"/>
                  </a:lnTo>
                  <a:lnTo>
                    <a:pt x="579" y="633"/>
                  </a:lnTo>
                  <a:lnTo>
                    <a:pt x="558" y="640"/>
                  </a:lnTo>
                  <a:lnTo>
                    <a:pt x="538" y="647"/>
                  </a:lnTo>
                  <a:lnTo>
                    <a:pt x="516" y="652"/>
                  </a:lnTo>
                  <a:lnTo>
                    <a:pt x="494" y="657"/>
                  </a:lnTo>
                  <a:lnTo>
                    <a:pt x="472" y="661"/>
                  </a:lnTo>
                  <a:lnTo>
                    <a:pt x="451" y="665"/>
                  </a:lnTo>
                  <a:lnTo>
                    <a:pt x="429" y="667"/>
                  </a:lnTo>
                  <a:lnTo>
                    <a:pt x="406" y="669"/>
                  </a:lnTo>
                  <a:lnTo>
                    <a:pt x="385" y="672"/>
                  </a:lnTo>
                  <a:lnTo>
                    <a:pt x="362" y="673"/>
                  </a:lnTo>
                  <a:lnTo>
                    <a:pt x="317" y="674"/>
                  </a:lnTo>
                  <a:lnTo>
                    <a:pt x="271" y="673"/>
                  </a:lnTo>
                  <a:lnTo>
                    <a:pt x="227" y="669"/>
                  </a:lnTo>
                  <a:lnTo>
                    <a:pt x="180" y="665"/>
                  </a:lnTo>
                  <a:lnTo>
                    <a:pt x="136" y="659"/>
                  </a:lnTo>
                  <a:lnTo>
                    <a:pt x="90" y="654"/>
                  </a:lnTo>
                  <a:lnTo>
                    <a:pt x="45" y="646"/>
                  </a:lnTo>
                  <a:lnTo>
                    <a:pt x="0" y="637"/>
                  </a:lnTo>
                  <a:lnTo>
                    <a:pt x="4" y="636"/>
                  </a:lnTo>
                  <a:lnTo>
                    <a:pt x="6" y="632"/>
                  </a:lnTo>
                  <a:lnTo>
                    <a:pt x="10" y="630"/>
                  </a:lnTo>
                  <a:lnTo>
                    <a:pt x="11" y="628"/>
                  </a:lnTo>
                  <a:lnTo>
                    <a:pt x="13" y="621"/>
                  </a:lnTo>
                  <a:lnTo>
                    <a:pt x="14" y="615"/>
                  </a:lnTo>
                  <a:lnTo>
                    <a:pt x="15" y="609"/>
                  </a:lnTo>
                  <a:lnTo>
                    <a:pt x="17" y="602"/>
                  </a:lnTo>
                  <a:lnTo>
                    <a:pt x="19" y="600"/>
                  </a:lnTo>
                  <a:lnTo>
                    <a:pt x="22" y="596"/>
                  </a:lnTo>
                  <a:lnTo>
                    <a:pt x="26" y="594"/>
                  </a:lnTo>
                  <a:lnTo>
                    <a:pt x="30" y="592"/>
                  </a:lnTo>
                  <a:lnTo>
                    <a:pt x="61" y="584"/>
                  </a:lnTo>
                  <a:lnTo>
                    <a:pt x="96" y="575"/>
                  </a:lnTo>
                  <a:lnTo>
                    <a:pt x="132" y="564"/>
                  </a:lnTo>
                  <a:lnTo>
                    <a:pt x="170" y="550"/>
                  </a:lnTo>
                  <a:lnTo>
                    <a:pt x="188" y="542"/>
                  </a:lnTo>
                  <a:lnTo>
                    <a:pt x="207" y="535"/>
                  </a:lnTo>
                  <a:lnTo>
                    <a:pt x="227" y="526"/>
                  </a:lnTo>
                  <a:lnTo>
                    <a:pt x="246" y="516"/>
                  </a:lnTo>
                  <a:lnTo>
                    <a:pt x="265" y="505"/>
                  </a:lnTo>
                  <a:lnTo>
                    <a:pt x="283" y="494"/>
                  </a:lnTo>
                  <a:lnTo>
                    <a:pt x="301" y="482"/>
                  </a:lnTo>
                  <a:lnTo>
                    <a:pt x="319" y="469"/>
                  </a:lnTo>
                  <a:lnTo>
                    <a:pt x="335" y="456"/>
                  </a:lnTo>
                  <a:lnTo>
                    <a:pt x="351" y="443"/>
                  </a:lnTo>
                  <a:lnTo>
                    <a:pt x="367" y="428"/>
                  </a:lnTo>
                  <a:lnTo>
                    <a:pt x="383" y="412"/>
                  </a:lnTo>
                  <a:lnTo>
                    <a:pt x="396" y="395"/>
                  </a:lnTo>
                  <a:lnTo>
                    <a:pt x="410" y="377"/>
                  </a:lnTo>
                  <a:lnTo>
                    <a:pt x="422" y="359"/>
                  </a:lnTo>
                  <a:lnTo>
                    <a:pt x="433" y="340"/>
                  </a:lnTo>
                  <a:lnTo>
                    <a:pt x="443" y="320"/>
                  </a:lnTo>
                  <a:lnTo>
                    <a:pt x="452" y="299"/>
                  </a:lnTo>
                  <a:lnTo>
                    <a:pt x="460" y="277"/>
                  </a:lnTo>
                  <a:lnTo>
                    <a:pt x="467" y="254"/>
                  </a:lnTo>
                  <a:lnTo>
                    <a:pt x="471" y="230"/>
                  </a:lnTo>
                  <a:lnTo>
                    <a:pt x="475" y="205"/>
                  </a:lnTo>
                  <a:lnTo>
                    <a:pt x="476" y="179"/>
                  </a:lnTo>
                  <a:lnTo>
                    <a:pt x="476" y="152"/>
                  </a:lnTo>
                  <a:lnTo>
                    <a:pt x="475" y="132"/>
                  </a:lnTo>
                  <a:lnTo>
                    <a:pt x="472" y="108"/>
                  </a:lnTo>
                  <a:lnTo>
                    <a:pt x="470" y="81"/>
                  </a:lnTo>
                  <a:lnTo>
                    <a:pt x="469" y="55"/>
                  </a:lnTo>
                  <a:lnTo>
                    <a:pt x="469" y="43"/>
                  </a:lnTo>
                  <a:lnTo>
                    <a:pt x="469" y="32"/>
                  </a:lnTo>
                  <a:lnTo>
                    <a:pt x="471" y="22"/>
                  </a:lnTo>
                  <a:lnTo>
                    <a:pt x="474" y="13"/>
                  </a:lnTo>
                  <a:lnTo>
                    <a:pt x="477" y="6"/>
                  </a:lnTo>
                  <a:lnTo>
                    <a:pt x="481" y="2"/>
                  </a:lnTo>
                  <a:lnTo>
                    <a:pt x="484" y="0"/>
                  </a:lnTo>
                  <a:lnTo>
                    <a:pt x="487" y="0"/>
                  </a:lnTo>
                  <a:lnTo>
                    <a:pt x="490" y="0"/>
                  </a:lnTo>
                  <a:lnTo>
                    <a:pt x="494" y="1"/>
                  </a:lnTo>
                  <a:lnTo>
                    <a:pt x="507" y="6"/>
                  </a:lnTo>
                  <a:lnTo>
                    <a:pt x="517" y="13"/>
                  </a:lnTo>
                  <a:lnTo>
                    <a:pt x="527" y="20"/>
                  </a:lnTo>
                  <a:lnTo>
                    <a:pt x="535" y="29"/>
                  </a:lnTo>
                  <a:lnTo>
                    <a:pt x="542" y="41"/>
                  </a:lnTo>
                  <a:lnTo>
                    <a:pt x="548" y="53"/>
                  </a:lnTo>
                  <a:lnTo>
                    <a:pt x="551" y="65"/>
                  </a:lnTo>
                  <a:lnTo>
                    <a:pt x="554" y="80"/>
                  </a:lnTo>
                  <a:lnTo>
                    <a:pt x="556" y="96"/>
                  </a:lnTo>
                  <a:lnTo>
                    <a:pt x="556" y="111"/>
                  </a:lnTo>
                  <a:lnTo>
                    <a:pt x="556" y="128"/>
                  </a:lnTo>
                  <a:lnTo>
                    <a:pt x="554" y="145"/>
                  </a:lnTo>
                  <a:lnTo>
                    <a:pt x="551" y="163"/>
                  </a:lnTo>
                  <a:lnTo>
                    <a:pt x="549" y="181"/>
                  </a:lnTo>
                  <a:lnTo>
                    <a:pt x="544" y="200"/>
                  </a:lnTo>
                  <a:lnTo>
                    <a:pt x="540" y="219"/>
                  </a:lnTo>
                  <a:lnTo>
                    <a:pt x="529" y="256"/>
                  </a:lnTo>
                  <a:lnTo>
                    <a:pt x="516" y="294"/>
                  </a:lnTo>
                  <a:lnTo>
                    <a:pt x="502" y="330"/>
                  </a:lnTo>
                  <a:lnTo>
                    <a:pt x="487" y="365"/>
                  </a:lnTo>
                  <a:lnTo>
                    <a:pt x="472" y="398"/>
                  </a:lnTo>
                  <a:lnTo>
                    <a:pt x="458" y="426"/>
                  </a:lnTo>
                  <a:lnTo>
                    <a:pt x="444" y="450"/>
                  </a:lnTo>
                  <a:lnTo>
                    <a:pt x="432" y="468"/>
                  </a:lnTo>
                  <a:lnTo>
                    <a:pt x="423" y="480"/>
                  </a:lnTo>
                  <a:lnTo>
                    <a:pt x="414" y="489"/>
                  </a:lnTo>
                  <a:lnTo>
                    <a:pt x="404" y="498"/>
                  </a:lnTo>
                  <a:lnTo>
                    <a:pt x="394" y="504"/>
                  </a:lnTo>
                  <a:lnTo>
                    <a:pt x="371" y="517"/>
                  </a:lnTo>
                  <a:lnTo>
                    <a:pt x="350" y="528"/>
                  </a:lnTo>
                  <a:lnTo>
                    <a:pt x="329" y="538"/>
                  </a:lnTo>
                  <a:lnTo>
                    <a:pt x="309" y="548"/>
                  </a:lnTo>
                  <a:lnTo>
                    <a:pt x="301" y="555"/>
                  </a:lnTo>
                  <a:lnTo>
                    <a:pt x="293" y="562"/>
                  </a:lnTo>
                  <a:lnTo>
                    <a:pt x="286" y="569"/>
                  </a:lnTo>
                  <a:lnTo>
                    <a:pt x="282" y="578"/>
                  </a:lnTo>
                  <a:lnTo>
                    <a:pt x="284" y="581"/>
                  </a:lnTo>
                  <a:lnTo>
                    <a:pt x="288" y="583"/>
                  </a:lnTo>
                  <a:lnTo>
                    <a:pt x="295" y="584"/>
                  </a:lnTo>
                  <a:lnTo>
                    <a:pt x="303" y="584"/>
                  </a:lnTo>
                  <a:lnTo>
                    <a:pt x="322" y="583"/>
                  </a:lnTo>
                  <a:lnTo>
                    <a:pt x="347" y="581"/>
                  </a:lnTo>
                  <a:lnTo>
                    <a:pt x="407" y="571"/>
                  </a:lnTo>
                  <a:lnTo>
                    <a:pt x="477" y="558"/>
                  </a:lnTo>
                  <a:lnTo>
                    <a:pt x="549" y="545"/>
                  </a:lnTo>
                  <a:lnTo>
                    <a:pt x="616" y="533"/>
                  </a:lnTo>
                  <a:lnTo>
                    <a:pt x="645" y="530"/>
                  </a:lnTo>
                  <a:lnTo>
                    <a:pt x="671" y="528"/>
                  </a:lnTo>
                  <a:lnTo>
                    <a:pt x="682" y="528"/>
                  </a:lnTo>
                  <a:lnTo>
                    <a:pt x="693" y="528"/>
                  </a:lnTo>
                  <a:lnTo>
                    <a:pt x="700" y="528"/>
                  </a:lnTo>
                  <a:lnTo>
                    <a:pt x="707" y="530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25" name="Freeform 133"/>
            <p:cNvSpPr>
              <a:spLocks/>
            </p:cNvSpPr>
            <p:nvPr/>
          </p:nvSpPr>
          <p:spPr bwMode="auto">
            <a:xfrm>
              <a:off x="2687" y="1905"/>
              <a:ext cx="178" cy="168"/>
            </a:xfrm>
            <a:custGeom>
              <a:avLst/>
              <a:gdLst>
                <a:gd name="T0" fmla="*/ 712 w 714"/>
                <a:gd name="T1" fmla="*/ 532 h 674"/>
                <a:gd name="T2" fmla="*/ 714 w 714"/>
                <a:gd name="T3" fmla="*/ 544 h 674"/>
                <a:gd name="T4" fmla="*/ 708 w 714"/>
                <a:gd name="T5" fmla="*/ 565 h 674"/>
                <a:gd name="T6" fmla="*/ 680 w 714"/>
                <a:gd name="T7" fmla="*/ 586 h 674"/>
                <a:gd name="T8" fmla="*/ 621 w 714"/>
                <a:gd name="T9" fmla="*/ 617 h 674"/>
                <a:gd name="T10" fmla="*/ 558 w 714"/>
                <a:gd name="T11" fmla="*/ 640 h 674"/>
                <a:gd name="T12" fmla="*/ 494 w 714"/>
                <a:gd name="T13" fmla="*/ 657 h 674"/>
                <a:gd name="T14" fmla="*/ 429 w 714"/>
                <a:gd name="T15" fmla="*/ 667 h 674"/>
                <a:gd name="T16" fmla="*/ 362 w 714"/>
                <a:gd name="T17" fmla="*/ 673 h 674"/>
                <a:gd name="T18" fmla="*/ 227 w 714"/>
                <a:gd name="T19" fmla="*/ 669 h 674"/>
                <a:gd name="T20" fmla="*/ 90 w 714"/>
                <a:gd name="T21" fmla="*/ 654 h 674"/>
                <a:gd name="T22" fmla="*/ 4 w 714"/>
                <a:gd name="T23" fmla="*/ 636 h 674"/>
                <a:gd name="T24" fmla="*/ 11 w 714"/>
                <a:gd name="T25" fmla="*/ 628 h 674"/>
                <a:gd name="T26" fmla="*/ 15 w 714"/>
                <a:gd name="T27" fmla="*/ 609 h 674"/>
                <a:gd name="T28" fmla="*/ 22 w 714"/>
                <a:gd name="T29" fmla="*/ 596 h 674"/>
                <a:gd name="T30" fmla="*/ 61 w 714"/>
                <a:gd name="T31" fmla="*/ 584 h 674"/>
                <a:gd name="T32" fmla="*/ 170 w 714"/>
                <a:gd name="T33" fmla="*/ 550 h 674"/>
                <a:gd name="T34" fmla="*/ 227 w 714"/>
                <a:gd name="T35" fmla="*/ 526 h 674"/>
                <a:gd name="T36" fmla="*/ 283 w 714"/>
                <a:gd name="T37" fmla="*/ 494 h 674"/>
                <a:gd name="T38" fmla="*/ 335 w 714"/>
                <a:gd name="T39" fmla="*/ 456 h 674"/>
                <a:gd name="T40" fmla="*/ 383 w 714"/>
                <a:gd name="T41" fmla="*/ 412 h 674"/>
                <a:gd name="T42" fmla="*/ 422 w 714"/>
                <a:gd name="T43" fmla="*/ 359 h 674"/>
                <a:gd name="T44" fmla="*/ 452 w 714"/>
                <a:gd name="T45" fmla="*/ 299 h 674"/>
                <a:gd name="T46" fmla="*/ 471 w 714"/>
                <a:gd name="T47" fmla="*/ 230 h 674"/>
                <a:gd name="T48" fmla="*/ 476 w 714"/>
                <a:gd name="T49" fmla="*/ 152 h 674"/>
                <a:gd name="T50" fmla="*/ 470 w 714"/>
                <a:gd name="T51" fmla="*/ 81 h 674"/>
                <a:gd name="T52" fmla="*/ 469 w 714"/>
                <a:gd name="T53" fmla="*/ 32 h 674"/>
                <a:gd name="T54" fmla="*/ 477 w 714"/>
                <a:gd name="T55" fmla="*/ 6 h 674"/>
                <a:gd name="T56" fmla="*/ 487 w 714"/>
                <a:gd name="T57" fmla="*/ 0 h 674"/>
                <a:gd name="T58" fmla="*/ 507 w 714"/>
                <a:gd name="T59" fmla="*/ 6 h 674"/>
                <a:gd name="T60" fmla="*/ 535 w 714"/>
                <a:gd name="T61" fmla="*/ 29 h 674"/>
                <a:gd name="T62" fmla="*/ 551 w 714"/>
                <a:gd name="T63" fmla="*/ 65 h 674"/>
                <a:gd name="T64" fmla="*/ 556 w 714"/>
                <a:gd name="T65" fmla="*/ 111 h 674"/>
                <a:gd name="T66" fmla="*/ 551 w 714"/>
                <a:gd name="T67" fmla="*/ 163 h 674"/>
                <a:gd name="T68" fmla="*/ 540 w 714"/>
                <a:gd name="T69" fmla="*/ 219 h 674"/>
                <a:gd name="T70" fmla="*/ 502 w 714"/>
                <a:gd name="T71" fmla="*/ 330 h 674"/>
                <a:gd name="T72" fmla="*/ 458 w 714"/>
                <a:gd name="T73" fmla="*/ 426 h 674"/>
                <a:gd name="T74" fmla="*/ 423 w 714"/>
                <a:gd name="T75" fmla="*/ 480 h 674"/>
                <a:gd name="T76" fmla="*/ 394 w 714"/>
                <a:gd name="T77" fmla="*/ 504 h 674"/>
                <a:gd name="T78" fmla="*/ 329 w 714"/>
                <a:gd name="T79" fmla="*/ 538 h 674"/>
                <a:gd name="T80" fmla="*/ 293 w 714"/>
                <a:gd name="T81" fmla="*/ 562 h 674"/>
                <a:gd name="T82" fmla="*/ 284 w 714"/>
                <a:gd name="T83" fmla="*/ 581 h 674"/>
                <a:gd name="T84" fmla="*/ 303 w 714"/>
                <a:gd name="T85" fmla="*/ 584 h 674"/>
                <a:gd name="T86" fmla="*/ 407 w 714"/>
                <a:gd name="T87" fmla="*/ 571 h 674"/>
                <a:gd name="T88" fmla="*/ 616 w 714"/>
                <a:gd name="T89" fmla="*/ 533 h 674"/>
                <a:gd name="T90" fmla="*/ 682 w 714"/>
                <a:gd name="T91" fmla="*/ 528 h 674"/>
                <a:gd name="T92" fmla="*/ 707 w 714"/>
                <a:gd name="T93" fmla="*/ 53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4" h="674">
                  <a:moveTo>
                    <a:pt x="707" y="530"/>
                  </a:moveTo>
                  <a:lnTo>
                    <a:pt x="709" y="531"/>
                  </a:lnTo>
                  <a:lnTo>
                    <a:pt x="712" y="532"/>
                  </a:lnTo>
                  <a:lnTo>
                    <a:pt x="713" y="535"/>
                  </a:lnTo>
                  <a:lnTo>
                    <a:pt x="714" y="537"/>
                  </a:lnTo>
                  <a:lnTo>
                    <a:pt x="714" y="544"/>
                  </a:lnTo>
                  <a:lnTo>
                    <a:pt x="714" y="550"/>
                  </a:lnTo>
                  <a:lnTo>
                    <a:pt x="712" y="558"/>
                  </a:lnTo>
                  <a:lnTo>
                    <a:pt x="708" y="565"/>
                  </a:lnTo>
                  <a:lnTo>
                    <a:pt x="704" y="571"/>
                  </a:lnTo>
                  <a:lnTo>
                    <a:pt x="699" y="575"/>
                  </a:lnTo>
                  <a:lnTo>
                    <a:pt x="680" y="586"/>
                  </a:lnTo>
                  <a:lnTo>
                    <a:pt x="660" y="597"/>
                  </a:lnTo>
                  <a:lnTo>
                    <a:pt x="640" y="608"/>
                  </a:lnTo>
                  <a:lnTo>
                    <a:pt x="621" y="617"/>
                  </a:lnTo>
                  <a:lnTo>
                    <a:pt x="599" y="626"/>
                  </a:lnTo>
                  <a:lnTo>
                    <a:pt x="579" y="633"/>
                  </a:lnTo>
                  <a:lnTo>
                    <a:pt x="558" y="640"/>
                  </a:lnTo>
                  <a:lnTo>
                    <a:pt x="538" y="647"/>
                  </a:lnTo>
                  <a:lnTo>
                    <a:pt x="516" y="652"/>
                  </a:lnTo>
                  <a:lnTo>
                    <a:pt x="494" y="657"/>
                  </a:lnTo>
                  <a:lnTo>
                    <a:pt x="472" y="661"/>
                  </a:lnTo>
                  <a:lnTo>
                    <a:pt x="451" y="665"/>
                  </a:lnTo>
                  <a:lnTo>
                    <a:pt x="429" y="667"/>
                  </a:lnTo>
                  <a:lnTo>
                    <a:pt x="406" y="669"/>
                  </a:lnTo>
                  <a:lnTo>
                    <a:pt x="385" y="672"/>
                  </a:lnTo>
                  <a:lnTo>
                    <a:pt x="362" y="673"/>
                  </a:lnTo>
                  <a:lnTo>
                    <a:pt x="317" y="674"/>
                  </a:lnTo>
                  <a:lnTo>
                    <a:pt x="271" y="673"/>
                  </a:lnTo>
                  <a:lnTo>
                    <a:pt x="227" y="669"/>
                  </a:lnTo>
                  <a:lnTo>
                    <a:pt x="180" y="665"/>
                  </a:lnTo>
                  <a:lnTo>
                    <a:pt x="136" y="659"/>
                  </a:lnTo>
                  <a:lnTo>
                    <a:pt x="90" y="654"/>
                  </a:lnTo>
                  <a:lnTo>
                    <a:pt x="45" y="646"/>
                  </a:lnTo>
                  <a:lnTo>
                    <a:pt x="0" y="637"/>
                  </a:lnTo>
                  <a:lnTo>
                    <a:pt x="4" y="636"/>
                  </a:lnTo>
                  <a:lnTo>
                    <a:pt x="6" y="632"/>
                  </a:lnTo>
                  <a:lnTo>
                    <a:pt x="10" y="630"/>
                  </a:lnTo>
                  <a:lnTo>
                    <a:pt x="11" y="628"/>
                  </a:lnTo>
                  <a:lnTo>
                    <a:pt x="13" y="621"/>
                  </a:lnTo>
                  <a:lnTo>
                    <a:pt x="14" y="615"/>
                  </a:lnTo>
                  <a:lnTo>
                    <a:pt x="15" y="609"/>
                  </a:lnTo>
                  <a:lnTo>
                    <a:pt x="17" y="602"/>
                  </a:lnTo>
                  <a:lnTo>
                    <a:pt x="19" y="600"/>
                  </a:lnTo>
                  <a:lnTo>
                    <a:pt x="22" y="596"/>
                  </a:lnTo>
                  <a:lnTo>
                    <a:pt x="26" y="594"/>
                  </a:lnTo>
                  <a:lnTo>
                    <a:pt x="30" y="592"/>
                  </a:lnTo>
                  <a:lnTo>
                    <a:pt x="61" y="584"/>
                  </a:lnTo>
                  <a:lnTo>
                    <a:pt x="96" y="575"/>
                  </a:lnTo>
                  <a:lnTo>
                    <a:pt x="132" y="564"/>
                  </a:lnTo>
                  <a:lnTo>
                    <a:pt x="170" y="550"/>
                  </a:lnTo>
                  <a:lnTo>
                    <a:pt x="188" y="542"/>
                  </a:lnTo>
                  <a:lnTo>
                    <a:pt x="207" y="535"/>
                  </a:lnTo>
                  <a:lnTo>
                    <a:pt x="227" y="526"/>
                  </a:lnTo>
                  <a:lnTo>
                    <a:pt x="246" y="516"/>
                  </a:lnTo>
                  <a:lnTo>
                    <a:pt x="265" y="505"/>
                  </a:lnTo>
                  <a:lnTo>
                    <a:pt x="283" y="494"/>
                  </a:lnTo>
                  <a:lnTo>
                    <a:pt x="301" y="482"/>
                  </a:lnTo>
                  <a:lnTo>
                    <a:pt x="319" y="469"/>
                  </a:lnTo>
                  <a:lnTo>
                    <a:pt x="335" y="456"/>
                  </a:lnTo>
                  <a:lnTo>
                    <a:pt x="351" y="443"/>
                  </a:lnTo>
                  <a:lnTo>
                    <a:pt x="367" y="428"/>
                  </a:lnTo>
                  <a:lnTo>
                    <a:pt x="383" y="412"/>
                  </a:lnTo>
                  <a:lnTo>
                    <a:pt x="396" y="395"/>
                  </a:lnTo>
                  <a:lnTo>
                    <a:pt x="410" y="377"/>
                  </a:lnTo>
                  <a:lnTo>
                    <a:pt x="422" y="359"/>
                  </a:lnTo>
                  <a:lnTo>
                    <a:pt x="433" y="340"/>
                  </a:lnTo>
                  <a:lnTo>
                    <a:pt x="443" y="320"/>
                  </a:lnTo>
                  <a:lnTo>
                    <a:pt x="452" y="299"/>
                  </a:lnTo>
                  <a:lnTo>
                    <a:pt x="460" y="277"/>
                  </a:lnTo>
                  <a:lnTo>
                    <a:pt x="467" y="254"/>
                  </a:lnTo>
                  <a:lnTo>
                    <a:pt x="471" y="230"/>
                  </a:lnTo>
                  <a:lnTo>
                    <a:pt x="475" y="205"/>
                  </a:lnTo>
                  <a:lnTo>
                    <a:pt x="476" y="179"/>
                  </a:lnTo>
                  <a:lnTo>
                    <a:pt x="476" y="152"/>
                  </a:lnTo>
                  <a:lnTo>
                    <a:pt x="475" y="132"/>
                  </a:lnTo>
                  <a:lnTo>
                    <a:pt x="472" y="108"/>
                  </a:lnTo>
                  <a:lnTo>
                    <a:pt x="470" y="81"/>
                  </a:lnTo>
                  <a:lnTo>
                    <a:pt x="469" y="55"/>
                  </a:lnTo>
                  <a:lnTo>
                    <a:pt x="469" y="43"/>
                  </a:lnTo>
                  <a:lnTo>
                    <a:pt x="469" y="32"/>
                  </a:lnTo>
                  <a:lnTo>
                    <a:pt x="471" y="22"/>
                  </a:lnTo>
                  <a:lnTo>
                    <a:pt x="474" y="13"/>
                  </a:lnTo>
                  <a:lnTo>
                    <a:pt x="477" y="6"/>
                  </a:lnTo>
                  <a:lnTo>
                    <a:pt x="481" y="2"/>
                  </a:lnTo>
                  <a:lnTo>
                    <a:pt x="484" y="0"/>
                  </a:lnTo>
                  <a:lnTo>
                    <a:pt x="487" y="0"/>
                  </a:lnTo>
                  <a:lnTo>
                    <a:pt x="490" y="0"/>
                  </a:lnTo>
                  <a:lnTo>
                    <a:pt x="494" y="1"/>
                  </a:lnTo>
                  <a:lnTo>
                    <a:pt x="507" y="6"/>
                  </a:lnTo>
                  <a:lnTo>
                    <a:pt x="517" y="13"/>
                  </a:lnTo>
                  <a:lnTo>
                    <a:pt x="527" y="20"/>
                  </a:lnTo>
                  <a:lnTo>
                    <a:pt x="535" y="29"/>
                  </a:lnTo>
                  <a:lnTo>
                    <a:pt x="542" y="41"/>
                  </a:lnTo>
                  <a:lnTo>
                    <a:pt x="548" y="53"/>
                  </a:lnTo>
                  <a:lnTo>
                    <a:pt x="551" y="65"/>
                  </a:lnTo>
                  <a:lnTo>
                    <a:pt x="554" y="80"/>
                  </a:lnTo>
                  <a:lnTo>
                    <a:pt x="556" y="96"/>
                  </a:lnTo>
                  <a:lnTo>
                    <a:pt x="556" y="111"/>
                  </a:lnTo>
                  <a:lnTo>
                    <a:pt x="556" y="128"/>
                  </a:lnTo>
                  <a:lnTo>
                    <a:pt x="554" y="145"/>
                  </a:lnTo>
                  <a:lnTo>
                    <a:pt x="551" y="163"/>
                  </a:lnTo>
                  <a:lnTo>
                    <a:pt x="549" y="181"/>
                  </a:lnTo>
                  <a:lnTo>
                    <a:pt x="544" y="200"/>
                  </a:lnTo>
                  <a:lnTo>
                    <a:pt x="540" y="219"/>
                  </a:lnTo>
                  <a:lnTo>
                    <a:pt x="529" y="256"/>
                  </a:lnTo>
                  <a:lnTo>
                    <a:pt x="516" y="294"/>
                  </a:lnTo>
                  <a:lnTo>
                    <a:pt x="502" y="330"/>
                  </a:lnTo>
                  <a:lnTo>
                    <a:pt x="487" y="365"/>
                  </a:lnTo>
                  <a:lnTo>
                    <a:pt x="472" y="398"/>
                  </a:lnTo>
                  <a:lnTo>
                    <a:pt x="458" y="426"/>
                  </a:lnTo>
                  <a:lnTo>
                    <a:pt x="444" y="450"/>
                  </a:lnTo>
                  <a:lnTo>
                    <a:pt x="432" y="468"/>
                  </a:lnTo>
                  <a:lnTo>
                    <a:pt x="423" y="480"/>
                  </a:lnTo>
                  <a:lnTo>
                    <a:pt x="414" y="489"/>
                  </a:lnTo>
                  <a:lnTo>
                    <a:pt x="404" y="498"/>
                  </a:lnTo>
                  <a:lnTo>
                    <a:pt x="394" y="504"/>
                  </a:lnTo>
                  <a:lnTo>
                    <a:pt x="371" y="517"/>
                  </a:lnTo>
                  <a:lnTo>
                    <a:pt x="350" y="528"/>
                  </a:lnTo>
                  <a:lnTo>
                    <a:pt x="329" y="538"/>
                  </a:lnTo>
                  <a:lnTo>
                    <a:pt x="309" y="548"/>
                  </a:lnTo>
                  <a:lnTo>
                    <a:pt x="301" y="555"/>
                  </a:lnTo>
                  <a:lnTo>
                    <a:pt x="293" y="562"/>
                  </a:lnTo>
                  <a:lnTo>
                    <a:pt x="286" y="569"/>
                  </a:lnTo>
                  <a:lnTo>
                    <a:pt x="282" y="578"/>
                  </a:lnTo>
                  <a:lnTo>
                    <a:pt x="284" y="581"/>
                  </a:lnTo>
                  <a:lnTo>
                    <a:pt x="288" y="583"/>
                  </a:lnTo>
                  <a:lnTo>
                    <a:pt x="295" y="584"/>
                  </a:lnTo>
                  <a:lnTo>
                    <a:pt x="303" y="584"/>
                  </a:lnTo>
                  <a:lnTo>
                    <a:pt x="322" y="583"/>
                  </a:lnTo>
                  <a:lnTo>
                    <a:pt x="347" y="581"/>
                  </a:lnTo>
                  <a:lnTo>
                    <a:pt x="407" y="571"/>
                  </a:lnTo>
                  <a:lnTo>
                    <a:pt x="477" y="558"/>
                  </a:lnTo>
                  <a:lnTo>
                    <a:pt x="549" y="545"/>
                  </a:lnTo>
                  <a:lnTo>
                    <a:pt x="616" y="533"/>
                  </a:lnTo>
                  <a:lnTo>
                    <a:pt x="645" y="530"/>
                  </a:lnTo>
                  <a:lnTo>
                    <a:pt x="671" y="528"/>
                  </a:lnTo>
                  <a:lnTo>
                    <a:pt x="682" y="528"/>
                  </a:lnTo>
                  <a:lnTo>
                    <a:pt x="693" y="528"/>
                  </a:lnTo>
                  <a:lnTo>
                    <a:pt x="700" y="528"/>
                  </a:lnTo>
                  <a:lnTo>
                    <a:pt x="707" y="53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26" name="Freeform 134"/>
            <p:cNvSpPr>
              <a:spLocks/>
            </p:cNvSpPr>
            <p:nvPr/>
          </p:nvSpPr>
          <p:spPr bwMode="auto">
            <a:xfrm>
              <a:off x="3083" y="2333"/>
              <a:ext cx="37" cy="105"/>
            </a:xfrm>
            <a:custGeom>
              <a:avLst/>
              <a:gdLst>
                <a:gd name="T0" fmla="*/ 41 w 148"/>
                <a:gd name="T1" fmla="*/ 420 h 420"/>
                <a:gd name="T2" fmla="*/ 35 w 148"/>
                <a:gd name="T3" fmla="*/ 412 h 420"/>
                <a:gd name="T4" fmla="*/ 29 w 148"/>
                <a:gd name="T5" fmla="*/ 403 h 420"/>
                <a:gd name="T6" fmla="*/ 25 w 148"/>
                <a:gd name="T7" fmla="*/ 393 h 420"/>
                <a:gd name="T8" fmla="*/ 20 w 148"/>
                <a:gd name="T9" fmla="*/ 383 h 420"/>
                <a:gd name="T10" fmla="*/ 14 w 148"/>
                <a:gd name="T11" fmla="*/ 361 h 420"/>
                <a:gd name="T12" fmla="*/ 7 w 148"/>
                <a:gd name="T13" fmla="*/ 336 h 420"/>
                <a:gd name="T14" fmla="*/ 4 w 148"/>
                <a:gd name="T15" fmla="*/ 310 h 420"/>
                <a:gd name="T16" fmla="*/ 1 w 148"/>
                <a:gd name="T17" fmla="*/ 284 h 420"/>
                <a:gd name="T18" fmla="*/ 0 w 148"/>
                <a:gd name="T19" fmla="*/ 256 h 420"/>
                <a:gd name="T20" fmla="*/ 1 w 148"/>
                <a:gd name="T21" fmla="*/ 229 h 420"/>
                <a:gd name="T22" fmla="*/ 5 w 148"/>
                <a:gd name="T23" fmla="*/ 202 h 420"/>
                <a:gd name="T24" fmla="*/ 10 w 148"/>
                <a:gd name="T25" fmla="*/ 177 h 420"/>
                <a:gd name="T26" fmla="*/ 13 w 148"/>
                <a:gd name="T27" fmla="*/ 163 h 420"/>
                <a:gd name="T28" fmla="*/ 16 w 148"/>
                <a:gd name="T29" fmla="*/ 151 h 420"/>
                <a:gd name="T30" fmla="*/ 20 w 148"/>
                <a:gd name="T31" fmla="*/ 139 h 420"/>
                <a:gd name="T32" fmla="*/ 25 w 148"/>
                <a:gd name="T33" fmla="*/ 128 h 420"/>
                <a:gd name="T34" fmla="*/ 29 w 148"/>
                <a:gd name="T35" fmla="*/ 117 h 420"/>
                <a:gd name="T36" fmla="*/ 35 w 148"/>
                <a:gd name="T37" fmla="*/ 107 h 420"/>
                <a:gd name="T38" fmla="*/ 41 w 148"/>
                <a:gd name="T39" fmla="*/ 98 h 420"/>
                <a:gd name="T40" fmla="*/ 47 w 148"/>
                <a:gd name="T41" fmla="*/ 89 h 420"/>
                <a:gd name="T42" fmla="*/ 54 w 148"/>
                <a:gd name="T43" fmla="*/ 81 h 420"/>
                <a:gd name="T44" fmla="*/ 62 w 148"/>
                <a:gd name="T45" fmla="*/ 73 h 420"/>
                <a:gd name="T46" fmla="*/ 69 w 148"/>
                <a:gd name="T47" fmla="*/ 68 h 420"/>
                <a:gd name="T48" fmla="*/ 78 w 148"/>
                <a:gd name="T49" fmla="*/ 62 h 420"/>
                <a:gd name="T50" fmla="*/ 84 w 148"/>
                <a:gd name="T51" fmla="*/ 49 h 420"/>
                <a:gd name="T52" fmla="*/ 93 w 148"/>
                <a:gd name="T53" fmla="*/ 35 h 420"/>
                <a:gd name="T54" fmla="*/ 101 w 148"/>
                <a:gd name="T55" fmla="*/ 22 h 420"/>
                <a:gd name="T56" fmla="*/ 109 w 148"/>
                <a:gd name="T57" fmla="*/ 7 h 420"/>
                <a:gd name="T58" fmla="*/ 118 w 148"/>
                <a:gd name="T59" fmla="*/ 6 h 420"/>
                <a:gd name="T60" fmla="*/ 127 w 148"/>
                <a:gd name="T61" fmla="*/ 4 h 420"/>
                <a:gd name="T62" fmla="*/ 136 w 148"/>
                <a:gd name="T63" fmla="*/ 1 h 420"/>
                <a:gd name="T64" fmla="*/ 146 w 148"/>
                <a:gd name="T65" fmla="*/ 0 h 420"/>
                <a:gd name="T66" fmla="*/ 147 w 148"/>
                <a:gd name="T67" fmla="*/ 60 h 420"/>
                <a:gd name="T68" fmla="*/ 148 w 148"/>
                <a:gd name="T69" fmla="*/ 114 h 420"/>
                <a:gd name="T70" fmla="*/ 148 w 148"/>
                <a:gd name="T71" fmla="*/ 139 h 420"/>
                <a:gd name="T72" fmla="*/ 147 w 148"/>
                <a:gd name="T73" fmla="*/ 164 h 420"/>
                <a:gd name="T74" fmla="*/ 146 w 148"/>
                <a:gd name="T75" fmla="*/ 189 h 420"/>
                <a:gd name="T76" fmla="*/ 144 w 148"/>
                <a:gd name="T77" fmla="*/ 212 h 420"/>
                <a:gd name="T78" fmla="*/ 141 w 148"/>
                <a:gd name="T79" fmla="*/ 237 h 420"/>
                <a:gd name="T80" fmla="*/ 136 w 148"/>
                <a:gd name="T81" fmla="*/ 261 h 420"/>
                <a:gd name="T82" fmla="*/ 129 w 148"/>
                <a:gd name="T83" fmla="*/ 284 h 420"/>
                <a:gd name="T84" fmla="*/ 123 w 148"/>
                <a:gd name="T85" fmla="*/ 309 h 420"/>
                <a:gd name="T86" fmla="*/ 112 w 148"/>
                <a:gd name="T87" fmla="*/ 335 h 420"/>
                <a:gd name="T88" fmla="*/ 101 w 148"/>
                <a:gd name="T89" fmla="*/ 361 h 420"/>
                <a:gd name="T90" fmla="*/ 89 w 148"/>
                <a:gd name="T91" fmla="*/ 386 h 420"/>
                <a:gd name="T92" fmla="*/ 73 w 148"/>
                <a:gd name="T93" fmla="*/ 415 h 420"/>
                <a:gd name="T94" fmla="*/ 56 w 148"/>
                <a:gd name="T95" fmla="*/ 417 h 420"/>
                <a:gd name="T96" fmla="*/ 41 w 148"/>
                <a:gd name="T97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420">
                  <a:moveTo>
                    <a:pt x="41" y="420"/>
                  </a:moveTo>
                  <a:lnTo>
                    <a:pt x="35" y="412"/>
                  </a:lnTo>
                  <a:lnTo>
                    <a:pt x="29" y="403"/>
                  </a:lnTo>
                  <a:lnTo>
                    <a:pt x="25" y="393"/>
                  </a:lnTo>
                  <a:lnTo>
                    <a:pt x="20" y="383"/>
                  </a:lnTo>
                  <a:lnTo>
                    <a:pt x="14" y="361"/>
                  </a:lnTo>
                  <a:lnTo>
                    <a:pt x="7" y="336"/>
                  </a:lnTo>
                  <a:lnTo>
                    <a:pt x="4" y="310"/>
                  </a:lnTo>
                  <a:lnTo>
                    <a:pt x="1" y="284"/>
                  </a:lnTo>
                  <a:lnTo>
                    <a:pt x="0" y="256"/>
                  </a:lnTo>
                  <a:lnTo>
                    <a:pt x="1" y="229"/>
                  </a:lnTo>
                  <a:lnTo>
                    <a:pt x="5" y="202"/>
                  </a:lnTo>
                  <a:lnTo>
                    <a:pt x="10" y="177"/>
                  </a:lnTo>
                  <a:lnTo>
                    <a:pt x="13" y="163"/>
                  </a:lnTo>
                  <a:lnTo>
                    <a:pt x="16" y="151"/>
                  </a:lnTo>
                  <a:lnTo>
                    <a:pt x="20" y="139"/>
                  </a:lnTo>
                  <a:lnTo>
                    <a:pt x="25" y="128"/>
                  </a:lnTo>
                  <a:lnTo>
                    <a:pt x="29" y="117"/>
                  </a:lnTo>
                  <a:lnTo>
                    <a:pt x="35" y="107"/>
                  </a:lnTo>
                  <a:lnTo>
                    <a:pt x="41" y="98"/>
                  </a:lnTo>
                  <a:lnTo>
                    <a:pt x="47" y="89"/>
                  </a:lnTo>
                  <a:lnTo>
                    <a:pt x="54" y="81"/>
                  </a:lnTo>
                  <a:lnTo>
                    <a:pt x="62" y="73"/>
                  </a:lnTo>
                  <a:lnTo>
                    <a:pt x="69" y="68"/>
                  </a:lnTo>
                  <a:lnTo>
                    <a:pt x="78" y="62"/>
                  </a:lnTo>
                  <a:lnTo>
                    <a:pt x="84" y="49"/>
                  </a:lnTo>
                  <a:lnTo>
                    <a:pt x="93" y="35"/>
                  </a:lnTo>
                  <a:lnTo>
                    <a:pt x="101" y="22"/>
                  </a:lnTo>
                  <a:lnTo>
                    <a:pt x="109" y="7"/>
                  </a:lnTo>
                  <a:lnTo>
                    <a:pt x="118" y="6"/>
                  </a:lnTo>
                  <a:lnTo>
                    <a:pt x="127" y="4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47" y="60"/>
                  </a:lnTo>
                  <a:lnTo>
                    <a:pt x="148" y="114"/>
                  </a:lnTo>
                  <a:lnTo>
                    <a:pt x="148" y="139"/>
                  </a:lnTo>
                  <a:lnTo>
                    <a:pt x="147" y="164"/>
                  </a:lnTo>
                  <a:lnTo>
                    <a:pt x="146" y="189"/>
                  </a:lnTo>
                  <a:lnTo>
                    <a:pt x="144" y="212"/>
                  </a:lnTo>
                  <a:lnTo>
                    <a:pt x="141" y="237"/>
                  </a:lnTo>
                  <a:lnTo>
                    <a:pt x="136" y="261"/>
                  </a:lnTo>
                  <a:lnTo>
                    <a:pt x="129" y="284"/>
                  </a:lnTo>
                  <a:lnTo>
                    <a:pt x="123" y="309"/>
                  </a:lnTo>
                  <a:lnTo>
                    <a:pt x="112" y="335"/>
                  </a:lnTo>
                  <a:lnTo>
                    <a:pt x="101" y="361"/>
                  </a:lnTo>
                  <a:lnTo>
                    <a:pt x="89" y="386"/>
                  </a:lnTo>
                  <a:lnTo>
                    <a:pt x="73" y="415"/>
                  </a:lnTo>
                  <a:lnTo>
                    <a:pt x="56" y="417"/>
                  </a:lnTo>
                  <a:lnTo>
                    <a:pt x="41" y="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27" name="Freeform 135"/>
            <p:cNvSpPr>
              <a:spLocks/>
            </p:cNvSpPr>
            <p:nvPr/>
          </p:nvSpPr>
          <p:spPr bwMode="auto">
            <a:xfrm>
              <a:off x="3083" y="2333"/>
              <a:ext cx="37" cy="105"/>
            </a:xfrm>
            <a:custGeom>
              <a:avLst/>
              <a:gdLst>
                <a:gd name="T0" fmla="*/ 41 w 148"/>
                <a:gd name="T1" fmla="*/ 420 h 420"/>
                <a:gd name="T2" fmla="*/ 35 w 148"/>
                <a:gd name="T3" fmla="*/ 412 h 420"/>
                <a:gd name="T4" fmla="*/ 29 w 148"/>
                <a:gd name="T5" fmla="*/ 403 h 420"/>
                <a:gd name="T6" fmla="*/ 25 w 148"/>
                <a:gd name="T7" fmla="*/ 393 h 420"/>
                <a:gd name="T8" fmla="*/ 20 w 148"/>
                <a:gd name="T9" fmla="*/ 383 h 420"/>
                <a:gd name="T10" fmla="*/ 14 w 148"/>
                <a:gd name="T11" fmla="*/ 361 h 420"/>
                <a:gd name="T12" fmla="*/ 7 w 148"/>
                <a:gd name="T13" fmla="*/ 336 h 420"/>
                <a:gd name="T14" fmla="*/ 4 w 148"/>
                <a:gd name="T15" fmla="*/ 310 h 420"/>
                <a:gd name="T16" fmla="*/ 1 w 148"/>
                <a:gd name="T17" fmla="*/ 284 h 420"/>
                <a:gd name="T18" fmla="*/ 0 w 148"/>
                <a:gd name="T19" fmla="*/ 256 h 420"/>
                <a:gd name="T20" fmla="*/ 1 w 148"/>
                <a:gd name="T21" fmla="*/ 229 h 420"/>
                <a:gd name="T22" fmla="*/ 5 w 148"/>
                <a:gd name="T23" fmla="*/ 202 h 420"/>
                <a:gd name="T24" fmla="*/ 10 w 148"/>
                <a:gd name="T25" fmla="*/ 177 h 420"/>
                <a:gd name="T26" fmla="*/ 13 w 148"/>
                <a:gd name="T27" fmla="*/ 163 h 420"/>
                <a:gd name="T28" fmla="*/ 16 w 148"/>
                <a:gd name="T29" fmla="*/ 151 h 420"/>
                <a:gd name="T30" fmla="*/ 20 w 148"/>
                <a:gd name="T31" fmla="*/ 139 h 420"/>
                <a:gd name="T32" fmla="*/ 25 w 148"/>
                <a:gd name="T33" fmla="*/ 128 h 420"/>
                <a:gd name="T34" fmla="*/ 29 w 148"/>
                <a:gd name="T35" fmla="*/ 117 h 420"/>
                <a:gd name="T36" fmla="*/ 35 w 148"/>
                <a:gd name="T37" fmla="*/ 107 h 420"/>
                <a:gd name="T38" fmla="*/ 41 w 148"/>
                <a:gd name="T39" fmla="*/ 98 h 420"/>
                <a:gd name="T40" fmla="*/ 47 w 148"/>
                <a:gd name="T41" fmla="*/ 89 h 420"/>
                <a:gd name="T42" fmla="*/ 54 w 148"/>
                <a:gd name="T43" fmla="*/ 81 h 420"/>
                <a:gd name="T44" fmla="*/ 62 w 148"/>
                <a:gd name="T45" fmla="*/ 73 h 420"/>
                <a:gd name="T46" fmla="*/ 69 w 148"/>
                <a:gd name="T47" fmla="*/ 68 h 420"/>
                <a:gd name="T48" fmla="*/ 78 w 148"/>
                <a:gd name="T49" fmla="*/ 62 h 420"/>
                <a:gd name="T50" fmla="*/ 84 w 148"/>
                <a:gd name="T51" fmla="*/ 49 h 420"/>
                <a:gd name="T52" fmla="*/ 93 w 148"/>
                <a:gd name="T53" fmla="*/ 35 h 420"/>
                <a:gd name="T54" fmla="*/ 101 w 148"/>
                <a:gd name="T55" fmla="*/ 22 h 420"/>
                <a:gd name="T56" fmla="*/ 109 w 148"/>
                <a:gd name="T57" fmla="*/ 7 h 420"/>
                <a:gd name="T58" fmla="*/ 118 w 148"/>
                <a:gd name="T59" fmla="*/ 6 h 420"/>
                <a:gd name="T60" fmla="*/ 127 w 148"/>
                <a:gd name="T61" fmla="*/ 4 h 420"/>
                <a:gd name="T62" fmla="*/ 136 w 148"/>
                <a:gd name="T63" fmla="*/ 1 h 420"/>
                <a:gd name="T64" fmla="*/ 146 w 148"/>
                <a:gd name="T65" fmla="*/ 0 h 420"/>
                <a:gd name="T66" fmla="*/ 147 w 148"/>
                <a:gd name="T67" fmla="*/ 60 h 420"/>
                <a:gd name="T68" fmla="*/ 148 w 148"/>
                <a:gd name="T69" fmla="*/ 114 h 420"/>
                <a:gd name="T70" fmla="*/ 148 w 148"/>
                <a:gd name="T71" fmla="*/ 139 h 420"/>
                <a:gd name="T72" fmla="*/ 147 w 148"/>
                <a:gd name="T73" fmla="*/ 164 h 420"/>
                <a:gd name="T74" fmla="*/ 146 w 148"/>
                <a:gd name="T75" fmla="*/ 189 h 420"/>
                <a:gd name="T76" fmla="*/ 144 w 148"/>
                <a:gd name="T77" fmla="*/ 212 h 420"/>
                <a:gd name="T78" fmla="*/ 141 w 148"/>
                <a:gd name="T79" fmla="*/ 237 h 420"/>
                <a:gd name="T80" fmla="*/ 136 w 148"/>
                <a:gd name="T81" fmla="*/ 261 h 420"/>
                <a:gd name="T82" fmla="*/ 129 w 148"/>
                <a:gd name="T83" fmla="*/ 284 h 420"/>
                <a:gd name="T84" fmla="*/ 123 w 148"/>
                <a:gd name="T85" fmla="*/ 309 h 420"/>
                <a:gd name="T86" fmla="*/ 112 w 148"/>
                <a:gd name="T87" fmla="*/ 335 h 420"/>
                <a:gd name="T88" fmla="*/ 101 w 148"/>
                <a:gd name="T89" fmla="*/ 361 h 420"/>
                <a:gd name="T90" fmla="*/ 89 w 148"/>
                <a:gd name="T91" fmla="*/ 386 h 420"/>
                <a:gd name="T92" fmla="*/ 73 w 148"/>
                <a:gd name="T93" fmla="*/ 415 h 420"/>
                <a:gd name="T94" fmla="*/ 56 w 148"/>
                <a:gd name="T95" fmla="*/ 417 h 420"/>
                <a:gd name="T96" fmla="*/ 41 w 148"/>
                <a:gd name="T97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420">
                  <a:moveTo>
                    <a:pt x="41" y="420"/>
                  </a:moveTo>
                  <a:lnTo>
                    <a:pt x="35" y="412"/>
                  </a:lnTo>
                  <a:lnTo>
                    <a:pt x="29" y="403"/>
                  </a:lnTo>
                  <a:lnTo>
                    <a:pt x="25" y="393"/>
                  </a:lnTo>
                  <a:lnTo>
                    <a:pt x="20" y="383"/>
                  </a:lnTo>
                  <a:lnTo>
                    <a:pt x="14" y="361"/>
                  </a:lnTo>
                  <a:lnTo>
                    <a:pt x="7" y="336"/>
                  </a:lnTo>
                  <a:lnTo>
                    <a:pt x="4" y="310"/>
                  </a:lnTo>
                  <a:lnTo>
                    <a:pt x="1" y="284"/>
                  </a:lnTo>
                  <a:lnTo>
                    <a:pt x="0" y="256"/>
                  </a:lnTo>
                  <a:lnTo>
                    <a:pt x="1" y="229"/>
                  </a:lnTo>
                  <a:lnTo>
                    <a:pt x="5" y="202"/>
                  </a:lnTo>
                  <a:lnTo>
                    <a:pt x="10" y="177"/>
                  </a:lnTo>
                  <a:lnTo>
                    <a:pt x="13" y="163"/>
                  </a:lnTo>
                  <a:lnTo>
                    <a:pt x="16" y="151"/>
                  </a:lnTo>
                  <a:lnTo>
                    <a:pt x="20" y="139"/>
                  </a:lnTo>
                  <a:lnTo>
                    <a:pt x="25" y="128"/>
                  </a:lnTo>
                  <a:lnTo>
                    <a:pt x="29" y="117"/>
                  </a:lnTo>
                  <a:lnTo>
                    <a:pt x="35" y="107"/>
                  </a:lnTo>
                  <a:lnTo>
                    <a:pt x="41" y="98"/>
                  </a:lnTo>
                  <a:lnTo>
                    <a:pt x="47" y="89"/>
                  </a:lnTo>
                  <a:lnTo>
                    <a:pt x="54" y="81"/>
                  </a:lnTo>
                  <a:lnTo>
                    <a:pt x="62" y="73"/>
                  </a:lnTo>
                  <a:lnTo>
                    <a:pt x="69" y="68"/>
                  </a:lnTo>
                  <a:lnTo>
                    <a:pt x="78" y="62"/>
                  </a:lnTo>
                  <a:lnTo>
                    <a:pt x="84" y="49"/>
                  </a:lnTo>
                  <a:lnTo>
                    <a:pt x="93" y="35"/>
                  </a:lnTo>
                  <a:lnTo>
                    <a:pt x="101" y="22"/>
                  </a:lnTo>
                  <a:lnTo>
                    <a:pt x="109" y="7"/>
                  </a:lnTo>
                  <a:lnTo>
                    <a:pt x="118" y="6"/>
                  </a:lnTo>
                  <a:lnTo>
                    <a:pt x="127" y="4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47" y="60"/>
                  </a:lnTo>
                  <a:lnTo>
                    <a:pt x="148" y="114"/>
                  </a:lnTo>
                  <a:lnTo>
                    <a:pt x="148" y="139"/>
                  </a:lnTo>
                  <a:lnTo>
                    <a:pt x="147" y="164"/>
                  </a:lnTo>
                  <a:lnTo>
                    <a:pt x="146" y="189"/>
                  </a:lnTo>
                  <a:lnTo>
                    <a:pt x="144" y="212"/>
                  </a:lnTo>
                  <a:lnTo>
                    <a:pt x="141" y="237"/>
                  </a:lnTo>
                  <a:lnTo>
                    <a:pt x="136" y="261"/>
                  </a:lnTo>
                  <a:lnTo>
                    <a:pt x="129" y="284"/>
                  </a:lnTo>
                  <a:lnTo>
                    <a:pt x="123" y="309"/>
                  </a:lnTo>
                  <a:lnTo>
                    <a:pt x="112" y="335"/>
                  </a:lnTo>
                  <a:lnTo>
                    <a:pt x="101" y="361"/>
                  </a:lnTo>
                  <a:lnTo>
                    <a:pt x="89" y="386"/>
                  </a:lnTo>
                  <a:lnTo>
                    <a:pt x="73" y="415"/>
                  </a:lnTo>
                  <a:lnTo>
                    <a:pt x="56" y="417"/>
                  </a:lnTo>
                  <a:lnTo>
                    <a:pt x="41" y="4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28" name="Freeform 136"/>
            <p:cNvSpPr>
              <a:spLocks/>
            </p:cNvSpPr>
            <p:nvPr/>
          </p:nvSpPr>
          <p:spPr bwMode="auto">
            <a:xfrm>
              <a:off x="1911" y="1895"/>
              <a:ext cx="289" cy="362"/>
            </a:xfrm>
            <a:custGeom>
              <a:avLst/>
              <a:gdLst>
                <a:gd name="T0" fmla="*/ 533 w 1158"/>
                <a:gd name="T1" fmla="*/ 1428 h 1448"/>
                <a:gd name="T2" fmla="*/ 474 w 1158"/>
                <a:gd name="T3" fmla="*/ 1400 h 1448"/>
                <a:gd name="T4" fmla="*/ 429 w 1158"/>
                <a:gd name="T5" fmla="*/ 1361 h 1448"/>
                <a:gd name="T6" fmla="*/ 396 w 1158"/>
                <a:gd name="T7" fmla="*/ 1311 h 1448"/>
                <a:gd name="T8" fmla="*/ 375 w 1158"/>
                <a:gd name="T9" fmla="*/ 1254 h 1448"/>
                <a:gd name="T10" fmla="*/ 365 w 1158"/>
                <a:gd name="T11" fmla="*/ 1190 h 1448"/>
                <a:gd name="T12" fmla="*/ 367 w 1158"/>
                <a:gd name="T13" fmla="*/ 1065 h 1448"/>
                <a:gd name="T14" fmla="*/ 412 w 1158"/>
                <a:gd name="T15" fmla="*/ 952 h 1448"/>
                <a:gd name="T16" fmla="*/ 464 w 1158"/>
                <a:gd name="T17" fmla="*/ 878 h 1448"/>
                <a:gd name="T18" fmla="*/ 530 w 1158"/>
                <a:gd name="T19" fmla="*/ 827 h 1448"/>
                <a:gd name="T20" fmla="*/ 628 w 1158"/>
                <a:gd name="T21" fmla="*/ 792 h 1448"/>
                <a:gd name="T22" fmla="*/ 687 w 1158"/>
                <a:gd name="T23" fmla="*/ 771 h 1448"/>
                <a:gd name="T24" fmla="*/ 695 w 1158"/>
                <a:gd name="T25" fmla="*/ 748 h 1448"/>
                <a:gd name="T26" fmla="*/ 656 w 1158"/>
                <a:gd name="T27" fmla="*/ 717 h 1448"/>
                <a:gd name="T28" fmla="*/ 573 w 1158"/>
                <a:gd name="T29" fmla="*/ 696 h 1448"/>
                <a:gd name="T30" fmla="*/ 430 w 1158"/>
                <a:gd name="T31" fmla="*/ 682 h 1448"/>
                <a:gd name="T32" fmla="*/ 80 w 1158"/>
                <a:gd name="T33" fmla="*/ 673 h 1448"/>
                <a:gd name="T34" fmla="*/ 1 w 1158"/>
                <a:gd name="T35" fmla="*/ 655 h 1448"/>
                <a:gd name="T36" fmla="*/ 38 w 1158"/>
                <a:gd name="T37" fmla="*/ 606 h 1448"/>
                <a:gd name="T38" fmla="*/ 189 w 1158"/>
                <a:gd name="T39" fmla="*/ 604 h 1448"/>
                <a:gd name="T40" fmla="*/ 359 w 1158"/>
                <a:gd name="T41" fmla="*/ 618 h 1448"/>
                <a:gd name="T42" fmla="*/ 540 w 1158"/>
                <a:gd name="T43" fmla="*/ 643 h 1448"/>
                <a:gd name="T44" fmla="*/ 686 w 1158"/>
                <a:gd name="T45" fmla="*/ 633 h 1448"/>
                <a:gd name="T46" fmla="*/ 696 w 1158"/>
                <a:gd name="T47" fmla="*/ 481 h 1448"/>
                <a:gd name="T48" fmla="*/ 684 w 1158"/>
                <a:gd name="T49" fmla="*/ 284 h 1448"/>
                <a:gd name="T50" fmla="*/ 668 w 1158"/>
                <a:gd name="T51" fmla="*/ 100 h 1448"/>
                <a:gd name="T52" fmla="*/ 675 w 1158"/>
                <a:gd name="T53" fmla="*/ 33 h 1448"/>
                <a:gd name="T54" fmla="*/ 701 w 1158"/>
                <a:gd name="T55" fmla="*/ 4 h 1448"/>
                <a:gd name="T56" fmla="*/ 716 w 1158"/>
                <a:gd name="T57" fmla="*/ 3 h 1448"/>
                <a:gd name="T58" fmla="*/ 732 w 1158"/>
                <a:gd name="T59" fmla="*/ 46 h 1448"/>
                <a:gd name="T60" fmla="*/ 750 w 1158"/>
                <a:gd name="T61" fmla="*/ 176 h 1448"/>
                <a:gd name="T62" fmla="*/ 751 w 1158"/>
                <a:gd name="T63" fmla="*/ 351 h 1448"/>
                <a:gd name="T64" fmla="*/ 743 w 1158"/>
                <a:gd name="T65" fmla="*/ 615 h 1448"/>
                <a:gd name="T66" fmla="*/ 748 w 1158"/>
                <a:gd name="T67" fmla="*/ 737 h 1448"/>
                <a:gd name="T68" fmla="*/ 764 w 1158"/>
                <a:gd name="T69" fmla="*/ 744 h 1448"/>
                <a:gd name="T70" fmla="*/ 801 w 1158"/>
                <a:gd name="T71" fmla="*/ 734 h 1448"/>
                <a:gd name="T72" fmla="*/ 842 w 1158"/>
                <a:gd name="T73" fmla="*/ 688 h 1448"/>
                <a:gd name="T74" fmla="*/ 935 w 1158"/>
                <a:gd name="T75" fmla="*/ 537 h 1448"/>
                <a:gd name="T76" fmla="*/ 994 w 1158"/>
                <a:gd name="T77" fmla="*/ 454 h 1448"/>
                <a:gd name="T78" fmla="*/ 1024 w 1158"/>
                <a:gd name="T79" fmla="*/ 473 h 1448"/>
                <a:gd name="T80" fmla="*/ 1004 w 1158"/>
                <a:gd name="T81" fmla="*/ 521 h 1448"/>
                <a:gd name="T82" fmla="*/ 942 w 1158"/>
                <a:gd name="T83" fmla="*/ 596 h 1448"/>
                <a:gd name="T84" fmla="*/ 904 w 1158"/>
                <a:gd name="T85" fmla="*/ 652 h 1448"/>
                <a:gd name="T86" fmla="*/ 899 w 1158"/>
                <a:gd name="T87" fmla="*/ 701 h 1448"/>
                <a:gd name="T88" fmla="*/ 974 w 1158"/>
                <a:gd name="T89" fmla="*/ 676 h 1448"/>
                <a:gd name="T90" fmla="*/ 1079 w 1158"/>
                <a:gd name="T91" fmla="*/ 631 h 1448"/>
                <a:gd name="T92" fmla="*/ 1130 w 1158"/>
                <a:gd name="T93" fmla="*/ 629 h 1448"/>
                <a:gd name="T94" fmla="*/ 1157 w 1158"/>
                <a:gd name="T95" fmla="*/ 661 h 1448"/>
                <a:gd name="T96" fmla="*/ 1123 w 1158"/>
                <a:gd name="T97" fmla="*/ 678 h 1448"/>
                <a:gd name="T98" fmla="*/ 926 w 1158"/>
                <a:gd name="T99" fmla="*/ 737 h 1448"/>
                <a:gd name="T100" fmla="*/ 867 w 1158"/>
                <a:gd name="T101" fmla="*/ 763 h 1448"/>
                <a:gd name="T102" fmla="*/ 840 w 1158"/>
                <a:gd name="T103" fmla="*/ 786 h 1448"/>
                <a:gd name="T104" fmla="*/ 839 w 1158"/>
                <a:gd name="T105" fmla="*/ 811 h 1448"/>
                <a:gd name="T106" fmla="*/ 912 w 1158"/>
                <a:gd name="T107" fmla="*/ 890 h 1448"/>
                <a:gd name="T108" fmla="*/ 991 w 1158"/>
                <a:gd name="T109" fmla="*/ 982 h 1448"/>
                <a:gd name="T110" fmla="*/ 1014 w 1158"/>
                <a:gd name="T111" fmla="*/ 1050 h 1448"/>
                <a:gd name="T112" fmla="*/ 1009 w 1158"/>
                <a:gd name="T113" fmla="*/ 1161 h 1448"/>
                <a:gd name="T114" fmla="*/ 990 w 1158"/>
                <a:gd name="T115" fmla="*/ 1253 h 1448"/>
                <a:gd name="T116" fmla="*/ 956 w 1158"/>
                <a:gd name="T117" fmla="*/ 1327 h 1448"/>
                <a:gd name="T118" fmla="*/ 906 w 1158"/>
                <a:gd name="T119" fmla="*/ 1383 h 1448"/>
                <a:gd name="T120" fmla="*/ 841 w 1158"/>
                <a:gd name="T121" fmla="*/ 1421 h 1448"/>
                <a:gd name="T122" fmla="*/ 761 w 1158"/>
                <a:gd name="T123" fmla="*/ 1443 h 1448"/>
                <a:gd name="T124" fmla="*/ 668 w 1158"/>
                <a:gd name="T125" fmla="*/ 1447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8" h="1448">
                  <a:moveTo>
                    <a:pt x="588" y="1440"/>
                  </a:moveTo>
                  <a:lnTo>
                    <a:pt x="568" y="1437"/>
                  </a:lnTo>
                  <a:lnTo>
                    <a:pt x="550" y="1433"/>
                  </a:lnTo>
                  <a:lnTo>
                    <a:pt x="533" y="1428"/>
                  </a:lnTo>
                  <a:lnTo>
                    <a:pt x="518" y="1423"/>
                  </a:lnTo>
                  <a:lnTo>
                    <a:pt x="502" y="1416"/>
                  </a:lnTo>
                  <a:lnTo>
                    <a:pt x="487" y="1408"/>
                  </a:lnTo>
                  <a:lnTo>
                    <a:pt x="474" y="1400"/>
                  </a:lnTo>
                  <a:lnTo>
                    <a:pt x="461" y="1391"/>
                  </a:lnTo>
                  <a:lnTo>
                    <a:pt x="450" y="1382"/>
                  </a:lnTo>
                  <a:lnTo>
                    <a:pt x="439" y="1372"/>
                  </a:lnTo>
                  <a:lnTo>
                    <a:pt x="429" y="1361"/>
                  </a:lnTo>
                  <a:lnTo>
                    <a:pt x="420" y="1350"/>
                  </a:lnTo>
                  <a:lnTo>
                    <a:pt x="411" y="1337"/>
                  </a:lnTo>
                  <a:lnTo>
                    <a:pt x="403" y="1325"/>
                  </a:lnTo>
                  <a:lnTo>
                    <a:pt x="396" y="1311"/>
                  </a:lnTo>
                  <a:lnTo>
                    <a:pt x="390" y="1298"/>
                  </a:lnTo>
                  <a:lnTo>
                    <a:pt x="384" y="1283"/>
                  </a:lnTo>
                  <a:lnTo>
                    <a:pt x="380" y="1269"/>
                  </a:lnTo>
                  <a:lnTo>
                    <a:pt x="375" y="1254"/>
                  </a:lnTo>
                  <a:lnTo>
                    <a:pt x="372" y="1238"/>
                  </a:lnTo>
                  <a:lnTo>
                    <a:pt x="368" y="1223"/>
                  </a:lnTo>
                  <a:lnTo>
                    <a:pt x="366" y="1206"/>
                  </a:lnTo>
                  <a:lnTo>
                    <a:pt x="365" y="1190"/>
                  </a:lnTo>
                  <a:lnTo>
                    <a:pt x="364" y="1172"/>
                  </a:lnTo>
                  <a:lnTo>
                    <a:pt x="363" y="1138"/>
                  </a:lnTo>
                  <a:lnTo>
                    <a:pt x="364" y="1103"/>
                  </a:lnTo>
                  <a:lnTo>
                    <a:pt x="367" y="1065"/>
                  </a:lnTo>
                  <a:lnTo>
                    <a:pt x="372" y="1028"/>
                  </a:lnTo>
                  <a:lnTo>
                    <a:pt x="386" y="1001"/>
                  </a:lnTo>
                  <a:lnTo>
                    <a:pt x="400" y="976"/>
                  </a:lnTo>
                  <a:lnTo>
                    <a:pt x="412" y="952"/>
                  </a:lnTo>
                  <a:lnTo>
                    <a:pt x="424" y="931"/>
                  </a:lnTo>
                  <a:lnTo>
                    <a:pt x="437" y="912"/>
                  </a:lnTo>
                  <a:lnTo>
                    <a:pt x="450" y="895"/>
                  </a:lnTo>
                  <a:lnTo>
                    <a:pt x="464" y="878"/>
                  </a:lnTo>
                  <a:lnTo>
                    <a:pt x="478" y="863"/>
                  </a:lnTo>
                  <a:lnTo>
                    <a:pt x="494" y="851"/>
                  </a:lnTo>
                  <a:lnTo>
                    <a:pt x="511" y="839"/>
                  </a:lnTo>
                  <a:lnTo>
                    <a:pt x="530" y="827"/>
                  </a:lnTo>
                  <a:lnTo>
                    <a:pt x="551" y="817"/>
                  </a:lnTo>
                  <a:lnTo>
                    <a:pt x="574" y="808"/>
                  </a:lnTo>
                  <a:lnTo>
                    <a:pt x="600" y="799"/>
                  </a:lnTo>
                  <a:lnTo>
                    <a:pt x="628" y="792"/>
                  </a:lnTo>
                  <a:lnTo>
                    <a:pt x="659" y="784"/>
                  </a:lnTo>
                  <a:lnTo>
                    <a:pt x="670" y="780"/>
                  </a:lnTo>
                  <a:lnTo>
                    <a:pt x="683" y="775"/>
                  </a:lnTo>
                  <a:lnTo>
                    <a:pt x="687" y="771"/>
                  </a:lnTo>
                  <a:lnTo>
                    <a:pt x="692" y="767"/>
                  </a:lnTo>
                  <a:lnTo>
                    <a:pt x="694" y="762"/>
                  </a:lnTo>
                  <a:lnTo>
                    <a:pt x="696" y="757"/>
                  </a:lnTo>
                  <a:lnTo>
                    <a:pt x="695" y="748"/>
                  </a:lnTo>
                  <a:lnTo>
                    <a:pt x="691" y="739"/>
                  </a:lnTo>
                  <a:lnTo>
                    <a:pt x="682" y="731"/>
                  </a:lnTo>
                  <a:lnTo>
                    <a:pt x="670" y="723"/>
                  </a:lnTo>
                  <a:lnTo>
                    <a:pt x="656" y="717"/>
                  </a:lnTo>
                  <a:lnTo>
                    <a:pt x="639" y="711"/>
                  </a:lnTo>
                  <a:lnTo>
                    <a:pt x="619" y="705"/>
                  </a:lnTo>
                  <a:lnTo>
                    <a:pt x="597" y="701"/>
                  </a:lnTo>
                  <a:lnTo>
                    <a:pt x="573" y="696"/>
                  </a:lnTo>
                  <a:lnTo>
                    <a:pt x="547" y="693"/>
                  </a:lnTo>
                  <a:lnTo>
                    <a:pt x="519" y="689"/>
                  </a:lnTo>
                  <a:lnTo>
                    <a:pt x="491" y="686"/>
                  </a:lnTo>
                  <a:lnTo>
                    <a:pt x="430" y="682"/>
                  </a:lnTo>
                  <a:lnTo>
                    <a:pt x="366" y="678"/>
                  </a:lnTo>
                  <a:lnTo>
                    <a:pt x="240" y="675"/>
                  </a:lnTo>
                  <a:lnTo>
                    <a:pt x="127" y="674"/>
                  </a:lnTo>
                  <a:lnTo>
                    <a:pt x="80" y="673"/>
                  </a:lnTo>
                  <a:lnTo>
                    <a:pt x="42" y="671"/>
                  </a:lnTo>
                  <a:lnTo>
                    <a:pt x="15" y="670"/>
                  </a:lnTo>
                  <a:lnTo>
                    <a:pt x="0" y="667"/>
                  </a:lnTo>
                  <a:lnTo>
                    <a:pt x="1" y="655"/>
                  </a:lnTo>
                  <a:lnTo>
                    <a:pt x="2" y="638"/>
                  </a:lnTo>
                  <a:lnTo>
                    <a:pt x="3" y="622"/>
                  </a:lnTo>
                  <a:lnTo>
                    <a:pt x="3" y="611"/>
                  </a:lnTo>
                  <a:lnTo>
                    <a:pt x="38" y="606"/>
                  </a:lnTo>
                  <a:lnTo>
                    <a:pt x="73" y="604"/>
                  </a:lnTo>
                  <a:lnTo>
                    <a:pt x="111" y="603"/>
                  </a:lnTo>
                  <a:lnTo>
                    <a:pt x="149" y="603"/>
                  </a:lnTo>
                  <a:lnTo>
                    <a:pt x="189" y="604"/>
                  </a:lnTo>
                  <a:lnTo>
                    <a:pt x="230" y="606"/>
                  </a:lnTo>
                  <a:lnTo>
                    <a:pt x="272" y="609"/>
                  </a:lnTo>
                  <a:lnTo>
                    <a:pt x="316" y="613"/>
                  </a:lnTo>
                  <a:lnTo>
                    <a:pt x="359" y="618"/>
                  </a:lnTo>
                  <a:lnTo>
                    <a:pt x="403" y="622"/>
                  </a:lnTo>
                  <a:lnTo>
                    <a:pt x="448" y="629"/>
                  </a:lnTo>
                  <a:lnTo>
                    <a:pt x="494" y="635"/>
                  </a:lnTo>
                  <a:lnTo>
                    <a:pt x="540" y="643"/>
                  </a:lnTo>
                  <a:lnTo>
                    <a:pt x="586" y="651"/>
                  </a:lnTo>
                  <a:lnTo>
                    <a:pt x="632" y="660"/>
                  </a:lnTo>
                  <a:lnTo>
                    <a:pt x="679" y="670"/>
                  </a:lnTo>
                  <a:lnTo>
                    <a:pt x="686" y="633"/>
                  </a:lnTo>
                  <a:lnTo>
                    <a:pt x="692" y="596"/>
                  </a:lnTo>
                  <a:lnTo>
                    <a:pt x="695" y="558"/>
                  </a:lnTo>
                  <a:lnTo>
                    <a:pt x="696" y="519"/>
                  </a:lnTo>
                  <a:lnTo>
                    <a:pt x="696" y="481"/>
                  </a:lnTo>
                  <a:lnTo>
                    <a:pt x="695" y="441"/>
                  </a:lnTo>
                  <a:lnTo>
                    <a:pt x="693" y="402"/>
                  </a:lnTo>
                  <a:lnTo>
                    <a:pt x="691" y="363"/>
                  </a:lnTo>
                  <a:lnTo>
                    <a:pt x="684" y="284"/>
                  </a:lnTo>
                  <a:lnTo>
                    <a:pt x="676" y="208"/>
                  </a:lnTo>
                  <a:lnTo>
                    <a:pt x="673" y="171"/>
                  </a:lnTo>
                  <a:lnTo>
                    <a:pt x="670" y="135"/>
                  </a:lnTo>
                  <a:lnTo>
                    <a:pt x="668" y="100"/>
                  </a:lnTo>
                  <a:lnTo>
                    <a:pt x="667" y="65"/>
                  </a:lnTo>
                  <a:lnTo>
                    <a:pt x="668" y="54"/>
                  </a:lnTo>
                  <a:lnTo>
                    <a:pt x="671" y="43"/>
                  </a:lnTo>
                  <a:lnTo>
                    <a:pt x="675" y="33"/>
                  </a:lnTo>
                  <a:lnTo>
                    <a:pt x="679" y="24"/>
                  </a:lnTo>
                  <a:lnTo>
                    <a:pt x="685" y="17"/>
                  </a:lnTo>
                  <a:lnTo>
                    <a:pt x="693" y="10"/>
                  </a:lnTo>
                  <a:lnTo>
                    <a:pt x="701" y="4"/>
                  </a:lnTo>
                  <a:lnTo>
                    <a:pt x="710" y="0"/>
                  </a:lnTo>
                  <a:lnTo>
                    <a:pt x="712" y="0"/>
                  </a:lnTo>
                  <a:lnTo>
                    <a:pt x="714" y="1"/>
                  </a:lnTo>
                  <a:lnTo>
                    <a:pt x="716" y="3"/>
                  </a:lnTo>
                  <a:lnTo>
                    <a:pt x="719" y="7"/>
                  </a:lnTo>
                  <a:lnTo>
                    <a:pt x="723" y="16"/>
                  </a:lnTo>
                  <a:lnTo>
                    <a:pt x="726" y="26"/>
                  </a:lnTo>
                  <a:lnTo>
                    <a:pt x="732" y="46"/>
                  </a:lnTo>
                  <a:lnTo>
                    <a:pt x="735" y="56"/>
                  </a:lnTo>
                  <a:lnTo>
                    <a:pt x="742" y="95"/>
                  </a:lnTo>
                  <a:lnTo>
                    <a:pt x="747" y="135"/>
                  </a:lnTo>
                  <a:lnTo>
                    <a:pt x="750" y="176"/>
                  </a:lnTo>
                  <a:lnTo>
                    <a:pt x="751" y="219"/>
                  </a:lnTo>
                  <a:lnTo>
                    <a:pt x="752" y="263"/>
                  </a:lnTo>
                  <a:lnTo>
                    <a:pt x="752" y="307"/>
                  </a:lnTo>
                  <a:lnTo>
                    <a:pt x="751" y="351"/>
                  </a:lnTo>
                  <a:lnTo>
                    <a:pt x="750" y="396"/>
                  </a:lnTo>
                  <a:lnTo>
                    <a:pt x="747" y="485"/>
                  </a:lnTo>
                  <a:lnTo>
                    <a:pt x="744" y="573"/>
                  </a:lnTo>
                  <a:lnTo>
                    <a:pt x="743" y="615"/>
                  </a:lnTo>
                  <a:lnTo>
                    <a:pt x="744" y="656"/>
                  </a:lnTo>
                  <a:lnTo>
                    <a:pt x="746" y="695"/>
                  </a:lnTo>
                  <a:lnTo>
                    <a:pt x="748" y="733"/>
                  </a:lnTo>
                  <a:lnTo>
                    <a:pt x="748" y="737"/>
                  </a:lnTo>
                  <a:lnTo>
                    <a:pt x="750" y="739"/>
                  </a:lnTo>
                  <a:lnTo>
                    <a:pt x="752" y="741"/>
                  </a:lnTo>
                  <a:lnTo>
                    <a:pt x="756" y="742"/>
                  </a:lnTo>
                  <a:lnTo>
                    <a:pt x="764" y="744"/>
                  </a:lnTo>
                  <a:lnTo>
                    <a:pt x="773" y="743"/>
                  </a:lnTo>
                  <a:lnTo>
                    <a:pt x="782" y="741"/>
                  </a:lnTo>
                  <a:lnTo>
                    <a:pt x="792" y="738"/>
                  </a:lnTo>
                  <a:lnTo>
                    <a:pt x="801" y="734"/>
                  </a:lnTo>
                  <a:lnTo>
                    <a:pt x="807" y="729"/>
                  </a:lnTo>
                  <a:lnTo>
                    <a:pt x="819" y="719"/>
                  </a:lnTo>
                  <a:lnTo>
                    <a:pt x="830" y="705"/>
                  </a:lnTo>
                  <a:lnTo>
                    <a:pt x="842" y="688"/>
                  </a:lnTo>
                  <a:lnTo>
                    <a:pt x="854" y="670"/>
                  </a:lnTo>
                  <a:lnTo>
                    <a:pt x="881" y="628"/>
                  </a:lnTo>
                  <a:lnTo>
                    <a:pt x="908" y="582"/>
                  </a:lnTo>
                  <a:lnTo>
                    <a:pt x="935" y="537"/>
                  </a:lnTo>
                  <a:lnTo>
                    <a:pt x="961" y="496"/>
                  </a:lnTo>
                  <a:lnTo>
                    <a:pt x="972" y="479"/>
                  </a:lnTo>
                  <a:lnTo>
                    <a:pt x="984" y="465"/>
                  </a:lnTo>
                  <a:lnTo>
                    <a:pt x="994" y="454"/>
                  </a:lnTo>
                  <a:lnTo>
                    <a:pt x="1003" y="447"/>
                  </a:lnTo>
                  <a:lnTo>
                    <a:pt x="1008" y="455"/>
                  </a:lnTo>
                  <a:lnTo>
                    <a:pt x="1016" y="464"/>
                  </a:lnTo>
                  <a:lnTo>
                    <a:pt x="1024" y="473"/>
                  </a:lnTo>
                  <a:lnTo>
                    <a:pt x="1031" y="482"/>
                  </a:lnTo>
                  <a:lnTo>
                    <a:pt x="1023" y="495"/>
                  </a:lnTo>
                  <a:lnTo>
                    <a:pt x="1014" y="507"/>
                  </a:lnTo>
                  <a:lnTo>
                    <a:pt x="1004" y="521"/>
                  </a:lnTo>
                  <a:lnTo>
                    <a:pt x="994" y="533"/>
                  </a:lnTo>
                  <a:lnTo>
                    <a:pt x="974" y="558"/>
                  </a:lnTo>
                  <a:lnTo>
                    <a:pt x="952" y="583"/>
                  </a:lnTo>
                  <a:lnTo>
                    <a:pt x="942" y="596"/>
                  </a:lnTo>
                  <a:lnTo>
                    <a:pt x="932" y="609"/>
                  </a:lnTo>
                  <a:lnTo>
                    <a:pt x="922" y="623"/>
                  </a:lnTo>
                  <a:lnTo>
                    <a:pt x="913" y="638"/>
                  </a:lnTo>
                  <a:lnTo>
                    <a:pt x="904" y="652"/>
                  </a:lnTo>
                  <a:lnTo>
                    <a:pt x="897" y="668"/>
                  </a:lnTo>
                  <a:lnTo>
                    <a:pt x="890" y="685"/>
                  </a:lnTo>
                  <a:lnTo>
                    <a:pt x="885" y="702"/>
                  </a:lnTo>
                  <a:lnTo>
                    <a:pt x="899" y="701"/>
                  </a:lnTo>
                  <a:lnTo>
                    <a:pt x="914" y="697"/>
                  </a:lnTo>
                  <a:lnTo>
                    <a:pt x="929" y="693"/>
                  </a:lnTo>
                  <a:lnTo>
                    <a:pt x="943" y="688"/>
                  </a:lnTo>
                  <a:lnTo>
                    <a:pt x="974" y="676"/>
                  </a:lnTo>
                  <a:lnTo>
                    <a:pt x="1004" y="662"/>
                  </a:lnTo>
                  <a:lnTo>
                    <a:pt x="1034" y="649"/>
                  </a:lnTo>
                  <a:lnTo>
                    <a:pt x="1064" y="637"/>
                  </a:lnTo>
                  <a:lnTo>
                    <a:pt x="1079" y="631"/>
                  </a:lnTo>
                  <a:lnTo>
                    <a:pt x="1094" y="625"/>
                  </a:lnTo>
                  <a:lnTo>
                    <a:pt x="1107" y="622"/>
                  </a:lnTo>
                  <a:lnTo>
                    <a:pt x="1122" y="620"/>
                  </a:lnTo>
                  <a:lnTo>
                    <a:pt x="1130" y="629"/>
                  </a:lnTo>
                  <a:lnTo>
                    <a:pt x="1143" y="644"/>
                  </a:lnTo>
                  <a:lnTo>
                    <a:pt x="1150" y="652"/>
                  </a:lnTo>
                  <a:lnTo>
                    <a:pt x="1155" y="659"/>
                  </a:lnTo>
                  <a:lnTo>
                    <a:pt x="1157" y="661"/>
                  </a:lnTo>
                  <a:lnTo>
                    <a:pt x="1158" y="664"/>
                  </a:lnTo>
                  <a:lnTo>
                    <a:pt x="1158" y="666"/>
                  </a:lnTo>
                  <a:lnTo>
                    <a:pt x="1157" y="666"/>
                  </a:lnTo>
                  <a:lnTo>
                    <a:pt x="1123" y="678"/>
                  </a:lnTo>
                  <a:lnTo>
                    <a:pt x="1072" y="692"/>
                  </a:lnTo>
                  <a:lnTo>
                    <a:pt x="1014" y="708"/>
                  </a:lnTo>
                  <a:lnTo>
                    <a:pt x="954" y="726"/>
                  </a:lnTo>
                  <a:lnTo>
                    <a:pt x="926" y="737"/>
                  </a:lnTo>
                  <a:lnTo>
                    <a:pt x="901" y="747"/>
                  </a:lnTo>
                  <a:lnTo>
                    <a:pt x="888" y="752"/>
                  </a:lnTo>
                  <a:lnTo>
                    <a:pt x="877" y="758"/>
                  </a:lnTo>
                  <a:lnTo>
                    <a:pt x="867" y="763"/>
                  </a:lnTo>
                  <a:lnTo>
                    <a:pt x="859" y="769"/>
                  </a:lnTo>
                  <a:lnTo>
                    <a:pt x="851" y="775"/>
                  </a:lnTo>
                  <a:lnTo>
                    <a:pt x="844" y="780"/>
                  </a:lnTo>
                  <a:lnTo>
                    <a:pt x="840" y="786"/>
                  </a:lnTo>
                  <a:lnTo>
                    <a:pt x="838" y="793"/>
                  </a:lnTo>
                  <a:lnTo>
                    <a:pt x="835" y="798"/>
                  </a:lnTo>
                  <a:lnTo>
                    <a:pt x="837" y="805"/>
                  </a:lnTo>
                  <a:lnTo>
                    <a:pt x="839" y="811"/>
                  </a:lnTo>
                  <a:lnTo>
                    <a:pt x="843" y="817"/>
                  </a:lnTo>
                  <a:lnTo>
                    <a:pt x="863" y="840"/>
                  </a:lnTo>
                  <a:lnTo>
                    <a:pt x="887" y="865"/>
                  </a:lnTo>
                  <a:lnTo>
                    <a:pt x="912" y="890"/>
                  </a:lnTo>
                  <a:lnTo>
                    <a:pt x="936" y="916"/>
                  </a:lnTo>
                  <a:lnTo>
                    <a:pt x="960" y="943"/>
                  </a:lnTo>
                  <a:lnTo>
                    <a:pt x="981" y="969"/>
                  </a:lnTo>
                  <a:lnTo>
                    <a:pt x="991" y="982"/>
                  </a:lnTo>
                  <a:lnTo>
                    <a:pt x="999" y="995"/>
                  </a:lnTo>
                  <a:lnTo>
                    <a:pt x="1006" y="1007"/>
                  </a:lnTo>
                  <a:lnTo>
                    <a:pt x="1013" y="1018"/>
                  </a:lnTo>
                  <a:lnTo>
                    <a:pt x="1014" y="1050"/>
                  </a:lnTo>
                  <a:lnTo>
                    <a:pt x="1014" y="1079"/>
                  </a:lnTo>
                  <a:lnTo>
                    <a:pt x="1014" y="1107"/>
                  </a:lnTo>
                  <a:lnTo>
                    <a:pt x="1013" y="1135"/>
                  </a:lnTo>
                  <a:lnTo>
                    <a:pt x="1009" y="1161"/>
                  </a:lnTo>
                  <a:lnTo>
                    <a:pt x="1006" y="1186"/>
                  </a:lnTo>
                  <a:lnTo>
                    <a:pt x="1002" y="1209"/>
                  </a:lnTo>
                  <a:lnTo>
                    <a:pt x="997" y="1232"/>
                  </a:lnTo>
                  <a:lnTo>
                    <a:pt x="990" y="1253"/>
                  </a:lnTo>
                  <a:lnTo>
                    <a:pt x="984" y="1273"/>
                  </a:lnTo>
                  <a:lnTo>
                    <a:pt x="975" y="1292"/>
                  </a:lnTo>
                  <a:lnTo>
                    <a:pt x="966" y="1310"/>
                  </a:lnTo>
                  <a:lnTo>
                    <a:pt x="956" y="1327"/>
                  </a:lnTo>
                  <a:lnTo>
                    <a:pt x="944" y="1343"/>
                  </a:lnTo>
                  <a:lnTo>
                    <a:pt x="932" y="1357"/>
                  </a:lnTo>
                  <a:lnTo>
                    <a:pt x="920" y="1371"/>
                  </a:lnTo>
                  <a:lnTo>
                    <a:pt x="906" y="1383"/>
                  </a:lnTo>
                  <a:lnTo>
                    <a:pt x="890" y="1394"/>
                  </a:lnTo>
                  <a:lnTo>
                    <a:pt x="875" y="1405"/>
                  </a:lnTo>
                  <a:lnTo>
                    <a:pt x="859" y="1414"/>
                  </a:lnTo>
                  <a:lnTo>
                    <a:pt x="841" y="1421"/>
                  </a:lnTo>
                  <a:lnTo>
                    <a:pt x="822" y="1429"/>
                  </a:lnTo>
                  <a:lnTo>
                    <a:pt x="803" y="1435"/>
                  </a:lnTo>
                  <a:lnTo>
                    <a:pt x="783" y="1439"/>
                  </a:lnTo>
                  <a:lnTo>
                    <a:pt x="761" y="1443"/>
                  </a:lnTo>
                  <a:lnTo>
                    <a:pt x="739" y="1446"/>
                  </a:lnTo>
                  <a:lnTo>
                    <a:pt x="716" y="1447"/>
                  </a:lnTo>
                  <a:lnTo>
                    <a:pt x="693" y="1448"/>
                  </a:lnTo>
                  <a:lnTo>
                    <a:pt x="668" y="1447"/>
                  </a:lnTo>
                  <a:lnTo>
                    <a:pt x="642" y="1446"/>
                  </a:lnTo>
                  <a:lnTo>
                    <a:pt x="615" y="1444"/>
                  </a:lnTo>
                  <a:lnTo>
                    <a:pt x="588" y="1440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29" name="Freeform 137"/>
            <p:cNvSpPr>
              <a:spLocks/>
            </p:cNvSpPr>
            <p:nvPr/>
          </p:nvSpPr>
          <p:spPr bwMode="auto">
            <a:xfrm>
              <a:off x="1911" y="1895"/>
              <a:ext cx="289" cy="362"/>
            </a:xfrm>
            <a:custGeom>
              <a:avLst/>
              <a:gdLst>
                <a:gd name="T0" fmla="*/ 533 w 1158"/>
                <a:gd name="T1" fmla="*/ 1428 h 1448"/>
                <a:gd name="T2" fmla="*/ 474 w 1158"/>
                <a:gd name="T3" fmla="*/ 1400 h 1448"/>
                <a:gd name="T4" fmla="*/ 429 w 1158"/>
                <a:gd name="T5" fmla="*/ 1361 h 1448"/>
                <a:gd name="T6" fmla="*/ 396 w 1158"/>
                <a:gd name="T7" fmla="*/ 1311 h 1448"/>
                <a:gd name="T8" fmla="*/ 375 w 1158"/>
                <a:gd name="T9" fmla="*/ 1254 h 1448"/>
                <a:gd name="T10" fmla="*/ 365 w 1158"/>
                <a:gd name="T11" fmla="*/ 1190 h 1448"/>
                <a:gd name="T12" fmla="*/ 367 w 1158"/>
                <a:gd name="T13" fmla="*/ 1065 h 1448"/>
                <a:gd name="T14" fmla="*/ 412 w 1158"/>
                <a:gd name="T15" fmla="*/ 952 h 1448"/>
                <a:gd name="T16" fmla="*/ 464 w 1158"/>
                <a:gd name="T17" fmla="*/ 878 h 1448"/>
                <a:gd name="T18" fmla="*/ 530 w 1158"/>
                <a:gd name="T19" fmla="*/ 827 h 1448"/>
                <a:gd name="T20" fmla="*/ 628 w 1158"/>
                <a:gd name="T21" fmla="*/ 792 h 1448"/>
                <a:gd name="T22" fmla="*/ 687 w 1158"/>
                <a:gd name="T23" fmla="*/ 771 h 1448"/>
                <a:gd name="T24" fmla="*/ 695 w 1158"/>
                <a:gd name="T25" fmla="*/ 748 h 1448"/>
                <a:gd name="T26" fmla="*/ 656 w 1158"/>
                <a:gd name="T27" fmla="*/ 717 h 1448"/>
                <a:gd name="T28" fmla="*/ 573 w 1158"/>
                <a:gd name="T29" fmla="*/ 696 h 1448"/>
                <a:gd name="T30" fmla="*/ 430 w 1158"/>
                <a:gd name="T31" fmla="*/ 682 h 1448"/>
                <a:gd name="T32" fmla="*/ 80 w 1158"/>
                <a:gd name="T33" fmla="*/ 673 h 1448"/>
                <a:gd name="T34" fmla="*/ 1 w 1158"/>
                <a:gd name="T35" fmla="*/ 655 h 1448"/>
                <a:gd name="T36" fmla="*/ 38 w 1158"/>
                <a:gd name="T37" fmla="*/ 606 h 1448"/>
                <a:gd name="T38" fmla="*/ 189 w 1158"/>
                <a:gd name="T39" fmla="*/ 604 h 1448"/>
                <a:gd name="T40" fmla="*/ 359 w 1158"/>
                <a:gd name="T41" fmla="*/ 618 h 1448"/>
                <a:gd name="T42" fmla="*/ 540 w 1158"/>
                <a:gd name="T43" fmla="*/ 643 h 1448"/>
                <a:gd name="T44" fmla="*/ 686 w 1158"/>
                <a:gd name="T45" fmla="*/ 633 h 1448"/>
                <a:gd name="T46" fmla="*/ 696 w 1158"/>
                <a:gd name="T47" fmla="*/ 481 h 1448"/>
                <a:gd name="T48" fmla="*/ 684 w 1158"/>
                <a:gd name="T49" fmla="*/ 284 h 1448"/>
                <a:gd name="T50" fmla="*/ 668 w 1158"/>
                <a:gd name="T51" fmla="*/ 100 h 1448"/>
                <a:gd name="T52" fmla="*/ 675 w 1158"/>
                <a:gd name="T53" fmla="*/ 33 h 1448"/>
                <a:gd name="T54" fmla="*/ 701 w 1158"/>
                <a:gd name="T55" fmla="*/ 4 h 1448"/>
                <a:gd name="T56" fmla="*/ 716 w 1158"/>
                <a:gd name="T57" fmla="*/ 3 h 1448"/>
                <a:gd name="T58" fmla="*/ 732 w 1158"/>
                <a:gd name="T59" fmla="*/ 46 h 1448"/>
                <a:gd name="T60" fmla="*/ 750 w 1158"/>
                <a:gd name="T61" fmla="*/ 176 h 1448"/>
                <a:gd name="T62" fmla="*/ 751 w 1158"/>
                <a:gd name="T63" fmla="*/ 351 h 1448"/>
                <a:gd name="T64" fmla="*/ 743 w 1158"/>
                <a:gd name="T65" fmla="*/ 615 h 1448"/>
                <a:gd name="T66" fmla="*/ 748 w 1158"/>
                <a:gd name="T67" fmla="*/ 737 h 1448"/>
                <a:gd name="T68" fmla="*/ 764 w 1158"/>
                <a:gd name="T69" fmla="*/ 744 h 1448"/>
                <a:gd name="T70" fmla="*/ 801 w 1158"/>
                <a:gd name="T71" fmla="*/ 734 h 1448"/>
                <a:gd name="T72" fmla="*/ 842 w 1158"/>
                <a:gd name="T73" fmla="*/ 688 h 1448"/>
                <a:gd name="T74" fmla="*/ 935 w 1158"/>
                <a:gd name="T75" fmla="*/ 537 h 1448"/>
                <a:gd name="T76" fmla="*/ 994 w 1158"/>
                <a:gd name="T77" fmla="*/ 454 h 1448"/>
                <a:gd name="T78" fmla="*/ 1024 w 1158"/>
                <a:gd name="T79" fmla="*/ 473 h 1448"/>
                <a:gd name="T80" fmla="*/ 1004 w 1158"/>
                <a:gd name="T81" fmla="*/ 521 h 1448"/>
                <a:gd name="T82" fmla="*/ 942 w 1158"/>
                <a:gd name="T83" fmla="*/ 596 h 1448"/>
                <a:gd name="T84" fmla="*/ 904 w 1158"/>
                <a:gd name="T85" fmla="*/ 652 h 1448"/>
                <a:gd name="T86" fmla="*/ 899 w 1158"/>
                <a:gd name="T87" fmla="*/ 701 h 1448"/>
                <a:gd name="T88" fmla="*/ 974 w 1158"/>
                <a:gd name="T89" fmla="*/ 676 h 1448"/>
                <a:gd name="T90" fmla="*/ 1079 w 1158"/>
                <a:gd name="T91" fmla="*/ 631 h 1448"/>
                <a:gd name="T92" fmla="*/ 1130 w 1158"/>
                <a:gd name="T93" fmla="*/ 629 h 1448"/>
                <a:gd name="T94" fmla="*/ 1157 w 1158"/>
                <a:gd name="T95" fmla="*/ 661 h 1448"/>
                <a:gd name="T96" fmla="*/ 1123 w 1158"/>
                <a:gd name="T97" fmla="*/ 678 h 1448"/>
                <a:gd name="T98" fmla="*/ 926 w 1158"/>
                <a:gd name="T99" fmla="*/ 737 h 1448"/>
                <a:gd name="T100" fmla="*/ 867 w 1158"/>
                <a:gd name="T101" fmla="*/ 763 h 1448"/>
                <a:gd name="T102" fmla="*/ 840 w 1158"/>
                <a:gd name="T103" fmla="*/ 786 h 1448"/>
                <a:gd name="T104" fmla="*/ 839 w 1158"/>
                <a:gd name="T105" fmla="*/ 811 h 1448"/>
                <a:gd name="T106" fmla="*/ 912 w 1158"/>
                <a:gd name="T107" fmla="*/ 890 h 1448"/>
                <a:gd name="T108" fmla="*/ 991 w 1158"/>
                <a:gd name="T109" fmla="*/ 982 h 1448"/>
                <a:gd name="T110" fmla="*/ 1014 w 1158"/>
                <a:gd name="T111" fmla="*/ 1050 h 1448"/>
                <a:gd name="T112" fmla="*/ 1009 w 1158"/>
                <a:gd name="T113" fmla="*/ 1161 h 1448"/>
                <a:gd name="T114" fmla="*/ 990 w 1158"/>
                <a:gd name="T115" fmla="*/ 1253 h 1448"/>
                <a:gd name="T116" fmla="*/ 956 w 1158"/>
                <a:gd name="T117" fmla="*/ 1327 h 1448"/>
                <a:gd name="T118" fmla="*/ 906 w 1158"/>
                <a:gd name="T119" fmla="*/ 1383 h 1448"/>
                <a:gd name="T120" fmla="*/ 841 w 1158"/>
                <a:gd name="T121" fmla="*/ 1421 h 1448"/>
                <a:gd name="T122" fmla="*/ 761 w 1158"/>
                <a:gd name="T123" fmla="*/ 1443 h 1448"/>
                <a:gd name="T124" fmla="*/ 668 w 1158"/>
                <a:gd name="T125" fmla="*/ 1447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8" h="1448">
                  <a:moveTo>
                    <a:pt x="588" y="1440"/>
                  </a:moveTo>
                  <a:lnTo>
                    <a:pt x="568" y="1437"/>
                  </a:lnTo>
                  <a:lnTo>
                    <a:pt x="550" y="1433"/>
                  </a:lnTo>
                  <a:lnTo>
                    <a:pt x="533" y="1428"/>
                  </a:lnTo>
                  <a:lnTo>
                    <a:pt x="518" y="1423"/>
                  </a:lnTo>
                  <a:lnTo>
                    <a:pt x="502" y="1416"/>
                  </a:lnTo>
                  <a:lnTo>
                    <a:pt x="487" y="1408"/>
                  </a:lnTo>
                  <a:lnTo>
                    <a:pt x="474" y="1400"/>
                  </a:lnTo>
                  <a:lnTo>
                    <a:pt x="461" y="1391"/>
                  </a:lnTo>
                  <a:lnTo>
                    <a:pt x="450" y="1382"/>
                  </a:lnTo>
                  <a:lnTo>
                    <a:pt x="439" y="1372"/>
                  </a:lnTo>
                  <a:lnTo>
                    <a:pt x="429" y="1361"/>
                  </a:lnTo>
                  <a:lnTo>
                    <a:pt x="420" y="1350"/>
                  </a:lnTo>
                  <a:lnTo>
                    <a:pt x="411" y="1337"/>
                  </a:lnTo>
                  <a:lnTo>
                    <a:pt x="403" y="1325"/>
                  </a:lnTo>
                  <a:lnTo>
                    <a:pt x="396" y="1311"/>
                  </a:lnTo>
                  <a:lnTo>
                    <a:pt x="390" y="1298"/>
                  </a:lnTo>
                  <a:lnTo>
                    <a:pt x="384" y="1283"/>
                  </a:lnTo>
                  <a:lnTo>
                    <a:pt x="380" y="1269"/>
                  </a:lnTo>
                  <a:lnTo>
                    <a:pt x="375" y="1254"/>
                  </a:lnTo>
                  <a:lnTo>
                    <a:pt x="372" y="1238"/>
                  </a:lnTo>
                  <a:lnTo>
                    <a:pt x="368" y="1223"/>
                  </a:lnTo>
                  <a:lnTo>
                    <a:pt x="366" y="1206"/>
                  </a:lnTo>
                  <a:lnTo>
                    <a:pt x="365" y="1190"/>
                  </a:lnTo>
                  <a:lnTo>
                    <a:pt x="364" y="1172"/>
                  </a:lnTo>
                  <a:lnTo>
                    <a:pt x="363" y="1138"/>
                  </a:lnTo>
                  <a:lnTo>
                    <a:pt x="364" y="1103"/>
                  </a:lnTo>
                  <a:lnTo>
                    <a:pt x="367" y="1065"/>
                  </a:lnTo>
                  <a:lnTo>
                    <a:pt x="372" y="1028"/>
                  </a:lnTo>
                  <a:lnTo>
                    <a:pt x="386" y="1001"/>
                  </a:lnTo>
                  <a:lnTo>
                    <a:pt x="400" y="976"/>
                  </a:lnTo>
                  <a:lnTo>
                    <a:pt x="412" y="952"/>
                  </a:lnTo>
                  <a:lnTo>
                    <a:pt x="424" y="931"/>
                  </a:lnTo>
                  <a:lnTo>
                    <a:pt x="437" y="912"/>
                  </a:lnTo>
                  <a:lnTo>
                    <a:pt x="450" y="895"/>
                  </a:lnTo>
                  <a:lnTo>
                    <a:pt x="464" y="878"/>
                  </a:lnTo>
                  <a:lnTo>
                    <a:pt x="478" y="863"/>
                  </a:lnTo>
                  <a:lnTo>
                    <a:pt x="494" y="851"/>
                  </a:lnTo>
                  <a:lnTo>
                    <a:pt x="511" y="839"/>
                  </a:lnTo>
                  <a:lnTo>
                    <a:pt x="530" y="827"/>
                  </a:lnTo>
                  <a:lnTo>
                    <a:pt x="551" y="817"/>
                  </a:lnTo>
                  <a:lnTo>
                    <a:pt x="574" y="808"/>
                  </a:lnTo>
                  <a:lnTo>
                    <a:pt x="600" y="799"/>
                  </a:lnTo>
                  <a:lnTo>
                    <a:pt x="628" y="792"/>
                  </a:lnTo>
                  <a:lnTo>
                    <a:pt x="659" y="784"/>
                  </a:lnTo>
                  <a:lnTo>
                    <a:pt x="670" y="780"/>
                  </a:lnTo>
                  <a:lnTo>
                    <a:pt x="683" y="775"/>
                  </a:lnTo>
                  <a:lnTo>
                    <a:pt x="687" y="771"/>
                  </a:lnTo>
                  <a:lnTo>
                    <a:pt x="692" y="767"/>
                  </a:lnTo>
                  <a:lnTo>
                    <a:pt x="694" y="762"/>
                  </a:lnTo>
                  <a:lnTo>
                    <a:pt x="696" y="757"/>
                  </a:lnTo>
                  <a:lnTo>
                    <a:pt x="695" y="748"/>
                  </a:lnTo>
                  <a:lnTo>
                    <a:pt x="691" y="739"/>
                  </a:lnTo>
                  <a:lnTo>
                    <a:pt x="682" y="731"/>
                  </a:lnTo>
                  <a:lnTo>
                    <a:pt x="670" y="723"/>
                  </a:lnTo>
                  <a:lnTo>
                    <a:pt x="656" y="717"/>
                  </a:lnTo>
                  <a:lnTo>
                    <a:pt x="639" y="711"/>
                  </a:lnTo>
                  <a:lnTo>
                    <a:pt x="619" y="705"/>
                  </a:lnTo>
                  <a:lnTo>
                    <a:pt x="597" y="701"/>
                  </a:lnTo>
                  <a:lnTo>
                    <a:pt x="573" y="696"/>
                  </a:lnTo>
                  <a:lnTo>
                    <a:pt x="547" y="693"/>
                  </a:lnTo>
                  <a:lnTo>
                    <a:pt x="519" y="689"/>
                  </a:lnTo>
                  <a:lnTo>
                    <a:pt x="491" y="686"/>
                  </a:lnTo>
                  <a:lnTo>
                    <a:pt x="430" y="682"/>
                  </a:lnTo>
                  <a:lnTo>
                    <a:pt x="366" y="678"/>
                  </a:lnTo>
                  <a:lnTo>
                    <a:pt x="240" y="675"/>
                  </a:lnTo>
                  <a:lnTo>
                    <a:pt x="127" y="674"/>
                  </a:lnTo>
                  <a:lnTo>
                    <a:pt x="80" y="673"/>
                  </a:lnTo>
                  <a:lnTo>
                    <a:pt x="42" y="671"/>
                  </a:lnTo>
                  <a:lnTo>
                    <a:pt x="15" y="670"/>
                  </a:lnTo>
                  <a:lnTo>
                    <a:pt x="0" y="667"/>
                  </a:lnTo>
                  <a:lnTo>
                    <a:pt x="1" y="655"/>
                  </a:lnTo>
                  <a:lnTo>
                    <a:pt x="2" y="638"/>
                  </a:lnTo>
                  <a:lnTo>
                    <a:pt x="3" y="622"/>
                  </a:lnTo>
                  <a:lnTo>
                    <a:pt x="3" y="611"/>
                  </a:lnTo>
                  <a:lnTo>
                    <a:pt x="38" y="606"/>
                  </a:lnTo>
                  <a:lnTo>
                    <a:pt x="73" y="604"/>
                  </a:lnTo>
                  <a:lnTo>
                    <a:pt x="111" y="603"/>
                  </a:lnTo>
                  <a:lnTo>
                    <a:pt x="149" y="603"/>
                  </a:lnTo>
                  <a:lnTo>
                    <a:pt x="189" y="604"/>
                  </a:lnTo>
                  <a:lnTo>
                    <a:pt x="230" y="606"/>
                  </a:lnTo>
                  <a:lnTo>
                    <a:pt x="272" y="609"/>
                  </a:lnTo>
                  <a:lnTo>
                    <a:pt x="316" y="613"/>
                  </a:lnTo>
                  <a:lnTo>
                    <a:pt x="359" y="618"/>
                  </a:lnTo>
                  <a:lnTo>
                    <a:pt x="403" y="622"/>
                  </a:lnTo>
                  <a:lnTo>
                    <a:pt x="448" y="629"/>
                  </a:lnTo>
                  <a:lnTo>
                    <a:pt x="494" y="635"/>
                  </a:lnTo>
                  <a:lnTo>
                    <a:pt x="540" y="643"/>
                  </a:lnTo>
                  <a:lnTo>
                    <a:pt x="586" y="651"/>
                  </a:lnTo>
                  <a:lnTo>
                    <a:pt x="632" y="660"/>
                  </a:lnTo>
                  <a:lnTo>
                    <a:pt x="679" y="670"/>
                  </a:lnTo>
                  <a:lnTo>
                    <a:pt x="686" y="633"/>
                  </a:lnTo>
                  <a:lnTo>
                    <a:pt x="692" y="596"/>
                  </a:lnTo>
                  <a:lnTo>
                    <a:pt x="695" y="558"/>
                  </a:lnTo>
                  <a:lnTo>
                    <a:pt x="696" y="519"/>
                  </a:lnTo>
                  <a:lnTo>
                    <a:pt x="696" y="481"/>
                  </a:lnTo>
                  <a:lnTo>
                    <a:pt x="695" y="441"/>
                  </a:lnTo>
                  <a:lnTo>
                    <a:pt x="693" y="402"/>
                  </a:lnTo>
                  <a:lnTo>
                    <a:pt x="691" y="363"/>
                  </a:lnTo>
                  <a:lnTo>
                    <a:pt x="684" y="284"/>
                  </a:lnTo>
                  <a:lnTo>
                    <a:pt x="676" y="208"/>
                  </a:lnTo>
                  <a:lnTo>
                    <a:pt x="673" y="171"/>
                  </a:lnTo>
                  <a:lnTo>
                    <a:pt x="670" y="135"/>
                  </a:lnTo>
                  <a:lnTo>
                    <a:pt x="668" y="100"/>
                  </a:lnTo>
                  <a:lnTo>
                    <a:pt x="667" y="65"/>
                  </a:lnTo>
                  <a:lnTo>
                    <a:pt x="668" y="54"/>
                  </a:lnTo>
                  <a:lnTo>
                    <a:pt x="671" y="43"/>
                  </a:lnTo>
                  <a:lnTo>
                    <a:pt x="675" y="33"/>
                  </a:lnTo>
                  <a:lnTo>
                    <a:pt x="679" y="24"/>
                  </a:lnTo>
                  <a:lnTo>
                    <a:pt x="685" y="17"/>
                  </a:lnTo>
                  <a:lnTo>
                    <a:pt x="693" y="10"/>
                  </a:lnTo>
                  <a:lnTo>
                    <a:pt x="701" y="4"/>
                  </a:lnTo>
                  <a:lnTo>
                    <a:pt x="710" y="0"/>
                  </a:lnTo>
                  <a:lnTo>
                    <a:pt x="712" y="0"/>
                  </a:lnTo>
                  <a:lnTo>
                    <a:pt x="714" y="1"/>
                  </a:lnTo>
                  <a:lnTo>
                    <a:pt x="716" y="3"/>
                  </a:lnTo>
                  <a:lnTo>
                    <a:pt x="719" y="7"/>
                  </a:lnTo>
                  <a:lnTo>
                    <a:pt x="723" y="16"/>
                  </a:lnTo>
                  <a:lnTo>
                    <a:pt x="726" y="26"/>
                  </a:lnTo>
                  <a:lnTo>
                    <a:pt x="732" y="46"/>
                  </a:lnTo>
                  <a:lnTo>
                    <a:pt x="735" y="56"/>
                  </a:lnTo>
                  <a:lnTo>
                    <a:pt x="742" y="95"/>
                  </a:lnTo>
                  <a:lnTo>
                    <a:pt x="747" y="135"/>
                  </a:lnTo>
                  <a:lnTo>
                    <a:pt x="750" y="176"/>
                  </a:lnTo>
                  <a:lnTo>
                    <a:pt x="751" y="219"/>
                  </a:lnTo>
                  <a:lnTo>
                    <a:pt x="752" y="263"/>
                  </a:lnTo>
                  <a:lnTo>
                    <a:pt x="752" y="307"/>
                  </a:lnTo>
                  <a:lnTo>
                    <a:pt x="751" y="351"/>
                  </a:lnTo>
                  <a:lnTo>
                    <a:pt x="750" y="396"/>
                  </a:lnTo>
                  <a:lnTo>
                    <a:pt x="747" y="485"/>
                  </a:lnTo>
                  <a:lnTo>
                    <a:pt x="744" y="573"/>
                  </a:lnTo>
                  <a:lnTo>
                    <a:pt x="743" y="615"/>
                  </a:lnTo>
                  <a:lnTo>
                    <a:pt x="744" y="656"/>
                  </a:lnTo>
                  <a:lnTo>
                    <a:pt x="746" y="695"/>
                  </a:lnTo>
                  <a:lnTo>
                    <a:pt x="748" y="733"/>
                  </a:lnTo>
                  <a:lnTo>
                    <a:pt x="748" y="737"/>
                  </a:lnTo>
                  <a:lnTo>
                    <a:pt x="750" y="739"/>
                  </a:lnTo>
                  <a:lnTo>
                    <a:pt x="752" y="741"/>
                  </a:lnTo>
                  <a:lnTo>
                    <a:pt x="756" y="742"/>
                  </a:lnTo>
                  <a:lnTo>
                    <a:pt x="764" y="744"/>
                  </a:lnTo>
                  <a:lnTo>
                    <a:pt x="773" y="743"/>
                  </a:lnTo>
                  <a:lnTo>
                    <a:pt x="782" y="741"/>
                  </a:lnTo>
                  <a:lnTo>
                    <a:pt x="792" y="738"/>
                  </a:lnTo>
                  <a:lnTo>
                    <a:pt x="801" y="734"/>
                  </a:lnTo>
                  <a:lnTo>
                    <a:pt x="807" y="729"/>
                  </a:lnTo>
                  <a:lnTo>
                    <a:pt x="819" y="719"/>
                  </a:lnTo>
                  <a:lnTo>
                    <a:pt x="830" y="705"/>
                  </a:lnTo>
                  <a:lnTo>
                    <a:pt x="842" y="688"/>
                  </a:lnTo>
                  <a:lnTo>
                    <a:pt x="854" y="670"/>
                  </a:lnTo>
                  <a:lnTo>
                    <a:pt x="881" y="628"/>
                  </a:lnTo>
                  <a:lnTo>
                    <a:pt x="908" y="582"/>
                  </a:lnTo>
                  <a:lnTo>
                    <a:pt x="935" y="537"/>
                  </a:lnTo>
                  <a:lnTo>
                    <a:pt x="961" y="496"/>
                  </a:lnTo>
                  <a:lnTo>
                    <a:pt x="972" y="479"/>
                  </a:lnTo>
                  <a:lnTo>
                    <a:pt x="984" y="465"/>
                  </a:lnTo>
                  <a:lnTo>
                    <a:pt x="994" y="454"/>
                  </a:lnTo>
                  <a:lnTo>
                    <a:pt x="1003" y="447"/>
                  </a:lnTo>
                  <a:lnTo>
                    <a:pt x="1008" y="455"/>
                  </a:lnTo>
                  <a:lnTo>
                    <a:pt x="1016" y="464"/>
                  </a:lnTo>
                  <a:lnTo>
                    <a:pt x="1024" y="473"/>
                  </a:lnTo>
                  <a:lnTo>
                    <a:pt x="1031" y="482"/>
                  </a:lnTo>
                  <a:lnTo>
                    <a:pt x="1023" y="495"/>
                  </a:lnTo>
                  <a:lnTo>
                    <a:pt x="1014" y="507"/>
                  </a:lnTo>
                  <a:lnTo>
                    <a:pt x="1004" y="521"/>
                  </a:lnTo>
                  <a:lnTo>
                    <a:pt x="994" y="533"/>
                  </a:lnTo>
                  <a:lnTo>
                    <a:pt x="974" y="558"/>
                  </a:lnTo>
                  <a:lnTo>
                    <a:pt x="952" y="583"/>
                  </a:lnTo>
                  <a:lnTo>
                    <a:pt x="942" y="596"/>
                  </a:lnTo>
                  <a:lnTo>
                    <a:pt x="932" y="609"/>
                  </a:lnTo>
                  <a:lnTo>
                    <a:pt x="922" y="623"/>
                  </a:lnTo>
                  <a:lnTo>
                    <a:pt x="913" y="638"/>
                  </a:lnTo>
                  <a:lnTo>
                    <a:pt x="904" y="652"/>
                  </a:lnTo>
                  <a:lnTo>
                    <a:pt x="897" y="668"/>
                  </a:lnTo>
                  <a:lnTo>
                    <a:pt x="890" y="685"/>
                  </a:lnTo>
                  <a:lnTo>
                    <a:pt x="885" y="702"/>
                  </a:lnTo>
                  <a:lnTo>
                    <a:pt x="899" y="701"/>
                  </a:lnTo>
                  <a:lnTo>
                    <a:pt x="914" y="697"/>
                  </a:lnTo>
                  <a:lnTo>
                    <a:pt x="929" y="693"/>
                  </a:lnTo>
                  <a:lnTo>
                    <a:pt x="943" y="688"/>
                  </a:lnTo>
                  <a:lnTo>
                    <a:pt x="974" y="676"/>
                  </a:lnTo>
                  <a:lnTo>
                    <a:pt x="1004" y="662"/>
                  </a:lnTo>
                  <a:lnTo>
                    <a:pt x="1034" y="649"/>
                  </a:lnTo>
                  <a:lnTo>
                    <a:pt x="1064" y="637"/>
                  </a:lnTo>
                  <a:lnTo>
                    <a:pt x="1079" y="631"/>
                  </a:lnTo>
                  <a:lnTo>
                    <a:pt x="1094" y="625"/>
                  </a:lnTo>
                  <a:lnTo>
                    <a:pt x="1107" y="622"/>
                  </a:lnTo>
                  <a:lnTo>
                    <a:pt x="1122" y="620"/>
                  </a:lnTo>
                  <a:lnTo>
                    <a:pt x="1130" y="629"/>
                  </a:lnTo>
                  <a:lnTo>
                    <a:pt x="1143" y="644"/>
                  </a:lnTo>
                  <a:lnTo>
                    <a:pt x="1150" y="652"/>
                  </a:lnTo>
                  <a:lnTo>
                    <a:pt x="1155" y="659"/>
                  </a:lnTo>
                  <a:lnTo>
                    <a:pt x="1157" y="661"/>
                  </a:lnTo>
                  <a:lnTo>
                    <a:pt x="1158" y="664"/>
                  </a:lnTo>
                  <a:lnTo>
                    <a:pt x="1158" y="666"/>
                  </a:lnTo>
                  <a:lnTo>
                    <a:pt x="1157" y="666"/>
                  </a:lnTo>
                  <a:lnTo>
                    <a:pt x="1123" y="678"/>
                  </a:lnTo>
                  <a:lnTo>
                    <a:pt x="1072" y="692"/>
                  </a:lnTo>
                  <a:lnTo>
                    <a:pt x="1014" y="708"/>
                  </a:lnTo>
                  <a:lnTo>
                    <a:pt x="954" y="726"/>
                  </a:lnTo>
                  <a:lnTo>
                    <a:pt x="926" y="737"/>
                  </a:lnTo>
                  <a:lnTo>
                    <a:pt x="901" y="747"/>
                  </a:lnTo>
                  <a:lnTo>
                    <a:pt x="888" y="752"/>
                  </a:lnTo>
                  <a:lnTo>
                    <a:pt x="877" y="758"/>
                  </a:lnTo>
                  <a:lnTo>
                    <a:pt x="867" y="763"/>
                  </a:lnTo>
                  <a:lnTo>
                    <a:pt x="859" y="769"/>
                  </a:lnTo>
                  <a:lnTo>
                    <a:pt x="851" y="775"/>
                  </a:lnTo>
                  <a:lnTo>
                    <a:pt x="844" y="780"/>
                  </a:lnTo>
                  <a:lnTo>
                    <a:pt x="840" y="786"/>
                  </a:lnTo>
                  <a:lnTo>
                    <a:pt x="838" y="793"/>
                  </a:lnTo>
                  <a:lnTo>
                    <a:pt x="835" y="798"/>
                  </a:lnTo>
                  <a:lnTo>
                    <a:pt x="837" y="805"/>
                  </a:lnTo>
                  <a:lnTo>
                    <a:pt x="839" y="811"/>
                  </a:lnTo>
                  <a:lnTo>
                    <a:pt x="843" y="817"/>
                  </a:lnTo>
                  <a:lnTo>
                    <a:pt x="863" y="840"/>
                  </a:lnTo>
                  <a:lnTo>
                    <a:pt x="887" y="865"/>
                  </a:lnTo>
                  <a:lnTo>
                    <a:pt x="912" y="890"/>
                  </a:lnTo>
                  <a:lnTo>
                    <a:pt x="936" y="916"/>
                  </a:lnTo>
                  <a:lnTo>
                    <a:pt x="960" y="943"/>
                  </a:lnTo>
                  <a:lnTo>
                    <a:pt x="981" y="969"/>
                  </a:lnTo>
                  <a:lnTo>
                    <a:pt x="991" y="982"/>
                  </a:lnTo>
                  <a:lnTo>
                    <a:pt x="999" y="995"/>
                  </a:lnTo>
                  <a:lnTo>
                    <a:pt x="1006" y="1007"/>
                  </a:lnTo>
                  <a:lnTo>
                    <a:pt x="1013" y="1018"/>
                  </a:lnTo>
                  <a:lnTo>
                    <a:pt x="1014" y="1050"/>
                  </a:lnTo>
                  <a:lnTo>
                    <a:pt x="1014" y="1079"/>
                  </a:lnTo>
                  <a:lnTo>
                    <a:pt x="1014" y="1107"/>
                  </a:lnTo>
                  <a:lnTo>
                    <a:pt x="1013" y="1135"/>
                  </a:lnTo>
                  <a:lnTo>
                    <a:pt x="1009" y="1161"/>
                  </a:lnTo>
                  <a:lnTo>
                    <a:pt x="1006" y="1186"/>
                  </a:lnTo>
                  <a:lnTo>
                    <a:pt x="1002" y="1209"/>
                  </a:lnTo>
                  <a:lnTo>
                    <a:pt x="997" y="1232"/>
                  </a:lnTo>
                  <a:lnTo>
                    <a:pt x="990" y="1253"/>
                  </a:lnTo>
                  <a:lnTo>
                    <a:pt x="984" y="1273"/>
                  </a:lnTo>
                  <a:lnTo>
                    <a:pt x="975" y="1292"/>
                  </a:lnTo>
                  <a:lnTo>
                    <a:pt x="966" y="1310"/>
                  </a:lnTo>
                  <a:lnTo>
                    <a:pt x="956" y="1327"/>
                  </a:lnTo>
                  <a:lnTo>
                    <a:pt x="944" y="1343"/>
                  </a:lnTo>
                  <a:lnTo>
                    <a:pt x="932" y="1357"/>
                  </a:lnTo>
                  <a:lnTo>
                    <a:pt x="920" y="1371"/>
                  </a:lnTo>
                  <a:lnTo>
                    <a:pt x="906" y="1383"/>
                  </a:lnTo>
                  <a:lnTo>
                    <a:pt x="890" y="1394"/>
                  </a:lnTo>
                  <a:lnTo>
                    <a:pt x="875" y="1405"/>
                  </a:lnTo>
                  <a:lnTo>
                    <a:pt x="859" y="1414"/>
                  </a:lnTo>
                  <a:lnTo>
                    <a:pt x="841" y="1421"/>
                  </a:lnTo>
                  <a:lnTo>
                    <a:pt x="822" y="1429"/>
                  </a:lnTo>
                  <a:lnTo>
                    <a:pt x="803" y="1435"/>
                  </a:lnTo>
                  <a:lnTo>
                    <a:pt x="783" y="1439"/>
                  </a:lnTo>
                  <a:lnTo>
                    <a:pt x="761" y="1443"/>
                  </a:lnTo>
                  <a:lnTo>
                    <a:pt x="739" y="1446"/>
                  </a:lnTo>
                  <a:lnTo>
                    <a:pt x="716" y="1447"/>
                  </a:lnTo>
                  <a:lnTo>
                    <a:pt x="693" y="1448"/>
                  </a:lnTo>
                  <a:lnTo>
                    <a:pt x="668" y="1447"/>
                  </a:lnTo>
                  <a:lnTo>
                    <a:pt x="642" y="1446"/>
                  </a:lnTo>
                  <a:lnTo>
                    <a:pt x="615" y="1444"/>
                  </a:lnTo>
                  <a:lnTo>
                    <a:pt x="588" y="144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30" name="Freeform 138"/>
            <p:cNvSpPr>
              <a:spLocks/>
            </p:cNvSpPr>
            <p:nvPr/>
          </p:nvSpPr>
          <p:spPr bwMode="auto">
            <a:xfrm>
              <a:off x="2542" y="1905"/>
              <a:ext cx="147" cy="159"/>
            </a:xfrm>
            <a:custGeom>
              <a:avLst/>
              <a:gdLst>
                <a:gd name="T0" fmla="*/ 4 w 586"/>
                <a:gd name="T1" fmla="*/ 631 h 634"/>
                <a:gd name="T2" fmla="*/ 0 w 586"/>
                <a:gd name="T3" fmla="*/ 626 h 634"/>
                <a:gd name="T4" fmla="*/ 1 w 586"/>
                <a:gd name="T5" fmla="*/ 618 h 634"/>
                <a:gd name="T6" fmla="*/ 5 w 586"/>
                <a:gd name="T7" fmla="*/ 607 h 634"/>
                <a:gd name="T8" fmla="*/ 6 w 586"/>
                <a:gd name="T9" fmla="*/ 599 h 634"/>
                <a:gd name="T10" fmla="*/ 4 w 586"/>
                <a:gd name="T11" fmla="*/ 595 h 634"/>
                <a:gd name="T12" fmla="*/ 17 w 586"/>
                <a:gd name="T13" fmla="*/ 591 h 634"/>
                <a:gd name="T14" fmla="*/ 49 w 586"/>
                <a:gd name="T15" fmla="*/ 586 h 634"/>
                <a:gd name="T16" fmla="*/ 77 w 586"/>
                <a:gd name="T17" fmla="*/ 579 h 634"/>
                <a:gd name="T18" fmla="*/ 102 w 586"/>
                <a:gd name="T19" fmla="*/ 569 h 634"/>
                <a:gd name="T20" fmla="*/ 125 w 586"/>
                <a:gd name="T21" fmla="*/ 556 h 634"/>
                <a:gd name="T22" fmla="*/ 146 w 586"/>
                <a:gd name="T23" fmla="*/ 542 h 634"/>
                <a:gd name="T24" fmla="*/ 164 w 586"/>
                <a:gd name="T25" fmla="*/ 526 h 634"/>
                <a:gd name="T26" fmla="*/ 181 w 586"/>
                <a:gd name="T27" fmla="*/ 508 h 634"/>
                <a:gd name="T28" fmla="*/ 205 w 586"/>
                <a:gd name="T29" fmla="*/ 478 h 634"/>
                <a:gd name="T30" fmla="*/ 232 w 586"/>
                <a:gd name="T31" fmla="*/ 433 h 634"/>
                <a:gd name="T32" fmla="*/ 268 w 586"/>
                <a:gd name="T33" fmla="*/ 354 h 634"/>
                <a:gd name="T34" fmla="*/ 297 w 586"/>
                <a:gd name="T35" fmla="*/ 283 h 634"/>
                <a:gd name="T36" fmla="*/ 301 w 586"/>
                <a:gd name="T37" fmla="*/ 247 h 634"/>
                <a:gd name="T38" fmla="*/ 300 w 586"/>
                <a:gd name="T39" fmla="*/ 176 h 634"/>
                <a:gd name="T40" fmla="*/ 296 w 586"/>
                <a:gd name="T41" fmla="*/ 76 h 634"/>
                <a:gd name="T42" fmla="*/ 297 w 586"/>
                <a:gd name="T43" fmla="*/ 21 h 634"/>
                <a:gd name="T44" fmla="*/ 301 w 586"/>
                <a:gd name="T45" fmla="*/ 5 h 634"/>
                <a:gd name="T46" fmla="*/ 306 w 586"/>
                <a:gd name="T47" fmla="*/ 0 h 634"/>
                <a:gd name="T48" fmla="*/ 329 w 586"/>
                <a:gd name="T49" fmla="*/ 4 h 634"/>
                <a:gd name="T50" fmla="*/ 369 w 586"/>
                <a:gd name="T51" fmla="*/ 15 h 634"/>
                <a:gd name="T52" fmla="*/ 383 w 586"/>
                <a:gd name="T53" fmla="*/ 22 h 634"/>
                <a:gd name="T54" fmla="*/ 390 w 586"/>
                <a:gd name="T55" fmla="*/ 27 h 634"/>
                <a:gd name="T56" fmla="*/ 393 w 586"/>
                <a:gd name="T57" fmla="*/ 39 h 634"/>
                <a:gd name="T58" fmla="*/ 396 w 586"/>
                <a:gd name="T59" fmla="*/ 57 h 634"/>
                <a:gd name="T60" fmla="*/ 393 w 586"/>
                <a:gd name="T61" fmla="*/ 87 h 634"/>
                <a:gd name="T62" fmla="*/ 379 w 586"/>
                <a:gd name="T63" fmla="*/ 151 h 634"/>
                <a:gd name="T64" fmla="*/ 351 w 586"/>
                <a:gd name="T65" fmla="*/ 247 h 634"/>
                <a:gd name="T66" fmla="*/ 321 w 586"/>
                <a:gd name="T67" fmla="*/ 332 h 634"/>
                <a:gd name="T68" fmla="*/ 300 w 586"/>
                <a:gd name="T69" fmla="*/ 386 h 634"/>
                <a:gd name="T70" fmla="*/ 275 w 586"/>
                <a:gd name="T71" fmla="*/ 436 h 634"/>
                <a:gd name="T72" fmla="*/ 248 w 586"/>
                <a:gd name="T73" fmla="*/ 484 h 634"/>
                <a:gd name="T74" fmla="*/ 217 w 586"/>
                <a:gd name="T75" fmla="*/ 528 h 634"/>
                <a:gd name="T76" fmla="*/ 181 w 586"/>
                <a:gd name="T77" fmla="*/ 569 h 634"/>
                <a:gd name="T78" fmla="*/ 182 w 586"/>
                <a:gd name="T79" fmla="*/ 583 h 634"/>
                <a:gd name="T80" fmla="*/ 232 w 586"/>
                <a:gd name="T81" fmla="*/ 580 h 634"/>
                <a:gd name="T82" fmla="*/ 323 w 586"/>
                <a:gd name="T83" fmla="*/ 578 h 634"/>
                <a:gd name="T84" fmla="*/ 452 w 586"/>
                <a:gd name="T85" fmla="*/ 581 h 634"/>
                <a:gd name="T86" fmla="*/ 555 w 586"/>
                <a:gd name="T87" fmla="*/ 585 h 634"/>
                <a:gd name="T88" fmla="*/ 581 w 586"/>
                <a:gd name="T89" fmla="*/ 595 h 634"/>
                <a:gd name="T90" fmla="*/ 564 w 586"/>
                <a:gd name="T91" fmla="*/ 624 h 634"/>
                <a:gd name="T92" fmla="*/ 500 w 586"/>
                <a:gd name="T93" fmla="*/ 634 h 634"/>
                <a:gd name="T94" fmla="*/ 359 w 586"/>
                <a:gd name="T95" fmla="*/ 634 h 634"/>
                <a:gd name="T96" fmla="*/ 206 w 586"/>
                <a:gd name="T97" fmla="*/ 633 h 634"/>
                <a:gd name="T98" fmla="*/ 65 w 586"/>
                <a:gd name="T99" fmla="*/ 63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6" h="634">
                  <a:moveTo>
                    <a:pt x="6" y="633"/>
                  </a:moveTo>
                  <a:lnTo>
                    <a:pt x="4" y="631"/>
                  </a:lnTo>
                  <a:lnTo>
                    <a:pt x="1" y="629"/>
                  </a:lnTo>
                  <a:lnTo>
                    <a:pt x="0" y="626"/>
                  </a:lnTo>
                  <a:lnTo>
                    <a:pt x="0" y="624"/>
                  </a:lnTo>
                  <a:lnTo>
                    <a:pt x="1" y="618"/>
                  </a:lnTo>
                  <a:lnTo>
                    <a:pt x="3" y="612"/>
                  </a:lnTo>
                  <a:lnTo>
                    <a:pt x="5" y="607"/>
                  </a:lnTo>
                  <a:lnTo>
                    <a:pt x="6" y="601"/>
                  </a:lnTo>
                  <a:lnTo>
                    <a:pt x="6" y="599"/>
                  </a:lnTo>
                  <a:lnTo>
                    <a:pt x="5" y="597"/>
                  </a:lnTo>
                  <a:lnTo>
                    <a:pt x="4" y="595"/>
                  </a:lnTo>
                  <a:lnTo>
                    <a:pt x="0" y="593"/>
                  </a:lnTo>
                  <a:lnTo>
                    <a:pt x="17" y="591"/>
                  </a:lnTo>
                  <a:lnTo>
                    <a:pt x="34" y="589"/>
                  </a:lnTo>
                  <a:lnTo>
                    <a:pt x="49" y="586"/>
                  </a:lnTo>
                  <a:lnTo>
                    <a:pt x="63" y="582"/>
                  </a:lnTo>
                  <a:lnTo>
                    <a:pt x="77" y="579"/>
                  </a:lnTo>
                  <a:lnTo>
                    <a:pt x="90" y="574"/>
                  </a:lnTo>
                  <a:lnTo>
                    <a:pt x="102" y="569"/>
                  </a:lnTo>
                  <a:lnTo>
                    <a:pt x="114" y="563"/>
                  </a:lnTo>
                  <a:lnTo>
                    <a:pt x="125" y="556"/>
                  </a:lnTo>
                  <a:lnTo>
                    <a:pt x="136" y="549"/>
                  </a:lnTo>
                  <a:lnTo>
                    <a:pt x="146" y="542"/>
                  </a:lnTo>
                  <a:lnTo>
                    <a:pt x="155" y="534"/>
                  </a:lnTo>
                  <a:lnTo>
                    <a:pt x="164" y="526"/>
                  </a:lnTo>
                  <a:lnTo>
                    <a:pt x="173" y="517"/>
                  </a:lnTo>
                  <a:lnTo>
                    <a:pt x="181" y="508"/>
                  </a:lnTo>
                  <a:lnTo>
                    <a:pt x="190" y="498"/>
                  </a:lnTo>
                  <a:lnTo>
                    <a:pt x="205" y="478"/>
                  </a:lnTo>
                  <a:lnTo>
                    <a:pt x="218" y="456"/>
                  </a:lnTo>
                  <a:lnTo>
                    <a:pt x="232" y="433"/>
                  </a:lnTo>
                  <a:lnTo>
                    <a:pt x="244" y="407"/>
                  </a:lnTo>
                  <a:lnTo>
                    <a:pt x="268" y="354"/>
                  </a:lnTo>
                  <a:lnTo>
                    <a:pt x="293" y="297"/>
                  </a:lnTo>
                  <a:lnTo>
                    <a:pt x="297" y="283"/>
                  </a:lnTo>
                  <a:lnTo>
                    <a:pt x="300" y="267"/>
                  </a:lnTo>
                  <a:lnTo>
                    <a:pt x="301" y="247"/>
                  </a:lnTo>
                  <a:lnTo>
                    <a:pt x="301" y="225"/>
                  </a:lnTo>
                  <a:lnTo>
                    <a:pt x="300" y="176"/>
                  </a:lnTo>
                  <a:lnTo>
                    <a:pt x="297" y="124"/>
                  </a:lnTo>
                  <a:lnTo>
                    <a:pt x="296" y="76"/>
                  </a:lnTo>
                  <a:lnTo>
                    <a:pt x="296" y="35"/>
                  </a:lnTo>
                  <a:lnTo>
                    <a:pt x="297" y="21"/>
                  </a:lnTo>
                  <a:lnTo>
                    <a:pt x="299" y="8"/>
                  </a:lnTo>
                  <a:lnTo>
                    <a:pt x="301" y="5"/>
                  </a:lnTo>
                  <a:lnTo>
                    <a:pt x="303" y="2"/>
                  </a:lnTo>
                  <a:lnTo>
                    <a:pt x="306" y="0"/>
                  </a:lnTo>
                  <a:lnTo>
                    <a:pt x="309" y="0"/>
                  </a:lnTo>
                  <a:lnTo>
                    <a:pt x="329" y="4"/>
                  </a:lnTo>
                  <a:lnTo>
                    <a:pt x="355" y="11"/>
                  </a:lnTo>
                  <a:lnTo>
                    <a:pt x="369" y="15"/>
                  </a:lnTo>
                  <a:lnTo>
                    <a:pt x="379" y="20"/>
                  </a:lnTo>
                  <a:lnTo>
                    <a:pt x="383" y="22"/>
                  </a:lnTo>
                  <a:lnTo>
                    <a:pt x="388" y="25"/>
                  </a:lnTo>
                  <a:lnTo>
                    <a:pt x="390" y="27"/>
                  </a:lnTo>
                  <a:lnTo>
                    <a:pt x="391" y="31"/>
                  </a:lnTo>
                  <a:lnTo>
                    <a:pt x="393" y="39"/>
                  </a:lnTo>
                  <a:lnTo>
                    <a:pt x="394" y="48"/>
                  </a:lnTo>
                  <a:lnTo>
                    <a:pt x="396" y="57"/>
                  </a:lnTo>
                  <a:lnTo>
                    <a:pt x="396" y="67"/>
                  </a:lnTo>
                  <a:lnTo>
                    <a:pt x="393" y="87"/>
                  </a:lnTo>
                  <a:lnTo>
                    <a:pt x="390" y="108"/>
                  </a:lnTo>
                  <a:lnTo>
                    <a:pt x="379" y="151"/>
                  </a:lnTo>
                  <a:lnTo>
                    <a:pt x="369" y="189"/>
                  </a:lnTo>
                  <a:lnTo>
                    <a:pt x="351" y="247"/>
                  </a:lnTo>
                  <a:lnTo>
                    <a:pt x="332" y="304"/>
                  </a:lnTo>
                  <a:lnTo>
                    <a:pt x="321" y="332"/>
                  </a:lnTo>
                  <a:lnTo>
                    <a:pt x="311" y="359"/>
                  </a:lnTo>
                  <a:lnTo>
                    <a:pt x="300" y="386"/>
                  </a:lnTo>
                  <a:lnTo>
                    <a:pt x="288" y="411"/>
                  </a:lnTo>
                  <a:lnTo>
                    <a:pt x="275" y="436"/>
                  </a:lnTo>
                  <a:lnTo>
                    <a:pt x="263" y="461"/>
                  </a:lnTo>
                  <a:lnTo>
                    <a:pt x="248" y="484"/>
                  </a:lnTo>
                  <a:lnTo>
                    <a:pt x="233" y="507"/>
                  </a:lnTo>
                  <a:lnTo>
                    <a:pt x="217" y="528"/>
                  </a:lnTo>
                  <a:lnTo>
                    <a:pt x="200" y="548"/>
                  </a:lnTo>
                  <a:lnTo>
                    <a:pt x="181" y="569"/>
                  </a:lnTo>
                  <a:lnTo>
                    <a:pt x="162" y="586"/>
                  </a:lnTo>
                  <a:lnTo>
                    <a:pt x="182" y="583"/>
                  </a:lnTo>
                  <a:lnTo>
                    <a:pt x="205" y="581"/>
                  </a:lnTo>
                  <a:lnTo>
                    <a:pt x="232" y="580"/>
                  </a:lnTo>
                  <a:lnTo>
                    <a:pt x="261" y="579"/>
                  </a:lnTo>
                  <a:lnTo>
                    <a:pt x="323" y="578"/>
                  </a:lnTo>
                  <a:lnTo>
                    <a:pt x="388" y="579"/>
                  </a:lnTo>
                  <a:lnTo>
                    <a:pt x="452" y="581"/>
                  </a:lnTo>
                  <a:lnTo>
                    <a:pt x="509" y="583"/>
                  </a:lnTo>
                  <a:lnTo>
                    <a:pt x="555" y="585"/>
                  </a:lnTo>
                  <a:lnTo>
                    <a:pt x="586" y="585"/>
                  </a:lnTo>
                  <a:lnTo>
                    <a:pt x="581" y="595"/>
                  </a:lnTo>
                  <a:lnTo>
                    <a:pt x="573" y="609"/>
                  </a:lnTo>
                  <a:lnTo>
                    <a:pt x="564" y="624"/>
                  </a:lnTo>
                  <a:lnTo>
                    <a:pt x="560" y="634"/>
                  </a:lnTo>
                  <a:lnTo>
                    <a:pt x="500" y="634"/>
                  </a:lnTo>
                  <a:lnTo>
                    <a:pt x="431" y="634"/>
                  </a:lnTo>
                  <a:lnTo>
                    <a:pt x="359" y="634"/>
                  </a:lnTo>
                  <a:lnTo>
                    <a:pt x="282" y="633"/>
                  </a:lnTo>
                  <a:lnTo>
                    <a:pt x="206" y="633"/>
                  </a:lnTo>
                  <a:lnTo>
                    <a:pt x="133" y="631"/>
                  </a:lnTo>
                  <a:lnTo>
                    <a:pt x="65" y="633"/>
                  </a:lnTo>
                  <a:lnTo>
                    <a:pt x="6" y="633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31" name="Freeform 139"/>
            <p:cNvSpPr>
              <a:spLocks/>
            </p:cNvSpPr>
            <p:nvPr/>
          </p:nvSpPr>
          <p:spPr bwMode="auto">
            <a:xfrm>
              <a:off x="2542" y="1905"/>
              <a:ext cx="147" cy="159"/>
            </a:xfrm>
            <a:custGeom>
              <a:avLst/>
              <a:gdLst>
                <a:gd name="T0" fmla="*/ 4 w 586"/>
                <a:gd name="T1" fmla="*/ 631 h 634"/>
                <a:gd name="T2" fmla="*/ 0 w 586"/>
                <a:gd name="T3" fmla="*/ 626 h 634"/>
                <a:gd name="T4" fmla="*/ 1 w 586"/>
                <a:gd name="T5" fmla="*/ 618 h 634"/>
                <a:gd name="T6" fmla="*/ 5 w 586"/>
                <a:gd name="T7" fmla="*/ 607 h 634"/>
                <a:gd name="T8" fmla="*/ 6 w 586"/>
                <a:gd name="T9" fmla="*/ 599 h 634"/>
                <a:gd name="T10" fmla="*/ 4 w 586"/>
                <a:gd name="T11" fmla="*/ 595 h 634"/>
                <a:gd name="T12" fmla="*/ 17 w 586"/>
                <a:gd name="T13" fmla="*/ 591 h 634"/>
                <a:gd name="T14" fmla="*/ 49 w 586"/>
                <a:gd name="T15" fmla="*/ 586 h 634"/>
                <a:gd name="T16" fmla="*/ 77 w 586"/>
                <a:gd name="T17" fmla="*/ 579 h 634"/>
                <a:gd name="T18" fmla="*/ 102 w 586"/>
                <a:gd name="T19" fmla="*/ 569 h 634"/>
                <a:gd name="T20" fmla="*/ 125 w 586"/>
                <a:gd name="T21" fmla="*/ 556 h 634"/>
                <a:gd name="T22" fmla="*/ 146 w 586"/>
                <a:gd name="T23" fmla="*/ 542 h 634"/>
                <a:gd name="T24" fmla="*/ 164 w 586"/>
                <a:gd name="T25" fmla="*/ 526 h 634"/>
                <a:gd name="T26" fmla="*/ 181 w 586"/>
                <a:gd name="T27" fmla="*/ 508 h 634"/>
                <a:gd name="T28" fmla="*/ 205 w 586"/>
                <a:gd name="T29" fmla="*/ 478 h 634"/>
                <a:gd name="T30" fmla="*/ 232 w 586"/>
                <a:gd name="T31" fmla="*/ 433 h 634"/>
                <a:gd name="T32" fmla="*/ 268 w 586"/>
                <a:gd name="T33" fmla="*/ 354 h 634"/>
                <a:gd name="T34" fmla="*/ 297 w 586"/>
                <a:gd name="T35" fmla="*/ 283 h 634"/>
                <a:gd name="T36" fmla="*/ 301 w 586"/>
                <a:gd name="T37" fmla="*/ 247 h 634"/>
                <a:gd name="T38" fmla="*/ 300 w 586"/>
                <a:gd name="T39" fmla="*/ 176 h 634"/>
                <a:gd name="T40" fmla="*/ 296 w 586"/>
                <a:gd name="T41" fmla="*/ 76 h 634"/>
                <a:gd name="T42" fmla="*/ 297 w 586"/>
                <a:gd name="T43" fmla="*/ 21 h 634"/>
                <a:gd name="T44" fmla="*/ 301 w 586"/>
                <a:gd name="T45" fmla="*/ 5 h 634"/>
                <a:gd name="T46" fmla="*/ 306 w 586"/>
                <a:gd name="T47" fmla="*/ 0 h 634"/>
                <a:gd name="T48" fmla="*/ 329 w 586"/>
                <a:gd name="T49" fmla="*/ 4 h 634"/>
                <a:gd name="T50" fmla="*/ 369 w 586"/>
                <a:gd name="T51" fmla="*/ 15 h 634"/>
                <a:gd name="T52" fmla="*/ 383 w 586"/>
                <a:gd name="T53" fmla="*/ 22 h 634"/>
                <a:gd name="T54" fmla="*/ 390 w 586"/>
                <a:gd name="T55" fmla="*/ 27 h 634"/>
                <a:gd name="T56" fmla="*/ 393 w 586"/>
                <a:gd name="T57" fmla="*/ 39 h 634"/>
                <a:gd name="T58" fmla="*/ 396 w 586"/>
                <a:gd name="T59" fmla="*/ 57 h 634"/>
                <a:gd name="T60" fmla="*/ 393 w 586"/>
                <a:gd name="T61" fmla="*/ 87 h 634"/>
                <a:gd name="T62" fmla="*/ 379 w 586"/>
                <a:gd name="T63" fmla="*/ 151 h 634"/>
                <a:gd name="T64" fmla="*/ 351 w 586"/>
                <a:gd name="T65" fmla="*/ 247 h 634"/>
                <a:gd name="T66" fmla="*/ 321 w 586"/>
                <a:gd name="T67" fmla="*/ 332 h 634"/>
                <a:gd name="T68" fmla="*/ 300 w 586"/>
                <a:gd name="T69" fmla="*/ 386 h 634"/>
                <a:gd name="T70" fmla="*/ 275 w 586"/>
                <a:gd name="T71" fmla="*/ 436 h 634"/>
                <a:gd name="T72" fmla="*/ 248 w 586"/>
                <a:gd name="T73" fmla="*/ 484 h 634"/>
                <a:gd name="T74" fmla="*/ 217 w 586"/>
                <a:gd name="T75" fmla="*/ 528 h 634"/>
                <a:gd name="T76" fmla="*/ 181 w 586"/>
                <a:gd name="T77" fmla="*/ 569 h 634"/>
                <a:gd name="T78" fmla="*/ 182 w 586"/>
                <a:gd name="T79" fmla="*/ 583 h 634"/>
                <a:gd name="T80" fmla="*/ 232 w 586"/>
                <a:gd name="T81" fmla="*/ 580 h 634"/>
                <a:gd name="T82" fmla="*/ 323 w 586"/>
                <a:gd name="T83" fmla="*/ 578 h 634"/>
                <a:gd name="T84" fmla="*/ 452 w 586"/>
                <a:gd name="T85" fmla="*/ 581 h 634"/>
                <a:gd name="T86" fmla="*/ 555 w 586"/>
                <a:gd name="T87" fmla="*/ 585 h 634"/>
                <a:gd name="T88" fmla="*/ 581 w 586"/>
                <a:gd name="T89" fmla="*/ 595 h 634"/>
                <a:gd name="T90" fmla="*/ 564 w 586"/>
                <a:gd name="T91" fmla="*/ 624 h 634"/>
                <a:gd name="T92" fmla="*/ 500 w 586"/>
                <a:gd name="T93" fmla="*/ 634 h 634"/>
                <a:gd name="T94" fmla="*/ 359 w 586"/>
                <a:gd name="T95" fmla="*/ 634 h 634"/>
                <a:gd name="T96" fmla="*/ 206 w 586"/>
                <a:gd name="T97" fmla="*/ 633 h 634"/>
                <a:gd name="T98" fmla="*/ 65 w 586"/>
                <a:gd name="T99" fmla="*/ 63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6" h="634">
                  <a:moveTo>
                    <a:pt x="6" y="633"/>
                  </a:moveTo>
                  <a:lnTo>
                    <a:pt x="4" y="631"/>
                  </a:lnTo>
                  <a:lnTo>
                    <a:pt x="1" y="629"/>
                  </a:lnTo>
                  <a:lnTo>
                    <a:pt x="0" y="626"/>
                  </a:lnTo>
                  <a:lnTo>
                    <a:pt x="0" y="624"/>
                  </a:lnTo>
                  <a:lnTo>
                    <a:pt x="1" y="618"/>
                  </a:lnTo>
                  <a:lnTo>
                    <a:pt x="3" y="612"/>
                  </a:lnTo>
                  <a:lnTo>
                    <a:pt x="5" y="607"/>
                  </a:lnTo>
                  <a:lnTo>
                    <a:pt x="6" y="601"/>
                  </a:lnTo>
                  <a:lnTo>
                    <a:pt x="6" y="599"/>
                  </a:lnTo>
                  <a:lnTo>
                    <a:pt x="5" y="597"/>
                  </a:lnTo>
                  <a:lnTo>
                    <a:pt x="4" y="595"/>
                  </a:lnTo>
                  <a:lnTo>
                    <a:pt x="0" y="593"/>
                  </a:lnTo>
                  <a:lnTo>
                    <a:pt x="17" y="591"/>
                  </a:lnTo>
                  <a:lnTo>
                    <a:pt x="34" y="589"/>
                  </a:lnTo>
                  <a:lnTo>
                    <a:pt x="49" y="586"/>
                  </a:lnTo>
                  <a:lnTo>
                    <a:pt x="63" y="582"/>
                  </a:lnTo>
                  <a:lnTo>
                    <a:pt x="77" y="579"/>
                  </a:lnTo>
                  <a:lnTo>
                    <a:pt x="90" y="574"/>
                  </a:lnTo>
                  <a:lnTo>
                    <a:pt x="102" y="569"/>
                  </a:lnTo>
                  <a:lnTo>
                    <a:pt x="114" y="563"/>
                  </a:lnTo>
                  <a:lnTo>
                    <a:pt x="125" y="556"/>
                  </a:lnTo>
                  <a:lnTo>
                    <a:pt x="136" y="549"/>
                  </a:lnTo>
                  <a:lnTo>
                    <a:pt x="146" y="542"/>
                  </a:lnTo>
                  <a:lnTo>
                    <a:pt x="155" y="534"/>
                  </a:lnTo>
                  <a:lnTo>
                    <a:pt x="164" y="526"/>
                  </a:lnTo>
                  <a:lnTo>
                    <a:pt x="173" y="517"/>
                  </a:lnTo>
                  <a:lnTo>
                    <a:pt x="181" y="508"/>
                  </a:lnTo>
                  <a:lnTo>
                    <a:pt x="190" y="498"/>
                  </a:lnTo>
                  <a:lnTo>
                    <a:pt x="205" y="478"/>
                  </a:lnTo>
                  <a:lnTo>
                    <a:pt x="218" y="456"/>
                  </a:lnTo>
                  <a:lnTo>
                    <a:pt x="232" y="433"/>
                  </a:lnTo>
                  <a:lnTo>
                    <a:pt x="244" y="407"/>
                  </a:lnTo>
                  <a:lnTo>
                    <a:pt x="268" y="354"/>
                  </a:lnTo>
                  <a:lnTo>
                    <a:pt x="293" y="297"/>
                  </a:lnTo>
                  <a:lnTo>
                    <a:pt x="297" y="283"/>
                  </a:lnTo>
                  <a:lnTo>
                    <a:pt x="300" y="267"/>
                  </a:lnTo>
                  <a:lnTo>
                    <a:pt x="301" y="247"/>
                  </a:lnTo>
                  <a:lnTo>
                    <a:pt x="301" y="225"/>
                  </a:lnTo>
                  <a:lnTo>
                    <a:pt x="300" y="176"/>
                  </a:lnTo>
                  <a:lnTo>
                    <a:pt x="297" y="124"/>
                  </a:lnTo>
                  <a:lnTo>
                    <a:pt x="296" y="76"/>
                  </a:lnTo>
                  <a:lnTo>
                    <a:pt x="296" y="35"/>
                  </a:lnTo>
                  <a:lnTo>
                    <a:pt x="297" y="21"/>
                  </a:lnTo>
                  <a:lnTo>
                    <a:pt x="299" y="8"/>
                  </a:lnTo>
                  <a:lnTo>
                    <a:pt x="301" y="5"/>
                  </a:lnTo>
                  <a:lnTo>
                    <a:pt x="303" y="2"/>
                  </a:lnTo>
                  <a:lnTo>
                    <a:pt x="306" y="0"/>
                  </a:lnTo>
                  <a:lnTo>
                    <a:pt x="309" y="0"/>
                  </a:lnTo>
                  <a:lnTo>
                    <a:pt x="329" y="4"/>
                  </a:lnTo>
                  <a:lnTo>
                    <a:pt x="355" y="11"/>
                  </a:lnTo>
                  <a:lnTo>
                    <a:pt x="369" y="15"/>
                  </a:lnTo>
                  <a:lnTo>
                    <a:pt x="379" y="20"/>
                  </a:lnTo>
                  <a:lnTo>
                    <a:pt x="383" y="22"/>
                  </a:lnTo>
                  <a:lnTo>
                    <a:pt x="388" y="25"/>
                  </a:lnTo>
                  <a:lnTo>
                    <a:pt x="390" y="27"/>
                  </a:lnTo>
                  <a:lnTo>
                    <a:pt x="391" y="31"/>
                  </a:lnTo>
                  <a:lnTo>
                    <a:pt x="393" y="39"/>
                  </a:lnTo>
                  <a:lnTo>
                    <a:pt x="394" y="48"/>
                  </a:lnTo>
                  <a:lnTo>
                    <a:pt x="396" y="57"/>
                  </a:lnTo>
                  <a:lnTo>
                    <a:pt x="396" y="67"/>
                  </a:lnTo>
                  <a:lnTo>
                    <a:pt x="393" y="87"/>
                  </a:lnTo>
                  <a:lnTo>
                    <a:pt x="390" y="108"/>
                  </a:lnTo>
                  <a:lnTo>
                    <a:pt x="379" y="151"/>
                  </a:lnTo>
                  <a:lnTo>
                    <a:pt x="369" y="189"/>
                  </a:lnTo>
                  <a:lnTo>
                    <a:pt x="351" y="247"/>
                  </a:lnTo>
                  <a:lnTo>
                    <a:pt x="332" y="304"/>
                  </a:lnTo>
                  <a:lnTo>
                    <a:pt x="321" y="332"/>
                  </a:lnTo>
                  <a:lnTo>
                    <a:pt x="311" y="359"/>
                  </a:lnTo>
                  <a:lnTo>
                    <a:pt x="300" y="386"/>
                  </a:lnTo>
                  <a:lnTo>
                    <a:pt x="288" y="411"/>
                  </a:lnTo>
                  <a:lnTo>
                    <a:pt x="275" y="436"/>
                  </a:lnTo>
                  <a:lnTo>
                    <a:pt x="263" y="461"/>
                  </a:lnTo>
                  <a:lnTo>
                    <a:pt x="248" y="484"/>
                  </a:lnTo>
                  <a:lnTo>
                    <a:pt x="233" y="507"/>
                  </a:lnTo>
                  <a:lnTo>
                    <a:pt x="217" y="528"/>
                  </a:lnTo>
                  <a:lnTo>
                    <a:pt x="200" y="548"/>
                  </a:lnTo>
                  <a:lnTo>
                    <a:pt x="181" y="569"/>
                  </a:lnTo>
                  <a:lnTo>
                    <a:pt x="162" y="586"/>
                  </a:lnTo>
                  <a:lnTo>
                    <a:pt x="182" y="583"/>
                  </a:lnTo>
                  <a:lnTo>
                    <a:pt x="205" y="581"/>
                  </a:lnTo>
                  <a:lnTo>
                    <a:pt x="232" y="580"/>
                  </a:lnTo>
                  <a:lnTo>
                    <a:pt x="261" y="579"/>
                  </a:lnTo>
                  <a:lnTo>
                    <a:pt x="323" y="578"/>
                  </a:lnTo>
                  <a:lnTo>
                    <a:pt x="388" y="579"/>
                  </a:lnTo>
                  <a:lnTo>
                    <a:pt x="452" y="581"/>
                  </a:lnTo>
                  <a:lnTo>
                    <a:pt x="509" y="583"/>
                  </a:lnTo>
                  <a:lnTo>
                    <a:pt x="555" y="585"/>
                  </a:lnTo>
                  <a:lnTo>
                    <a:pt x="586" y="585"/>
                  </a:lnTo>
                  <a:lnTo>
                    <a:pt x="581" y="595"/>
                  </a:lnTo>
                  <a:lnTo>
                    <a:pt x="573" y="609"/>
                  </a:lnTo>
                  <a:lnTo>
                    <a:pt x="564" y="624"/>
                  </a:lnTo>
                  <a:lnTo>
                    <a:pt x="560" y="634"/>
                  </a:lnTo>
                  <a:lnTo>
                    <a:pt x="500" y="634"/>
                  </a:lnTo>
                  <a:lnTo>
                    <a:pt x="431" y="634"/>
                  </a:lnTo>
                  <a:lnTo>
                    <a:pt x="359" y="634"/>
                  </a:lnTo>
                  <a:lnTo>
                    <a:pt x="282" y="633"/>
                  </a:lnTo>
                  <a:lnTo>
                    <a:pt x="206" y="633"/>
                  </a:lnTo>
                  <a:lnTo>
                    <a:pt x="133" y="631"/>
                  </a:lnTo>
                  <a:lnTo>
                    <a:pt x="65" y="633"/>
                  </a:lnTo>
                  <a:lnTo>
                    <a:pt x="6" y="633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32" name="Freeform 140"/>
            <p:cNvSpPr>
              <a:spLocks/>
            </p:cNvSpPr>
            <p:nvPr/>
          </p:nvSpPr>
          <p:spPr bwMode="auto">
            <a:xfrm>
              <a:off x="2213" y="2046"/>
              <a:ext cx="109" cy="16"/>
            </a:xfrm>
            <a:custGeom>
              <a:avLst/>
              <a:gdLst>
                <a:gd name="T0" fmla="*/ 32 w 437"/>
                <a:gd name="T1" fmla="*/ 61 h 63"/>
                <a:gd name="T2" fmla="*/ 23 w 437"/>
                <a:gd name="T3" fmla="*/ 48 h 63"/>
                <a:gd name="T4" fmla="*/ 15 w 437"/>
                <a:gd name="T5" fmla="*/ 37 h 63"/>
                <a:gd name="T6" fmla="*/ 8 w 437"/>
                <a:gd name="T7" fmla="*/ 26 h 63"/>
                <a:gd name="T8" fmla="*/ 0 w 437"/>
                <a:gd name="T9" fmla="*/ 16 h 63"/>
                <a:gd name="T10" fmla="*/ 54 w 437"/>
                <a:gd name="T11" fmla="*/ 9 h 63"/>
                <a:gd name="T12" fmla="*/ 107 w 437"/>
                <a:gd name="T13" fmla="*/ 6 h 63"/>
                <a:gd name="T14" fmla="*/ 161 w 437"/>
                <a:gd name="T15" fmla="*/ 2 h 63"/>
                <a:gd name="T16" fmla="*/ 214 w 437"/>
                <a:gd name="T17" fmla="*/ 1 h 63"/>
                <a:gd name="T18" fmla="*/ 266 w 437"/>
                <a:gd name="T19" fmla="*/ 0 h 63"/>
                <a:gd name="T20" fmla="*/ 319 w 437"/>
                <a:gd name="T21" fmla="*/ 1 h 63"/>
                <a:gd name="T22" fmla="*/ 370 w 437"/>
                <a:gd name="T23" fmla="*/ 3 h 63"/>
                <a:gd name="T24" fmla="*/ 420 w 437"/>
                <a:gd name="T25" fmla="*/ 6 h 63"/>
                <a:gd name="T26" fmla="*/ 424 w 437"/>
                <a:gd name="T27" fmla="*/ 18 h 63"/>
                <a:gd name="T28" fmla="*/ 428 w 437"/>
                <a:gd name="T29" fmla="*/ 32 h 63"/>
                <a:gd name="T30" fmla="*/ 432 w 437"/>
                <a:gd name="T31" fmla="*/ 47 h 63"/>
                <a:gd name="T32" fmla="*/ 437 w 437"/>
                <a:gd name="T33" fmla="*/ 61 h 63"/>
                <a:gd name="T34" fmla="*/ 392 w 437"/>
                <a:gd name="T35" fmla="*/ 62 h 63"/>
                <a:gd name="T36" fmla="*/ 346 w 437"/>
                <a:gd name="T37" fmla="*/ 63 h 63"/>
                <a:gd name="T38" fmla="*/ 297 w 437"/>
                <a:gd name="T39" fmla="*/ 62 h 63"/>
                <a:gd name="T40" fmla="*/ 246 w 437"/>
                <a:gd name="T41" fmla="*/ 61 h 63"/>
                <a:gd name="T42" fmla="*/ 193 w 437"/>
                <a:gd name="T43" fmla="*/ 59 h 63"/>
                <a:gd name="T44" fmla="*/ 139 w 437"/>
                <a:gd name="T45" fmla="*/ 58 h 63"/>
                <a:gd name="T46" fmla="*/ 86 w 437"/>
                <a:gd name="T47" fmla="*/ 58 h 63"/>
                <a:gd name="T48" fmla="*/ 32 w 437"/>
                <a:gd name="T4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7" h="63">
                  <a:moveTo>
                    <a:pt x="32" y="61"/>
                  </a:moveTo>
                  <a:lnTo>
                    <a:pt x="23" y="48"/>
                  </a:lnTo>
                  <a:lnTo>
                    <a:pt x="15" y="37"/>
                  </a:lnTo>
                  <a:lnTo>
                    <a:pt x="8" y="26"/>
                  </a:lnTo>
                  <a:lnTo>
                    <a:pt x="0" y="16"/>
                  </a:lnTo>
                  <a:lnTo>
                    <a:pt x="54" y="9"/>
                  </a:lnTo>
                  <a:lnTo>
                    <a:pt x="107" y="6"/>
                  </a:lnTo>
                  <a:lnTo>
                    <a:pt x="161" y="2"/>
                  </a:lnTo>
                  <a:lnTo>
                    <a:pt x="214" y="1"/>
                  </a:lnTo>
                  <a:lnTo>
                    <a:pt x="266" y="0"/>
                  </a:lnTo>
                  <a:lnTo>
                    <a:pt x="319" y="1"/>
                  </a:lnTo>
                  <a:lnTo>
                    <a:pt x="370" y="3"/>
                  </a:lnTo>
                  <a:lnTo>
                    <a:pt x="420" y="6"/>
                  </a:lnTo>
                  <a:lnTo>
                    <a:pt x="424" y="18"/>
                  </a:lnTo>
                  <a:lnTo>
                    <a:pt x="428" y="32"/>
                  </a:lnTo>
                  <a:lnTo>
                    <a:pt x="432" y="47"/>
                  </a:lnTo>
                  <a:lnTo>
                    <a:pt x="437" y="61"/>
                  </a:lnTo>
                  <a:lnTo>
                    <a:pt x="392" y="62"/>
                  </a:lnTo>
                  <a:lnTo>
                    <a:pt x="346" y="63"/>
                  </a:lnTo>
                  <a:lnTo>
                    <a:pt x="297" y="62"/>
                  </a:lnTo>
                  <a:lnTo>
                    <a:pt x="246" y="61"/>
                  </a:lnTo>
                  <a:lnTo>
                    <a:pt x="193" y="59"/>
                  </a:lnTo>
                  <a:lnTo>
                    <a:pt x="139" y="58"/>
                  </a:lnTo>
                  <a:lnTo>
                    <a:pt x="86" y="58"/>
                  </a:lnTo>
                  <a:lnTo>
                    <a:pt x="32" y="61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33" name="Freeform 141"/>
            <p:cNvSpPr>
              <a:spLocks/>
            </p:cNvSpPr>
            <p:nvPr/>
          </p:nvSpPr>
          <p:spPr bwMode="auto">
            <a:xfrm>
              <a:off x="2213" y="2046"/>
              <a:ext cx="109" cy="16"/>
            </a:xfrm>
            <a:custGeom>
              <a:avLst/>
              <a:gdLst>
                <a:gd name="T0" fmla="*/ 32 w 437"/>
                <a:gd name="T1" fmla="*/ 61 h 63"/>
                <a:gd name="T2" fmla="*/ 23 w 437"/>
                <a:gd name="T3" fmla="*/ 48 h 63"/>
                <a:gd name="T4" fmla="*/ 15 w 437"/>
                <a:gd name="T5" fmla="*/ 37 h 63"/>
                <a:gd name="T6" fmla="*/ 8 w 437"/>
                <a:gd name="T7" fmla="*/ 26 h 63"/>
                <a:gd name="T8" fmla="*/ 0 w 437"/>
                <a:gd name="T9" fmla="*/ 16 h 63"/>
                <a:gd name="T10" fmla="*/ 54 w 437"/>
                <a:gd name="T11" fmla="*/ 9 h 63"/>
                <a:gd name="T12" fmla="*/ 107 w 437"/>
                <a:gd name="T13" fmla="*/ 6 h 63"/>
                <a:gd name="T14" fmla="*/ 161 w 437"/>
                <a:gd name="T15" fmla="*/ 2 h 63"/>
                <a:gd name="T16" fmla="*/ 214 w 437"/>
                <a:gd name="T17" fmla="*/ 1 h 63"/>
                <a:gd name="T18" fmla="*/ 266 w 437"/>
                <a:gd name="T19" fmla="*/ 0 h 63"/>
                <a:gd name="T20" fmla="*/ 319 w 437"/>
                <a:gd name="T21" fmla="*/ 1 h 63"/>
                <a:gd name="T22" fmla="*/ 370 w 437"/>
                <a:gd name="T23" fmla="*/ 3 h 63"/>
                <a:gd name="T24" fmla="*/ 420 w 437"/>
                <a:gd name="T25" fmla="*/ 6 h 63"/>
                <a:gd name="T26" fmla="*/ 424 w 437"/>
                <a:gd name="T27" fmla="*/ 18 h 63"/>
                <a:gd name="T28" fmla="*/ 428 w 437"/>
                <a:gd name="T29" fmla="*/ 32 h 63"/>
                <a:gd name="T30" fmla="*/ 432 w 437"/>
                <a:gd name="T31" fmla="*/ 47 h 63"/>
                <a:gd name="T32" fmla="*/ 437 w 437"/>
                <a:gd name="T33" fmla="*/ 61 h 63"/>
                <a:gd name="T34" fmla="*/ 392 w 437"/>
                <a:gd name="T35" fmla="*/ 62 h 63"/>
                <a:gd name="T36" fmla="*/ 346 w 437"/>
                <a:gd name="T37" fmla="*/ 63 h 63"/>
                <a:gd name="T38" fmla="*/ 297 w 437"/>
                <a:gd name="T39" fmla="*/ 62 h 63"/>
                <a:gd name="T40" fmla="*/ 246 w 437"/>
                <a:gd name="T41" fmla="*/ 61 h 63"/>
                <a:gd name="T42" fmla="*/ 193 w 437"/>
                <a:gd name="T43" fmla="*/ 59 h 63"/>
                <a:gd name="T44" fmla="*/ 139 w 437"/>
                <a:gd name="T45" fmla="*/ 58 h 63"/>
                <a:gd name="T46" fmla="*/ 86 w 437"/>
                <a:gd name="T47" fmla="*/ 58 h 63"/>
                <a:gd name="T48" fmla="*/ 32 w 437"/>
                <a:gd name="T4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7" h="63">
                  <a:moveTo>
                    <a:pt x="32" y="61"/>
                  </a:moveTo>
                  <a:lnTo>
                    <a:pt x="23" y="48"/>
                  </a:lnTo>
                  <a:lnTo>
                    <a:pt x="15" y="37"/>
                  </a:lnTo>
                  <a:lnTo>
                    <a:pt x="8" y="26"/>
                  </a:lnTo>
                  <a:lnTo>
                    <a:pt x="0" y="16"/>
                  </a:lnTo>
                  <a:lnTo>
                    <a:pt x="54" y="9"/>
                  </a:lnTo>
                  <a:lnTo>
                    <a:pt x="107" y="6"/>
                  </a:lnTo>
                  <a:lnTo>
                    <a:pt x="161" y="2"/>
                  </a:lnTo>
                  <a:lnTo>
                    <a:pt x="214" y="1"/>
                  </a:lnTo>
                  <a:lnTo>
                    <a:pt x="266" y="0"/>
                  </a:lnTo>
                  <a:lnTo>
                    <a:pt x="319" y="1"/>
                  </a:lnTo>
                  <a:lnTo>
                    <a:pt x="370" y="3"/>
                  </a:lnTo>
                  <a:lnTo>
                    <a:pt x="420" y="6"/>
                  </a:lnTo>
                  <a:lnTo>
                    <a:pt x="424" y="18"/>
                  </a:lnTo>
                  <a:lnTo>
                    <a:pt x="428" y="32"/>
                  </a:lnTo>
                  <a:lnTo>
                    <a:pt x="432" y="47"/>
                  </a:lnTo>
                  <a:lnTo>
                    <a:pt x="437" y="61"/>
                  </a:lnTo>
                  <a:lnTo>
                    <a:pt x="392" y="62"/>
                  </a:lnTo>
                  <a:lnTo>
                    <a:pt x="346" y="63"/>
                  </a:lnTo>
                  <a:lnTo>
                    <a:pt x="297" y="62"/>
                  </a:lnTo>
                  <a:lnTo>
                    <a:pt x="246" y="61"/>
                  </a:lnTo>
                  <a:lnTo>
                    <a:pt x="193" y="59"/>
                  </a:lnTo>
                  <a:lnTo>
                    <a:pt x="139" y="58"/>
                  </a:lnTo>
                  <a:lnTo>
                    <a:pt x="86" y="58"/>
                  </a:lnTo>
                  <a:lnTo>
                    <a:pt x="32" y="6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34" name="Freeform 142"/>
            <p:cNvSpPr>
              <a:spLocks/>
            </p:cNvSpPr>
            <p:nvPr/>
          </p:nvSpPr>
          <p:spPr bwMode="auto">
            <a:xfrm>
              <a:off x="2416" y="2045"/>
              <a:ext cx="119" cy="17"/>
            </a:xfrm>
            <a:custGeom>
              <a:avLst/>
              <a:gdLst>
                <a:gd name="T0" fmla="*/ 9 w 477"/>
                <a:gd name="T1" fmla="*/ 71 h 71"/>
                <a:gd name="T2" fmla="*/ 9 w 477"/>
                <a:gd name="T3" fmla="*/ 67 h 71"/>
                <a:gd name="T4" fmla="*/ 8 w 477"/>
                <a:gd name="T5" fmla="*/ 60 h 71"/>
                <a:gd name="T6" fmla="*/ 7 w 477"/>
                <a:gd name="T7" fmla="*/ 51 h 71"/>
                <a:gd name="T8" fmla="*/ 5 w 477"/>
                <a:gd name="T9" fmla="*/ 42 h 71"/>
                <a:gd name="T10" fmla="*/ 1 w 477"/>
                <a:gd name="T11" fmla="*/ 24 h 71"/>
                <a:gd name="T12" fmla="*/ 0 w 477"/>
                <a:gd name="T13" fmla="*/ 13 h 71"/>
                <a:gd name="T14" fmla="*/ 52 w 477"/>
                <a:gd name="T15" fmla="*/ 7 h 71"/>
                <a:gd name="T16" fmla="*/ 109 w 477"/>
                <a:gd name="T17" fmla="*/ 3 h 71"/>
                <a:gd name="T18" fmla="*/ 170 w 477"/>
                <a:gd name="T19" fmla="*/ 0 h 71"/>
                <a:gd name="T20" fmla="*/ 234 w 477"/>
                <a:gd name="T21" fmla="*/ 0 h 71"/>
                <a:gd name="T22" fmla="*/ 265 w 477"/>
                <a:gd name="T23" fmla="*/ 1 h 71"/>
                <a:gd name="T24" fmla="*/ 298 w 477"/>
                <a:gd name="T25" fmla="*/ 3 h 71"/>
                <a:gd name="T26" fmla="*/ 329 w 477"/>
                <a:gd name="T27" fmla="*/ 5 h 71"/>
                <a:gd name="T28" fmla="*/ 361 w 477"/>
                <a:gd name="T29" fmla="*/ 7 h 71"/>
                <a:gd name="T30" fmla="*/ 391 w 477"/>
                <a:gd name="T31" fmla="*/ 12 h 71"/>
                <a:gd name="T32" fmla="*/ 421 w 477"/>
                <a:gd name="T33" fmla="*/ 16 h 71"/>
                <a:gd name="T34" fmla="*/ 449 w 477"/>
                <a:gd name="T35" fmla="*/ 21 h 71"/>
                <a:gd name="T36" fmla="*/ 477 w 477"/>
                <a:gd name="T37" fmla="*/ 27 h 71"/>
                <a:gd name="T38" fmla="*/ 470 w 477"/>
                <a:gd name="T39" fmla="*/ 34 h 71"/>
                <a:gd name="T40" fmla="*/ 456 w 477"/>
                <a:gd name="T41" fmla="*/ 45 h 71"/>
                <a:gd name="T42" fmla="*/ 443 w 477"/>
                <a:gd name="T43" fmla="*/ 56 h 71"/>
                <a:gd name="T44" fmla="*/ 435 w 477"/>
                <a:gd name="T45" fmla="*/ 64 h 71"/>
                <a:gd name="T46" fmla="*/ 381 w 477"/>
                <a:gd name="T47" fmla="*/ 61 h 71"/>
                <a:gd name="T48" fmla="*/ 327 w 477"/>
                <a:gd name="T49" fmla="*/ 58 h 71"/>
                <a:gd name="T50" fmla="*/ 273 w 477"/>
                <a:gd name="T51" fmla="*/ 56 h 71"/>
                <a:gd name="T52" fmla="*/ 218 w 477"/>
                <a:gd name="T53" fmla="*/ 56 h 71"/>
                <a:gd name="T54" fmla="*/ 164 w 477"/>
                <a:gd name="T55" fmla="*/ 58 h 71"/>
                <a:gd name="T56" fmla="*/ 111 w 477"/>
                <a:gd name="T57" fmla="*/ 61 h 71"/>
                <a:gd name="T58" fmla="*/ 59 w 477"/>
                <a:gd name="T59" fmla="*/ 65 h 71"/>
                <a:gd name="T60" fmla="*/ 9 w 477"/>
                <a:gd name="T6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7" h="71">
                  <a:moveTo>
                    <a:pt x="9" y="71"/>
                  </a:moveTo>
                  <a:lnTo>
                    <a:pt x="9" y="67"/>
                  </a:lnTo>
                  <a:lnTo>
                    <a:pt x="8" y="60"/>
                  </a:lnTo>
                  <a:lnTo>
                    <a:pt x="7" y="51"/>
                  </a:lnTo>
                  <a:lnTo>
                    <a:pt x="5" y="42"/>
                  </a:lnTo>
                  <a:lnTo>
                    <a:pt x="1" y="24"/>
                  </a:lnTo>
                  <a:lnTo>
                    <a:pt x="0" y="13"/>
                  </a:lnTo>
                  <a:lnTo>
                    <a:pt x="52" y="7"/>
                  </a:lnTo>
                  <a:lnTo>
                    <a:pt x="109" y="3"/>
                  </a:lnTo>
                  <a:lnTo>
                    <a:pt x="170" y="0"/>
                  </a:lnTo>
                  <a:lnTo>
                    <a:pt x="234" y="0"/>
                  </a:lnTo>
                  <a:lnTo>
                    <a:pt x="265" y="1"/>
                  </a:lnTo>
                  <a:lnTo>
                    <a:pt x="298" y="3"/>
                  </a:lnTo>
                  <a:lnTo>
                    <a:pt x="329" y="5"/>
                  </a:lnTo>
                  <a:lnTo>
                    <a:pt x="361" y="7"/>
                  </a:lnTo>
                  <a:lnTo>
                    <a:pt x="391" y="12"/>
                  </a:lnTo>
                  <a:lnTo>
                    <a:pt x="421" y="16"/>
                  </a:lnTo>
                  <a:lnTo>
                    <a:pt x="449" y="21"/>
                  </a:lnTo>
                  <a:lnTo>
                    <a:pt x="477" y="27"/>
                  </a:lnTo>
                  <a:lnTo>
                    <a:pt x="470" y="34"/>
                  </a:lnTo>
                  <a:lnTo>
                    <a:pt x="456" y="45"/>
                  </a:lnTo>
                  <a:lnTo>
                    <a:pt x="443" y="56"/>
                  </a:lnTo>
                  <a:lnTo>
                    <a:pt x="435" y="64"/>
                  </a:lnTo>
                  <a:lnTo>
                    <a:pt x="381" y="61"/>
                  </a:lnTo>
                  <a:lnTo>
                    <a:pt x="327" y="58"/>
                  </a:lnTo>
                  <a:lnTo>
                    <a:pt x="273" y="56"/>
                  </a:lnTo>
                  <a:lnTo>
                    <a:pt x="218" y="56"/>
                  </a:lnTo>
                  <a:lnTo>
                    <a:pt x="164" y="58"/>
                  </a:lnTo>
                  <a:lnTo>
                    <a:pt x="111" y="61"/>
                  </a:lnTo>
                  <a:lnTo>
                    <a:pt x="59" y="65"/>
                  </a:lnTo>
                  <a:lnTo>
                    <a:pt x="9" y="71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35" name="Freeform 143"/>
            <p:cNvSpPr>
              <a:spLocks/>
            </p:cNvSpPr>
            <p:nvPr/>
          </p:nvSpPr>
          <p:spPr bwMode="auto">
            <a:xfrm>
              <a:off x="2416" y="2045"/>
              <a:ext cx="119" cy="17"/>
            </a:xfrm>
            <a:custGeom>
              <a:avLst/>
              <a:gdLst>
                <a:gd name="T0" fmla="*/ 9 w 477"/>
                <a:gd name="T1" fmla="*/ 71 h 71"/>
                <a:gd name="T2" fmla="*/ 9 w 477"/>
                <a:gd name="T3" fmla="*/ 67 h 71"/>
                <a:gd name="T4" fmla="*/ 8 w 477"/>
                <a:gd name="T5" fmla="*/ 60 h 71"/>
                <a:gd name="T6" fmla="*/ 7 w 477"/>
                <a:gd name="T7" fmla="*/ 51 h 71"/>
                <a:gd name="T8" fmla="*/ 5 w 477"/>
                <a:gd name="T9" fmla="*/ 42 h 71"/>
                <a:gd name="T10" fmla="*/ 1 w 477"/>
                <a:gd name="T11" fmla="*/ 24 h 71"/>
                <a:gd name="T12" fmla="*/ 0 w 477"/>
                <a:gd name="T13" fmla="*/ 13 h 71"/>
                <a:gd name="T14" fmla="*/ 52 w 477"/>
                <a:gd name="T15" fmla="*/ 7 h 71"/>
                <a:gd name="T16" fmla="*/ 109 w 477"/>
                <a:gd name="T17" fmla="*/ 3 h 71"/>
                <a:gd name="T18" fmla="*/ 170 w 477"/>
                <a:gd name="T19" fmla="*/ 0 h 71"/>
                <a:gd name="T20" fmla="*/ 234 w 477"/>
                <a:gd name="T21" fmla="*/ 0 h 71"/>
                <a:gd name="T22" fmla="*/ 265 w 477"/>
                <a:gd name="T23" fmla="*/ 1 h 71"/>
                <a:gd name="T24" fmla="*/ 298 w 477"/>
                <a:gd name="T25" fmla="*/ 3 h 71"/>
                <a:gd name="T26" fmla="*/ 329 w 477"/>
                <a:gd name="T27" fmla="*/ 5 h 71"/>
                <a:gd name="T28" fmla="*/ 361 w 477"/>
                <a:gd name="T29" fmla="*/ 7 h 71"/>
                <a:gd name="T30" fmla="*/ 391 w 477"/>
                <a:gd name="T31" fmla="*/ 12 h 71"/>
                <a:gd name="T32" fmla="*/ 421 w 477"/>
                <a:gd name="T33" fmla="*/ 16 h 71"/>
                <a:gd name="T34" fmla="*/ 449 w 477"/>
                <a:gd name="T35" fmla="*/ 21 h 71"/>
                <a:gd name="T36" fmla="*/ 477 w 477"/>
                <a:gd name="T37" fmla="*/ 27 h 71"/>
                <a:gd name="T38" fmla="*/ 470 w 477"/>
                <a:gd name="T39" fmla="*/ 34 h 71"/>
                <a:gd name="T40" fmla="*/ 456 w 477"/>
                <a:gd name="T41" fmla="*/ 45 h 71"/>
                <a:gd name="T42" fmla="*/ 443 w 477"/>
                <a:gd name="T43" fmla="*/ 56 h 71"/>
                <a:gd name="T44" fmla="*/ 435 w 477"/>
                <a:gd name="T45" fmla="*/ 64 h 71"/>
                <a:gd name="T46" fmla="*/ 381 w 477"/>
                <a:gd name="T47" fmla="*/ 61 h 71"/>
                <a:gd name="T48" fmla="*/ 327 w 477"/>
                <a:gd name="T49" fmla="*/ 58 h 71"/>
                <a:gd name="T50" fmla="*/ 273 w 477"/>
                <a:gd name="T51" fmla="*/ 56 h 71"/>
                <a:gd name="T52" fmla="*/ 218 w 477"/>
                <a:gd name="T53" fmla="*/ 56 h 71"/>
                <a:gd name="T54" fmla="*/ 164 w 477"/>
                <a:gd name="T55" fmla="*/ 58 h 71"/>
                <a:gd name="T56" fmla="*/ 111 w 477"/>
                <a:gd name="T57" fmla="*/ 61 h 71"/>
                <a:gd name="T58" fmla="*/ 59 w 477"/>
                <a:gd name="T59" fmla="*/ 65 h 71"/>
                <a:gd name="T60" fmla="*/ 9 w 477"/>
                <a:gd name="T6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7" h="71">
                  <a:moveTo>
                    <a:pt x="9" y="71"/>
                  </a:moveTo>
                  <a:lnTo>
                    <a:pt x="9" y="67"/>
                  </a:lnTo>
                  <a:lnTo>
                    <a:pt x="8" y="60"/>
                  </a:lnTo>
                  <a:lnTo>
                    <a:pt x="7" y="51"/>
                  </a:lnTo>
                  <a:lnTo>
                    <a:pt x="5" y="42"/>
                  </a:lnTo>
                  <a:lnTo>
                    <a:pt x="1" y="24"/>
                  </a:lnTo>
                  <a:lnTo>
                    <a:pt x="0" y="13"/>
                  </a:lnTo>
                  <a:lnTo>
                    <a:pt x="52" y="7"/>
                  </a:lnTo>
                  <a:lnTo>
                    <a:pt x="109" y="3"/>
                  </a:lnTo>
                  <a:lnTo>
                    <a:pt x="170" y="0"/>
                  </a:lnTo>
                  <a:lnTo>
                    <a:pt x="234" y="0"/>
                  </a:lnTo>
                  <a:lnTo>
                    <a:pt x="265" y="1"/>
                  </a:lnTo>
                  <a:lnTo>
                    <a:pt x="298" y="3"/>
                  </a:lnTo>
                  <a:lnTo>
                    <a:pt x="329" y="5"/>
                  </a:lnTo>
                  <a:lnTo>
                    <a:pt x="361" y="7"/>
                  </a:lnTo>
                  <a:lnTo>
                    <a:pt x="391" y="12"/>
                  </a:lnTo>
                  <a:lnTo>
                    <a:pt x="421" y="16"/>
                  </a:lnTo>
                  <a:lnTo>
                    <a:pt x="449" y="21"/>
                  </a:lnTo>
                  <a:lnTo>
                    <a:pt x="477" y="27"/>
                  </a:lnTo>
                  <a:lnTo>
                    <a:pt x="470" y="34"/>
                  </a:lnTo>
                  <a:lnTo>
                    <a:pt x="456" y="45"/>
                  </a:lnTo>
                  <a:lnTo>
                    <a:pt x="443" y="56"/>
                  </a:lnTo>
                  <a:lnTo>
                    <a:pt x="435" y="64"/>
                  </a:lnTo>
                  <a:lnTo>
                    <a:pt x="381" y="61"/>
                  </a:lnTo>
                  <a:lnTo>
                    <a:pt x="327" y="58"/>
                  </a:lnTo>
                  <a:lnTo>
                    <a:pt x="273" y="56"/>
                  </a:lnTo>
                  <a:lnTo>
                    <a:pt x="218" y="56"/>
                  </a:lnTo>
                  <a:lnTo>
                    <a:pt x="164" y="58"/>
                  </a:lnTo>
                  <a:lnTo>
                    <a:pt x="111" y="61"/>
                  </a:lnTo>
                  <a:lnTo>
                    <a:pt x="59" y="65"/>
                  </a:lnTo>
                  <a:lnTo>
                    <a:pt x="9" y="7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36" name="Freeform 144"/>
            <p:cNvSpPr>
              <a:spLocks/>
            </p:cNvSpPr>
            <p:nvPr/>
          </p:nvSpPr>
          <p:spPr bwMode="auto">
            <a:xfrm>
              <a:off x="2172" y="1909"/>
              <a:ext cx="73" cy="94"/>
            </a:xfrm>
            <a:custGeom>
              <a:avLst/>
              <a:gdLst>
                <a:gd name="T0" fmla="*/ 26 w 292"/>
                <a:gd name="T1" fmla="*/ 376 h 376"/>
                <a:gd name="T2" fmla="*/ 19 w 292"/>
                <a:gd name="T3" fmla="*/ 367 h 376"/>
                <a:gd name="T4" fmla="*/ 8 w 292"/>
                <a:gd name="T5" fmla="*/ 356 h 376"/>
                <a:gd name="T6" fmla="*/ 4 w 292"/>
                <a:gd name="T7" fmla="*/ 349 h 376"/>
                <a:gd name="T8" fmla="*/ 0 w 292"/>
                <a:gd name="T9" fmla="*/ 343 h 376"/>
                <a:gd name="T10" fmla="*/ 0 w 292"/>
                <a:gd name="T11" fmla="*/ 339 h 376"/>
                <a:gd name="T12" fmla="*/ 0 w 292"/>
                <a:gd name="T13" fmla="*/ 336 h 376"/>
                <a:gd name="T14" fmla="*/ 0 w 292"/>
                <a:gd name="T15" fmla="*/ 331 h 376"/>
                <a:gd name="T16" fmla="*/ 1 w 292"/>
                <a:gd name="T17" fmla="*/ 327 h 376"/>
                <a:gd name="T18" fmla="*/ 14 w 292"/>
                <a:gd name="T19" fmla="*/ 317 h 376"/>
                <a:gd name="T20" fmla="*/ 25 w 292"/>
                <a:gd name="T21" fmla="*/ 306 h 376"/>
                <a:gd name="T22" fmla="*/ 35 w 292"/>
                <a:gd name="T23" fmla="*/ 293 h 376"/>
                <a:gd name="T24" fmla="*/ 46 w 292"/>
                <a:gd name="T25" fmla="*/ 280 h 376"/>
                <a:gd name="T26" fmla="*/ 67 w 292"/>
                <a:gd name="T27" fmla="*/ 253 h 376"/>
                <a:gd name="T28" fmla="*/ 86 w 292"/>
                <a:gd name="T29" fmla="*/ 224 h 376"/>
                <a:gd name="T30" fmla="*/ 121 w 292"/>
                <a:gd name="T31" fmla="*/ 164 h 376"/>
                <a:gd name="T32" fmla="*/ 154 w 292"/>
                <a:gd name="T33" fmla="*/ 106 h 376"/>
                <a:gd name="T34" fmla="*/ 170 w 292"/>
                <a:gd name="T35" fmla="*/ 80 h 376"/>
                <a:gd name="T36" fmla="*/ 185 w 292"/>
                <a:gd name="T37" fmla="*/ 56 h 376"/>
                <a:gd name="T38" fmla="*/ 192 w 292"/>
                <a:gd name="T39" fmla="*/ 45 h 376"/>
                <a:gd name="T40" fmla="*/ 200 w 292"/>
                <a:gd name="T41" fmla="*/ 35 h 376"/>
                <a:gd name="T42" fmla="*/ 208 w 292"/>
                <a:gd name="T43" fmla="*/ 27 h 376"/>
                <a:gd name="T44" fmla="*/ 216 w 292"/>
                <a:gd name="T45" fmla="*/ 19 h 376"/>
                <a:gd name="T46" fmla="*/ 223 w 292"/>
                <a:gd name="T47" fmla="*/ 12 h 376"/>
                <a:gd name="T48" fmla="*/ 231 w 292"/>
                <a:gd name="T49" fmla="*/ 7 h 376"/>
                <a:gd name="T50" fmla="*/ 238 w 292"/>
                <a:gd name="T51" fmla="*/ 4 h 376"/>
                <a:gd name="T52" fmla="*/ 246 w 292"/>
                <a:gd name="T53" fmla="*/ 1 h 376"/>
                <a:gd name="T54" fmla="*/ 254 w 292"/>
                <a:gd name="T55" fmla="*/ 0 h 376"/>
                <a:gd name="T56" fmla="*/ 262 w 292"/>
                <a:gd name="T57" fmla="*/ 1 h 376"/>
                <a:gd name="T58" fmla="*/ 270 w 292"/>
                <a:gd name="T59" fmla="*/ 4 h 376"/>
                <a:gd name="T60" fmla="*/ 278 w 292"/>
                <a:gd name="T61" fmla="*/ 8 h 376"/>
                <a:gd name="T62" fmla="*/ 284 w 292"/>
                <a:gd name="T63" fmla="*/ 12 h 376"/>
                <a:gd name="T64" fmla="*/ 289 w 292"/>
                <a:gd name="T65" fmla="*/ 19 h 376"/>
                <a:gd name="T66" fmla="*/ 291 w 292"/>
                <a:gd name="T67" fmla="*/ 26 h 376"/>
                <a:gd name="T68" fmla="*/ 292 w 292"/>
                <a:gd name="T69" fmla="*/ 35 h 376"/>
                <a:gd name="T70" fmla="*/ 291 w 292"/>
                <a:gd name="T71" fmla="*/ 44 h 376"/>
                <a:gd name="T72" fmla="*/ 289 w 292"/>
                <a:gd name="T73" fmla="*/ 54 h 376"/>
                <a:gd name="T74" fmla="*/ 286 w 292"/>
                <a:gd name="T75" fmla="*/ 65 h 376"/>
                <a:gd name="T76" fmla="*/ 280 w 292"/>
                <a:gd name="T77" fmla="*/ 76 h 376"/>
                <a:gd name="T78" fmla="*/ 274 w 292"/>
                <a:gd name="T79" fmla="*/ 89 h 376"/>
                <a:gd name="T80" fmla="*/ 268 w 292"/>
                <a:gd name="T81" fmla="*/ 102 h 376"/>
                <a:gd name="T82" fmla="*/ 259 w 292"/>
                <a:gd name="T83" fmla="*/ 116 h 376"/>
                <a:gd name="T84" fmla="*/ 250 w 292"/>
                <a:gd name="T85" fmla="*/ 129 h 376"/>
                <a:gd name="T86" fmla="*/ 229 w 292"/>
                <a:gd name="T87" fmla="*/ 157 h 376"/>
                <a:gd name="T88" fmla="*/ 207 w 292"/>
                <a:gd name="T89" fmla="*/ 188 h 376"/>
                <a:gd name="T90" fmla="*/ 182 w 292"/>
                <a:gd name="T91" fmla="*/ 217 h 376"/>
                <a:gd name="T92" fmla="*/ 156 w 292"/>
                <a:gd name="T93" fmla="*/ 246 h 376"/>
                <a:gd name="T94" fmla="*/ 131 w 292"/>
                <a:gd name="T95" fmla="*/ 274 h 376"/>
                <a:gd name="T96" fmla="*/ 106 w 292"/>
                <a:gd name="T97" fmla="*/ 300 h 376"/>
                <a:gd name="T98" fmla="*/ 82 w 292"/>
                <a:gd name="T99" fmla="*/ 325 h 376"/>
                <a:gd name="T100" fmla="*/ 60 w 292"/>
                <a:gd name="T101" fmla="*/ 346 h 376"/>
                <a:gd name="T102" fmla="*/ 42 w 292"/>
                <a:gd name="T103" fmla="*/ 363 h 376"/>
                <a:gd name="T104" fmla="*/ 26 w 292"/>
                <a:gd name="T10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2" h="376">
                  <a:moveTo>
                    <a:pt x="26" y="376"/>
                  </a:moveTo>
                  <a:lnTo>
                    <a:pt x="19" y="367"/>
                  </a:lnTo>
                  <a:lnTo>
                    <a:pt x="8" y="356"/>
                  </a:lnTo>
                  <a:lnTo>
                    <a:pt x="4" y="349"/>
                  </a:lnTo>
                  <a:lnTo>
                    <a:pt x="0" y="343"/>
                  </a:lnTo>
                  <a:lnTo>
                    <a:pt x="0" y="339"/>
                  </a:lnTo>
                  <a:lnTo>
                    <a:pt x="0" y="336"/>
                  </a:lnTo>
                  <a:lnTo>
                    <a:pt x="0" y="331"/>
                  </a:lnTo>
                  <a:lnTo>
                    <a:pt x="1" y="327"/>
                  </a:lnTo>
                  <a:lnTo>
                    <a:pt x="14" y="317"/>
                  </a:lnTo>
                  <a:lnTo>
                    <a:pt x="25" y="306"/>
                  </a:lnTo>
                  <a:lnTo>
                    <a:pt x="35" y="293"/>
                  </a:lnTo>
                  <a:lnTo>
                    <a:pt x="46" y="280"/>
                  </a:lnTo>
                  <a:lnTo>
                    <a:pt x="67" y="253"/>
                  </a:lnTo>
                  <a:lnTo>
                    <a:pt x="86" y="224"/>
                  </a:lnTo>
                  <a:lnTo>
                    <a:pt x="121" y="164"/>
                  </a:lnTo>
                  <a:lnTo>
                    <a:pt x="154" y="106"/>
                  </a:lnTo>
                  <a:lnTo>
                    <a:pt x="170" y="80"/>
                  </a:lnTo>
                  <a:lnTo>
                    <a:pt x="185" y="56"/>
                  </a:lnTo>
                  <a:lnTo>
                    <a:pt x="192" y="45"/>
                  </a:lnTo>
                  <a:lnTo>
                    <a:pt x="200" y="35"/>
                  </a:lnTo>
                  <a:lnTo>
                    <a:pt x="208" y="27"/>
                  </a:lnTo>
                  <a:lnTo>
                    <a:pt x="216" y="19"/>
                  </a:lnTo>
                  <a:lnTo>
                    <a:pt x="223" y="12"/>
                  </a:lnTo>
                  <a:lnTo>
                    <a:pt x="231" y="7"/>
                  </a:lnTo>
                  <a:lnTo>
                    <a:pt x="238" y="4"/>
                  </a:lnTo>
                  <a:lnTo>
                    <a:pt x="246" y="1"/>
                  </a:lnTo>
                  <a:lnTo>
                    <a:pt x="254" y="0"/>
                  </a:lnTo>
                  <a:lnTo>
                    <a:pt x="262" y="1"/>
                  </a:lnTo>
                  <a:lnTo>
                    <a:pt x="270" y="4"/>
                  </a:lnTo>
                  <a:lnTo>
                    <a:pt x="278" y="8"/>
                  </a:lnTo>
                  <a:lnTo>
                    <a:pt x="284" y="12"/>
                  </a:lnTo>
                  <a:lnTo>
                    <a:pt x="289" y="19"/>
                  </a:lnTo>
                  <a:lnTo>
                    <a:pt x="291" y="26"/>
                  </a:lnTo>
                  <a:lnTo>
                    <a:pt x="292" y="35"/>
                  </a:lnTo>
                  <a:lnTo>
                    <a:pt x="291" y="44"/>
                  </a:lnTo>
                  <a:lnTo>
                    <a:pt x="289" y="54"/>
                  </a:lnTo>
                  <a:lnTo>
                    <a:pt x="286" y="65"/>
                  </a:lnTo>
                  <a:lnTo>
                    <a:pt x="280" y="76"/>
                  </a:lnTo>
                  <a:lnTo>
                    <a:pt x="274" y="89"/>
                  </a:lnTo>
                  <a:lnTo>
                    <a:pt x="268" y="102"/>
                  </a:lnTo>
                  <a:lnTo>
                    <a:pt x="259" y="116"/>
                  </a:lnTo>
                  <a:lnTo>
                    <a:pt x="250" y="129"/>
                  </a:lnTo>
                  <a:lnTo>
                    <a:pt x="229" y="157"/>
                  </a:lnTo>
                  <a:lnTo>
                    <a:pt x="207" y="188"/>
                  </a:lnTo>
                  <a:lnTo>
                    <a:pt x="182" y="217"/>
                  </a:lnTo>
                  <a:lnTo>
                    <a:pt x="156" y="246"/>
                  </a:lnTo>
                  <a:lnTo>
                    <a:pt x="131" y="274"/>
                  </a:lnTo>
                  <a:lnTo>
                    <a:pt x="106" y="300"/>
                  </a:lnTo>
                  <a:lnTo>
                    <a:pt x="82" y="325"/>
                  </a:lnTo>
                  <a:lnTo>
                    <a:pt x="60" y="346"/>
                  </a:lnTo>
                  <a:lnTo>
                    <a:pt x="42" y="363"/>
                  </a:lnTo>
                  <a:lnTo>
                    <a:pt x="26" y="376"/>
                  </a:lnTo>
                  <a:close/>
                </a:path>
              </a:pathLst>
            </a:custGeom>
            <a:solidFill>
              <a:srgbClr val="BBB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37" name="Freeform 145"/>
            <p:cNvSpPr>
              <a:spLocks/>
            </p:cNvSpPr>
            <p:nvPr/>
          </p:nvSpPr>
          <p:spPr bwMode="auto">
            <a:xfrm>
              <a:off x="2172" y="1909"/>
              <a:ext cx="73" cy="94"/>
            </a:xfrm>
            <a:custGeom>
              <a:avLst/>
              <a:gdLst>
                <a:gd name="T0" fmla="*/ 26 w 292"/>
                <a:gd name="T1" fmla="*/ 376 h 376"/>
                <a:gd name="T2" fmla="*/ 19 w 292"/>
                <a:gd name="T3" fmla="*/ 367 h 376"/>
                <a:gd name="T4" fmla="*/ 8 w 292"/>
                <a:gd name="T5" fmla="*/ 356 h 376"/>
                <a:gd name="T6" fmla="*/ 4 w 292"/>
                <a:gd name="T7" fmla="*/ 349 h 376"/>
                <a:gd name="T8" fmla="*/ 0 w 292"/>
                <a:gd name="T9" fmla="*/ 343 h 376"/>
                <a:gd name="T10" fmla="*/ 0 w 292"/>
                <a:gd name="T11" fmla="*/ 339 h 376"/>
                <a:gd name="T12" fmla="*/ 0 w 292"/>
                <a:gd name="T13" fmla="*/ 336 h 376"/>
                <a:gd name="T14" fmla="*/ 0 w 292"/>
                <a:gd name="T15" fmla="*/ 331 h 376"/>
                <a:gd name="T16" fmla="*/ 1 w 292"/>
                <a:gd name="T17" fmla="*/ 327 h 376"/>
                <a:gd name="T18" fmla="*/ 14 w 292"/>
                <a:gd name="T19" fmla="*/ 317 h 376"/>
                <a:gd name="T20" fmla="*/ 25 w 292"/>
                <a:gd name="T21" fmla="*/ 306 h 376"/>
                <a:gd name="T22" fmla="*/ 35 w 292"/>
                <a:gd name="T23" fmla="*/ 293 h 376"/>
                <a:gd name="T24" fmla="*/ 46 w 292"/>
                <a:gd name="T25" fmla="*/ 280 h 376"/>
                <a:gd name="T26" fmla="*/ 67 w 292"/>
                <a:gd name="T27" fmla="*/ 253 h 376"/>
                <a:gd name="T28" fmla="*/ 86 w 292"/>
                <a:gd name="T29" fmla="*/ 224 h 376"/>
                <a:gd name="T30" fmla="*/ 121 w 292"/>
                <a:gd name="T31" fmla="*/ 164 h 376"/>
                <a:gd name="T32" fmla="*/ 154 w 292"/>
                <a:gd name="T33" fmla="*/ 106 h 376"/>
                <a:gd name="T34" fmla="*/ 170 w 292"/>
                <a:gd name="T35" fmla="*/ 80 h 376"/>
                <a:gd name="T36" fmla="*/ 185 w 292"/>
                <a:gd name="T37" fmla="*/ 56 h 376"/>
                <a:gd name="T38" fmla="*/ 192 w 292"/>
                <a:gd name="T39" fmla="*/ 45 h 376"/>
                <a:gd name="T40" fmla="*/ 200 w 292"/>
                <a:gd name="T41" fmla="*/ 35 h 376"/>
                <a:gd name="T42" fmla="*/ 208 w 292"/>
                <a:gd name="T43" fmla="*/ 27 h 376"/>
                <a:gd name="T44" fmla="*/ 216 w 292"/>
                <a:gd name="T45" fmla="*/ 19 h 376"/>
                <a:gd name="T46" fmla="*/ 223 w 292"/>
                <a:gd name="T47" fmla="*/ 12 h 376"/>
                <a:gd name="T48" fmla="*/ 231 w 292"/>
                <a:gd name="T49" fmla="*/ 7 h 376"/>
                <a:gd name="T50" fmla="*/ 238 w 292"/>
                <a:gd name="T51" fmla="*/ 4 h 376"/>
                <a:gd name="T52" fmla="*/ 246 w 292"/>
                <a:gd name="T53" fmla="*/ 1 h 376"/>
                <a:gd name="T54" fmla="*/ 254 w 292"/>
                <a:gd name="T55" fmla="*/ 0 h 376"/>
                <a:gd name="T56" fmla="*/ 262 w 292"/>
                <a:gd name="T57" fmla="*/ 1 h 376"/>
                <a:gd name="T58" fmla="*/ 270 w 292"/>
                <a:gd name="T59" fmla="*/ 4 h 376"/>
                <a:gd name="T60" fmla="*/ 278 w 292"/>
                <a:gd name="T61" fmla="*/ 8 h 376"/>
                <a:gd name="T62" fmla="*/ 284 w 292"/>
                <a:gd name="T63" fmla="*/ 12 h 376"/>
                <a:gd name="T64" fmla="*/ 289 w 292"/>
                <a:gd name="T65" fmla="*/ 19 h 376"/>
                <a:gd name="T66" fmla="*/ 291 w 292"/>
                <a:gd name="T67" fmla="*/ 26 h 376"/>
                <a:gd name="T68" fmla="*/ 292 w 292"/>
                <a:gd name="T69" fmla="*/ 35 h 376"/>
                <a:gd name="T70" fmla="*/ 291 w 292"/>
                <a:gd name="T71" fmla="*/ 44 h 376"/>
                <a:gd name="T72" fmla="*/ 289 w 292"/>
                <a:gd name="T73" fmla="*/ 54 h 376"/>
                <a:gd name="T74" fmla="*/ 286 w 292"/>
                <a:gd name="T75" fmla="*/ 65 h 376"/>
                <a:gd name="T76" fmla="*/ 280 w 292"/>
                <a:gd name="T77" fmla="*/ 76 h 376"/>
                <a:gd name="T78" fmla="*/ 274 w 292"/>
                <a:gd name="T79" fmla="*/ 89 h 376"/>
                <a:gd name="T80" fmla="*/ 268 w 292"/>
                <a:gd name="T81" fmla="*/ 102 h 376"/>
                <a:gd name="T82" fmla="*/ 259 w 292"/>
                <a:gd name="T83" fmla="*/ 116 h 376"/>
                <a:gd name="T84" fmla="*/ 250 w 292"/>
                <a:gd name="T85" fmla="*/ 129 h 376"/>
                <a:gd name="T86" fmla="*/ 229 w 292"/>
                <a:gd name="T87" fmla="*/ 157 h 376"/>
                <a:gd name="T88" fmla="*/ 207 w 292"/>
                <a:gd name="T89" fmla="*/ 188 h 376"/>
                <a:gd name="T90" fmla="*/ 182 w 292"/>
                <a:gd name="T91" fmla="*/ 217 h 376"/>
                <a:gd name="T92" fmla="*/ 156 w 292"/>
                <a:gd name="T93" fmla="*/ 246 h 376"/>
                <a:gd name="T94" fmla="*/ 131 w 292"/>
                <a:gd name="T95" fmla="*/ 274 h 376"/>
                <a:gd name="T96" fmla="*/ 106 w 292"/>
                <a:gd name="T97" fmla="*/ 300 h 376"/>
                <a:gd name="T98" fmla="*/ 82 w 292"/>
                <a:gd name="T99" fmla="*/ 325 h 376"/>
                <a:gd name="T100" fmla="*/ 60 w 292"/>
                <a:gd name="T101" fmla="*/ 346 h 376"/>
                <a:gd name="T102" fmla="*/ 42 w 292"/>
                <a:gd name="T103" fmla="*/ 363 h 376"/>
                <a:gd name="T104" fmla="*/ 26 w 292"/>
                <a:gd name="T10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2" h="376">
                  <a:moveTo>
                    <a:pt x="26" y="376"/>
                  </a:moveTo>
                  <a:lnTo>
                    <a:pt x="19" y="367"/>
                  </a:lnTo>
                  <a:lnTo>
                    <a:pt x="8" y="356"/>
                  </a:lnTo>
                  <a:lnTo>
                    <a:pt x="4" y="349"/>
                  </a:lnTo>
                  <a:lnTo>
                    <a:pt x="0" y="343"/>
                  </a:lnTo>
                  <a:lnTo>
                    <a:pt x="0" y="339"/>
                  </a:lnTo>
                  <a:lnTo>
                    <a:pt x="0" y="336"/>
                  </a:lnTo>
                  <a:lnTo>
                    <a:pt x="0" y="331"/>
                  </a:lnTo>
                  <a:lnTo>
                    <a:pt x="1" y="327"/>
                  </a:lnTo>
                  <a:lnTo>
                    <a:pt x="14" y="317"/>
                  </a:lnTo>
                  <a:lnTo>
                    <a:pt x="25" y="306"/>
                  </a:lnTo>
                  <a:lnTo>
                    <a:pt x="35" y="293"/>
                  </a:lnTo>
                  <a:lnTo>
                    <a:pt x="46" y="280"/>
                  </a:lnTo>
                  <a:lnTo>
                    <a:pt x="67" y="253"/>
                  </a:lnTo>
                  <a:lnTo>
                    <a:pt x="86" y="224"/>
                  </a:lnTo>
                  <a:lnTo>
                    <a:pt x="121" y="164"/>
                  </a:lnTo>
                  <a:lnTo>
                    <a:pt x="154" y="106"/>
                  </a:lnTo>
                  <a:lnTo>
                    <a:pt x="170" y="80"/>
                  </a:lnTo>
                  <a:lnTo>
                    <a:pt x="185" y="56"/>
                  </a:lnTo>
                  <a:lnTo>
                    <a:pt x="192" y="45"/>
                  </a:lnTo>
                  <a:lnTo>
                    <a:pt x="200" y="35"/>
                  </a:lnTo>
                  <a:lnTo>
                    <a:pt x="208" y="27"/>
                  </a:lnTo>
                  <a:lnTo>
                    <a:pt x="216" y="19"/>
                  </a:lnTo>
                  <a:lnTo>
                    <a:pt x="223" y="12"/>
                  </a:lnTo>
                  <a:lnTo>
                    <a:pt x="231" y="7"/>
                  </a:lnTo>
                  <a:lnTo>
                    <a:pt x="238" y="4"/>
                  </a:lnTo>
                  <a:lnTo>
                    <a:pt x="246" y="1"/>
                  </a:lnTo>
                  <a:lnTo>
                    <a:pt x="254" y="0"/>
                  </a:lnTo>
                  <a:lnTo>
                    <a:pt x="262" y="1"/>
                  </a:lnTo>
                  <a:lnTo>
                    <a:pt x="270" y="4"/>
                  </a:lnTo>
                  <a:lnTo>
                    <a:pt x="278" y="8"/>
                  </a:lnTo>
                  <a:lnTo>
                    <a:pt x="284" y="12"/>
                  </a:lnTo>
                  <a:lnTo>
                    <a:pt x="289" y="19"/>
                  </a:lnTo>
                  <a:lnTo>
                    <a:pt x="291" y="26"/>
                  </a:lnTo>
                  <a:lnTo>
                    <a:pt x="292" y="35"/>
                  </a:lnTo>
                  <a:lnTo>
                    <a:pt x="291" y="44"/>
                  </a:lnTo>
                  <a:lnTo>
                    <a:pt x="289" y="54"/>
                  </a:lnTo>
                  <a:lnTo>
                    <a:pt x="286" y="65"/>
                  </a:lnTo>
                  <a:lnTo>
                    <a:pt x="280" y="76"/>
                  </a:lnTo>
                  <a:lnTo>
                    <a:pt x="274" y="89"/>
                  </a:lnTo>
                  <a:lnTo>
                    <a:pt x="268" y="102"/>
                  </a:lnTo>
                  <a:lnTo>
                    <a:pt x="259" y="116"/>
                  </a:lnTo>
                  <a:lnTo>
                    <a:pt x="250" y="129"/>
                  </a:lnTo>
                  <a:lnTo>
                    <a:pt x="229" y="157"/>
                  </a:lnTo>
                  <a:lnTo>
                    <a:pt x="207" y="188"/>
                  </a:lnTo>
                  <a:lnTo>
                    <a:pt x="182" y="217"/>
                  </a:lnTo>
                  <a:lnTo>
                    <a:pt x="156" y="246"/>
                  </a:lnTo>
                  <a:lnTo>
                    <a:pt x="131" y="274"/>
                  </a:lnTo>
                  <a:lnTo>
                    <a:pt x="106" y="300"/>
                  </a:lnTo>
                  <a:lnTo>
                    <a:pt x="82" y="325"/>
                  </a:lnTo>
                  <a:lnTo>
                    <a:pt x="60" y="346"/>
                  </a:lnTo>
                  <a:lnTo>
                    <a:pt x="42" y="363"/>
                  </a:lnTo>
                  <a:lnTo>
                    <a:pt x="26" y="376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38" name="Freeform 146"/>
            <p:cNvSpPr>
              <a:spLocks/>
            </p:cNvSpPr>
            <p:nvPr/>
          </p:nvSpPr>
          <p:spPr bwMode="auto">
            <a:xfrm>
              <a:off x="2364" y="757"/>
              <a:ext cx="120" cy="1164"/>
            </a:xfrm>
            <a:custGeom>
              <a:avLst/>
              <a:gdLst>
                <a:gd name="T0" fmla="*/ 0 w 482"/>
                <a:gd name="T1" fmla="*/ 4639 h 4655"/>
                <a:gd name="T2" fmla="*/ 57 w 482"/>
                <a:gd name="T3" fmla="*/ 4525 h 4655"/>
                <a:gd name="T4" fmla="*/ 196 w 482"/>
                <a:gd name="T5" fmla="*/ 4271 h 4655"/>
                <a:gd name="T6" fmla="*/ 205 w 482"/>
                <a:gd name="T7" fmla="*/ 3368 h 4655"/>
                <a:gd name="T8" fmla="*/ 210 w 482"/>
                <a:gd name="T9" fmla="*/ 2602 h 4655"/>
                <a:gd name="T10" fmla="*/ 150 w 482"/>
                <a:gd name="T11" fmla="*/ 2493 h 4655"/>
                <a:gd name="T12" fmla="*/ 79 w 482"/>
                <a:gd name="T13" fmla="*/ 2394 h 4655"/>
                <a:gd name="T14" fmla="*/ 55 w 482"/>
                <a:gd name="T15" fmla="*/ 2292 h 4655"/>
                <a:gd name="T16" fmla="*/ 73 w 482"/>
                <a:gd name="T17" fmla="*/ 2185 h 4655"/>
                <a:gd name="T18" fmla="*/ 182 w 482"/>
                <a:gd name="T19" fmla="*/ 2001 h 4655"/>
                <a:gd name="T20" fmla="*/ 207 w 482"/>
                <a:gd name="T21" fmla="*/ 1878 h 4655"/>
                <a:gd name="T22" fmla="*/ 156 w 482"/>
                <a:gd name="T23" fmla="*/ 1457 h 4655"/>
                <a:gd name="T24" fmla="*/ 178 w 482"/>
                <a:gd name="T25" fmla="*/ 1162 h 4655"/>
                <a:gd name="T26" fmla="*/ 254 w 482"/>
                <a:gd name="T27" fmla="*/ 915 h 4655"/>
                <a:gd name="T28" fmla="*/ 336 w 482"/>
                <a:gd name="T29" fmla="*/ 733 h 4655"/>
                <a:gd name="T30" fmla="*/ 264 w 482"/>
                <a:gd name="T31" fmla="*/ 675 h 4655"/>
                <a:gd name="T32" fmla="*/ 262 w 482"/>
                <a:gd name="T33" fmla="*/ 637 h 4655"/>
                <a:gd name="T34" fmla="*/ 394 w 482"/>
                <a:gd name="T35" fmla="*/ 605 h 4655"/>
                <a:gd name="T36" fmla="*/ 162 w 482"/>
                <a:gd name="T37" fmla="*/ 599 h 4655"/>
                <a:gd name="T38" fmla="*/ 330 w 482"/>
                <a:gd name="T39" fmla="*/ 567 h 4655"/>
                <a:gd name="T40" fmla="*/ 395 w 482"/>
                <a:gd name="T41" fmla="*/ 532 h 4655"/>
                <a:gd name="T42" fmla="*/ 184 w 482"/>
                <a:gd name="T43" fmla="*/ 515 h 4655"/>
                <a:gd name="T44" fmla="*/ 395 w 482"/>
                <a:gd name="T45" fmla="*/ 500 h 4655"/>
                <a:gd name="T46" fmla="*/ 339 w 482"/>
                <a:gd name="T47" fmla="*/ 458 h 4655"/>
                <a:gd name="T48" fmla="*/ 203 w 482"/>
                <a:gd name="T49" fmla="*/ 429 h 4655"/>
                <a:gd name="T50" fmla="*/ 407 w 482"/>
                <a:gd name="T51" fmla="*/ 423 h 4655"/>
                <a:gd name="T52" fmla="*/ 354 w 482"/>
                <a:gd name="T53" fmla="*/ 385 h 4655"/>
                <a:gd name="T54" fmla="*/ 252 w 482"/>
                <a:gd name="T55" fmla="*/ 361 h 4655"/>
                <a:gd name="T56" fmla="*/ 447 w 482"/>
                <a:gd name="T57" fmla="*/ 343 h 4655"/>
                <a:gd name="T58" fmla="*/ 316 w 482"/>
                <a:gd name="T59" fmla="*/ 316 h 4655"/>
                <a:gd name="T60" fmla="*/ 276 w 482"/>
                <a:gd name="T61" fmla="*/ 279 h 4655"/>
                <a:gd name="T62" fmla="*/ 444 w 482"/>
                <a:gd name="T63" fmla="*/ 264 h 4655"/>
                <a:gd name="T64" fmla="*/ 281 w 482"/>
                <a:gd name="T65" fmla="*/ 246 h 4655"/>
                <a:gd name="T66" fmla="*/ 380 w 482"/>
                <a:gd name="T67" fmla="*/ 217 h 4655"/>
                <a:gd name="T68" fmla="*/ 399 w 482"/>
                <a:gd name="T69" fmla="*/ 182 h 4655"/>
                <a:gd name="T70" fmla="*/ 329 w 482"/>
                <a:gd name="T71" fmla="*/ 143 h 4655"/>
                <a:gd name="T72" fmla="*/ 413 w 482"/>
                <a:gd name="T73" fmla="*/ 82 h 4655"/>
                <a:gd name="T74" fmla="*/ 397 w 482"/>
                <a:gd name="T75" fmla="*/ 59 h 4655"/>
                <a:gd name="T76" fmla="*/ 339 w 482"/>
                <a:gd name="T77" fmla="*/ 46 h 4655"/>
                <a:gd name="T78" fmla="*/ 352 w 482"/>
                <a:gd name="T79" fmla="*/ 2 h 4655"/>
                <a:gd name="T80" fmla="*/ 399 w 482"/>
                <a:gd name="T81" fmla="*/ 1 h 4655"/>
                <a:gd name="T82" fmla="*/ 458 w 482"/>
                <a:gd name="T83" fmla="*/ 129 h 4655"/>
                <a:gd name="T84" fmla="*/ 482 w 482"/>
                <a:gd name="T85" fmla="*/ 386 h 4655"/>
                <a:gd name="T86" fmla="*/ 448 w 482"/>
                <a:gd name="T87" fmla="*/ 884 h 4655"/>
                <a:gd name="T88" fmla="*/ 443 w 482"/>
                <a:gd name="T89" fmla="*/ 1405 h 4655"/>
                <a:gd name="T90" fmla="*/ 381 w 482"/>
                <a:gd name="T91" fmla="*/ 1838 h 4655"/>
                <a:gd name="T92" fmla="*/ 380 w 482"/>
                <a:gd name="T93" fmla="*/ 1989 h 4655"/>
                <a:gd name="T94" fmla="*/ 459 w 482"/>
                <a:gd name="T95" fmla="*/ 2184 h 4655"/>
                <a:gd name="T96" fmla="*/ 462 w 482"/>
                <a:gd name="T97" fmla="*/ 2342 h 4655"/>
                <a:gd name="T98" fmla="*/ 403 w 482"/>
                <a:gd name="T99" fmla="*/ 2476 h 4655"/>
                <a:gd name="T100" fmla="*/ 339 w 482"/>
                <a:gd name="T101" fmla="*/ 2524 h 4655"/>
                <a:gd name="T102" fmla="*/ 281 w 482"/>
                <a:gd name="T103" fmla="*/ 2614 h 4655"/>
                <a:gd name="T104" fmla="*/ 287 w 482"/>
                <a:gd name="T105" fmla="*/ 2907 h 4655"/>
                <a:gd name="T106" fmla="*/ 273 w 482"/>
                <a:gd name="T107" fmla="*/ 3435 h 4655"/>
                <a:gd name="T108" fmla="*/ 240 w 482"/>
                <a:gd name="T109" fmla="*/ 4157 h 4655"/>
                <a:gd name="T110" fmla="*/ 311 w 482"/>
                <a:gd name="T111" fmla="*/ 4453 h 4655"/>
                <a:gd name="T112" fmla="*/ 395 w 482"/>
                <a:gd name="T113" fmla="*/ 4591 h 4655"/>
                <a:gd name="T114" fmla="*/ 364 w 482"/>
                <a:gd name="T115" fmla="*/ 4608 h 4655"/>
                <a:gd name="T116" fmla="*/ 215 w 482"/>
                <a:gd name="T117" fmla="*/ 4537 h 4655"/>
                <a:gd name="T118" fmla="*/ 102 w 482"/>
                <a:gd name="T119" fmla="*/ 4563 h 4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2" h="4655">
                  <a:moveTo>
                    <a:pt x="52" y="4651"/>
                  </a:moveTo>
                  <a:lnTo>
                    <a:pt x="38" y="4654"/>
                  </a:lnTo>
                  <a:lnTo>
                    <a:pt x="27" y="4655"/>
                  </a:lnTo>
                  <a:lnTo>
                    <a:pt x="18" y="4654"/>
                  </a:lnTo>
                  <a:lnTo>
                    <a:pt x="11" y="4653"/>
                  </a:lnTo>
                  <a:lnTo>
                    <a:pt x="6" y="4649"/>
                  </a:lnTo>
                  <a:lnTo>
                    <a:pt x="2" y="4645"/>
                  </a:lnTo>
                  <a:lnTo>
                    <a:pt x="0" y="4639"/>
                  </a:lnTo>
                  <a:lnTo>
                    <a:pt x="0" y="4633"/>
                  </a:lnTo>
                  <a:lnTo>
                    <a:pt x="1" y="4625"/>
                  </a:lnTo>
                  <a:lnTo>
                    <a:pt x="4" y="4616"/>
                  </a:lnTo>
                  <a:lnTo>
                    <a:pt x="7" y="4606"/>
                  </a:lnTo>
                  <a:lnTo>
                    <a:pt x="11" y="4596"/>
                  </a:lnTo>
                  <a:lnTo>
                    <a:pt x="24" y="4574"/>
                  </a:lnTo>
                  <a:lnTo>
                    <a:pt x="38" y="4550"/>
                  </a:lnTo>
                  <a:lnTo>
                    <a:pt x="57" y="4525"/>
                  </a:lnTo>
                  <a:lnTo>
                    <a:pt x="77" y="4499"/>
                  </a:lnTo>
                  <a:lnTo>
                    <a:pt x="98" y="4475"/>
                  </a:lnTo>
                  <a:lnTo>
                    <a:pt x="118" y="4452"/>
                  </a:lnTo>
                  <a:lnTo>
                    <a:pt x="139" y="4430"/>
                  </a:lnTo>
                  <a:lnTo>
                    <a:pt x="158" y="4411"/>
                  </a:lnTo>
                  <a:lnTo>
                    <a:pt x="175" y="4397"/>
                  </a:lnTo>
                  <a:lnTo>
                    <a:pt x="189" y="4387"/>
                  </a:lnTo>
                  <a:lnTo>
                    <a:pt x="196" y="4271"/>
                  </a:lnTo>
                  <a:lnTo>
                    <a:pt x="200" y="4157"/>
                  </a:lnTo>
                  <a:lnTo>
                    <a:pt x="203" y="4043"/>
                  </a:lnTo>
                  <a:lnTo>
                    <a:pt x="206" y="3929"/>
                  </a:lnTo>
                  <a:lnTo>
                    <a:pt x="207" y="3816"/>
                  </a:lnTo>
                  <a:lnTo>
                    <a:pt x="207" y="3703"/>
                  </a:lnTo>
                  <a:lnTo>
                    <a:pt x="207" y="3591"/>
                  </a:lnTo>
                  <a:lnTo>
                    <a:pt x="206" y="3480"/>
                  </a:lnTo>
                  <a:lnTo>
                    <a:pt x="205" y="3368"/>
                  </a:lnTo>
                  <a:lnTo>
                    <a:pt x="203" y="3258"/>
                  </a:lnTo>
                  <a:lnTo>
                    <a:pt x="202" y="3149"/>
                  </a:lnTo>
                  <a:lnTo>
                    <a:pt x="202" y="3041"/>
                  </a:lnTo>
                  <a:lnTo>
                    <a:pt x="202" y="2932"/>
                  </a:lnTo>
                  <a:lnTo>
                    <a:pt x="203" y="2824"/>
                  </a:lnTo>
                  <a:lnTo>
                    <a:pt x="206" y="2717"/>
                  </a:lnTo>
                  <a:lnTo>
                    <a:pt x="210" y="2612"/>
                  </a:lnTo>
                  <a:lnTo>
                    <a:pt x="210" y="2602"/>
                  </a:lnTo>
                  <a:lnTo>
                    <a:pt x="208" y="2590"/>
                  </a:lnTo>
                  <a:lnTo>
                    <a:pt x="206" y="2580"/>
                  </a:lnTo>
                  <a:lnTo>
                    <a:pt x="202" y="2570"/>
                  </a:lnTo>
                  <a:lnTo>
                    <a:pt x="196" y="2549"/>
                  </a:lnTo>
                  <a:lnTo>
                    <a:pt x="189" y="2527"/>
                  </a:lnTo>
                  <a:lnTo>
                    <a:pt x="175" y="2516"/>
                  </a:lnTo>
                  <a:lnTo>
                    <a:pt x="162" y="2504"/>
                  </a:lnTo>
                  <a:lnTo>
                    <a:pt x="150" y="2493"/>
                  </a:lnTo>
                  <a:lnTo>
                    <a:pt x="138" y="2480"/>
                  </a:lnTo>
                  <a:lnTo>
                    <a:pt x="127" y="2468"/>
                  </a:lnTo>
                  <a:lnTo>
                    <a:pt x="117" y="2457"/>
                  </a:lnTo>
                  <a:lnTo>
                    <a:pt x="108" y="2444"/>
                  </a:lnTo>
                  <a:lnTo>
                    <a:pt x="100" y="2432"/>
                  </a:lnTo>
                  <a:lnTo>
                    <a:pt x="92" y="2420"/>
                  </a:lnTo>
                  <a:lnTo>
                    <a:pt x="86" y="2406"/>
                  </a:lnTo>
                  <a:lnTo>
                    <a:pt x="79" y="2394"/>
                  </a:lnTo>
                  <a:lnTo>
                    <a:pt x="73" y="2381"/>
                  </a:lnTo>
                  <a:lnTo>
                    <a:pt x="69" y="2369"/>
                  </a:lnTo>
                  <a:lnTo>
                    <a:pt x="64" y="2356"/>
                  </a:lnTo>
                  <a:lnTo>
                    <a:pt x="61" y="2343"/>
                  </a:lnTo>
                  <a:lnTo>
                    <a:pt x="59" y="2331"/>
                  </a:lnTo>
                  <a:lnTo>
                    <a:pt x="56" y="2317"/>
                  </a:lnTo>
                  <a:lnTo>
                    <a:pt x="55" y="2304"/>
                  </a:lnTo>
                  <a:lnTo>
                    <a:pt x="55" y="2292"/>
                  </a:lnTo>
                  <a:lnTo>
                    <a:pt x="55" y="2278"/>
                  </a:lnTo>
                  <a:lnTo>
                    <a:pt x="55" y="2265"/>
                  </a:lnTo>
                  <a:lnTo>
                    <a:pt x="57" y="2252"/>
                  </a:lnTo>
                  <a:lnTo>
                    <a:pt x="59" y="2239"/>
                  </a:lnTo>
                  <a:lnTo>
                    <a:pt x="62" y="2225"/>
                  </a:lnTo>
                  <a:lnTo>
                    <a:pt x="65" y="2212"/>
                  </a:lnTo>
                  <a:lnTo>
                    <a:pt x="69" y="2198"/>
                  </a:lnTo>
                  <a:lnTo>
                    <a:pt x="73" y="2185"/>
                  </a:lnTo>
                  <a:lnTo>
                    <a:pt x="79" y="2172"/>
                  </a:lnTo>
                  <a:lnTo>
                    <a:pt x="90" y="2145"/>
                  </a:lnTo>
                  <a:lnTo>
                    <a:pt x="105" y="2118"/>
                  </a:lnTo>
                  <a:lnTo>
                    <a:pt x="124" y="2086"/>
                  </a:lnTo>
                  <a:lnTo>
                    <a:pt x="141" y="2059"/>
                  </a:lnTo>
                  <a:lnTo>
                    <a:pt x="156" y="2037"/>
                  </a:lnTo>
                  <a:lnTo>
                    <a:pt x="170" y="2017"/>
                  </a:lnTo>
                  <a:lnTo>
                    <a:pt x="182" y="2001"/>
                  </a:lnTo>
                  <a:lnTo>
                    <a:pt x="192" y="1985"/>
                  </a:lnTo>
                  <a:lnTo>
                    <a:pt x="200" y="1972"/>
                  </a:lnTo>
                  <a:lnTo>
                    <a:pt x="207" y="1959"/>
                  </a:lnTo>
                  <a:lnTo>
                    <a:pt x="211" y="1946"/>
                  </a:lnTo>
                  <a:lnTo>
                    <a:pt x="214" y="1932"/>
                  </a:lnTo>
                  <a:lnTo>
                    <a:pt x="214" y="1917"/>
                  </a:lnTo>
                  <a:lnTo>
                    <a:pt x="211" y="1899"/>
                  </a:lnTo>
                  <a:lnTo>
                    <a:pt x="207" y="1878"/>
                  </a:lnTo>
                  <a:lnTo>
                    <a:pt x="200" y="1855"/>
                  </a:lnTo>
                  <a:lnTo>
                    <a:pt x="191" y="1826"/>
                  </a:lnTo>
                  <a:lnTo>
                    <a:pt x="179" y="1792"/>
                  </a:lnTo>
                  <a:lnTo>
                    <a:pt x="172" y="1726"/>
                  </a:lnTo>
                  <a:lnTo>
                    <a:pt x="166" y="1658"/>
                  </a:lnTo>
                  <a:lnTo>
                    <a:pt x="161" y="1592"/>
                  </a:lnTo>
                  <a:lnTo>
                    <a:pt x="157" y="1525"/>
                  </a:lnTo>
                  <a:lnTo>
                    <a:pt x="156" y="1457"/>
                  </a:lnTo>
                  <a:lnTo>
                    <a:pt x="156" y="1391"/>
                  </a:lnTo>
                  <a:lnTo>
                    <a:pt x="157" y="1358"/>
                  </a:lnTo>
                  <a:lnTo>
                    <a:pt x="160" y="1325"/>
                  </a:lnTo>
                  <a:lnTo>
                    <a:pt x="162" y="1291"/>
                  </a:lnTo>
                  <a:lnTo>
                    <a:pt x="164" y="1259"/>
                  </a:lnTo>
                  <a:lnTo>
                    <a:pt x="169" y="1226"/>
                  </a:lnTo>
                  <a:lnTo>
                    <a:pt x="173" y="1194"/>
                  </a:lnTo>
                  <a:lnTo>
                    <a:pt x="178" y="1162"/>
                  </a:lnTo>
                  <a:lnTo>
                    <a:pt x="184" y="1130"/>
                  </a:lnTo>
                  <a:lnTo>
                    <a:pt x="191" y="1098"/>
                  </a:lnTo>
                  <a:lnTo>
                    <a:pt x="199" y="1067"/>
                  </a:lnTo>
                  <a:lnTo>
                    <a:pt x="208" y="1036"/>
                  </a:lnTo>
                  <a:lnTo>
                    <a:pt x="218" y="1005"/>
                  </a:lnTo>
                  <a:lnTo>
                    <a:pt x="229" y="975"/>
                  </a:lnTo>
                  <a:lnTo>
                    <a:pt x="240" y="944"/>
                  </a:lnTo>
                  <a:lnTo>
                    <a:pt x="254" y="915"/>
                  </a:lnTo>
                  <a:lnTo>
                    <a:pt x="267" y="886"/>
                  </a:lnTo>
                  <a:lnTo>
                    <a:pt x="283" y="857"/>
                  </a:lnTo>
                  <a:lnTo>
                    <a:pt x="299" y="829"/>
                  </a:lnTo>
                  <a:lnTo>
                    <a:pt x="317" y="801"/>
                  </a:lnTo>
                  <a:lnTo>
                    <a:pt x="336" y="773"/>
                  </a:lnTo>
                  <a:lnTo>
                    <a:pt x="336" y="759"/>
                  </a:lnTo>
                  <a:lnTo>
                    <a:pt x="336" y="747"/>
                  </a:lnTo>
                  <a:lnTo>
                    <a:pt x="336" y="733"/>
                  </a:lnTo>
                  <a:lnTo>
                    <a:pt x="336" y="721"/>
                  </a:lnTo>
                  <a:lnTo>
                    <a:pt x="325" y="711"/>
                  </a:lnTo>
                  <a:lnTo>
                    <a:pt x="315" y="702"/>
                  </a:lnTo>
                  <a:lnTo>
                    <a:pt x="304" y="694"/>
                  </a:lnTo>
                  <a:lnTo>
                    <a:pt x="294" y="688"/>
                  </a:lnTo>
                  <a:lnTo>
                    <a:pt x="284" y="683"/>
                  </a:lnTo>
                  <a:lnTo>
                    <a:pt x="274" y="678"/>
                  </a:lnTo>
                  <a:lnTo>
                    <a:pt x="264" y="675"/>
                  </a:lnTo>
                  <a:lnTo>
                    <a:pt x="254" y="672"/>
                  </a:lnTo>
                  <a:lnTo>
                    <a:pt x="215" y="665"/>
                  </a:lnTo>
                  <a:lnTo>
                    <a:pt x="171" y="659"/>
                  </a:lnTo>
                  <a:lnTo>
                    <a:pt x="166" y="648"/>
                  </a:lnTo>
                  <a:lnTo>
                    <a:pt x="164" y="637"/>
                  </a:lnTo>
                  <a:lnTo>
                    <a:pt x="197" y="637"/>
                  </a:lnTo>
                  <a:lnTo>
                    <a:pt x="229" y="637"/>
                  </a:lnTo>
                  <a:lnTo>
                    <a:pt x="262" y="637"/>
                  </a:lnTo>
                  <a:lnTo>
                    <a:pt x="294" y="637"/>
                  </a:lnTo>
                  <a:lnTo>
                    <a:pt x="327" y="637"/>
                  </a:lnTo>
                  <a:lnTo>
                    <a:pt x="359" y="637"/>
                  </a:lnTo>
                  <a:lnTo>
                    <a:pt x="392" y="637"/>
                  </a:lnTo>
                  <a:lnTo>
                    <a:pt x="426" y="637"/>
                  </a:lnTo>
                  <a:lnTo>
                    <a:pt x="426" y="621"/>
                  </a:lnTo>
                  <a:lnTo>
                    <a:pt x="427" y="604"/>
                  </a:lnTo>
                  <a:lnTo>
                    <a:pt x="394" y="605"/>
                  </a:lnTo>
                  <a:lnTo>
                    <a:pt x="362" y="605"/>
                  </a:lnTo>
                  <a:lnTo>
                    <a:pt x="328" y="605"/>
                  </a:lnTo>
                  <a:lnTo>
                    <a:pt x="293" y="605"/>
                  </a:lnTo>
                  <a:lnTo>
                    <a:pt x="260" y="606"/>
                  </a:lnTo>
                  <a:lnTo>
                    <a:pt x="226" y="606"/>
                  </a:lnTo>
                  <a:lnTo>
                    <a:pt x="192" y="606"/>
                  </a:lnTo>
                  <a:lnTo>
                    <a:pt x="161" y="606"/>
                  </a:lnTo>
                  <a:lnTo>
                    <a:pt x="162" y="599"/>
                  </a:lnTo>
                  <a:lnTo>
                    <a:pt x="166" y="587"/>
                  </a:lnTo>
                  <a:lnTo>
                    <a:pt x="170" y="576"/>
                  </a:lnTo>
                  <a:lnTo>
                    <a:pt x="171" y="567"/>
                  </a:lnTo>
                  <a:lnTo>
                    <a:pt x="203" y="567"/>
                  </a:lnTo>
                  <a:lnTo>
                    <a:pt x="235" y="567"/>
                  </a:lnTo>
                  <a:lnTo>
                    <a:pt x="266" y="567"/>
                  </a:lnTo>
                  <a:lnTo>
                    <a:pt x="299" y="567"/>
                  </a:lnTo>
                  <a:lnTo>
                    <a:pt x="330" y="567"/>
                  </a:lnTo>
                  <a:lnTo>
                    <a:pt x="362" y="567"/>
                  </a:lnTo>
                  <a:lnTo>
                    <a:pt x="394" y="567"/>
                  </a:lnTo>
                  <a:lnTo>
                    <a:pt x="426" y="567"/>
                  </a:lnTo>
                  <a:lnTo>
                    <a:pt x="426" y="558"/>
                  </a:lnTo>
                  <a:lnTo>
                    <a:pt x="426" y="549"/>
                  </a:lnTo>
                  <a:lnTo>
                    <a:pt x="426" y="541"/>
                  </a:lnTo>
                  <a:lnTo>
                    <a:pt x="426" y="532"/>
                  </a:lnTo>
                  <a:lnTo>
                    <a:pt x="395" y="532"/>
                  </a:lnTo>
                  <a:lnTo>
                    <a:pt x="365" y="532"/>
                  </a:lnTo>
                  <a:lnTo>
                    <a:pt x="335" y="532"/>
                  </a:lnTo>
                  <a:lnTo>
                    <a:pt x="304" y="532"/>
                  </a:lnTo>
                  <a:lnTo>
                    <a:pt x="274" y="532"/>
                  </a:lnTo>
                  <a:lnTo>
                    <a:pt x="245" y="532"/>
                  </a:lnTo>
                  <a:lnTo>
                    <a:pt x="215" y="532"/>
                  </a:lnTo>
                  <a:lnTo>
                    <a:pt x="184" y="532"/>
                  </a:lnTo>
                  <a:lnTo>
                    <a:pt x="184" y="515"/>
                  </a:lnTo>
                  <a:lnTo>
                    <a:pt x="184" y="500"/>
                  </a:lnTo>
                  <a:lnTo>
                    <a:pt x="215" y="500"/>
                  </a:lnTo>
                  <a:lnTo>
                    <a:pt x="245" y="500"/>
                  </a:lnTo>
                  <a:lnTo>
                    <a:pt x="274" y="500"/>
                  </a:lnTo>
                  <a:lnTo>
                    <a:pt x="304" y="500"/>
                  </a:lnTo>
                  <a:lnTo>
                    <a:pt x="335" y="500"/>
                  </a:lnTo>
                  <a:lnTo>
                    <a:pt x="365" y="500"/>
                  </a:lnTo>
                  <a:lnTo>
                    <a:pt x="395" y="500"/>
                  </a:lnTo>
                  <a:lnTo>
                    <a:pt x="426" y="500"/>
                  </a:lnTo>
                  <a:lnTo>
                    <a:pt x="426" y="490"/>
                  </a:lnTo>
                  <a:lnTo>
                    <a:pt x="426" y="478"/>
                  </a:lnTo>
                  <a:lnTo>
                    <a:pt x="426" y="468"/>
                  </a:lnTo>
                  <a:lnTo>
                    <a:pt x="426" y="458"/>
                  </a:lnTo>
                  <a:lnTo>
                    <a:pt x="397" y="458"/>
                  </a:lnTo>
                  <a:lnTo>
                    <a:pt x="367" y="458"/>
                  </a:lnTo>
                  <a:lnTo>
                    <a:pt x="339" y="458"/>
                  </a:lnTo>
                  <a:lnTo>
                    <a:pt x="310" y="458"/>
                  </a:lnTo>
                  <a:lnTo>
                    <a:pt x="281" y="458"/>
                  </a:lnTo>
                  <a:lnTo>
                    <a:pt x="252" y="458"/>
                  </a:lnTo>
                  <a:lnTo>
                    <a:pt x="224" y="458"/>
                  </a:lnTo>
                  <a:lnTo>
                    <a:pt x="194" y="458"/>
                  </a:lnTo>
                  <a:lnTo>
                    <a:pt x="197" y="449"/>
                  </a:lnTo>
                  <a:lnTo>
                    <a:pt x="200" y="439"/>
                  </a:lnTo>
                  <a:lnTo>
                    <a:pt x="203" y="429"/>
                  </a:lnTo>
                  <a:lnTo>
                    <a:pt x="206" y="422"/>
                  </a:lnTo>
                  <a:lnTo>
                    <a:pt x="235" y="421"/>
                  </a:lnTo>
                  <a:lnTo>
                    <a:pt x="263" y="421"/>
                  </a:lnTo>
                  <a:lnTo>
                    <a:pt x="292" y="421"/>
                  </a:lnTo>
                  <a:lnTo>
                    <a:pt x="320" y="422"/>
                  </a:lnTo>
                  <a:lnTo>
                    <a:pt x="349" y="423"/>
                  </a:lnTo>
                  <a:lnTo>
                    <a:pt x="377" y="423"/>
                  </a:lnTo>
                  <a:lnTo>
                    <a:pt x="407" y="423"/>
                  </a:lnTo>
                  <a:lnTo>
                    <a:pt x="436" y="423"/>
                  </a:lnTo>
                  <a:lnTo>
                    <a:pt x="436" y="413"/>
                  </a:lnTo>
                  <a:lnTo>
                    <a:pt x="436" y="404"/>
                  </a:lnTo>
                  <a:lnTo>
                    <a:pt x="437" y="395"/>
                  </a:lnTo>
                  <a:lnTo>
                    <a:pt x="437" y="385"/>
                  </a:lnTo>
                  <a:lnTo>
                    <a:pt x="409" y="385"/>
                  </a:lnTo>
                  <a:lnTo>
                    <a:pt x="381" y="385"/>
                  </a:lnTo>
                  <a:lnTo>
                    <a:pt x="354" y="385"/>
                  </a:lnTo>
                  <a:lnTo>
                    <a:pt x="326" y="385"/>
                  </a:lnTo>
                  <a:lnTo>
                    <a:pt x="298" y="385"/>
                  </a:lnTo>
                  <a:lnTo>
                    <a:pt x="271" y="385"/>
                  </a:lnTo>
                  <a:lnTo>
                    <a:pt x="243" y="385"/>
                  </a:lnTo>
                  <a:lnTo>
                    <a:pt x="216" y="385"/>
                  </a:lnTo>
                  <a:lnTo>
                    <a:pt x="219" y="373"/>
                  </a:lnTo>
                  <a:lnTo>
                    <a:pt x="224" y="361"/>
                  </a:lnTo>
                  <a:lnTo>
                    <a:pt x="252" y="361"/>
                  </a:lnTo>
                  <a:lnTo>
                    <a:pt x="280" y="359"/>
                  </a:lnTo>
                  <a:lnTo>
                    <a:pt x="308" y="358"/>
                  </a:lnTo>
                  <a:lnTo>
                    <a:pt x="335" y="357"/>
                  </a:lnTo>
                  <a:lnTo>
                    <a:pt x="363" y="356"/>
                  </a:lnTo>
                  <a:lnTo>
                    <a:pt x="391" y="355"/>
                  </a:lnTo>
                  <a:lnTo>
                    <a:pt x="419" y="354"/>
                  </a:lnTo>
                  <a:lnTo>
                    <a:pt x="447" y="353"/>
                  </a:lnTo>
                  <a:lnTo>
                    <a:pt x="447" y="343"/>
                  </a:lnTo>
                  <a:lnTo>
                    <a:pt x="447" y="331"/>
                  </a:lnTo>
                  <a:lnTo>
                    <a:pt x="447" y="321"/>
                  </a:lnTo>
                  <a:lnTo>
                    <a:pt x="447" y="311"/>
                  </a:lnTo>
                  <a:lnTo>
                    <a:pt x="421" y="311"/>
                  </a:lnTo>
                  <a:lnTo>
                    <a:pt x="395" y="311"/>
                  </a:lnTo>
                  <a:lnTo>
                    <a:pt x="368" y="312"/>
                  </a:lnTo>
                  <a:lnTo>
                    <a:pt x="342" y="313"/>
                  </a:lnTo>
                  <a:lnTo>
                    <a:pt x="316" y="316"/>
                  </a:lnTo>
                  <a:lnTo>
                    <a:pt x="289" y="316"/>
                  </a:lnTo>
                  <a:lnTo>
                    <a:pt x="263" y="317"/>
                  </a:lnTo>
                  <a:lnTo>
                    <a:pt x="238" y="317"/>
                  </a:lnTo>
                  <a:lnTo>
                    <a:pt x="240" y="309"/>
                  </a:lnTo>
                  <a:lnTo>
                    <a:pt x="245" y="298"/>
                  </a:lnTo>
                  <a:lnTo>
                    <a:pt x="249" y="286"/>
                  </a:lnTo>
                  <a:lnTo>
                    <a:pt x="253" y="280"/>
                  </a:lnTo>
                  <a:lnTo>
                    <a:pt x="276" y="279"/>
                  </a:lnTo>
                  <a:lnTo>
                    <a:pt x="300" y="279"/>
                  </a:lnTo>
                  <a:lnTo>
                    <a:pt x="325" y="279"/>
                  </a:lnTo>
                  <a:lnTo>
                    <a:pt x="349" y="279"/>
                  </a:lnTo>
                  <a:lnTo>
                    <a:pt x="373" y="280"/>
                  </a:lnTo>
                  <a:lnTo>
                    <a:pt x="398" y="280"/>
                  </a:lnTo>
                  <a:lnTo>
                    <a:pt x="422" y="280"/>
                  </a:lnTo>
                  <a:lnTo>
                    <a:pt x="447" y="280"/>
                  </a:lnTo>
                  <a:lnTo>
                    <a:pt x="444" y="264"/>
                  </a:lnTo>
                  <a:lnTo>
                    <a:pt x="441" y="247"/>
                  </a:lnTo>
                  <a:lnTo>
                    <a:pt x="419" y="247"/>
                  </a:lnTo>
                  <a:lnTo>
                    <a:pt x="395" y="247"/>
                  </a:lnTo>
                  <a:lnTo>
                    <a:pt x="373" y="247"/>
                  </a:lnTo>
                  <a:lnTo>
                    <a:pt x="349" y="247"/>
                  </a:lnTo>
                  <a:lnTo>
                    <a:pt x="327" y="247"/>
                  </a:lnTo>
                  <a:lnTo>
                    <a:pt x="303" y="247"/>
                  </a:lnTo>
                  <a:lnTo>
                    <a:pt x="281" y="246"/>
                  </a:lnTo>
                  <a:lnTo>
                    <a:pt x="258" y="246"/>
                  </a:lnTo>
                  <a:lnTo>
                    <a:pt x="264" y="231"/>
                  </a:lnTo>
                  <a:lnTo>
                    <a:pt x="269" y="217"/>
                  </a:lnTo>
                  <a:lnTo>
                    <a:pt x="291" y="217"/>
                  </a:lnTo>
                  <a:lnTo>
                    <a:pt x="312" y="217"/>
                  </a:lnTo>
                  <a:lnTo>
                    <a:pt x="335" y="217"/>
                  </a:lnTo>
                  <a:lnTo>
                    <a:pt x="357" y="217"/>
                  </a:lnTo>
                  <a:lnTo>
                    <a:pt x="380" y="217"/>
                  </a:lnTo>
                  <a:lnTo>
                    <a:pt x="402" y="217"/>
                  </a:lnTo>
                  <a:lnTo>
                    <a:pt x="425" y="217"/>
                  </a:lnTo>
                  <a:lnTo>
                    <a:pt x="447" y="217"/>
                  </a:lnTo>
                  <a:lnTo>
                    <a:pt x="445" y="208"/>
                  </a:lnTo>
                  <a:lnTo>
                    <a:pt x="443" y="200"/>
                  </a:lnTo>
                  <a:lnTo>
                    <a:pt x="439" y="192"/>
                  </a:lnTo>
                  <a:lnTo>
                    <a:pt x="438" y="182"/>
                  </a:lnTo>
                  <a:lnTo>
                    <a:pt x="399" y="182"/>
                  </a:lnTo>
                  <a:lnTo>
                    <a:pt x="357" y="183"/>
                  </a:lnTo>
                  <a:lnTo>
                    <a:pt x="316" y="183"/>
                  </a:lnTo>
                  <a:lnTo>
                    <a:pt x="276" y="183"/>
                  </a:lnTo>
                  <a:lnTo>
                    <a:pt x="280" y="175"/>
                  </a:lnTo>
                  <a:lnTo>
                    <a:pt x="288" y="163"/>
                  </a:lnTo>
                  <a:lnTo>
                    <a:pt x="294" y="152"/>
                  </a:lnTo>
                  <a:lnTo>
                    <a:pt x="298" y="143"/>
                  </a:lnTo>
                  <a:lnTo>
                    <a:pt x="329" y="143"/>
                  </a:lnTo>
                  <a:lnTo>
                    <a:pt x="359" y="144"/>
                  </a:lnTo>
                  <a:lnTo>
                    <a:pt x="391" y="144"/>
                  </a:lnTo>
                  <a:lnTo>
                    <a:pt x="422" y="144"/>
                  </a:lnTo>
                  <a:lnTo>
                    <a:pt x="423" y="128"/>
                  </a:lnTo>
                  <a:lnTo>
                    <a:pt x="426" y="111"/>
                  </a:lnTo>
                  <a:lnTo>
                    <a:pt x="312" y="110"/>
                  </a:lnTo>
                  <a:lnTo>
                    <a:pt x="327" y="82"/>
                  </a:lnTo>
                  <a:lnTo>
                    <a:pt x="413" y="82"/>
                  </a:lnTo>
                  <a:lnTo>
                    <a:pt x="403" y="62"/>
                  </a:lnTo>
                  <a:lnTo>
                    <a:pt x="397" y="52"/>
                  </a:lnTo>
                  <a:lnTo>
                    <a:pt x="395" y="50"/>
                  </a:lnTo>
                  <a:lnTo>
                    <a:pt x="394" y="48"/>
                  </a:lnTo>
                  <a:lnTo>
                    <a:pt x="394" y="50"/>
                  </a:lnTo>
                  <a:lnTo>
                    <a:pt x="394" y="51"/>
                  </a:lnTo>
                  <a:lnTo>
                    <a:pt x="395" y="55"/>
                  </a:lnTo>
                  <a:lnTo>
                    <a:pt x="397" y="59"/>
                  </a:lnTo>
                  <a:lnTo>
                    <a:pt x="395" y="59"/>
                  </a:lnTo>
                  <a:lnTo>
                    <a:pt x="393" y="52"/>
                  </a:lnTo>
                  <a:lnTo>
                    <a:pt x="363" y="53"/>
                  </a:lnTo>
                  <a:lnTo>
                    <a:pt x="345" y="53"/>
                  </a:lnTo>
                  <a:lnTo>
                    <a:pt x="336" y="52"/>
                  </a:lnTo>
                  <a:lnTo>
                    <a:pt x="334" y="50"/>
                  </a:lnTo>
                  <a:lnTo>
                    <a:pt x="336" y="48"/>
                  </a:lnTo>
                  <a:lnTo>
                    <a:pt x="339" y="46"/>
                  </a:lnTo>
                  <a:lnTo>
                    <a:pt x="340" y="45"/>
                  </a:lnTo>
                  <a:lnTo>
                    <a:pt x="342" y="44"/>
                  </a:lnTo>
                  <a:lnTo>
                    <a:pt x="340" y="43"/>
                  </a:lnTo>
                  <a:lnTo>
                    <a:pt x="339" y="43"/>
                  </a:lnTo>
                  <a:lnTo>
                    <a:pt x="342" y="34"/>
                  </a:lnTo>
                  <a:lnTo>
                    <a:pt x="345" y="21"/>
                  </a:lnTo>
                  <a:lnTo>
                    <a:pt x="349" y="10"/>
                  </a:lnTo>
                  <a:lnTo>
                    <a:pt x="352" y="2"/>
                  </a:lnTo>
                  <a:lnTo>
                    <a:pt x="356" y="1"/>
                  </a:lnTo>
                  <a:lnTo>
                    <a:pt x="362" y="0"/>
                  </a:lnTo>
                  <a:lnTo>
                    <a:pt x="368" y="0"/>
                  </a:lnTo>
                  <a:lnTo>
                    <a:pt x="375" y="1"/>
                  </a:lnTo>
                  <a:lnTo>
                    <a:pt x="382" y="2"/>
                  </a:lnTo>
                  <a:lnTo>
                    <a:pt x="388" y="2"/>
                  </a:lnTo>
                  <a:lnTo>
                    <a:pt x="394" y="2"/>
                  </a:lnTo>
                  <a:lnTo>
                    <a:pt x="399" y="1"/>
                  </a:lnTo>
                  <a:lnTo>
                    <a:pt x="409" y="14"/>
                  </a:lnTo>
                  <a:lnTo>
                    <a:pt x="418" y="27"/>
                  </a:lnTo>
                  <a:lnTo>
                    <a:pt x="427" y="42"/>
                  </a:lnTo>
                  <a:lnTo>
                    <a:pt x="435" y="57"/>
                  </a:lnTo>
                  <a:lnTo>
                    <a:pt x="441" y="74"/>
                  </a:lnTo>
                  <a:lnTo>
                    <a:pt x="448" y="92"/>
                  </a:lnTo>
                  <a:lnTo>
                    <a:pt x="454" y="110"/>
                  </a:lnTo>
                  <a:lnTo>
                    <a:pt x="458" y="129"/>
                  </a:lnTo>
                  <a:lnTo>
                    <a:pt x="463" y="148"/>
                  </a:lnTo>
                  <a:lnTo>
                    <a:pt x="467" y="169"/>
                  </a:lnTo>
                  <a:lnTo>
                    <a:pt x="471" y="189"/>
                  </a:lnTo>
                  <a:lnTo>
                    <a:pt x="473" y="210"/>
                  </a:lnTo>
                  <a:lnTo>
                    <a:pt x="477" y="253"/>
                  </a:lnTo>
                  <a:lnTo>
                    <a:pt x="481" y="298"/>
                  </a:lnTo>
                  <a:lnTo>
                    <a:pt x="482" y="341"/>
                  </a:lnTo>
                  <a:lnTo>
                    <a:pt x="482" y="386"/>
                  </a:lnTo>
                  <a:lnTo>
                    <a:pt x="481" y="430"/>
                  </a:lnTo>
                  <a:lnTo>
                    <a:pt x="480" y="474"/>
                  </a:lnTo>
                  <a:lnTo>
                    <a:pt x="476" y="555"/>
                  </a:lnTo>
                  <a:lnTo>
                    <a:pt x="473" y="625"/>
                  </a:lnTo>
                  <a:lnTo>
                    <a:pt x="464" y="689"/>
                  </a:lnTo>
                  <a:lnTo>
                    <a:pt x="457" y="755"/>
                  </a:lnTo>
                  <a:lnTo>
                    <a:pt x="452" y="819"/>
                  </a:lnTo>
                  <a:lnTo>
                    <a:pt x="448" y="884"/>
                  </a:lnTo>
                  <a:lnTo>
                    <a:pt x="446" y="949"/>
                  </a:lnTo>
                  <a:lnTo>
                    <a:pt x="445" y="1013"/>
                  </a:lnTo>
                  <a:lnTo>
                    <a:pt x="444" y="1078"/>
                  </a:lnTo>
                  <a:lnTo>
                    <a:pt x="444" y="1143"/>
                  </a:lnTo>
                  <a:lnTo>
                    <a:pt x="444" y="1208"/>
                  </a:lnTo>
                  <a:lnTo>
                    <a:pt x="444" y="1274"/>
                  </a:lnTo>
                  <a:lnTo>
                    <a:pt x="444" y="1340"/>
                  </a:lnTo>
                  <a:lnTo>
                    <a:pt x="443" y="1405"/>
                  </a:lnTo>
                  <a:lnTo>
                    <a:pt x="441" y="1470"/>
                  </a:lnTo>
                  <a:lnTo>
                    <a:pt x="439" y="1536"/>
                  </a:lnTo>
                  <a:lnTo>
                    <a:pt x="436" y="1601"/>
                  </a:lnTo>
                  <a:lnTo>
                    <a:pt x="431" y="1666"/>
                  </a:lnTo>
                  <a:lnTo>
                    <a:pt x="420" y="1709"/>
                  </a:lnTo>
                  <a:lnTo>
                    <a:pt x="407" y="1752"/>
                  </a:lnTo>
                  <a:lnTo>
                    <a:pt x="392" y="1795"/>
                  </a:lnTo>
                  <a:lnTo>
                    <a:pt x="381" y="1838"/>
                  </a:lnTo>
                  <a:lnTo>
                    <a:pt x="376" y="1859"/>
                  </a:lnTo>
                  <a:lnTo>
                    <a:pt x="373" y="1881"/>
                  </a:lnTo>
                  <a:lnTo>
                    <a:pt x="371" y="1903"/>
                  </a:lnTo>
                  <a:lnTo>
                    <a:pt x="370" y="1925"/>
                  </a:lnTo>
                  <a:lnTo>
                    <a:pt x="371" y="1946"/>
                  </a:lnTo>
                  <a:lnTo>
                    <a:pt x="374" y="1967"/>
                  </a:lnTo>
                  <a:lnTo>
                    <a:pt x="376" y="1978"/>
                  </a:lnTo>
                  <a:lnTo>
                    <a:pt x="380" y="1989"/>
                  </a:lnTo>
                  <a:lnTo>
                    <a:pt x="383" y="2000"/>
                  </a:lnTo>
                  <a:lnTo>
                    <a:pt x="388" y="2010"/>
                  </a:lnTo>
                  <a:lnTo>
                    <a:pt x="407" y="2053"/>
                  </a:lnTo>
                  <a:lnTo>
                    <a:pt x="425" y="2088"/>
                  </a:lnTo>
                  <a:lnTo>
                    <a:pt x="439" y="2121"/>
                  </a:lnTo>
                  <a:lnTo>
                    <a:pt x="450" y="2151"/>
                  </a:lnTo>
                  <a:lnTo>
                    <a:pt x="456" y="2167"/>
                  </a:lnTo>
                  <a:lnTo>
                    <a:pt x="459" y="2184"/>
                  </a:lnTo>
                  <a:lnTo>
                    <a:pt x="463" y="2202"/>
                  </a:lnTo>
                  <a:lnTo>
                    <a:pt x="465" y="2221"/>
                  </a:lnTo>
                  <a:lnTo>
                    <a:pt x="467" y="2241"/>
                  </a:lnTo>
                  <a:lnTo>
                    <a:pt x="467" y="2265"/>
                  </a:lnTo>
                  <a:lnTo>
                    <a:pt x="466" y="2289"/>
                  </a:lnTo>
                  <a:lnTo>
                    <a:pt x="465" y="2317"/>
                  </a:lnTo>
                  <a:lnTo>
                    <a:pt x="464" y="2330"/>
                  </a:lnTo>
                  <a:lnTo>
                    <a:pt x="462" y="2342"/>
                  </a:lnTo>
                  <a:lnTo>
                    <a:pt x="458" y="2356"/>
                  </a:lnTo>
                  <a:lnTo>
                    <a:pt x="454" y="2370"/>
                  </a:lnTo>
                  <a:lnTo>
                    <a:pt x="444" y="2399"/>
                  </a:lnTo>
                  <a:lnTo>
                    <a:pt x="431" y="2428"/>
                  </a:lnTo>
                  <a:lnTo>
                    <a:pt x="425" y="2441"/>
                  </a:lnTo>
                  <a:lnTo>
                    <a:pt x="418" y="2454"/>
                  </a:lnTo>
                  <a:lnTo>
                    <a:pt x="410" y="2466"/>
                  </a:lnTo>
                  <a:lnTo>
                    <a:pt x="403" y="2476"/>
                  </a:lnTo>
                  <a:lnTo>
                    <a:pt x="395" y="2485"/>
                  </a:lnTo>
                  <a:lnTo>
                    <a:pt x="388" y="2493"/>
                  </a:lnTo>
                  <a:lnTo>
                    <a:pt x="381" y="2498"/>
                  </a:lnTo>
                  <a:lnTo>
                    <a:pt x="374" y="2500"/>
                  </a:lnTo>
                  <a:lnTo>
                    <a:pt x="366" y="2504"/>
                  </a:lnTo>
                  <a:lnTo>
                    <a:pt x="357" y="2509"/>
                  </a:lnTo>
                  <a:lnTo>
                    <a:pt x="348" y="2516"/>
                  </a:lnTo>
                  <a:lnTo>
                    <a:pt x="339" y="2524"/>
                  </a:lnTo>
                  <a:lnTo>
                    <a:pt x="330" y="2533"/>
                  </a:lnTo>
                  <a:lnTo>
                    <a:pt x="322" y="2543"/>
                  </a:lnTo>
                  <a:lnTo>
                    <a:pt x="313" y="2554"/>
                  </a:lnTo>
                  <a:lnTo>
                    <a:pt x="306" y="2566"/>
                  </a:lnTo>
                  <a:lnTo>
                    <a:pt x="299" y="2578"/>
                  </a:lnTo>
                  <a:lnTo>
                    <a:pt x="292" y="2590"/>
                  </a:lnTo>
                  <a:lnTo>
                    <a:pt x="287" y="2602"/>
                  </a:lnTo>
                  <a:lnTo>
                    <a:pt x="281" y="2614"/>
                  </a:lnTo>
                  <a:lnTo>
                    <a:pt x="278" y="2625"/>
                  </a:lnTo>
                  <a:lnTo>
                    <a:pt x="274" y="2635"/>
                  </a:lnTo>
                  <a:lnTo>
                    <a:pt x="273" y="2645"/>
                  </a:lnTo>
                  <a:lnTo>
                    <a:pt x="273" y="2654"/>
                  </a:lnTo>
                  <a:lnTo>
                    <a:pt x="278" y="2723"/>
                  </a:lnTo>
                  <a:lnTo>
                    <a:pt x="282" y="2788"/>
                  </a:lnTo>
                  <a:lnTo>
                    <a:pt x="284" y="2850"/>
                  </a:lnTo>
                  <a:lnTo>
                    <a:pt x="287" y="2907"/>
                  </a:lnTo>
                  <a:lnTo>
                    <a:pt x="289" y="2962"/>
                  </a:lnTo>
                  <a:lnTo>
                    <a:pt x="290" y="3014"/>
                  </a:lnTo>
                  <a:lnTo>
                    <a:pt x="290" y="3062"/>
                  </a:lnTo>
                  <a:lnTo>
                    <a:pt x="290" y="3109"/>
                  </a:lnTo>
                  <a:lnTo>
                    <a:pt x="288" y="3197"/>
                  </a:lnTo>
                  <a:lnTo>
                    <a:pt x="284" y="3279"/>
                  </a:lnTo>
                  <a:lnTo>
                    <a:pt x="279" y="3357"/>
                  </a:lnTo>
                  <a:lnTo>
                    <a:pt x="273" y="3435"/>
                  </a:lnTo>
                  <a:lnTo>
                    <a:pt x="267" y="3514"/>
                  </a:lnTo>
                  <a:lnTo>
                    <a:pt x="261" y="3597"/>
                  </a:lnTo>
                  <a:lnTo>
                    <a:pt x="255" y="3687"/>
                  </a:lnTo>
                  <a:lnTo>
                    <a:pt x="249" y="3786"/>
                  </a:lnTo>
                  <a:lnTo>
                    <a:pt x="245" y="3895"/>
                  </a:lnTo>
                  <a:lnTo>
                    <a:pt x="242" y="4017"/>
                  </a:lnTo>
                  <a:lnTo>
                    <a:pt x="242" y="4085"/>
                  </a:lnTo>
                  <a:lnTo>
                    <a:pt x="240" y="4157"/>
                  </a:lnTo>
                  <a:lnTo>
                    <a:pt x="242" y="4233"/>
                  </a:lnTo>
                  <a:lnTo>
                    <a:pt x="242" y="4314"/>
                  </a:lnTo>
                  <a:lnTo>
                    <a:pt x="244" y="4325"/>
                  </a:lnTo>
                  <a:lnTo>
                    <a:pt x="248" y="4338"/>
                  </a:lnTo>
                  <a:lnTo>
                    <a:pt x="255" y="4354"/>
                  </a:lnTo>
                  <a:lnTo>
                    <a:pt x="264" y="4372"/>
                  </a:lnTo>
                  <a:lnTo>
                    <a:pt x="285" y="4411"/>
                  </a:lnTo>
                  <a:lnTo>
                    <a:pt x="311" y="4453"/>
                  </a:lnTo>
                  <a:lnTo>
                    <a:pt x="338" y="4493"/>
                  </a:lnTo>
                  <a:lnTo>
                    <a:pt x="363" y="4530"/>
                  </a:lnTo>
                  <a:lnTo>
                    <a:pt x="383" y="4560"/>
                  </a:lnTo>
                  <a:lnTo>
                    <a:pt x="395" y="4579"/>
                  </a:lnTo>
                  <a:lnTo>
                    <a:pt x="397" y="4581"/>
                  </a:lnTo>
                  <a:lnTo>
                    <a:pt x="397" y="4584"/>
                  </a:lnTo>
                  <a:lnTo>
                    <a:pt x="397" y="4588"/>
                  </a:lnTo>
                  <a:lnTo>
                    <a:pt x="395" y="4591"/>
                  </a:lnTo>
                  <a:lnTo>
                    <a:pt x="392" y="4597"/>
                  </a:lnTo>
                  <a:lnTo>
                    <a:pt x="388" y="4603"/>
                  </a:lnTo>
                  <a:lnTo>
                    <a:pt x="382" y="4608"/>
                  </a:lnTo>
                  <a:lnTo>
                    <a:pt x="375" y="4610"/>
                  </a:lnTo>
                  <a:lnTo>
                    <a:pt x="372" y="4610"/>
                  </a:lnTo>
                  <a:lnTo>
                    <a:pt x="370" y="4610"/>
                  </a:lnTo>
                  <a:lnTo>
                    <a:pt x="366" y="4609"/>
                  </a:lnTo>
                  <a:lnTo>
                    <a:pt x="364" y="4608"/>
                  </a:lnTo>
                  <a:lnTo>
                    <a:pt x="336" y="4579"/>
                  </a:lnTo>
                  <a:lnTo>
                    <a:pt x="319" y="4563"/>
                  </a:lnTo>
                  <a:lnTo>
                    <a:pt x="311" y="4558"/>
                  </a:lnTo>
                  <a:lnTo>
                    <a:pt x="302" y="4554"/>
                  </a:lnTo>
                  <a:lnTo>
                    <a:pt x="290" y="4551"/>
                  </a:lnTo>
                  <a:lnTo>
                    <a:pt x="274" y="4547"/>
                  </a:lnTo>
                  <a:lnTo>
                    <a:pt x="242" y="4541"/>
                  </a:lnTo>
                  <a:lnTo>
                    <a:pt x="215" y="4537"/>
                  </a:lnTo>
                  <a:lnTo>
                    <a:pt x="191" y="4536"/>
                  </a:lnTo>
                  <a:lnTo>
                    <a:pt x="172" y="4537"/>
                  </a:lnTo>
                  <a:lnTo>
                    <a:pt x="155" y="4539"/>
                  </a:lnTo>
                  <a:lnTo>
                    <a:pt x="141" y="4544"/>
                  </a:lnTo>
                  <a:lnTo>
                    <a:pt x="128" y="4548"/>
                  </a:lnTo>
                  <a:lnTo>
                    <a:pt x="117" y="4555"/>
                  </a:lnTo>
                  <a:lnTo>
                    <a:pt x="109" y="4560"/>
                  </a:lnTo>
                  <a:lnTo>
                    <a:pt x="102" y="4563"/>
                  </a:lnTo>
                  <a:lnTo>
                    <a:pt x="96" y="4566"/>
                  </a:lnTo>
                  <a:lnTo>
                    <a:pt x="90" y="4572"/>
                  </a:lnTo>
                  <a:lnTo>
                    <a:pt x="82" y="4581"/>
                  </a:lnTo>
                  <a:lnTo>
                    <a:pt x="74" y="4597"/>
                  </a:lnTo>
                  <a:lnTo>
                    <a:pt x="64" y="4619"/>
                  </a:lnTo>
                  <a:lnTo>
                    <a:pt x="52" y="4651"/>
                  </a:lnTo>
                  <a:close/>
                </a:path>
              </a:pathLst>
            </a:custGeom>
            <a:solidFill>
              <a:srgbClr val="007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39" name="Freeform 147"/>
            <p:cNvSpPr>
              <a:spLocks/>
            </p:cNvSpPr>
            <p:nvPr/>
          </p:nvSpPr>
          <p:spPr bwMode="auto">
            <a:xfrm>
              <a:off x="2364" y="757"/>
              <a:ext cx="120" cy="1164"/>
            </a:xfrm>
            <a:custGeom>
              <a:avLst/>
              <a:gdLst>
                <a:gd name="T0" fmla="*/ 0 w 482"/>
                <a:gd name="T1" fmla="*/ 4639 h 4655"/>
                <a:gd name="T2" fmla="*/ 57 w 482"/>
                <a:gd name="T3" fmla="*/ 4525 h 4655"/>
                <a:gd name="T4" fmla="*/ 196 w 482"/>
                <a:gd name="T5" fmla="*/ 4271 h 4655"/>
                <a:gd name="T6" fmla="*/ 205 w 482"/>
                <a:gd name="T7" fmla="*/ 3368 h 4655"/>
                <a:gd name="T8" fmla="*/ 210 w 482"/>
                <a:gd name="T9" fmla="*/ 2602 h 4655"/>
                <a:gd name="T10" fmla="*/ 150 w 482"/>
                <a:gd name="T11" fmla="*/ 2493 h 4655"/>
                <a:gd name="T12" fmla="*/ 79 w 482"/>
                <a:gd name="T13" fmla="*/ 2394 h 4655"/>
                <a:gd name="T14" fmla="*/ 55 w 482"/>
                <a:gd name="T15" fmla="*/ 2292 h 4655"/>
                <a:gd name="T16" fmla="*/ 73 w 482"/>
                <a:gd name="T17" fmla="*/ 2185 h 4655"/>
                <a:gd name="T18" fmla="*/ 182 w 482"/>
                <a:gd name="T19" fmla="*/ 2001 h 4655"/>
                <a:gd name="T20" fmla="*/ 207 w 482"/>
                <a:gd name="T21" fmla="*/ 1878 h 4655"/>
                <a:gd name="T22" fmla="*/ 156 w 482"/>
                <a:gd name="T23" fmla="*/ 1457 h 4655"/>
                <a:gd name="T24" fmla="*/ 178 w 482"/>
                <a:gd name="T25" fmla="*/ 1162 h 4655"/>
                <a:gd name="T26" fmla="*/ 254 w 482"/>
                <a:gd name="T27" fmla="*/ 915 h 4655"/>
                <a:gd name="T28" fmla="*/ 336 w 482"/>
                <a:gd name="T29" fmla="*/ 733 h 4655"/>
                <a:gd name="T30" fmla="*/ 264 w 482"/>
                <a:gd name="T31" fmla="*/ 675 h 4655"/>
                <a:gd name="T32" fmla="*/ 262 w 482"/>
                <a:gd name="T33" fmla="*/ 637 h 4655"/>
                <a:gd name="T34" fmla="*/ 394 w 482"/>
                <a:gd name="T35" fmla="*/ 605 h 4655"/>
                <a:gd name="T36" fmla="*/ 162 w 482"/>
                <a:gd name="T37" fmla="*/ 599 h 4655"/>
                <a:gd name="T38" fmla="*/ 330 w 482"/>
                <a:gd name="T39" fmla="*/ 567 h 4655"/>
                <a:gd name="T40" fmla="*/ 395 w 482"/>
                <a:gd name="T41" fmla="*/ 532 h 4655"/>
                <a:gd name="T42" fmla="*/ 184 w 482"/>
                <a:gd name="T43" fmla="*/ 515 h 4655"/>
                <a:gd name="T44" fmla="*/ 395 w 482"/>
                <a:gd name="T45" fmla="*/ 500 h 4655"/>
                <a:gd name="T46" fmla="*/ 339 w 482"/>
                <a:gd name="T47" fmla="*/ 458 h 4655"/>
                <a:gd name="T48" fmla="*/ 203 w 482"/>
                <a:gd name="T49" fmla="*/ 429 h 4655"/>
                <a:gd name="T50" fmla="*/ 407 w 482"/>
                <a:gd name="T51" fmla="*/ 423 h 4655"/>
                <a:gd name="T52" fmla="*/ 354 w 482"/>
                <a:gd name="T53" fmla="*/ 385 h 4655"/>
                <a:gd name="T54" fmla="*/ 252 w 482"/>
                <a:gd name="T55" fmla="*/ 361 h 4655"/>
                <a:gd name="T56" fmla="*/ 447 w 482"/>
                <a:gd name="T57" fmla="*/ 343 h 4655"/>
                <a:gd name="T58" fmla="*/ 316 w 482"/>
                <a:gd name="T59" fmla="*/ 316 h 4655"/>
                <a:gd name="T60" fmla="*/ 276 w 482"/>
                <a:gd name="T61" fmla="*/ 279 h 4655"/>
                <a:gd name="T62" fmla="*/ 444 w 482"/>
                <a:gd name="T63" fmla="*/ 264 h 4655"/>
                <a:gd name="T64" fmla="*/ 281 w 482"/>
                <a:gd name="T65" fmla="*/ 246 h 4655"/>
                <a:gd name="T66" fmla="*/ 380 w 482"/>
                <a:gd name="T67" fmla="*/ 217 h 4655"/>
                <a:gd name="T68" fmla="*/ 399 w 482"/>
                <a:gd name="T69" fmla="*/ 182 h 4655"/>
                <a:gd name="T70" fmla="*/ 329 w 482"/>
                <a:gd name="T71" fmla="*/ 143 h 4655"/>
                <a:gd name="T72" fmla="*/ 413 w 482"/>
                <a:gd name="T73" fmla="*/ 82 h 4655"/>
                <a:gd name="T74" fmla="*/ 397 w 482"/>
                <a:gd name="T75" fmla="*/ 59 h 4655"/>
                <a:gd name="T76" fmla="*/ 339 w 482"/>
                <a:gd name="T77" fmla="*/ 46 h 4655"/>
                <a:gd name="T78" fmla="*/ 352 w 482"/>
                <a:gd name="T79" fmla="*/ 2 h 4655"/>
                <a:gd name="T80" fmla="*/ 399 w 482"/>
                <a:gd name="T81" fmla="*/ 1 h 4655"/>
                <a:gd name="T82" fmla="*/ 458 w 482"/>
                <a:gd name="T83" fmla="*/ 129 h 4655"/>
                <a:gd name="T84" fmla="*/ 482 w 482"/>
                <a:gd name="T85" fmla="*/ 386 h 4655"/>
                <a:gd name="T86" fmla="*/ 448 w 482"/>
                <a:gd name="T87" fmla="*/ 884 h 4655"/>
                <a:gd name="T88" fmla="*/ 443 w 482"/>
                <a:gd name="T89" fmla="*/ 1405 h 4655"/>
                <a:gd name="T90" fmla="*/ 381 w 482"/>
                <a:gd name="T91" fmla="*/ 1838 h 4655"/>
                <a:gd name="T92" fmla="*/ 380 w 482"/>
                <a:gd name="T93" fmla="*/ 1989 h 4655"/>
                <a:gd name="T94" fmla="*/ 459 w 482"/>
                <a:gd name="T95" fmla="*/ 2184 h 4655"/>
                <a:gd name="T96" fmla="*/ 462 w 482"/>
                <a:gd name="T97" fmla="*/ 2342 h 4655"/>
                <a:gd name="T98" fmla="*/ 403 w 482"/>
                <a:gd name="T99" fmla="*/ 2476 h 4655"/>
                <a:gd name="T100" fmla="*/ 339 w 482"/>
                <a:gd name="T101" fmla="*/ 2524 h 4655"/>
                <a:gd name="T102" fmla="*/ 281 w 482"/>
                <a:gd name="T103" fmla="*/ 2614 h 4655"/>
                <a:gd name="T104" fmla="*/ 287 w 482"/>
                <a:gd name="T105" fmla="*/ 2907 h 4655"/>
                <a:gd name="T106" fmla="*/ 273 w 482"/>
                <a:gd name="T107" fmla="*/ 3435 h 4655"/>
                <a:gd name="T108" fmla="*/ 240 w 482"/>
                <a:gd name="T109" fmla="*/ 4157 h 4655"/>
                <a:gd name="T110" fmla="*/ 311 w 482"/>
                <a:gd name="T111" fmla="*/ 4453 h 4655"/>
                <a:gd name="T112" fmla="*/ 395 w 482"/>
                <a:gd name="T113" fmla="*/ 4591 h 4655"/>
                <a:gd name="T114" fmla="*/ 364 w 482"/>
                <a:gd name="T115" fmla="*/ 4608 h 4655"/>
                <a:gd name="T116" fmla="*/ 215 w 482"/>
                <a:gd name="T117" fmla="*/ 4537 h 4655"/>
                <a:gd name="T118" fmla="*/ 102 w 482"/>
                <a:gd name="T119" fmla="*/ 4563 h 4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2" h="4655">
                  <a:moveTo>
                    <a:pt x="52" y="4651"/>
                  </a:moveTo>
                  <a:lnTo>
                    <a:pt x="38" y="4654"/>
                  </a:lnTo>
                  <a:lnTo>
                    <a:pt x="27" y="4655"/>
                  </a:lnTo>
                  <a:lnTo>
                    <a:pt x="18" y="4654"/>
                  </a:lnTo>
                  <a:lnTo>
                    <a:pt x="11" y="4653"/>
                  </a:lnTo>
                  <a:lnTo>
                    <a:pt x="6" y="4649"/>
                  </a:lnTo>
                  <a:lnTo>
                    <a:pt x="2" y="4645"/>
                  </a:lnTo>
                  <a:lnTo>
                    <a:pt x="0" y="4639"/>
                  </a:lnTo>
                  <a:lnTo>
                    <a:pt x="0" y="4633"/>
                  </a:lnTo>
                  <a:lnTo>
                    <a:pt x="1" y="4625"/>
                  </a:lnTo>
                  <a:lnTo>
                    <a:pt x="4" y="4616"/>
                  </a:lnTo>
                  <a:lnTo>
                    <a:pt x="7" y="4606"/>
                  </a:lnTo>
                  <a:lnTo>
                    <a:pt x="11" y="4596"/>
                  </a:lnTo>
                  <a:lnTo>
                    <a:pt x="24" y="4574"/>
                  </a:lnTo>
                  <a:lnTo>
                    <a:pt x="38" y="4550"/>
                  </a:lnTo>
                  <a:lnTo>
                    <a:pt x="57" y="4525"/>
                  </a:lnTo>
                  <a:lnTo>
                    <a:pt x="77" y="4499"/>
                  </a:lnTo>
                  <a:lnTo>
                    <a:pt x="98" y="4475"/>
                  </a:lnTo>
                  <a:lnTo>
                    <a:pt x="118" y="4452"/>
                  </a:lnTo>
                  <a:lnTo>
                    <a:pt x="139" y="4430"/>
                  </a:lnTo>
                  <a:lnTo>
                    <a:pt x="158" y="4411"/>
                  </a:lnTo>
                  <a:lnTo>
                    <a:pt x="175" y="4397"/>
                  </a:lnTo>
                  <a:lnTo>
                    <a:pt x="189" y="4387"/>
                  </a:lnTo>
                  <a:lnTo>
                    <a:pt x="196" y="4271"/>
                  </a:lnTo>
                  <a:lnTo>
                    <a:pt x="200" y="4157"/>
                  </a:lnTo>
                  <a:lnTo>
                    <a:pt x="203" y="4043"/>
                  </a:lnTo>
                  <a:lnTo>
                    <a:pt x="206" y="3929"/>
                  </a:lnTo>
                  <a:lnTo>
                    <a:pt x="207" y="3816"/>
                  </a:lnTo>
                  <a:lnTo>
                    <a:pt x="207" y="3703"/>
                  </a:lnTo>
                  <a:lnTo>
                    <a:pt x="207" y="3591"/>
                  </a:lnTo>
                  <a:lnTo>
                    <a:pt x="206" y="3480"/>
                  </a:lnTo>
                  <a:lnTo>
                    <a:pt x="205" y="3368"/>
                  </a:lnTo>
                  <a:lnTo>
                    <a:pt x="203" y="3258"/>
                  </a:lnTo>
                  <a:lnTo>
                    <a:pt x="202" y="3149"/>
                  </a:lnTo>
                  <a:lnTo>
                    <a:pt x="202" y="3041"/>
                  </a:lnTo>
                  <a:lnTo>
                    <a:pt x="202" y="2932"/>
                  </a:lnTo>
                  <a:lnTo>
                    <a:pt x="203" y="2824"/>
                  </a:lnTo>
                  <a:lnTo>
                    <a:pt x="206" y="2717"/>
                  </a:lnTo>
                  <a:lnTo>
                    <a:pt x="210" y="2612"/>
                  </a:lnTo>
                  <a:lnTo>
                    <a:pt x="210" y="2602"/>
                  </a:lnTo>
                  <a:lnTo>
                    <a:pt x="208" y="2590"/>
                  </a:lnTo>
                  <a:lnTo>
                    <a:pt x="206" y="2580"/>
                  </a:lnTo>
                  <a:lnTo>
                    <a:pt x="202" y="2570"/>
                  </a:lnTo>
                  <a:lnTo>
                    <a:pt x="196" y="2549"/>
                  </a:lnTo>
                  <a:lnTo>
                    <a:pt x="189" y="2527"/>
                  </a:lnTo>
                  <a:lnTo>
                    <a:pt x="175" y="2516"/>
                  </a:lnTo>
                  <a:lnTo>
                    <a:pt x="162" y="2504"/>
                  </a:lnTo>
                  <a:lnTo>
                    <a:pt x="150" y="2493"/>
                  </a:lnTo>
                  <a:lnTo>
                    <a:pt x="138" y="2480"/>
                  </a:lnTo>
                  <a:lnTo>
                    <a:pt x="127" y="2468"/>
                  </a:lnTo>
                  <a:lnTo>
                    <a:pt x="117" y="2457"/>
                  </a:lnTo>
                  <a:lnTo>
                    <a:pt x="108" y="2444"/>
                  </a:lnTo>
                  <a:lnTo>
                    <a:pt x="100" y="2432"/>
                  </a:lnTo>
                  <a:lnTo>
                    <a:pt x="92" y="2420"/>
                  </a:lnTo>
                  <a:lnTo>
                    <a:pt x="86" y="2406"/>
                  </a:lnTo>
                  <a:lnTo>
                    <a:pt x="79" y="2394"/>
                  </a:lnTo>
                  <a:lnTo>
                    <a:pt x="73" y="2381"/>
                  </a:lnTo>
                  <a:lnTo>
                    <a:pt x="69" y="2369"/>
                  </a:lnTo>
                  <a:lnTo>
                    <a:pt x="64" y="2356"/>
                  </a:lnTo>
                  <a:lnTo>
                    <a:pt x="61" y="2343"/>
                  </a:lnTo>
                  <a:lnTo>
                    <a:pt x="59" y="2331"/>
                  </a:lnTo>
                  <a:lnTo>
                    <a:pt x="56" y="2317"/>
                  </a:lnTo>
                  <a:lnTo>
                    <a:pt x="55" y="2304"/>
                  </a:lnTo>
                  <a:lnTo>
                    <a:pt x="55" y="2292"/>
                  </a:lnTo>
                  <a:lnTo>
                    <a:pt x="55" y="2278"/>
                  </a:lnTo>
                  <a:lnTo>
                    <a:pt x="55" y="2265"/>
                  </a:lnTo>
                  <a:lnTo>
                    <a:pt x="57" y="2252"/>
                  </a:lnTo>
                  <a:lnTo>
                    <a:pt x="59" y="2239"/>
                  </a:lnTo>
                  <a:lnTo>
                    <a:pt x="62" y="2225"/>
                  </a:lnTo>
                  <a:lnTo>
                    <a:pt x="65" y="2212"/>
                  </a:lnTo>
                  <a:lnTo>
                    <a:pt x="69" y="2198"/>
                  </a:lnTo>
                  <a:lnTo>
                    <a:pt x="73" y="2185"/>
                  </a:lnTo>
                  <a:lnTo>
                    <a:pt x="79" y="2172"/>
                  </a:lnTo>
                  <a:lnTo>
                    <a:pt x="90" y="2145"/>
                  </a:lnTo>
                  <a:lnTo>
                    <a:pt x="105" y="2118"/>
                  </a:lnTo>
                  <a:lnTo>
                    <a:pt x="124" y="2086"/>
                  </a:lnTo>
                  <a:lnTo>
                    <a:pt x="141" y="2059"/>
                  </a:lnTo>
                  <a:lnTo>
                    <a:pt x="156" y="2037"/>
                  </a:lnTo>
                  <a:lnTo>
                    <a:pt x="170" y="2017"/>
                  </a:lnTo>
                  <a:lnTo>
                    <a:pt x="182" y="2001"/>
                  </a:lnTo>
                  <a:lnTo>
                    <a:pt x="192" y="1985"/>
                  </a:lnTo>
                  <a:lnTo>
                    <a:pt x="200" y="1972"/>
                  </a:lnTo>
                  <a:lnTo>
                    <a:pt x="207" y="1959"/>
                  </a:lnTo>
                  <a:lnTo>
                    <a:pt x="211" y="1946"/>
                  </a:lnTo>
                  <a:lnTo>
                    <a:pt x="214" y="1932"/>
                  </a:lnTo>
                  <a:lnTo>
                    <a:pt x="214" y="1917"/>
                  </a:lnTo>
                  <a:lnTo>
                    <a:pt x="211" y="1899"/>
                  </a:lnTo>
                  <a:lnTo>
                    <a:pt x="207" y="1878"/>
                  </a:lnTo>
                  <a:lnTo>
                    <a:pt x="200" y="1855"/>
                  </a:lnTo>
                  <a:lnTo>
                    <a:pt x="191" y="1826"/>
                  </a:lnTo>
                  <a:lnTo>
                    <a:pt x="179" y="1792"/>
                  </a:lnTo>
                  <a:lnTo>
                    <a:pt x="172" y="1726"/>
                  </a:lnTo>
                  <a:lnTo>
                    <a:pt x="166" y="1658"/>
                  </a:lnTo>
                  <a:lnTo>
                    <a:pt x="161" y="1592"/>
                  </a:lnTo>
                  <a:lnTo>
                    <a:pt x="157" y="1525"/>
                  </a:lnTo>
                  <a:lnTo>
                    <a:pt x="156" y="1457"/>
                  </a:lnTo>
                  <a:lnTo>
                    <a:pt x="156" y="1391"/>
                  </a:lnTo>
                  <a:lnTo>
                    <a:pt x="157" y="1358"/>
                  </a:lnTo>
                  <a:lnTo>
                    <a:pt x="160" y="1325"/>
                  </a:lnTo>
                  <a:lnTo>
                    <a:pt x="162" y="1291"/>
                  </a:lnTo>
                  <a:lnTo>
                    <a:pt x="164" y="1259"/>
                  </a:lnTo>
                  <a:lnTo>
                    <a:pt x="169" y="1226"/>
                  </a:lnTo>
                  <a:lnTo>
                    <a:pt x="173" y="1194"/>
                  </a:lnTo>
                  <a:lnTo>
                    <a:pt x="178" y="1162"/>
                  </a:lnTo>
                  <a:lnTo>
                    <a:pt x="184" y="1130"/>
                  </a:lnTo>
                  <a:lnTo>
                    <a:pt x="191" y="1098"/>
                  </a:lnTo>
                  <a:lnTo>
                    <a:pt x="199" y="1067"/>
                  </a:lnTo>
                  <a:lnTo>
                    <a:pt x="208" y="1036"/>
                  </a:lnTo>
                  <a:lnTo>
                    <a:pt x="218" y="1005"/>
                  </a:lnTo>
                  <a:lnTo>
                    <a:pt x="229" y="975"/>
                  </a:lnTo>
                  <a:lnTo>
                    <a:pt x="240" y="944"/>
                  </a:lnTo>
                  <a:lnTo>
                    <a:pt x="254" y="915"/>
                  </a:lnTo>
                  <a:lnTo>
                    <a:pt x="267" y="886"/>
                  </a:lnTo>
                  <a:lnTo>
                    <a:pt x="283" y="857"/>
                  </a:lnTo>
                  <a:lnTo>
                    <a:pt x="299" y="829"/>
                  </a:lnTo>
                  <a:lnTo>
                    <a:pt x="317" y="801"/>
                  </a:lnTo>
                  <a:lnTo>
                    <a:pt x="336" y="773"/>
                  </a:lnTo>
                  <a:lnTo>
                    <a:pt x="336" y="759"/>
                  </a:lnTo>
                  <a:lnTo>
                    <a:pt x="336" y="747"/>
                  </a:lnTo>
                  <a:lnTo>
                    <a:pt x="336" y="733"/>
                  </a:lnTo>
                  <a:lnTo>
                    <a:pt x="336" y="721"/>
                  </a:lnTo>
                  <a:lnTo>
                    <a:pt x="325" y="711"/>
                  </a:lnTo>
                  <a:lnTo>
                    <a:pt x="315" y="702"/>
                  </a:lnTo>
                  <a:lnTo>
                    <a:pt x="304" y="694"/>
                  </a:lnTo>
                  <a:lnTo>
                    <a:pt x="294" y="688"/>
                  </a:lnTo>
                  <a:lnTo>
                    <a:pt x="284" y="683"/>
                  </a:lnTo>
                  <a:lnTo>
                    <a:pt x="274" y="678"/>
                  </a:lnTo>
                  <a:lnTo>
                    <a:pt x="264" y="675"/>
                  </a:lnTo>
                  <a:lnTo>
                    <a:pt x="254" y="672"/>
                  </a:lnTo>
                  <a:lnTo>
                    <a:pt x="215" y="665"/>
                  </a:lnTo>
                  <a:lnTo>
                    <a:pt x="171" y="659"/>
                  </a:lnTo>
                  <a:lnTo>
                    <a:pt x="166" y="648"/>
                  </a:lnTo>
                  <a:lnTo>
                    <a:pt x="164" y="637"/>
                  </a:lnTo>
                  <a:lnTo>
                    <a:pt x="197" y="637"/>
                  </a:lnTo>
                  <a:lnTo>
                    <a:pt x="229" y="637"/>
                  </a:lnTo>
                  <a:lnTo>
                    <a:pt x="262" y="637"/>
                  </a:lnTo>
                  <a:lnTo>
                    <a:pt x="294" y="637"/>
                  </a:lnTo>
                  <a:lnTo>
                    <a:pt x="327" y="637"/>
                  </a:lnTo>
                  <a:lnTo>
                    <a:pt x="359" y="637"/>
                  </a:lnTo>
                  <a:lnTo>
                    <a:pt x="392" y="637"/>
                  </a:lnTo>
                  <a:lnTo>
                    <a:pt x="426" y="637"/>
                  </a:lnTo>
                  <a:lnTo>
                    <a:pt x="426" y="621"/>
                  </a:lnTo>
                  <a:lnTo>
                    <a:pt x="427" y="604"/>
                  </a:lnTo>
                  <a:lnTo>
                    <a:pt x="394" y="605"/>
                  </a:lnTo>
                  <a:lnTo>
                    <a:pt x="362" y="605"/>
                  </a:lnTo>
                  <a:lnTo>
                    <a:pt x="328" y="605"/>
                  </a:lnTo>
                  <a:lnTo>
                    <a:pt x="293" y="605"/>
                  </a:lnTo>
                  <a:lnTo>
                    <a:pt x="260" y="606"/>
                  </a:lnTo>
                  <a:lnTo>
                    <a:pt x="226" y="606"/>
                  </a:lnTo>
                  <a:lnTo>
                    <a:pt x="192" y="606"/>
                  </a:lnTo>
                  <a:lnTo>
                    <a:pt x="161" y="606"/>
                  </a:lnTo>
                  <a:lnTo>
                    <a:pt x="162" y="599"/>
                  </a:lnTo>
                  <a:lnTo>
                    <a:pt x="166" y="587"/>
                  </a:lnTo>
                  <a:lnTo>
                    <a:pt x="170" y="576"/>
                  </a:lnTo>
                  <a:lnTo>
                    <a:pt x="171" y="567"/>
                  </a:lnTo>
                  <a:lnTo>
                    <a:pt x="203" y="567"/>
                  </a:lnTo>
                  <a:lnTo>
                    <a:pt x="235" y="567"/>
                  </a:lnTo>
                  <a:lnTo>
                    <a:pt x="266" y="567"/>
                  </a:lnTo>
                  <a:lnTo>
                    <a:pt x="299" y="567"/>
                  </a:lnTo>
                  <a:lnTo>
                    <a:pt x="330" y="567"/>
                  </a:lnTo>
                  <a:lnTo>
                    <a:pt x="362" y="567"/>
                  </a:lnTo>
                  <a:lnTo>
                    <a:pt x="394" y="567"/>
                  </a:lnTo>
                  <a:lnTo>
                    <a:pt x="426" y="567"/>
                  </a:lnTo>
                  <a:lnTo>
                    <a:pt x="426" y="558"/>
                  </a:lnTo>
                  <a:lnTo>
                    <a:pt x="426" y="549"/>
                  </a:lnTo>
                  <a:lnTo>
                    <a:pt x="426" y="541"/>
                  </a:lnTo>
                  <a:lnTo>
                    <a:pt x="426" y="532"/>
                  </a:lnTo>
                  <a:lnTo>
                    <a:pt x="395" y="532"/>
                  </a:lnTo>
                  <a:lnTo>
                    <a:pt x="365" y="532"/>
                  </a:lnTo>
                  <a:lnTo>
                    <a:pt x="335" y="532"/>
                  </a:lnTo>
                  <a:lnTo>
                    <a:pt x="304" y="532"/>
                  </a:lnTo>
                  <a:lnTo>
                    <a:pt x="274" y="532"/>
                  </a:lnTo>
                  <a:lnTo>
                    <a:pt x="245" y="532"/>
                  </a:lnTo>
                  <a:lnTo>
                    <a:pt x="215" y="532"/>
                  </a:lnTo>
                  <a:lnTo>
                    <a:pt x="184" y="532"/>
                  </a:lnTo>
                  <a:lnTo>
                    <a:pt x="184" y="515"/>
                  </a:lnTo>
                  <a:lnTo>
                    <a:pt x="184" y="500"/>
                  </a:lnTo>
                  <a:lnTo>
                    <a:pt x="215" y="500"/>
                  </a:lnTo>
                  <a:lnTo>
                    <a:pt x="245" y="500"/>
                  </a:lnTo>
                  <a:lnTo>
                    <a:pt x="274" y="500"/>
                  </a:lnTo>
                  <a:lnTo>
                    <a:pt x="304" y="500"/>
                  </a:lnTo>
                  <a:lnTo>
                    <a:pt x="335" y="500"/>
                  </a:lnTo>
                  <a:lnTo>
                    <a:pt x="365" y="500"/>
                  </a:lnTo>
                  <a:lnTo>
                    <a:pt x="395" y="500"/>
                  </a:lnTo>
                  <a:lnTo>
                    <a:pt x="426" y="500"/>
                  </a:lnTo>
                  <a:lnTo>
                    <a:pt x="426" y="490"/>
                  </a:lnTo>
                  <a:lnTo>
                    <a:pt x="426" y="478"/>
                  </a:lnTo>
                  <a:lnTo>
                    <a:pt x="426" y="468"/>
                  </a:lnTo>
                  <a:lnTo>
                    <a:pt x="426" y="458"/>
                  </a:lnTo>
                  <a:lnTo>
                    <a:pt x="397" y="458"/>
                  </a:lnTo>
                  <a:lnTo>
                    <a:pt x="367" y="458"/>
                  </a:lnTo>
                  <a:lnTo>
                    <a:pt x="339" y="458"/>
                  </a:lnTo>
                  <a:lnTo>
                    <a:pt x="310" y="458"/>
                  </a:lnTo>
                  <a:lnTo>
                    <a:pt x="281" y="458"/>
                  </a:lnTo>
                  <a:lnTo>
                    <a:pt x="252" y="458"/>
                  </a:lnTo>
                  <a:lnTo>
                    <a:pt x="224" y="458"/>
                  </a:lnTo>
                  <a:lnTo>
                    <a:pt x="194" y="458"/>
                  </a:lnTo>
                  <a:lnTo>
                    <a:pt x="197" y="449"/>
                  </a:lnTo>
                  <a:lnTo>
                    <a:pt x="200" y="439"/>
                  </a:lnTo>
                  <a:lnTo>
                    <a:pt x="203" y="429"/>
                  </a:lnTo>
                  <a:lnTo>
                    <a:pt x="206" y="422"/>
                  </a:lnTo>
                  <a:lnTo>
                    <a:pt x="235" y="421"/>
                  </a:lnTo>
                  <a:lnTo>
                    <a:pt x="263" y="421"/>
                  </a:lnTo>
                  <a:lnTo>
                    <a:pt x="292" y="421"/>
                  </a:lnTo>
                  <a:lnTo>
                    <a:pt x="320" y="422"/>
                  </a:lnTo>
                  <a:lnTo>
                    <a:pt x="349" y="423"/>
                  </a:lnTo>
                  <a:lnTo>
                    <a:pt x="377" y="423"/>
                  </a:lnTo>
                  <a:lnTo>
                    <a:pt x="407" y="423"/>
                  </a:lnTo>
                  <a:lnTo>
                    <a:pt x="436" y="423"/>
                  </a:lnTo>
                  <a:lnTo>
                    <a:pt x="436" y="413"/>
                  </a:lnTo>
                  <a:lnTo>
                    <a:pt x="436" y="404"/>
                  </a:lnTo>
                  <a:lnTo>
                    <a:pt x="437" y="395"/>
                  </a:lnTo>
                  <a:lnTo>
                    <a:pt x="437" y="385"/>
                  </a:lnTo>
                  <a:lnTo>
                    <a:pt x="409" y="385"/>
                  </a:lnTo>
                  <a:lnTo>
                    <a:pt x="381" y="385"/>
                  </a:lnTo>
                  <a:lnTo>
                    <a:pt x="354" y="385"/>
                  </a:lnTo>
                  <a:lnTo>
                    <a:pt x="326" y="385"/>
                  </a:lnTo>
                  <a:lnTo>
                    <a:pt x="298" y="385"/>
                  </a:lnTo>
                  <a:lnTo>
                    <a:pt x="271" y="385"/>
                  </a:lnTo>
                  <a:lnTo>
                    <a:pt x="243" y="385"/>
                  </a:lnTo>
                  <a:lnTo>
                    <a:pt x="216" y="385"/>
                  </a:lnTo>
                  <a:lnTo>
                    <a:pt x="219" y="373"/>
                  </a:lnTo>
                  <a:lnTo>
                    <a:pt x="224" y="361"/>
                  </a:lnTo>
                  <a:lnTo>
                    <a:pt x="252" y="361"/>
                  </a:lnTo>
                  <a:lnTo>
                    <a:pt x="280" y="359"/>
                  </a:lnTo>
                  <a:lnTo>
                    <a:pt x="308" y="358"/>
                  </a:lnTo>
                  <a:lnTo>
                    <a:pt x="335" y="357"/>
                  </a:lnTo>
                  <a:lnTo>
                    <a:pt x="363" y="356"/>
                  </a:lnTo>
                  <a:lnTo>
                    <a:pt x="391" y="355"/>
                  </a:lnTo>
                  <a:lnTo>
                    <a:pt x="419" y="354"/>
                  </a:lnTo>
                  <a:lnTo>
                    <a:pt x="447" y="353"/>
                  </a:lnTo>
                  <a:lnTo>
                    <a:pt x="447" y="343"/>
                  </a:lnTo>
                  <a:lnTo>
                    <a:pt x="447" y="331"/>
                  </a:lnTo>
                  <a:lnTo>
                    <a:pt x="447" y="321"/>
                  </a:lnTo>
                  <a:lnTo>
                    <a:pt x="447" y="311"/>
                  </a:lnTo>
                  <a:lnTo>
                    <a:pt x="421" y="311"/>
                  </a:lnTo>
                  <a:lnTo>
                    <a:pt x="395" y="311"/>
                  </a:lnTo>
                  <a:lnTo>
                    <a:pt x="368" y="312"/>
                  </a:lnTo>
                  <a:lnTo>
                    <a:pt x="342" y="313"/>
                  </a:lnTo>
                  <a:lnTo>
                    <a:pt x="316" y="316"/>
                  </a:lnTo>
                  <a:lnTo>
                    <a:pt x="289" y="316"/>
                  </a:lnTo>
                  <a:lnTo>
                    <a:pt x="263" y="317"/>
                  </a:lnTo>
                  <a:lnTo>
                    <a:pt x="238" y="317"/>
                  </a:lnTo>
                  <a:lnTo>
                    <a:pt x="240" y="309"/>
                  </a:lnTo>
                  <a:lnTo>
                    <a:pt x="245" y="298"/>
                  </a:lnTo>
                  <a:lnTo>
                    <a:pt x="249" y="286"/>
                  </a:lnTo>
                  <a:lnTo>
                    <a:pt x="253" y="280"/>
                  </a:lnTo>
                  <a:lnTo>
                    <a:pt x="276" y="279"/>
                  </a:lnTo>
                  <a:lnTo>
                    <a:pt x="300" y="279"/>
                  </a:lnTo>
                  <a:lnTo>
                    <a:pt x="325" y="279"/>
                  </a:lnTo>
                  <a:lnTo>
                    <a:pt x="349" y="279"/>
                  </a:lnTo>
                  <a:lnTo>
                    <a:pt x="373" y="280"/>
                  </a:lnTo>
                  <a:lnTo>
                    <a:pt x="398" y="280"/>
                  </a:lnTo>
                  <a:lnTo>
                    <a:pt x="422" y="280"/>
                  </a:lnTo>
                  <a:lnTo>
                    <a:pt x="447" y="280"/>
                  </a:lnTo>
                  <a:lnTo>
                    <a:pt x="444" y="264"/>
                  </a:lnTo>
                  <a:lnTo>
                    <a:pt x="441" y="247"/>
                  </a:lnTo>
                  <a:lnTo>
                    <a:pt x="419" y="247"/>
                  </a:lnTo>
                  <a:lnTo>
                    <a:pt x="395" y="247"/>
                  </a:lnTo>
                  <a:lnTo>
                    <a:pt x="373" y="247"/>
                  </a:lnTo>
                  <a:lnTo>
                    <a:pt x="349" y="247"/>
                  </a:lnTo>
                  <a:lnTo>
                    <a:pt x="327" y="247"/>
                  </a:lnTo>
                  <a:lnTo>
                    <a:pt x="303" y="247"/>
                  </a:lnTo>
                  <a:lnTo>
                    <a:pt x="281" y="246"/>
                  </a:lnTo>
                  <a:lnTo>
                    <a:pt x="258" y="246"/>
                  </a:lnTo>
                  <a:lnTo>
                    <a:pt x="264" y="231"/>
                  </a:lnTo>
                  <a:lnTo>
                    <a:pt x="269" y="217"/>
                  </a:lnTo>
                  <a:lnTo>
                    <a:pt x="291" y="217"/>
                  </a:lnTo>
                  <a:lnTo>
                    <a:pt x="312" y="217"/>
                  </a:lnTo>
                  <a:lnTo>
                    <a:pt x="335" y="217"/>
                  </a:lnTo>
                  <a:lnTo>
                    <a:pt x="357" y="217"/>
                  </a:lnTo>
                  <a:lnTo>
                    <a:pt x="380" y="217"/>
                  </a:lnTo>
                  <a:lnTo>
                    <a:pt x="402" y="217"/>
                  </a:lnTo>
                  <a:lnTo>
                    <a:pt x="425" y="217"/>
                  </a:lnTo>
                  <a:lnTo>
                    <a:pt x="447" y="217"/>
                  </a:lnTo>
                  <a:lnTo>
                    <a:pt x="445" y="208"/>
                  </a:lnTo>
                  <a:lnTo>
                    <a:pt x="443" y="200"/>
                  </a:lnTo>
                  <a:lnTo>
                    <a:pt x="439" y="192"/>
                  </a:lnTo>
                  <a:lnTo>
                    <a:pt x="438" y="182"/>
                  </a:lnTo>
                  <a:lnTo>
                    <a:pt x="399" y="182"/>
                  </a:lnTo>
                  <a:lnTo>
                    <a:pt x="357" y="183"/>
                  </a:lnTo>
                  <a:lnTo>
                    <a:pt x="316" y="183"/>
                  </a:lnTo>
                  <a:lnTo>
                    <a:pt x="276" y="183"/>
                  </a:lnTo>
                  <a:lnTo>
                    <a:pt x="280" y="175"/>
                  </a:lnTo>
                  <a:lnTo>
                    <a:pt x="288" y="163"/>
                  </a:lnTo>
                  <a:lnTo>
                    <a:pt x="294" y="152"/>
                  </a:lnTo>
                  <a:lnTo>
                    <a:pt x="298" y="143"/>
                  </a:lnTo>
                  <a:lnTo>
                    <a:pt x="329" y="143"/>
                  </a:lnTo>
                  <a:lnTo>
                    <a:pt x="359" y="144"/>
                  </a:lnTo>
                  <a:lnTo>
                    <a:pt x="391" y="144"/>
                  </a:lnTo>
                  <a:lnTo>
                    <a:pt x="422" y="144"/>
                  </a:lnTo>
                  <a:lnTo>
                    <a:pt x="423" y="128"/>
                  </a:lnTo>
                  <a:lnTo>
                    <a:pt x="426" y="111"/>
                  </a:lnTo>
                  <a:lnTo>
                    <a:pt x="312" y="110"/>
                  </a:lnTo>
                  <a:lnTo>
                    <a:pt x="327" y="82"/>
                  </a:lnTo>
                  <a:lnTo>
                    <a:pt x="413" y="82"/>
                  </a:lnTo>
                  <a:lnTo>
                    <a:pt x="403" y="62"/>
                  </a:lnTo>
                  <a:lnTo>
                    <a:pt x="397" y="52"/>
                  </a:lnTo>
                  <a:lnTo>
                    <a:pt x="395" y="50"/>
                  </a:lnTo>
                  <a:lnTo>
                    <a:pt x="394" y="48"/>
                  </a:lnTo>
                  <a:lnTo>
                    <a:pt x="394" y="50"/>
                  </a:lnTo>
                  <a:lnTo>
                    <a:pt x="394" y="51"/>
                  </a:lnTo>
                  <a:lnTo>
                    <a:pt x="395" y="55"/>
                  </a:lnTo>
                  <a:lnTo>
                    <a:pt x="397" y="59"/>
                  </a:lnTo>
                  <a:lnTo>
                    <a:pt x="395" y="59"/>
                  </a:lnTo>
                  <a:lnTo>
                    <a:pt x="393" y="52"/>
                  </a:lnTo>
                  <a:lnTo>
                    <a:pt x="363" y="53"/>
                  </a:lnTo>
                  <a:lnTo>
                    <a:pt x="345" y="53"/>
                  </a:lnTo>
                  <a:lnTo>
                    <a:pt x="336" y="52"/>
                  </a:lnTo>
                  <a:lnTo>
                    <a:pt x="334" y="50"/>
                  </a:lnTo>
                  <a:lnTo>
                    <a:pt x="336" y="48"/>
                  </a:lnTo>
                  <a:lnTo>
                    <a:pt x="339" y="46"/>
                  </a:lnTo>
                  <a:lnTo>
                    <a:pt x="340" y="45"/>
                  </a:lnTo>
                  <a:lnTo>
                    <a:pt x="342" y="44"/>
                  </a:lnTo>
                  <a:lnTo>
                    <a:pt x="340" y="43"/>
                  </a:lnTo>
                  <a:lnTo>
                    <a:pt x="339" y="43"/>
                  </a:lnTo>
                  <a:lnTo>
                    <a:pt x="342" y="34"/>
                  </a:lnTo>
                  <a:lnTo>
                    <a:pt x="345" y="21"/>
                  </a:lnTo>
                  <a:lnTo>
                    <a:pt x="349" y="10"/>
                  </a:lnTo>
                  <a:lnTo>
                    <a:pt x="352" y="2"/>
                  </a:lnTo>
                  <a:lnTo>
                    <a:pt x="356" y="1"/>
                  </a:lnTo>
                  <a:lnTo>
                    <a:pt x="362" y="0"/>
                  </a:lnTo>
                  <a:lnTo>
                    <a:pt x="368" y="0"/>
                  </a:lnTo>
                  <a:lnTo>
                    <a:pt x="375" y="1"/>
                  </a:lnTo>
                  <a:lnTo>
                    <a:pt x="382" y="2"/>
                  </a:lnTo>
                  <a:lnTo>
                    <a:pt x="388" y="2"/>
                  </a:lnTo>
                  <a:lnTo>
                    <a:pt x="394" y="2"/>
                  </a:lnTo>
                  <a:lnTo>
                    <a:pt x="399" y="1"/>
                  </a:lnTo>
                  <a:lnTo>
                    <a:pt x="409" y="14"/>
                  </a:lnTo>
                  <a:lnTo>
                    <a:pt x="418" y="27"/>
                  </a:lnTo>
                  <a:lnTo>
                    <a:pt x="427" y="42"/>
                  </a:lnTo>
                  <a:lnTo>
                    <a:pt x="435" y="57"/>
                  </a:lnTo>
                  <a:lnTo>
                    <a:pt x="441" y="74"/>
                  </a:lnTo>
                  <a:lnTo>
                    <a:pt x="448" y="92"/>
                  </a:lnTo>
                  <a:lnTo>
                    <a:pt x="454" y="110"/>
                  </a:lnTo>
                  <a:lnTo>
                    <a:pt x="458" y="129"/>
                  </a:lnTo>
                  <a:lnTo>
                    <a:pt x="463" y="148"/>
                  </a:lnTo>
                  <a:lnTo>
                    <a:pt x="467" y="169"/>
                  </a:lnTo>
                  <a:lnTo>
                    <a:pt x="471" y="189"/>
                  </a:lnTo>
                  <a:lnTo>
                    <a:pt x="473" y="210"/>
                  </a:lnTo>
                  <a:lnTo>
                    <a:pt x="477" y="253"/>
                  </a:lnTo>
                  <a:lnTo>
                    <a:pt x="481" y="298"/>
                  </a:lnTo>
                  <a:lnTo>
                    <a:pt x="482" y="341"/>
                  </a:lnTo>
                  <a:lnTo>
                    <a:pt x="482" y="386"/>
                  </a:lnTo>
                  <a:lnTo>
                    <a:pt x="481" y="430"/>
                  </a:lnTo>
                  <a:lnTo>
                    <a:pt x="480" y="474"/>
                  </a:lnTo>
                  <a:lnTo>
                    <a:pt x="476" y="555"/>
                  </a:lnTo>
                  <a:lnTo>
                    <a:pt x="473" y="625"/>
                  </a:lnTo>
                  <a:lnTo>
                    <a:pt x="464" y="689"/>
                  </a:lnTo>
                  <a:lnTo>
                    <a:pt x="457" y="755"/>
                  </a:lnTo>
                  <a:lnTo>
                    <a:pt x="452" y="819"/>
                  </a:lnTo>
                  <a:lnTo>
                    <a:pt x="448" y="884"/>
                  </a:lnTo>
                  <a:lnTo>
                    <a:pt x="446" y="949"/>
                  </a:lnTo>
                  <a:lnTo>
                    <a:pt x="445" y="1013"/>
                  </a:lnTo>
                  <a:lnTo>
                    <a:pt x="444" y="1078"/>
                  </a:lnTo>
                  <a:lnTo>
                    <a:pt x="444" y="1143"/>
                  </a:lnTo>
                  <a:lnTo>
                    <a:pt x="444" y="1208"/>
                  </a:lnTo>
                  <a:lnTo>
                    <a:pt x="444" y="1274"/>
                  </a:lnTo>
                  <a:lnTo>
                    <a:pt x="444" y="1340"/>
                  </a:lnTo>
                  <a:lnTo>
                    <a:pt x="443" y="1405"/>
                  </a:lnTo>
                  <a:lnTo>
                    <a:pt x="441" y="1470"/>
                  </a:lnTo>
                  <a:lnTo>
                    <a:pt x="439" y="1536"/>
                  </a:lnTo>
                  <a:lnTo>
                    <a:pt x="436" y="1601"/>
                  </a:lnTo>
                  <a:lnTo>
                    <a:pt x="431" y="1666"/>
                  </a:lnTo>
                  <a:lnTo>
                    <a:pt x="420" y="1709"/>
                  </a:lnTo>
                  <a:lnTo>
                    <a:pt x="407" y="1752"/>
                  </a:lnTo>
                  <a:lnTo>
                    <a:pt x="392" y="1795"/>
                  </a:lnTo>
                  <a:lnTo>
                    <a:pt x="381" y="1838"/>
                  </a:lnTo>
                  <a:lnTo>
                    <a:pt x="376" y="1859"/>
                  </a:lnTo>
                  <a:lnTo>
                    <a:pt x="373" y="1881"/>
                  </a:lnTo>
                  <a:lnTo>
                    <a:pt x="371" y="1903"/>
                  </a:lnTo>
                  <a:lnTo>
                    <a:pt x="370" y="1925"/>
                  </a:lnTo>
                  <a:lnTo>
                    <a:pt x="371" y="1946"/>
                  </a:lnTo>
                  <a:lnTo>
                    <a:pt x="374" y="1967"/>
                  </a:lnTo>
                  <a:lnTo>
                    <a:pt x="376" y="1978"/>
                  </a:lnTo>
                  <a:lnTo>
                    <a:pt x="380" y="1989"/>
                  </a:lnTo>
                  <a:lnTo>
                    <a:pt x="383" y="2000"/>
                  </a:lnTo>
                  <a:lnTo>
                    <a:pt x="388" y="2010"/>
                  </a:lnTo>
                  <a:lnTo>
                    <a:pt x="407" y="2053"/>
                  </a:lnTo>
                  <a:lnTo>
                    <a:pt x="425" y="2088"/>
                  </a:lnTo>
                  <a:lnTo>
                    <a:pt x="439" y="2121"/>
                  </a:lnTo>
                  <a:lnTo>
                    <a:pt x="450" y="2151"/>
                  </a:lnTo>
                  <a:lnTo>
                    <a:pt x="456" y="2167"/>
                  </a:lnTo>
                  <a:lnTo>
                    <a:pt x="459" y="2184"/>
                  </a:lnTo>
                  <a:lnTo>
                    <a:pt x="463" y="2202"/>
                  </a:lnTo>
                  <a:lnTo>
                    <a:pt x="465" y="2221"/>
                  </a:lnTo>
                  <a:lnTo>
                    <a:pt x="467" y="2241"/>
                  </a:lnTo>
                  <a:lnTo>
                    <a:pt x="467" y="2265"/>
                  </a:lnTo>
                  <a:lnTo>
                    <a:pt x="466" y="2289"/>
                  </a:lnTo>
                  <a:lnTo>
                    <a:pt x="465" y="2317"/>
                  </a:lnTo>
                  <a:lnTo>
                    <a:pt x="464" y="2330"/>
                  </a:lnTo>
                  <a:lnTo>
                    <a:pt x="462" y="2342"/>
                  </a:lnTo>
                  <a:lnTo>
                    <a:pt x="458" y="2356"/>
                  </a:lnTo>
                  <a:lnTo>
                    <a:pt x="454" y="2370"/>
                  </a:lnTo>
                  <a:lnTo>
                    <a:pt x="444" y="2399"/>
                  </a:lnTo>
                  <a:lnTo>
                    <a:pt x="431" y="2428"/>
                  </a:lnTo>
                  <a:lnTo>
                    <a:pt x="425" y="2441"/>
                  </a:lnTo>
                  <a:lnTo>
                    <a:pt x="418" y="2454"/>
                  </a:lnTo>
                  <a:lnTo>
                    <a:pt x="410" y="2466"/>
                  </a:lnTo>
                  <a:lnTo>
                    <a:pt x="403" y="2476"/>
                  </a:lnTo>
                  <a:lnTo>
                    <a:pt x="395" y="2485"/>
                  </a:lnTo>
                  <a:lnTo>
                    <a:pt x="388" y="2493"/>
                  </a:lnTo>
                  <a:lnTo>
                    <a:pt x="381" y="2498"/>
                  </a:lnTo>
                  <a:lnTo>
                    <a:pt x="374" y="2500"/>
                  </a:lnTo>
                  <a:lnTo>
                    <a:pt x="366" y="2504"/>
                  </a:lnTo>
                  <a:lnTo>
                    <a:pt x="357" y="2509"/>
                  </a:lnTo>
                  <a:lnTo>
                    <a:pt x="348" y="2516"/>
                  </a:lnTo>
                  <a:lnTo>
                    <a:pt x="339" y="2524"/>
                  </a:lnTo>
                  <a:lnTo>
                    <a:pt x="330" y="2533"/>
                  </a:lnTo>
                  <a:lnTo>
                    <a:pt x="322" y="2543"/>
                  </a:lnTo>
                  <a:lnTo>
                    <a:pt x="313" y="2554"/>
                  </a:lnTo>
                  <a:lnTo>
                    <a:pt x="306" y="2566"/>
                  </a:lnTo>
                  <a:lnTo>
                    <a:pt x="299" y="2578"/>
                  </a:lnTo>
                  <a:lnTo>
                    <a:pt x="292" y="2590"/>
                  </a:lnTo>
                  <a:lnTo>
                    <a:pt x="287" y="2602"/>
                  </a:lnTo>
                  <a:lnTo>
                    <a:pt x="281" y="2614"/>
                  </a:lnTo>
                  <a:lnTo>
                    <a:pt x="278" y="2625"/>
                  </a:lnTo>
                  <a:lnTo>
                    <a:pt x="274" y="2635"/>
                  </a:lnTo>
                  <a:lnTo>
                    <a:pt x="273" y="2645"/>
                  </a:lnTo>
                  <a:lnTo>
                    <a:pt x="273" y="2654"/>
                  </a:lnTo>
                  <a:lnTo>
                    <a:pt x="278" y="2723"/>
                  </a:lnTo>
                  <a:lnTo>
                    <a:pt x="282" y="2788"/>
                  </a:lnTo>
                  <a:lnTo>
                    <a:pt x="284" y="2850"/>
                  </a:lnTo>
                  <a:lnTo>
                    <a:pt x="287" y="2907"/>
                  </a:lnTo>
                  <a:lnTo>
                    <a:pt x="289" y="2962"/>
                  </a:lnTo>
                  <a:lnTo>
                    <a:pt x="290" y="3014"/>
                  </a:lnTo>
                  <a:lnTo>
                    <a:pt x="290" y="3062"/>
                  </a:lnTo>
                  <a:lnTo>
                    <a:pt x="290" y="3109"/>
                  </a:lnTo>
                  <a:lnTo>
                    <a:pt x="288" y="3197"/>
                  </a:lnTo>
                  <a:lnTo>
                    <a:pt x="284" y="3279"/>
                  </a:lnTo>
                  <a:lnTo>
                    <a:pt x="279" y="3357"/>
                  </a:lnTo>
                  <a:lnTo>
                    <a:pt x="273" y="3435"/>
                  </a:lnTo>
                  <a:lnTo>
                    <a:pt x="267" y="3514"/>
                  </a:lnTo>
                  <a:lnTo>
                    <a:pt x="261" y="3597"/>
                  </a:lnTo>
                  <a:lnTo>
                    <a:pt x="255" y="3687"/>
                  </a:lnTo>
                  <a:lnTo>
                    <a:pt x="249" y="3786"/>
                  </a:lnTo>
                  <a:lnTo>
                    <a:pt x="245" y="3895"/>
                  </a:lnTo>
                  <a:lnTo>
                    <a:pt x="242" y="4017"/>
                  </a:lnTo>
                  <a:lnTo>
                    <a:pt x="242" y="4085"/>
                  </a:lnTo>
                  <a:lnTo>
                    <a:pt x="240" y="4157"/>
                  </a:lnTo>
                  <a:lnTo>
                    <a:pt x="242" y="4233"/>
                  </a:lnTo>
                  <a:lnTo>
                    <a:pt x="242" y="4314"/>
                  </a:lnTo>
                  <a:lnTo>
                    <a:pt x="244" y="4325"/>
                  </a:lnTo>
                  <a:lnTo>
                    <a:pt x="248" y="4338"/>
                  </a:lnTo>
                  <a:lnTo>
                    <a:pt x="255" y="4354"/>
                  </a:lnTo>
                  <a:lnTo>
                    <a:pt x="264" y="4372"/>
                  </a:lnTo>
                  <a:lnTo>
                    <a:pt x="285" y="4411"/>
                  </a:lnTo>
                  <a:lnTo>
                    <a:pt x="311" y="4453"/>
                  </a:lnTo>
                  <a:lnTo>
                    <a:pt x="338" y="4493"/>
                  </a:lnTo>
                  <a:lnTo>
                    <a:pt x="363" y="4530"/>
                  </a:lnTo>
                  <a:lnTo>
                    <a:pt x="383" y="4560"/>
                  </a:lnTo>
                  <a:lnTo>
                    <a:pt x="395" y="4579"/>
                  </a:lnTo>
                  <a:lnTo>
                    <a:pt x="397" y="4581"/>
                  </a:lnTo>
                  <a:lnTo>
                    <a:pt x="397" y="4584"/>
                  </a:lnTo>
                  <a:lnTo>
                    <a:pt x="397" y="4588"/>
                  </a:lnTo>
                  <a:lnTo>
                    <a:pt x="395" y="4591"/>
                  </a:lnTo>
                  <a:lnTo>
                    <a:pt x="392" y="4597"/>
                  </a:lnTo>
                  <a:lnTo>
                    <a:pt x="388" y="4603"/>
                  </a:lnTo>
                  <a:lnTo>
                    <a:pt x="382" y="4608"/>
                  </a:lnTo>
                  <a:lnTo>
                    <a:pt x="375" y="4610"/>
                  </a:lnTo>
                  <a:lnTo>
                    <a:pt x="372" y="4610"/>
                  </a:lnTo>
                  <a:lnTo>
                    <a:pt x="370" y="4610"/>
                  </a:lnTo>
                  <a:lnTo>
                    <a:pt x="366" y="4609"/>
                  </a:lnTo>
                  <a:lnTo>
                    <a:pt x="364" y="4608"/>
                  </a:lnTo>
                  <a:lnTo>
                    <a:pt x="336" y="4579"/>
                  </a:lnTo>
                  <a:lnTo>
                    <a:pt x="319" y="4563"/>
                  </a:lnTo>
                  <a:lnTo>
                    <a:pt x="311" y="4558"/>
                  </a:lnTo>
                  <a:lnTo>
                    <a:pt x="302" y="4554"/>
                  </a:lnTo>
                  <a:lnTo>
                    <a:pt x="290" y="4551"/>
                  </a:lnTo>
                  <a:lnTo>
                    <a:pt x="274" y="4547"/>
                  </a:lnTo>
                  <a:lnTo>
                    <a:pt x="242" y="4541"/>
                  </a:lnTo>
                  <a:lnTo>
                    <a:pt x="215" y="4537"/>
                  </a:lnTo>
                  <a:lnTo>
                    <a:pt x="191" y="4536"/>
                  </a:lnTo>
                  <a:lnTo>
                    <a:pt x="172" y="4537"/>
                  </a:lnTo>
                  <a:lnTo>
                    <a:pt x="155" y="4539"/>
                  </a:lnTo>
                  <a:lnTo>
                    <a:pt x="141" y="4544"/>
                  </a:lnTo>
                  <a:lnTo>
                    <a:pt x="128" y="4548"/>
                  </a:lnTo>
                  <a:lnTo>
                    <a:pt x="117" y="4555"/>
                  </a:lnTo>
                  <a:lnTo>
                    <a:pt x="109" y="4560"/>
                  </a:lnTo>
                  <a:lnTo>
                    <a:pt x="102" y="4563"/>
                  </a:lnTo>
                  <a:lnTo>
                    <a:pt x="96" y="4566"/>
                  </a:lnTo>
                  <a:lnTo>
                    <a:pt x="90" y="4572"/>
                  </a:lnTo>
                  <a:lnTo>
                    <a:pt x="82" y="4581"/>
                  </a:lnTo>
                  <a:lnTo>
                    <a:pt x="74" y="4597"/>
                  </a:lnTo>
                  <a:lnTo>
                    <a:pt x="64" y="4619"/>
                  </a:lnTo>
                  <a:lnTo>
                    <a:pt x="52" y="465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40" name="Freeform 148"/>
            <p:cNvSpPr>
              <a:spLocks/>
            </p:cNvSpPr>
            <p:nvPr/>
          </p:nvSpPr>
          <p:spPr bwMode="auto">
            <a:xfrm>
              <a:off x="2941" y="761"/>
              <a:ext cx="122" cy="1154"/>
            </a:xfrm>
            <a:custGeom>
              <a:avLst/>
              <a:gdLst>
                <a:gd name="T0" fmla="*/ 3 w 488"/>
                <a:gd name="T1" fmla="*/ 4535 h 4616"/>
                <a:gd name="T2" fmla="*/ 76 w 488"/>
                <a:gd name="T3" fmla="*/ 4418 h 4616"/>
                <a:gd name="T4" fmla="*/ 155 w 488"/>
                <a:gd name="T5" fmla="*/ 3785 h 4616"/>
                <a:gd name="T6" fmla="*/ 177 w 488"/>
                <a:gd name="T7" fmla="*/ 2916 h 4616"/>
                <a:gd name="T8" fmla="*/ 163 w 488"/>
                <a:gd name="T9" fmla="*/ 2553 h 4616"/>
                <a:gd name="T10" fmla="*/ 83 w 488"/>
                <a:gd name="T11" fmla="*/ 2499 h 4616"/>
                <a:gd name="T12" fmla="*/ 30 w 488"/>
                <a:gd name="T13" fmla="*/ 2380 h 4616"/>
                <a:gd name="T14" fmla="*/ 21 w 488"/>
                <a:gd name="T15" fmla="*/ 2257 h 4616"/>
                <a:gd name="T16" fmla="*/ 60 w 488"/>
                <a:gd name="T17" fmla="*/ 2139 h 4616"/>
                <a:gd name="T18" fmla="*/ 145 w 488"/>
                <a:gd name="T19" fmla="*/ 2032 h 4616"/>
                <a:gd name="T20" fmla="*/ 188 w 488"/>
                <a:gd name="T21" fmla="*/ 1964 h 4616"/>
                <a:gd name="T22" fmla="*/ 159 w 488"/>
                <a:gd name="T23" fmla="*/ 1430 h 4616"/>
                <a:gd name="T24" fmla="*/ 185 w 488"/>
                <a:gd name="T25" fmla="*/ 1090 h 4616"/>
                <a:gd name="T26" fmla="*/ 270 w 488"/>
                <a:gd name="T27" fmla="*/ 817 h 4616"/>
                <a:gd name="T28" fmla="*/ 265 w 488"/>
                <a:gd name="T29" fmla="*/ 685 h 4616"/>
                <a:gd name="T30" fmla="*/ 246 w 488"/>
                <a:gd name="T31" fmla="*/ 640 h 4616"/>
                <a:gd name="T32" fmla="*/ 333 w 488"/>
                <a:gd name="T33" fmla="*/ 606 h 4616"/>
                <a:gd name="T34" fmla="*/ 144 w 488"/>
                <a:gd name="T35" fmla="*/ 593 h 4616"/>
                <a:gd name="T36" fmla="*/ 345 w 488"/>
                <a:gd name="T37" fmla="*/ 575 h 4616"/>
                <a:gd name="T38" fmla="*/ 237 w 488"/>
                <a:gd name="T39" fmla="*/ 547 h 4616"/>
                <a:gd name="T40" fmla="*/ 240 w 488"/>
                <a:gd name="T41" fmla="*/ 513 h 4616"/>
                <a:gd name="T42" fmla="*/ 355 w 488"/>
                <a:gd name="T43" fmla="*/ 485 h 4616"/>
                <a:gd name="T44" fmla="*/ 155 w 488"/>
                <a:gd name="T45" fmla="*/ 473 h 4616"/>
                <a:gd name="T46" fmla="*/ 293 w 488"/>
                <a:gd name="T47" fmla="*/ 448 h 4616"/>
                <a:gd name="T48" fmla="*/ 348 w 488"/>
                <a:gd name="T49" fmla="*/ 412 h 4616"/>
                <a:gd name="T50" fmla="*/ 165 w 488"/>
                <a:gd name="T51" fmla="*/ 402 h 4616"/>
                <a:gd name="T52" fmla="*/ 297 w 488"/>
                <a:gd name="T53" fmla="*/ 367 h 4616"/>
                <a:gd name="T54" fmla="*/ 343 w 488"/>
                <a:gd name="T55" fmla="*/ 329 h 4616"/>
                <a:gd name="T56" fmla="*/ 194 w 488"/>
                <a:gd name="T57" fmla="*/ 319 h 4616"/>
                <a:gd name="T58" fmla="*/ 310 w 488"/>
                <a:gd name="T59" fmla="*/ 290 h 4616"/>
                <a:gd name="T60" fmla="*/ 355 w 488"/>
                <a:gd name="T61" fmla="*/ 254 h 4616"/>
                <a:gd name="T62" fmla="*/ 218 w 488"/>
                <a:gd name="T63" fmla="*/ 239 h 4616"/>
                <a:gd name="T64" fmla="*/ 332 w 488"/>
                <a:gd name="T65" fmla="*/ 191 h 4616"/>
                <a:gd name="T66" fmla="*/ 325 w 488"/>
                <a:gd name="T67" fmla="*/ 163 h 4616"/>
                <a:gd name="T68" fmla="*/ 272 w 488"/>
                <a:gd name="T69" fmla="*/ 120 h 4616"/>
                <a:gd name="T70" fmla="*/ 281 w 488"/>
                <a:gd name="T71" fmla="*/ 93 h 4616"/>
                <a:gd name="T72" fmla="*/ 341 w 488"/>
                <a:gd name="T73" fmla="*/ 92 h 4616"/>
                <a:gd name="T74" fmla="*/ 291 w 488"/>
                <a:gd name="T75" fmla="*/ 55 h 4616"/>
                <a:gd name="T76" fmla="*/ 331 w 488"/>
                <a:gd name="T77" fmla="*/ 0 h 4616"/>
                <a:gd name="T78" fmla="*/ 397 w 488"/>
                <a:gd name="T79" fmla="*/ 284 h 4616"/>
                <a:gd name="T80" fmla="*/ 393 w 488"/>
                <a:gd name="T81" fmla="*/ 690 h 4616"/>
                <a:gd name="T82" fmla="*/ 410 w 488"/>
                <a:gd name="T83" fmla="*/ 1142 h 4616"/>
                <a:gd name="T84" fmla="*/ 393 w 488"/>
                <a:gd name="T85" fmla="*/ 1689 h 4616"/>
                <a:gd name="T86" fmla="*/ 353 w 488"/>
                <a:gd name="T87" fmla="*/ 2005 h 4616"/>
                <a:gd name="T88" fmla="*/ 449 w 488"/>
                <a:gd name="T89" fmla="*/ 2116 h 4616"/>
                <a:gd name="T90" fmla="*/ 486 w 488"/>
                <a:gd name="T91" fmla="*/ 2249 h 4616"/>
                <a:gd name="T92" fmla="*/ 476 w 488"/>
                <a:gd name="T93" fmla="*/ 2386 h 4616"/>
                <a:gd name="T94" fmla="*/ 419 w 488"/>
                <a:gd name="T95" fmla="*/ 2503 h 4616"/>
                <a:gd name="T96" fmla="*/ 322 w 488"/>
                <a:gd name="T97" fmla="*/ 2588 h 4616"/>
                <a:gd name="T98" fmla="*/ 275 w 488"/>
                <a:gd name="T99" fmla="*/ 2942 h 4616"/>
                <a:gd name="T100" fmla="*/ 256 w 488"/>
                <a:gd name="T101" fmla="*/ 3958 h 4616"/>
                <a:gd name="T102" fmla="*/ 220 w 488"/>
                <a:gd name="T103" fmla="*/ 4372 h 4616"/>
                <a:gd name="T104" fmla="*/ 302 w 488"/>
                <a:gd name="T105" fmla="*/ 4612 h 4616"/>
                <a:gd name="T106" fmla="*/ 277 w 488"/>
                <a:gd name="T107" fmla="*/ 4604 h 4616"/>
                <a:gd name="T108" fmla="*/ 192 w 488"/>
                <a:gd name="T109" fmla="*/ 4490 h 4616"/>
                <a:gd name="T110" fmla="*/ 135 w 488"/>
                <a:gd name="T111" fmla="*/ 4482 h 4616"/>
                <a:gd name="T112" fmla="*/ 77 w 488"/>
                <a:gd name="T113" fmla="*/ 4517 h 4616"/>
                <a:gd name="T114" fmla="*/ 4 w 488"/>
                <a:gd name="T115" fmla="*/ 4607 h 4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8" h="4616">
                  <a:moveTo>
                    <a:pt x="3" y="4603"/>
                  </a:moveTo>
                  <a:lnTo>
                    <a:pt x="1" y="4593"/>
                  </a:lnTo>
                  <a:lnTo>
                    <a:pt x="0" y="4583"/>
                  </a:lnTo>
                  <a:lnTo>
                    <a:pt x="0" y="4573"/>
                  </a:lnTo>
                  <a:lnTo>
                    <a:pt x="0" y="4563"/>
                  </a:lnTo>
                  <a:lnTo>
                    <a:pt x="0" y="4554"/>
                  </a:lnTo>
                  <a:lnTo>
                    <a:pt x="1" y="4544"/>
                  </a:lnTo>
                  <a:lnTo>
                    <a:pt x="3" y="4535"/>
                  </a:lnTo>
                  <a:lnTo>
                    <a:pt x="5" y="4527"/>
                  </a:lnTo>
                  <a:lnTo>
                    <a:pt x="11" y="4509"/>
                  </a:lnTo>
                  <a:lnTo>
                    <a:pt x="19" y="4493"/>
                  </a:lnTo>
                  <a:lnTo>
                    <a:pt x="28" y="4477"/>
                  </a:lnTo>
                  <a:lnTo>
                    <a:pt x="38" y="4462"/>
                  </a:lnTo>
                  <a:lnTo>
                    <a:pt x="49" y="4447"/>
                  </a:lnTo>
                  <a:lnTo>
                    <a:pt x="63" y="4433"/>
                  </a:lnTo>
                  <a:lnTo>
                    <a:pt x="76" y="4418"/>
                  </a:lnTo>
                  <a:lnTo>
                    <a:pt x="90" y="4405"/>
                  </a:lnTo>
                  <a:lnTo>
                    <a:pt x="120" y="4375"/>
                  </a:lnTo>
                  <a:lnTo>
                    <a:pt x="149" y="4347"/>
                  </a:lnTo>
                  <a:lnTo>
                    <a:pt x="149" y="4233"/>
                  </a:lnTo>
                  <a:lnTo>
                    <a:pt x="150" y="4120"/>
                  </a:lnTo>
                  <a:lnTo>
                    <a:pt x="151" y="4008"/>
                  </a:lnTo>
                  <a:lnTo>
                    <a:pt x="152" y="3896"/>
                  </a:lnTo>
                  <a:lnTo>
                    <a:pt x="155" y="3785"/>
                  </a:lnTo>
                  <a:lnTo>
                    <a:pt x="156" y="3675"/>
                  </a:lnTo>
                  <a:lnTo>
                    <a:pt x="158" y="3565"/>
                  </a:lnTo>
                  <a:lnTo>
                    <a:pt x="160" y="3456"/>
                  </a:lnTo>
                  <a:lnTo>
                    <a:pt x="164" y="3347"/>
                  </a:lnTo>
                  <a:lnTo>
                    <a:pt x="166" y="3238"/>
                  </a:lnTo>
                  <a:lnTo>
                    <a:pt x="169" y="3130"/>
                  </a:lnTo>
                  <a:lnTo>
                    <a:pt x="173" y="3024"/>
                  </a:lnTo>
                  <a:lnTo>
                    <a:pt x="177" y="2916"/>
                  </a:lnTo>
                  <a:lnTo>
                    <a:pt x="182" y="2809"/>
                  </a:lnTo>
                  <a:lnTo>
                    <a:pt x="186" y="2702"/>
                  </a:lnTo>
                  <a:lnTo>
                    <a:pt x="191" y="2596"/>
                  </a:lnTo>
                  <a:lnTo>
                    <a:pt x="187" y="2586"/>
                  </a:lnTo>
                  <a:lnTo>
                    <a:pt x="183" y="2576"/>
                  </a:lnTo>
                  <a:lnTo>
                    <a:pt x="177" y="2567"/>
                  </a:lnTo>
                  <a:lnTo>
                    <a:pt x="170" y="2560"/>
                  </a:lnTo>
                  <a:lnTo>
                    <a:pt x="163" y="2553"/>
                  </a:lnTo>
                  <a:lnTo>
                    <a:pt x="155" y="2546"/>
                  </a:lnTo>
                  <a:lnTo>
                    <a:pt x="146" y="2541"/>
                  </a:lnTo>
                  <a:lnTo>
                    <a:pt x="137" y="2535"/>
                  </a:lnTo>
                  <a:lnTo>
                    <a:pt x="119" y="2526"/>
                  </a:lnTo>
                  <a:lnTo>
                    <a:pt x="103" y="2516"/>
                  </a:lnTo>
                  <a:lnTo>
                    <a:pt x="95" y="2510"/>
                  </a:lnTo>
                  <a:lnTo>
                    <a:pt x="88" y="2506"/>
                  </a:lnTo>
                  <a:lnTo>
                    <a:pt x="83" y="2499"/>
                  </a:lnTo>
                  <a:lnTo>
                    <a:pt x="77" y="2492"/>
                  </a:lnTo>
                  <a:lnTo>
                    <a:pt x="68" y="2477"/>
                  </a:lnTo>
                  <a:lnTo>
                    <a:pt x="60" y="2460"/>
                  </a:lnTo>
                  <a:lnTo>
                    <a:pt x="53" y="2444"/>
                  </a:lnTo>
                  <a:lnTo>
                    <a:pt x="46" y="2428"/>
                  </a:lnTo>
                  <a:lnTo>
                    <a:pt x="40" y="2413"/>
                  </a:lnTo>
                  <a:lnTo>
                    <a:pt x="35" y="2396"/>
                  </a:lnTo>
                  <a:lnTo>
                    <a:pt x="30" y="2380"/>
                  </a:lnTo>
                  <a:lnTo>
                    <a:pt x="27" y="2364"/>
                  </a:lnTo>
                  <a:lnTo>
                    <a:pt x="23" y="2349"/>
                  </a:lnTo>
                  <a:lnTo>
                    <a:pt x="21" y="2333"/>
                  </a:lnTo>
                  <a:lnTo>
                    <a:pt x="20" y="2317"/>
                  </a:lnTo>
                  <a:lnTo>
                    <a:pt x="19" y="2303"/>
                  </a:lnTo>
                  <a:lnTo>
                    <a:pt x="19" y="2287"/>
                  </a:lnTo>
                  <a:lnTo>
                    <a:pt x="20" y="2271"/>
                  </a:lnTo>
                  <a:lnTo>
                    <a:pt x="21" y="2257"/>
                  </a:lnTo>
                  <a:lnTo>
                    <a:pt x="24" y="2241"/>
                  </a:lnTo>
                  <a:lnTo>
                    <a:pt x="27" y="2226"/>
                  </a:lnTo>
                  <a:lnTo>
                    <a:pt x="30" y="2212"/>
                  </a:lnTo>
                  <a:lnTo>
                    <a:pt x="35" y="2197"/>
                  </a:lnTo>
                  <a:lnTo>
                    <a:pt x="40" y="2183"/>
                  </a:lnTo>
                  <a:lnTo>
                    <a:pt x="46" y="2168"/>
                  </a:lnTo>
                  <a:lnTo>
                    <a:pt x="53" y="2153"/>
                  </a:lnTo>
                  <a:lnTo>
                    <a:pt x="60" y="2139"/>
                  </a:lnTo>
                  <a:lnTo>
                    <a:pt x="68" y="2125"/>
                  </a:lnTo>
                  <a:lnTo>
                    <a:pt x="77" y="2111"/>
                  </a:lnTo>
                  <a:lnTo>
                    <a:pt x="86" y="2097"/>
                  </a:lnTo>
                  <a:lnTo>
                    <a:pt x="96" y="2084"/>
                  </a:lnTo>
                  <a:lnTo>
                    <a:pt x="108" y="2070"/>
                  </a:lnTo>
                  <a:lnTo>
                    <a:pt x="119" y="2058"/>
                  </a:lnTo>
                  <a:lnTo>
                    <a:pt x="131" y="2044"/>
                  </a:lnTo>
                  <a:lnTo>
                    <a:pt x="145" y="2032"/>
                  </a:lnTo>
                  <a:lnTo>
                    <a:pt x="158" y="2019"/>
                  </a:lnTo>
                  <a:lnTo>
                    <a:pt x="165" y="2013"/>
                  </a:lnTo>
                  <a:lnTo>
                    <a:pt x="170" y="2005"/>
                  </a:lnTo>
                  <a:lnTo>
                    <a:pt x="176" y="1997"/>
                  </a:lnTo>
                  <a:lnTo>
                    <a:pt x="181" y="1989"/>
                  </a:lnTo>
                  <a:lnTo>
                    <a:pt x="184" y="1980"/>
                  </a:lnTo>
                  <a:lnTo>
                    <a:pt x="187" y="1972"/>
                  </a:lnTo>
                  <a:lnTo>
                    <a:pt x="188" y="1964"/>
                  </a:lnTo>
                  <a:lnTo>
                    <a:pt x="190" y="1955"/>
                  </a:lnTo>
                  <a:lnTo>
                    <a:pt x="184" y="1884"/>
                  </a:lnTo>
                  <a:lnTo>
                    <a:pt x="178" y="1811"/>
                  </a:lnTo>
                  <a:lnTo>
                    <a:pt x="173" y="1737"/>
                  </a:lnTo>
                  <a:lnTo>
                    <a:pt x="168" y="1661"/>
                  </a:lnTo>
                  <a:lnTo>
                    <a:pt x="164" y="1584"/>
                  </a:lnTo>
                  <a:lnTo>
                    <a:pt x="161" y="1507"/>
                  </a:lnTo>
                  <a:lnTo>
                    <a:pt x="159" y="1430"/>
                  </a:lnTo>
                  <a:lnTo>
                    <a:pt x="160" y="1353"/>
                  </a:lnTo>
                  <a:lnTo>
                    <a:pt x="161" y="1315"/>
                  </a:lnTo>
                  <a:lnTo>
                    <a:pt x="164" y="1277"/>
                  </a:lnTo>
                  <a:lnTo>
                    <a:pt x="166" y="1238"/>
                  </a:lnTo>
                  <a:lnTo>
                    <a:pt x="169" y="1201"/>
                  </a:lnTo>
                  <a:lnTo>
                    <a:pt x="174" y="1163"/>
                  </a:lnTo>
                  <a:lnTo>
                    <a:pt x="178" y="1126"/>
                  </a:lnTo>
                  <a:lnTo>
                    <a:pt x="185" y="1090"/>
                  </a:lnTo>
                  <a:lnTo>
                    <a:pt x="192" y="1054"/>
                  </a:lnTo>
                  <a:lnTo>
                    <a:pt x="200" y="1018"/>
                  </a:lnTo>
                  <a:lnTo>
                    <a:pt x="209" y="983"/>
                  </a:lnTo>
                  <a:lnTo>
                    <a:pt x="218" y="949"/>
                  </a:lnTo>
                  <a:lnTo>
                    <a:pt x="229" y="915"/>
                  </a:lnTo>
                  <a:lnTo>
                    <a:pt x="241" y="881"/>
                  </a:lnTo>
                  <a:lnTo>
                    <a:pt x="256" y="849"/>
                  </a:lnTo>
                  <a:lnTo>
                    <a:pt x="270" y="817"/>
                  </a:lnTo>
                  <a:lnTo>
                    <a:pt x="286" y="787"/>
                  </a:lnTo>
                  <a:lnTo>
                    <a:pt x="293" y="748"/>
                  </a:lnTo>
                  <a:lnTo>
                    <a:pt x="295" y="725"/>
                  </a:lnTo>
                  <a:lnTo>
                    <a:pt x="295" y="717"/>
                  </a:lnTo>
                  <a:lnTo>
                    <a:pt x="294" y="711"/>
                  </a:lnTo>
                  <a:lnTo>
                    <a:pt x="292" y="704"/>
                  </a:lnTo>
                  <a:lnTo>
                    <a:pt x="289" y="696"/>
                  </a:lnTo>
                  <a:lnTo>
                    <a:pt x="265" y="685"/>
                  </a:lnTo>
                  <a:lnTo>
                    <a:pt x="245" y="678"/>
                  </a:lnTo>
                  <a:lnTo>
                    <a:pt x="219" y="671"/>
                  </a:lnTo>
                  <a:lnTo>
                    <a:pt x="176" y="662"/>
                  </a:lnTo>
                  <a:lnTo>
                    <a:pt x="176" y="651"/>
                  </a:lnTo>
                  <a:lnTo>
                    <a:pt x="176" y="641"/>
                  </a:lnTo>
                  <a:lnTo>
                    <a:pt x="199" y="640"/>
                  </a:lnTo>
                  <a:lnTo>
                    <a:pt x="222" y="640"/>
                  </a:lnTo>
                  <a:lnTo>
                    <a:pt x="246" y="640"/>
                  </a:lnTo>
                  <a:lnTo>
                    <a:pt x="268" y="639"/>
                  </a:lnTo>
                  <a:lnTo>
                    <a:pt x="292" y="639"/>
                  </a:lnTo>
                  <a:lnTo>
                    <a:pt x="315" y="639"/>
                  </a:lnTo>
                  <a:lnTo>
                    <a:pt x="339" y="639"/>
                  </a:lnTo>
                  <a:lnTo>
                    <a:pt x="362" y="638"/>
                  </a:lnTo>
                  <a:lnTo>
                    <a:pt x="361" y="622"/>
                  </a:lnTo>
                  <a:lnTo>
                    <a:pt x="361" y="607"/>
                  </a:lnTo>
                  <a:lnTo>
                    <a:pt x="333" y="606"/>
                  </a:lnTo>
                  <a:lnTo>
                    <a:pt x="306" y="606"/>
                  </a:lnTo>
                  <a:lnTo>
                    <a:pt x="278" y="606"/>
                  </a:lnTo>
                  <a:lnTo>
                    <a:pt x="251" y="606"/>
                  </a:lnTo>
                  <a:lnTo>
                    <a:pt x="223" y="606"/>
                  </a:lnTo>
                  <a:lnTo>
                    <a:pt x="196" y="606"/>
                  </a:lnTo>
                  <a:lnTo>
                    <a:pt x="168" y="606"/>
                  </a:lnTo>
                  <a:lnTo>
                    <a:pt x="141" y="606"/>
                  </a:lnTo>
                  <a:lnTo>
                    <a:pt x="144" y="593"/>
                  </a:lnTo>
                  <a:lnTo>
                    <a:pt x="145" y="578"/>
                  </a:lnTo>
                  <a:lnTo>
                    <a:pt x="174" y="577"/>
                  </a:lnTo>
                  <a:lnTo>
                    <a:pt x="202" y="577"/>
                  </a:lnTo>
                  <a:lnTo>
                    <a:pt x="230" y="576"/>
                  </a:lnTo>
                  <a:lnTo>
                    <a:pt x="258" y="576"/>
                  </a:lnTo>
                  <a:lnTo>
                    <a:pt x="287" y="576"/>
                  </a:lnTo>
                  <a:lnTo>
                    <a:pt x="315" y="576"/>
                  </a:lnTo>
                  <a:lnTo>
                    <a:pt x="345" y="575"/>
                  </a:lnTo>
                  <a:lnTo>
                    <a:pt x="374" y="575"/>
                  </a:lnTo>
                  <a:lnTo>
                    <a:pt x="374" y="561"/>
                  </a:lnTo>
                  <a:lnTo>
                    <a:pt x="374" y="549"/>
                  </a:lnTo>
                  <a:lnTo>
                    <a:pt x="346" y="548"/>
                  </a:lnTo>
                  <a:lnTo>
                    <a:pt x="319" y="548"/>
                  </a:lnTo>
                  <a:lnTo>
                    <a:pt x="292" y="547"/>
                  </a:lnTo>
                  <a:lnTo>
                    <a:pt x="264" y="547"/>
                  </a:lnTo>
                  <a:lnTo>
                    <a:pt x="237" y="547"/>
                  </a:lnTo>
                  <a:lnTo>
                    <a:pt x="210" y="546"/>
                  </a:lnTo>
                  <a:lnTo>
                    <a:pt x="182" y="546"/>
                  </a:lnTo>
                  <a:lnTo>
                    <a:pt x="155" y="546"/>
                  </a:lnTo>
                  <a:lnTo>
                    <a:pt x="155" y="530"/>
                  </a:lnTo>
                  <a:lnTo>
                    <a:pt x="155" y="515"/>
                  </a:lnTo>
                  <a:lnTo>
                    <a:pt x="183" y="514"/>
                  </a:lnTo>
                  <a:lnTo>
                    <a:pt x="212" y="514"/>
                  </a:lnTo>
                  <a:lnTo>
                    <a:pt x="240" y="513"/>
                  </a:lnTo>
                  <a:lnTo>
                    <a:pt x="268" y="513"/>
                  </a:lnTo>
                  <a:lnTo>
                    <a:pt x="297" y="513"/>
                  </a:lnTo>
                  <a:lnTo>
                    <a:pt x="325" y="512"/>
                  </a:lnTo>
                  <a:lnTo>
                    <a:pt x="355" y="512"/>
                  </a:lnTo>
                  <a:lnTo>
                    <a:pt x="383" y="512"/>
                  </a:lnTo>
                  <a:lnTo>
                    <a:pt x="383" y="498"/>
                  </a:lnTo>
                  <a:lnTo>
                    <a:pt x="383" y="485"/>
                  </a:lnTo>
                  <a:lnTo>
                    <a:pt x="355" y="485"/>
                  </a:lnTo>
                  <a:lnTo>
                    <a:pt x="325" y="484"/>
                  </a:lnTo>
                  <a:lnTo>
                    <a:pt x="297" y="484"/>
                  </a:lnTo>
                  <a:lnTo>
                    <a:pt x="268" y="483"/>
                  </a:lnTo>
                  <a:lnTo>
                    <a:pt x="240" y="483"/>
                  </a:lnTo>
                  <a:lnTo>
                    <a:pt x="212" y="482"/>
                  </a:lnTo>
                  <a:lnTo>
                    <a:pt x="183" y="482"/>
                  </a:lnTo>
                  <a:lnTo>
                    <a:pt x="155" y="482"/>
                  </a:lnTo>
                  <a:lnTo>
                    <a:pt x="155" y="473"/>
                  </a:lnTo>
                  <a:lnTo>
                    <a:pt x="156" y="463"/>
                  </a:lnTo>
                  <a:lnTo>
                    <a:pt x="157" y="454"/>
                  </a:lnTo>
                  <a:lnTo>
                    <a:pt x="158" y="446"/>
                  </a:lnTo>
                  <a:lnTo>
                    <a:pt x="185" y="446"/>
                  </a:lnTo>
                  <a:lnTo>
                    <a:pt x="212" y="446"/>
                  </a:lnTo>
                  <a:lnTo>
                    <a:pt x="239" y="446"/>
                  </a:lnTo>
                  <a:lnTo>
                    <a:pt x="266" y="447"/>
                  </a:lnTo>
                  <a:lnTo>
                    <a:pt x="293" y="448"/>
                  </a:lnTo>
                  <a:lnTo>
                    <a:pt x="319" y="448"/>
                  </a:lnTo>
                  <a:lnTo>
                    <a:pt x="346" y="449"/>
                  </a:lnTo>
                  <a:lnTo>
                    <a:pt x="374" y="449"/>
                  </a:lnTo>
                  <a:lnTo>
                    <a:pt x="374" y="440"/>
                  </a:lnTo>
                  <a:lnTo>
                    <a:pt x="374" y="430"/>
                  </a:lnTo>
                  <a:lnTo>
                    <a:pt x="374" y="421"/>
                  </a:lnTo>
                  <a:lnTo>
                    <a:pt x="374" y="413"/>
                  </a:lnTo>
                  <a:lnTo>
                    <a:pt x="348" y="412"/>
                  </a:lnTo>
                  <a:lnTo>
                    <a:pt x="322" y="412"/>
                  </a:lnTo>
                  <a:lnTo>
                    <a:pt x="295" y="412"/>
                  </a:lnTo>
                  <a:lnTo>
                    <a:pt x="268" y="412"/>
                  </a:lnTo>
                  <a:lnTo>
                    <a:pt x="241" y="413"/>
                  </a:lnTo>
                  <a:lnTo>
                    <a:pt x="214" y="413"/>
                  </a:lnTo>
                  <a:lnTo>
                    <a:pt x="188" y="413"/>
                  </a:lnTo>
                  <a:lnTo>
                    <a:pt x="163" y="413"/>
                  </a:lnTo>
                  <a:lnTo>
                    <a:pt x="165" y="402"/>
                  </a:lnTo>
                  <a:lnTo>
                    <a:pt x="169" y="388"/>
                  </a:lnTo>
                  <a:lnTo>
                    <a:pt x="173" y="375"/>
                  </a:lnTo>
                  <a:lnTo>
                    <a:pt x="176" y="364"/>
                  </a:lnTo>
                  <a:lnTo>
                    <a:pt x="201" y="364"/>
                  </a:lnTo>
                  <a:lnTo>
                    <a:pt x="225" y="364"/>
                  </a:lnTo>
                  <a:lnTo>
                    <a:pt x="249" y="365"/>
                  </a:lnTo>
                  <a:lnTo>
                    <a:pt x="273" y="366"/>
                  </a:lnTo>
                  <a:lnTo>
                    <a:pt x="297" y="367"/>
                  </a:lnTo>
                  <a:lnTo>
                    <a:pt x="322" y="368"/>
                  </a:lnTo>
                  <a:lnTo>
                    <a:pt x="347" y="369"/>
                  </a:lnTo>
                  <a:lnTo>
                    <a:pt x="371" y="368"/>
                  </a:lnTo>
                  <a:lnTo>
                    <a:pt x="370" y="358"/>
                  </a:lnTo>
                  <a:lnTo>
                    <a:pt x="368" y="348"/>
                  </a:lnTo>
                  <a:lnTo>
                    <a:pt x="367" y="339"/>
                  </a:lnTo>
                  <a:lnTo>
                    <a:pt x="366" y="330"/>
                  </a:lnTo>
                  <a:lnTo>
                    <a:pt x="343" y="329"/>
                  </a:lnTo>
                  <a:lnTo>
                    <a:pt x="322" y="329"/>
                  </a:lnTo>
                  <a:lnTo>
                    <a:pt x="300" y="329"/>
                  </a:lnTo>
                  <a:lnTo>
                    <a:pt x="278" y="328"/>
                  </a:lnTo>
                  <a:lnTo>
                    <a:pt x="257" y="328"/>
                  </a:lnTo>
                  <a:lnTo>
                    <a:pt x="234" y="328"/>
                  </a:lnTo>
                  <a:lnTo>
                    <a:pt x="213" y="328"/>
                  </a:lnTo>
                  <a:lnTo>
                    <a:pt x="192" y="328"/>
                  </a:lnTo>
                  <a:lnTo>
                    <a:pt x="194" y="319"/>
                  </a:lnTo>
                  <a:lnTo>
                    <a:pt x="197" y="308"/>
                  </a:lnTo>
                  <a:lnTo>
                    <a:pt x="202" y="297"/>
                  </a:lnTo>
                  <a:lnTo>
                    <a:pt x="204" y="289"/>
                  </a:lnTo>
                  <a:lnTo>
                    <a:pt x="224" y="287"/>
                  </a:lnTo>
                  <a:lnTo>
                    <a:pt x="246" y="289"/>
                  </a:lnTo>
                  <a:lnTo>
                    <a:pt x="267" y="289"/>
                  </a:lnTo>
                  <a:lnTo>
                    <a:pt x="288" y="289"/>
                  </a:lnTo>
                  <a:lnTo>
                    <a:pt x="310" y="290"/>
                  </a:lnTo>
                  <a:lnTo>
                    <a:pt x="331" y="291"/>
                  </a:lnTo>
                  <a:lnTo>
                    <a:pt x="352" y="291"/>
                  </a:lnTo>
                  <a:lnTo>
                    <a:pt x="374" y="291"/>
                  </a:lnTo>
                  <a:lnTo>
                    <a:pt x="374" y="282"/>
                  </a:lnTo>
                  <a:lnTo>
                    <a:pt x="374" y="272"/>
                  </a:lnTo>
                  <a:lnTo>
                    <a:pt x="374" y="263"/>
                  </a:lnTo>
                  <a:lnTo>
                    <a:pt x="374" y="255"/>
                  </a:lnTo>
                  <a:lnTo>
                    <a:pt x="355" y="254"/>
                  </a:lnTo>
                  <a:lnTo>
                    <a:pt x="334" y="254"/>
                  </a:lnTo>
                  <a:lnTo>
                    <a:pt x="314" y="254"/>
                  </a:lnTo>
                  <a:lnTo>
                    <a:pt x="294" y="255"/>
                  </a:lnTo>
                  <a:lnTo>
                    <a:pt x="274" y="256"/>
                  </a:lnTo>
                  <a:lnTo>
                    <a:pt x="255" y="256"/>
                  </a:lnTo>
                  <a:lnTo>
                    <a:pt x="234" y="256"/>
                  </a:lnTo>
                  <a:lnTo>
                    <a:pt x="215" y="255"/>
                  </a:lnTo>
                  <a:lnTo>
                    <a:pt x="218" y="239"/>
                  </a:lnTo>
                  <a:lnTo>
                    <a:pt x="220" y="223"/>
                  </a:lnTo>
                  <a:lnTo>
                    <a:pt x="255" y="221"/>
                  </a:lnTo>
                  <a:lnTo>
                    <a:pt x="291" y="220"/>
                  </a:lnTo>
                  <a:lnTo>
                    <a:pt x="327" y="219"/>
                  </a:lnTo>
                  <a:lnTo>
                    <a:pt x="362" y="218"/>
                  </a:lnTo>
                  <a:lnTo>
                    <a:pt x="362" y="204"/>
                  </a:lnTo>
                  <a:lnTo>
                    <a:pt x="362" y="191"/>
                  </a:lnTo>
                  <a:lnTo>
                    <a:pt x="332" y="191"/>
                  </a:lnTo>
                  <a:lnTo>
                    <a:pt x="300" y="190"/>
                  </a:lnTo>
                  <a:lnTo>
                    <a:pt x="267" y="190"/>
                  </a:lnTo>
                  <a:lnTo>
                    <a:pt x="238" y="190"/>
                  </a:lnTo>
                  <a:lnTo>
                    <a:pt x="241" y="174"/>
                  </a:lnTo>
                  <a:lnTo>
                    <a:pt x="246" y="159"/>
                  </a:lnTo>
                  <a:lnTo>
                    <a:pt x="272" y="158"/>
                  </a:lnTo>
                  <a:lnTo>
                    <a:pt x="298" y="161"/>
                  </a:lnTo>
                  <a:lnTo>
                    <a:pt x="325" y="163"/>
                  </a:lnTo>
                  <a:lnTo>
                    <a:pt x="351" y="163"/>
                  </a:lnTo>
                  <a:lnTo>
                    <a:pt x="350" y="154"/>
                  </a:lnTo>
                  <a:lnTo>
                    <a:pt x="347" y="145"/>
                  </a:lnTo>
                  <a:lnTo>
                    <a:pt x="343" y="136"/>
                  </a:lnTo>
                  <a:lnTo>
                    <a:pt x="342" y="127"/>
                  </a:lnTo>
                  <a:lnTo>
                    <a:pt x="274" y="128"/>
                  </a:lnTo>
                  <a:lnTo>
                    <a:pt x="272" y="126"/>
                  </a:lnTo>
                  <a:lnTo>
                    <a:pt x="272" y="120"/>
                  </a:lnTo>
                  <a:lnTo>
                    <a:pt x="272" y="112"/>
                  </a:lnTo>
                  <a:lnTo>
                    <a:pt x="274" y="104"/>
                  </a:lnTo>
                  <a:lnTo>
                    <a:pt x="275" y="98"/>
                  </a:lnTo>
                  <a:lnTo>
                    <a:pt x="277" y="92"/>
                  </a:lnTo>
                  <a:lnTo>
                    <a:pt x="278" y="91"/>
                  </a:lnTo>
                  <a:lnTo>
                    <a:pt x="279" y="90"/>
                  </a:lnTo>
                  <a:lnTo>
                    <a:pt x="281" y="91"/>
                  </a:lnTo>
                  <a:lnTo>
                    <a:pt x="281" y="93"/>
                  </a:lnTo>
                  <a:lnTo>
                    <a:pt x="287" y="92"/>
                  </a:lnTo>
                  <a:lnTo>
                    <a:pt x="295" y="91"/>
                  </a:lnTo>
                  <a:lnTo>
                    <a:pt x="303" y="91"/>
                  </a:lnTo>
                  <a:lnTo>
                    <a:pt x="311" y="92"/>
                  </a:lnTo>
                  <a:lnTo>
                    <a:pt x="319" y="93"/>
                  </a:lnTo>
                  <a:lnTo>
                    <a:pt x="325" y="93"/>
                  </a:lnTo>
                  <a:lnTo>
                    <a:pt x="333" y="93"/>
                  </a:lnTo>
                  <a:lnTo>
                    <a:pt x="341" y="92"/>
                  </a:lnTo>
                  <a:lnTo>
                    <a:pt x="341" y="83"/>
                  </a:lnTo>
                  <a:lnTo>
                    <a:pt x="341" y="73"/>
                  </a:lnTo>
                  <a:lnTo>
                    <a:pt x="341" y="64"/>
                  </a:lnTo>
                  <a:lnTo>
                    <a:pt x="341" y="55"/>
                  </a:lnTo>
                  <a:lnTo>
                    <a:pt x="330" y="55"/>
                  </a:lnTo>
                  <a:lnTo>
                    <a:pt x="315" y="55"/>
                  </a:lnTo>
                  <a:lnTo>
                    <a:pt x="301" y="55"/>
                  </a:lnTo>
                  <a:lnTo>
                    <a:pt x="291" y="55"/>
                  </a:lnTo>
                  <a:lnTo>
                    <a:pt x="294" y="46"/>
                  </a:lnTo>
                  <a:lnTo>
                    <a:pt x="301" y="36"/>
                  </a:lnTo>
                  <a:lnTo>
                    <a:pt x="306" y="25"/>
                  </a:lnTo>
                  <a:lnTo>
                    <a:pt x="311" y="17"/>
                  </a:lnTo>
                  <a:lnTo>
                    <a:pt x="315" y="10"/>
                  </a:lnTo>
                  <a:lnTo>
                    <a:pt x="320" y="4"/>
                  </a:lnTo>
                  <a:lnTo>
                    <a:pt x="325" y="1"/>
                  </a:lnTo>
                  <a:lnTo>
                    <a:pt x="331" y="0"/>
                  </a:lnTo>
                  <a:lnTo>
                    <a:pt x="338" y="0"/>
                  </a:lnTo>
                  <a:lnTo>
                    <a:pt x="343" y="1"/>
                  </a:lnTo>
                  <a:lnTo>
                    <a:pt x="349" y="4"/>
                  </a:lnTo>
                  <a:lnTo>
                    <a:pt x="355" y="11"/>
                  </a:lnTo>
                  <a:lnTo>
                    <a:pt x="368" y="80"/>
                  </a:lnTo>
                  <a:lnTo>
                    <a:pt x="379" y="148"/>
                  </a:lnTo>
                  <a:lnTo>
                    <a:pt x="388" y="217"/>
                  </a:lnTo>
                  <a:lnTo>
                    <a:pt x="397" y="284"/>
                  </a:lnTo>
                  <a:lnTo>
                    <a:pt x="404" y="353"/>
                  </a:lnTo>
                  <a:lnTo>
                    <a:pt x="409" y="423"/>
                  </a:lnTo>
                  <a:lnTo>
                    <a:pt x="412" y="494"/>
                  </a:lnTo>
                  <a:lnTo>
                    <a:pt x="413" y="568"/>
                  </a:lnTo>
                  <a:lnTo>
                    <a:pt x="405" y="607"/>
                  </a:lnTo>
                  <a:lnTo>
                    <a:pt x="401" y="638"/>
                  </a:lnTo>
                  <a:lnTo>
                    <a:pt x="396" y="665"/>
                  </a:lnTo>
                  <a:lnTo>
                    <a:pt x="393" y="690"/>
                  </a:lnTo>
                  <a:lnTo>
                    <a:pt x="389" y="719"/>
                  </a:lnTo>
                  <a:lnTo>
                    <a:pt x="387" y="752"/>
                  </a:lnTo>
                  <a:lnTo>
                    <a:pt x="384" y="795"/>
                  </a:lnTo>
                  <a:lnTo>
                    <a:pt x="380" y="850"/>
                  </a:lnTo>
                  <a:lnTo>
                    <a:pt x="391" y="925"/>
                  </a:lnTo>
                  <a:lnTo>
                    <a:pt x="398" y="999"/>
                  </a:lnTo>
                  <a:lnTo>
                    <a:pt x="405" y="1071"/>
                  </a:lnTo>
                  <a:lnTo>
                    <a:pt x="410" y="1142"/>
                  </a:lnTo>
                  <a:lnTo>
                    <a:pt x="413" y="1210"/>
                  </a:lnTo>
                  <a:lnTo>
                    <a:pt x="415" y="1279"/>
                  </a:lnTo>
                  <a:lnTo>
                    <a:pt x="415" y="1347"/>
                  </a:lnTo>
                  <a:lnTo>
                    <a:pt x="414" y="1415"/>
                  </a:lnTo>
                  <a:lnTo>
                    <a:pt x="412" y="1482"/>
                  </a:lnTo>
                  <a:lnTo>
                    <a:pt x="407" y="1550"/>
                  </a:lnTo>
                  <a:lnTo>
                    <a:pt x="401" y="1619"/>
                  </a:lnTo>
                  <a:lnTo>
                    <a:pt x="393" y="1689"/>
                  </a:lnTo>
                  <a:lnTo>
                    <a:pt x="384" y="1759"/>
                  </a:lnTo>
                  <a:lnTo>
                    <a:pt x="373" y="1832"/>
                  </a:lnTo>
                  <a:lnTo>
                    <a:pt x="359" y="1908"/>
                  </a:lnTo>
                  <a:lnTo>
                    <a:pt x="345" y="1984"/>
                  </a:lnTo>
                  <a:lnTo>
                    <a:pt x="345" y="1988"/>
                  </a:lnTo>
                  <a:lnTo>
                    <a:pt x="346" y="1994"/>
                  </a:lnTo>
                  <a:lnTo>
                    <a:pt x="349" y="2000"/>
                  </a:lnTo>
                  <a:lnTo>
                    <a:pt x="353" y="2005"/>
                  </a:lnTo>
                  <a:lnTo>
                    <a:pt x="364" y="2018"/>
                  </a:lnTo>
                  <a:lnTo>
                    <a:pt x="378" y="2031"/>
                  </a:lnTo>
                  <a:lnTo>
                    <a:pt x="393" y="2044"/>
                  </a:lnTo>
                  <a:lnTo>
                    <a:pt x="407" y="2058"/>
                  </a:lnTo>
                  <a:lnTo>
                    <a:pt x="421" y="2073"/>
                  </a:lnTo>
                  <a:lnTo>
                    <a:pt x="432" y="2086"/>
                  </a:lnTo>
                  <a:lnTo>
                    <a:pt x="441" y="2101"/>
                  </a:lnTo>
                  <a:lnTo>
                    <a:pt x="449" y="2116"/>
                  </a:lnTo>
                  <a:lnTo>
                    <a:pt x="456" y="2131"/>
                  </a:lnTo>
                  <a:lnTo>
                    <a:pt x="462" y="2148"/>
                  </a:lnTo>
                  <a:lnTo>
                    <a:pt x="468" y="2164"/>
                  </a:lnTo>
                  <a:lnTo>
                    <a:pt x="474" y="2180"/>
                  </a:lnTo>
                  <a:lnTo>
                    <a:pt x="478" y="2197"/>
                  </a:lnTo>
                  <a:lnTo>
                    <a:pt x="481" y="2214"/>
                  </a:lnTo>
                  <a:lnTo>
                    <a:pt x="484" y="2231"/>
                  </a:lnTo>
                  <a:lnTo>
                    <a:pt x="486" y="2249"/>
                  </a:lnTo>
                  <a:lnTo>
                    <a:pt x="487" y="2266"/>
                  </a:lnTo>
                  <a:lnTo>
                    <a:pt x="488" y="2284"/>
                  </a:lnTo>
                  <a:lnTo>
                    <a:pt x="488" y="2300"/>
                  </a:lnTo>
                  <a:lnTo>
                    <a:pt x="487" y="2318"/>
                  </a:lnTo>
                  <a:lnTo>
                    <a:pt x="486" y="2335"/>
                  </a:lnTo>
                  <a:lnTo>
                    <a:pt x="484" y="2352"/>
                  </a:lnTo>
                  <a:lnTo>
                    <a:pt x="480" y="2369"/>
                  </a:lnTo>
                  <a:lnTo>
                    <a:pt x="476" y="2386"/>
                  </a:lnTo>
                  <a:lnTo>
                    <a:pt x="471" y="2402"/>
                  </a:lnTo>
                  <a:lnTo>
                    <a:pt x="466" y="2417"/>
                  </a:lnTo>
                  <a:lnTo>
                    <a:pt x="460" y="2433"/>
                  </a:lnTo>
                  <a:lnTo>
                    <a:pt x="453" y="2449"/>
                  </a:lnTo>
                  <a:lnTo>
                    <a:pt x="446" y="2462"/>
                  </a:lnTo>
                  <a:lnTo>
                    <a:pt x="438" y="2477"/>
                  </a:lnTo>
                  <a:lnTo>
                    <a:pt x="429" y="2490"/>
                  </a:lnTo>
                  <a:lnTo>
                    <a:pt x="419" y="2503"/>
                  </a:lnTo>
                  <a:lnTo>
                    <a:pt x="407" y="2515"/>
                  </a:lnTo>
                  <a:lnTo>
                    <a:pt x="396" y="2525"/>
                  </a:lnTo>
                  <a:lnTo>
                    <a:pt x="384" y="2536"/>
                  </a:lnTo>
                  <a:lnTo>
                    <a:pt x="371" y="2545"/>
                  </a:lnTo>
                  <a:lnTo>
                    <a:pt x="358" y="2554"/>
                  </a:lnTo>
                  <a:lnTo>
                    <a:pt x="343" y="2562"/>
                  </a:lnTo>
                  <a:lnTo>
                    <a:pt x="332" y="2571"/>
                  </a:lnTo>
                  <a:lnTo>
                    <a:pt x="322" y="2588"/>
                  </a:lnTo>
                  <a:lnTo>
                    <a:pt x="313" y="2613"/>
                  </a:lnTo>
                  <a:lnTo>
                    <a:pt x="305" y="2643"/>
                  </a:lnTo>
                  <a:lnTo>
                    <a:pt x="298" y="2680"/>
                  </a:lnTo>
                  <a:lnTo>
                    <a:pt x="292" y="2723"/>
                  </a:lnTo>
                  <a:lnTo>
                    <a:pt x="287" y="2771"/>
                  </a:lnTo>
                  <a:lnTo>
                    <a:pt x="283" y="2824"/>
                  </a:lnTo>
                  <a:lnTo>
                    <a:pt x="278" y="2881"/>
                  </a:lnTo>
                  <a:lnTo>
                    <a:pt x="275" y="2942"/>
                  </a:lnTo>
                  <a:lnTo>
                    <a:pt x="273" y="3007"/>
                  </a:lnTo>
                  <a:lnTo>
                    <a:pt x="270" y="3074"/>
                  </a:lnTo>
                  <a:lnTo>
                    <a:pt x="267" y="3217"/>
                  </a:lnTo>
                  <a:lnTo>
                    <a:pt x="265" y="3366"/>
                  </a:lnTo>
                  <a:lnTo>
                    <a:pt x="264" y="3518"/>
                  </a:lnTo>
                  <a:lnTo>
                    <a:pt x="261" y="3670"/>
                  </a:lnTo>
                  <a:lnTo>
                    <a:pt x="259" y="3817"/>
                  </a:lnTo>
                  <a:lnTo>
                    <a:pt x="256" y="3958"/>
                  </a:lnTo>
                  <a:lnTo>
                    <a:pt x="254" y="4024"/>
                  </a:lnTo>
                  <a:lnTo>
                    <a:pt x="251" y="4088"/>
                  </a:lnTo>
                  <a:lnTo>
                    <a:pt x="248" y="4146"/>
                  </a:lnTo>
                  <a:lnTo>
                    <a:pt x="243" y="4201"/>
                  </a:lnTo>
                  <a:lnTo>
                    <a:pt x="239" y="4253"/>
                  </a:lnTo>
                  <a:lnTo>
                    <a:pt x="233" y="4298"/>
                  </a:lnTo>
                  <a:lnTo>
                    <a:pt x="227" y="4338"/>
                  </a:lnTo>
                  <a:lnTo>
                    <a:pt x="220" y="4372"/>
                  </a:lnTo>
                  <a:lnTo>
                    <a:pt x="237" y="4400"/>
                  </a:lnTo>
                  <a:lnTo>
                    <a:pt x="251" y="4427"/>
                  </a:lnTo>
                  <a:lnTo>
                    <a:pt x="265" y="4454"/>
                  </a:lnTo>
                  <a:lnTo>
                    <a:pt x="275" y="4482"/>
                  </a:lnTo>
                  <a:lnTo>
                    <a:pt x="284" y="4511"/>
                  </a:lnTo>
                  <a:lnTo>
                    <a:pt x="292" y="4543"/>
                  </a:lnTo>
                  <a:lnTo>
                    <a:pt x="297" y="4576"/>
                  </a:lnTo>
                  <a:lnTo>
                    <a:pt x="302" y="4612"/>
                  </a:lnTo>
                  <a:lnTo>
                    <a:pt x="301" y="4614"/>
                  </a:lnTo>
                  <a:lnTo>
                    <a:pt x="298" y="4616"/>
                  </a:lnTo>
                  <a:lnTo>
                    <a:pt x="295" y="4616"/>
                  </a:lnTo>
                  <a:lnTo>
                    <a:pt x="291" y="4614"/>
                  </a:lnTo>
                  <a:lnTo>
                    <a:pt x="286" y="4613"/>
                  </a:lnTo>
                  <a:lnTo>
                    <a:pt x="282" y="4611"/>
                  </a:lnTo>
                  <a:lnTo>
                    <a:pt x="278" y="4608"/>
                  </a:lnTo>
                  <a:lnTo>
                    <a:pt x="277" y="4604"/>
                  </a:lnTo>
                  <a:lnTo>
                    <a:pt x="269" y="4584"/>
                  </a:lnTo>
                  <a:lnTo>
                    <a:pt x="261" y="4566"/>
                  </a:lnTo>
                  <a:lnTo>
                    <a:pt x="251" y="4548"/>
                  </a:lnTo>
                  <a:lnTo>
                    <a:pt x="241" y="4533"/>
                  </a:lnTo>
                  <a:lnTo>
                    <a:pt x="230" y="4519"/>
                  </a:lnTo>
                  <a:lnTo>
                    <a:pt x="218" y="4508"/>
                  </a:lnTo>
                  <a:lnTo>
                    <a:pt x="204" y="4498"/>
                  </a:lnTo>
                  <a:lnTo>
                    <a:pt x="192" y="4490"/>
                  </a:lnTo>
                  <a:lnTo>
                    <a:pt x="184" y="4486"/>
                  </a:lnTo>
                  <a:lnTo>
                    <a:pt x="177" y="4484"/>
                  </a:lnTo>
                  <a:lnTo>
                    <a:pt x="170" y="4482"/>
                  </a:lnTo>
                  <a:lnTo>
                    <a:pt x="163" y="4481"/>
                  </a:lnTo>
                  <a:lnTo>
                    <a:pt x="156" y="4480"/>
                  </a:lnTo>
                  <a:lnTo>
                    <a:pt x="149" y="4480"/>
                  </a:lnTo>
                  <a:lnTo>
                    <a:pt x="141" y="4481"/>
                  </a:lnTo>
                  <a:lnTo>
                    <a:pt x="135" y="4482"/>
                  </a:lnTo>
                  <a:lnTo>
                    <a:pt x="127" y="4483"/>
                  </a:lnTo>
                  <a:lnTo>
                    <a:pt x="120" y="4486"/>
                  </a:lnTo>
                  <a:lnTo>
                    <a:pt x="112" y="4490"/>
                  </a:lnTo>
                  <a:lnTo>
                    <a:pt x="105" y="4493"/>
                  </a:lnTo>
                  <a:lnTo>
                    <a:pt x="99" y="4498"/>
                  </a:lnTo>
                  <a:lnTo>
                    <a:pt x="92" y="4503"/>
                  </a:lnTo>
                  <a:lnTo>
                    <a:pt x="84" y="4510"/>
                  </a:lnTo>
                  <a:lnTo>
                    <a:pt x="77" y="4517"/>
                  </a:lnTo>
                  <a:lnTo>
                    <a:pt x="55" y="4543"/>
                  </a:lnTo>
                  <a:lnTo>
                    <a:pt x="37" y="4565"/>
                  </a:lnTo>
                  <a:lnTo>
                    <a:pt x="24" y="4582"/>
                  </a:lnTo>
                  <a:lnTo>
                    <a:pt x="16" y="4594"/>
                  </a:lnTo>
                  <a:lnTo>
                    <a:pt x="10" y="4603"/>
                  </a:lnTo>
                  <a:lnTo>
                    <a:pt x="7" y="4607"/>
                  </a:lnTo>
                  <a:lnTo>
                    <a:pt x="5" y="4608"/>
                  </a:lnTo>
                  <a:lnTo>
                    <a:pt x="4" y="4607"/>
                  </a:lnTo>
                  <a:lnTo>
                    <a:pt x="4" y="4605"/>
                  </a:lnTo>
                  <a:lnTo>
                    <a:pt x="3" y="4603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41" name="Freeform 149"/>
            <p:cNvSpPr>
              <a:spLocks/>
            </p:cNvSpPr>
            <p:nvPr/>
          </p:nvSpPr>
          <p:spPr bwMode="auto">
            <a:xfrm>
              <a:off x="2941" y="761"/>
              <a:ext cx="122" cy="1154"/>
            </a:xfrm>
            <a:custGeom>
              <a:avLst/>
              <a:gdLst>
                <a:gd name="T0" fmla="*/ 3 w 488"/>
                <a:gd name="T1" fmla="*/ 4535 h 4616"/>
                <a:gd name="T2" fmla="*/ 76 w 488"/>
                <a:gd name="T3" fmla="*/ 4418 h 4616"/>
                <a:gd name="T4" fmla="*/ 155 w 488"/>
                <a:gd name="T5" fmla="*/ 3785 h 4616"/>
                <a:gd name="T6" fmla="*/ 177 w 488"/>
                <a:gd name="T7" fmla="*/ 2916 h 4616"/>
                <a:gd name="T8" fmla="*/ 163 w 488"/>
                <a:gd name="T9" fmla="*/ 2553 h 4616"/>
                <a:gd name="T10" fmla="*/ 83 w 488"/>
                <a:gd name="T11" fmla="*/ 2499 h 4616"/>
                <a:gd name="T12" fmla="*/ 30 w 488"/>
                <a:gd name="T13" fmla="*/ 2380 h 4616"/>
                <a:gd name="T14" fmla="*/ 21 w 488"/>
                <a:gd name="T15" fmla="*/ 2257 h 4616"/>
                <a:gd name="T16" fmla="*/ 60 w 488"/>
                <a:gd name="T17" fmla="*/ 2139 h 4616"/>
                <a:gd name="T18" fmla="*/ 145 w 488"/>
                <a:gd name="T19" fmla="*/ 2032 h 4616"/>
                <a:gd name="T20" fmla="*/ 188 w 488"/>
                <a:gd name="T21" fmla="*/ 1964 h 4616"/>
                <a:gd name="T22" fmla="*/ 159 w 488"/>
                <a:gd name="T23" fmla="*/ 1430 h 4616"/>
                <a:gd name="T24" fmla="*/ 185 w 488"/>
                <a:gd name="T25" fmla="*/ 1090 h 4616"/>
                <a:gd name="T26" fmla="*/ 270 w 488"/>
                <a:gd name="T27" fmla="*/ 817 h 4616"/>
                <a:gd name="T28" fmla="*/ 265 w 488"/>
                <a:gd name="T29" fmla="*/ 685 h 4616"/>
                <a:gd name="T30" fmla="*/ 246 w 488"/>
                <a:gd name="T31" fmla="*/ 640 h 4616"/>
                <a:gd name="T32" fmla="*/ 333 w 488"/>
                <a:gd name="T33" fmla="*/ 606 h 4616"/>
                <a:gd name="T34" fmla="*/ 144 w 488"/>
                <a:gd name="T35" fmla="*/ 593 h 4616"/>
                <a:gd name="T36" fmla="*/ 345 w 488"/>
                <a:gd name="T37" fmla="*/ 575 h 4616"/>
                <a:gd name="T38" fmla="*/ 237 w 488"/>
                <a:gd name="T39" fmla="*/ 547 h 4616"/>
                <a:gd name="T40" fmla="*/ 240 w 488"/>
                <a:gd name="T41" fmla="*/ 513 h 4616"/>
                <a:gd name="T42" fmla="*/ 355 w 488"/>
                <a:gd name="T43" fmla="*/ 485 h 4616"/>
                <a:gd name="T44" fmla="*/ 155 w 488"/>
                <a:gd name="T45" fmla="*/ 473 h 4616"/>
                <a:gd name="T46" fmla="*/ 293 w 488"/>
                <a:gd name="T47" fmla="*/ 448 h 4616"/>
                <a:gd name="T48" fmla="*/ 348 w 488"/>
                <a:gd name="T49" fmla="*/ 412 h 4616"/>
                <a:gd name="T50" fmla="*/ 165 w 488"/>
                <a:gd name="T51" fmla="*/ 402 h 4616"/>
                <a:gd name="T52" fmla="*/ 297 w 488"/>
                <a:gd name="T53" fmla="*/ 367 h 4616"/>
                <a:gd name="T54" fmla="*/ 343 w 488"/>
                <a:gd name="T55" fmla="*/ 329 h 4616"/>
                <a:gd name="T56" fmla="*/ 194 w 488"/>
                <a:gd name="T57" fmla="*/ 319 h 4616"/>
                <a:gd name="T58" fmla="*/ 310 w 488"/>
                <a:gd name="T59" fmla="*/ 290 h 4616"/>
                <a:gd name="T60" fmla="*/ 355 w 488"/>
                <a:gd name="T61" fmla="*/ 254 h 4616"/>
                <a:gd name="T62" fmla="*/ 218 w 488"/>
                <a:gd name="T63" fmla="*/ 239 h 4616"/>
                <a:gd name="T64" fmla="*/ 332 w 488"/>
                <a:gd name="T65" fmla="*/ 191 h 4616"/>
                <a:gd name="T66" fmla="*/ 325 w 488"/>
                <a:gd name="T67" fmla="*/ 163 h 4616"/>
                <a:gd name="T68" fmla="*/ 272 w 488"/>
                <a:gd name="T69" fmla="*/ 120 h 4616"/>
                <a:gd name="T70" fmla="*/ 281 w 488"/>
                <a:gd name="T71" fmla="*/ 93 h 4616"/>
                <a:gd name="T72" fmla="*/ 341 w 488"/>
                <a:gd name="T73" fmla="*/ 92 h 4616"/>
                <a:gd name="T74" fmla="*/ 291 w 488"/>
                <a:gd name="T75" fmla="*/ 55 h 4616"/>
                <a:gd name="T76" fmla="*/ 331 w 488"/>
                <a:gd name="T77" fmla="*/ 0 h 4616"/>
                <a:gd name="T78" fmla="*/ 397 w 488"/>
                <a:gd name="T79" fmla="*/ 284 h 4616"/>
                <a:gd name="T80" fmla="*/ 393 w 488"/>
                <a:gd name="T81" fmla="*/ 690 h 4616"/>
                <a:gd name="T82" fmla="*/ 410 w 488"/>
                <a:gd name="T83" fmla="*/ 1142 h 4616"/>
                <a:gd name="T84" fmla="*/ 393 w 488"/>
                <a:gd name="T85" fmla="*/ 1689 h 4616"/>
                <a:gd name="T86" fmla="*/ 353 w 488"/>
                <a:gd name="T87" fmla="*/ 2005 h 4616"/>
                <a:gd name="T88" fmla="*/ 449 w 488"/>
                <a:gd name="T89" fmla="*/ 2116 h 4616"/>
                <a:gd name="T90" fmla="*/ 486 w 488"/>
                <a:gd name="T91" fmla="*/ 2249 h 4616"/>
                <a:gd name="T92" fmla="*/ 476 w 488"/>
                <a:gd name="T93" fmla="*/ 2386 h 4616"/>
                <a:gd name="T94" fmla="*/ 419 w 488"/>
                <a:gd name="T95" fmla="*/ 2503 h 4616"/>
                <a:gd name="T96" fmla="*/ 322 w 488"/>
                <a:gd name="T97" fmla="*/ 2588 h 4616"/>
                <a:gd name="T98" fmla="*/ 275 w 488"/>
                <a:gd name="T99" fmla="*/ 2942 h 4616"/>
                <a:gd name="T100" fmla="*/ 256 w 488"/>
                <a:gd name="T101" fmla="*/ 3958 h 4616"/>
                <a:gd name="T102" fmla="*/ 220 w 488"/>
                <a:gd name="T103" fmla="*/ 4372 h 4616"/>
                <a:gd name="T104" fmla="*/ 302 w 488"/>
                <a:gd name="T105" fmla="*/ 4612 h 4616"/>
                <a:gd name="T106" fmla="*/ 277 w 488"/>
                <a:gd name="T107" fmla="*/ 4604 h 4616"/>
                <a:gd name="T108" fmla="*/ 192 w 488"/>
                <a:gd name="T109" fmla="*/ 4490 h 4616"/>
                <a:gd name="T110" fmla="*/ 135 w 488"/>
                <a:gd name="T111" fmla="*/ 4482 h 4616"/>
                <a:gd name="T112" fmla="*/ 77 w 488"/>
                <a:gd name="T113" fmla="*/ 4517 h 4616"/>
                <a:gd name="T114" fmla="*/ 4 w 488"/>
                <a:gd name="T115" fmla="*/ 4607 h 4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8" h="4616">
                  <a:moveTo>
                    <a:pt x="3" y="4603"/>
                  </a:moveTo>
                  <a:lnTo>
                    <a:pt x="1" y="4593"/>
                  </a:lnTo>
                  <a:lnTo>
                    <a:pt x="0" y="4583"/>
                  </a:lnTo>
                  <a:lnTo>
                    <a:pt x="0" y="4573"/>
                  </a:lnTo>
                  <a:lnTo>
                    <a:pt x="0" y="4563"/>
                  </a:lnTo>
                  <a:lnTo>
                    <a:pt x="0" y="4554"/>
                  </a:lnTo>
                  <a:lnTo>
                    <a:pt x="1" y="4544"/>
                  </a:lnTo>
                  <a:lnTo>
                    <a:pt x="3" y="4535"/>
                  </a:lnTo>
                  <a:lnTo>
                    <a:pt x="5" y="4527"/>
                  </a:lnTo>
                  <a:lnTo>
                    <a:pt x="11" y="4509"/>
                  </a:lnTo>
                  <a:lnTo>
                    <a:pt x="19" y="4493"/>
                  </a:lnTo>
                  <a:lnTo>
                    <a:pt x="28" y="4477"/>
                  </a:lnTo>
                  <a:lnTo>
                    <a:pt x="38" y="4462"/>
                  </a:lnTo>
                  <a:lnTo>
                    <a:pt x="49" y="4447"/>
                  </a:lnTo>
                  <a:lnTo>
                    <a:pt x="63" y="4433"/>
                  </a:lnTo>
                  <a:lnTo>
                    <a:pt x="76" y="4418"/>
                  </a:lnTo>
                  <a:lnTo>
                    <a:pt x="90" y="4405"/>
                  </a:lnTo>
                  <a:lnTo>
                    <a:pt x="120" y="4375"/>
                  </a:lnTo>
                  <a:lnTo>
                    <a:pt x="149" y="4347"/>
                  </a:lnTo>
                  <a:lnTo>
                    <a:pt x="149" y="4233"/>
                  </a:lnTo>
                  <a:lnTo>
                    <a:pt x="150" y="4120"/>
                  </a:lnTo>
                  <a:lnTo>
                    <a:pt x="151" y="4008"/>
                  </a:lnTo>
                  <a:lnTo>
                    <a:pt x="152" y="3896"/>
                  </a:lnTo>
                  <a:lnTo>
                    <a:pt x="155" y="3785"/>
                  </a:lnTo>
                  <a:lnTo>
                    <a:pt x="156" y="3675"/>
                  </a:lnTo>
                  <a:lnTo>
                    <a:pt x="158" y="3565"/>
                  </a:lnTo>
                  <a:lnTo>
                    <a:pt x="160" y="3456"/>
                  </a:lnTo>
                  <a:lnTo>
                    <a:pt x="164" y="3347"/>
                  </a:lnTo>
                  <a:lnTo>
                    <a:pt x="166" y="3238"/>
                  </a:lnTo>
                  <a:lnTo>
                    <a:pt x="169" y="3130"/>
                  </a:lnTo>
                  <a:lnTo>
                    <a:pt x="173" y="3024"/>
                  </a:lnTo>
                  <a:lnTo>
                    <a:pt x="177" y="2916"/>
                  </a:lnTo>
                  <a:lnTo>
                    <a:pt x="182" y="2809"/>
                  </a:lnTo>
                  <a:lnTo>
                    <a:pt x="186" y="2702"/>
                  </a:lnTo>
                  <a:lnTo>
                    <a:pt x="191" y="2596"/>
                  </a:lnTo>
                  <a:lnTo>
                    <a:pt x="187" y="2586"/>
                  </a:lnTo>
                  <a:lnTo>
                    <a:pt x="183" y="2576"/>
                  </a:lnTo>
                  <a:lnTo>
                    <a:pt x="177" y="2567"/>
                  </a:lnTo>
                  <a:lnTo>
                    <a:pt x="170" y="2560"/>
                  </a:lnTo>
                  <a:lnTo>
                    <a:pt x="163" y="2553"/>
                  </a:lnTo>
                  <a:lnTo>
                    <a:pt x="155" y="2546"/>
                  </a:lnTo>
                  <a:lnTo>
                    <a:pt x="146" y="2541"/>
                  </a:lnTo>
                  <a:lnTo>
                    <a:pt x="137" y="2535"/>
                  </a:lnTo>
                  <a:lnTo>
                    <a:pt x="119" y="2526"/>
                  </a:lnTo>
                  <a:lnTo>
                    <a:pt x="103" y="2516"/>
                  </a:lnTo>
                  <a:lnTo>
                    <a:pt x="95" y="2510"/>
                  </a:lnTo>
                  <a:lnTo>
                    <a:pt x="88" y="2506"/>
                  </a:lnTo>
                  <a:lnTo>
                    <a:pt x="83" y="2499"/>
                  </a:lnTo>
                  <a:lnTo>
                    <a:pt x="77" y="2492"/>
                  </a:lnTo>
                  <a:lnTo>
                    <a:pt x="68" y="2477"/>
                  </a:lnTo>
                  <a:lnTo>
                    <a:pt x="60" y="2460"/>
                  </a:lnTo>
                  <a:lnTo>
                    <a:pt x="53" y="2444"/>
                  </a:lnTo>
                  <a:lnTo>
                    <a:pt x="46" y="2428"/>
                  </a:lnTo>
                  <a:lnTo>
                    <a:pt x="40" y="2413"/>
                  </a:lnTo>
                  <a:lnTo>
                    <a:pt x="35" y="2396"/>
                  </a:lnTo>
                  <a:lnTo>
                    <a:pt x="30" y="2380"/>
                  </a:lnTo>
                  <a:lnTo>
                    <a:pt x="27" y="2364"/>
                  </a:lnTo>
                  <a:lnTo>
                    <a:pt x="23" y="2349"/>
                  </a:lnTo>
                  <a:lnTo>
                    <a:pt x="21" y="2333"/>
                  </a:lnTo>
                  <a:lnTo>
                    <a:pt x="20" y="2317"/>
                  </a:lnTo>
                  <a:lnTo>
                    <a:pt x="19" y="2303"/>
                  </a:lnTo>
                  <a:lnTo>
                    <a:pt x="19" y="2287"/>
                  </a:lnTo>
                  <a:lnTo>
                    <a:pt x="20" y="2271"/>
                  </a:lnTo>
                  <a:lnTo>
                    <a:pt x="21" y="2257"/>
                  </a:lnTo>
                  <a:lnTo>
                    <a:pt x="24" y="2241"/>
                  </a:lnTo>
                  <a:lnTo>
                    <a:pt x="27" y="2226"/>
                  </a:lnTo>
                  <a:lnTo>
                    <a:pt x="30" y="2212"/>
                  </a:lnTo>
                  <a:lnTo>
                    <a:pt x="35" y="2197"/>
                  </a:lnTo>
                  <a:lnTo>
                    <a:pt x="40" y="2183"/>
                  </a:lnTo>
                  <a:lnTo>
                    <a:pt x="46" y="2168"/>
                  </a:lnTo>
                  <a:lnTo>
                    <a:pt x="53" y="2153"/>
                  </a:lnTo>
                  <a:lnTo>
                    <a:pt x="60" y="2139"/>
                  </a:lnTo>
                  <a:lnTo>
                    <a:pt x="68" y="2125"/>
                  </a:lnTo>
                  <a:lnTo>
                    <a:pt x="77" y="2111"/>
                  </a:lnTo>
                  <a:lnTo>
                    <a:pt x="86" y="2097"/>
                  </a:lnTo>
                  <a:lnTo>
                    <a:pt x="96" y="2084"/>
                  </a:lnTo>
                  <a:lnTo>
                    <a:pt x="108" y="2070"/>
                  </a:lnTo>
                  <a:lnTo>
                    <a:pt x="119" y="2058"/>
                  </a:lnTo>
                  <a:lnTo>
                    <a:pt x="131" y="2044"/>
                  </a:lnTo>
                  <a:lnTo>
                    <a:pt x="145" y="2032"/>
                  </a:lnTo>
                  <a:lnTo>
                    <a:pt x="158" y="2019"/>
                  </a:lnTo>
                  <a:lnTo>
                    <a:pt x="165" y="2013"/>
                  </a:lnTo>
                  <a:lnTo>
                    <a:pt x="170" y="2005"/>
                  </a:lnTo>
                  <a:lnTo>
                    <a:pt x="176" y="1997"/>
                  </a:lnTo>
                  <a:lnTo>
                    <a:pt x="181" y="1989"/>
                  </a:lnTo>
                  <a:lnTo>
                    <a:pt x="184" y="1980"/>
                  </a:lnTo>
                  <a:lnTo>
                    <a:pt x="187" y="1972"/>
                  </a:lnTo>
                  <a:lnTo>
                    <a:pt x="188" y="1964"/>
                  </a:lnTo>
                  <a:lnTo>
                    <a:pt x="190" y="1955"/>
                  </a:lnTo>
                  <a:lnTo>
                    <a:pt x="184" y="1884"/>
                  </a:lnTo>
                  <a:lnTo>
                    <a:pt x="178" y="1811"/>
                  </a:lnTo>
                  <a:lnTo>
                    <a:pt x="173" y="1737"/>
                  </a:lnTo>
                  <a:lnTo>
                    <a:pt x="168" y="1661"/>
                  </a:lnTo>
                  <a:lnTo>
                    <a:pt x="164" y="1584"/>
                  </a:lnTo>
                  <a:lnTo>
                    <a:pt x="161" y="1507"/>
                  </a:lnTo>
                  <a:lnTo>
                    <a:pt x="159" y="1430"/>
                  </a:lnTo>
                  <a:lnTo>
                    <a:pt x="160" y="1353"/>
                  </a:lnTo>
                  <a:lnTo>
                    <a:pt x="161" y="1315"/>
                  </a:lnTo>
                  <a:lnTo>
                    <a:pt x="164" y="1277"/>
                  </a:lnTo>
                  <a:lnTo>
                    <a:pt x="166" y="1238"/>
                  </a:lnTo>
                  <a:lnTo>
                    <a:pt x="169" y="1201"/>
                  </a:lnTo>
                  <a:lnTo>
                    <a:pt x="174" y="1163"/>
                  </a:lnTo>
                  <a:lnTo>
                    <a:pt x="178" y="1126"/>
                  </a:lnTo>
                  <a:lnTo>
                    <a:pt x="185" y="1090"/>
                  </a:lnTo>
                  <a:lnTo>
                    <a:pt x="192" y="1054"/>
                  </a:lnTo>
                  <a:lnTo>
                    <a:pt x="200" y="1018"/>
                  </a:lnTo>
                  <a:lnTo>
                    <a:pt x="209" y="983"/>
                  </a:lnTo>
                  <a:lnTo>
                    <a:pt x="218" y="949"/>
                  </a:lnTo>
                  <a:lnTo>
                    <a:pt x="229" y="915"/>
                  </a:lnTo>
                  <a:lnTo>
                    <a:pt x="241" y="881"/>
                  </a:lnTo>
                  <a:lnTo>
                    <a:pt x="256" y="849"/>
                  </a:lnTo>
                  <a:lnTo>
                    <a:pt x="270" y="817"/>
                  </a:lnTo>
                  <a:lnTo>
                    <a:pt x="286" y="787"/>
                  </a:lnTo>
                  <a:lnTo>
                    <a:pt x="293" y="748"/>
                  </a:lnTo>
                  <a:lnTo>
                    <a:pt x="295" y="725"/>
                  </a:lnTo>
                  <a:lnTo>
                    <a:pt x="295" y="717"/>
                  </a:lnTo>
                  <a:lnTo>
                    <a:pt x="294" y="711"/>
                  </a:lnTo>
                  <a:lnTo>
                    <a:pt x="292" y="704"/>
                  </a:lnTo>
                  <a:lnTo>
                    <a:pt x="289" y="696"/>
                  </a:lnTo>
                  <a:lnTo>
                    <a:pt x="265" y="685"/>
                  </a:lnTo>
                  <a:lnTo>
                    <a:pt x="245" y="678"/>
                  </a:lnTo>
                  <a:lnTo>
                    <a:pt x="219" y="671"/>
                  </a:lnTo>
                  <a:lnTo>
                    <a:pt x="176" y="662"/>
                  </a:lnTo>
                  <a:lnTo>
                    <a:pt x="176" y="651"/>
                  </a:lnTo>
                  <a:lnTo>
                    <a:pt x="176" y="641"/>
                  </a:lnTo>
                  <a:lnTo>
                    <a:pt x="199" y="640"/>
                  </a:lnTo>
                  <a:lnTo>
                    <a:pt x="222" y="640"/>
                  </a:lnTo>
                  <a:lnTo>
                    <a:pt x="246" y="640"/>
                  </a:lnTo>
                  <a:lnTo>
                    <a:pt x="268" y="639"/>
                  </a:lnTo>
                  <a:lnTo>
                    <a:pt x="292" y="639"/>
                  </a:lnTo>
                  <a:lnTo>
                    <a:pt x="315" y="639"/>
                  </a:lnTo>
                  <a:lnTo>
                    <a:pt x="339" y="639"/>
                  </a:lnTo>
                  <a:lnTo>
                    <a:pt x="362" y="638"/>
                  </a:lnTo>
                  <a:lnTo>
                    <a:pt x="361" y="622"/>
                  </a:lnTo>
                  <a:lnTo>
                    <a:pt x="361" y="607"/>
                  </a:lnTo>
                  <a:lnTo>
                    <a:pt x="333" y="606"/>
                  </a:lnTo>
                  <a:lnTo>
                    <a:pt x="306" y="606"/>
                  </a:lnTo>
                  <a:lnTo>
                    <a:pt x="278" y="606"/>
                  </a:lnTo>
                  <a:lnTo>
                    <a:pt x="251" y="606"/>
                  </a:lnTo>
                  <a:lnTo>
                    <a:pt x="223" y="606"/>
                  </a:lnTo>
                  <a:lnTo>
                    <a:pt x="196" y="606"/>
                  </a:lnTo>
                  <a:lnTo>
                    <a:pt x="168" y="606"/>
                  </a:lnTo>
                  <a:lnTo>
                    <a:pt x="141" y="606"/>
                  </a:lnTo>
                  <a:lnTo>
                    <a:pt x="144" y="593"/>
                  </a:lnTo>
                  <a:lnTo>
                    <a:pt x="145" y="578"/>
                  </a:lnTo>
                  <a:lnTo>
                    <a:pt x="174" y="577"/>
                  </a:lnTo>
                  <a:lnTo>
                    <a:pt x="202" y="577"/>
                  </a:lnTo>
                  <a:lnTo>
                    <a:pt x="230" y="576"/>
                  </a:lnTo>
                  <a:lnTo>
                    <a:pt x="258" y="576"/>
                  </a:lnTo>
                  <a:lnTo>
                    <a:pt x="287" y="576"/>
                  </a:lnTo>
                  <a:lnTo>
                    <a:pt x="315" y="576"/>
                  </a:lnTo>
                  <a:lnTo>
                    <a:pt x="345" y="575"/>
                  </a:lnTo>
                  <a:lnTo>
                    <a:pt x="374" y="575"/>
                  </a:lnTo>
                  <a:lnTo>
                    <a:pt x="374" y="561"/>
                  </a:lnTo>
                  <a:lnTo>
                    <a:pt x="374" y="549"/>
                  </a:lnTo>
                  <a:lnTo>
                    <a:pt x="346" y="548"/>
                  </a:lnTo>
                  <a:lnTo>
                    <a:pt x="319" y="548"/>
                  </a:lnTo>
                  <a:lnTo>
                    <a:pt x="292" y="547"/>
                  </a:lnTo>
                  <a:lnTo>
                    <a:pt x="264" y="547"/>
                  </a:lnTo>
                  <a:lnTo>
                    <a:pt x="237" y="547"/>
                  </a:lnTo>
                  <a:lnTo>
                    <a:pt x="210" y="546"/>
                  </a:lnTo>
                  <a:lnTo>
                    <a:pt x="182" y="546"/>
                  </a:lnTo>
                  <a:lnTo>
                    <a:pt x="155" y="546"/>
                  </a:lnTo>
                  <a:lnTo>
                    <a:pt x="155" y="530"/>
                  </a:lnTo>
                  <a:lnTo>
                    <a:pt x="155" y="515"/>
                  </a:lnTo>
                  <a:lnTo>
                    <a:pt x="183" y="514"/>
                  </a:lnTo>
                  <a:lnTo>
                    <a:pt x="212" y="514"/>
                  </a:lnTo>
                  <a:lnTo>
                    <a:pt x="240" y="513"/>
                  </a:lnTo>
                  <a:lnTo>
                    <a:pt x="268" y="513"/>
                  </a:lnTo>
                  <a:lnTo>
                    <a:pt x="297" y="513"/>
                  </a:lnTo>
                  <a:lnTo>
                    <a:pt x="325" y="512"/>
                  </a:lnTo>
                  <a:lnTo>
                    <a:pt x="355" y="512"/>
                  </a:lnTo>
                  <a:lnTo>
                    <a:pt x="383" y="512"/>
                  </a:lnTo>
                  <a:lnTo>
                    <a:pt x="383" y="498"/>
                  </a:lnTo>
                  <a:lnTo>
                    <a:pt x="383" y="485"/>
                  </a:lnTo>
                  <a:lnTo>
                    <a:pt x="355" y="485"/>
                  </a:lnTo>
                  <a:lnTo>
                    <a:pt x="325" y="484"/>
                  </a:lnTo>
                  <a:lnTo>
                    <a:pt x="297" y="484"/>
                  </a:lnTo>
                  <a:lnTo>
                    <a:pt x="268" y="483"/>
                  </a:lnTo>
                  <a:lnTo>
                    <a:pt x="240" y="483"/>
                  </a:lnTo>
                  <a:lnTo>
                    <a:pt x="212" y="482"/>
                  </a:lnTo>
                  <a:lnTo>
                    <a:pt x="183" y="482"/>
                  </a:lnTo>
                  <a:lnTo>
                    <a:pt x="155" y="482"/>
                  </a:lnTo>
                  <a:lnTo>
                    <a:pt x="155" y="473"/>
                  </a:lnTo>
                  <a:lnTo>
                    <a:pt x="156" y="463"/>
                  </a:lnTo>
                  <a:lnTo>
                    <a:pt x="157" y="454"/>
                  </a:lnTo>
                  <a:lnTo>
                    <a:pt x="158" y="446"/>
                  </a:lnTo>
                  <a:lnTo>
                    <a:pt x="185" y="446"/>
                  </a:lnTo>
                  <a:lnTo>
                    <a:pt x="212" y="446"/>
                  </a:lnTo>
                  <a:lnTo>
                    <a:pt x="239" y="446"/>
                  </a:lnTo>
                  <a:lnTo>
                    <a:pt x="266" y="447"/>
                  </a:lnTo>
                  <a:lnTo>
                    <a:pt x="293" y="448"/>
                  </a:lnTo>
                  <a:lnTo>
                    <a:pt x="319" y="448"/>
                  </a:lnTo>
                  <a:lnTo>
                    <a:pt x="346" y="449"/>
                  </a:lnTo>
                  <a:lnTo>
                    <a:pt x="374" y="449"/>
                  </a:lnTo>
                  <a:lnTo>
                    <a:pt x="374" y="440"/>
                  </a:lnTo>
                  <a:lnTo>
                    <a:pt x="374" y="430"/>
                  </a:lnTo>
                  <a:lnTo>
                    <a:pt x="374" y="421"/>
                  </a:lnTo>
                  <a:lnTo>
                    <a:pt x="374" y="413"/>
                  </a:lnTo>
                  <a:lnTo>
                    <a:pt x="348" y="412"/>
                  </a:lnTo>
                  <a:lnTo>
                    <a:pt x="322" y="412"/>
                  </a:lnTo>
                  <a:lnTo>
                    <a:pt x="295" y="412"/>
                  </a:lnTo>
                  <a:lnTo>
                    <a:pt x="268" y="412"/>
                  </a:lnTo>
                  <a:lnTo>
                    <a:pt x="241" y="413"/>
                  </a:lnTo>
                  <a:lnTo>
                    <a:pt x="214" y="413"/>
                  </a:lnTo>
                  <a:lnTo>
                    <a:pt x="188" y="413"/>
                  </a:lnTo>
                  <a:lnTo>
                    <a:pt x="163" y="413"/>
                  </a:lnTo>
                  <a:lnTo>
                    <a:pt x="165" y="402"/>
                  </a:lnTo>
                  <a:lnTo>
                    <a:pt x="169" y="388"/>
                  </a:lnTo>
                  <a:lnTo>
                    <a:pt x="173" y="375"/>
                  </a:lnTo>
                  <a:lnTo>
                    <a:pt x="176" y="364"/>
                  </a:lnTo>
                  <a:lnTo>
                    <a:pt x="201" y="364"/>
                  </a:lnTo>
                  <a:lnTo>
                    <a:pt x="225" y="364"/>
                  </a:lnTo>
                  <a:lnTo>
                    <a:pt x="249" y="365"/>
                  </a:lnTo>
                  <a:lnTo>
                    <a:pt x="273" y="366"/>
                  </a:lnTo>
                  <a:lnTo>
                    <a:pt x="297" y="367"/>
                  </a:lnTo>
                  <a:lnTo>
                    <a:pt x="322" y="368"/>
                  </a:lnTo>
                  <a:lnTo>
                    <a:pt x="347" y="369"/>
                  </a:lnTo>
                  <a:lnTo>
                    <a:pt x="371" y="368"/>
                  </a:lnTo>
                  <a:lnTo>
                    <a:pt x="370" y="358"/>
                  </a:lnTo>
                  <a:lnTo>
                    <a:pt x="368" y="348"/>
                  </a:lnTo>
                  <a:lnTo>
                    <a:pt x="367" y="339"/>
                  </a:lnTo>
                  <a:lnTo>
                    <a:pt x="366" y="330"/>
                  </a:lnTo>
                  <a:lnTo>
                    <a:pt x="343" y="329"/>
                  </a:lnTo>
                  <a:lnTo>
                    <a:pt x="322" y="329"/>
                  </a:lnTo>
                  <a:lnTo>
                    <a:pt x="300" y="329"/>
                  </a:lnTo>
                  <a:lnTo>
                    <a:pt x="278" y="328"/>
                  </a:lnTo>
                  <a:lnTo>
                    <a:pt x="257" y="328"/>
                  </a:lnTo>
                  <a:lnTo>
                    <a:pt x="234" y="328"/>
                  </a:lnTo>
                  <a:lnTo>
                    <a:pt x="213" y="328"/>
                  </a:lnTo>
                  <a:lnTo>
                    <a:pt x="192" y="328"/>
                  </a:lnTo>
                  <a:lnTo>
                    <a:pt x="194" y="319"/>
                  </a:lnTo>
                  <a:lnTo>
                    <a:pt x="197" y="308"/>
                  </a:lnTo>
                  <a:lnTo>
                    <a:pt x="202" y="297"/>
                  </a:lnTo>
                  <a:lnTo>
                    <a:pt x="204" y="289"/>
                  </a:lnTo>
                  <a:lnTo>
                    <a:pt x="224" y="287"/>
                  </a:lnTo>
                  <a:lnTo>
                    <a:pt x="246" y="289"/>
                  </a:lnTo>
                  <a:lnTo>
                    <a:pt x="267" y="289"/>
                  </a:lnTo>
                  <a:lnTo>
                    <a:pt x="288" y="289"/>
                  </a:lnTo>
                  <a:lnTo>
                    <a:pt x="310" y="290"/>
                  </a:lnTo>
                  <a:lnTo>
                    <a:pt x="331" y="291"/>
                  </a:lnTo>
                  <a:lnTo>
                    <a:pt x="352" y="291"/>
                  </a:lnTo>
                  <a:lnTo>
                    <a:pt x="374" y="291"/>
                  </a:lnTo>
                  <a:lnTo>
                    <a:pt x="374" y="282"/>
                  </a:lnTo>
                  <a:lnTo>
                    <a:pt x="374" y="272"/>
                  </a:lnTo>
                  <a:lnTo>
                    <a:pt x="374" y="263"/>
                  </a:lnTo>
                  <a:lnTo>
                    <a:pt x="374" y="255"/>
                  </a:lnTo>
                  <a:lnTo>
                    <a:pt x="355" y="254"/>
                  </a:lnTo>
                  <a:lnTo>
                    <a:pt x="334" y="254"/>
                  </a:lnTo>
                  <a:lnTo>
                    <a:pt x="314" y="254"/>
                  </a:lnTo>
                  <a:lnTo>
                    <a:pt x="294" y="255"/>
                  </a:lnTo>
                  <a:lnTo>
                    <a:pt x="274" y="256"/>
                  </a:lnTo>
                  <a:lnTo>
                    <a:pt x="255" y="256"/>
                  </a:lnTo>
                  <a:lnTo>
                    <a:pt x="234" y="256"/>
                  </a:lnTo>
                  <a:lnTo>
                    <a:pt x="215" y="255"/>
                  </a:lnTo>
                  <a:lnTo>
                    <a:pt x="218" y="239"/>
                  </a:lnTo>
                  <a:lnTo>
                    <a:pt x="220" y="223"/>
                  </a:lnTo>
                  <a:lnTo>
                    <a:pt x="255" y="221"/>
                  </a:lnTo>
                  <a:lnTo>
                    <a:pt x="291" y="220"/>
                  </a:lnTo>
                  <a:lnTo>
                    <a:pt x="327" y="219"/>
                  </a:lnTo>
                  <a:lnTo>
                    <a:pt x="362" y="218"/>
                  </a:lnTo>
                  <a:lnTo>
                    <a:pt x="362" y="204"/>
                  </a:lnTo>
                  <a:lnTo>
                    <a:pt x="362" y="191"/>
                  </a:lnTo>
                  <a:lnTo>
                    <a:pt x="332" y="191"/>
                  </a:lnTo>
                  <a:lnTo>
                    <a:pt x="300" y="190"/>
                  </a:lnTo>
                  <a:lnTo>
                    <a:pt x="267" y="190"/>
                  </a:lnTo>
                  <a:lnTo>
                    <a:pt x="238" y="190"/>
                  </a:lnTo>
                  <a:lnTo>
                    <a:pt x="241" y="174"/>
                  </a:lnTo>
                  <a:lnTo>
                    <a:pt x="246" y="159"/>
                  </a:lnTo>
                  <a:lnTo>
                    <a:pt x="272" y="158"/>
                  </a:lnTo>
                  <a:lnTo>
                    <a:pt x="298" y="161"/>
                  </a:lnTo>
                  <a:lnTo>
                    <a:pt x="325" y="163"/>
                  </a:lnTo>
                  <a:lnTo>
                    <a:pt x="351" y="163"/>
                  </a:lnTo>
                  <a:lnTo>
                    <a:pt x="350" y="154"/>
                  </a:lnTo>
                  <a:lnTo>
                    <a:pt x="347" y="145"/>
                  </a:lnTo>
                  <a:lnTo>
                    <a:pt x="343" y="136"/>
                  </a:lnTo>
                  <a:lnTo>
                    <a:pt x="342" y="127"/>
                  </a:lnTo>
                  <a:lnTo>
                    <a:pt x="274" y="128"/>
                  </a:lnTo>
                  <a:lnTo>
                    <a:pt x="272" y="126"/>
                  </a:lnTo>
                  <a:lnTo>
                    <a:pt x="272" y="120"/>
                  </a:lnTo>
                  <a:lnTo>
                    <a:pt x="272" y="112"/>
                  </a:lnTo>
                  <a:lnTo>
                    <a:pt x="274" y="104"/>
                  </a:lnTo>
                  <a:lnTo>
                    <a:pt x="275" y="98"/>
                  </a:lnTo>
                  <a:lnTo>
                    <a:pt x="277" y="92"/>
                  </a:lnTo>
                  <a:lnTo>
                    <a:pt x="278" y="91"/>
                  </a:lnTo>
                  <a:lnTo>
                    <a:pt x="279" y="90"/>
                  </a:lnTo>
                  <a:lnTo>
                    <a:pt x="281" y="91"/>
                  </a:lnTo>
                  <a:lnTo>
                    <a:pt x="281" y="93"/>
                  </a:lnTo>
                  <a:lnTo>
                    <a:pt x="287" y="92"/>
                  </a:lnTo>
                  <a:lnTo>
                    <a:pt x="295" y="91"/>
                  </a:lnTo>
                  <a:lnTo>
                    <a:pt x="303" y="91"/>
                  </a:lnTo>
                  <a:lnTo>
                    <a:pt x="311" y="92"/>
                  </a:lnTo>
                  <a:lnTo>
                    <a:pt x="319" y="93"/>
                  </a:lnTo>
                  <a:lnTo>
                    <a:pt x="325" y="93"/>
                  </a:lnTo>
                  <a:lnTo>
                    <a:pt x="333" y="93"/>
                  </a:lnTo>
                  <a:lnTo>
                    <a:pt x="341" y="92"/>
                  </a:lnTo>
                  <a:lnTo>
                    <a:pt x="341" y="83"/>
                  </a:lnTo>
                  <a:lnTo>
                    <a:pt x="341" y="73"/>
                  </a:lnTo>
                  <a:lnTo>
                    <a:pt x="341" y="64"/>
                  </a:lnTo>
                  <a:lnTo>
                    <a:pt x="341" y="55"/>
                  </a:lnTo>
                  <a:lnTo>
                    <a:pt x="330" y="55"/>
                  </a:lnTo>
                  <a:lnTo>
                    <a:pt x="315" y="55"/>
                  </a:lnTo>
                  <a:lnTo>
                    <a:pt x="301" y="55"/>
                  </a:lnTo>
                  <a:lnTo>
                    <a:pt x="291" y="55"/>
                  </a:lnTo>
                  <a:lnTo>
                    <a:pt x="294" y="46"/>
                  </a:lnTo>
                  <a:lnTo>
                    <a:pt x="301" y="36"/>
                  </a:lnTo>
                  <a:lnTo>
                    <a:pt x="306" y="25"/>
                  </a:lnTo>
                  <a:lnTo>
                    <a:pt x="311" y="17"/>
                  </a:lnTo>
                  <a:lnTo>
                    <a:pt x="315" y="10"/>
                  </a:lnTo>
                  <a:lnTo>
                    <a:pt x="320" y="4"/>
                  </a:lnTo>
                  <a:lnTo>
                    <a:pt x="325" y="1"/>
                  </a:lnTo>
                  <a:lnTo>
                    <a:pt x="331" y="0"/>
                  </a:lnTo>
                  <a:lnTo>
                    <a:pt x="338" y="0"/>
                  </a:lnTo>
                  <a:lnTo>
                    <a:pt x="343" y="1"/>
                  </a:lnTo>
                  <a:lnTo>
                    <a:pt x="349" y="4"/>
                  </a:lnTo>
                  <a:lnTo>
                    <a:pt x="355" y="11"/>
                  </a:lnTo>
                  <a:lnTo>
                    <a:pt x="368" y="80"/>
                  </a:lnTo>
                  <a:lnTo>
                    <a:pt x="379" y="148"/>
                  </a:lnTo>
                  <a:lnTo>
                    <a:pt x="388" y="217"/>
                  </a:lnTo>
                  <a:lnTo>
                    <a:pt x="397" y="284"/>
                  </a:lnTo>
                  <a:lnTo>
                    <a:pt x="404" y="353"/>
                  </a:lnTo>
                  <a:lnTo>
                    <a:pt x="409" y="423"/>
                  </a:lnTo>
                  <a:lnTo>
                    <a:pt x="412" y="494"/>
                  </a:lnTo>
                  <a:lnTo>
                    <a:pt x="413" y="568"/>
                  </a:lnTo>
                  <a:lnTo>
                    <a:pt x="405" y="607"/>
                  </a:lnTo>
                  <a:lnTo>
                    <a:pt x="401" y="638"/>
                  </a:lnTo>
                  <a:lnTo>
                    <a:pt x="396" y="665"/>
                  </a:lnTo>
                  <a:lnTo>
                    <a:pt x="393" y="690"/>
                  </a:lnTo>
                  <a:lnTo>
                    <a:pt x="389" y="719"/>
                  </a:lnTo>
                  <a:lnTo>
                    <a:pt x="387" y="752"/>
                  </a:lnTo>
                  <a:lnTo>
                    <a:pt x="384" y="795"/>
                  </a:lnTo>
                  <a:lnTo>
                    <a:pt x="380" y="850"/>
                  </a:lnTo>
                  <a:lnTo>
                    <a:pt x="391" y="925"/>
                  </a:lnTo>
                  <a:lnTo>
                    <a:pt x="398" y="999"/>
                  </a:lnTo>
                  <a:lnTo>
                    <a:pt x="405" y="1071"/>
                  </a:lnTo>
                  <a:lnTo>
                    <a:pt x="410" y="1142"/>
                  </a:lnTo>
                  <a:lnTo>
                    <a:pt x="413" y="1210"/>
                  </a:lnTo>
                  <a:lnTo>
                    <a:pt x="415" y="1279"/>
                  </a:lnTo>
                  <a:lnTo>
                    <a:pt x="415" y="1347"/>
                  </a:lnTo>
                  <a:lnTo>
                    <a:pt x="414" y="1415"/>
                  </a:lnTo>
                  <a:lnTo>
                    <a:pt x="412" y="1482"/>
                  </a:lnTo>
                  <a:lnTo>
                    <a:pt x="407" y="1550"/>
                  </a:lnTo>
                  <a:lnTo>
                    <a:pt x="401" y="1619"/>
                  </a:lnTo>
                  <a:lnTo>
                    <a:pt x="393" y="1689"/>
                  </a:lnTo>
                  <a:lnTo>
                    <a:pt x="384" y="1759"/>
                  </a:lnTo>
                  <a:lnTo>
                    <a:pt x="373" y="1832"/>
                  </a:lnTo>
                  <a:lnTo>
                    <a:pt x="359" y="1908"/>
                  </a:lnTo>
                  <a:lnTo>
                    <a:pt x="345" y="1984"/>
                  </a:lnTo>
                  <a:lnTo>
                    <a:pt x="345" y="1988"/>
                  </a:lnTo>
                  <a:lnTo>
                    <a:pt x="346" y="1994"/>
                  </a:lnTo>
                  <a:lnTo>
                    <a:pt x="349" y="2000"/>
                  </a:lnTo>
                  <a:lnTo>
                    <a:pt x="353" y="2005"/>
                  </a:lnTo>
                  <a:lnTo>
                    <a:pt x="364" y="2018"/>
                  </a:lnTo>
                  <a:lnTo>
                    <a:pt x="378" y="2031"/>
                  </a:lnTo>
                  <a:lnTo>
                    <a:pt x="393" y="2044"/>
                  </a:lnTo>
                  <a:lnTo>
                    <a:pt x="407" y="2058"/>
                  </a:lnTo>
                  <a:lnTo>
                    <a:pt x="421" y="2073"/>
                  </a:lnTo>
                  <a:lnTo>
                    <a:pt x="432" y="2086"/>
                  </a:lnTo>
                  <a:lnTo>
                    <a:pt x="441" y="2101"/>
                  </a:lnTo>
                  <a:lnTo>
                    <a:pt x="449" y="2116"/>
                  </a:lnTo>
                  <a:lnTo>
                    <a:pt x="456" y="2131"/>
                  </a:lnTo>
                  <a:lnTo>
                    <a:pt x="462" y="2148"/>
                  </a:lnTo>
                  <a:lnTo>
                    <a:pt x="468" y="2164"/>
                  </a:lnTo>
                  <a:lnTo>
                    <a:pt x="474" y="2180"/>
                  </a:lnTo>
                  <a:lnTo>
                    <a:pt x="478" y="2197"/>
                  </a:lnTo>
                  <a:lnTo>
                    <a:pt x="481" y="2214"/>
                  </a:lnTo>
                  <a:lnTo>
                    <a:pt x="484" y="2231"/>
                  </a:lnTo>
                  <a:lnTo>
                    <a:pt x="486" y="2249"/>
                  </a:lnTo>
                  <a:lnTo>
                    <a:pt x="487" y="2266"/>
                  </a:lnTo>
                  <a:lnTo>
                    <a:pt x="488" y="2284"/>
                  </a:lnTo>
                  <a:lnTo>
                    <a:pt x="488" y="2300"/>
                  </a:lnTo>
                  <a:lnTo>
                    <a:pt x="487" y="2318"/>
                  </a:lnTo>
                  <a:lnTo>
                    <a:pt x="486" y="2335"/>
                  </a:lnTo>
                  <a:lnTo>
                    <a:pt x="484" y="2352"/>
                  </a:lnTo>
                  <a:lnTo>
                    <a:pt x="480" y="2369"/>
                  </a:lnTo>
                  <a:lnTo>
                    <a:pt x="476" y="2386"/>
                  </a:lnTo>
                  <a:lnTo>
                    <a:pt x="471" y="2402"/>
                  </a:lnTo>
                  <a:lnTo>
                    <a:pt x="466" y="2417"/>
                  </a:lnTo>
                  <a:lnTo>
                    <a:pt x="460" y="2433"/>
                  </a:lnTo>
                  <a:lnTo>
                    <a:pt x="453" y="2449"/>
                  </a:lnTo>
                  <a:lnTo>
                    <a:pt x="446" y="2462"/>
                  </a:lnTo>
                  <a:lnTo>
                    <a:pt x="438" y="2477"/>
                  </a:lnTo>
                  <a:lnTo>
                    <a:pt x="429" y="2490"/>
                  </a:lnTo>
                  <a:lnTo>
                    <a:pt x="419" y="2503"/>
                  </a:lnTo>
                  <a:lnTo>
                    <a:pt x="407" y="2515"/>
                  </a:lnTo>
                  <a:lnTo>
                    <a:pt x="396" y="2525"/>
                  </a:lnTo>
                  <a:lnTo>
                    <a:pt x="384" y="2536"/>
                  </a:lnTo>
                  <a:lnTo>
                    <a:pt x="371" y="2545"/>
                  </a:lnTo>
                  <a:lnTo>
                    <a:pt x="358" y="2554"/>
                  </a:lnTo>
                  <a:lnTo>
                    <a:pt x="343" y="2562"/>
                  </a:lnTo>
                  <a:lnTo>
                    <a:pt x="332" y="2571"/>
                  </a:lnTo>
                  <a:lnTo>
                    <a:pt x="322" y="2588"/>
                  </a:lnTo>
                  <a:lnTo>
                    <a:pt x="313" y="2613"/>
                  </a:lnTo>
                  <a:lnTo>
                    <a:pt x="305" y="2643"/>
                  </a:lnTo>
                  <a:lnTo>
                    <a:pt x="298" y="2680"/>
                  </a:lnTo>
                  <a:lnTo>
                    <a:pt x="292" y="2723"/>
                  </a:lnTo>
                  <a:lnTo>
                    <a:pt x="287" y="2771"/>
                  </a:lnTo>
                  <a:lnTo>
                    <a:pt x="283" y="2824"/>
                  </a:lnTo>
                  <a:lnTo>
                    <a:pt x="278" y="2881"/>
                  </a:lnTo>
                  <a:lnTo>
                    <a:pt x="275" y="2942"/>
                  </a:lnTo>
                  <a:lnTo>
                    <a:pt x="273" y="3007"/>
                  </a:lnTo>
                  <a:lnTo>
                    <a:pt x="270" y="3074"/>
                  </a:lnTo>
                  <a:lnTo>
                    <a:pt x="267" y="3217"/>
                  </a:lnTo>
                  <a:lnTo>
                    <a:pt x="265" y="3366"/>
                  </a:lnTo>
                  <a:lnTo>
                    <a:pt x="264" y="3518"/>
                  </a:lnTo>
                  <a:lnTo>
                    <a:pt x="261" y="3670"/>
                  </a:lnTo>
                  <a:lnTo>
                    <a:pt x="259" y="3817"/>
                  </a:lnTo>
                  <a:lnTo>
                    <a:pt x="256" y="3958"/>
                  </a:lnTo>
                  <a:lnTo>
                    <a:pt x="254" y="4024"/>
                  </a:lnTo>
                  <a:lnTo>
                    <a:pt x="251" y="4088"/>
                  </a:lnTo>
                  <a:lnTo>
                    <a:pt x="248" y="4146"/>
                  </a:lnTo>
                  <a:lnTo>
                    <a:pt x="243" y="4201"/>
                  </a:lnTo>
                  <a:lnTo>
                    <a:pt x="239" y="4253"/>
                  </a:lnTo>
                  <a:lnTo>
                    <a:pt x="233" y="4298"/>
                  </a:lnTo>
                  <a:lnTo>
                    <a:pt x="227" y="4338"/>
                  </a:lnTo>
                  <a:lnTo>
                    <a:pt x="220" y="4372"/>
                  </a:lnTo>
                  <a:lnTo>
                    <a:pt x="237" y="4400"/>
                  </a:lnTo>
                  <a:lnTo>
                    <a:pt x="251" y="4427"/>
                  </a:lnTo>
                  <a:lnTo>
                    <a:pt x="265" y="4454"/>
                  </a:lnTo>
                  <a:lnTo>
                    <a:pt x="275" y="4482"/>
                  </a:lnTo>
                  <a:lnTo>
                    <a:pt x="284" y="4511"/>
                  </a:lnTo>
                  <a:lnTo>
                    <a:pt x="292" y="4543"/>
                  </a:lnTo>
                  <a:lnTo>
                    <a:pt x="297" y="4576"/>
                  </a:lnTo>
                  <a:lnTo>
                    <a:pt x="302" y="4612"/>
                  </a:lnTo>
                  <a:lnTo>
                    <a:pt x="301" y="4614"/>
                  </a:lnTo>
                  <a:lnTo>
                    <a:pt x="298" y="4616"/>
                  </a:lnTo>
                  <a:lnTo>
                    <a:pt x="295" y="4616"/>
                  </a:lnTo>
                  <a:lnTo>
                    <a:pt x="291" y="4614"/>
                  </a:lnTo>
                  <a:lnTo>
                    <a:pt x="286" y="4613"/>
                  </a:lnTo>
                  <a:lnTo>
                    <a:pt x="282" y="4611"/>
                  </a:lnTo>
                  <a:lnTo>
                    <a:pt x="278" y="4608"/>
                  </a:lnTo>
                  <a:lnTo>
                    <a:pt x="277" y="4604"/>
                  </a:lnTo>
                  <a:lnTo>
                    <a:pt x="269" y="4584"/>
                  </a:lnTo>
                  <a:lnTo>
                    <a:pt x="261" y="4566"/>
                  </a:lnTo>
                  <a:lnTo>
                    <a:pt x="251" y="4548"/>
                  </a:lnTo>
                  <a:lnTo>
                    <a:pt x="241" y="4533"/>
                  </a:lnTo>
                  <a:lnTo>
                    <a:pt x="230" y="4519"/>
                  </a:lnTo>
                  <a:lnTo>
                    <a:pt x="218" y="4508"/>
                  </a:lnTo>
                  <a:lnTo>
                    <a:pt x="204" y="4498"/>
                  </a:lnTo>
                  <a:lnTo>
                    <a:pt x="192" y="4490"/>
                  </a:lnTo>
                  <a:lnTo>
                    <a:pt x="184" y="4486"/>
                  </a:lnTo>
                  <a:lnTo>
                    <a:pt x="177" y="4484"/>
                  </a:lnTo>
                  <a:lnTo>
                    <a:pt x="170" y="4482"/>
                  </a:lnTo>
                  <a:lnTo>
                    <a:pt x="163" y="4481"/>
                  </a:lnTo>
                  <a:lnTo>
                    <a:pt x="156" y="4480"/>
                  </a:lnTo>
                  <a:lnTo>
                    <a:pt x="149" y="4480"/>
                  </a:lnTo>
                  <a:lnTo>
                    <a:pt x="141" y="4481"/>
                  </a:lnTo>
                  <a:lnTo>
                    <a:pt x="135" y="4482"/>
                  </a:lnTo>
                  <a:lnTo>
                    <a:pt x="127" y="4483"/>
                  </a:lnTo>
                  <a:lnTo>
                    <a:pt x="120" y="4486"/>
                  </a:lnTo>
                  <a:lnTo>
                    <a:pt x="112" y="4490"/>
                  </a:lnTo>
                  <a:lnTo>
                    <a:pt x="105" y="4493"/>
                  </a:lnTo>
                  <a:lnTo>
                    <a:pt x="99" y="4498"/>
                  </a:lnTo>
                  <a:lnTo>
                    <a:pt x="92" y="4503"/>
                  </a:lnTo>
                  <a:lnTo>
                    <a:pt x="84" y="4510"/>
                  </a:lnTo>
                  <a:lnTo>
                    <a:pt x="77" y="4517"/>
                  </a:lnTo>
                  <a:lnTo>
                    <a:pt x="55" y="4543"/>
                  </a:lnTo>
                  <a:lnTo>
                    <a:pt x="37" y="4565"/>
                  </a:lnTo>
                  <a:lnTo>
                    <a:pt x="24" y="4582"/>
                  </a:lnTo>
                  <a:lnTo>
                    <a:pt x="16" y="4594"/>
                  </a:lnTo>
                  <a:lnTo>
                    <a:pt x="10" y="4603"/>
                  </a:lnTo>
                  <a:lnTo>
                    <a:pt x="7" y="4607"/>
                  </a:lnTo>
                  <a:lnTo>
                    <a:pt x="5" y="4608"/>
                  </a:lnTo>
                  <a:lnTo>
                    <a:pt x="4" y="4607"/>
                  </a:lnTo>
                  <a:lnTo>
                    <a:pt x="4" y="4605"/>
                  </a:lnTo>
                  <a:lnTo>
                    <a:pt x="3" y="4603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42" name="Freeform 150"/>
            <p:cNvSpPr>
              <a:spLocks/>
            </p:cNvSpPr>
            <p:nvPr/>
          </p:nvSpPr>
          <p:spPr bwMode="auto">
            <a:xfrm>
              <a:off x="2212" y="747"/>
              <a:ext cx="99" cy="1165"/>
            </a:xfrm>
            <a:custGeom>
              <a:avLst/>
              <a:gdLst>
                <a:gd name="T0" fmla="*/ 147 w 394"/>
                <a:gd name="T1" fmla="*/ 4599 h 4659"/>
                <a:gd name="T2" fmla="*/ 85 w 394"/>
                <a:gd name="T3" fmla="*/ 4591 h 4659"/>
                <a:gd name="T4" fmla="*/ 21 w 394"/>
                <a:gd name="T5" fmla="*/ 4632 h 4659"/>
                <a:gd name="T6" fmla="*/ 8 w 394"/>
                <a:gd name="T7" fmla="*/ 4638 h 4659"/>
                <a:gd name="T8" fmla="*/ 0 w 394"/>
                <a:gd name="T9" fmla="*/ 4584 h 4659"/>
                <a:gd name="T10" fmla="*/ 12 w 394"/>
                <a:gd name="T11" fmla="*/ 4529 h 4659"/>
                <a:gd name="T12" fmla="*/ 55 w 394"/>
                <a:gd name="T13" fmla="*/ 4466 h 4659"/>
                <a:gd name="T14" fmla="*/ 144 w 394"/>
                <a:gd name="T15" fmla="*/ 4365 h 4659"/>
                <a:gd name="T16" fmla="*/ 158 w 394"/>
                <a:gd name="T17" fmla="*/ 4313 h 4659"/>
                <a:gd name="T18" fmla="*/ 163 w 394"/>
                <a:gd name="T19" fmla="*/ 4065 h 4659"/>
                <a:gd name="T20" fmla="*/ 150 w 394"/>
                <a:gd name="T21" fmla="*/ 3630 h 4659"/>
                <a:gd name="T22" fmla="*/ 138 w 394"/>
                <a:gd name="T23" fmla="*/ 3557 h 4659"/>
                <a:gd name="T24" fmla="*/ 80 w 394"/>
                <a:gd name="T25" fmla="*/ 3420 h 4659"/>
                <a:gd name="T26" fmla="*/ 53 w 394"/>
                <a:gd name="T27" fmla="*/ 3297 h 4659"/>
                <a:gd name="T28" fmla="*/ 49 w 394"/>
                <a:gd name="T29" fmla="*/ 3184 h 4659"/>
                <a:gd name="T30" fmla="*/ 72 w 394"/>
                <a:gd name="T31" fmla="*/ 3045 h 4659"/>
                <a:gd name="T32" fmla="*/ 154 w 394"/>
                <a:gd name="T33" fmla="*/ 2775 h 4659"/>
                <a:gd name="T34" fmla="*/ 204 w 394"/>
                <a:gd name="T35" fmla="*/ 2526 h 4659"/>
                <a:gd name="T36" fmla="*/ 220 w 394"/>
                <a:gd name="T37" fmla="*/ 2259 h 4659"/>
                <a:gd name="T38" fmla="*/ 210 w 394"/>
                <a:gd name="T39" fmla="*/ 2004 h 4659"/>
                <a:gd name="T40" fmla="*/ 183 w 394"/>
                <a:gd name="T41" fmla="*/ 1696 h 4659"/>
                <a:gd name="T42" fmla="*/ 169 w 394"/>
                <a:gd name="T43" fmla="*/ 1333 h 4659"/>
                <a:gd name="T44" fmla="*/ 181 w 394"/>
                <a:gd name="T45" fmla="*/ 1120 h 4659"/>
                <a:gd name="T46" fmla="*/ 207 w 394"/>
                <a:gd name="T47" fmla="*/ 960 h 4659"/>
                <a:gd name="T48" fmla="*/ 251 w 394"/>
                <a:gd name="T49" fmla="*/ 869 h 4659"/>
                <a:gd name="T50" fmla="*/ 291 w 394"/>
                <a:gd name="T51" fmla="*/ 808 h 4659"/>
                <a:gd name="T52" fmla="*/ 294 w 394"/>
                <a:gd name="T53" fmla="*/ 733 h 4659"/>
                <a:gd name="T54" fmla="*/ 168 w 394"/>
                <a:gd name="T55" fmla="*/ 702 h 4659"/>
                <a:gd name="T56" fmla="*/ 113 w 394"/>
                <a:gd name="T57" fmla="*/ 539 h 4659"/>
                <a:gd name="T58" fmla="*/ 121 w 394"/>
                <a:gd name="T59" fmla="*/ 311 h 4659"/>
                <a:gd name="T60" fmla="*/ 157 w 394"/>
                <a:gd name="T61" fmla="*/ 54 h 4659"/>
                <a:gd name="T62" fmla="*/ 204 w 394"/>
                <a:gd name="T63" fmla="*/ 7 h 4659"/>
                <a:gd name="T64" fmla="*/ 269 w 394"/>
                <a:gd name="T65" fmla="*/ 2 h 4659"/>
                <a:gd name="T66" fmla="*/ 342 w 394"/>
                <a:gd name="T67" fmla="*/ 44 h 4659"/>
                <a:gd name="T68" fmla="*/ 365 w 394"/>
                <a:gd name="T69" fmla="*/ 177 h 4659"/>
                <a:gd name="T70" fmla="*/ 369 w 394"/>
                <a:gd name="T71" fmla="*/ 477 h 4659"/>
                <a:gd name="T72" fmla="*/ 351 w 394"/>
                <a:gd name="T73" fmla="*/ 1052 h 4659"/>
                <a:gd name="T74" fmla="*/ 337 w 394"/>
                <a:gd name="T75" fmla="*/ 1473 h 4659"/>
                <a:gd name="T76" fmla="*/ 331 w 394"/>
                <a:gd name="T77" fmla="*/ 1791 h 4659"/>
                <a:gd name="T78" fmla="*/ 296 w 394"/>
                <a:gd name="T79" fmla="*/ 1996 h 4659"/>
                <a:gd name="T80" fmla="*/ 275 w 394"/>
                <a:gd name="T81" fmla="*/ 2215 h 4659"/>
                <a:gd name="T82" fmla="*/ 263 w 394"/>
                <a:gd name="T83" fmla="*/ 2406 h 4659"/>
                <a:gd name="T84" fmla="*/ 269 w 394"/>
                <a:gd name="T85" fmla="*/ 2684 h 4659"/>
                <a:gd name="T86" fmla="*/ 287 w 394"/>
                <a:gd name="T87" fmla="*/ 2802 h 4659"/>
                <a:gd name="T88" fmla="*/ 372 w 394"/>
                <a:gd name="T89" fmla="*/ 3056 h 4659"/>
                <a:gd name="T90" fmla="*/ 391 w 394"/>
                <a:gd name="T91" fmla="*/ 3149 h 4659"/>
                <a:gd name="T92" fmla="*/ 391 w 394"/>
                <a:gd name="T93" fmla="*/ 3250 h 4659"/>
                <a:gd name="T94" fmla="*/ 318 w 394"/>
                <a:gd name="T95" fmla="*/ 3441 h 4659"/>
                <a:gd name="T96" fmla="*/ 238 w 394"/>
                <a:gd name="T97" fmla="*/ 3598 h 4659"/>
                <a:gd name="T98" fmla="*/ 226 w 394"/>
                <a:gd name="T99" fmla="*/ 3885 h 4659"/>
                <a:gd name="T100" fmla="*/ 236 w 394"/>
                <a:gd name="T101" fmla="*/ 4187 h 4659"/>
                <a:gd name="T102" fmla="*/ 258 w 394"/>
                <a:gd name="T103" fmla="*/ 4496 h 4659"/>
                <a:gd name="T104" fmla="*/ 280 w 394"/>
                <a:gd name="T105" fmla="*/ 4627 h 4659"/>
                <a:gd name="T106" fmla="*/ 272 w 394"/>
                <a:gd name="T107" fmla="*/ 4658 h 4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4" h="4659">
                  <a:moveTo>
                    <a:pt x="253" y="4657"/>
                  </a:moveTo>
                  <a:lnTo>
                    <a:pt x="221" y="4640"/>
                  </a:lnTo>
                  <a:lnTo>
                    <a:pt x="194" y="4624"/>
                  </a:lnTo>
                  <a:lnTo>
                    <a:pt x="169" y="4610"/>
                  </a:lnTo>
                  <a:lnTo>
                    <a:pt x="147" y="4599"/>
                  </a:lnTo>
                  <a:lnTo>
                    <a:pt x="136" y="4594"/>
                  </a:lnTo>
                  <a:lnTo>
                    <a:pt x="123" y="4592"/>
                  </a:lnTo>
                  <a:lnTo>
                    <a:pt x="112" y="4590"/>
                  </a:lnTo>
                  <a:lnTo>
                    <a:pt x="99" y="4590"/>
                  </a:lnTo>
                  <a:lnTo>
                    <a:pt x="85" y="4591"/>
                  </a:lnTo>
                  <a:lnTo>
                    <a:pt x="71" y="4593"/>
                  </a:lnTo>
                  <a:lnTo>
                    <a:pt x="54" y="4599"/>
                  </a:lnTo>
                  <a:lnTo>
                    <a:pt x="37" y="4605"/>
                  </a:lnTo>
                  <a:lnTo>
                    <a:pt x="30" y="4619"/>
                  </a:lnTo>
                  <a:lnTo>
                    <a:pt x="21" y="4632"/>
                  </a:lnTo>
                  <a:lnTo>
                    <a:pt x="17" y="4638"/>
                  </a:lnTo>
                  <a:lnTo>
                    <a:pt x="12" y="4640"/>
                  </a:lnTo>
                  <a:lnTo>
                    <a:pt x="10" y="4640"/>
                  </a:lnTo>
                  <a:lnTo>
                    <a:pt x="9" y="4640"/>
                  </a:lnTo>
                  <a:lnTo>
                    <a:pt x="8" y="4638"/>
                  </a:lnTo>
                  <a:lnTo>
                    <a:pt x="7" y="4636"/>
                  </a:lnTo>
                  <a:lnTo>
                    <a:pt x="3" y="4622"/>
                  </a:lnTo>
                  <a:lnTo>
                    <a:pt x="1" y="4609"/>
                  </a:lnTo>
                  <a:lnTo>
                    <a:pt x="0" y="4595"/>
                  </a:lnTo>
                  <a:lnTo>
                    <a:pt x="0" y="4584"/>
                  </a:lnTo>
                  <a:lnTo>
                    <a:pt x="0" y="4572"/>
                  </a:lnTo>
                  <a:lnTo>
                    <a:pt x="2" y="4560"/>
                  </a:lnTo>
                  <a:lnTo>
                    <a:pt x="4" y="4549"/>
                  </a:lnTo>
                  <a:lnTo>
                    <a:pt x="8" y="4539"/>
                  </a:lnTo>
                  <a:lnTo>
                    <a:pt x="12" y="4529"/>
                  </a:lnTo>
                  <a:lnTo>
                    <a:pt x="17" y="4519"/>
                  </a:lnTo>
                  <a:lnTo>
                    <a:pt x="22" y="4509"/>
                  </a:lnTo>
                  <a:lnTo>
                    <a:pt x="28" y="4500"/>
                  </a:lnTo>
                  <a:lnTo>
                    <a:pt x="40" y="4482"/>
                  </a:lnTo>
                  <a:lnTo>
                    <a:pt x="55" y="4466"/>
                  </a:lnTo>
                  <a:lnTo>
                    <a:pt x="85" y="4434"/>
                  </a:lnTo>
                  <a:lnTo>
                    <a:pt x="114" y="4403"/>
                  </a:lnTo>
                  <a:lnTo>
                    <a:pt x="127" y="4389"/>
                  </a:lnTo>
                  <a:lnTo>
                    <a:pt x="138" y="4373"/>
                  </a:lnTo>
                  <a:lnTo>
                    <a:pt x="144" y="4365"/>
                  </a:lnTo>
                  <a:lnTo>
                    <a:pt x="147" y="4357"/>
                  </a:lnTo>
                  <a:lnTo>
                    <a:pt x="150" y="4348"/>
                  </a:lnTo>
                  <a:lnTo>
                    <a:pt x="154" y="4340"/>
                  </a:lnTo>
                  <a:lnTo>
                    <a:pt x="156" y="4328"/>
                  </a:lnTo>
                  <a:lnTo>
                    <a:pt x="158" y="4313"/>
                  </a:lnTo>
                  <a:lnTo>
                    <a:pt x="161" y="4297"/>
                  </a:lnTo>
                  <a:lnTo>
                    <a:pt x="162" y="4276"/>
                  </a:lnTo>
                  <a:lnTo>
                    <a:pt x="164" y="4233"/>
                  </a:lnTo>
                  <a:lnTo>
                    <a:pt x="165" y="4181"/>
                  </a:lnTo>
                  <a:lnTo>
                    <a:pt x="163" y="4065"/>
                  </a:lnTo>
                  <a:lnTo>
                    <a:pt x="159" y="3940"/>
                  </a:lnTo>
                  <a:lnTo>
                    <a:pt x="155" y="3817"/>
                  </a:lnTo>
                  <a:lnTo>
                    <a:pt x="150" y="3711"/>
                  </a:lnTo>
                  <a:lnTo>
                    <a:pt x="150" y="3666"/>
                  </a:lnTo>
                  <a:lnTo>
                    <a:pt x="150" y="3630"/>
                  </a:lnTo>
                  <a:lnTo>
                    <a:pt x="150" y="3614"/>
                  </a:lnTo>
                  <a:lnTo>
                    <a:pt x="152" y="3603"/>
                  </a:lnTo>
                  <a:lnTo>
                    <a:pt x="153" y="3593"/>
                  </a:lnTo>
                  <a:lnTo>
                    <a:pt x="154" y="3587"/>
                  </a:lnTo>
                  <a:lnTo>
                    <a:pt x="138" y="3557"/>
                  </a:lnTo>
                  <a:lnTo>
                    <a:pt x="123" y="3528"/>
                  </a:lnTo>
                  <a:lnTo>
                    <a:pt x="111" y="3499"/>
                  </a:lnTo>
                  <a:lnTo>
                    <a:pt x="100" y="3472"/>
                  </a:lnTo>
                  <a:lnTo>
                    <a:pt x="90" y="3446"/>
                  </a:lnTo>
                  <a:lnTo>
                    <a:pt x="80" y="3420"/>
                  </a:lnTo>
                  <a:lnTo>
                    <a:pt x="72" y="3394"/>
                  </a:lnTo>
                  <a:lnTo>
                    <a:pt x="66" y="3369"/>
                  </a:lnTo>
                  <a:lnTo>
                    <a:pt x="61" y="3345"/>
                  </a:lnTo>
                  <a:lnTo>
                    <a:pt x="56" y="3321"/>
                  </a:lnTo>
                  <a:lnTo>
                    <a:pt x="53" y="3297"/>
                  </a:lnTo>
                  <a:lnTo>
                    <a:pt x="49" y="3275"/>
                  </a:lnTo>
                  <a:lnTo>
                    <a:pt x="48" y="3251"/>
                  </a:lnTo>
                  <a:lnTo>
                    <a:pt x="48" y="3229"/>
                  </a:lnTo>
                  <a:lnTo>
                    <a:pt x="48" y="3206"/>
                  </a:lnTo>
                  <a:lnTo>
                    <a:pt x="49" y="3184"/>
                  </a:lnTo>
                  <a:lnTo>
                    <a:pt x="52" y="3160"/>
                  </a:lnTo>
                  <a:lnTo>
                    <a:pt x="54" y="3138"/>
                  </a:lnTo>
                  <a:lnTo>
                    <a:pt x="57" y="3115"/>
                  </a:lnTo>
                  <a:lnTo>
                    <a:pt x="62" y="3092"/>
                  </a:lnTo>
                  <a:lnTo>
                    <a:pt x="72" y="3045"/>
                  </a:lnTo>
                  <a:lnTo>
                    <a:pt x="85" y="2996"/>
                  </a:lnTo>
                  <a:lnTo>
                    <a:pt x="100" y="2946"/>
                  </a:lnTo>
                  <a:lnTo>
                    <a:pt x="117" y="2892"/>
                  </a:lnTo>
                  <a:lnTo>
                    <a:pt x="135" y="2836"/>
                  </a:lnTo>
                  <a:lnTo>
                    <a:pt x="154" y="2775"/>
                  </a:lnTo>
                  <a:lnTo>
                    <a:pt x="167" y="2728"/>
                  </a:lnTo>
                  <a:lnTo>
                    <a:pt x="180" y="2680"/>
                  </a:lnTo>
                  <a:lnTo>
                    <a:pt x="190" y="2629"/>
                  </a:lnTo>
                  <a:lnTo>
                    <a:pt x="198" y="2579"/>
                  </a:lnTo>
                  <a:lnTo>
                    <a:pt x="204" y="2526"/>
                  </a:lnTo>
                  <a:lnTo>
                    <a:pt x="210" y="2473"/>
                  </a:lnTo>
                  <a:lnTo>
                    <a:pt x="214" y="2419"/>
                  </a:lnTo>
                  <a:lnTo>
                    <a:pt x="218" y="2367"/>
                  </a:lnTo>
                  <a:lnTo>
                    <a:pt x="219" y="2313"/>
                  </a:lnTo>
                  <a:lnTo>
                    <a:pt x="220" y="2259"/>
                  </a:lnTo>
                  <a:lnTo>
                    <a:pt x="219" y="2206"/>
                  </a:lnTo>
                  <a:lnTo>
                    <a:pt x="218" y="2154"/>
                  </a:lnTo>
                  <a:lnTo>
                    <a:pt x="216" y="2103"/>
                  </a:lnTo>
                  <a:lnTo>
                    <a:pt x="213" y="2052"/>
                  </a:lnTo>
                  <a:lnTo>
                    <a:pt x="210" y="2004"/>
                  </a:lnTo>
                  <a:lnTo>
                    <a:pt x="205" y="1957"/>
                  </a:lnTo>
                  <a:lnTo>
                    <a:pt x="200" y="1896"/>
                  </a:lnTo>
                  <a:lnTo>
                    <a:pt x="194" y="1832"/>
                  </a:lnTo>
                  <a:lnTo>
                    <a:pt x="189" y="1766"/>
                  </a:lnTo>
                  <a:lnTo>
                    <a:pt x="183" y="1696"/>
                  </a:lnTo>
                  <a:lnTo>
                    <a:pt x="178" y="1624"/>
                  </a:lnTo>
                  <a:lnTo>
                    <a:pt x="174" y="1553"/>
                  </a:lnTo>
                  <a:lnTo>
                    <a:pt x="172" y="1480"/>
                  </a:lnTo>
                  <a:lnTo>
                    <a:pt x="169" y="1406"/>
                  </a:lnTo>
                  <a:lnTo>
                    <a:pt x="169" y="1333"/>
                  </a:lnTo>
                  <a:lnTo>
                    <a:pt x="171" y="1261"/>
                  </a:lnTo>
                  <a:lnTo>
                    <a:pt x="173" y="1225"/>
                  </a:lnTo>
                  <a:lnTo>
                    <a:pt x="174" y="1190"/>
                  </a:lnTo>
                  <a:lnTo>
                    <a:pt x="177" y="1155"/>
                  </a:lnTo>
                  <a:lnTo>
                    <a:pt x="181" y="1120"/>
                  </a:lnTo>
                  <a:lnTo>
                    <a:pt x="184" y="1087"/>
                  </a:lnTo>
                  <a:lnTo>
                    <a:pt x="189" y="1054"/>
                  </a:lnTo>
                  <a:lnTo>
                    <a:pt x="194" y="1022"/>
                  </a:lnTo>
                  <a:lnTo>
                    <a:pt x="200" y="990"/>
                  </a:lnTo>
                  <a:lnTo>
                    <a:pt x="207" y="960"/>
                  </a:lnTo>
                  <a:lnTo>
                    <a:pt x="214" y="931"/>
                  </a:lnTo>
                  <a:lnTo>
                    <a:pt x="223" y="903"/>
                  </a:lnTo>
                  <a:lnTo>
                    <a:pt x="232" y="874"/>
                  </a:lnTo>
                  <a:lnTo>
                    <a:pt x="241" y="872"/>
                  </a:lnTo>
                  <a:lnTo>
                    <a:pt x="251" y="869"/>
                  </a:lnTo>
                  <a:lnTo>
                    <a:pt x="262" y="865"/>
                  </a:lnTo>
                  <a:lnTo>
                    <a:pt x="272" y="862"/>
                  </a:lnTo>
                  <a:lnTo>
                    <a:pt x="280" y="842"/>
                  </a:lnTo>
                  <a:lnTo>
                    <a:pt x="286" y="824"/>
                  </a:lnTo>
                  <a:lnTo>
                    <a:pt x="291" y="808"/>
                  </a:lnTo>
                  <a:lnTo>
                    <a:pt x="294" y="794"/>
                  </a:lnTo>
                  <a:lnTo>
                    <a:pt x="296" y="780"/>
                  </a:lnTo>
                  <a:lnTo>
                    <a:pt x="296" y="766"/>
                  </a:lnTo>
                  <a:lnTo>
                    <a:pt x="295" y="751"/>
                  </a:lnTo>
                  <a:lnTo>
                    <a:pt x="294" y="733"/>
                  </a:lnTo>
                  <a:lnTo>
                    <a:pt x="272" y="724"/>
                  </a:lnTo>
                  <a:lnTo>
                    <a:pt x="250" y="716"/>
                  </a:lnTo>
                  <a:lnTo>
                    <a:pt x="229" y="711"/>
                  </a:lnTo>
                  <a:lnTo>
                    <a:pt x="209" y="707"/>
                  </a:lnTo>
                  <a:lnTo>
                    <a:pt x="168" y="702"/>
                  </a:lnTo>
                  <a:lnTo>
                    <a:pt x="127" y="697"/>
                  </a:lnTo>
                  <a:lnTo>
                    <a:pt x="122" y="657"/>
                  </a:lnTo>
                  <a:lnTo>
                    <a:pt x="118" y="617"/>
                  </a:lnTo>
                  <a:lnTo>
                    <a:pt x="116" y="578"/>
                  </a:lnTo>
                  <a:lnTo>
                    <a:pt x="113" y="539"/>
                  </a:lnTo>
                  <a:lnTo>
                    <a:pt x="113" y="501"/>
                  </a:lnTo>
                  <a:lnTo>
                    <a:pt x="113" y="462"/>
                  </a:lnTo>
                  <a:lnTo>
                    <a:pt x="114" y="424"/>
                  </a:lnTo>
                  <a:lnTo>
                    <a:pt x="116" y="386"/>
                  </a:lnTo>
                  <a:lnTo>
                    <a:pt x="121" y="311"/>
                  </a:lnTo>
                  <a:lnTo>
                    <a:pt x="128" y="237"/>
                  </a:lnTo>
                  <a:lnTo>
                    <a:pt x="135" y="162"/>
                  </a:lnTo>
                  <a:lnTo>
                    <a:pt x="143" y="86"/>
                  </a:lnTo>
                  <a:lnTo>
                    <a:pt x="149" y="68"/>
                  </a:lnTo>
                  <a:lnTo>
                    <a:pt x="157" y="54"/>
                  </a:lnTo>
                  <a:lnTo>
                    <a:pt x="166" y="40"/>
                  </a:lnTo>
                  <a:lnTo>
                    <a:pt x="174" y="29"/>
                  </a:lnTo>
                  <a:lnTo>
                    <a:pt x="184" y="20"/>
                  </a:lnTo>
                  <a:lnTo>
                    <a:pt x="194" y="12"/>
                  </a:lnTo>
                  <a:lnTo>
                    <a:pt x="204" y="7"/>
                  </a:lnTo>
                  <a:lnTo>
                    <a:pt x="216" y="2"/>
                  </a:lnTo>
                  <a:lnTo>
                    <a:pt x="228" y="0"/>
                  </a:lnTo>
                  <a:lnTo>
                    <a:pt x="240" y="0"/>
                  </a:lnTo>
                  <a:lnTo>
                    <a:pt x="255" y="0"/>
                  </a:lnTo>
                  <a:lnTo>
                    <a:pt x="269" y="2"/>
                  </a:lnTo>
                  <a:lnTo>
                    <a:pt x="284" y="7"/>
                  </a:lnTo>
                  <a:lnTo>
                    <a:pt x="301" y="11"/>
                  </a:lnTo>
                  <a:lnTo>
                    <a:pt x="319" y="18"/>
                  </a:lnTo>
                  <a:lnTo>
                    <a:pt x="337" y="25"/>
                  </a:lnTo>
                  <a:lnTo>
                    <a:pt x="342" y="44"/>
                  </a:lnTo>
                  <a:lnTo>
                    <a:pt x="348" y="63"/>
                  </a:lnTo>
                  <a:lnTo>
                    <a:pt x="353" y="82"/>
                  </a:lnTo>
                  <a:lnTo>
                    <a:pt x="356" y="101"/>
                  </a:lnTo>
                  <a:lnTo>
                    <a:pt x="362" y="139"/>
                  </a:lnTo>
                  <a:lnTo>
                    <a:pt x="365" y="177"/>
                  </a:lnTo>
                  <a:lnTo>
                    <a:pt x="368" y="215"/>
                  </a:lnTo>
                  <a:lnTo>
                    <a:pt x="370" y="256"/>
                  </a:lnTo>
                  <a:lnTo>
                    <a:pt x="372" y="296"/>
                  </a:lnTo>
                  <a:lnTo>
                    <a:pt x="374" y="339"/>
                  </a:lnTo>
                  <a:lnTo>
                    <a:pt x="369" y="477"/>
                  </a:lnTo>
                  <a:lnTo>
                    <a:pt x="366" y="606"/>
                  </a:lnTo>
                  <a:lnTo>
                    <a:pt x="362" y="728"/>
                  </a:lnTo>
                  <a:lnTo>
                    <a:pt x="358" y="843"/>
                  </a:lnTo>
                  <a:lnTo>
                    <a:pt x="355" y="951"/>
                  </a:lnTo>
                  <a:lnTo>
                    <a:pt x="351" y="1052"/>
                  </a:lnTo>
                  <a:lnTo>
                    <a:pt x="348" y="1147"/>
                  </a:lnTo>
                  <a:lnTo>
                    <a:pt x="345" y="1236"/>
                  </a:lnTo>
                  <a:lnTo>
                    <a:pt x="342" y="1320"/>
                  </a:lnTo>
                  <a:lnTo>
                    <a:pt x="339" y="1399"/>
                  </a:lnTo>
                  <a:lnTo>
                    <a:pt x="337" y="1473"/>
                  </a:lnTo>
                  <a:lnTo>
                    <a:pt x="336" y="1544"/>
                  </a:lnTo>
                  <a:lnTo>
                    <a:pt x="333" y="1610"/>
                  </a:lnTo>
                  <a:lnTo>
                    <a:pt x="332" y="1673"/>
                  </a:lnTo>
                  <a:lnTo>
                    <a:pt x="332" y="1733"/>
                  </a:lnTo>
                  <a:lnTo>
                    <a:pt x="331" y="1791"/>
                  </a:lnTo>
                  <a:lnTo>
                    <a:pt x="324" y="1832"/>
                  </a:lnTo>
                  <a:lnTo>
                    <a:pt x="318" y="1873"/>
                  </a:lnTo>
                  <a:lnTo>
                    <a:pt x="310" y="1913"/>
                  </a:lnTo>
                  <a:lnTo>
                    <a:pt x="303" y="1955"/>
                  </a:lnTo>
                  <a:lnTo>
                    <a:pt x="296" y="1996"/>
                  </a:lnTo>
                  <a:lnTo>
                    <a:pt x="290" y="2039"/>
                  </a:lnTo>
                  <a:lnTo>
                    <a:pt x="285" y="2081"/>
                  </a:lnTo>
                  <a:lnTo>
                    <a:pt x="283" y="2125"/>
                  </a:lnTo>
                  <a:lnTo>
                    <a:pt x="280" y="2172"/>
                  </a:lnTo>
                  <a:lnTo>
                    <a:pt x="275" y="2215"/>
                  </a:lnTo>
                  <a:lnTo>
                    <a:pt x="271" y="2258"/>
                  </a:lnTo>
                  <a:lnTo>
                    <a:pt x="266" y="2307"/>
                  </a:lnTo>
                  <a:lnTo>
                    <a:pt x="265" y="2336"/>
                  </a:lnTo>
                  <a:lnTo>
                    <a:pt x="263" y="2369"/>
                  </a:lnTo>
                  <a:lnTo>
                    <a:pt x="263" y="2406"/>
                  </a:lnTo>
                  <a:lnTo>
                    <a:pt x="262" y="2449"/>
                  </a:lnTo>
                  <a:lnTo>
                    <a:pt x="263" y="2497"/>
                  </a:lnTo>
                  <a:lnTo>
                    <a:pt x="264" y="2552"/>
                  </a:lnTo>
                  <a:lnTo>
                    <a:pt x="266" y="2614"/>
                  </a:lnTo>
                  <a:lnTo>
                    <a:pt x="269" y="2684"/>
                  </a:lnTo>
                  <a:lnTo>
                    <a:pt x="271" y="2705"/>
                  </a:lnTo>
                  <a:lnTo>
                    <a:pt x="273" y="2725"/>
                  </a:lnTo>
                  <a:lnTo>
                    <a:pt x="276" y="2745"/>
                  </a:lnTo>
                  <a:lnTo>
                    <a:pt x="280" y="2764"/>
                  </a:lnTo>
                  <a:lnTo>
                    <a:pt x="287" y="2802"/>
                  </a:lnTo>
                  <a:lnTo>
                    <a:pt x="299" y="2839"/>
                  </a:lnTo>
                  <a:lnTo>
                    <a:pt x="322" y="2912"/>
                  </a:lnTo>
                  <a:lnTo>
                    <a:pt x="348" y="2984"/>
                  </a:lnTo>
                  <a:lnTo>
                    <a:pt x="360" y="3020"/>
                  </a:lnTo>
                  <a:lnTo>
                    <a:pt x="372" y="3056"/>
                  </a:lnTo>
                  <a:lnTo>
                    <a:pt x="376" y="3074"/>
                  </a:lnTo>
                  <a:lnTo>
                    <a:pt x="381" y="3093"/>
                  </a:lnTo>
                  <a:lnTo>
                    <a:pt x="385" y="3111"/>
                  </a:lnTo>
                  <a:lnTo>
                    <a:pt x="387" y="3130"/>
                  </a:lnTo>
                  <a:lnTo>
                    <a:pt x="391" y="3149"/>
                  </a:lnTo>
                  <a:lnTo>
                    <a:pt x="392" y="3169"/>
                  </a:lnTo>
                  <a:lnTo>
                    <a:pt x="393" y="3188"/>
                  </a:lnTo>
                  <a:lnTo>
                    <a:pt x="394" y="3209"/>
                  </a:lnTo>
                  <a:lnTo>
                    <a:pt x="393" y="3229"/>
                  </a:lnTo>
                  <a:lnTo>
                    <a:pt x="391" y="3250"/>
                  </a:lnTo>
                  <a:lnTo>
                    <a:pt x="388" y="3270"/>
                  </a:lnTo>
                  <a:lnTo>
                    <a:pt x="385" y="3293"/>
                  </a:lnTo>
                  <a:lnTo>
                    <a:pt x="357" y="3355"/>
                  </a:lnTo>
                  <a:lnTo>
                    <a:pt x="336" y="3404"/>
                  </a:lnTo>
                  <a:lnTo>
                    <a:pt x="318" y="3441"/>
                  </a:lnTo>
                  <a:lnTo>
                    <a:pt x="303" y="3472"/>
                  </a:lnTo>
                  <a:lnTo>
                    <a:pt x="290" y="3499"/>
                  </a:lnTo>
                  <a:lnTo>
                    <a:pt x="275" y="3528"/>
                  </a:lnTo>
                  <a:lnTo>
                    <a:pt x="258" y="3559"/>
                  </a:lnTo>
                  <a:lnTo>
                    <a:pt x="238" y="3598"/>
                  </a:lnTo>
                  <a:lnTo>
                    <a:pt x="232" y="3653"/>
                  </a:lnTo>
                  <a:lnTo>
                    <a:pt x="229" y="3709"/>
                  </a:lnTo>
                  <a:lnTo>
                    <a:pt x="227" y="3768"/>
                  </a:lnTo>
                  <a:lnTo>
                    <a:pt x="226" y="3825"/>
                  </a:lnTo>
                  <a:lnTo>
                    <a:pt x="226" y="3885"/>
                  </a:lnTo>
                  <a:lnTo>
                    <a:pt x="226" y="3944"/>
                  </a:lnTo>
                  <a:lnTo>
                    <a:pt x="228" y="4004"/>
                  </a:lnTo>
                  <a:lnTo>
                    <a:pt x="230" y="4064"/>
                  </a:lnTo>
                  <a:lnTo>
                    <a:pt x="232" y="4125"/>
                  </a:lnTo>
                  <a:lnTo>
                    <a:pt x="236" y="4187"/>
                  </a:lnTo>
                  <a:lnTo>
                    <a:pt x="240" y="4247"/>
                  </a:lnTo>
                  <a:lnTo>
                    <a:pt x="244" y="4310"/>
                  </a:lnTo>
                  <a:lnTo>
                    <a:pt x="248" y="4372"/>
                  </a:lnTo>
                  <a:lnTo>
                    <a:pt x="254" y="4434"/>
                  </a:lnTo>
                  <a:lnTo>
                    <a:pt x="258" y="4496"/>
                  </a:lnTo>
                  <a:lnTo>
                    <a:pt x="263" y="4558"/>
                  </a:lnTo>
                  <a:lnTo>
                    <a:pt x="268" y="4572"/>
                  </a:lnTo>
                  <a:lnTo>
                    <a:pt x="273" y="4589"/>
                  </a:lnTo>
                  <a:lnTo>
                    <a:pt x="277" y="4608"/>
                  </a:lnTo>
                  <a:lnTo>
                    <a:pt x="280" y="4627"/>
                  </a:lnTo>
                  <a:lnTo>
                    <a:pt x="281" y="4635"/>
                  </a:lnTo>
                  <a:lnTo>
                    <a:pt x="280" y="4642"/>
                  </a:lnTo>
                  <a:lnTo>
                    <a:pt x="278" y="4649"/>
                  </a:lnTo>
                  <a:lnTo>
                    <a:pt x="275" y="4655"/>
                  </a:lnTo>
                  <a:lnTo>
                    <a:pt x="272" y="4658"/>
                  </a:lnTo>
                  <a:lnTo>
                    <a:pt x="267" y="4659"/>
                  </a:lnTo>
                  <a:lnTo>
                    <a:pt x="260" y="4659"/>
                  </a:lnTo>
                  <a:lnTo>
                    <a:pt x="253" y="4657"/>
                  </a:lnTo>
                  <a:close/>
                </a:path>
              </a:pathLst>
            </a:custGeom>
            <a:solidFill>
              <a:srgbClr val="96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43" name="Freeform 151"/>
            <p:cNvSpPr>
              <a:spLocks/>
            </p:cNvSpPr>
            <p:nvPr/>
          </p:nvSpPr>
          <p:spPr bwMode="auto">
            <a:xfrm>
              <a:off x="2212" y="747"/>
              <a:ext cx="99" cy="1165"/>
            </a:xfrm>
            <a:custGeom>
              <a:avLst/>
              <a:gdLst>
                <a:gd name="T0" fmla="*/ 147 w 394"/>
                <a:gd name="T1" fmla="*/ 4599 h 4659"/>
                <a:gd name="T2" fmla="*/ 85 w 394"/>
                <a:gd name="T3" fmla="*/ 4591 h 4659"/>
                <a:gd name="T4" fmla="*/ 21 w 394"/>
                <a:gd name="T5" fmla="*/ 4632 h 4659"/>
                <a:gd name="T6" fmla="*/ 8 w 394"/>
                <a:gd name="T7" fmla="*/ 4638 h 4659"/>
                <a:gd name="T8" fmla="*/ 0 w 394"/>
                <a:gd name="T9" fmla="*/ 4584 h 4659"/>
                <a:gd name="T10" fmla="*/ 12 w 394"/>
                <a:gd name="T11" fmla="*/ 4529 h 4659"/>
                <a:gd name="T12" fmla="*/ 55 w 394"/>
                <a:gd name="T13" fmla="*/ 4466 h 4659"/>
                <a:gd name="T14" fmla="*/ 144 w 394"/>
                <a:gd name="T15" fmla="*/ 4365 h 4659"/>
                <a:gd name="T16" fmla="*/ 158 w 394"/>
                <a:gd name="T17" fmla="*/ 4313 h 4659"/>
                <a:gd name="T18" fmla="*/ 163 w 394"/>
                <a:gd name="T19" fmla="*/ 4065 h 4659"/>
                <a:gd name="T20" fmla="*/ 150 w 394"/>
                <a:gd name="T21" fmla="*/ 3630 h 4659"/>
                <a:gd name="T22" fmla="*/ 138 w 394"/>
                <a:gd name="T23" fmla="*/ 3557 h 4659"/>
                <a:gd name="T24" fmla="*/ 80 w 394"/>
                <a:gd name="T25" fmla="*/ 3420 h 4659"/>
                <a:gd name="T26" fmla="*/ 53 w 394"/>
                <a:gd name="T27" fmla="*/ 3297 h 4659"/>
                <a:gd name="T28" fmla="*/ 49 w 394"/>
                <a:gd name="T29" fmla="*/ 3184 h 4659"/>
                <a:gd name="T30" fmla="*/ 72 w 394"/>
                <a:gd name="T31" fmla="*/ 3045 h 4659"/>
                <a:gd name="T32" fmla="*/ 154 w 394"/>
                <a:gd name="T33" fmla="*/ 2775 h 4659"/>
                <a:gd name="T34" fmla="*/ 204 w 394"/>
                <a:gd name="T35" fmla="*/ 2526 h 4659"/>
                <a:gd name="T36" fmla="*/ 220 w 394"/>
                <a:gd name="T37" fmla="*/ 2259 h 4659"/>
                <a:gd name="T38" fmla="*/ 210 w 394"/>
                <a:gd name="T39" fmla="*/ 2004 h 4659"/>
                <a:gd name="T40" fmla="*/ 183 w 394"/>
                <a:gd name="T41" fmla="*/ 1696 h 4659"/>
                <a:gd name="T42" fmla="*/ 169 w 394"/>
                <a:gd name="T43" fmla="*/ 1333 h 4659"/>
                <a:gd name="T44" fmla="*/ 181 w 394"/>
                <a:gd name="T45" fmla="*/ 1120 h 4659"/>
                <a:gd name="T46" fmla="*/ 207 w 394"/>
                <a:gd name="T47" fmla="*/ 960 h 4659"/>
                <a:gd name="T48" fmla="*/ 251 w 394"/>
                <a:gd name="T49" fmla="*/ 869 h 4659"/>
                <a:gd name="T50" fmla="*/ 291 w 394"/>
                <a:gd name="T51" fmla="*/ 808 h 4659"/>
                <a:gd name="T52" fmla="*/ 294 w 394"/>
                <a:gd name="T53" fmla="*/ 733 h 4659"/>
                <a:gd name="T54" fmla="*/ 168 w 394"/>
                <a:gd name="T55" fmla="*/ 702 h 4659"/>
                <a:gd name="T56" fmla="*/ 113 w 394"/>
                <a:gd name="T57" fmla="*/ 539 h 4659"/>
                <a:gd name="T58" fmla="*/ 121 w 394"/>
                <a:gd name="T59" fmla="*/ 311 h 4659"/>
                <a:gd name="T60" fmla="*/ 157 w 394"/>
                <a:gd name="T61" fmla="*/ 54 h 4659"/>
                <a:gd name="T62" fmla="*/ 204 w 394"/>
                <a:gd name="T63" fmla="*/ 7 h 4659"/>
                <a:gd name="T64" fmla="*/ 269 w 394"/>
                <a:gd name="T65" fmla="*/ 2 h 4659"/>
                <a:gd name="T66" fmla="*/ 342 w 394"/>
                <a:gd name="T67" fmla="*/ 44 h 4659"/>
                <a:gd name="T68" fmla="*/ 365 w 394"/>
                <a:gd name="T69" fmla="*/ 177 h 4659"/>
                <a:gd name="T70" fmla="*/ 369 w 394"/>
                <a:gd name="T71" fmla="*/ 477 h 4659"/>
                <a:gd name="T72" fmla="*/ 351 w 394"/>
                <a:gd name="T73" fmla="*/ 1052 h 4659"/>
                <a:gd name="T74" fmla="*/ 337 w 394"/>
                <a:gd name="T75" fmla="*/ 1473 h 4659"/>
                <a:gd name="T76" fmla="*/ 331 w 394"/>
                <a:gd name="T77" fmla="*/ 1791 h 4659"/>
                <a:gd name="T78" fmla="*/ 296 w 394"/>
                <a:gd name="T79" fmla="*/ 1996 h 4659"/>
                <a:gd name="T80" fmla="*/ 275 w 394"/>
                <a:gd name="T81" fmla="*/ 2215 h 4659"/>
                <a:gd name="T82" fmla="*/ 263 w 394"/>
                <a:gd name="T83" fmla="*/ 2406 h 4659"/>
                <a:gd name="T84" fmla="*/ 269 w 394"/>
                <a:gd name="T85" fmla="*/ 2684 h 4659"/>
                <a:gd name="T86" fmla="*/ 287 w 394"/>
                <a:gd name="T87" fmla="*/ 2802 h 4659"/>
                <a:gd name="T88" fmla="*/ 372 w 394"/>
                <a:gd name="T89" fmla="*/ 3056 h 4659"/>
                <a:gd name="T90" fmla="*/ 391 w 394"/>
                <a:gd name="T91" fmla="*/ 3149 h 4659"/>
                <a:gd name="T92" fmla="*/ 391 w 394"/>
                <a:gd name="T93" fmla="*/ 3250 h 4659"/>
                <a:gd name="T94" fmla="*/ 318 w 394"/>
                <a:gd name="T95" fmla="*/ 3441 h 4659"/>
                <a:gd name="T96" fmla="*/ 238 w 394"/>
                <a:gd name="T97" fmla="*/ 3598 h 4659"/>
                <a:gd name="T98" fmla="*/ 226 w 394"/>
                <a:gd name="T99" fmla="*/ 3885 h 4659"/>
                <a:gd name="T100" fmla="*/ 236 w 394"/>
                <a:gd name="T101" fmla="*/ 4187 h 4659"/>
                <a:gd name="T102" fmla="*/ 258 w 394"/>
                <a:gd name="T103" fmla="*/ 4496 h 4659"/>
                <a:gd name="T104" fmla="*/ 280 w 394"/>
                <a:gd name="T105" fmla="*/ 4627 h 4659"/>
                <a:gd name="T106" fmla="*/ 272 w 394"/>
                <a:gd name="T107" fmla="*/ 4658 h 4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4" h="4659">
                  <a:moveTo>
                    <a:pt x="253" y="4657"/>
                  </a:moveTo>
                  <a:lnTo>
                    <a:pt x="221" y="4640"/>
                  </a:lnTo>
                  <a:lnTo>
                    <a:pt x="194" y="4624"/>
                  </a:lnTo>
                  <a:lnTo>
                    <a:pt x="169" y="4610"/>
                  </a:lnTo>
                  <a:lnTo>
                    <a:pt x="147" y="4599"/>
                  </a:lnTo>
                  <a:lnTo>
                    <a:pt x="136" y="4594"/>
                  </a:lnTo>
                  <a:lnTo>
                    <a:pt x="123" y="4592"/>
                  </a:lnTo>
                  <a:lnTo>
                    <a:pt x="112" y="4590"/>
                  </a:lnTo>
                  <a:lnTo>
                    <a:pt x="99" y="4590"/>
                  </a:lnTo>
                  <a:lnTo>
                    <a:pt x="85" y="4591"/>
                  </a:lnTo>
                  <a:lnTo>
                    <a:pt x="71" y="4593"/>
                  </a:lnTo>
                  <a:lnTo>
                    <a:pt x="54" y="4599"/>
                  </a:lnTo>
                  <a:lnTo>
                    <a:pt x="37" y="4605"/>
                  </a:lnTo>
                  <a:lnTo>
                    <a:pt x="30" y="4619"/>
                  </a:lnTo>
                  <a:lnTo>
                    <a:pt x="21" y="4632"/>
                  </a:lnTo>
                  <a:lnTo>
                    <a:pt x="17" y="4638"/>
                  </a:lnTo>
                  <a:lnTo>
                    <a:pt x="12" y="4640"/>
                  </a:lnTo>
                  <a:lnTo>
                    <a:pt x="10" y="4640"/>
                  </a:lnTo>
                  <a:lnTo>
                    <a:pt x="9" y="4640"/>
                  </a:lnTo>
                  <a:lnTo>
                    <a:pt x="8" y="4638"/>
                  </a:lnTo>
                  <a:lnTo>
                    <a:pt x="7" y="4636"/>
                  </a:lnTo>
                  <a:lnTo>
                    <a:pt x="3" y="4622"/>
                  </a:lnTo>
                  <a:lnTo>
                    <a:pt x="1" y="4609"/>
                  </a:lnTo>
                  <a:lnTo>
                    <a:pt x="0" y="4595"/>
                  </a:lnTo>
                  <a:lnTo>
                    <a:pt x="0" y="4584"/>
                  </a:lnTo>
                  <a:lnTo>
                    <a:pt x="0" y="4572"/>
                  </a:lnTo>
                  <a:lnTo>
                    <a:pt x="2" y="4560"/>
                  </a:lnTo>
                  <a:lnTo>
                    <a:pt x="4" y="4549"/>
                  </a:lnTo>
                  <a:lnTo>
                    <a:pt x="8" y="4539"/>
                  </a:lnTo>
                  <a:lnTo>
                    <a:pt x="12" y="4529"/>
                  </a:lnTo>
                  <a:lnTo>
                    <a:pt x="17" y="4519"/>
                  </a:lnTo>
                  <a:lnTo>
                    <a:pt x="22" y="4509"/>
                  </a:lnTo>
                  <a:lnTo>
                    <a:pt x="28" y="4500"/>
                  </a:lnTo>
                  <a:lnTo>
                    <a:pt x="40" y="4482"/>
                  </a:lnTo>
                  <a:lnTo>
                    <a:pt x="55" y="4466"/>
                  </a:lnTo>
                  <a:lnTo>
                    <a:pt x="85" y="4434"/>
                  </a:lnTo>
                  <a:lnTo>
                    <a:pt x="114" y="4403"/>
                  </a:lnTo>
                  <a:lnTo>
                    <a:pt x="127" y="4389"/>
                  </a:lnTo>
                  <a:lnTo>
                    <a:pt x="138" y="4373"/>
                  </a:lnTo>
                  <a:lnTo>
                    <a:pt x="144" y="4365"/>
                  </a:lnTo>
                  <a:lnTo>
                    <a:pt x="147" y="4357"/>
                  </a:lnTo>
                  <a:lnTo>
                    <a:pt x="150" y="4348"/>
                  </a:lnTo>
                  <a:lnTo>
                    <a:pt x="154" y="4340"/>
                  </a:lnTo>
                  <a:lnTo>
                    <a:pt x="156" y="4328"/>
                  </a:lnTo>
                  <a:lnTo>
                    <a:pt x="158" y="4313"/>
                  </a:lnTo>
                  <a:lnTo>
                    <a:pt x="161" y="4297"/>
                  </a:lnTo>
                  <a:lnTo>
                    <a:pt x="162" y="4276"/>
                  </a:lnTo>
                  <a:lnTo>
                    <a:pt x="164" y="4233"/>
                  </a:lnTo>
                  <a:lnTo>
                    <a:pt x="165" y="4181"/>
                  </a:lnTo>
                  <a:lnTo>
                    <a:pt x="163" y="4065"/>
                  </a:lnTo>
                  <a:lnTo>
                    <a:pt x="159" y="3940"/>
                  </a:lnTo>
                  <a:lnTo>
                    <a:pt x="155" y="3817"/>
                  </a:lnTo>
                  <a:lnTo>
                    <a:pt x="150" y="3711"/>
                  </a:lnTo>
                  <a:lnTo>
                    <a:pt x="150" y="3666"/>
                  </a:lnTo>
                  <a:lnTo>
                    <a:pt x="150" y="3630"/>
                  </a:lnTo>
                  <a:lnTo>
                    <a:pt x="150" y="3614"/>
                  </a:lnTo>
                  <a:lnTo>
                    <a:pt x="152" y="3603"/>
                  </a:lnTo>
                  <a:lnTo>
                    <a:pt x="153" y="3593"/>
                  </a:lnTo>
                  <a:lnTo>
                    <a:pt x="154" y="3587"/>
                  </a:lnTo>
                  <a:lnTo>
                    <a:pt x="138" y="3557"/>
                  </a:lnTo>
                  <a:lnTo>
                    <a:pt x="123" y="3528"/>
                  </a:lnTo>
                  <a:lnTo>
                    <a:pt x="111" y="3499"/>
                  </a:lnTo>
                  <a:lnTo>
                    <a:pt x="100" y="3472"/>
                  </a:lnTo>
                  <a:lnTo>
                    <a:pt x="90" y="3446"/>
                  </a:lnTo>
                  <a:lnTo>
                    <a:pt x="80" y="3420"/>
                  </a:lnTo>
                  <a:lnTo>
                    <a:pt x="72" y="3394"/>
                  </a:lnTo>
                  <a:lnTo>
                    <a:pt x="66" y="3369"/>
                  </a:lnTo>
                  <a:lnTo>
                    <a:pt x="61" y="3345"/>
                  </a:lnTo>
                  <a:lnTo>
                    <a:pt x="56" y="3321"/>
                  </a:lnTo>
                  <a:lnTo>
                    <a:pt x="53" y="3297"/>
                  </a:lnTo>
                  <a:lnTo>
                    <a:pt x="49" y="3275"/>
                  </a:lnTo>
                  <a:lnTo>
                    <a:pt x="48" y="3251"/>
                  </a:lnTo>
                  <a:lnTo>
                    <a:pt x="48" y="3229"/>
                  </a:lnTo>
                  <a:lnTo>
                    <a:pt x="48" y="3206"/>
                  </a:lnTo>
                  <a:lnTo>
                    <a:pt x="49" y="3184"/>
                  </a:lnTo>
                  <a:lnTo>
                    <a:pt x="52" y="3160"/>
                  </a:lnTo>
                  <a:lnTo>
                    <a:pt x="54" y="3138"/>
                  </a:lnTo>
                  <a:lnTo>
                    <a:pt x="57" y="3115"/>
                  </a:lnTo>
                  <a:lnTo>
                    <a:pt x="62" y="3092"/>
                  </a:lnTo>
                  <a:lnTo>
                    <a:pt x="72" y="3045"/>
                  </a:lnTo>
                  <a:lnTo>
                    <a:pt x="85" y="2996"/>
                  </a:lnTo>
                  <a:lnTo>
                    <a:pt x="100" y="2946"/>
                  </a:lnTo>
                  <a:lnTo>
                    <a:pt x="117" y="2892"/>
                  </a:lnTo>
                  <a:lnTo>
                    <a:pt x="135" y="2836"/>
                  </a:lnTo>
                  <a:lnTo>
                    <a:pt x="154" y="2775"/>
                  </a:lnTo>
                  <a:lnTo>
                    <a:pt x="167" y="2728"/>
                  </a:lnTo>
                  <a:lnTo>
                    <a:pt x="180" y="2680"/>
                  </a:lnTo>
                  <a:lnTo>
                    <a:pt x="190" y="2629"/>
                  </a:lnTo>
                  <a:lnTo>
                    <a:pt x="198" y="2579"/>
                  </a:lnTo>
                  <a:lnTo>
                    <a:pt x="204" y="2526"/>
                  </a:lnTo>
                  <a:lnTo>
                    <a:pt x="210" y="2473"/>
                  </a:lnTo>
                  <a:lnTo>
                    <a:pt x="214" y="2419"/>
                  </a:lnTo>
                  <a:lnTo>
                    <a:pt x="218" y="2367"/>
                  </a:lnTo>
                  <a:lnTo>
                    <a:pt x="219" y="2313"/>
                  </a:lnTo>
                  <a:lnTo>
                    <a:pt x="220" y="2259"/>
                  </a:lnTo>
                  <a:lnTo>
                    <a:pt x="219" y="2206"/>
                  </a:lnTo>
                  <a:lnTo>
                    <a:pt x="218" y="2154"/>
                  </a:lnTo>
                  <a:lnTo>
                    <a:pt x="216" y="2103"/>
                  </a:lnTo>
                  <a:lnTo>
                    <a:pt x="213" y="2052"/>
                  </a:lnTo>
                  <a:lnTo>
                    <a:pt x="210" y="2004"/>
                  </a:lnTo>
                  <a:lnTo>
                    <a:pt x="205" y="1957"/>
                  </a:lnTo>
                  <a:lnTo>
                    <a:pt x="200" y="1896"/>
                  </a:lnTo>
                  <a:lnTo>
                    <a:pt x="194" y="1832"/>
                  </a:lnTo>
                  <a:lnTo>
                    <a:pt x="189" y="1766"/>
                  </a:lnTo>
                  <a:lnTo>
                    <a:pt x="183" y="1696"/>
                  </a:lnTo>
                  <a:lnTo>
                    <a:pt x="178" y="1624"/>
                  </a:lnTo>
                  <a:lnTo>
                    <a:pt x="174" y="1553"/>
                  </a:lnTo>
                  <a:lnTo>
                    <a:pt x="172" y="1480"/>
                  </a:lnTo>
                  <a:lnTo>
                    <a:pt x="169" y="1406"/>
                  </a:lnTo>
                  <a:lnTo>
                    <a:pt x="169" y="1333"/>
                  </a:lnTo>
                  <a:lnTo>
                    <a:pt x="171" y="1261"/>
                  </a:lnTo>
                  <a:lnTo>
                    <a:pt x="173" y="1225"/>
                  </a:lnTo>
                  <a:lnTo>
                    <a:pt x="174" y="1190"/>
                  </a:lnTo>
                  <a:lnTo>
                    <a:pt x="177" y="1155"/>
                  </a:lnTo>
                  <a:lnTo>
                    <a:pt x="181" y="1120"/>
                  </a:lnTo>
                  <a:lnTo>
                    <a:pt x="184" y="1087"/>
                  </a:lnTo>
                  <a:lnTo>
                    <a:pt x="189" y="1054"/>
                  </a:lnTo>
                  <a:lnTo>
                    <a:pt x="194" y="1022"/>
                  </a:lnTo>
                  <a:lnTo>
                    <a:pt x="200" y="990"/>
                  </a:lnTo>
                  <a:lnTo>
                    <a:pt x="207" y="960"/>
                  </a:lnTo>
                  <a:lnTo>
                    <a:pt x="214" y="931"/>
                  </a:lnTo>
                  <a:lnTo>
                    <a:pt x="223" y="903"/>
                  </a:lnTo>
                  <a:lnTo>
                    <a:pt x="232" y="874"/>
                  </a:lnTo>
                  <a:lnTo>
                    <a:pt x="241" y="872"/>
                  </a:lnTo>
                  <a:lnTo>
                    <a:pt x="251" y="869"/>
                  </a:lnTo>
                  <a:lnTo>
                    <a:pt x="262" y="865"/>
                  </a:lnTo>
                  <a:lnTo>
                    <a:pt x="272" y="862"/>
                  </a:lnTo>
                  <a:lnTo>
                    <a:pt x="280" y="842"/>
                  </a:lnTo>
                  <a:lnTo>
                    <a:pt x="286" y="824"/>
                  </a:lnTo>
                  <a:lnTo>
                    <a:pt x="291" y="808"/>
                  </a:lnTo>
                  <a:lnTo>
                    <a:pt x="294" y="794"/>
                  </a:lnTo>
                  <a:lnTo>
                    <a:pt x="296" y="780"/>
                  </a:lnTo>
                  <a:lnTo>
                    <a:pt x="296" y="766"/>
                  </a:lnTo>
                  <a:lnTo>
                    <a:pt x="295" y="751"/>
                  </a:lnTo>
                  <a:lnTo>
                    <a:pt x="294" y="733"/>
                  </a:lnTo>
                  <a:lnTo>
                    <a:pt x="272" y="724"/>
                  </a:lnTo>
                  <a:lnTo>
                    <a:pt x="250" y="716"/>
                  </a:lnTo>
                  <a:lnTo>
                    <a:pt x="229" y="711"/>
                  </a:lnTo>
                  <a:lnTo>
                    <a:pt x="209" y="707"/>
                  </a:lnTo>
                  <a:lnTo>
                    <a:pt x="168" y="702"/>
                  </a:lnTo>
                  <a:lnTo>
                    <a:pt x="127" y="697"/>
                  </a:lnTo>
                  <a:lnTo>
                    <a:pt x="122" y="657"/>
                  </a:lnTo>
                  <a:lnTo>
                    <a:pt x="118" y="617"/>
                  </a:lnTo>
                  <a:lnTo>
                    <a:pt x="116" y="578"/>
                  </a:lnTo>
                  <a:lnTo>
                    <a:pt x="113" y="539"/>
                  </a:lnTo>
                  <a:lnTo>
                    <a:pt x="113" y="501"/>
                  </a:lnTo>
                  <a:lnTo>
                    <a:pt x="113" y="462"/>
                  </a:lnTo>
                  <a:lnTo>
                    <a:pt x="114" y="424"/>
                  </a:lnTo>
                  <a:lnTo>
                    <a:pt x="116" y="386"/>
                  </a:lnTo>
                  <a:lnTo>
                    <a:pt x="121" y="311"/>
                  </a:lnTo>
                  <a:lnTo>
                    <a:pt x="128" y="237"/>
                  </a:lnTo>
                  <a:lnTo>
                    <a:pt x="135" y="162"/>
                  </a:lnTo>
                  <a:lnTo>
                    <a:pt x="143" y="86"/>
                  </a:lnTo>
                  <a:lnTo>
                    <a:pt x="149" y="68"/>
                  </a:lnTo>
                  <a:lnTo>
                    <a:pt x="157" y="54"/>
                  </a:lnTo>
                  <a:lnTo>
                    <a:pt x="166" y="40"/>
                  </a:lnTo>
                  <a:lnTo>
                    <a:pt x="174" y="29"/>
                  </a:lnTo>
                  <a:lnTo>
                    <a:pt x="184" y="20"/>
                  </a:lnTo>
                  <a:lnTo>
                    <a:pt x="194" y="12"/>
                  </a:lnTo>
                  <a:lnTo>
                    <a:pt x="204" y="7"/>
                  </a:lnTo>
                  <a:lnTo>
                    <a:pt x="216" y="2"/>
                  </a:lnTo>
                  <a:lnTo>
                    <a:pt x="228" y="0"/>
                  </a:lnTo>
                  <a:lnTo>
                    <a:pt x="240" y="0"/>
                  </a:lnTo>
                  <a:lnTo>
                    <a:pt x="255" y="0"/>
                  </a:lnTo>
                  <a:lnTo>
                    <a:pt x="269" y="2"/>
                  </a:lnTo>
                  <a:lnTo>
                    <a:pt x="284" y="7"/>
                  </a:lnTo>
                  <a:lnTo>
                    <a:pt x="301" y="11"/>
                  </a:lnTo>
                  <a:lnTo>
                    <a:pt x="319" y="18"/>
                  </a:lnTo>
                  <a:lnTo>
                    <a:pt x="337" y="25"/>
                  </a:lnTo>
                  <a:lnTo>
                    <a:pt x="342" y="44"/>
                  </a:lnTo>
                  <a:lnTo>
                    <a:pt x="348" y="63"/>
                  </a:lnTo>
                  <a:lnTo>
                    <a:pt x="353" y="82"/>
                  </a:lnTo>
                  <a:lnTo>
                    <a:pt x="356" y="101"/>
                  </a:lnTo>
                  <a:lnTo>
                    <a:pt x="362" y="139"/>
                  </a:lnTo>
                  <a:lnTo>
                    <a:pt x="365" y="177"/>
                  </a:lnTo>
                  <a:lnTo>
                    <a:pt x="368" y="215"/>
                  </a:lnTo>
                  <a:lnTo>
                    <a:pt x="370" y="256"/>
                  </a:lnTo>
                  <a:lnTo>
                    <a:pt x="372" y="296"/>
                  </a:lnTo>
                  <a:lnTo>
                    <a:pt x="374" y="339"/>
                  </a:lnTo>
                  <a:lnTo>
                    <a:pt x="369" y="477"/>
                  </a:lnTo>
                  <a:lnTo>
                    <a:pt x="366" y="606"/>
                  </a:lnTo>
                  <a:lnTo>
                    <a:pt x="362" y="728"/>
                  </a:lnTo>
                  <a:lnTo>
                    <a:pt x="358" y="843"/>
                  </a:lnTo>
                  <a:lnTo>
                    <a:pt x="355" y="951"/>
                  </a:lnTo>
                  <a:lnTo>
                    <a:pt x="351" y="1052"/>
                  </a:lnTo>
                  <a:lnTo>
                    <a:pt x="348" y="1147"/>
                  </a:lnTo>
                  <a:lnTo>
                    <a:pt x="345" y="1236"/>
                  </a:lnTo>
                  <a:lnTo>
                    <a:pt x="342" y="1320"/>
                  </a:lnTo>
                  <a:lnTo>
                    <a:pt x="339" y="1399"/>
                  </a:lnTo>
                  <a:lnTo>
                    <a:pt x="337" y="1473"/>
                  </a:lnTo>
                  <a:lnTo>
                    <a:pt x="336" y="1544"/>
                  </a:lnTo>
                  <a:lnTo>
                    <a:pt x="333" y="1610"/>
                  </a:lnTo>
                  <a:lnTo>
                    <a:pt x="332" y="1673"/>
                  </a:lnTo>
                  <a:lnTo>
                    <a:pt x="332" y="1733"/>
                  </a:lnTo>
                  <a:lnTo>
                    <a:pt x="331" y="1791"/>
                  </a:lnTo>
                  <a:lnTo>
                    <a:pt x="324" y="1832"/>
                  </a:lnTo>
                  <a:lnTo>
                    <a:pt x="318" y="1873"/>
                  </a:lnTo>
                  <a:lnTo>
                    <a:pt x="310" y="1913"/>
                  </a:lnTo>
                  <a:lnTo>
                    <a:pt x="303" y="1955"/>
                  </a:lnTo>
                  <a:lnTo>
                    <a:pt x="296" y="1996"/>
                  </a:lnTo>
                  <a:lnTo>
                    <a:pt x="290" y="2039"/>
                  </a:lnTo>
                  <a:lnTo>
                    <a:pt x="285" y="2081"/>
                  </a:lnTo>
                  <a:lnTo>
                    <a:pt x="283" y="2125"/>
                  </a:lnTo>
                  <a:lnTo>
                    <a:pt x="280" y="2172"/>
                  </a:lnTo>
                  <a:lnTo>
                    <a:pt x="275" y="2215"/>
                  </a:lnTo>
                  <a:lnTo>
                    <a:pt x="271" y="2258"/>
                  </a:lnTo>
                  <a:lnTo>
                    <a:pt x="266" y="2307"/>
                  </a:lnTo>
                  <a:lnTo>
                    <a:pt x="265" y="2336"/>
                  </a:lnTo>
                  <a:lnTo>
                    <a:pt x="263" y="2369"/>
                  </a:lnTo>
                  <a:lnTo>
                    <a:pt x="263" y="2406"/>
                  </a:lnTo>
                  <a:lnTo>
                    <a:pt x="262" y="2449"/>
                  </a:lnTo>
                  <a:lnTo>
                    <a:pt x="263" y="2497"/>
                  </a:lnTo>
                  <a:lnTo>
                    <a:pt x="264" y="2552"/>
                  </a:lnTo>
                  <a:lnTo>
                    <a:pt x="266" y="2614"/>
                  </a:lnTo>
                  <a:lnTo>
                    <a:pt x="269" y="2684"/>
                  </a:lnTo>
                  <a:lnTo>
                    <a:pt x="271" y="2705"/>
                  </a:lnTo>
                  <a:lnTo>
                    <a:pt x="273" y="2725"/>
                  </a:lnTo>
                  <a:lnTo>
                    <a:pt x="276" y="2745"/>
                  </a:lnTo>
                  <a:lnTo>
                    <a:pt x="280" y="2764"/>
                  </a:lnTo>
                  <a:lnTo>
                    <a:pt x="287" y="2802"/>
                  </a:lnTo>
                  <a:lnTo>
                    <a:pt x="299" y="2839"/>
                  </a:lnTo>
                  <a:lnTo>
                    <a:pt x="322" y="2912"/>
                  </a:lnTo>
                  <a:lnTo>
                    <a:pt x="348" y="2984"/>
                  </a:lnTo>
                  <a:lnTo>
                    <a:pt x="360" y="3020"/>
                  </a:lnTo>
                  <a:lnTo>
                    <a:pt x="372" y="3056"/>
                  </a:lnTo>
                  <a:lnTo>
                    <a:pt x="376" y="3074"/>
                  </a:lnTo>
                  <a:lnTo>
                    <a:pt x="381" y="3093"/>
                  </a:lnTo>
                  <a:lnTo>
                    <a:pt x="385" y="3111"/>
                  </a:lnTo>
                  <a:lnTo>
                    <a:pt x="387" y="3130"/>
                  </a:lnTo>
                  <a:lnTo>
                    <a:pt x="391" y="3149"/>
                  </a:lnTo>
                  <a:lnTo>
                    <a:pt x="392" y="3169"/>
                  </a:lnTo>
                  <a:lnTo>
                    <a:pt x="393" y="3188"/>
                  </a:lnTo>
                  <a:lnTo>
                    <a:pt x="394" y="3209"/>
                  </a:lnTo>
                  <a:lnTo>
                    <a:pt x="393" y="3229"/>
                  </a:lnTo>
                  <a:lnTo>
                    <a:pt x="391" y="3250"/>
                  </a:lnTo>
                  <a:lnTo>
                    <a:pt x="388" y="3270"/>
                  </a:lnTo>
                  <a:lnTo>
                    <a:pt x="385" y="3293"/>
                  </a:lnTo>
                  <a:lnTo>
                    <a:pt x="357" y="3355"/>
                  </a:lnTo>
                  <a:lnTo>
                    <a:pt x="336" y="3404"/>
                  </a:lnTo>
                  <a:lnTo>
                    <a:pt x="318" y="3441"/>
                  </a:lnTo>
                  <a:lnTo>
                    <a:pt x="303" y="3472"/>
                  </a:lnTo>
                  <a:lnTo>
                    <a:pt x="290" y="3499"/>
                  </a:lnTo>
                  <a:lnTo>
                    <a:pt x="275" y="3528"/>
                  </a:lnTo>
                  <a:lnTo>
                    <a:pt x="258" y="3559"/>
                  </a:lnTo>
                  <a:lnTo>
                    <a:pt x="238" y="3598"/>
                  </a:lnTo>
                  <a:lnTo>
                    <a:pt x="232" y="3653"/>
                  </a:lnTo>
                  <a:lnTo>
                    <a:pt x="229" y="3709"/>
                  </a:lnTo>
                  <a:lnTo>
                    <a:pt x="227" y="3768"/>
                  </a:lnTo>
                  <a:lnTo>
                    <a:pt x="226" y="3825"/>
                  </a:lnTo>
                  <a:lnTo>
                    <a:pt x="226" y="3885"/>
                  </a:lnTo>
                  <a:lnTo>
                    <a:pt x="226" y="3944"/>
                  </a:lnTo>
                  <a:lnTo>
                    <a:pt x="228" y="4004"/>
                  </a:lnTo>
                  <a:lnTo>
                    <a:pt x="230" y="4064"/>
                  </a:lnTo>
                  <a:lnTo>
                    <a:pt x="232" y="4125"/>
                  </a:lnTo>
                  <a:lnTo>
                    <a:pt x="236" y="4187"/>
                  </a:lnTo>
                  <a:lnTo>
                    <a:pt x="240" y="4247"/>
                  </a:lnTo>
                  <a:lnTo>
                    <a:pt x="244" y="4310"/>
                  </a:lnTo>
                  <a:lnTo>
                    <a:pt x="248" y="4372"/>
                  </a:lnTo>
                  <a:lnTo>
                    <a:pt x="254" y="4434"/>
                  </a:lnTo>
                  <a:lnTo>
                    <a:pt x="258" y="4496"/>
                  </a:lnTo>
                  <a:lnTo>
                    <a:pt x="263" y="4558"/>
                  </a:lnTo>
                  <a:lnTo>
                    <a:pt x="268" y="4572"/>
                  </a:lnTo>
                  <a:lnTo>
                    <a:pt x="273" y="4589"/>
                  </a:lnTo>
                  <a:lnTo>
                    <a:pt x="277" y="4608"/>
                  </a:lnTo>
                  <a:lnTo>
                    <a:pt x="280" y="4627"/>
                  </a:lnTo>
                  <a:lnTo>
                    <a:pt x="281" y="4635"/>
                  </a:lnTo>
                  <a:lnTo>
                    <a:pt x="280" y="4642"/>
                  </a:lnTo>
                  <a:lnTo>
                    <a:pt x="278" y="4649"/>
                  </a:lnTo>
                  <a:lnTo>
                    <a:pt x="275" y="4655"/>
                  </a:lnTo>
                  <a:lnTo>
                    <a:pt x="272" y="4658"/>
                  </a:lnTo>
                  <a:lnTo>
                    <a:pt x="267" y="4659"/>
                  </a:lnTo>
                  <a:lnTo>
                    <a:pt x="260" y="4659"/>
                  </a:lnTo>
                  <a:lnTo>
                    <a:pt x="253" y="4657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44" name="Freeform 152"/>
            <p:cNvSpPr>
              <a:spLocks/>
            </p:cNvSpPr>
            <p:nvPr/>
          </p:nvSpPr>
          <p:spPr bwMode="auto">
            <a:xfrm>
              <a:off x="3083" y="746"/>
              <a:ext cx="136" cy="1163"/>
            </a:xfrm>
            <a:custGeom>
              <a:avLst/>
              <a:gdLst>
                <a:gd name="T0" fmla="*/ 8 w 545"/>
                <a:gd name="T1" fmla="*/ 4579 h 4651"/>
                <a:gd name="T2" fmla="*/ 35 w 545"/>
                <a:gd name="T3" fmla="*/ 4528 h 4651"/>
                <a:gd name="T4" fmla="*/ 91 w 545"/>
                <a:gd name="T5" fmla="*/ 4480 h 4651"/>
                <a:gd name="T6" fmla="*/ 147 w 545"/>
                <a:gd name="T7" fmla="*/ 4434 h 4651"/>
                <a:gd name="T8" fmla="*/ 172 w 545"/>
                <a:gd name="T9" fmla="*/ 4386 h 4651"/>
                <a:gd name="T10" fmla="*/ 177 w 545"/>
                <a:gd name="T11" fmla="*/ 4282 h 4651"/>
                <a:gd name="T12" fmla="*/ 183 w 545"/>
                <a:gd name="T13" fmla="*/ 3720 h 4651"/>
                <a:gd name="T14" fmla="*/ 176 w 545"/>
                <a:gd name="T15" fmla="*/ 3620 h 4651"/>
                <a:gd name="T16" fmla="*/ 129 w 545"/>
                <a:gd name="T17" fmla="*/ 3471 h 4651"/>
                <a:gd name="T18" fmla="*/ 105 w 545"/>
                <a:gd name="T19" fmla="*/ 3333 h 4651"/>
                <a:gd name="T20" fmla="*/ 107 w 545"/>
                <a:gd name="T21" fmla="*/ 3225 h 4651"/>
                <a:gd name="T22" fmla="*/ 144 w 545"/>
                <a:gd name="T23" fmla="*/ 3056 h 4651"/>
                <a:gd name="T24" fmla="*/ 190 w 545"/>
                <a:gd name="T25" fmla="*/ 2802 h 4651"/>
                <a:gd name="T26" fmla="*/ 216 w 545"/>
                <a:gd name="T27" fmla="*/ 2489 h 4651"/>
                <a:gd name="T28" fmla="*/ 233 w 545"/>
                <a:gd name="T29" fmla="*/ 1830 h 4651"/>
                <a:gd name="T30" fmla="*/ 233 w 545"/>
                <a:gd name="T31" fmla="*/ 1120 h 4651"/>
                <a:gd name="T32" fmla="*/ 252 w 545"/>
                <a:gd name="T33" fmla="*/ 563 h 4651"/>
                <a:gd name="T34" fmla="*/ 275 w 545"/>
                <a:gd name="T35" fmla="*/ 257 h 4651"/>
                <a:gd name="T36" fmla="*/ 297 w 545"/>
                <a:gd name="T37" fmla="*/ 134 h 4651"/>
                <a:gd name="T38" fmla="*/ 331 w 545"/>
                <a:gd name="T39" fmla="*/ 51 h 4651"/>
                <a:gd name="T40" fmla="*/ 389 w 545"/>
                <a:gd name="T41" fmla="*/ 4 h 4651"/>
                <a:gd name="T42" fmla="*/ 473 w 545"/>
                <a:gd name="T43" fmla="*/ 12 h 4651"/>
                <a:gd name="T44" fmla="*/ 512 w 545"/>
                <a:gd name="T45" fmla="*/ 88 h 4651"/>
                <a:gd name="T46" fmla="*/ 542 w 545"/>
                <a:gd name="T47" fmla="*/ 351 h 4651"/>
                <a:gd name="T48" fmla="*/ 537 w 545"/>
                <a:gd name="T49" fmla="*/ 586 h 4651"/>
                <a:gd name="T50" fmla="*/ 514 w 545"/>
                <a:gd name="T51" fmla="*/ 707 h 4651"/>
                <a:gd name="T52" fmla="*/ 473 w 545"/>
                <a:gd name="T53" fmla="*/ 786 h 4651"/>
                <a:gd name="T54" fmla="*/ 383 w 545"/>
                <a:gd name="T55" fmla="*/ 798 h 4651"/>
                <a:gd name="T56" fmla="*/ 345 w 545"/>
                <a:gd name="T57" fmla="*/ 832 h 4651"/>
                <a:gd name="T58" fmla="*/ 336 w 545"/>
                <a:gd name="T59" fmla="*/ 897 h 4651"/>
                <a:gd name="T60" fmla="*/ 375 w 545"/>
                <a:gd name="T61" fmla="*/ 982 h 4651"/>
                <a:gd name="T62" fmla="*/ 395 w 545"/>
                <a:gd name="T63" fmla="*/ 1089 h 4651"/>
                <a:gd name="T64" fmla="*/ 402 w 545"/>
                <a:gd name="T65" fmla="*/ 1304 h 4651"/>
                <a:gd name="T66" fmla="*/ 374 w 545"/>
                <a:gd name="T67" fmla="*/ 1678 h 4651"/>
                <a:gd name="T68" fmla="*/ 320 w 545"/>
                <a:gd name="T69" fmla="*/ 2091 h 4651"/>
                <a:gd name="T70" fmla="*/ 299 w 545"/>
                <a:gd name="T71" fmla="*/ 2401 h 4651"/>
                <a:gd name="T72" fmla="*/ 298 w 545"/>
                <a:gd name="T73" fmla="*/ 2620 h 4651"/>
                <a:gd name="T74" fmla="*/ 332 w 545"/>
                <a:gd name="T75" fmla="*/ 2792 h 4651"/>
                <a:gd name="T76" fmla="*/ 393 w 545"/>
                <a:gd name="T77" fmla="*/ 2908 h 4651"/>
                <a:gd name="T78" fmla="*/ 430 w 545"/>
                <a:gd name="T79" fmla="*/ 3020 h 4651"/>
                <a:gd name="T80" fmla="*/ 444 w 545"/>
                <a:gd name="T81" fmla="*/ 3131 h 4651"/>
                <a:gd name="T82" fmla="*/ 436 w 545"/>
                <a:gd name="T83" fmla="*/ 3244 h 4651"/>
                <a:gd name="T84" fmla="*/ 409 w 545"/>
                <a:gd name="T85" fmla="*/ 3362 h 4651"/>
                <a:gd name="T86" fmla="*/ 345 w 545"/>
                <a:gd name="T87" fmla="*/ 3531 h 4651"/>
                <a:gd name="T88" fmla="*/ 257 w 545"/>
                <a:gd name="T89" fmla="*/ 3662 h 4651"/>
                <a:gd name="T90" fmla="*/ 248 w 545"/>
                <a:gd name="T91" fmla="*/ 3754 h 4651"/>
                <a:gd name="T92" fmla="*/ 238 w 545"/>
                <a:gd name="T93" fmla="*/ 4071 h 4651"/>
                <a:gd name="T94" fmla="*/ 228 w 545"/>
                <a:gd name="T95" fmla="*/ 4366 h 4651"/>
                <a:gd name="T96" fmla="*/ 257 w 545"/>
                <a:gd name="T97" fmla="*/ 4519 h 4651"/>
                <a:gd name="T98" fmla="*/ 307 w 545"/>
                <a:gd name="T99" fmla="*/ 4614 h 4651"/>
                <a:gd name="T100" fmla="*/ 321 w 545"/>
                <a:gd name="T101" fmla="*/ 4642 h 4651"/>
                <a:gd name="T102" fmla="*/ 294 w 545"/>
                <a:gd name="T103" fmla="*/ 4643 h 4651"/>
                <a:gd name="T104" fmla="*/ 193 w 545"/>
                <a:gd name="T105" fmla="*/ 4606 h 4651"/>
                <a:gd name="T106" fmla="*/ 131 w 545"/>
                <a:gd name="T107" fmla="*/ 4592 h 4651"/>
                <a:gd name="T108" fmla="*/ 101 w 545"/>
                <a:gd name="T109" fmla="*/ 4605 h 4651"/>
                <a:gd name="T110" fmla="*/ 74 w 545"/>
                <a:gd name="T111" fmla="*/ 4631 h 4651"/>
                <a:gd name="T112" fmla="*/ 24 w 545"/>
                <a:gd name="T113" fmla="*/ 4650 h 4651"/>
                <a:gd name="T114" fmla="*/ 1 w 545"/>
                <a:gd name="T115" fmla="*/ 4642 h 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5" h="4651">
                  <a:moveTo>
                    <a:pt x="0" y="4638"/>
                  </a:moveTo>
                  <a:lnTo>
                    <a:pt x="1" y="4622"/>
                  </a:lnTo>
                  <a:lnTo>
                    <a:pt x="2" y="4606"/>
                  </a:lnTo>
                  <a:lnTo>
                    <a:pt x="5" y="4592"/>
                  </a:lnTo>
                  <a:lnTo>
                    <a:pt x="8" y="4579"/>
                  </a:lnTo>
                  <a:lnTo>
                    <a:pt x="11" y="4567"/>
                  </a:lnTo>
                  <a:lnTo>
                    <a:pt x="17" y="4556"/>
                  </a:lnTo>
                  <a:lnTo>
                    <a:pt x="23" y="4546"/>
                  </a:lnTo>
                  <a:lnTo>
                    <a:pt x="28" y="4537"/>
                  </a:lnTo>
                  <a:lnTo>
                    <a:pt x="35" y="4528"/>
                  </a:lnTo>
                  <a:lnTo>
                    <a:pt x="43" y="4520"/>
                  </a:lnTo>
                  <a:lnTo>
                    <a:pt x="49" y="4513"/>
                  </a:lnTo>
                  <a:lnTo>
                    <a:pt x="57" y="4505"/>
                  </a:lnTo>
                  <a:lnTo>
                    <a:pt x="74" y="4493"/>
                  </a:lnTo>
                  <a:lnTo>
                    <a:pt x="91" y="4480"/>
                  </a:lnTo>
                  <a:lnTo>
                    <a:pt x="109" y="4468"/>
                  </a:lnTo>
                  <a:lnTo>
                    <a:pt x="125" y="4456"/>
                  </a:lnTo>
                  <a:lnTo>
                    <a:pt x="133" y="4449"/>
                  </a:lnTo>
                  <a:lnTo>
                    <a:pt x="140" y="4441"/>
                  </a:lnTo>
                  <a:lnTo>
                    <a:pt x="147" y="4434"/>
                  </a:lnTo>
                  <a:lnTo>
                    <a:pt x="153" y="4425"/>
                  </a:lnTo>
                  <a:lnTo>
                    <a:pt x="160" y="4418"/>
                  </a:lnTo>
                  <a:lnTo>
                    <a:pt x="164" y="4408"/>
                  </a:lnTo>
                  <a:lnTo>
                    <a:pt x="169" y="4397"/>
                  </a:lnTo>
                  <a:lnTo>
                    <a:pt x="172" y="4386"/>
                  </a:lnTo>
                  <a:lnTo>
                    <a:pt x="175" y="4374"/>
                  </a:lnTo>
                  <a:lnTo>
                    <a:pt x="177" y="4361"/>
                  </a:lnTo>
                  <a:lnTo>
                    <a:pt x="177" y="4347"/>
                  </a:lnTo>
                  <a:lnTo>
                    <a:pt x="177" y="4331"/>
                  </a:lnTo>
                  <a:lnTo>
                    <a:pt x="177" y="4282"/>
                  </a:lnTo>
                  <a:lnTo>
                    <a:pt x="179" y="4191"/>
                  </a:lnTo>
                  <a:lnTo>
                    <a:pt x="180" y="4076"/>
                  </a:lnTo>
                  <a:lnTo>
                    <a:pt x="182" y="3949"/>
                  </a:lnTo>
                  <a:lnTo>
                    <a:pt x="183" y="3826"/>
                  </a:lnTo>
                  <a:lnTo>
                    <a:pt x="183" y="3720"/>
                  </a:lnTo>
                  <a:lnTo>
                    <a:pt x="182" y="3679"/>
                  </a:lnTo>
                  <a:lnTo>
                    <a:pt x="180" y="3646"/>
                  </a:lnTo>
                  <a:lnTo>
                    <a:pt x="179" y="3635"/>
                  </a:lnTo>
                  <a:lnTo>
                    <a:pt x="177" y="3626"/>
                  </a:lnTo>
                  <a:lnTo>
                    <a:pt x="176" y="3620"/>
                  </a:lnTo>
                  <a:lnTo>
                    <a:pt x="174" y="3619"/>
                  </a:lnTo>
                  <a:lnTo>
                    <a:pt x="161" y="3578"/>
                  </a:lnTo>
                  <a:lnTo>
                    <a:pt x="148" y="3540"/>
                  </a:lnTo>
                  <a:lnTo>
                    <a:pt x="138" y="3504"/>
                  </a:lnTo>
                  <a:lnTo>
                    <a:pt x="129" y="3471"/>
                  </a:lnTo>
                  <a:lnTo>
                    <a:pt x="121" y="3440"/>
                  </a:lnTo>
                  <a:lnTo>
                    <a:pt x="116" y="3411"/>
                  </a:lnTo>
                  <a:lnTo>
                    <a:pt x="111" y="3382"/>
                  </a:lnTo>
                  <a:lnTo>
                    <a:pt x="107" y="3357"/>
                  </a:lnTo>
                  <a:lnTo>
                    <a:pt x="105" y="3333"/>
                  </a:lnTo>
                  <a:lnTo>
                    <a:pt x="103" y="3309"/>
                  </a:lnTo>
                  <a:lnTo>
                    <a:pt x="102" y="3287"/>
                  </a:lnTo>
                  <a:lnTo>
                    <a:pt x="103" y="3266"/>
                  </a:lnTo>
                  <a:lnTo>
                    <a:pt x="105" y="3245"/>
                  </a:lnTo>
                  <a:lnTo>
                    <a:pt x="107" y="3225"/>
                  </a:lnTo>
                  <a:lnTo>
                    <a:pt x="109" y="3205"/>
                  </a:lnTo>
                  <a:lnTo>
                    <a:pt x="112" y="3185"/>
                  </a:lnTo>
                  <a:lnTo>
                    <a:pt x="121" y="3144"/>
                  </a:lnTo>
                  <a:lnTo>
                    <a:pt x="131" y="3102"/>
                  </a:lnTo>
                  <a:lnTo>
                    <a:pt x="144" y="3056"/>
                  </a:lnTo>
                  <a:lnTo>
                    <a:pt x="155" y="3004"/>
                  </a:lnTo>
                  <a:lnTo>
                    <a:pt x="167" y="2946"/>
                  </a:lnTo>
                  <a:lnTo>
                    <a:pt x="180" y="2878"/>
                  </a:lnTo>
                  <a:lnTo>
                    <a:pt x="185" y="2841"/>
                  </a:lnTo>
                  <a:lnTo>
                    <a:pt x="190" y="2802"/>
                  </a:lnTo>
                  <a:lnTo>
                    <a:pt x="195" y="2759"/>
                  </a:lnTo>
                  <a:lnTo>
                    <a:pt x="199" y="2713"/>
                  </a:lnTo>
                  <a:lnTo>
                    <a:pt x="206" y="2638"/>
                  </a:lnTo>
                  <a:lnTo>
                    <a:pt x="211" y="2563"/>
                  </a:lnTo>
                  <a:lnTo>
                    <a:pt x="216" y="2489"/>
                  </a:lnTo>
                  <a:lnTo>
                    <a:pt x="219" y="2413"/>
                  </a:lnTo>
                  <a:lnTo>
                    <a:pt x="226" y="2266"/>
                  </a:lnTo>
                  <a:lnTo>
                    <a:pt x="229" y="2119"/>
                  </a:lnTo>
                  <a:lnTo>
                    <a:pt x="231" y="1975"/>
                  </a:lnTo>
                  <a:lnTo>
                    <a:pt x="233" y="1830"/>
                  </a:lnTo>
                  <a:lnTo>
                    <a:pt x="233" y="1686"/>
                  </a:lnTo>
                  <a:lnTo>
                    <a:pt x="233" y="1543"/>
                  </a:lnTo>
                  <a:lnTo>
                    <a:pt x="233" y="1402"/>
                  </a:lnTo>
                  <a:lnTo>
                    <a:pt x="233" y="1260"/>
                  </a:lnTo>
                  <a:lnTo>
                    <a:pt x="233" y="1120"/>
                  </a:lnTo>
                  <a:lnTo>
                    <a:pt x="235" y="980"/>
                  </a:lnTo>
                  <a:lnTo>
                    <a:pt x="238" y="841"/>
                  </a:lnTo>
                  <a:lnTo>
                    <a:pt x="244" y="701"/>
                  </a:lnTo>
                  <a:lnTo>
                    <a:pt x="247" y="632"/>
                  </a:lnTo>
                  <a:lnTo>
                    <a:pt x="252" y="563"/>
                  </a:lnTo>
                  <a:lnTo>
                    <a:pt x="256" y="494"/>
                  </a:lnTo>
                  <a:lnTo>
                    <a:pt x="263" y="424"/>
                  </a:lnTo>
                  <a:lnTo>
                    <a:pt x="266" y="370"/>
                  </a:lnTo>
                  <a:lnTo>
                    <a:pt x="272" y="297"/>
                  </a:lnTo>
                  <a:lnTo>
                    <a:pt x="275" y="257"/>
                  </a:lnTo>
                  <a:lnTo>
                    <a:pt x="281" y="215"/>
                  </a:lnTo>
                  <a:lnTo>
                    <a:pt x="284" y="195"/>
                  </a:lnTo>
                  <a:lnTo>
                    <a:pt x="288" y="175"/>
                  </a:lnTo>
                  <a:lnTo>
                    <a:pt x="292" y="155"/>
                  </a:lnTo>
                  <a:lnTo>
                    <a:pt x="297" y="134"/>
                  </a:lnTo>
                  <a:lnTo>
                    <a:pt x="302" y="116"/>
                  </a:lnTo>
                  <a:lnTo>
                    <a:pt x="309" y="98"/>
                  </a:lnTo>
                  <a:lnTo>
                    <a:pt x="316" y="82"/>
                  </a:lnTo>
                  <a:lnTo>
                    <a:pt x="323" y="66"/>
                  </a:lnTo>
                  <a:lnTo>
                    <a:pt x="331" y="51"/>
                  </a:lnTo>
                  <a:lnTo>
                    <a:pt x="341" y="38"/>
                  </a:lnTo>
                  <a:lnTo>
                    <a:pt x="352" y="27"/>
                  </a:lnTo>
                  <a:lnTo>
                    <a:pt x="363" y="16"/>
                  </a:lnTo>
                  <a:lnTo>
                    <a:pt x="375" y="10"/>
                  </a:lnTo>
                  <a:lnTo>
                    <a:pt x="389" y="4"/>
                  </a:lnTo>
                  <a:lnTo>
                    <a:pt x="403" y="1"/>
                  </a:lnTo>
                  <a:lnTo>
                    <a:pt x="419" y="0"/>
                  </a:lnTo>
                  <a:lnTo>
                    <a:pt x="436" y="1"/>
                  </a:lnTo>
                  <a:lnTo>
                    <a:pt x="454" y="5"/>
                  </a:lnTo>
                  <a:lnTo>
                    <a:pt x="473" y="12"/>
                  </a:lnTo>
                  <a:lnTo>
                    <a:pt x="493" y="22"/>
                  </a:lnTo>
                  <a:lnTo>
                    <a:pt x="499" y="36"/>
                  </a:lnTo>
                  <a:lnTo>
                    <a:pt x="503" y="51"/>
                  </a:lnTo>
                  <a:lnTo>
                    <a:pt x="508" y="68"/>
                  </a:lnTo>
                  <a:lnTo>
                    <a:pt x="512" y="88"/>
                  </a:lnTo>
                  <a:lnTo>
                    <a:pt x="521" y="131"/>
                  </a:lnTo>
                  <a:lnTo>
                    <a:pt x="528" y="180"/>
                  </a:lnTo>
                  <a:lnTo>
                    <a:pt x="535" y="234"/>
                  </a:lnTo>
                  <a:lnTo>
                    <a:pt x="539" y="292"/>
                  </a:lnTo>
                  <a:lnTo>
                    <a:pt x="542" y="351"/>
                  </a:lnTo>
                  <a:lnTo>
                    <a:pt x="545" y="411"/>
                  </a:lnTo>
                  <a:lnTo>
                    <a:pt x="545" y="471"/>
                  </a:lnTo>
                  <a:lnTo>
                    <a:pt x="541" y="530"/>
                  </a:lnTo>
                  <a:lnTo>
                    <a:pt x="540" y="558"/>
                  </a:lnTo>
                  <a:lnTo>
                    <a:pt x="537" y="586"/>
                  </a:lnTo>
                  <a:lnTo>
                    <a:pt x="533" y="613"/>
                  </a:lnTo>
                  <a:lnTo>
                    <a:pt x="530" y="638"/>
                  </a:lnTo>
                  <a:lnTo>
                    <a:pt x="526" y="662"/>
                  </a:lnTo>
                  <a:lnTo>
                    <a:pt x="520" y="686"/>
                  </a:lnTo>
                  <a:lnTo>
                    <a:pt x="514" y="707"/>
                  </a:lnTo>
                  <a:lnTo>
                    <a:pt x="508" y="726"/>
                  </a:lnTo>
                  <a:lnTo>
                    <a:pt x="500" y="744"/>
                  </a:lnTo>
                  <a:lnTo>
                    <a:pt x="492" y="761"/>
                  </a:lnTo>
                  <a:lnTo>
                    <a:pt x="483" y="774"/>
                  </a:lnTo>
                  <a:lnTo>
                    <a:pt x="473" y="786"/>
                  </a:lnTo>
                  <a:lnTo>
                    <a:pt x="441" y="787"/>
                  </a:lnTo>
                  <a:lnTo>
                    <a:pt x="414" y="789"/>
                  </a:lnTo>
                  <a:lnTo>
                    <a:pt x="403" y="791"/>
                  </a:lnTo>
                  <a:lnTo>
                    <a:pt x="392" y="793"/>
                  </a:lnTo>
                  <a:lnTo>
                    <a:pt x="383" y="798"/>
                  </a:lnTo>
                  <a:lnTo>
                    <a:pt x="374" y="802"/>
                  </a:lnTo>
                  <a:lnTo>
                    <a:pt x="365" y="808"/>
                  </a:lnTo>
                  <a:lnTo>
                    <a:pt x="358" y="815"/>
                  </a:lnTo>
                  <a:lnTo>
                    <a:pt x="352" y="823"/>
                  </a:lnTo>
                  <a:lnTo>
                    <a:pt x="345" y="832"/>
                  </a:lnTo>
                  <a:lnTo>
                    <a:pt x="339" y="842"/>
                  </a:lnTo>
                  <a:lnTo>
                    <a:pt x="335" y="854"/>
                  </a:lnTo>
                  <a:lnTo>
                    <a:pt x="330" y="867"/>
                  </a:lnTo>
                  <a:lnTo>
                    <a:pt x="326" y="882"/>
                  </a:lnTo>
                  <a:lnTo>
                    <a:pt x="336" y="897"/>
                  </a:lnTo>
                  <a:lnTo>
                    <a:pt x="345" y="911"/>
                  </a:lnTo>
                  <a:lnTo>
                    <a:pt x="354" y="927"/>
                  </a:lnTo>
                  <a:lnTo>
                    <a:pt x="362" y="945"/>
                  </a:lnTo>
                  <a:lnTo>
                    <a:pt x="368" y="963"/>
                  </a:lnTo>
                  <a:lnTo>
                    <a:pt x="375" y="982"/>
                  </a:lnTo>
                  <a:lnTo>
                    <a:pt x="381" y="1001"/>
                  </a:lnTo>
                  <a:lnTo>
                    <a:pt x="385" y="1022"/>
                  </a:lnTo>
                  <a:lnTo>
                    <a:pt x="390" y="1044"/>
                  </a:lnTo>
                  <a:lnTo>
                    <a:pt x="393" y="1066"/>
                  </a:lnTo>
                  <a:lnTo>
                    <a:pt x="395" y="1089"/>
                  </a:lnTo>
                  <a:lnTo>
                    <a:pt x="399" y="1111"/>
                  </a:lnTo>
                  <a:lnTo>
                    <a:pt x="402" y="1158"/>
                  </a:lnTo>
                  <a:lnTo>
                    <a:pt x="403" y="1207"/>
                  </a:lnTo>
                  <a:lnTo>
                    <a:pt x="403" y="1256"/>
                  </a:lnTo>
                  <a:lnTo>
                    <a:pt x="402" y="1304"/>
                  </a:lnTo>
                  <a:lnTo>
                    <a:pt x="401" y="1352"/>
                  </a:lnTo>
                  <a:lnTo>
                    <a:pt x="399" y="1400"/>
                  </a:lnTo>
                  <a:lnTo>
                    <a:pt x="393" y="1486"/>
                  </a:lnTo>
                  <a:lnTo>
                    <a:pt x="390" y="1561"/>
                  </a:lnTo>
                  <a:lnTo>
                    <a:pt x="374" y="1678"/>
                  </a:lnTo>
                  <a:lnTo>
                    <a:pt x="361" y="1783"/>
                  </a:lnTo>
                  <a:lnTo>
                    <a:pt x="348" y="1876"/>
                  </a:lnTo>
                  <a:lnTo>
                    <a:pt x="337" y="1959"/>
                  </a:lnTo>
                  <a:lnTo>
                    <a:pt x="327" y="2031"/>
                  </a:lnTo>
                  <a:lnTo>
                    <a:pt x="320" y="2091"/>
                  </a:lnTo>
                  <a:lnTo>
                    <a:pt x="314" y="2143"/>
                  </a:lnTo>
                  <a:lnTo>
                    <a:pt x="312" y="2183"/>
                  </a:lnTo>
                  <a:lnTo>
                    <a:pt x="308" y="2256"/>
                  </a:lnTo>
                  <a:lnTo>
                    <a:pt x="303" y="2328"/>
                  </a:lnTo>
                  <a:lnTo>
                    <a:pt x="299" y="2401"/>
                  </a:lnTo>
                  <a:lnTo>
                    <a:pt x="295" y="2474"/>
                  </a:lnTo>
                  <a:lnTo>
                    <a:pt x="295" y="2510"/>
                  </a:lnTo>
                  <a:lnTo>
                    <a:pt x="295" y="2547"/>
                  </a:lnTo>
                  <a:lnTo>
                    <a:pt x="295" y="2583"/>
                  </a:lnTo>
                  <a:lnTo>
                    <a:pt x="298" y="2620"/>
                  </a:lnTo>
                  <a:lnTo>
                    <a:pt x="300" y="2657"/>
                  </a:lnTo>
                  <a:lnTo>
                    <a:pt x="304" y="2693"/>
                  </a:lnTo>
                  <a:lnTo>
                    <a:pt x="310" y="2730"/>
                  </a:lnTo>
                  <a:lnTo>
                    <a:pt x="317" y="2767"/>
                  </a:lnTo>
                  <a:lnTo>
                    <a:pt x="332" y="2792"/>
                  </a:lnTo>
                  <a:lnTo>
                    <a:pt x="347" y="2815"/>
                  </a:lnTo>
                  <a:lnTo>
                    <a:pt x="359" y="2839"/>
                  </a:lnTo>
                  <a:lnTo>
                    <a:pt x="372" y="2863"/>
                  </a:lnTo>
                  <a:lnTo>
                    <a:pt x="383" y="2885"/>
                  </a:lnTo>
                  <a:lnTo>
                    <a:pt x="393" y="2908"/>
                  </a:lnTo>
                  <a:lnTo>
                    <a:pt x="403" y="2931"/>
                  </a:lnTo>
                  <a:lnTo>
                    <a:pt x="411" y="2954"/>
                  </a:lnTo>
                  <a:lnTo>
                    <a:pt x="418" y="2976"/>
                  </a:lnTo>
                  <a:lnTo>
                    <a:pt x="425" y="2998"/>
                  </a:lnTo>
                  <a:lnTo>
                    <a:pt x="430" y="3020"/>
                  </a:lnTo>
                  <a:lnTo>
                    <a:pt x="435" y="3042"/>
                  </a:lnTo>
                  <a:lnTo>
                    <a:pt x="438" y="3065"/>
                  </a:lnTo>
                  <a:lnTo>
                    <a:pt x="441" y="3087"/>
                  </a:lnTo>
                  <a:lnTo>
                    <a:pt x="442" y="3108"/>
                  </a:lnTo>
                  <a:lnTo>
                    <a:pt x="444" y="3131"/>
                  </a:lnTo>
                  <a:lnTo>
                    <a:pt x="444" y="3153"/>
                  </a:lnTo>
                  <a:lnTo>
                    <a:pt x="442" y="3176"/>
                  </a:lnTo>
                  <a:lnTo>
                    <a:pt x="441" y="3198"/>
                  </a:lnTo>
                  <a:lnTo>
                    <a:pt x="439" y="3221"/>
                  </a:lnTo>
                  <a:lnTo>
                    <a:pt x="436" y="3244"/>
                  </a:lnTo>
                  <a:lnTo>
                    <a:pt x="432" y="3267"/>
                  </a:lnTo>
                  <a:lnTo>
                    <a:pt x="428" y="3290"/>
                  </a:lnTo>
                  <a:lnTo>
                    <a:pt x="422" y="3314"/>
                  </a:lnTo>
                  <a:lnTo>
                    <a:pt x="416" y="3338"/>
                  </a:lnTo>
                  <a:lnTo>
                    <a:pt x="409" y="3362"/>
                  </a:lnTo>
                  <a:lnTo>
                    <a:pt x="401" y="3387"/>
                  </a:lnTo>
                  <a:lnTo>
                    <a:pt x="393" y="3412"/>
                  </a:lnTo>
                  <a:lnTo>
                    <a:pt x="374" y="3462"/>
                  </a:lnTo>
                  <a:lnTo>
                    <a:pt x="354" y="3514"/>
                  </a:lnTo>
                  <a:lnTo>
                    <a:pt x="345" y="3531"/>
                  </a:lnTo>
                  <a:lnTo>
                    <a:pt x="329" y="3552"/>
                  </a:lnTo>
                  <a:lnTo>
                    <a:pt x="311" y="3578"/>
                  </a:lnTo>
                  <a:lnTo>
                    <a:pt x="292" y="3606"/>
                  </a:lnTo>
                  <a:lnTo>
                    <a:pt x="273" y="3635"/>
                  </a:lnTo>
                  <a:lnTo>
                    <a:pt x="257" y="3662"/>
                  </a:lnTo>
                  <a:lnTo>
                    <a:pt x="252" y="3675"/>
                  </a:lnTo>
                  <a:lnTo>
                    <a:pt x="247" y="3688"/>
                  </a:lnTo>
                  <a:lnTo>
                    <a:pt x="245" y="3699"/>
                  </a:lnTo>
                  <a:lnTo>
                    <a:pt x="245" y="3709"/>
                  </a:lnTo>
                  <a:lnTo>
                    <a:pt x="248" y="3754"/>
                  </a:lnTo>
                  <a:lnTo>
                    <a:pt x="250" y="3799"/>
                  </a:lnTo>
                  <a:lnTo>
                    <a:pt x="250" y="3845"/>
                  </a:lnTo>
                  <a:lnTo>
                    <a:pt x="249" y="3890"/>
                  </a:lnTo>
                  <a:lnTo>
                    <a:pt x="245" y="3981"/>
                  </a:lnTo>
                  <a:lnTo>
                    <a:pt x="238" y="4071"/>
                  </a:lnTo>
                  <a:lnTo>
                    <a:pt x="231" y="4158"/>
                  </a:lnTo>
                  <a:lnTo>
                    <a:pt x="227" y="4244"/>
                  </a:lnTo>
                  <a:lnTo>
                    <a:pt x="226" y="4285"/>
                  </a:lnTo>
                  <a:lnTo>
                    <a:pt x="226" y="4327"/>
                  </a:lnTo>
                  <a:lnTo>
                    <a:pt x="228" y="4366"/>
                  </a:lnTo>
                  <a:lnTo>
                    <a:pt x="231" y="4405"/>
                  </a:lnTo>
                  <a:lnTo>
                    <a:pt x="236" y="4438"/>
                  </a:lnTo>
                  <a:lnTo>
                    <a:pt x="243" y="4467"/>
                  </a:lnTo>
                  <a:lnTo>
                    <a:pt x="249" y="4494"/>
                  </a:lnTo>
                  <a:lnTo>
                    <a:pt x="257" y="4519"/>
                  </a:lnTo>
                  <a:lnTo>
                    <a:pt x="266" y="4540"/>
                  </a:lnTo>
                  <a:lnTo>
                    <a:pt x="275" y="4559"/>
                  </a:lnTo>
                  <a:lnTo>
                    <a:pt x="283" y="4576"/>
                  </a:lnTo>
                  <a:lnTo>
                    <a:pt x="292" y="4591"/>
                  </a:lnTo>
                  <a:lnTo>
                    <a:pt x="307" y="4614"/>
                  </a:lnTo>
                  <a:lnTo>
                    <a:pt x="318" y="4630"/>
                  </a:lnTo>
                  <a:lnTo>
                    <a:pt x="321" y="4635"/>
                  </a:lnTo>
                  <a:lnTo>
                    <a:pt x="322" y="4639"/>
                  </a:lnTo>
                  <a:lnTo>
                    <a:pt x="322" y="4641"/>
                  </a:lnTo>
                  <a:lnTo>
                    <a:pt x="321" y="4642"/>
                  </a:lnTo>
                  <a:lnTo>
                    <a:pt x="320" y="4642"/>
                  </a:lnTo>
                  <a:lnTo>
                    <a:pt x="318" y="4643"/>
                  </a:lnTo>
                  <a:lnTo>
                    <a:pt x="310" y="4643"/>
                  </a:lnTo>
                  <a:lnTo>
                    <a:pt x="302" y="4643"/>
                  </a:lnTo>
                  <a:lnTo>
                    <a:pt x="294" y="4643"/>
                  </a:lnTo>
                  <a:lnTo>
                    <a:pt x="286" y="4642"/>
                  </a:lnTo>
                  <a:lnTo>
                    <a:pt x="271" y="4638"/>
                  </a:lnTo>
                  <a:lnTo>
                    <a:pt x="255" y="4633"/>
                  </a:lnTo>
                  <a:lnTo>
                    <a:pt x="224" y="4620"/>
                  </a:lnTo>
                  <a:lnTo>
                    <a:pt x="193" y="4606"/>
                  </a:lnTo>
                  <a:lnTo>
                    <a:pt x="179" y="4599"/>
                  </a:lnTo>
                  <a:lnTo>
                    <a:pt x="165" y="4595"/>
                  </a:lnTo>
                  <a:lnTo>
                    <a:pt x="151" y="4592"/>
                  </a:lnTo>
                  <a:lnTo>
                    <a:pt x="138" y="4591"/>
                  </a:lnTo>
                  <a:lnTo>
                    <a:pt x="131" y="4592"/>
                  </a:lnTo>
                  <a:lnTo>
                    <a:pt x="125" y="4593"/>
                  </a:lnTo>
                  <a:lnTo>
                    <a:pt x="119" y="4594"/>
                  </a:lnTo>
                  <a:lnTo>
                    <a:pt x="112" y="4597"/>
                  </a:lnTo>
                  <a:lnTo>
                    <a:pt x="107" y="4601"/>
                  </a:lnTo>
                  <a:lnTo>
                    <a:pt x="101" y="4605"/>
                  </a:lnTo>
                  <a:lnTo>
                    <a:pt x="96" y="4611"/>
                  </a:lnTo>
                  <a:lnTo>
                    <a:pt x="90" y="4616"/>
                  </a:lnTo>
                  <a:lnTo>
                    <a:pt x="85" y="4622"/>
                  </a:lnTo>
                  <a:lnTo>
                    <a:pt x="80" y="4626"/>
                  </a:lnTo>
                  <a:lnTo>
                    <a:pt x="74" y="4631"/>
                  </a:lnTo>
                  <a:lnTo>
                    <a:pt x="67" y="4635"/>
                  </a:lnTo>
                  <a:lnTo>
                    <a:pt x="53" y="4642"/>
                  </a:lnTo>
                  <a:lnTo>
                    <a:pt x="37" y="4648"/>
                  </a:lnTo>
                  <a:lnTo>
                    <a:pt x="30" y="4650"/>
                  </a:lnTo>
                  <a:lnTo>
                    <a:pt x="24" y="4650"/>
                  </a:lnTo>
                  <a:lnTo>
                    <a:pt x="17" y="4651"/>
                  </a:lnTo>
                  <a:lnTo>
                    <a:pt x="11" y="4650"/>
                  </a:lnTo>
                  <a:lnTo>
                    <a:pt x="7" y="4649"/>
                  </a:lnTo>
                  <a:lnTo>
                    <a:pt x="3" y="4647"/>
                  </a:lnTo>
                  <a:lnTo>
                    <a:pt x="1" y="4642"/>
                  </a:lnTo>
                  <a:lnTo>
                    <a:pt x="0" y="4638"/>
                  </a:lnTo>
                  <a:close/>
                </a:path>
              </a:pathLst>
            </a:custGeom>
            <a:solidFill>
              <a:srgbClr val="96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45" name="Freeform 153"/>
            <p:cNvSpPr>
              <a:spLocks/>
            </p:cNvSpPr>
            <p:nvPr/>
          </p:nvSpPr>
          <p:spPr bwMode="auto">
            <a:xfrm>
              <a:off x="3083" y="746"/>
              <a:ext cx="136" cy="1163"/>
            </a:xfrm>
            <a:custGeom>
              <a:avLst/>
              <a:gdLst>
                <a:gd name="T0" fmla="*/ 8 w 545"/>
                <a:gd name="T1" fmla="*/ 4579 h 4651"/>
                <a:gd name="T2" fmla="*/ 35 w 545"/>
                <a:gd name="T3" fmla="*/ 4528 h 4651"/>
                <a:gd name="T4" fmla="*/ 91 w 545"/>
                <a:gd name="T5" fmla="*/ 4480 h 4651"/>
                <a:gd name="T6" fmla="*/ 147 w 545"/>
                <a:gd name="T7" fmla="*/ 4434 h 4651"/>
                <a:gd name="T8" fmla="*/ 172 w 545"/>
                <a:gd name="T9" fmla="*/ 4386 h 4651"/>
                <a:gd name="T10" fmla="*/ 177 w 545"/>
                <a:gd name="T11" fmla="*/ 4282 h 4651"/>
                <a:gd name="T12" fmla="*/ 183 w 545"/>
                <a:gd name="T13" fmla="*/ 3720 h 4651"/>
                <a:gd name="T14" fmla="*/ 176 w 545"/>
                <a:gd name="T15" fmla="*/ 3620 h 4651"/>
                <a:gd name="T16" fmla="*/ 129 w 545"/>
                <a:gd name="T17" fmla="*/ 3471 h 4651"/>
                <a:gd name="T18" fmla="*/ 105 w 545"/>
                <a:gd name="T19" fmla="*/ 3333 h 4651"/>
                <a:gd name="T20" fmla="*/ 107 w 545"/>
                <a:gd name="T21" fmla="*/ 3225 h 4651"/>
                <a:gd name="T22" fmla="*/ 144 w 545"/>
                <a:gd name="T23" fmla="*/ 3056 h 4651"/>
                <a:gd name="T24" fmla="*/ 190 w 545"/>
                <a:gd name="T25" fmla="*/ 2802 h 4651"/>
                <a:gd name="T26" fmla="*/ 216 w 545"/>
                <a:gd name="T27" fmla="*/ 2489 h 4651"/>
                <a:gd name="T28" fmla="*/ 233 w 545"/>
                <a:gd name="T29" fmla="*/ 1830 h 4651"/>
                <a:gd name="T30" fmla="*/ 233 w 545"/>
                <a:gd name="T31" fmla="*/ 1120 h 4651"/>
                <a:gd name="T32" fmla="*/ 252 w 545"/>
                <a:gd name="T33" fmla="*/ 563 h 4651"/>
                <a:gd name="T34" fmla="*/ 275 w 545"/>
                <a:gd name="T35" fmla="*/ 257 h 4651"/>
                <a:gd name="T36" fmla="*/ 297 w 545"/>
                <a:gd name="T37" fmla="*/ 134 h 4651"/>
                <a:gd name="T38" fmla="*/ 331 w 545"/>
                <a:gd name="T39" fmla="*/ 51 h 4651"/>
                <a:gd name="T40" fmla="*/ 389 w 545"/>
                <a:gd name="T41" fmla="*/ 4 h 4651"/>
                <a:gd name="T42" fmla="*/ 473 w 545"/>
                <a:gd name="T43" fmla="*/ 12 h 4651"/>
                <a:gd name="T44" fmla="*/ 512 w 545"/>
                <a:gd name="T45" fmla="*/ 88 h 4651"/>
                <a:gd name="T46" fmla="*/ 542 w 545"/>
                <a:gd name="T47" fmla="*/ 351 h 4651"/>
                <a:gd name="T48" fmla="*/ 537 w 545"/>
                <a:gd name="T49" fmla="*/ 586 h 4651"/>
                <a:gd name="T50" fmla="*/ 514 w 545"/>
                <a:gd name="T51" fmla="*/ 707 h 4651"/>
                <a:gd name="T52" fmla="*/ 473 w 545"/>
                <a:gd name="T53" fmla="*/ 786 h 4651"/>
                <a:gd name="T54" fmla="*/ 383 w 545"/>
                <a:gd name="T55" fmla="*/ 798 h 4651"/>
                <a:gd name="T56" fmla="*/ 345 w 545"/>
                <a:gd name="T57" fmla="*/ 832 h 4651"/>
                <a:gd name="T58" fmla="*/ 336 w 545"/>
                <a:gd name="T59" fmla="*/ 897 h 4651"/>
                <a:gd name="T60" fmla="*/ 375 w 545"/>
                <a:gd name="T61" fmla="*/ 982 h 4651"/>
                <a:gd name="T62" fmla="*/ 395 w 545"/>
                <a:gd name="T63" fmla="*/ 1089 h 4651"/>
                <a:gd name="T64" fmla="*/ 402 w 545"/>
                <a:gd name="T65" fmla="*/ 1304 h 4651"/>
                <a:gd name="T66" fmla="*/ 374 w 545"/>
                <a:gd name="T67" fmla="*/ 1678 h 4651"/>
                <a:gd name="T68" fmla="*/ 320 w 545"/>
                <a:gd name="T69" fmla="*/ 2091 h 4651"/>
                <a:gd name="T70" fmla="*/ 299 w 545"/>
                <a:gd name="T71" fmla="*/ 2401 h 4651"/>
                <a:gd name="T72" fmla="*/ 298 w 545"/>
                <a:gd name="T73" fmla="*/ 2620 h 4651"/>
                <a:gd name="T74" fmla="*/ 332 w 545"/>
                <a:gd name="T75" fmla="*/ 2792 h 4651"/>
                <a:gd name="T76" fmla="*/ 393 w 545"/>
                <a:gd name="T77" fmla="*/ 2908 h 4651"/>
                <a:gd name="T78" fmla="*/ 430 w 545"/>
                <a:gd name="T79" fmla="*/ 3020 h 4651"/>
                <a:gd name="T80" fmla="*/ 444 w 545"/>
                <a:gd name="T81" fmla="*/ 3131 h 4651"/>
                <a:gd name="T82" fmla="*/ 436 w 545"/>
                <a:gd name="T83" fmla="*/ 3244 h 4651"/>
                <a:gd name="T84" fmla="*/ 409 w 545"/>
                <a:gd name="T85" fmla="*/ 3362 h 4651"/>
                <a:gd name="T86" fmla="*/ 345 w 545"/>
                <a:gd name="T87" fmla="*/ 3531 h 4651"/>
                <a:gd name="T88" fmla="*/ 257 w 545"/>
                <a:gd name="T89" fmla="*/ 3662 h 4651"/>
                <a:gd name="T90" fmla="*/ 248 w 545"/>
                <a:gd name="T91" fmla="*/ 3754 h 4651"/>
                <a:gd name="T92" fmla="*/ 238 w 545"/>
                <a:gd name="T93" fmla="*/ 4071 h 4651"/>
                <a:gd name="T94" fmla="*/ 228 w 545"/>
                <a:gd name="T95" fmla="*/ 4366 h 4651"/>
                <a:gd name="T96" fmla="*/ 257 w 545"/>
                <a:gd name="T97" fmla="*/ 4519 h 4651"/>
                <a:gd name="T98" fmla="*/ 307 w 545"/>
                <a:gd name="T99" fmla="*/ 4614 h 4651"/>
                <a:gd name="T100" fmla="*/ 321 w 545"/>
                <a:gd name="T101" fmla="*/ 4642 h 4651"/>
                <a:gd name="T102" fmla="*/ 294 w 545"/>
                <a:gd name="T103" fmla="*/ 4643 h 4651"/>
                <a:gd name="T104" fmla="*/ 193 w 545"/>
                <a:gd name="T105" fmla="*/ 4606 h 4651"/>
                <a:gd name="T106" fmla="*/ 131 w 545"/>
                <a:gd name="T107" fmla="*/ 4592 h 4651"/>
                <a:gd name="T108" fmla="*/ 101 w 545"/>
                <a:gd name="T109" fmla="*/ 4605 h 4651"/>
                <a:gd name="T110" fmla="*/ 74 w 545"/>
                <a:gd name="T111" fmla="*/ 4631 h 4651"/>
                <a:gd name="T112" fmla="*/ 24 w 545"/>
                <a:gd name="T113" fmla="*/ 4650 h 4651"/>
                <a:gd name="T114" fmla="*/ 1 w 545"/>
                <a:gd name="T115" fmla="*/ 4642 h 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5" h="4651">
                  <a:moveTo>
                    <a:pt x="0" y="4638"/>
                  </a:moveTo>
                  <a:lnTo>
                    <a:pt x="1" y="4622"/>
                  </a:lnTo>
                  <a:lnTo>
                    <a:pt x="2" y="4606"/>
                  </a:lnTo>
                  <a:lnTo>
                    <a:pt x="5" y="4592"/>
                  </a:lnTo>
                  <a:lnTo>
                    <a:pt x="8" y="4579"/>
                  </a:lnTo>
                  <a:lnTo>
                    <a:pt x="11" y="4567"/>
                  </a:lnTo>
                  <a:lnTo>
                    <a:pt x="17" y="4556"/>
                  </a:lnTo>
                  <a:lnTo>
                    <a:pt x="23" y="4546"/>
                  </a:lnTo>
                  <a:lnTo>
                    <a:pt x="28" y="4537"/>
                  </a:lnTo>
                  <a:lnTo>
                    <a:pt x="35" y="4528"/>
                  </a:lnTo>
                  <a:lnTo>
                    <a:pt x="43" y="4520"/>
                  </a:lnTo>
                  <a:lnTo>
                    <a:pt x="49" y="4513"/>
                  </a:lnTo>
                  <a:lnTo>
                    <a:pt x="57" y="4505"/>
                  </a:lnTo>
                  <a:lnTo>
                    <a:pt x="74" y="4493"/>
                  </a:lnTo>
                  <a:lnTo>
                    <a:pt x="91" y="4480"/>
                  </a:lnTo>
                  <a:lnTo>
                    <a:pt x="109" y="4468"/>
                  </a:lnTo>
                  <a:lnTo>
                    <a:pt x="125" y="4456"/>
                  </a:lnTo>
                  <a:lnTo>
                    <a:pt x="133" y="4449"/>
                  </a:lnTo>
                  <a:lnTo>
                    <a:pt x="140" y="4441"/>
                  </a:lnTo>
                  <a:lnTo>
                    <a:pt x="147" y="4434"/>
                  </a:lnTo>
                  <a:lnTo>
                    <a:pt x="153" y="4425"/>
                  </a:lnTo>
                  <a:lnTo>
                    <a:pt x="160" y="4418"/>
                  </a:lnTo>
                  <a:lnTo>
                    <a:pt x="164" y="4408"/>
                  </a:lnTo>
                  <a:lnTo>
                    <a:pt x="169" y="4397"/>
                  </a:lnTo>
                  <a:lnTo>
                    <a:pt x="172" y="4386"/>
                  </a:lnTo>
                  <a:lnTo>
                    <a:pt x="175" y="4374"/>
                  </a:lnTo>
                  <a:lnTo>
                    <a:pt x="177" y="4361"/>
                  </a:lnTo>
                  <a:lnTo>
                    <a:pt x="177" y="4347"/>
                  </a:lnTo>
                  <a:lnTo>
                    <a:pt x="177" y="4331"/>
                  </a:lnTo>
                  <a:lnTo>
                    <a:pt x="177" y="4282"/>
                  </a:lnTo>
                  <a:lnTo>
                    <a:pt x="179" y="4191"/>
                  </a:lnTo>
                  <a:lnTo>
                    <a:pt x="180" y="4076"/>
                  </a:lnTo>
                  <a:lnTo>
                    <a:pt x="182" y="3949"/>
                  </a:lnTo>
                  <a:lnTo>
                    <a:pt x="183" y="3826"/>
                  </a:lnTo>
                  <a:lnTo>
                    <a:pt x="183" y="3720"/>
                  </a:lnTo>
                  <a:lnTo>
                    <a:pt x="182" y="3679"/>
                  </a:lnTo>
                  <a:lnTo>
                    <a:pt x="180" y="3646"/>
                  </a:lnTo>
                  <a:lnTo>
                    <a:pt x="179" y="3635"/>
                  </a:lnTo>
                  <a:lnTo>
                    <a:pt x="177" y="3626"/>
                  </a:lnTo>
                  <a:lnTo>
                    <a:pt x="176" y="3620"/>
                  </a:lnTo>
                  <a:lnTo>
                    <a:pt x="174" y="3619"/>
                  </a:lnTo>
                  <a:lnTo>
                    <a:pt x="161" y="3578"/>
                  </a:lnTo>
                  <a:lnTo>
                    <a:pt x="148" y="3540"/>
                  </a:lnTo>
                  <a:lnTo>
                    <a:pt x="138" y="3504"/>
                  </a:lnTo>
                  <a:lnTo>
                    <a:pt x="129" y="3471"/>
                  </a:lnTo>
                  <a:lnTo>
                    <a:pt x="121" y="3440"/>
                  </a:lnTo>
                  <a:lnTo>
                    <a:pt x="116" y="3411"/>
                  </a:lnTo>
                  <a:lnTo>
                    <a:pt x="111" y="3382"/>
                  </a:lnTo>
                  <a:lnTo>
                    <a:pt x="107" y="3357"/>
                  </a:lnTo>
                  <a:lnTo>
                    <a:pt x="105" y="3333"/>
                  </a:lnTo>
                  <a:lnTo>
                    <a:pt x="103" y="3309"/>
                  </a:lnTo>
                  <a:lnTo>
                    <a:pt x="102" y="3287"/>
                  </a:lnTo>
                  <a:lnTo>
                    <a:pt x="103" y="3266"/>
                  </a:lnTo>
                  <a:lnTo>
                    <a:pt x="105" y="3245"/>
                  </a:lnTo>
                  <a:lnTo>
                    <a:pt x="107" y="3225"/>
                  </a:lnTo>
                  <a:lnTo>
                    <a:pt x="109" y="3205"/>
                  </a:lnTo>
                  <a:lnTo>
                    <a:pt x="112" y="3185"/>
                  </a:lnTo>
                  <a:lnTo>
                    <a:pt x="121" y="3144"/>
                  </a:lnTo>
                  <a:lnTo>
                    <a:pt x="131" y="3102"/>
                  </a:lnTo>
                  <a:lnTo>
                    <a:pt x="144" y="3056"/>
                  </a:lnTo>
                  <a:lnTo>
                    <a:pt x="155" y="3004"/>
                  </a:lnTo>
                  <a:lnTo>
                    <a:pt x="167" y="2946"/>
                  </a:lnTo>
                  <a:lnTo>
                    <a:pt x="180" y="2878"/>
                  </a:lnTo>
                  <a:lnTo>
                    <a:pt x="185" y="2841"/>
                  </a:lnTo>
                  <a:lnTo>
                    <a:pt x="190" y="2802"/>
                  </a:lnTo>
                  <a:lnTo>
                    <a:pt x="195" y="2759"/>
                  </a:lnTo>
                  <a:lnTo>
                    <a:pt x="199" y="2713"/>
                  </a:lnTo>
                  <a:lnTo>
                    <a:pt x="206" y="2638"/>
                  </a:lnTo>
                  <a:lnTo>
                    <a:pt x="211" y="2563"/>
                  </a:lnTo>
                  <a:lnTo>
                    <a:pt x="216" y="2489"/>
                  </a:lnTo>
                  <a:lnTo>
                    <a:pt x="219" y="2413"/>
                  </a:lnTo>
                  <a:lnTo>
                    <a:pt x="226" y="2266"/>
                  </a:lnTo>
                  <a:lnTo>
                    <a:pt x="229" y="2119"/>
                  </a:lnTo>
                  <a:lnTo>
                    <a:pt x="231" y="1975"/>
                  </a:lnTo>
                  <a:lnTo>
                    <a:pt x="233" y="1830"/>
                  </a:lnTo>
                  <a:lnTo>
                    <a:pt x="233" y="1686"/>
                  </a:lnTo>
                  <a:lnTo>
                    <a:pt x="233" y="1543"/>
                  </a:lnTo>
                  <a:lnTo>
                    <a:pt x="233" y="1402"/>
                  </a:lnTo>
                  <a:lnTo>
                    <a:pt x="233" y="1260"/>
                  </a:lnTo>
                  <a:lnTo>
                    <a:pt x="233" y="1120"/>
                  </a:lnTo>
                  <a:lnTo>
                    <a:pt x="235" y="980"/>
                  </a:lnTo>
                  <a:lnTo>
                    <a:pt x="238" y="841"/>
                  </a:lnTo>
                  <a:lnTo>
                    <a:pt x="244" y="701"/>
                  </a:lnTo>
                  <a:lnTo>
                    <a:pt x="247" y="632"/>
                  </a:lnTo>
                  <a:lnTo>
                    <a:pt x="252" y="563"/>
                  </a:lnTo>
                  <a:lnTo>
                    <a:pt x="256" y="494"/>
                  </a:lnTo>
                  <a:lnTo>
                    <a:pt x="263" y="424"/>
                  </a:lnTo>
                  <a:lnTo>
                    <a:pt x="266" y="370"/>
                  </a:lnTo>
                  <a:lnTo>
                    <a:pt x="272" y="297"/>
                  </a:lnTo>
                  <a:lnTo>
                    <a:pt x="275" y="257"/>
                  </a:lnTo>
                  <a:lnTo>
                    <a:pt x="281" y="215"/>
                  </a:lnTo>
                  <a:lnTo>
                    <a:pt x="284" y="195"/>
                  </a:lnTo>
                  <a:lnTo>
                    <a:pt x="288" y="175"/>
                  </a:lnTo>
                  <a:lnTo>
                    <a:pt x="292" y="155"/>
                  </a:lnTo>
                  <a:lnTo>
                    <a:pt x="297" y="134"/>
                  </a:lnTo>
                  <a:lnTo>
                    <a:pt x="302" y="116"/>
                  </a:lnTo>
                  <a:lnTo>
                    <a:pt x="309" y="98"/>
                  </a:lnTo>
                  <a:lnTo>
                    <a:pt x="316" y="82"/>
                  </a:lnTo>
                  <a:lnTo>
                    <a:pt x="323" y="66"/>
                  </a:lnTo>
                  <a:lnTo>
                    <a:pt x="331" y="51"/>
                  </a:lnTo>
                  <a:lnTo>
                    <a:pt x="341" y="38"/>
                  </a:lnTo>
                  <a:lnTo>
                    <a:pt x="352" y="27"/>
                  </a:lnTo>
                  <a:lnTo>
                    <a:pt x="363" y="16"/>
                  </a:lnTo>
                  <a:lnTo>
                    <a:pt x="375" y="10"/>
                  </a:lnTo>
                  <a:lnTo>
                    <a:pt x="389" y="4"/>
                  </a:lnTo>
                  <a:lnTo>
                    <a:pt x="403" y="1"/>
                  </a:lnTo>
                  <a:lnTo>
                    <a:pt x="419" y="0"/>
                  </a:lnTo>
                  <a:lnTo>
                    <a:pt x="436" y="1"/>
                  </a:lnTo>
                  <a:lnTo>
                    <a:pt x="454" y="5"/>
                  </a:lnTo>
                  <a:lnTo>
                    <a:pt x="473" y="12"/>
                  </a:lnTo>
                  <a:lnTo>
                    <a:pt x="493" y="22"/>
                  </a:lnTo>
                  <a:lnTo>
                    <a:pt x="499" y="36"/>
                  </a:lnTo>
                  <a:lnTo>
                    <a:pt x="503" y="51"/>
                  </a:lnTo>
                  <a:lnTo>
                    <a:pt x="508" y="68"/>
                  </a:lnTo>
                  <a:lnTo>
                    <a:pt x="512" y="88"/>
                  </a:lnTo>
                  <a:lnTo>
                    <a:pt x="521" y="131"/>
                  </a:lnTo>
                  <a:lnTo>
                    <a:pt x="528" y="180"/>
                  </a:lnTo>
                  <a:lnTo>
                    <a:pt x="535" y="234"/>
                  </a:lnTo>
                  <a:lnTo>
                    <a:pt x="539" y="292"/>
                  </a:lnTo>
                  <a:lnTo>
                    <a:pt x="542" y="351"/>
                  </a:lnTo>
                  <a:lnTo>
                    <a:pt x="545" y="411"/>
                  </a:lnTo>
                  <a:lnTo>
                    <a:pt x="545" y="471"/>
                  </a:lnTo>
                  <a:lnTo>
                    <a:pt x="541" y="530"/>
                  </a:lnTo>
                  <a:lnTo>
                    <a:pt x="540" y="558"/>
                  </a:lnTo>
                  <a:lnTo>
                    <a:pt x="537" y="586"/>
                  </a:lnTo>
                  <a:lnTo>
                    <a:pt x="533" y="613"/>
                  </a:lnTo>
                  <a:lnTo>
                    <a:pt x="530" y="638"/>
                  </a:lnTo>
                  <a:lnTo>
                    <a:pt x="526" y="662"/>
                  </a:lnTo>
                  <a:lnTo>
                    <a:pt x="520" y="686"/>
                  </a:lnTo>
                  <a:lnTo>
                    <a:pt x="514" y="707"/>
                  </a:lnTo>
                  <a:lnTo>
                    <a:pt x="508" y="726"/>
                  </a:lnTo>
                  <a:lnTo>
                    <a:pt x="500" y="744"/>
                  </a:lnTo>
                  <a:lnTo>
                    <a:pt x="492" y="761"/>
                  </a:lnTo>
                  <a:lnTo>
                    <a:pt x="483" y="774"/>
                  </a:lnTo>
                  <a:lnTo>
                    <a:pt x="473" y="786"/>
                  </a:lnTo>
                  <a:lnTo>
                    <a:pt x="441" y="787"/>
                  </a:lnTo>
                  <a:lnTo>
                    <a:pt x="414" y="789"/>
                  </a:lnTo>
                  <a:lnTo>
                    <a:pt x="403" y="791"/>
                  </a:lnTo>
                  <a:lnTo>
                    <a:pt x="392" y="793"/>
                  </a:lnTo>
                  <a:lnTo>
                    <a:pt x="383" y="798"/>
                  </a:lnTo>
                  <a:lnTo>
                    <a:pt x="374" y="802"/>
                  </a:lnTo>
                  <a:lnTo>
                    <a:pt x="365" y="808"/>
                  </a:lnTo>
                  <a:lnTo>
                    <a:pt x="358" y="815"/>
                  </a:lnTo>
                  <a:lnTo>
                    <a:pt x="352" y="823"/>
                  </a:lnTo>
                  <a:lnTo>
                    <a:pt x="345" y="832"/>
                  </a:lnTo>
                  <a:lnTo>
                    <a:pt x="339" y="842"/>
                  </a:lnTo>
                  <a:lnTo>
                    <a:pt x="335" y="854"/>
                  </a:lnTo>
                  <a:lnTo>
                    <a:pt x="330" y="867"/>
                  </a:lnTo>
                  <a:lnTo>
                    <a:pt x="326" y="882"/>
                  </a:lnTo>
                  <a:lnTo>
                    <a:pt x="336" y="897"/>
                  </a:lnTo>
                  <a:lnTo>
                    <a:pt x="345" y="911"/>
                  </a:lnTo>
                  <a:lnTo>
                    <a:pt x="354" y="927"/>
                  </a:lnTo>
                  <a:lnTo>
                    <a:pt x="362" y="945"/>
                  </a:lnTo>
                  <a:lnTo>
                    <a:pt x="368" y="963"/>
                  </a:lnTo>
                  <a:lnTo>
                    <a:pt x="375" y="982"/>
                  </a:lnTo>
                  <a:lnTo>
                    <a:pt x="381" y="1001"/>
                  </a:lnTo>
                  <a:lnTo>
                    <a:pt x="385" y="1022"/>
                  </a:lnTo>
                  <a:lnTo>
                    <a:pt x="390" y="1044"/>
                  </a:lnTo>
                  <a:lnTo>
                    <a:pt x="393" y="1066"/>
                  </a:lnTo>
                  <a:lnTo>
                    <a:pt x="395" y="1089"/>
                  </a:lnTo>
                  <a:lnTo>
                    <a:pt x="399" y="1111"/>
                  </a:lnTo>
                  <a:lnTo>
                    <a:pt x="402" y="1158"/>
                  </a:lnTo>
                  <a:lnTo>
                    <a:pt x="403" y="1207"/>
                  </a:lnTo>
                  <a:lnTo>
                    <a:pt x="403" y="1256"/>
                  </a:lnTo>
                  <a:lnTo>
                    <a:pt x="402" y="1304"/>
                  </a:lnTo>
                  <a:lnTo>
                    <a:pt x="401" y="1352"/>
                  </a:lnTo>
                  <a:lnTo>
                    <a:pt x="399" y="1400"/>
                  </a:lnTo>
                  <a:lnTo>
                    <a:pt x="393" y="1486"/>
                  </a:lnTo>
                  <a:lnTo>
                    <a:pt x="390" y="1561"/>
                  </a:lnTo>
                  <a:lnTo>
                    <a:pt x="374" y="1678"/>
                  </a:lnTo>
                  <a:lnTo>
                    <a:pt x="361" y="1783"/>
                  </a:lnTo>
                  <a:lnTo>
                    <a:pt x="348" y="1876"/>
                  </a:lnTo>
                  <a:lnTo>
                    <a:pt x="337" y="1959"/>
                  </a:lnTo>
                  <a:lnTo>
                    <a:pt x="327" y="2031"/>
                  </a:lnTo>
                  <a:lnTo>
                    <a:pt x="320" y="2091"/>
                  </a:lnTo>
                  <a:lnTo>
                    <a:pt x="314" y="2143"/>
                  </a:lnTo>
                  <a:lnTo>
                    <a:pt x="312" y="2183"/>
                  </a:lnTo>
                  <a:lnTo>
                    <a:pt x="308" y="2256"/>
                  </a:lnTo>
                  <a:lnTo>
                    <a:pt x="303" y="2328"/>
                  </a:lnTo>
                  <a:lnTo>
                    <a:pt x="299" y="2401"/>
                  </a:lnTo>
                  <a:lnTo>
                    <a:pt x="295" y="2474"/>
                  </a:lnTo>
                  <a:lnTo>
                    <a:pt x="295" y="2510"/>
                  </a:lnTo>
                  <a:lnTo>
                    <a:pt x="295" y="2547"/>
                  </a:lnTo>
                  <a:lnTo>
                    <a:pt x="295" y="2583"/>
                  </a:lnTo>
                  <a:lnTo>
                    <a:pt x="298" y="2620"/>
                  </a:lnTo>
                  <a:lnTo>
                    <a:pt x="300" y="2657"/>
                  </a:lnTo>
                  <a:lnTo>
                    <a:pt x="304" y="2693"/>
                  </a:lnTo>
                  <a:lnTo>
                    <a:pt x="310" y="2730"/>
                  </a:lnTo>
                  <a:lnTo>
                    <a:pt x="317" y="2767"/>
                  </a:lnTo>
                  <a:lnTo>
                    <a:pt x="332" y="2792"/>
                  </a:lnTo>
                  <a:lnTo>
                    <a:pt x="347" y="2815"/>
                  </a:lnTo>
                  <a:lnTo>
                    <a:pt x="359" y="2839"/>
                  </a:lnTo>
                  <a:lnTo>
                    <a:pt x="372" y="2863"/>
                  </a:lnTo>
                  <a:lnTo>
                    <a:pt x="383" y="2885"/>
                  </a:lnTo>
                  <a:lnTo>
                    <a:pt x="393" y="2908"/>
                  </a:lnTo>
                  <a:lnTo>
                    <a:pt x="403" y="2931"/>
                  </a:lnTo>
                  <a:lnTo>
                    <a:pt x="411" y="2954"/>
                  </a:lnTo>
                  <a:lnTo>
                    <a:pt x="418" y="2976"/>
                  </a:lnTo>
                  <a:lnTo>
                    <a:pt x="425" y="2998"/>
                  </a:lnTo>
                  <a:lnTo>
                    <a:pt x="430" y="3020"/>
                  </a:lnTo>
                  <a:lnTo>
                    <a:pt x="435" y="3042"/>
                  </a:lnTo>
                  <a:lnTo>
                    <a:pt x="438" y="3065"/>
                  </a:lnTo>
                  <a:lnTo>
                    <a:pt x="441" y="3087"/>
                  </a:lnTo>
                  <a:lnTo>
                    <a:pt x="442" y="3108"/>
                  </a:lnTo>
                  <a:lnTo>
                    <a:pt x="444" y="3131"/>
                  </a:lnTo>
                  <a:lnTo>
                    <a:pt x="444" y="3153"/>
                  </a:lnTo>
                  <a:lnTo>
                    <a:pt x="442" y="3176"/>
                  </a:lnTo>
                  <a:lnTo>
                    <a:pt x="441" y="3198"/>
                  </a:lnTo>
                  <a:lnTo>
                    <a:pt x="439" y="3221"/>
                  </a:lnTo>
                  <a:lnTo>
                    <a:pt x="436" y="3244"/>
                  </a:lnTo>
                  <a:lnTo>
                    <a:pt x="432" y="3267"/>
                  </a:lnTo>
                  <a:lnTo>
                    <a:pt x="428" y="3290"/>
                  </a:lnTo>
                  <a:lnTo>
                    <a:pt x="422" y="3314"/>
                  </a:lnTo>
                  <a:lnTo>
                    <a:pt x="416" y="3338"/>
                  </a:lnTo>
                  <a:lnTo>
                    <a:pt x="409" y="3362"/>
                  </a:lnTo>
                  <a:lnTo>
                    <a:pt x="401" y="3387"/>
                  </a:lnTo>
                  <a:lnTo>
                    <a:pt x="393" y="3412"/>
                  </a:lnTo>
                  <a:lnTo>
                    <a:pt x="374" y="3462"/>
                  </a:lnTo>
                  <a:lnTo>
                    <a:pt x="354" y="3514"/>
                  </a:lnTo>
                  <a:lnTo>
                    <a:pt x="345" y="3531"/>
                  </a:lnTo>
                  <a:lnTo>
                    <a:pt x="329" y="3552"/>
                  </a:lnTo>
                  <a:lnTo>
                    <a:pt x="311" y="3578"/>
                  </a:lnTo>
                  <a:lnTo>
                    <a:pt x="292" y="3606"/>
                  </a:lnTo>
                  <a:lnTo>
                    <a:pt x="273" y="3635"/>
                  </a:lnTo>
                  <a:lnTo>
                    <a:pt x="257" y="3662"/>
                  </a:lnTo>
                  <a:lnTo>
                    <a:pt x="252" y="3675"/>
                  </a:lnTo>
                  <a:lnTo>
                    <a:pt x="247" y="3688"/>
                  </a:lnTo>
                  <a:lnTo>
                    <a:pt x="245" y="3699"/>
                  </a:lnTo>
                  <a:lnTo>
                    <a:pt x="245" y="3709"/>
                  </a:lnTo>
                  <a:lnTo>
                    <a:pt x="248" y="3754"/>
                  </a:lnTo>
                  <a:lnTo>
                    <a:pt x="250" y="3799"/>
                  </a:lnTo>
                  <a:lnTo>
                    <a:pt x="250" y="3845"/>
                  </a:lnTo>
                  <a:lnTo>
                    <a:pt x="249" y="3890"/>
                  </a:lnTo>
                  <a:lnTo>
                    <a:pt x="245" y="3981"/>
                  </a:lnTo>
                  <a:lnTo>
                    <a:pt x="238" y="4071"/>
                  </a:lnTo>
                  <a:lnTo>
                    <a:pt x="231" y="4158"/>
                  </a:lnTo>
                  <a:lnTo>
                    <a:pt x="227" y="4244"/>
                  </a:lnTo>
                  <a:lnTo>
                    <a:pt x="226" y="4285"/>
                  </a:lnTo>
                  <a:lnTo>
                    <a:pt x="226" y="4327"/>
                  </a:lnTo>
                  <a:lnTo>
                    <a:pt x="228" y="4366"/>
                  </a:lnTo>
                  <a:lnTo>
                    <a:pt x="231" y="4405"/>
                  </a:lnTo>
                  <a:lnTo>
                    <a:pt x="236" y="4438"/>
                  </a:lnTo>
                  <a:lnTo>
                    <a:pt x="243" y="4467"/>
                  </a:lnTo>
                  <a:lnTo>
                    <a:pt x="249" y="4494"/>
                  </a:lnTo>
                  <a:lnTo>
                    <a:pt x="257" y="4519"/>
                  </a:lnTo>
                  <a:lnTo>
                    <a:pt x="266" y="4540"/>
                  </a:lnTo>
                  <a:lnTo>
                    <a:pt x="275" y="4559"/>
                  </a:lnTo>
                  <a:lnTo>
                    <a:pt x="283" y="4576"/>
                  </a:lnTo>
                  <a:lnTo>
                    <a:pt x="292" y="4591"/>
                  </a:lnTo>
                  <a:lnTo>
                    <a:pt x="307" y="4614"/>
                  </a:lnTo>
                  <a:lnTo>
                    <a:pt x="318" y="4630"/>
                  </a:lnTo>
                  <a:lnTo>
                    <a:pt x="321" y="4635"/>
                  </a:lnTo>
                  <a:lnTo>
                    <a:pt x="322" y="4639"/>
                  </a:lnTo>
                  <a:lnTo>
                    <a:pt x="322" y="4641"/>
                  </a:lnTo>
                  <a:lnTo>
                    <a:pt x="321" y="4642"/>
                  </a:lnTo>
                  <a:lnTo>
                    <a:pt x="320" y="4642"/>
                  </a:lnTo>
                  <a:lnTo>
                    <a:pt x="318" y="4643"/>
                  </a:lnTo>
                  <a:lnTo>
                    <a:pt x="310" y="4643"/>
                  </a:lnTo>
                  <a:lnTo>
                    <a:pt x="302" y="4643"/>
                  </a:lnTo>
                  <a:lnTo>
                    <a:pt x="294" y="4643"/>
                  </a:lnTo>
                  <a:lnTo>
                    <a:pt x="286" y="4642"/>
                  </a:lnTo>
                  <a:lnTo>
                    <a:pt x="271" y="4638"/>
                  </a:lnTo>
                  <a:lnTo>
                    <a:pt x="255" y="4633"/>
                  </a:lnTo>
                  <a:lnTo>
                    <a:pt x="224" y="4620"/>
                  </a:lnTo>
                  <a:lnTo>
                    <a:pt x="193" y="4606"/>
                  </a:lnTo>
                  <a:lnTo>
                    <a:pt x="179" y="4599"/>
                  </a:lnTo>
                  <a:lnTo>
                    <a:pt x="165" y="4595"/>
                  </a:lnTo>
                  <a:lnTo>
                    <a:pt x="151" y="4592"/>
                  </a:lnTo>
                  <a:lnTo>
                    <a:pt x="138" y="4591"/>
                  </a:lnTo>
                  <a:lnTo>
                    <a:pt x="131" y="4592"/>
                  </a:lnTo>
                  <a:lnTo>
                    <a:pt x="125" y="4593"/>
                  </a:lnTo>
                  <a:lnTo>
                    <a:pt x="119" y="4594"/>
                  </a:lnTo>
                  <a:lnTo>
                    <a:pt x="112" y="4597"/>
                  </a:lnTo>
                  <a:lnTo>
                    <a:pt x="107" y="4601"/>
                  </a:lnTo>
                  <a:lnTo>
                    <a:pt x="101" y="4605"/>
                  </a:lnTo>
                  <a:lnTo>
                    <a:pt x="96" y="4611"/>
                  </a:lnTo>
                  <a:lnTo>
                    <a:pt x="90" y="4616"/>
                  </a:lnTo>
                  <a:lnTo>
                    <a:pt x="85" y="4622"/>
                  </a:lnTo>
                  <a:lnTo>
                    <a:pt x="80" y="4626"/>
                  </a:lnTo>
                  <a:lnTo>
                    <a:pt x="74" y="4631"/>
                  </a:lnTo>
                  <a:lnTo>
                    <a:pt x="67" y="4635"/>
                  </a:lnTo>
                  <a:lnTo>
                    <a:pt x="53" y="4642"/>
                  </a:lnTo>
                  <a:lnTo>
                    <a:pt x="37" y="4648"/>
                  </a:lnTo>
                  <a:lnTo>
                    <a:pt x="30" y="4650"/>
                  </a:lnTo>
                  <a:lnTo>
                    <a:pt x="24" y="4650"/>
                  </a:lnTo>
                  <a:lnTo>
                    <a:pt x="17" y="4651"/>
                  </a:lnTo>
                  <a:lnTo>
                    <a:pt x="11" y="4650"/>
                  </a:lnTo>
                  <a:lnTo>
                    <a:pt x="7" y="4649"/>
                  </a:lnTo>
                  <a:lnTo>
                    <a:pt x="3" y="4647"/>
                  </a:lnTo>
                  <a:lnTo>
                    <a:pt x="1" y="4642"/>
                  </a:lnTo>
                  <a:lnTo>
                    <a:pt x="0" y="4638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46" name="Freeform 154"/>
            <p:cNvSpPr>
              <a:spLocks/>
            </p:cNvSpPr>
            <p:nvPr/>
          </p:nvSpPr>
          <p:spPr bwMode="auto">
            <a:xfrm>
              <a:off x="1873" y="777"/>
              <a:ext cx="116" cy="1132"/>
            </a:xfrm>
            <a:custGeom>
              <a:avLst/>
              <a:gdLst>
                <a:gd name="T0" fmla="*/ 33 w 465"/>
                <a:gd name="T1" fmla="*/ 4427 h 4529"/>
                <a:gd name="T2" fmla="*/ 90 w 465"/>
                <a:gd name="T3" fmla="*/ 4329 h 4529"/>
                <a:gd name="T4" fmla="*/ 109 w 465"/>
                <a:gd name="T5" fmla="*/ 3855 h 4529"/>
                <a:gd name="T6" fmla="*/ 136 w 465"/>
                <a:gd name="T7" fmla="*/ 3111 h 4529"/>
                <a:gd name="T8" fmla="*/ 165 w 465"/>
                <a:gd name="T9" fmla="*/ 2547 h 4529"/>
                <a:gd name="T10" fmla="*/ 104 w 465"/>
                <a:gd name="T11" fmla="*/ 2486 h 4529"/>
                <a:gd name="T12" fmla="*/ 29 w 465"/>
                <a:gd name="T13" fmla="*/ 2394 h 4529"/>
                <a:gd name="T14" fmla="*/ 1 w 465"/>
                <a:gd name="T15" fmla="*/ 2255 h 4529"/>
                <a:gd name="T16" fmla="*/ 51 w 465"/>
                <a:gd name="T17" fmla="*/ 2112 h 4529"/>
                <a:gd name="T18" fmla="*/ 161 w 465"/>
                <a:gd name="T19" fmla="*/ 1978 h 4529"/>
                <a:gd name="T20" fmla="*/ 150 w 465"/>
                <a:gd name="T21" fmla="*/ 1797 h 4529"/>
                <a:gd name="T22" fmla="*/ 106 w 465"/>
                <a:gd name="T23" fmla="*/ 1457 h 4529"/>
                <a:gd name="T24" fmla="*/ 115 w 465"/>
                <a:gd name="T25" fmla="*/ 1111 h 4529"/>
                <a:gd name="T26" fmla="*/ 223 w 465"/>
                <a:gd name="T27" fmla="*/ 805 h 4529"/>
                <a:gd name="T28" fmla="*/ 242 w 465"/>
                <a:gd name="T29" fmla="*/ 644 h 4529"/>
                <a:gd name="T30" fmla="*/ 180 w 465"/>
                <a:gd name="T31" fmla="*/ 578 h 4529"/>
                <a:gd name="T32" fmla="*/ 120 w 465"/>
                <a:gd name="T33" fmla="*/ 537 h 4529"/>
                <a:gd name="T34" fmla="*/ 311 w 465"/>
                <a:gd name="T35" fmla="*/ 533 h 4529"/>
                <a:gd name="T36" fmla="*/ 287 w 465"/>
                <a:gd name="T37" fmla="*/ 489 h 4529"/>
                <a:gd name="T38" fmla="*/ 127 w 465"/>
                <a:gd name="T39" fmla="*/ 483 h 4529"/>
                <a:gd name="T40" fmla="*/ 235 w 465"/>
                <a:gd name="T41" fmla="*/ 450 h 4529"/>
                <a:gd name="T42" fmla="*/ 339 w 465"/>
                <a:gd name="T43" fmla="*/ 421 h 4529"/>
                <a:gd name="T44" fmla="*/ 195 w 465"/>
                <a:gd name="T45" fmla="*/ 414 h 4529"/>
                <a:gd name="T46" fmla="*/ 146 w 465"/>
                <a:gd name="T47" fmla="*/ 392 h 4529"/>
                <a:gd name="T48" fmla="*/ 291 w 465"/>
                <a:gd name="T49" fmla="*/ 386 h 4529"/>
                <a:gd name="T50" fmla="*/ 316 w 465"/>
                <a:gd name="T51" fmla="*/ 349 h 4529"/>
                <a:gd name="T52" fmla="*/ 152 w 465"/>
                <a:gd name="T53" fmla="*/ 346 h 4529"/>
                <a:gd name="T54" fmla="*/ 328 w 465"/>
                <a:gd name="T55" fmla="*/ 303 h 4529"/>
                <a:gd name="T56" fmla="*/ 171 w 465"/>
                <a:gd name="T57" fmla="*/ 275 h 4529"/>
                <a:gd name="T58" fmla="*/ 284 w 465"/>
                <a:gd name="T59" fmla="*/ 239 h 4529"/>
                <a:gd name="T60" fmla="*/ 254 w 465"/>
                <a:gd name="T61" fmla="*/ 201 h 4529"/>
                <a:gd name="T62" fmla="*/ 289 w 465"/>
                <a:gd name="T63" fmla="*/ 175 h 4529"/>
                <a:gd name="T64" fmla="*/ 255 w 465"/>
                <a:gd name="T65" fmla="*/ 137 h 4529"/>
                <a:gd name="T66" fmla="*/ 233 w 465"/>
                <a:gd name="T67" fmla="*/ 100 h 4529"/>
                <a:gd name="T68" fmla="*/ 297 w 465"/>
                <a:gd name="T69" fmla="*/ 65 h 4529"/>
                <a:gd name="T70" fmla="*/ 256 w 465"/>
                <a:gd name="T71" fmla="*/ 20 h 4529"/>
                <a:gd name="T72" fmla="*/ 336 w 465"/>
                <a:gd name="T73" fmla="*/ 139 h 4529"/>
                <a:gd name="T74" fmla="*/ 374 w 465"/>
                <a:gd name="T75" fmla="*/ 466 h 4529"/>
                <a:gd name="T76" fmla="*/ 335 w 465"/>
                <a:gd name="T77" fmla="*/ 590 h 4529"/>
                <a:gd name="T78" fmla="*/ 315 w 465"/>
                <a:gd name="T79" fmla="*/ 640 h 4529"/>
                <a:gd name="T80" fmla="*/ 363 w 465"/>
                <a:gd name="T81" fmla="*/ 869 h 4529"/>
                <a:gd name="T82" fmla="*/ 403 w 465"/>
                <a:gd name="T83" fmla="*/ 1178 h 4529"/>
                <a:gd name="T84" fmla="*/ 378 w 465"/>
                <a:gd name="T85" fmla="*/ 1536 h 4529"/>
                <a:gd name="T86" fmla="*/ 306 w 465"/>
                <a:gd name="T87" fmla="*/ 1810 h 4529"/>
                <a:gd name="T88" fmla="*/ 311 w 465"/>
                <a:gd name="T89" fmla="*/ 1931 h 4529"/>
                <a:gd name="T90" fmla="*/ 349 w 465"/>
                <a:gd name="T91" fmla="*/ 1976 h 4529"/>
                <a:gd name="T92" fmla="*/ 426 w 465"/>
                <a:gd name="T93" fmla="*/ 2061 h 4529"/>
                <a:gd name="T94" fmla="*/ 463 w 465"/>
                <a:gd name="T95" fmla="*/ 2177 h 4529"/>
                <a:gd name="T96" fmla="*/ 455 w 465"/>
                <a:gd name="T97" fmla="*/ 2307 h 4529"/>
                <a:gd name="T98" fmla="*/ 406 w 465"/>
                <a:gd name="T99" fmla="*/ 2425 h 4529"/>
                <a:gd name="T100" fmla="*/ 316 w 465"/>
                <a:gd name="T101" fmla="*/ 2508 h 4529"/>
                <a:gd name="T102" fmla="*/ 252 w 465"/>
                <a:gd name="T103" fmla="*/ 2548 h 4529"/>
                <a:gd name="T104" fmla="*/ 230 w 465"/>
                <a:gd name="T105" fmla="*/ 2648 h 4529"/>
                <a:gd name="T106" fmla="*/ 242 w 465"/>
                <a:gd name="T107" fmla="*/ 3749 h 4529"/>
                <a:gd name="T108" fmla="*/ 235 w 465"/>
                <a:gd name="T109" fmla="*/ 4166 h 4529"/>
                <a:gd name="T110" fmla="*/ 293 w 465"/>
                <a:gd name="T111" fmla="*/ 4413 h 4529"/>
                <a:gd name="T112" fmla="*/ 302 w 465"/>
                <a:gd name="T113" fmla="*/ 4490 h 4529"/>
                <a:gd name="T114" fmla="*/ 274 w 465"/>
                <a:gd name="T115" fmla="*/ 4519 h 4529"/>
                <a:gd name="T116" fmla="*/ 241 w 465"/>
                <a:gd name="T117" fmla="*/ 4459 h 4529"/>
                <a:gd name="T118" fmla="*/ 183 w 465"/>
                <a:gd name="T119" fmla="*/ 4419 h 4529"/>
                <a:gd name="T120" fmla="*/ 120 w 465"/>
                <a:gd name="T121" fmla="*/ 4428 h 4529"/>
                <a:gd name="T122" fmla="*/ 59 w 465"/>
                <a:gd name="T123" fmla="*/ 4511 h 4529"/>
                <a:gd name="T124" fmla="*/ 33 w 465"/>
                <a:gd name="T125" fmla="*/ 4528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5" h="4529">
                  <a:moveTo>
                    <a:pt x="26" y="4517"/>
                  </a:moveTo>
                  <a:lnTo>
                    <a:pt x="24" y="4502"/>
                  </a:lnTo>
                  <a:lnTo>
                    <a:pt x="23" y="4487"/>
                  </a:lnTo>
                  <a:lnTo>
                    <a:pt x="23" y="4473"/>
                  </a:lnTo>
                  <a:lnTo>
                    <a:pt x="25" y="4457"/>
                  </a:lnTo>
                  <a:lnTo>
                    <a:pt x="27" y="4443"/>
                  </a:lnTo>
                  <a:lnTo>
                    <a:pt x="33" y="4427"/>
                  </a:lnTo>
                  <a:lnTo>
                    <a:pt x="38" y="4411"/>
                  </a:lnTo>
                  <a:lnTo>
                    <a:pt x="45" y="4397"/>
                  </a:lnTo>
                  <a:lnTo>
                    <a:pt x="52" y="4382"/>
                  </a:lnTo>
                  <a:lnTo>
                    <a:pt x="61" y="4367"/>
                  </a:lnTo>
                  <a:lnTo>
                    <a:pt x="70" y="4354"/>
                  </a:lnTo>
                  <a:lnTo>
                    <a:pt x="80" y="4342"/>
                  </a:lnTo>
                  <a:lnTo>
                    <a:pt x="90" y="4329"/>
                  </a:lnTo>
                  <a:lnTo>
                    <a:pt x="100" y="4318"/>
                  </a:lnTo>
                  <a:lnTo>
                    <a:pt x="110" y="4309"/>
                  </a:lnTo>
                  <a:lnTo>
                    <a:pt x="120" y="4300"/>
                  </a:lnTo>
                  <a:lnTo>
                    <a:pt x="116" y="4187"/>
                  </a:lnTo>
                  <a:lnTo>
                    <a:pt x="111" y="4074"/>
                  </a:lnTo>
                  <a:lnTo>
                    <a:pt x="110" y="3964"/>
                  </a:lnTo>
                  <a:lnTo>
                    <a:pt x="109" y="3855"/>
                  </a:lnTo>
                  <a:lnTo>
                    <a:pt x="110" y="3748"/>
                  </a:lnTo>
                  <a:lnTo>
                    <a:pt x="113" y="3640"/>
                  </a:lnTo>
                  <a:lnTo>
                    <a:pt x="116" y="3534"/>
                  </a:lnTo>
                  <a:lnTo>
                    <a:pt x="120" y="3428"/>
                  </a:lnTo>
                  <a:lnTo>
                    <a:pt x="125" y="3322"/>
                  </a:lnTo>
                  <a:lnTo>
                    <a:pt x="131" y="3217"/>
                  </a:lnTo>
                  <a:lnTo>
                    <a:pt x="136" y="3111"/>
                  </a:lnTo>
                  <a:lnTo>
                    <a:pt x="143" y="3005"/>
                  </a:lnTo>
                  <a:lnTo>
                    <a:pt x="150" y="2899"/>
                  </a:lnTo>
                  <a:lnTo>
                    <a:pt x="155" y="2792"/>
                  </a:lnTo>
                  <a:lnTo>
                    <a:pt x="162" y="2684"/>
                  </a:lnTo>
                  <a:lnTo>
                    <a:pt x="168" y="2575"/>
                  </a:lnTo>
                  <a:lnTo>
                    <a:pt x="168" y="2561"/>
                  </a:lnTo>
                  <a:lnTo>
                    <a:pt x="165" y="2547"/>
                  </a:lnTo>
                  <a:lnTo>
                    <a:pt x="162" y="2536"/>
                  </a:lnTo>
                  <a:lnTo>
                    <a:pt x="156" y="2526"/>
                  </a:lnTo>
                  <a:lnTo>
                    <a:pt x="150" y="2518"/>
                  </a:lnTo>
                  <a:lnTo>
                    <a:pt x="142" y="2510"/>
                  </a:lnTo>
                  <a:lnTo>
                    <a:pt x="133" y="2504"/>
                  </a:lnTo>
                  <a:lnTo>
                    <a:pt x="124" y="2497"/>
                  </a:lnTo>
                  <a:lnTo>
                    <a:pt x="104" y="2486"/>
                  </a:lnTo>
                  <a:lnTo>
                    <a:pt x="84" y="2473"/>
                  </a:lnTo>
                  <a:lnTo>
                    <a:pt x="76" y="2467"/>
                  </a:lnTo>
                  <a:lnTo>
                    <a:pt x="67" y="2459"/>
                  </a:lnTo>
                  <a:lnTo>
                    <a:pt x="60" y="2451"/>
                  </a:lnTo>
                  <a:lnTo>
                    <a:pt x="53" y="2441"/>
                  </a:lnTo>
                  <a:lnTo>
                    <a:pt x="41" y="2416"/>
                  </a:lnTo>
                  <a:lnTo>
                    <a:pt x="29" y="2394"/>
                  </a:lnTo>
                  <a:lnTo>
                    <a:pt x="20" y="2371"/>
                  </a:lnTo>
                  <a:lnTo>
                    <a:pt x="13" y="2351"/>
                  </a:lnTo>
                  <a:lnTo>
                    <a:pt x="7" y="2331"/>
                  </a:lnTo>
                  <a:lnTo>
                    <a:pt x="3" y="2312"/>
                  </a:lnTo>
                  <a:lnTo>
                    <a:pt x="1" y="2292"/>
                  </a:lnTo>
                  <a:lnTo>
                    <a:pt x="0" y="2273"/>
                  </a:lnTo>
                  <a:lnTo>
                    <a:pt x="1" y="2255"/>
                  </a:lnTo>
                  <a:lnTo>
                    <a:pt x="4" y="2236"/>
                  </a:lnTo>
                  <a:lnTo>
                    <a:pt x="8" y="2217"/>
                  </a:lnTo>
                  <a:lnTo>
                    <a:pt x="14" y="2198"/>
                  </a:lnTo>
                  <a:lnTo>
                    <a:pt x="20" y="2178"/>
                  </a:lnTo>
                  <a:lnTo>
                    <a:pt x="29" y="2157"/>
                  </a:lnTo>
                  <a:lnTo>
                    <a:pt x="40" y="2135"/>
                  </a:lnTo>
                  <a:lnTo>
                    <a:pt x="51" y="2112"/>
                  </a:lnTo>
                  <a:lnTo>
                    <a:pt x="76" y="2086"/>
                  </a:lnTo>
                  <a:lnTo>
                    <a:pt x="99" y="2061"/>
                  </a:lnTo>
                  <a:lnTo>
                    <a:pt x="122" y="2038"/>
                  </a:lnTo>
                  <a:lnTo>
                    <a:pt x="141" y="2014"/>
                  </a:lnTo>
                  <a:lnTo>
                    <a:pt x="148" y="2003"/>
                  </a:lnTo>
                  <a:lnTo>
                    <a:pt x="155" y="1990"/>
                  </a:lnTo>
                  <a:lnTo>
                    <a:pt x="161" y="1978"/>
                  </a:lnTo>
                  <a:lnTo>
                    <a:pt x="165" y="1965"/>
                  </a:lnTo>
                  <a:lnTo>
                    <a:pt x="169" y="1950"/>
                  </a:lnTo>
                  <a:lnTo>
                    <a:pt x="170" y="1935"/>
                  </a:lnTo>
                  <a:lnTo>
                    <a:pt x="170" y="1920"/>
                  </a:lnTo>
                  <a:lnTo>
                    <a:pt x="168" y="1904"/>
                  </a:lnTo>
                  <a:lnTo>
                    <a:pt x="159" y="1850"/>
                  </a:lnTo>
                  <a:lnTo>
                    <a:pt x="150" y="1797"/>
                  </a:lnTo>
                  <a:lnTo>
                    <a:pt x="141" y="1747"/>
                  </a:lnTo>
                  <a:lnTo>
                    <a:pt x="133" y="1696"/>
                  </a:lnTo>
                  <a:lnTo>
                    <a:pt x="126" y="1648"/>
                  </a:lnTo>
                  <a:lnTo>
                    <a:pt x="119" y="1600"/>
                  </a:lnTo>
                  <a:lnTo>
                    <a:pt x="114" y="1553"/>
                  </a:lnTo>
                  <a:lnTo>
                    <a:pt x="109" y="1504"/>
                  </a:lnTo>
                  <a:lnTo>
                    <a:pt x="106" y="1457"/>
                  </a:lnTo>
                  <a:lnTo>
                    <a:pt x="104" y="1410"/>
                  </a:lnTo>
                  <a:lnTo>
                    <a:pt x="102" y="1363"/>
                  </a:lnTo>
                  <a:lnTo>
                    <a:pt x="102" y="1315"/>
                  </a:lnTo>
                  <a:lnTo>
                    <a:pt x="104" y="1265"/>
                  </a:lnTo>
                  <a:lnTo>
                    <a:pt x="106" y="1216"/>
                  </a:lnTo>
                  <a:lnTo>
                    <a:pt x="109" y="1164"/>
                  </a:lnTo>
                  <a:lnTo>
                    <a:pt x="115" y="1111"/>
                  </a:lnTo>
                  <a:lnTo>
                    <a:pt x="128" y="1077"/>
                  </a:lnTo>
                  <a:lnTo>
                    <a:pt x="152" y="1016"/>
                  </a:lnTo>
                  <a:lnTo>
                    <a:pt x="166" y="978"/>
                  </a:lnTo>
                  <a:lnTo>
                    <a:pt x="181" y="936"/>
                  </a:lnTo>
                  <a:lnTo>
                    <a:pt x="197" y="894"/>
                  </a:lnTo>
                  <a:lnTo>
                    <a:pt x="210" y="849"/>
                  </a:lnTo>
                  <a:lnTo>
                    <a:pt x="223" y="805"/>
                  </a:lnTo>
                  <a:lnTo>
                    <a:pt x="233" y="760"/>
                  </a:lnTo>
                  <a:lnTo>
                    <a:pt x="237" y="740"/>
                  </a:lnTo>
                  <a:lnTo>
                    <a:pt x="241" y="718"/>
                  </a:lnTo>
                  <a:lnTo>
                    <a:pt x="242" y="698"/>
                  </a:lnTo>
                  <a:lnTo>
                    <a:pt x="243" y="679"/>
                  </a:lnTo>
                  <a:lnTo>
                    <a:pt x="243" y="661"/>
                  </a:lnTo>
                  <a:lnTo>
                    <a:pt x="242" y="644"/>
                  </a:lnTo>
                  <a:lnTo>
                    <a:pt x="239" y="629"/>
                  </a:lnTo>
                  <a:lnTo>
                    <a:pt x="236" y="614"/>
                  </a:lnTo>
                  <a:lnTo>
                    <a:pt x="230" y="602"/>
                  </a:lnTo>
                  <a:lnTo>
                    <a:pt x="224" y="590"/>
                  </a:lnTo>
                  <a:lnTo>
                    <a:pt x="215" y="581"/>
                  </a:lnTo>
                  <a:lnTo>
                    <a:pt x="205" y="574"/>
                  </a:lnTo>
                  <a:lnTo>
                    <a:pt x="180" y="578"/>
                  </a:lnTo>
                  <a:lnTo>
                    <a:pt x="163" y="580"/>
                  </a:lnTo>
                  <a:lnTo>
                    <a:pt x="146" y="580"/>
                  </a:lnTo>
                  <a:lnTo>
                    <a:pt x="120" y="578"/>
                  </a:lnTo>
                  <a:lnTo>
                    <a:pt x="120" y="568"/>
                  </a:lnTo>
                  <a:lnTo>
                    <a:pt x="120" y="557"/>
                  </a:lnTo>
                  <a:lnTo>
                    <a:pt x="120" y="547"/>
                  </a:lnTo>
                  <a:lnTo>
                    <a:pt x="120" y="537"/>
                  </a:lnTo>
                  <a:lnTo>
                    <a:pt x="147" y="535"/>
                  </a:lnTo>
                  <a:lnTo>
                    <a:pt x="175" y="535"/>
                  </a:lnTo>
                  <a:lnTo>
                    <a:pt x="202" y="534"/>
                  </a:lnTo>
                  <a:lnTo>
                    <a:pt x="229" y="534"/>
                  </a:lnTo>
                  <a:lnTo>
                    <a:pt x="257" y="533"/>
                  </a:lnTo>
                  <a:lnTo>
                    <a:pt x="284" y="533"/>
                  </a:lnTo>
                  <a:lnTo>
                    <a:pt x="311" y="533"/>
                  </a:lnTo>
                  <a:lnTo>
                    <a:pt x="339" y="533"/>
                  </a:lnTo>
                  <a:lnTo>
                    <a:pt x="339" y="523"/>
                  </a:lnTo>
                  <a:lnTo>
                    <a:pt x="339" y="511"/>
                  </a:lnTo>
                  <a:lnTo>
                    <a:pt x="339" y="499"/>
                  </a:lnTo>
                  <a:lnTo>
                    <a:pt x="339" y="490"/>
                  </a:lnTo>
                  <a:lnTo>
                    <a:pt x="314" y="489"/>
                  </a:lnTo>
                  <a:lnTo>
                    <a:pt x="287" y="489"/>
                  </a:lnTo>
                  <a:lnTo>
                    <a:pt x="260" y="490"/>
                  </a:lnTo>
                  <a:lnTo>
                    <a:pt x="234" y="492"/>
                  </a:lnTo>
                  <a:lnTo>
                    <a:pt x="207" y="493"/>
                  </a:lnTo>
                  <a:lnTo>
                    <a:pt x="180" y="494"/>
                  </a:lnTo>
                  <a:lnTo>
                    <a:pt x="153" y="494"/>
                  </a:lnTo>
                  <a:lnTo>
                    <a:pt x="127" y="493"/>
                  </a:lnTo>
                  <a:lnTo>
                    <a:pt x="127" y="483"/>
                  </a:lnTo>
                  <a:lnTo>
                    <a:pt x="128" y="471"/>
                  </a:lnTo>
                  <a:lnTo>
                    <a:pt x="129" y="461"/>
                  </a:lnTo>
                  <a:lnTo>
                    <a:pt x="132" y="452"/>
                  </a:lnTo>
                  <a:lnTo>
                    <a:pt x="157" y="451"/>
                  </a:lnTo>
                  <a:lnTo>
                    <a:pt x="183" y="451"/>
                  </a:lnTo>
                  <a:lnTo>
                    <a:pt x="209" y="450"/>
                  </a:lnTo>
                  <a:lnTo>
                    <a:pt x="235" y="450"/>
                  </a:lnTo>
                  <a:lnTo>
                    <a:pt x="261" y="450"/>
                  </a:lnTo>
                  <a:lnTo>
                    <a:pt x="287" y="449"/>
                  </a:lnTo>
                  <a:lnTo>
                    <a:pt x="312" y="449"/>
                  </a:lnTo>
                  <a:lnTo>
                    <a:pt x="339" y="449"/>
                  </a:lnTo>
                  <a:lnTo>
                    <a:pt x="339" y="440"/>
                  </a:lnTo>
                  <a:lnTo>
                    <a:pt x="339" y="430"/>
                  </a:lnTo>
                  <a:lnTo>
                    <a:pt x="339" y="421"/>
                  </a:lnTo>
                  <a:lnTo>
                    <a:pt x="339" y="413"/>
                  </a:lnTo>
                  <a:lnTo>
                    <a:pt x="315" y="413"/>
                  </a:lnTo>
                  <a:lnTo>
                    <a:pt x="291" y="413"/>
                  </a:lnTo>
                  <a:lnTo>
                    <a:pt x="266" y="414"/>
                  </a:lnTo>
                  <a:lnTo>
                    <a:pt x="243" y="414"/>
                  </a:lnTo>
                  <a:lnTo>
                    <a:pt x="218" y="414"/>
                  </a:lnTo>
                  <a:lnTo>
                    <a:pt x="195" y="414"/>
                  </a:lnTo>
                  <a:lnTo>
                    <a:pt x="170" y="415"/>
                  </a:lnTo>
                  <a:lnTo>
                    <a:pt x="146" y="415"/>
                  </a:lnTo>
                  <a:lnTo>
                    <a:pt x="144" y="414"/>
                  </a:lnTo>
                  <a:lnTo>
                    <a:pt x="143" y="411"/>
                  </a:lnTo>
                  <a:lnTo>
                    <a:pt x="143" y="406"/>
                  </a:lnTo>
                  <a:lnTo>
                    <a:pt x="143" y="402"/>
                  </a:lnTo>
                  <a:lnTo>
                    <a:pt x="146" y="392"/>
                  </a:lnTo>
                  <a:lnTo>
                    <a:pt x="148" y="386"/>
                  </a:lnTo>
                  <a:lnTo>
                    <a:pt x="172" y="386"/>
                  </a:lnTo>
                  <a:lnTo>
                    <a:pt x="196" y="386"/>
                  </a:lnTo>
                  <a:lnTo>
                    <a:pt x="219" y="386"/>
                  </a:lnTo>
                  <a:lnTo>
                    <a:pt x="243" y="386"/>
                  </a:lnTo>
                  <a:lnTo>
                    <a:pt x="268" y="386"/>
                  </a:lnTo>
                  <a:lnTo>
                    <a:pt x="291" y="386"/>
                  </a:lnTo>
                  <a:lnTo>
                    <a:pt x="315" y="386"/>
                  </a:lnTo>
                  <a:lnTo>
                    <a:pt x="339" y="386"/>
                  </a:lnTo>
                  <a:lnTo>
                    <a:pt x="339" y="377"/>
                  </a:lnTo>
                  <a:lnTo>
                    <a:pt x="339" y="367"/>
                  </a:lnTo>
                  <a:lnTo>
                    <a:pt x="339" y="358"/>
                  </a:lnTo>
                  <a:lnTo>
                    <a:pt x="339" y="350"/>
                  </a:lnTo>
                  <a:lnTo>
                    <a:pt x="316" y="349"/>
                  </a:lnTo>
                  <a:lnTo>
                    <a:pt x="293" y="349"/>
                  </a:lnTo>
                  <a:lnTo>
                    <a:pt x="270" y="348"/>
                  </a:lnTo>
                  <a:lnTo>
                    <a:pt x="245" y="347"/>
                  </a:lnTo>
                  <a:lnTo>
                    <a:pt x="221" y="347"/>
                  </a:lnTo>
                  <a:lnTo>
                    <a:pt x="197" y="347"/>
                  </a:lnTo>
                  <a:lnTo>
                    <a:pt x="174" y="346"/>
                  </a:lnTo>
                  <a:lnTo>
                    <a:pt x="152" y="346"/>
                  </a:lnTo>
                  <a:lnTo>
                    <a:pt x="157" y="330"/>
                  </a:lnTo>
                  <a:lnTo>
                    <a:pt x="162" y="314"/>
                  </a:lnTo>
                  <a:lnTo>
                    <a:pt x="204" y="314"/>
                  </a:lnTo>
                  <a:lnTo>
                    <a:pt x="244" y="313"/>
                  </a:lnTo>
                  <a:lnTo>
                    <a:pt x="285" y="312"/>
                  </a:lnTo>
                  <a:lnTo>
                    <a:pt x="328" y="312"/>
                  </a:lnTo>
                  <a:lnTo>
                    <a:pt x="328" y="303"/>
                  </a:lnTo>
                  <a:lnTo>
                    <a:pt x="328" y="293"/>
                  </a:lnTo>
                  <a:lnTo>
                    <a:pt x="328" y="284"/>
                  </a:lnTo>
                  <a:lnTo>
                    <a:pt x="328" y="275"/>
                  </a:lnTo>
                  <a:lnTo>
                    <a:pt x="289" y="275"/>
                  </a:lnTo>
                  <a:lnTo>
                    <a:pt x="250" y="275"/>
                  </a:lnTo>
                  <a:lnTo>
                    <a:pt x="209" y="275"/>
                  </a:lnTo>
                  <a:lnTo>
                    <a:pt x="171" y="275"/>
                  </a:lnTo>
                  <a:lnTo>
                    <a:pt x="173" y="266"/>
                  </a:lnTo>
                  <a:lnTo>
                    <a:pt x="177" y="256"/>
                  </a:lnTo>
                  <a:lnTo>
                    <a:pt x="180" y="247"/>
                  </a:lnTo>
                  <a:lnTo>
                    <a:pt x="181" y="239"/>
                  </a:lnTo>
                  <a:lnTo>
                    <a:pt x="215" y="238"/>
                  </a:lnTo>
                  <a:lnTo>
                    <a:pt x="250" y="238"/>
                  </a:lnTo>
                  <a:lnTo>
                    <a:pt x="284" y="239"/>
                  </a:lnTo>
                  <a:lnTo>
                    <a:pt x="318" y="239"/>
                  </a:lnTo>
                  <a:lnTo>
                    <a:pt x="318" y="230"/>
                  </a:lnTo>
                  <a:lnTo>
                    <a:pt x="318" y="220"/>
                  </a:lnTo>
                  <a:lnTo>
                    <a:pt x="318" y="211"/>
                  </a:lnTo>
                  <a:lnTo>
                    <a:pt x="318" y="203"/>
                  </a:lnTo>
                  <a:lnTo>
                    <a:pt x="288" y="202"/>
                  </a:lnTo>
                  <a:lnTo>
                    <a:pt x="254" y="201"/>
                  </a:lnTo>
                  <a:lnTo>
                    <a:pt x="221" y="201"/>
                  </a:lnTo>
                  <a:lnTo>
                    <a:pt x="191" y="201"/>
                  </a:lnTo>
                  <a:lnTo>
                    <a:pt x="196" y="187"/>
                  </a:lnTo>
                  <a:lnTo>
                    <a:pt x="199" y="174"/>
                  </a:lnTo>
                  <a:lnTo>
                    <a:pt x="228" y="173"/>
                  </a:lnTo>
                  <a:lnTo>
                    <a:pt x="259" y="174"/>
                  </a:lnTo>
                  <a:lnTo>
                    <a:pt x="289" y="175"/>
                  </a:lnTo>
                  <a:lnTo>
                    <a:pt x="318" y="176"/>
                  </a:lnTo>
                  <a:lnTo>
                    <a:pt x="316" y="167"/>
                  </a:lnTo>
                  <a:lnTo>
                    <a:pt x="312" y="157"/>
                  </a:lnTo>
                  <a:lnTo>
                    <a:pt x="309" y="148"/>
                  </a:lnTo>
                  <a:lnTo>
                    <a:pt x="307" y="139"/>
                  </a:lnTo>
                  <a:lnTo>
                    <a:pt x="281" y="138"/>
                  </a:lnTo>
                  <a:lnTo>
                    <a:pt x="255" y="137"/>
                  </a:lnTo>
                  <a:lnTo>
                    <a:pt x="229" y="136"/>
                  </a:lnTo>
                  <a:lnTo>
                    <a:pt x="204" y="136"/>
                  </a:lnTo>
                  <a:lnTo>
                    <a:pt x="205" y="127"/>
                  </a:lnTo>
                  <a:lnTo>
                    <a:pt x="208" y="118"/>
                  </a:lnTo>
                  <a:lnTo>
                    <a:pt x="211" y="109"/>
                  </a:lnTo>
                  <a:lnTo>
                    <a:pt x="212" y="100"/>
                  </a:lnTo>
                  <a:lnTo>
                    <a:pt x="233" y="100"/>
                  </a:lnTo>
                  <a:lnTo>
                    <a:pt x="254" y="101"/>
                  </a:lnTo>
                  <a:lnTo>
                    <a:pt x="275" y="101"/>
                  </a:lnTo>
                  <a:lnTo>
                    <a:pt x="297" y="102"/>
                  </a:lnTo>
                  <a:lnTo>
                    <a:pt x="297" y="92"/>
                  </a:lnTo>
                  <a:lnTo>
                    <a:pt x="297" y="83"/>
                  </a:lnTo>
                  <a:lnTo>
                    <a:pt x="297" y="74"/>
                  </a:lnTo>
                  <a:lnTo>
                    <a:pt x="297" y="65"/>
                  </a:lnTo>
                  <a:lnTo>
                    <a:pt x="281" y="64"/>
                  </a:lnTo>
                  <a:lnTo>
                    <a:pt x="266" y="64"/>
                  </a:lnTo>
                  <a:lnTo>
                    <a:pt x="252" y="63"/>
                  </a:lnTo>
                  <a:lnTo>
                    <a:pt x="236" y="63"/>
                  </a:lnTo>
                  <a:lnTo>
                    <a:pt x="243" y="48"/>
                  </a:lnTo>
                  <a:lnTo>
                    <a:pt x="250" y="34"/>
                  </a:lnTo>
                  <a:lnTo>
                    <a:pt x="256" y="20"/>
                  </a:lnTo>
                  <a:lnTo>
                    <a:pt x="263" y="7"/>
                  </a:lnTo>
                  <a:lnTo>
                    <a:pt x="274" y="4"/>
                  </a:lnTo>
                  <a:lnTo>
                    <a:pt x="287" y="2"/>
                  </a:lnTo>
                  <a:lnTo>
                    <a:pt x="298" y="1"/>
                  </a:lnTo>
                  <a:lnTo>
                    <a:pt x="309" y="0"/>
                  </a:lnTo>
                  <a:lnTo>
                    <a:pt x="323" y="68"/>
                  </a:lnTo>
                  <a:lnTo>
                    <a:pt x="336" y="139"/>
                  </a:lnTo>
                  <a:lnTo>
                    <a:pt x="348" y="211"/>
                  </a:lnTo>
                  <a:lnTo>
                    <a:pt x="360" y="283"/>
                  </a:lnTo>
                  <a:lnTo>
                    <a:pt x="364" y="319"/>
                  </a:lnTo>
                  <a:lnTo>
                    <a:pt x="367" y="356"/>
                  </a:lnTo>
                  <a:lnTo>
                    <a:pt x="371" y="392"/>
                  </a:lnTo>
                  <a:lnTo>
                    <a:pt x="373" y="429"/>
                  </a:lnTo>
                  <a:lnTo>
                    <a:pt x="374" y="466"/>
                  </a:lnTo>
                  <a:lnTo>
                    <a:pt x="375" y="503"/>
                  </a:lnTo>
                  <a:lnTo>
                    <a:pt x="374" y="541"/>
                  </a:lnTo>
                  <a:lnTo>
                    <a:pt x="372" y="578"/>
                  </a:lnTo>
                  <a:lnTo>
                    <a:pt x="361" y="580"/>
                  </a:lnTo>
                  <a:lnTo>
                    <a:pt x="351" y="583"/>
                  </a:lnTo>
                  <a:lnTo>
                    <a:pt x="342" y="586"/>
                  </a:lnTo>
                  <a:lnTo>
                    <a:pt x="335" y="590"/>
                  </a:lnTo>
                  <a:lnTo>
                    <a:pt x="329" y="596"/>
                  </a:lnTo>
                  <a:lnTo>
                    <a:pt x="325" y="602"/>
                  </a:lnTo>
                  <a:lnTo>
                    <a:pt x="321" y="608"/>
                  </a:lnTo>
                  <a:lnTo>
                    <a:pt x="318" y="615"/>
                  </a:lnTo>
                  <a:lnTo>
                    <a:pt x="317" y="623"/>
                  </a:lnTo>
                  <a:lnTo>
                    <a:pt x="316" y="631"/>
                  </a:lnTo>
                  <a:lnTo>
                    <a:pt x="315" y="640"/>
                  </a:lnTo>
                  <a:lnTo>
                    <a:pt x="315" y="650"/>
                  </a:lnTo>
                  <a:lnTo>
                    <a:pt x="315" y="670"/>
                  </a:lnTo>
                  <a:lnTo>
                    <a:pt x="315" y="691"/>
                  </a:lnTo>
                  <a:lnTo>
                    <a:pt x="329" y="736"/>
                  </a:lnTo>
                  <a:lnTo>
                    <a:pt x="342" y="781"/>
                  </a:lnTo>
                  <a:lnTo>
                    <a:pt x="353" y="825"/>
                  </a:lnTo>
                  <a:lnTo>
                    <a:pt x="363" y="869"/>
                  </a:lnTo>
                  <a:lnTo>
                    <a:pt x="372" y="913"/>
                  </a:lnTo>
                  <a:lnTo>
                    <a:pt x="380" y="956"/>
                  </a:lnTo>
                  <a:lnTo>
                    <a:pt x="387" y="1000"/>
                  </a:lnTo>
                  <a:lnTo>
                    <a:pt x="392" y="1044"/>
                  </a:lnTo>
                  <a:lnTo>
                    <a:pt x="397" y="1088"/>
                  </a:lnTo>
                  <a:lnTo>
                    <a:pt x="400" y="1133"/>
                  </a:lnTo>
                  <a:lnTo>
                    <a:pt x="403" y="1178"/>
                  </a:lnTo>
                  <a:lnTo>
                    <a:pt x="406" y="1223"/>
                  </a:lnTo>
                  <a:lnTo>
                    <a:pt x="408" y="1315"/>
                  </a:lnTo>
                  <a:lnTo>
                    <a:pt x="409" y="1409"/>
                  </a:lnTo>
                  <a:lnTo>
                    <a:pt x="402" y="1440"/>
                  </a:lnTo>
                  <a:lnTo>
                    <a:pt x="396" y="1473"/>
                  </a:lnTo>
                  <a:lnTo>
                    <a:pt x="387" y="1504"/>
                  </a:lnTo>
                  <a:lnTo>
                    <a:pt x="378" y="1536"/>
                  </a:lnTo>
                  <a:lnTo>
                    <a:pt x="356" y="1599"/>
                  </a:lnTo>
                  <a:lnTo>
                    <a:pt x="337" y="1663"/>
                  </a:lnTo>
                  <a:lnTo>
                    <a:pt x="327" y="1695"/>
                  </a:lnTo>
                  <a:lnTo>
                    <a:pt x="319" y="1728"/>
                  </a:lnTo>
                  <a:lnTo>
                    <a:pt x="312" y="1760"/>
                  </a:lnTo>
                  <a:lnTo>
                    <a:pt x="308" y="1793"/>
                  </a:lnTo>
                  <a:lnTo>
                    <a:pt x="306" y="1810"/>
                  </a:lnTo>
                  <a:lnTo>
                    <a:pt x="305" y="1827"/>
                  </a:lnTo>
                  <a:lnTo>
                    <a:pt x="305" y="1843"/>
                  </a:lnTo>
                  <a:lnTo>
                    <a:pt x="305" y="1861"/>
                  </a:lnTo>
                  <a:lnTo>
                    <a:pt x="305" y="1878"/>
                  </a:lnTo>
                  <a:lnTo>
                    <a:pt x="307" y="1896"/>
                  </a:lnTo>
                  <a:lnTo>
                    <a:pt x="308" y="1913"/>
                  </a:lnTo>
                  <a:lnTo>
                    <a:pt x="311" y="1931"/>
                  </a:lnTo>
                  <a:lnTo>
                    <a:pt x="312" y="1939"/>
                  </a:lnTo>
                  <a:lnTo>
                    <a:pt x="315" y="1944"/>
                  </a:lnTo>
                  <a:lnTo>
                    <a:pt x="317" y="1949"/>
                  </a:lnTo>
                  <a:lnTo>
                    <a:pt x="320" y="1953"/>
                  </a:lnTo>
                  <a:lnTo>
                    <a:pt x="328" y="1960"/>
                  </a:lnTo>
                  <a:lnTo>
                    <a:pt x="337" y="1967"/>
                  </a:lnTo>
                  <a:lnTo>
                    <a:pt x="349" y="1976"/>
                  </a:lnTo>
                  <a:lnTo>
                    <a:pt x="365" y="1988"/>
                  </a:lnTo>
                  <a:lnTo>
                    <a:pt x="374" y="1997"/>
                  </a:lnTo>
                  <a:lnTo>
                    <a:pt x="384" y="2007"/>
                  </a:lnTo>
                  <a:lnTo>
                    <a:pt x="396" y="2019"/>
                  </a:lnTo>
                  <a:lnTo>
                    <a:pt x="408" y="2033"/>
                  </a:lnTo>
                  <a:lnTo>
                    <a:pt x="417" y="2047"/>
                  </a:lnTo>
                  <a:lnTo>
                    <a:pt x="426" y="2061"/>
                  </a:lnTo>
                  <a:lnTo>
                    <a:pt x="435" y="2076"/>
                  </a:lnTo>
                  <a:lnTo>
                    <a:pt x="442" y="2092"/>
                  </a:lnTo>
                  <a:lnTo>
                    <a:pt x="447" y="2107"/>
                  </a:lnTo>
                  <a:lnTo>
                    <a:pt x="453" y="2124"/>
                  </a:lnTo>
                  <a:lnTo>
                    <a:pt x="457" y="2142"/>
                  </a:lnTo>
                  <a:lnTo>
                    <a:pt x="461" y="2159"/>
                  </a:lnTo>
                  <a:lnTo>
                    <a:pt x="463" y="2177"/>
                  </a:lnTo>
                  <a:lnTo>
                    <a:pt x="464" y="2196"/>
                  </a:lnTo>
                  <a:lnTo>
                    <a:pt x="465" y="2214"/>
                  </a:lnTo>
                  <a:lnTo>
                    <a:pt x="465" y="2233"/>
                  </a:lnTo>
                  <a:lnTo>
                    <a:pt x="464" y="2251"/>
                  </a:lnTo>
                  <a:lnTo>
                    <a:pt x="462" y="2270"/>
                  </a:lnTo>
                  <a:lnTo>
                    <a:pt x="458" y="2288"/>
                  </a:lnTo>
                  <a:lnTo>
                    <a:pt x="455" y="2307"/>
                  </a:lnTo>
                  <a:lnTo>
                    <a:pt x="451" y="2325"/>
                  </a:lnTo>
                  <a:lnTo>
                    <a:pt x="445" y="2343"/>
                  </a:lnTo>
                  <a:lnTo>
                    <a:pt x="439" y="2360"/>
                  </a:lnTo>
                  <a:lnTo>
                    <a:pt x="431" y="2377"/>
                  </a:lnTo>
                  <a:lnTo>
                    <a:pt x="424" y="2394"/>
                  </a:lnTo>
                  <a:lnTo>
                    <a:pt x="415" y="2409"/>
                  </a:lnTo>
                  <a:lnTo>
                    <a:pt x="406" y="2425"/>
                  </a:lnTo>
                  <a:lnTo>
                    <a:pt x="394" y="2440"/>
                  </a:lnTo>
                  <a:lnTo>
                    <a:pt x="383" y="2453"/>
                  </a:lnTo>
                  <a:lnTo>
                    <a:pt x="372" y="2467"/>
                  </a:lnTo>
                  <a:lnTo>
                    <a:pt x="358" y="2478"/>
                  </a:lnTo>
                  <a:lnTo>
                    <a:pt x="345" y="2489"/>
                  </a:lnTo>
                  <a:lnTo>
                    <a:pt x="330" y="2499"/>
                  </a:lnTo>
                  <a:lnTo>
                    <a:pt x="316" y="2508"/>
                  </a:lnTo>
                  <a:lnTo>
                    <a:pt x="300" y="2516"/>
                  </a:lnTo>
                  <a:lnTo>
                    <a:pt x="283" y="2522"/>
                  </a:lnTo>
                  <a:lnTo>
                    <a:pt x="275" y="2525"/>
                  </a:lnTo>
                  <a:lnTo>
                    <a:pt x="268" y="2529"/>
                  </a:lnTo>
                  <a:lnTo>
                    <a:pt x="262" y="2535"/>
                  </a:lnTo>
                  <a:lnTo>
                    <a:pt x="256" y="2542"/>
                  </a:lnTo>
                  <a:lnTo>
                    <a:pt x="252" y="2548"/>
                  </a:lnTo>
                  <a:lnTo>
                    <a:pt x="247" y="2556"/>
                  </a:lnTo>
                  <a:lnTo>
                    <a:pt x="244" y="2564"/>
                  </a:lnTo>
                  <a:lnTo>
                    <a:pt x="241" y="2573"/>
                  </a:lnTo>
                  <a:lnTo>
                    <a:pt x="236" y="2592"/>
                  </a:lnTo>
                  <a:lnTo>
                    <a:pt x="233" y="2611"/>
                  </a:lnTo>
                  <a:lnTo>
                    <a:pt x="232" y="2630"/>
                  </a:lnTo>
                  <a:lnTo>
                    <a:pt x="230" y="2648"/>
                  </a:lnTo>
                  <a:lnTo>
                    <a:pt x="233" y="2882"/>
                  </a:lnTo>
                  <a:lnTo>
                    <a:pt x="235" y="3086"/>
                  </a:lnTo>
                  <a:lnTo>
                    <a:pt x="237" y="3263"/>
                  </a:lnTo>
                  <a:lnTo>
                    <a:pt x="238" y="3414"/>
                  </a:lnTo>
                  <a:lnTo>
                    <a:pt x="241" y="3544"/>
                  </a:lnTo>
                  <a:lnTo>
                    <a:pt x="242" y="3654"/>
                  </a:lnTo>
                  <a:lnTo>
                    <a:pt x="242" y="3749"/>
                  </a:lnTo>
                  <a:lnTo>
                    <a:pt x="243" y="3828"/>
                  </a:lnTo>
                  <a:lnTo>
                    <a:pt x="243" y="3897"/>
                  </a:lnTo>
                  <a:lnTo>
                    <a:pt x="243" y="3956"/>
                  </a:lnTo>
                  <a:lnTo>
                    <a:pt x="242" y="4011"/>
                  </a:lnTo>
                  <a:lnTo>
                    <a:pt x="239" y="4062"/>
                  </a:lnTo>
                  <a:lnTo>
                    <a:pt x="238" y="4114"/>
                  </a:lnTo>
                  <a:lnTo>
                    <a:pt x="235" y="4166"/>
                  </a:lnTo>
                  <a:lnTo>
                    <a:pt x="233" y="4225"/>
                  </a:lnTo>
                  <a:lnTo>
                    <a:pt x="228" y="4290"/>
                  </a:lnTo>
                  <a:lnTo>
                    <a:pt x="241" y="4310"/>
                  </a:lnTo>
                  <a:lnTo>
                    <a:pt x="256" y="4335"/>
                  </a:lnTo>
                  <a:lnTo>
                    <a:pt x="272" y="4365"/>
                  </a:lnTo>
                  <a:lnTo>
                    <a:pt x="288" y="4398"/>
                  </a:lnTo>
                  <a:lnTo>
                    <a:pt x="293" y="4413"/>
                  </a:lnTo>
                  <a:lnTo>
                    <a:pt x="299" y="4430"/>
                  </a:lnTo>
                  <a:lnTo>
                    <a:pt x="302" y="4446"/>
                  </a:lnTo>
                  <a:lnTo>
                    <a:pt x="305" y="4462"/>
                  </a:lnTo>
                  <a:lnTo>
                    <a:pt x="305" y="4468"/>
                  </a:lnTo>
                  <a:lnTo>
                    <a:pt x="305" y="4476"/>
                  </a:lnTo>
                  <a:lnTo>
                    <a:pt x="303" y="4483"/>
                  </a:lnTo>
                  <a:lnTo>
                    <a:pt x="302" y="4490"/>
                  </a:lnTo>
                  <a:lnTo>
                    <a:pt x="300" y="4495"/>
                  </a:lnTo>
                  <a:lnTo>
                    <a:pt x="298" y="4502"/>
                  </a:lnTo>
                  <a:lnTo>
                    <a:pt x="294" y="4508"/>
                  </a:lnTo>
                  <a:lnTo>
                    <a:pt x="290" y="4512"/>
                  </a:lnTo>
                  <a:lnTo>
                    <a:pt x="284" y="4517"/>
                  </a:lnTo>
                  <a:lnTo>
                    <a:pt x="279" y="4519"/>
                  </a:lnTo>
                  <a:lnTo>
                    <a:pt x="274" y="4519"/>
                  </a:lnTo>
                  <a:lnTo>
                    <a:pt x="270" y="4517"/>
                  </a:lnTo>
                  <a:lnTo>
                    <a:pt x="266" y="4512"/>
                  </a:lnTo>
                  <a:lnTo>
                    <a:pt x="262" y="4507"/>
                  </a:lnTo>
                  <a:lnTo>
                    <a:pt x="259" y="4500"/>
                  </a:lnTo>
                  <a:lnTo>
                    <a:pt x="255" y="4492"/>
                  </a:lnTo>
                  <a:lnTo>
                    <a:pt x="248" y="4476"/>
                  </a:lnTo>
                  <a:lnTo>
                    <a:pt x="241" y="4459"/>
                  </a:lnTo>
                  <a:lnTo>
                    <a:pt x="236" y="4452"/>
                  </a:lnTo>
                  <a:lnTo>
                    <a:pt x="233" y="4445"/>
                  </a:lnTo>
                  <a:lnTo>
                    <a:pt x="227" y="4439"/>
                  </a:lnTo>
                  <a:lnTo>
                    <a:pt x="223" y="4436"/>
                  </a:lnTo>
                  <a:lnTo>
                    <a:pt x="210" y="4429"/>
                  </a:lnTo>
                  <a:lnTo>
                    <a:pt x="198" y="4423"/>
                  </a:lnTo>
                  <a:lnTo>
                    <a:pt x="183" y="4419"/>
                  </a:lnTo>
                  <a:lnTo>
                    <a:pt x="170" y="4417"/>
                  </a:lnTo>
                  <a:lnTo>
                    <a:pt x="155" y="4416"/>
                  </a:lnTo>
                  <a:lnTo>
                    <a:pt x="143" y="4418"/>
                  </a:lnTo>
                  <a:lnTo>
                    <a:pt x="136" y="4419"/>
                  </a:lnTo>
                  <a:lnTo>
                    <a:pt x="131" y="4421"/>
                  </a:lnTo>
                  <a:lnTo>
                    <a:pt x="125" y="4425"/>
                  </a:lnTo>
                  <a:lnTo>
                    <a:pt x="120" y="4428"/>
                  </a:lnTo>
                  <a:lnTo>
                    <a:pt x="114" y="4436"/>
                  </a:lnTo>
                  <a:lnTo>
                    <a:pt x="106" y="4444"/>
                  </a:lnTo>
                  <a:lnTo>
                    <a:pt x="99" y="4453"/>
                  </a:lnTo>
                  <a:lnTo>
                    <a:pt x="92" y="4463"/>
                  </a:lnTo>
                  <a:lnTo>
                    <a:pt x="78" y="4483"/>
                  </a:lnTo>
                  <a:lnTo>
                    <a:pt x="64" y="4502"/>
                  </a:lnTo>
                  <a:lnTo>
                    <a:pt x="59" y="4511"/>
                  </a:lnTo>
                  <a:lnTo>
                    <a:pt x="52" y="4518"/>
                  </a:lnTo>
                  <a:lnTo>
                    <a:pt x="46" y="4523"/>
                  </a:lnTo>
                  <a:lnTo>
                    <a:pt x="42" y="4527"/>
                  </a:lnTo>
                  <a:lnTo>
                    <a:pt x="40" y="4528"/>
                  </a:lnTo>
                  <a:lnTo>
                    <a:pt x="37" y="4529"/>
                  </a:lnTo>
                  <a:lnTo>
                    <a:pt x="35" y="4528"/>
                  </a:lnTo>
                  <a:lnTo>
                    <a:pt x="33" y="4528"/>
                  </a:lnTo>
                  <a:lnTo>
                    <a:pt x="29" y="4523"/>
                  </a:lnTo>
                  <a:lnTo>
                    <a:pt x="26" y="451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47" name="Freeform 155"/>
            <p:cNvSpPr>
              <a:spLocks/>
            </p:cNvSpPr>
            <p:nvPr/>
          </p:nvSpPr>
          <p:spPr bwMode="auto">
            <a:xfrm>
              <a:off x="1873" y="777"/>
              <a:ext cx="116" cy="1132"/>
            </a:xfrm>
            <a:custGeom>
              <a:avLst/>
              <a:gdLst>
                <a:gd name="T0" fmla="*/ 33 w 465"/>
                <a:gd name="T1" fmla="*/ 4427 h 4529"/>
                <a:gd name="T2" fmla="*/ 90 w 465"/>
                <a:gd name="T3" fmla="*/ 4329 h 4529"/>
                <a:gd name="T4" fmla="*/ 109 w 465"/>
                <a:gd name="T5" fmla="*/ 3855 h 4529"/>
                <a:gd name="T6" fmla="*/ 136 w 465"/>
                <a:gd name="T7" fmla="*/ 3111 h 4529"/>
                <a:gd name="T8" fmla="*/ 165 w 465"/>
                <a:gd name="T9" fmla="*/ 2547 h 4529"/>
                <a:gd name="T10" fmla="*/ 104 w 465"/>
                <a:gd name="T11" fmla="*/ 2486 h 4529"/>
                <a:gd name="T12" fmla="*/ 29 w 465"/>
                <a:gd name="T13" fmla="*/ 2394 h 4529"/>
                <a:gd name="T14" fmla="*/ 1 w 465"/>
                <a:gd name="T15" fmla="*/ 2255 h 4529"/>
                <a:gd name="T16" fmla="*/ 51 w 465"/>
                <a:gd name="T17" fmla="*/ 2112 h 4529"/>
                <a:gd name="T18" fmla="*/ 161 w 465"/>
                <a:gd name="T19" fmla="*/ 1978 h 4529"/>
                <a:gd name="T20" fmla="*/ 150 w 465"/>
                <a:gd name="T21" fmla="*/ 1797 h 4529"/>
                <a:gd name="T22" fmla="*/ 106 w 465"/>
                <a:gd name="T23" fmla="*/ 1457 h 4529"/>
                <a:gd name="T24" fmla="*/ 115 w 465"/>
                <a:gd name="T25" fmla="*/ 1111 h 4529"/>
                <a:gd name="T26" fmla="*/ 223 w 465"/>
                <a:gd name="T27" fmla="*/ 805 h 4529"/>
                <a:gd name="T28" fmla="*/ 242 w 465"/>
                <a:gd name="T29" fmla="*/ 644 h 4529"/>
                <a:gd name="T30" fmla="*/ 180 w 465"/>
                <a:gd name="T31" fmla="*/ 578 h 4529"/>
                <a:gd name="T32" fmla="*/ 120 w 465"/>
                <a:gd name="T33" fmla="*/ 537 h 4529"/>
                <a:gd name="T34" fmla="*/ 311 w 465"/>
                <a:gd name="T35" fmla="*/ 533 h 4529"/>
                <a:gd name="T36" fmla="*/ 287 w 465"/>
                <a:gd name="T37" fmla="*/ 489 h 4529"/>
                <a:gd name="T38" fmla="*/ 127 w 465"/>
                <a:gd name="T39" fmla="*/ 483 h 4529"/>
                <a:gd name="T40" fmla="*/ 235 w 465"/>
                <a:gd name="T41" fmla="*/ 450 h 4529"/>
                <a:gd name="T42" fmla="*/ 339 w 465"/>
                <a:gd name="T43" fmla="*/ 421 h 4529"/>
                <a:gd name="T44" fmla="*/ 195 w 465"/>
                <a:gd name="T45" fmla="*/ 414 h 4529"/>
                <a:gd name="T46" fmla="*/ 146 w 465"/>
                <a:gd name="T47" fmla="*/ 392 h 4529"/>
                <a:gd name="T48" fmla="*/ 291 w 465"/>
                <a:gd name="T49" fmla="*/ 386 h 4529"/>
                <a:gd name="T50" fmla="*/ 316 w 465"/>
                <a:gd name="T51" fmla="*/ 349 h 4529"/>
                <a:gd name="T52" fmla="*/ 152 w 465"/>
                <a:gd name="T53" fmla="*/ 346 h 4529"/>
                <a:gd name="T54" fmla="*/ 328 w 465"/>
                <a:gd name="T55" fmla="*/ 303 h 4529"/>
                <a:gd name="T56" fmla="*/ 171 w 465"/>
                <a:gd name="T57" fmla="*/ 275 h 4529"/>
                <a:gd name="T58" fmla="*/ 284 w 465"/>
                <a:gd name="T59" fmla="*/ 239 h 4529"/>
                <a:gd name="T60" fmla="*/ 254 w 465"/>
                <a:gd name="T61" fmla="*/ 201 h 4529"/>
                <a:gd name="T62" fmla="*/ 289 w 465"/>
                <a:gd name="T63" fmla="*/ 175 h 4529"/>
                <a:gd name="T64" fmla="*/ 255 w 465"/>
                <a:gd name="T65" fmla="*/ 137 h 4529"/>
                <a:gd name="T66" fmla="*/ 233 w 465"/>
                <a:gd name="T67" fmla="*/ 100 h 4529"/>
                <a:gd name="T68" fmla="*/ 297 w 465"/>
                <a:gd name="T69" fmla="*/ 65 h 4529"/>
                <a:gd name="T70" fmla="*/ 256 w 465"/>
                <a:gd name="T71" fmla="*/ 20 h 4529"/>
                <a:gd name="T72" fmla="*/ 336 w 465"/>
                <a:gd name="T73" fmla="*/ 139 h 4529"/>
                <a:gd name="T74" fmla="*/ 374 w 465"/>
                <a:gd name="T75" fmla="*/ 466 h 4529"/>
                <a:gd name="T76" fmla="*/ 335 w 465"/>
                <a:gd name="T77" fmla="*/ 590 h 4529"/>
                <a:gd name="T78" fmla="*/ 315 w 465"/>
                <a:gd name="T79" fmla="*/ 640 h 4529"/>
                <a:gd name="T80" fmla="*/ 363 w 465"/>
                <a:gd name="T81" fmla="*/ 869 h 4529"/>
                <a:gd name="T82" fmla="*/ 403 w 465"/>
                <a:gd name="T83" fmla="*/ 1178 h 4529"/>
                <a:gd name="T84" fmla="*/ 378 w 465"/>
                <a:gd name="T85" fmla="*/ 1536 h 4529"/>
                <a:gd name="T86" fmla="*/ 306 w 465"/>
                <a:gd name="T87" fmla="*/ 1810 h 4529"/>
                <a:gd name="T88" fmla="*/ 311 w 465"/>
                <a:gd name="T89" fmla="*/ 1931 h 4529"/>
                <a:gd name="T90" fmla="*/ 349 w 465"/>
                <a:gd name="T91" fmla="*/ 1976 h 4529"/>
                <a:gd name="T92" fmla="*/ 426 w 465"/>
                <a:gd name="T93" fmla="*/ 2061 h 4529"/>
                <a:gd name="T94" fmla="*/ 463 w 465"/>
                <a:gd name="T95" fmla="*/ 2177 h 4529"/>
                <a:gd name="T96" fmla="*/ 455 w 465"/>
                <a:gd name="T97" fmla="*/ 2307 h 4529"/>
                <a:gd name="T98" fmla="*/ 406 w 465"/>
                <a:gd name="T99" fmla="*/ 2425 h 4529"/>
                <a:gd name="T100" fmla="*/ 316 w 465"/>
                <a:gd name="T101" fmla="*/ 2508 h 4529"/>
                <a:gd name="T102" fmla="*/ 252 w 465"/>
                <a:gd name="T103" fmla="*/ 2548 h 4529"/>
                <a:gd name="T104" fmla="*/ 230 w 465"/>
                <a:gd name="T105" fmla="*/ 2648 h 4529"/>
                <a:gd name="T106" fmla="*/ 242 w 465"/>
                <a:gd name="T107" fmla="*/ 3749 h 4529"/>
                <a:gd name="T108" fmla="*/ 235 w 465"/>
                <a:gd name="T109" fmla="*/ 4166 h 4529"/>
                <a:gd name="T110" fmla="*/ 293 w 465"/>
                <a:gd name="T111" fmla="*/ 4413 h 4529"/>
                <a:gd name="T112" fmla="*/ 302 w 465"/>
                <a:gd name="T113" fmla="*/ 4490 h 4529"/>
                <a:gd name="T114" fmla="*/ 274 w 465"/>
                <a:gd name="T115" fmla="*/ 4519 h 4529"/>
                <a:gd name="T116" fmla="*/ 241 w 465"/>
                <a:gd name="T117" fmla="*/ 4459 h 4529"/>
                <a:gd name="T118" fmla="*/ 183 w 465"/>
                <a:gd name="T119" fmla="*/ 4419 h 4529"/>
                <a:gd name="T120" fmla="*/ 120 w 465"/>
                <a:gd name="T121" fmla="*/ 4428 h 4529"/>
                <a:gd name="T122" fmla="*/ 59 w 465"/>
                <a:gd name="T123" fmla="*/ 4511 h 4529"/>
                <a:gd name="T124" fmla="*/ 33 w 465"/>
                <a:gd name="T125" fmla="*/ 4528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5" h="4529">
                  <a:moveTo>
                    <a:pt x="26" y="4517"/>
                  </a:moveTo>
                  <a:lnTo>
                    <a:pt x="24" y="4502"/>
                  </a:lnTo>
                  <a:lnTo>
                    <a:pt x="23" y="4487"/>
                  </a:lnTo>
                  <a:lnTo>
                    <a:pt x="23" y="4473"/>
                  </a:lnTo>
                  <a:lnTo>
                    <a:pt x="25" y="4457"/>
                  </a:lnTo>
                  <a:lnTo>
                    <a:pt x="27" y="4443"/>
                  </a:lnTo>
                  <a:lnTo>
                    <a:pt x="33" y="4427"/>
                  </a:lnTo>
                  <a:lnTo>
                    <a:pt x="38" y="4411"/>
                  </a:lnTo>
                  <a:lnTo>
                    <a:pt x="45" y="4397"/>
                  </a:lnTo>
                  <a:lnTo>
                    <a:pt x="52" y="4382"/>
                  </a:lnTo>
                  <a:lnTo>
                    <a:pt x="61" y="4367"/>
                  </a:lnTo>
                  <a:lnTo>
                    <a:pt x="70" y="4354"/>
                  </a:lnTo>
                  <a:lnTo>
                    <a:pt x="80" y="4342"/>
                  </a:lnTo>
                  <a:lnTo>
                    <a:pt x="90" y="4329"/>
                  </a:lnTo>
                  <a:lnTo>
                    <a:pt x="100" y="4318"/>
                  </a:lnTo>
                  <a:lnTo>
                    <a:pt x="110" y="4309"/>
                  </a:lnTo>
                  <a:lnTo>
                    <a:pt x="120" y="4300"/>
                  </a:lnTo>
                  <a:lnTo>
                    <a:pt x="116" y="4187"/>
                  </a:lnTo>
                  <a:lnTo>
                    <a:pt x="111" y="4074"/>
                  </a:lnTo>
                  <a:lnTo>
                    <a:pt x="110" y="3964"/>
                  </a:lnTo>
                  <a:lnTo>
                    <a:pt x="109" y="3855"/>
                  </a:lnTo>
                  <a:lnTo>
                    <a:pt x="110" y="3748"/>
                  </a:lnTo>
                  <a:lnTo>
                    <a:pt x="113" y="3640"/>
                  </a:lnTo>
                  <a:lnTo>
                    <a:pt x="116" y="3534"/>
                  </a:lnTo>
                  <a:lnTo>
                    <a:pt x="120" y="3428"/>
                  </a:lnTo>
                  <a:lnTo>
                    <a:pt x="125" y="3322"/>
                  </a:lnTo>
                  <a:lnTo>
                    <a:pt x="131" y="3217"/>
                  </a:lnTo>
                  <a:lnTo>
                    <a:pt x="136" y="3111"/>
                  </a:lnTo>
                  <a:lnTo>
                    <a:pt x="143" y="3005"/>
                  </a:lnTo>
                  <a:lnTo>
                    <a:pt x="150" y="2899"/>
                  </a:lnTo>
                  <a:lnTo>
                    <a:pt x="155" y="2792"/>
                  </a:lnTo>
                  <a:lnTo>
                    <a:pt x="162" y="2684"/>
                  </a:lnTo>
                  <a:lnTo>
                    <a:pt x="168" y="2575"/>
                  </a:lnTo>
                  <a:lnTo>
                    <a:pt x="168" y="2561"/>
                  </a:lnTo>
                  <a:lnTo>
                    <a:pt x="165" y="2547"/>
                  </a:lnTo>
                  <a:lnTo>
                    <a:pt x="162" y="2536"/>
                  </a:lnTo>
                  <a:lnTo>
                    <a:pt x="156" y="2526"/>
                  </a:lnTo>
                  <a:lnTo>
                    <a:pt x="150" y="2518"/>
                  </a:lnTo>
                  <a:lnTo>
                    <a:pt x="142" y="2510"/>
                  </a:lnTo>
                  <a:lnTo>
                    <a:pt x="133" y="2504"/>
                  </a:lnTo>
                  <a:lnTo>
                    <a:pt x="124" y="2497"/>
                  </a:lnTo>
                  <a:lnTo>
                    <a:pt x="104" y="2486"/>
                  </a:lnTo>
                  <a:lnTo>
                    <a:pt x="84" y="2473"/>
                  </a:lnTo>
                  <a:lnTo>
                    <a:pt x="76" y="2467"/>
                  </a:lnTo>
                  <a:lnTo>
                    <a:pt x="67" y="2459"/>
                  </a:lnTo>
                  <a:lnTo>
                    <a:pt x="60" y="2451"/>
                  </a:lnTo>
                  <a:lnTo>
                    <a:pt x="53" y="2441"/>
                  </a:lnTo>
                  <a:lnTo>
                    <a:pt x="41" y="2416"/>
                  </a:lnTo>
                  <a:lnTo>
                    <a:pt x="29" y="2394"/>
                  </a:lnTo>
                  <a:lnTo>
                    <a:pt x="20" y="2371"/>
                  </a:lnTo>
                  <a:lnTo>
                    <a:pt x="13" y="2351"/>
                  </a:lnTo>
                  <a:lnTo>
                    <a:pt x="7" y="2331"/>
                  </a:lnTo>
                  <a:lnTo>
                    <a:pt x="3" y="2312"/>
                  </a:lnTo>
                  <a:lnTo>
                    <a:pt x="1" y="2292"/>
                  </a:lnTo>
                  <a:lnTo>
                    <a:pt x="0" y="2273"/>
                  </a:lnTo>
                  <a:lnTo>
                    <a:pt x="1" y="2255"/>
                  </a:lnTo>
                  <a:lnTo>
                    <a:pt x="4" y="2236"/>
                  </a:lnTo>
                  <a:lnTo>
                    <a:pt x="8" y="2217"/>
                  </a:lnTo>
                  <a:lnTo>
                    <a:pt x="14" y="2198"/>
                  </a:lnTo>
                  <a:lnTo>
                    <a:pt x="20" y="2178"/>
                  </a:lnTo>
                  <a:lnTo>
                    <a:pt x="29" y="2157"/>
                  </a:lnTo>
                  <a:lnTo>
                    <a:pt x="40" y="2135"/>
                  </a:lnTo>
                  <a:lnTo>
                    <a:pt x="51" y="2112"/>
                  </a:lnTo>
                  <a:lnTo>
                    <a:pt x="76" y="2086"/>
                  </a:lnTo>
                  <a:lnTo>
                    <a:pt x="99" y="2061"/>
                  </a:lnTo>
                  <a:lnTo>
                    <a:pt x="122" y="2038"/>
                  </a:lnTo>
                  <a:lnTo>
                    <a:pt x="141" y="2014"/>
                  </a:lnTo>
                  <a:lnTo>
                    <a:pt x="148" y="2003"/>
                  </a:lnTo>
                  <a:lnTo>
                    <a:pt x="155" y="1990"/>
                  </a:lnTo>
                  <a:lnTo>
                    <a:pt x="161" y="1978"/>
                  </a:lnTo>
                  <a:lnTo>
                    <a:pt x="165" y="1965"/>
                  </a:lnTo>
                  <a:lnTo>
                    <a:pt x="169" y="1950"/>
                  </a:lnTo>
                  <a:lnTo>
                    <a:pt x="170" y="1935"/>
                  </a:lnTo>
                  <a:lnTo>
                    <a:pt x="170" y="1920"/>
                  </a:lnTo>
                  <a:lnTo>
                    <a:pt x="168" y="1904"/>
                  </a:lnTo>
                  <a:lnTo>
                    <a:pt x="159" y="1850"/>
                  </a:lnTo>
                  <a:lnTo>
                    <a:pt x="150" y="1797"/>
                  </a:lnTo>
                  <a:lnTo>
                    <a:pt x="141" y="1747"/>
                  </a:lnTo>
                  <a:lnTo>
                    <a:pt x="133" y="1696"/>
                  </a:lnTo>
                  <a:lnTo>
                    <a:pt x="126" y="1648"/>
                  </a:lnTo>
                  <a:lnTo>
                    <a:pt x="119" y="1600"/>
                  </a:lnTo>
                  <a:lnTo>
                    <a:pt x="114" y="1553"/>
                  </a:lnTo>
                  <a:lnTo>
                    <a:pt x="109" y="1504"/>
                  </a:lnTo>
                  <a:lnTo>
                    <a:pt x="106" y="1457"/>
                  </a:lnTo>
                  <a:lnTo>
                    <a:pt x="104" y="1410"/>
                  </a:lnTo>
                  <a:lnTo>
                    <a:pt x="102" y="1363"/>
                  </a:lnTo>
                  <a:lnTo>
                    <a:pt x="102" y="1315"/>
                  </a:lnTo>
                  <a:lnTo>
                    <a:pt x="104" y="1265"/>
                  </a:lnTo>
                  <a:lnTo>
                    <a:pt x="106" y="1216"/>
                  </a:lnTo>
                  <a:lnTo>
                    <a:pt x="109" y="1164"/>
                  </a:lnTo>
                  <a:lnTo>
                    <a:pt x="115" y="1111"/>
                  </a:lnTo>
                  <a:lnTo>
                    <a:pt x="128" y="1077"/>
                  </a:lnTo>
                  <a:lnTo>
                    <a:pt x="152" y="1016"/>
                  </a:lnTo>
                  <a:lnTo>
                    <a:pt x="166" y="978"/>
                  </a:lnTo>
                  <a:lnTo>
                    <a:pt x="181" y="936"/>
                  </a:lnTo>
                  <a:lnTo>
                    <a:pt x="197" y="894"/>
                  </a:lnTo>
                  <a:lnTo>
                    <a:pt x="210" y="849"/>
                  </a:lnTo>
                  <a:lnTo>
                    <a:pt x="223" y="805"/>
                  </a:lnTo>
                  <a:lnTo>
                    <a:pt x="233" y="760"/>
                  </a:lnTo>
                  <a:lnTo>
                    <a:pt x="237" y="740"/>
                  </a:lnTo>
                  <a:lnTo>
                    <a:pt x="241" y="718"/>
                  </a:lnTo>
                  <a:lnTo>
                    <a:pt x="242" y="698"/>
                  </a:lnTo>
                  <a:lnTo>
                    <a:pt x="243" y="679"/>
                  </a:lnTo>
                  <a:lnTo>
                    <a:pt x="243" y="661"/>
                  </a:lnTo>
                  <a:lnTo>
                    <a:pt x="242" y="644"/>
                  </a:lnTo>
                  <a:lnTo>
                    <a:pt x="239" y="629"/>
                  </a:lnTo>
                  <a:lnTo>
                    <a:pt x="236" y="614"/>
                  </a:lnTo>
                  <a:lnTo>
                    <a:pt x="230" y="602"/>
                  </a:lnTo>
                  <a:lnTo>
                    <a:pt x="224" y="590"/>
                  </a:lnTo>
                  <a:lnTo>
                    <a:pt x="215" y="581"/>
                  </a:lnTo>
                  <a:lnTo>
                    <a:pt x="205" y="574"/>
                  </a:lnTo>
                  <a:lnTo>
                    <a:pt x="180" y="578"/>
                  </a:lnTo>
                  <a:lnTo>
                    <a:pt x="163" y="580"/>
                  </a:lnTo>
                  <a:lnTo>
                    <a:pt x="146" y="580"/>
                  </a:lnTo>
                  <a:lnTo>
                    <a:pt x="120" y="578"/>
                  </a:lnTo>
                  <a:lnTo>
                    <a:pt x="120" y="568"/>
                  </a:lnTo>
                  <a:lnTo>
                    <a:pt x="120" y="557"/>
                  </a:lnTo>
                  <a:lnTo>
                    <a:pt x="120" y="547"/>
                  </a:lnTo>
                  <a:lnTo>
                    <a:pt x="120" y="537"/>
                  </a:lnTo>
                  <a:lnTo>
                    <a:pt x="147" y="535"/>
                  </a:lnTo>
                  <a:lnTo>
                    <a:pt x="175" y="535"/>
                  </a:lnTo>
                  <a:lnTo>
                    <a:pt x="202" y="534"/>
                  </a:lnTo>
                  <a:lnTo>
                    <a:pt x="229" y="534"/>
                  </a:lnTo>
                  <a:lnTo>
                    <a:pt x="257" y="533"/>
                  </a:lnTo>
                  <a:lnTo>
                    <a:pt x="284" y="533"/>
                  </a:lnTo>
                  <a:lnTo>
                    <a:pt x="311" y="533"/>
                  </a:lnTo>
                  <a:lnTo>
                    <a:pt x="339" y="533"/>
                  </a:lnTo>
                  <a:lnTo>
                    <a:pt x="339" y="523"/>
                  </a:lnTo>
                  <a:lnTo>
                    <a:pt x="339" y="511"/>
                  </a:lnTo>
                  <a:lnTo>
                    <a:pt x="339" y="499"/>
                  </a:lnTo>
                  <a:lnTo>
                    <a:pt x="339" y="490"/>
                  </a:lnTo>
                  <a:lnTo>
                    <a:pt x="314" y="489"/>
                  </a:lnTo>
                  <a:lnTo>
                    <a:pt x="287" y="489"/>
                  </a:lnTo>
                  <a:lnTo>
                    <a:pt x="260" y="490"/>
                  </a:lnTo>
                  <a:lnTo>
                    <a:pt x="234" y="492"/>
                  </a:lnTo>
                  <a:lnTo>
                    <a:pt x="207" y="493"/>
                  </a:lnTo>
                  <a:lnTo>
                    <a:pt x="180" y="494"/>
                  </a:lnTo>
                  <a:lnTo>
                    <a:pt x="153" y="494"/>
                  </a:lnTo>
                  <a:lnTo>
                    <a:pt x="127" y="493"/>
                  </a:lnTo>
                  <a:lnTo>
                    <a:pt x="127" y="483"/>
                  </a:lnTo>
                  <a:lnTo>
                    <a:pt x="128" y="471"/>
                  </a:lnTo>
                  <a:lnTo>
                    <a:pt x="129" y="461"/>
                  </a:lnTo>
                  <a:lnTo>
                    <a:pt x="132" y="452"/>
                  </a:lnTo>
                  <a:lnTo>
                    <a:pt x="157" y="451"/>
                  </a:lnTo>
                  <a:lnTo>
                    <a:pt x="183" y="451"/>
                  </a:lnTo>
                  <a:lnTo>
                    <a:pt x="209" y="450"/>
                  </a:lnTo>
                  <a:lnTo>
                    <a:pt x="235" y="450"/>
                  </a:lnTo>
                  <a:lnTo>
                    <a:pt x="261" y="450"/>
                  </a:lnTo>
                  <a:lnTo>
                    <a:pt x="287" y="449"/>
                  </a:lnTo>
                  <a:lnTo>
                    <a:pt x="312" y="449"/>
                  </a:lnTo>
                  <a:lnTo>
                    <a:pt x="339" y="449"/>
                  </a:lnTo>
                  <a:lnTo>
                    <a:pt x="339" y="440"/>
                  </a:lnTo>
                  <a:lnTo>
                    <a:pt x="339" y="430"/>
                  </a:lnTo>
                  <a:lnTo>
                    <a:pt x="339" y="421"/>
                  </a:lnTo>
                  <a:lnTo>
                    <a:pt x="339" y="413"/>
                  </a:lnTo>
                  <a:lnTo>
                    <a:pt x="315" y="413"/>
                  </a:lnTo>
                  <a:lnTo>
                    <a:pt x="291" y="413"/>
                  </a:lnTo>
                  <a:lnTo>
                    <a:pt x="266" y="414"/>
                  </a:lnTo>
                  <a:lnTo>
                    <a:pt x="243" y="414"/>
                  </a:lnTo>
                  <a:lnTo>
                    <a:pt x="218" y="414"/>
                  </a:lnTo>
                  <a:lnTo>
                    <a:pt x="195" y="414"/>
                  </a:lnTo>
                  <a:lnTo>
                    <a:pt x="170" y="415"/>
                  </a:lnTo>
                  <a:lnTo>
                    <a:pt x="146" y="415"/>
                  </a:lnTo>
                  <a:lnTo>
                    <a:pt x="144" y="414"/>
                  </a:lnTo>
                  <a:lnTo>
                    <a:pt x="143" y="411"/>
                  </a:lnTo>
                  <a:lnTo>
                    <a:pt x="143" y="406"/>
                  </a:lnTo>
                  <a:lnTo>
                    <a:pt x="143" y="402"/>
                  </a:lnTo>
                  <a:lnTo>
                    <a:pt x="146" y="392"/>
                  </a:lnTo>
                  <a:lnTo>
                    <a:pt x="148" y="386"/>
                  </a:lnTo>
                  <a:lnTo>
                    <a:pt x="172" y="386"/>
                  </a:lnTo>
                  <a:lnTo>
                    <a:pt x="196" y="386"/>
                  </a:lnTo>
                  <a:lnTo>
                    <a:pt x="219" y="386"/>
                  </a:lnTo>
                  <a:lnTo>
                    <a:pt x="243" y="386"/>
                  </a:lnTo>
                  <a:lnTo>
                    <a:pt x="268" y="386"/>
                  </a:lnTo>
                  <a:lnTo>
                    <a:pt x="291" y="386"/>
                  </a:lnTo>
                  <a:lnTo>
                    <a:pt x="315" y="386"/>
                  </a:lnTo>
                  <a:lnTo>
                    <a:pt x="339" y="386"/>
                  </a:lnTo>
                  <a:lnTo>
                    <a:pt x="339" y="377"/>
                  </a:lnTo>
                  <a:lnTo>
                    <a:pt x="339" y="367"/>
                  </a:lnTo>
                  <a:lnTo>
                    <a:pt x="339" y="358"/>
                  </a:lnTo>
                  <a:lnTo>
                    <a:pt x="339" y="350"/>
                  </a:lnTo>
                  <a:lnTo>
                    <a:pt x="316" y="349"/>
                  </a:lnTo>
                  <a:lnTo>
                    <a:pt x="293" y="349"/>
                  </a:lnTo>
                  <a:lnTo>
                    <a:pt x="270" y="348"/>
                  </a:lnTo>
                  <a:lnTo>
                    <a:pt x="245" y="347"/>
                  </a:lnTo>
                  <a:lnTo>
                    <a:pt x="221" y="347"/>
                  </a:lnTo>
                  <a:lnTo>
                    <a:pt x="197" y="347"/>
                  </a:lnTo>
                  <a:lnTo>
                    <a:pt x="174" y="346"/>
                  </a:lnTo>
                  <a:lnTo>
                    <a:pt x="152" y="346"/>
                  </a:lnTo>
                  <a:lnTo>
                    <a:pt x="157" y="330"/>
                  </a:lnTo>
                  <a:lnTo>
                    <a:pt x="162" y="314"/>
                  </a:lnTo>
                  <a:lnTo>
                    <a:pt x="204" y="314"/>
                  </a:lnTo>
                  <a:lnTo>
                    <a:pt x="244" y="313"/>
                  </a:lnTo>
                  <a:lnTo>
                    <a:pt x="285" y="312"/>
                  </a:lnTo>
                  <a:lnTo>
                    <a:pt x="328" y="312"/>
                  </a:lnTo>
                  <a:lnTo>
                    <a:pt x="328" y="303"/>
                  </a:lnTo>
                  <a:lnTo>
                    <a:pt x="328" y="293"/>
                  </a:lnTo>
                  <a:lnTo>
                    <a:pt x="328" y="284"/>
                  </a:lnTo>
                  <a:lnTo>
                    <a:pt x="328" y="275"/>
                  </a:lnTo>
                  <a:lnTo>
                    <a:pt x="289" y="275"/>
                  </a:lnTo>
                  <a:lnTo>
                    <a:pt x="250" y="275"/>
                  </a:lnTo>
                  <a:lnTo>
                    <a:pt x="209" y="275"/>
                  </a:lnTo>
                  <a:lnTo>
                    <a:pt x="171" y="275"/>
                  </a:lnTo>
                  <a:lnTo>
                    <a:pt x="173" y="266"/>
                  </a:lnTo>
                  <a:lnTo>
                    <a:pt x="177" y="256"/>
                  </a:lnTo>
                  <a:lnTo>
                    <a:pt x="180" y="247"/>
                  </a:lnTo>
                  <a:lnTo>
                    <a:pt x="181" y="239"/>
                  </a:lnTo>
                  <a:lnTo>
                    <a:pt x="215" y="238"/>
                  </a:lnTo>
                  <a:lnTo>
                    <a:pt x="250" y="238"/>
                  </a:lnTo>
                  <a:lnTo>
                    <a:pt x="284" y="239"/>
                  </a:lnTo>
                  <a:lnTo>
                    <a:pt x="318" y="239"/>
                  </a:lnTo>
                  <a:lnTo>
                    <a:pt x="318" y="230"/>
                  </a:lnTo>
                  <a:lnTo>
                    <a:pt x="318" y="220"/>
                  </a:lnTo>
                  <a:lnTo>
                    <a:pt x="318" y="211"/>
                  </a:lnTo>
                  <a:lnTo>
                    <a:pt x="318" y="203"/>
                  </a:lnTo>
                  <a:lnTo>
                    <a:pt x="288" y="202"/>
                  </a:lnTo>
                  <a:lnTo>
                    <a:pt x="254" y="201"/>
                  </a:lnTo>
                  <a:lnTo>
                    <a:pt x="221" y="201"/>
                  </a:lnTo>
                  <a:lnTo>
                    <a:pt x="191" y="201"/>
                  </a:lnTo>
                  <a:lnTo>
                    <a:pt x="196" y="187"/>
                  </a:lnTo>
                  <a:lnTo>
                    <a:pt x="199" y="174"/>
                  </a:lnTo>
                  <a:lnTo>
                    <a:pt x="228" y="173"/>
                  </a:lnTo>
                  <a:lnTo>
                    <a:pt x="259" y="174"/>
                  </a:lnTo>
                  <a:lnTo>
                    <a:pt x="289" y="175"/>
                  </a:lnTo>
                  <a:lnTo>
                    <a:pt x="318" y="176"/>
                  </a:lnTo>
                  <a:lnTo>
                    <a:pt x="316" y="167"/>
                  </a:lnTo>
                  <a:lnTo>
                    <a:pt x="312" y="157"/>
                  </a:lnTo>
                  <a:lnTo>
                    <a:pt x="309" y="148"/>
                  </a:lnTo>
                  <a:lnTo>
                    <a:pt x="307" y="139"/>
                  </a:lnTo>
                  <a:lnTo>
                    <a:pt x="281" y="138"/>
                  </a:lnTo>
                  <a:lnTo>
                    <a:pt x="255" y="137"/>
                  </a:lnTo>
                  <a:lnTo>
                    <a:pt x="229" y="136"/>
                  </a:lnTo>
                  <a:lnTo>
                    <a:pt x="204" y="136"/>
                  </a:lnTo>
                  <a:lnTo>
                    <a:pt x="205" y="127"/>
                  </a:lnTo>
                  <a:lnTo>
                    <a:pt x="208" y="118"/>
                  </a:lnTo>
                  <a:lnTo>
                    <a:pt x="211" y="109"/>
                  </a:lnTo>
                  <a:lnTo>
                    <a:pt x="212" y="100"/>
                  </a:lnTo>
                  <a:lnTo>
                    <a:pt x="233" y="100"/>
                  </a:lnTo>
                  <a:lnTo>
                    <a:pt x="254" y="101"/>
                  </a:lnTo>
                  <a:lnTo>
                    <a:pt x="275" y="101"/>
                  </a:lnTo>
                  <a:lnTo>
                    <a:pt x="297" y="102"/>
                  </a:lnTo>
                  <a:lnTo>
                    <a:pt x="297" y="92"/>
                  </a:lnTo>
                  <a:lnTo>
                    <a:pt x="297" y="83"/>
                  </a:lnTo>
                  <a:lnTo>
                    <a:pt x="297" y="74"/>
                  </a:lnTo>
                  <a:lnTo>
                    <a:pt x="297" y="65"/>
                  </a:lnTo>
                  <a:lnTo>
                    <a:pt x="281" y="64"/>
                  </a:lnTo>
                  <a:lnTo>
                    <a:pt x="266" y="64"/>
                  </a:lnTo>
                  <a:lnTo>
                    <a:pt x="252" y="63"/>
                  </a:lnTo>
                  <a:lnTo>
                    <a:pt x="236" y="63"/>
                  </a:lnTo>
                  <a:lnTo>
                    <a:pt x="243" y="48"/>
                  </a:lnTo>
                  <a:lnTo>
                    <a:pt x="250" y="34"/>
                  </a:lnTo>
                  <a:lnTo>
                    <a:pt x="256" y="20"/>
                  </a:lnTo>
                  <a:lnTo>
                    <a:pt x="263" y="7"/>
                  </a:lnTo>
                  <a:lnTo>
                    <a:pt x="274" y="4"/>
                  </a:lnTo>
                  <a:lnTo>
                    <a:pt x="287" y="2"/>
                  </a:lnTo>
                  <a:lnTo>
                    <a:pt x="298" y="1"/>
                  </a:lnTo>
                  <a:lnTo>
                    <a:pt x="309" y="0"/>
                  </a:lnTo>
                  <a:lnTo>
                    <a:pt x="323" y="68"/>
                  </a:lnTo>
                  <a:lnTo>
                    <a:pt x="336" y="139"/>
                  </a:lnTo>
                  <a:lnTo>
                    <a:pt x="348" y="211"/>
                  </a:lnTo>
                  <a:lnTo>
                    <a:pt x="360" y="283"/>
                  </a:lnTo>
                  <a:lnTo>
                    <a:pt x="364" y="319"/>
                  </a:lnTo>
                  <a:lnTo>
                    <a:pt x="367" y="356"/>
                  </a:lnTo>
                  <a:lnTo>
                    <a:pt x="371" y="392"/>
                  </a:lnTo>
                  <a:lnTo>
                    <a:pt x="373" y="429"/>
                  </a:lnTo>
                  <a:lnTo>
                    <a:pt x="374" y="466"/>
                  </a:lnTo>
                  <a:lnTo>
                    <a:pt x="375" y="503"/>
                  </a:lnTo>
                  <a:lnTo>
                    <a:pt x="374" y="541"/>
                  </a:lnTo>
                  <a:lnTo>
                    <a:pt x="372" y="578"/>
                  </a:lnTo>
                  <a:lnTo>
                    <a:pt x="361" y="580"/>
                  </a:lnTo>
                  <a:lnTo>
                    <a:pt x="351" y="583"/>
                  </a:lnTo>
                  <a:lnTo>
                    <a:pt x="342" y="586"/>
                  </a:lnTo>
                  <a:lnTo>
                    <a:pt x="335" y="590"/>
                  </a:lnTo>
                  <a:lnTo>
                    <a:pt x="329" y="596"/>
                  </a:lnTo>
                  <a:lnTo>
                    <a:pt x="325" y="602"/>
                  </a:lnTo>
                  <a:lnTo>
                    <a:pt x="321" y="608"/>
                  </a:lnTo>
                  <a:lnTo>
                    <a:pt x="318" y="615"/>
                  </a:lnTo>
                  <a:lnTo>
                    <a:pt x="317" y="623"/>
                  </a:lnTo>
                  <a:lnTo>
                    <a:pt x="316" y="631"/>
                  </a:lnTo>
                  <a:lnTo>
                    <a:pt x="315" y="640"/>
                  </a:lnTo>
                  <a:lnTo>
                    <a:pt x="315" y="650"/>
                  </a:lnTo>
                  <a:lnTo>
                    <a:pt x="315" y="670"/>
                  </a:lnTo>
                  <a:lnTo>
                    <a:pt x="315" y="691"/>
                  </a:lnTo>
                  <a:lnTo>
                    <a:pt x="329" y="736"/>
                  </a:lnTo>
                  <a:lnTo>
                    <a:pt x="342" y="781"/>
                  </a:lnTo>
                  <a:lnTo>
                    <a:pt x="353" y="825"/>
                  </a:lnTo>
                  <a:lnTo>
                    <a:pt x="363" y="869"/>
                  </a:lnTo>
                  <a:lnTo>
                    <a:pt x="372" y="913"/>
                  </a:lnTo>
                  <a:lnTo>
                    <a:pt x="380" y="956"/>
                  </a:lnTo>
                  <a:lnTo>
                    <a:pt x="387" y="1000"/>
                  </a:lnTo>
                  <a:lnTo>
                    <a:pt x="392" y="1044"/>
                  </a:lnTo>
                  <a:lnTo>
                    <a:pt x="397" y="1088"/>
                  </a:lnTo>
                  <a:lnTo>
                    <a:pt x="400" y="1133"/>
                  </a:lnTo>
                  <a:lnTo>
                    <a:pt x="403" y="1178"/>
                  </a:lnTo>
                  <a:lnTo>
                    <a:pt x="406" y="1223"/>
                  </a:lnTo>
                  <a:lnTo>
                    <a:pt x="408" y="1315"/>
                  </a:lnTo>
                  <a:lnTo>
                    <a:pt x="409" y="1409"/>
                  </a:lnTo>
                  <a:lnTo>
                    <a:pt x="402" y="1440"/>
                  </a:lnTo>
                  <a:lnTo>
                    <a:pt x="396" y="1473"/>
                  </a:lnTo>
                  <a:lnTo>
                    <a:pt x="387" y="1504"/>
                  </a:lnTo>
                  <a:lnTo>
                    <a:pt x="378" y="1536"/>
                  </a:lnTo>
                  <a:lnTo>
                    <a:pt x="356" y="1599"/>
                  </a:lnTo>
                  <a:lnTo>
                    <a:pt x="337" y="1663"/>
                  </a:lnTo>
                  <a:lnTo>
                    <a:pt x="327" y="1695"/>
                  </a:lnTo>
                  <a:lnTo>
                    <a:pt x="319" y="1728"/>
                  </a:lnTo>
                  <a:lnTo>
                    <a:pt x="312" y="1760"/>
                  </a:lnTo>
                  <a:lnTo>
                    <a:pt x="308" y="1793"/>
                  </a:lnTo>
                  <a:lnTo>
                    <a:pt x="306" y="1810"/>
                  </a:lnTo>
                  <a:lnTo>
                    <a:pt x="305" y="1827"/>
                  </a:lnTo>
                  <a:lnTo>
                    <a:pt x="305" y="1843"/>
                  </a:lnTo>
                  <a:lnTo>
                    <a:pt x="305" y="1861"/>
                  </a:lnTo>
                  <a:lnTo>
                    <a:pt x="305" y="1878"/>
                  </a:lnTo>
                  <a:lnTo>
                    <a:pt x="307" y="1896"/>
                  </a:lnTo>
                  <a:lnTo>
                    <a:pt x="308" y="1913"/>
                  </a:lnTo>
                  <a:lnTo>
                    <a:pt x="311" y="1931"/>
                  </a:lnTo>
                  <a:lnTo>
                    <a:pt x="312" y="1939"/>
                  </a:lnTo>
                  <a:lnTo>
                    <a:pt x="315" y="1944"/>
                  </a:lnTo>
                  <a:lnTo>
                    <a:pt x="317" y="1949"/>
                  </a:lnTo>
                  <a:lnTo>
                    <a:pt x="320" y="1953"/>
                  </a:lnTo>
                  <a:lnTo>
                    <a:pt x="328" y="1960"/>
                  </a:lnTo>
                  <a:lnTo>
                    <a:pt x="337" y="1967"/>
                  </a:lnTo>
                  <a:lnTo>
                    <a:pt x="349" y="1976"/>
                  </a:lnTo>
                  <a:lnTo>
                    <a:pt x="365" y="1988"/>
                  </a:lnTo>
                  <a:lnTo>
                    <a:pt x="374" y="1997"/>
                  </a:lnTo>
                  <a:lnTo>
                    <a:pt x="384" y="2007"/>
                  </a:lnTo>
                  <a:lnTo>
                    <a:pt x="396" y="2019"/>
                  </a:lnTo>
                  <a:lnTo>
                    <a:pt x="408" y="2033"/>
                  </a:lnTo>
                  <a:lnTo>
                    <a:pt x="417" y="2047"/>
                  </a:lnTo>
                  <a:lnTo>
                    <a:pt x="426" y="2061"/>
                  </a:lnTo>
                  <a:lnTo>
                    <a:pt x="435" y="2076"/>
                  </a:lnTo>
                  <a:lnTo>
                    <a:pt x="442" y="2092"/>
                  </a:lnTo>
                  <a:lnTo>
                    <a:pt x="447" y="2107"/>
                  </a:lnTo>
                  <a:lnTo>
                    <a:pt x="453" y="2124"/>
                  </a:lnTo>
                  <a:lnTo>
                    <a:pt x="457" y="2142"/>
                  </a:lnTo>
                  <a:lnTo>
                    <a:pt x="461" y="2159"/>
                  </a:lnTo>
                  <a:lnTo>
                    <a:pt x="463" y="2177"/>
                  </a:lnTo>
                  <a:lnTo>
                    <a:pt x="464" y="2196"/>
                  </a:lnTo>
                  <a:lnTo>
                    <a:pt x="465" y="2214"/>
                  </a:lnTo>
                  <a:lnTo>
                    <a:pt x="465" y="2233"/>
                  </a:lnTo>
                  <a:lnTo>
                    <a:pt x="464" y="2251"/>
                  </a:lnTo>
                  <a:lnTo>
                    <a:pt x="462" y="2270"/>
                  </a:lnTo>
                  <a:lnTo>
                    <a:pt x="458" y="2288"/>
                  </a:lnTo>
                  <a:lnTo>
                    <a:pt x="455" y="2307"/>
                  </a:lnTo>
                  <a:lnTo>
                    <a:pt x="451" y="2325"/>
                  </a:lnTo>
                  <a:lnTo>
                    <a:pt x="445" y="2343"/>
                  </a:lnTo>
                  <a:lnTo>
                    <a:pt x="439" y="2360"/>
                  </a:lnTo>
                  <a:lnTo>
                    <a:pt x="431" y="2377"/>
                  </a:lnTo>
                  <a:lnTo>
                    <a:pt x="424" y="2394"/>
                  </a:lnTo>
                  <a:lnTo>
                    <a:pt x="415" y="2409"/>
                  </a:lnTo>
                  <a:lnTo>
                    <a:pt x="406" y="2425"/>
                  </a:lnTo>
                  <a:lnTo>
                    <a:pt x="394" y="2440"/>
                  </a:lnTo>
                  <a:lnTo>
                    <a:pt x="383" y="2453"/>
                  </a:lnTo>
                  <a:lnTo>
                    <a:pt x="372" y="2467"/>
                  </a:lnTo>
                  <a:lnTo>
                    <a:pt x="358" y="2478"/>
                  </a:lnTo>
                  <a:lnTo>
                    <a:pt x="345" y="2489"/>
                  </a:lnTo>
                  <a:lnTo>
                    <a:pt x="330" y="2499"/>
                  </a:lnTo>
                  <a:lnTo>
                    <a:pt x="316" y="2508"/>
                  </a:lnTo>
                  <a:lnTo>
                    <a:pt x="300" y="2516"/>
                  </a:lnTo>
                  <a:lnTo>
                    <a:pt x="283" y="2522"/>
                  </a:lnTo>
                  <a:lnTo>
                    <a:pt x="275" y="2525"/>
                  </a:lnTo>
                  <a:lnTo>
                    <a:pt x="268" y="2529"/>
                  </a:lnTo>
                  <a:lnTo>
                    <a:pt x="262" y="2535"/>
                  </a:lnTo>
                  <a:lnTo>
                    <a:pt x="256" y="2542"/>
                  </a:lnTo>
                  <a:lnTo>
                    <a:pt x="252" y="2548"/>
                  </a:lnTo>
                  <a:lnTo>
                    <a:pt x="247" y="2556"/>
                  </a:lnTo>
                  <a:lnTo>
                    <a:pt x="244" y="2564"/>
                  </a:lnTo>
                  <a:lnTo>
                    <a:pt x="241" y="2573"/>
                  </a:lnTo>
                  <a:lnTo>
                    <a:pt x="236" y="2592"/>
                  </a:lnTo>
                  <a:lnTo>
                    <a:pt x="233" y="2611"/>
                  </a:lnTo>
                  <a:lnTo>
                    <a:pt x="232" y="2630"/>
                  </a:lnTo>
                  <a:lnTo>
                    <a:pt x="230" y="2648"/>
                  </a:lnTo>
                  <a:lnTo>
                    <a:pt x="233" y="2882"/>
                  </a:lnTo>
                  <a:lnTo>
                    <a:pt x="235" y="3086"/>
                  </a:lnTo>
                  <a:lnTo>
                    <a:pt x="237" y="3263"/>
                  </a:lnTo>
                  <a:lnTo>
                    <a:pt x="238" y="3414"/>
                  </a:lnTo>
                  <a:lnTo>
                    <a:pt x="241" y="3544"/>
                  </a:lnTo>
                  <a:lnTo>
                    <a:pt x="242" y="3654"/>
                  </a:lnTo>
                  <a:lnTo>
                    <a:pt x="242" y="3749"/>
                  </a:lnTo>
                  <a:lnTo>
                    <a:pt x="243" y="3828"/>
                  </a:lnTo>
                  <a:lnTo>
                    <a:pt x="243" y="3897"/>
                  </a:lnTo>
                  <a:lnTo>
                    <a:pt x="243" y="3956"/>
                  </a:lnTo>
                  <a:lnTo>
                    <a:pt x="242" y="4011"/>
                  </a:lnTo>
                  <a:lnTo>
                    <a:pt x="239" y="4062"/>
                  </a:lnTo>
                  <a:lnTo>
                    <a:pt x="238" y="4114"/>
                  </a:lnTo>
                  <a:lnTo>
                    <a:pt x="235" y="4166"/>
                  </a:lnTo>
                  <a:lnTo>
                    <a:pt x="233" y="4225"/>
                  </a:lnTo>
                  <a:lnTo>
                    <a:pt x="228" y="4290"/>
                  </a:lnTo>
                  <a:lnTo>
                    <a:pt x="241" y="4310"/>
                  </a:lnTo>
                  <a:lnTo>
                    <a:pt x="256" y="4335"/>
                  </a:lnTo>
                  <a:lnTo>
                    <a:pt x="272" y="4365"/>
                  </a:lnTo>
                  <a:lnTo>
                    <a:pt x="288" y="4398"/>
                  </a:lnTo>
                  <a:lnTo>
                    <a:pt x="293" y="4413"/>
                  </a:lnTo>
                  <a:lnTo>
                    <a:pt x="299" y="4430"/>
                  </a:lnTo>
                  <a:lnTo>
                    <a:pt x="302" y="4446"/>
                  </a:lnTo>
                  <a:lnTo>
                    <a:pt x="305" y="4462"/>
                  </a:lnTo>
                  <a:lnTo>
                    <a:pt x="305" y="4468"/>
                  </a:lnTo>
                  <a:lnTo>
                    <a:pt x="305" y="4476"/>
                  </a:lnTo>
                  <a:lnTo>
                    <a:pt x="303" y="4483"/>
                  </a:lnTo>
                  <a:lnTo>
                    <a:pt x="302" y="4490"/>
                  </a:lnTo>
                  <a:lnTo>
                    <a:pt x="300" y="4495"/>
                  </a:lnTo>
                  <a:lnTo>
                    <a:pt x="298" y="4502"/>
                  </a:lnTo>
                  <a:lnTo>
                    <a:pt x="294" y="4508"/>
                  </a:lnTo>
                  <a:lnTo>
                    <a:pt x="290" y="4512"/>
                  </a:lnTo>
                  <a:lnTo>
                    <a:pt x="284" y="4517"/>
                  </a:lnTo>
                  <a:lnTo>
                    <a:pt x="279" y="4519"/>
                  </a:lnTo>
                  <a:lnTo>
                    <a:pt x="274" y="4519"/>
                  </a:lnTo>
                  <a:lnTo>
                    <a:pt x="270" y="4517"/>
                  </a:lnTo>
                  <a:lnTo>
                    <a:pt x="266" y="4512"/>
                  </a:lnTo>
                  <a:lnTo>
                    <a:pt x="262" y="4507"/>
                  </a:lnTo>
                  <a:lnTo>
                    <a:pt x="259" y="4500"/>
                  </a:lnTo>
                  <a:lnTo>
                    <a:pt x="255" y="4492"/>
                  </a:lnTo>
                  <a:lnTo>
                    <a:pt x="248" y="4476"/>
                  </a:lnTo>
                  <a:lnTo>
                    <a:pt x="241" y="4459"/>
                  </a:lnTo>
                  <a:lnTo>
                    <a:pt x="236" y="4452"/>
                  </a:lnTo>
                  <a:lnTo>
                    <a:pt x="233" y="4445"/>
                  </a:lnTo>
                  <a:lnTo>
                    <a:pt x="227" y="4439"/>
                  </a:lnTo>
                  <a:lnTo>
                    <a:pt x="223" y="4436"/>
                  </a:lnTo>
                  <a:lnTo>
                    <a:pt x="210" y="4429"/>
                  </a:lnTo>
                  <a:lnTo>
                    <a:pt x="198" y="4423"/>
                  </a:lnTo>
                  <a:lnTo>
                    <a:pt x="183" y="4419"/>
                  </a:lnTo>
                  <a:lnTo>
                    <a:pt x="170" y="4417"/>
                  </a:lnTo>
                  <a:lnTo>
                    <a:pt x="155" y="4416"/>
                  </a:lnTo>
                  <a:lnTo>
                    <a:pt x="143" y="4418"/>
                  </a:lnTo>
                  <a:lnTo>
                    <a:pt x="136" y="4419"/>
                  </a:lnTo>
                  <a:lnTo>
                    <a:pt x="131" y="4421"/>
                  </a:lnTo>
                  <a:lnTo>
                    <a:pt x="125" y="4425"/>
                  </a:lnTo>
                  <a:lnTo>
                    <a:pt x="120" y="4428"/>
                  </a:lnTo>
                  <a:lnTo>
                    <a:pt x="114" y="4436"/>
                  </a:lnTo>
                  <a:lnTo>
                    <a:pt x="106" y="4444"/>
                  </a:lnTo>
                  <a:lnTo>
                    <a:pt x="99" y="4453"/>
                  </a:lnTo>
                  <a:lnTo>
                    <a:pt x="92" y="4463"/>
                  </a:lnTo>
                  <a:lnTo>
                    <a:pt x="78" y="4483"/>
                  </a:lnTo>
                  <a:lnTo>
                    <a:pt x="64" y="4502"/>
                  </a:lnTo>
                  <a:lnTo>
                    <a:pt x="59" y="4511"/>
                  </a:lnTo>
                  <a:lnTo>
                    <a:pt x="52" y="4518"/>
                  </a:lnTo>
                  <a:lnTo>
                    <a:pt x="46" y="4523"/>
                  </a:lnTo>
                  <a:lnTo>
                    <a:pt x="42" y="4527"/>
                  </a:lnTo>
                  <a:lnTo>
                    <a:pt x="40" y="4528"/>
                  </a:lnTo>
                  <a:lnTo>
                    <a:pt x="37" y="4529"/>
                  </a:lnTo>
                  <a:lnTo>
                    <a:pt x="35" y="4528"/>
                  </a:lnTo>
                  <a:lnTo>
                    <a:pt x="33" y="4528"/>
                  </a:lnTo>
                  <a:lnTo>
                    <a:pt x="29" y="4523"/>
                  </a:lnTo>
                  <a:lnTo>
                    <a:pt x="26" y="4517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48" name="Freeform 156"/>
            <p:cNvSpPr>
              <a:spLocks/>
            </p:cNvSpPr>
            <p:nvPr/>
          </p:nvSpPr>
          <p:spPr bwMode="auto">
            <a:xfrm>
              <a:off x="3304" y="746"/>
              <a:ext cx="94" cy="1164"/>
            </a:xfrm>
            <a:custGeom>
              <a:avLst/>
              <a:gdLst>
                <a:gd name="T0" fmla="*/ 5 w 376"/>
                <a:gd name="T1" fmla="*/ 4618 h 4655"/>
                <a:gd name="T2" fmla="*/ 1 w 376"/>
                <a:gd name="T3" fmla="*/ 4592 h 4655"/>
                <a:gd name="T4" fmla="*/ 22 w 376"/>
                <a:gd name="T5" fmla="*/ 4556 h 4655"/>
                <a:gd name="T6" fmla="*/ 106 w 376"/>
                <a:gd name="T7" fmla="*/ 4474 h 4655"/>
                <a:gd name="T8" fmla="*/ 120 w 376"/>
                <a:gd name="T9" fmla="*/ 4251 h 4655"/>
                <a:gd name="T10" fmla="*/ 128 w 376"/>
                <a:gd name="T11" fmla="*/ 3989 h 4655"/>
                <a:gd name="T12" fmla="*/ 135 w 376"/>
                <a:gd name="T13" fmla="*/ 3728 h 4655"/>
                <a:gd name="T14" fmla="*/ 90 w 376"/>
                <a:gd name="T15" fmla="*/ 3540 h 4655"/>
                <a:gd name="T16" fmla="*/ 51 w 376"/>
                <a:gd name="T17" fmla="*/ 3470 h 4655"/>
                <a:gd name="T18" fmla="*/ 26 w 376"/>
                <a:gd name="T19" fmla="*/ 3373 h 4655"/>
                <a:gd name="T20" fmla="*/ 17 w 376"/>
                <a:gd name="T21" fmla="*/ 3241 h 4655"/>
                <a:gd name="T22" fmla="*/ 31 w 376"/>
                <a:gd name="T23" fmla="*/ 3124 h 4655"/>
                <a:gd name="T24" fmla="*/ 126 w 376"/>
                <a:gd name="T25" fmla="*/ 2839 h 4655"/>
                <a:gd name="T26" fmla="*/ 173 w 376"/>
                <a:gd name="T27" fmla="*/ 2662 h 4655"/>
                <a:gd name="T28" fmla="*/ 192 w 376"/>
                <a:gd name="T29" fmla="*/ 2491 h 4655"/>
                <a:gd name="T30" fmla="*/ 188 w 376"/>
                <a:gd name="T31" fmla="*/ 2308 h 4655"/>
                <a:gd name="T32" fmla="*/ 157 w 376"/>
                <a:gd name="T33" fmla="*/ 2056 h 4655"/>
                <a:gd name="T34" fmla="*/ 132 w 376"/>
                <a:gd name="T35" fmla="*/ 1853 h 4655"/>
                <a:gd name="T36" fmla="*/ 127 w 376"/>
                <a:gd name="T37" fmla="*/ 1460 h 4655"/>
                <a:gd name="T38" fmla="*/ 159 w 376"/>
                <a:gd name="T39" fmla="*/ 1074 h 4655"/>
                <a:gd name="T40" fmla="*/ 221 w 376"/>
                <a:gd name="T41" fmla="*/ 864 h 4655"/>
                <a:gd name="T42" fmla="*/ 250 w 376"/>
                <a:gd name="T43" fmla="*/ 809 h 4655"/>
                <a:gd name="T44" fmla="*/ 202 w 376"/>
                <a:gd name="T45" fmla="*/ 768 h 4655"/>
                <a:gd name="T46" fmla="*/ 135 w 376"/>
                <a:gd name="T47" fmla="*/ 757 h 4655"/>
                <a:gd name="T48" fmla="*/ 41 w 376"/>
                <a:gd name="T49" fmla="*/ 725 h 4655"/>
                <a:gd name="T50" fmla="*/ 42 w 376"/>
                <a:gd name="T51" fmla="*/ 398 h 4655"/>
                <a:gd name="T52" fmla="*/ 71 w 376"/>
                <a:gd name="T53" fmla="*/ 161 h 4655"/>
                <a:gd name="T54" fmla="*/ 102 w 376"/>
                <a:gd name="T55" fmla="*/ 62 h 4655"/>
                <a:gd name="T56" fmla="*/ 178 w 376"/>
                <a:gd name="T57" fmla="*/ 1 h 4655"/>
                <a:gd name="T58" fmla="*/ 223 w 376"/>
                <a:gd name="T59" fmla="*/ 6 h 4655"/>
                <a:gd name="T60" fmla="*/ 258 w 376"/>
                <a:gd name="T61" fmla="*/ 44 h 4655"/>
                <a:gd name="T62" fmla="*/ 292 w 376"/>
                <a:gd name="T63" fmla="*/ 406 h 4655"/>
                <a:gd name="T64" fmla="*/ 304 w 376"/>
                <a:gd name="T65" fmla="*/ 966 h 4655"/>
                <a:gd name="T66" fmla="*/ 295 w 376"/>
                <a:gd name="T67" fmla="*/ 1530 h 4655"/>
                <a:gd name="T68" fmla="*/ 280 w 376"/>
                <a:gd name="T69" fmla="*/ 1900 h 4655"/>
                <a:gd name="T70" fmla="*/ 254 w 376"/>
                <a:gd name="T71" fmla="*/ 2022 h 4655"/>
                <a:gd name="T72" fmla="*/ 240 w 376"/>
                <a:gd name="T73" fmla="*/ 2120 h 4655"/>
                <a:gd name="T74" fmla="*/ 236 w 376"/>
                <a:gd name="T75" fmla="*/ 2479 h 4655"/>
                <a:gd name="T76" fmla="*/ 251 w 376"/>
                <a:gd name="T77" fmla="*/ 2686 h 4655"/>
                <a:gd name="T78" fmla="*/ 284 w 376"/>
                <a:gd name="T79" fmla="*/ 2761 h 4655"/>
                <a:gd name="T80" fmla="*/ 351 w 376"/>
                <a:gd name="T81" fmla="*/ 2911 h 4655"/>
                <a:gd name="T82" fmla="*/ 375 w 376"/>
                <a:gd name="T83" fmla="*/ 3047 h 4655"/>
                <a:gd name="T84" fmla="*/ 365 w 376"/>
                <a:gd name="T85" fmla="*/ 3179 h 4655"/>
                <a:gd name="T86" fmla="*/ 318 w 376"/>
                <a:gd name="T87" fmla="*/ 3342 h 4655"/>
                <a:gd name="T88" fmla="*/ 188 w 376"/>
                <a:gd name="T89" fmla="*/ 3655 h 4655"/>
                <a:gd name="T90" fmla="*/ 188 w 376"/>
                <a:gd name="T91" fmla="*/ 4146 h 4655"/>
                <a:gd name="T92" fmla="*/ 200 w 376"/>
                <a:gd name="T93" fmla="*/ 4464 h 4655"/>
                <a:gd name="T94" fmla="*/ 260 w 376"/>
                <a:gd name="T95" fmla="*/ 4552 h 4655"/>
                <a:gd name="T96" fmla="*/ 275 w 376"/>
                <a:gd name="T97" fmla="*/ 4594 h 4655"/>
                <a:gd name="T98" fmla="*/ 263 w 376"/>
                <a:gd name="T99" fmla="*/ 4613 h 4655"/>
                <a:gd name="T100" fmla="*/ 228 w 376"/>
                <a:gd name="T101" fmla="*/ 4619 h 4655"/>
                <a:gd name="T102" fmla="*/ 193 w 376"/>
                <a:gd name="T103" fmla="*/ 4592 h 4655"/>
                <a:gd name="T104" fmla="*/ 156 w 376"/>
                <a:gd name="T105" fmla="*/ 4573 h 4655"/>
                <a:gd name="T106" fmla="*/ 115 w 376"/>
                <a:gd name="T107" fmla="*/ 4587 h 4655"/>
                <a:gd name="T108" fmla="*/ 82 w 376"/>
                <a:gd name="T109" fmla="*/ 4629 h 4655"/>
                <a:gd name="T110" fmla="*/ 59 w 376"/>
                <a:gd name="T111" fmla="*/ 4655 h 4655"/>
                <a:gd name="T112" fmla="*/ 26 w 376"/>
                <a:gd name="T113" fmla="*/ 4641 h 4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4655">
                  <a:moveTo>
                    <a:pt x="26" y="4641"/>
                  </a:moveTo>
                  <a:lnTo>
                    <a:pt x="19" y="4635"/>
                  </a:lnTo>
                  <a:lnTo>
                    <a:pt x="13" y="4629"/>
                  </a:lnTo>
                  <a:lnTo>
                    <a:pt x="9" y="4624"/>
                  </a:lnTo>
                  <a:lnTo>
                    <a:pt x="5" y="4618"/>
                  </a:lnTo>
                  <a:lnTo>
                    <a:pt x="3" y="4614"/>
                  </a:lnTo>
                  <a:lnTo>
                    <a:pt x="1" y="4608"/>
                  </a:lnTo>
                  <a:lnTo>
                    <a:pt x="0" y="4604"/>
                  </a:lnTo>
                  <a:lnTo>
                    <a:pt x="0" y="4598"/>
                  </a:lnTo>
                  <a:lnTo>
                    <a:pt x="1" y="4592"/>
                  </a:lnTo>
                  <a:lnTo>
                    <a:pt x="2" y="4588"/>
                  </a:lnTo>
                  <a:lnTo>
                    <a:pt x="4" y="4582"/>
                  </a:lnTo>
                  <a:lnTo>
                    <a:pt x="7" y="4578"/>
                  </a:lnTo>
                  <a:lnTo>
                    <a:pt x="13" y="4567"/>
                  </a:lnTo>
                  <a:lnTo>
                    <a:pt x="22" y="4556"/>
                  </a:lnTo>
                  <a:lnTo>
                    <a:pt x="44" y="4535"/>
                  </a:lnTo>
                  <a:lnTo>
                    <a:pt x="69" y="4513"/>
                  </a:lnTo>
                  <a:lnTo>
                    <a:pt x="82" y="4500"/>
                  </a:lnTo>
                  <a:lnTo>
                    <a:pt x="94" y="4488"/>
                  </a:lnTo>
                  <a:lnTo>
                    <a:pt x="106" y="4474"/>
                  </a:lnTo>
                  <a:lnTo>
                    <a:pt x="118" y="4461"/>
                  </a:lnTo>
                  <a:lnTo>
                    <a:pt x="118" y="4408"/>
                  </a:lnTo>
                  <a:lnTo>
                    <a:pt x="118" y="4355"/>
                  </a:lnTo>
                  <a:lnTo>
                    <a:pt x="119" y="4303"/>
                  </a:lnTo>
                  <a:lnTo>
                    <a:pt x="120" y="4251"/>
                  </a:lnTo>
                  <a:lnTo>
                    <a:pt x="121" y="4198"/>
                  </a:lnTo>
                  <a:lnTo>
                    <a:pt x="123" y="4147"/>
                  </a:lnTo>
                  <a:lnTo>
                    <a:pt x="124" y="4094"/>
                  </a:lnTo>
                  <a:lnTo>
                    <a:pt x="127" y="4041"/>
                  </a:lnTo>
                  <a:lnTo>
                    <a:pt x="128" y="3989"/>
                  </a:lnTo>
                  <a:lnTo>
                    <a:pt x="130" y="3937"/>
                  </a:lnTo>
                  <a:lnTo>
                    <a:pt x="131" y="3885"/>
                  </a:lnTo>
                  <a:lnTo>
                    <a:pt x="132" y="3832"/>
                  </a:lnTo>
                  <a:lnTo>
                    <a:pt x="133" y="3781"/>
                  </a:lnTo>
                  <a:lnTo>
                    <a:pt x="135" y="3728"/>
                  </a:lnTo>
                  <a:lnTo>
                    <a:pt x="136" y="3676"/>
                  </a:lnTo>
                  <a:lnTo>
                    <a:pt x="136" y="3623"/>
                  </a:lnTo>
                  <a:lnTo>
                    <a:pt x="120" y="3591"/>
                  </a:lnTo>
                  <a:lnTo>
                    <a:pt x="104" y="3564"/>
                  </a:lnTo>
                  <a:lnTo>
                    <a:pt x="90" y="3540"/>
                  </a:lnTo>
                  <a:lnTo>
                    <a:pt x="76" y="3518"/>
                  </a:lnTo>
                  <a:lnTo>
                    <a:pt x="69" y="3507"/>
                  </a:lnTo>
                  <a:lnTo>
                    <a:pt x="63" y="3495"/>
                  </a:lnTo>
                  <a:lnTo>
                    <a:pt x="57" y="3483"/>
                  </a:lnTo>
                  <a:lnTo>
                    <a:pt x="51" y="3470"/>
                  </a:lnTo>
                  <a:lnTo>
                    <a:pt x="46" y="3456"/>
                  </a:lnTo>
                  <a:lnTo>
                    <a:pt x="40" y="3439"/>
                  </a:lnTo>
                  <a:lnTo>
                    <a:pt x="36" y="3422"/>
                  </a:lnTo>
                  <a:lnTo>
                    <a:pt x="31" y="3402"/>
                  </a:lnTo>
                  <a:lnTo>
                    <a:pt x="26" y="3373"/>
                  </a:lnTo>
                  <a:lnTo>
                    <a:pt x="21" y="3345"/>
                  </a:lnTo>
                  <a:lnTo>
                    <a:pt x="19" y="3318"/>
                  </a:lnTo>
                  <a:lnTo>
                    <a:pt x="17" y="3291"/>
                  </a:lnTo>
                  <a:lnTo>
                    <a:pt x="17" y="3265"/>
                  </a:lnTo>
                  <a:lnTo>
                    <a:pt x="17" y="3241"/>
                  </a:lnTo>
                  <a:lnTo>
                    <a:pt x="18" y="3216"/>
                  </a:lnTo>
                  <a:lnTo>
                    <a:pt x="20" y="3192"/>
                  </a:lnTo>
                  <a:lnTo>
                    <a:pt x="23" y="3169"/>
                  </a:lnTo>
                  <a:lnTo>
                    <a:pt x="27" y="3146"/>
                  </a:lnTo>
                  <a:lnTo>
                    <a:pt x="31" y="3124"/>
                  </a:lnTo>
                  <a:lnTo>
                    <a:pt x="36" y="3101"/>
                  </a:lnTo>
                  <a:lnTo>
                    <a:pt x="48" y="3058"/>
                  </a:lnTo>
                  <a:lnTo>
                    <a:pt x="62" y="3015"/>
                  </a:lnTo>
                  <a:lnTo>
                    <a:pt x="93" y="2928"/>
                  </a:lnTo>
                  <a:lnTo>
                    <a:pt x="126" y="2839"/>
                  </a:lnTo>
                  <a:lnTo>
                    <a:pt x="141" y="2791"/>
                  </a:lnTo>
                  <a:lnTo>
                    <a:pt x="155" y="2742"/>
                  </a:lnTo>
                  <a:lnTo>
                    <a:pt x="161" y="2716"/>
                  </a:lnTo>
                  <a:lnTo>
                    <a:pt x="168" y="2689"/>
                  </a:lnTo>
                  <a:lnTo>
                    <a:pt x="173" y="2662"/>
                  </a:lnTo>
                  <a:lnTo>
                    <a:pt x="178" y="2633"/>
                  </a:lnTo>
                  <a:lnTo>
                    <a:pt x="183" y="2598"/>
                  </a:lnTo>
                  <a:lnTo>
                    <a:pt x="187" y="2562"/>
                  </a:lnTo>
                  <a:lnTo>
                    <a:pt x="190" y="2527"/>
                  </a:lnTo>
                  <a:lnTo>
                    <a:pt x="192" y="2491"/>
                  </a:lnTo>
                  <a:lnTo>
                    <a:pt x="193" y="2455"/>
                  </a:lnTo>
                  <a:lnTo>
                    <a:pt x="193" y="2418"/>
                  </a:lnTo>
                  <a:lnTo>
                    <a:pt x="192" y="2382"/>
                  </a:lnTo>
                  <a:lnTo>
                    <a:pt x="191" y="2345"/>
                  </a:lnTo>
                  <a:lnTo>
                    <a:pt x="188" y="2308"/>
                  </a:lnTo>
                  <a:lnTo>
                    <a:pt x="185" y="2272"/>
                  </a:lnTo>
                  <a:lnTo>
                    <a:pt x="182" y="2235"/>
                  </a:lnTo>
                  <a:lnTo>
                    <a:pt x="178" y="2199"/>
                  </a:lnTo>
                  <a:lnTo>
                    <a:pt x="168" y="2127"/>
                  </a:lnTo>
                  <a:lnTo>
                    <a:pt x="157" y="2056"/>
                  </a:lnTo>
                  <a:lnTo>
                    <a:pt x="151" y="2025"/>
                  </a:lnTo>
                  <a:lnTo>
                    <a:pt x="147" y="1992"/>
                  </a:lnTo>
                  <a:lnTo>
                    <a:pt x="142" y="1958"/>
                  </a:lnTo>
                  <a:lnTo>
                    <a:pt x="139" y="1925"/>
                  </a:lnTo>
                  <a:lnTo>
                    <a:pt x="132" y="1853"/>
                  </a:lnTo>
                  <a:lnTo>
                    <a:pt x="129" y="1778"/>
                  </a:lnTo>
                  <a:lnTo>
                    <a:pt x="126" y="1700"/>
                  </a:lnTo>
                  <a:lnTo>
                    <a:pt x="124" y="1622"/>
                  </a:lnTo>
                  <a:lnTo>
                    <a:pt x="126" y="1541"/>
                  </a:lnTo>
                  <a:lnTo>
                    <a:pt x="127" y="1460"/>
                  </a:lnTo>
                  <a:lnTo>
                    <a:pt x="130" y="1380"/>
                  </a:lnTo>
                  <a:lnTo>
                    <a:pt x="136" y="1300"/>
                  </a:lnTo>
                  <a:lnTo>
                    <a:pt x="142" y="1222"/>
                  </a:lnTo>
                  <a:lnTo>
                    <a:pt x="150" y="1147"/>
                  </a:lnTo>
                  <a:lnTo>
                    <a:pt x="159" y="1074"/>
                  </a:lnTo>
                  <a:lnTo>
                    <a:pt x="169" y="1005"/>
                  </a:lnTo>
                  <a:lnTo>
                    <a:pt x="181" y="940"/>
                  </a:lnTo>
                  <a:lnTo>
                    <a:pt x="194" y="879"/>
                  </a:lnTo>
                  <a:lnTo>
                    <a:pt x="208" y="872"/>
                  </a:lnTo>
                  <a:lnTo>
                    <a:pt x="221" y="864"/>
                  </a:lnTo>
                  <a:lnTo>
                    <a:pt x="236" y="857"/>
                  </a:lnTo>
                  <a:lnTo>
                    <a:pt x="250" y="849"/>
                  </a:lnTo>
                  <a:lnTo>
                    <a:pt x="250" y="836"/>
                  </a:lnTo>
                  <a:lnTo>
                    <a:pt x="250" y="822"/>
                  </a:lnTo>
                  <a:lnTo>
                    <a:pt x="250" y="809"/>
                  </a:lnTo>
                  <a:lnTo>
                    <a:pt x="250" y="796"/>
                  </a:lnTo>
                  <a:lnTo>
                    <a:pt x="237" y="787"/>
                  </a:lnTo>
                  <a:lnTo>
                    <a:pt x="225" y="780"/>
                  </a:lnTo>
                  <a:lnTo>
                    <a:pt x="213" y="774"/>
                  </a:lnTo>
                  <a:lnTo>
                    <a:pt x="202" y="768"/>
                  </a:lnTo>
                  <a:lnTo>
                    <a:pt x="191" y="765"/>
                  </a:lnTo>
                  <a:lnTo>
                    <a:pt x="178" y="762"/>
                  </a:lnTo>
                  <a:lnTo>
                    <a:pt x="167" y="759"/>
                  </a:lnTo>
                  <a:lnTo>
                    <a:pt x="157" y="758"/>
                  </a:lnTo>
                  <a:lnTo>
                    <a:pt x="135" y="757"/>
                  </a:lnTo>
                  <a:lnTo>
                    <a:pt x="111" y="757"/>
                  </a:lnTo>
                  <a:lnTo>
                    <a:pt x="87" y="757"/>
                  </a:lnTo>
                  <a:lnTo>
                    <a:pt x="64" y="758"/>
                  </a:lnTo>
                  <a:lnTo>
                    <a:pt x="51" y="741"/>
                  </a:lnTo>
                  <a:lnTo>
                    <a:pt x="41" y="725"/>
                  </a:lnTo>
                  <a:lnTo>
                    <a:pt x="40" y="639"/>
                  </a:lnTo>
                  <a:lnTo>
                    <a:pt x="40" y="545"/>
                  </a:lnTo>
                  <a:lnTo>
                    <a:pt x="40" y="497"/>
                  </a:lnTo>
                  <a:lnTo>
                    <a:pt x="40" y="447"/>
                  </a:lnTo>
                  <a:lnTo>
                    <a:pt x="42" y="398"/>
                  </a:lnTo>
                  <a:lnTo>
                    <a:pt x="45" y="348"/>
                  </a:lnTo>
                  <a:lnTo>
                    <a:pt x="49" y="299"/>
                  </a:lnTo>
                  <a:lnTo>
                    <a:pt x="55" y="252"/>
                  </a:lnTo>
                  <a:lnTo>
                    <a:pt x="62" y="206"/>
                  </a:lnTo>
                  <a:lnTo>
                    <a:pt x="71" y="161"/>
                  </a:lnTo>
                  <a:lnTo>
                    <a:pt x="76" y="140"/>
                  </a:lnTo>
                  <a:lnTo>
                    <a:pt x="82" y="119"/>
                  </a:lnTo>
                  <a:lnTo>
                    <a:pt x="87" y="99"/>
                  </a:lnTo>
                  <a:lnTo>
                    <a:pt x="95" y="80"/>
                  </a:lnTo>
                  <a:lnTo>
                    <a:pt x="102" y="62"/>
                  </a:lnTo>
                  <a:lnTo>
                    <a:pt x="111" y="45"/>
                  </a:lnTo>
                  <a:lnTo>
                    <a:pt x="120" y="28"/>
                  </a:lnTo>
                  <a:lnTo>
                    <a:pt x="129" y="13"/>
                  </a:lnTo>
                  <a:lnTo>
                    <a:pt x="156" y="6"/>
                  </a:lnTo>
                  <a:lnTo>
                    <a:pt x="178" y="1"/>
                  </a:lnTo>
                  <a:lnTo>
                    <a:pt x="190" y="0"/>
                  </a:lnTo>
                  <a:lnTo>
                    <a:pt x="199" y="0"/>
                  </a:lnTo>
                  <a:lnTo>
                    <a:pt x="208" y="0"/>
                  </a:lnTo>
                  <a:lnTo>
                    <a:pt x="215" y="3"/>
                  </a:lnTo>
                  <a:lnTo>
                    <a:pt x="223" y="6"/>
                  </a:lnTo>
                  <a:lnTo>
                    <a:pt x="231" y="10"/>
                  </a:lnTo>
                  <a:lnTo>
                    <a:pt x="238" y="16"/>
                  </a:lnTo>
                  <a:lnTo>
                    <a:pt x="246" y="24"/>
                  </a:lnTo>
                  <a:lnTo>
                    <a:pt x="252" y="33"/>
                  </a:lnTo>
                  <a:lnTo>
                    <a:pt x="258" y="44"/>
                  </a:lnTo>
                  <a:lnTo>
                    <a:pt x="265" y="56"/>
                  </a:lnTo>
                  <a:lnTo>
                    <a:pt x="272" y="70"/>
                  </a:lnTo>
                  <a:lnTo>
                    <a:pt x="279" y="182"/>
                  </a:lnTo>
                  <a:lnTo>
                    <a:pt x="286" y="293"/>
                  </a:lnTo>
                  <a:lnTo>
                    <a:pt x="292" y="406"/>
                  </a:lnTo>
                  <a:lnTo>
                    <a:pt x="296" y="518"/>
                  </a:lnTo>
                  <a:lnTo>
                    <a:pt x="300" y="629"/>
                  </a:lnTo>
                  <a:lnTo>
                    <a:pt x="302" y="741"/>
                  </a:lnTo>
                  <a:lnTo>
                    <a:pt x="303" y="854"/>
                  </a:lnTo>
                  <a:lnTo>
                    <a:pt x="304" y="966"/>
                  </a:lnTo>
                  <a:lnTo>
                    <a:pt x="303" y="1078"/>
                  </a:lnTo>
                  <a:lnTo>
                    <a:pt x="303" y="1190"/>
                  </a:lnTo>
                  <a:lnTo>
                    <a:pt x="301" y="1304"/>
                  </a:lnTo>
                  <a:lnTo>
                    <a:pt x="298" y="1416"/>
                  </a:lnTo>
                  <a:lnTo>
                    <a:pt x="295" y="1530"/>
                  </a:lnTo>
                  <a:lnTo>
                    <a:pt x="292" y="1642"/>
                  </a:lnTo>
                  <a:lnTo>
                    <a:pt x="288" y="1755"/>
                  </a:lnTo>
                  <a:lnTo>
                    <a:pt x="283" y="1869"/>
                  </a:lnTo>
                  <a:lnTo>
                    <a:pt x="283" y="1884"/>
                  </a:lnTo>
                  <a:lnTo>
                    <a:pt x="280" y="1900"/>
                  </a:lnTo>
                  <a:lnTo>
                    <a:pt x="278" y="1916"/>
                  </a:lnTo>
                  <a:lnTo>
                    <a:pt x="275" y="1930"/>
                  </a:lnTo>
                  <a:lnTo>
                    <a:pt x="269" y="1962"/>
                  </a:lnTo>
                  <a:lnTo>
                    <a:pt x="261" y="1992"/>
                  </a:lnTo>
                  <a:lnTo>
                    <a:pt x="254" y="2022"/>
                  </a:lnTo>
                  <a:lnTo>
                    <a:pt x="248" y="2054"/>
                  </a:lnTo>
                  <a:lnTo>
                    <a:pt x="245" y="2070"/>
                  </a:lnTo>
                  <a:lnTo>
                    <a:pt x="242" y="2086"/>
                  </a:lnTo>
                  <a:lnTo>
                    <a:pt x="241" y="2102"/>
                  </a:lnTo>
                  <a:lnTo>
                    <a:pt x="240" y="2120"/>
                  </a:lnTo>
                  <a:lnTo>
                    <a:pt x="238" y="2167"/>
                  </a:lnTo>
                  <a:lnTo>
                    <a:pt x="237" y="2240"/>
                  </a:lnTo>
                  <a:lnTo>
                    <a:pt x="236" y="2331"/>
                  </a:lnTo>
                  <a:lnTo>
                    <a:pt x="236" y="2429"/>
                  </a:lnTo>
                  <a:lnTo>
                    <a:pt x="236" y="2479"/>
                  </a:lnTo>
                  <a:lnTo>
                    <a:pt x="238" y="2528"/>
                  </a:lnTo>
                  <a:lnTo>
                    <a:pt x="240" y="2574"/>
                  </a:lnTo>
                  <a:lnTo>
                    <a:pt x="242" y="2616"/>
                  </a:lnTo>
                  <a:lnTo>
                    <a:pt x="247" y="2653"/>
                  </a:lnTo>
                  <a:lnTo>
                    <a:pt x="251" y="2686"/>
                  </a:lnTo>
                  <a:lnTo>
                    <a:pt x="255" y="2699"/>
                  </a:lnTo>
                  <a:lnTo>
                    <a:pt x="258" y="2712"/>
                  </a:lnTo>
                  <a:lnTo>
                    <a:pt x="261" y="2721"/>
                  </a:lnTo>
                  <a:lnTo>
                    <a:pt x="265" y="2729"/>
                  </a:lnTo>
                  <a:lnTo>
                    <a:pt x="284" y="2761"/>
                  </a:lnTo>
                  <a:lnTo>
                    <a:pt x="302" y="2791"/>
                  </a:lnTo>
                  <a:lnTo>
                    <a:pt x="316" y="2823"/>
                  </a:lnTo>
                  <a:lnTo>
                    <a:pt x="330" y="2852"/>
                  </a:lnTo>
                  <a:lnTo>
                    <a:pt x="341" y="2881"/>
                  </a:lnTo>
                  <a:lnTo>
                    <a:pt x="351" y="2911"/>
                  </a:lnTo>
                  <a:lnTo>
                    <a:pt x="359" y="2939"/>
                  </a:lnTo>
                  <a:lnTo>
                    <a:pt x="365" y="2966"/>
                  </a:lnTo>
                  <a:lnTo>
                    <a:pt x="370" y="2994"/>
                  </a:lnTo>
                  <a:lnTo>
                    <a:pt x="374" y="3021"/>
                  </a:lnTo>
                  <a:lnTo>
                    <a:pt x="375" y="3047"/>
                  </a:lnTo>
                  <a:lnTo>
                    <a:pt x="376" y="3073"/>
                  </a:lnTo>
                  <a:lnTo>
                    <a:pt x="375" y="3100"/>
                  </a:lnTo>
                  <a:lnTo>
                    <a:pt x="373" y="3126"/>
                  </a:lnTo>
                  <a:lnTo>
                    <a:pt x="369" y="3153"/>
                  </a:lnTo>
                  <a:lnTo>
                    <a:pt x="365" y="3179"/>
                  </a:lnTo>
                  <a:lnTo>
                    <a:pt x="359" y="3206"/>
                  </a:lnTo>
                  <a:lnTo>
                    <a:pt x="352" y="3232"/>
                  </a:lnTo>
                  <a:lnTo>
                    <a:pt x="346" y="3259"/>
                  </a:lnTo>
                  <a:lnTo>
                    <a:pt x="337" y="3286"/>
                  </a:lnTo>
                  <a:lnTo>
                    <a:pt x="318" y="3342"/>
                  </a:lnTo>
                  <a:lnTo>
                    <a:pt x="296" y="3399"/>
                  </a:lnTo>
                  <a:lnTo>
                    <a:pt x="272" y="3457"/>
                  </a:lnTo>
                  <a:lnTo>
                    <a:pt x="245" y="3520"/>
                  </a:lnTo>
                  <a:lnTo>
                    <a:pt x="216" y="3585"/>
                  </a:lnTo>
                  <a:lnTo>
                    <a:pt x="188" y="3655"/>
                  </a:lnTo>
                  <a:lnTo>
                    <a:pt x="188" y="3753"/>
                  </a:lnTo>
                  <a:lnTo>
                    <a:pt x="188" y="3851"/>
                  </a:lnTo>
                  <a:lnTo>
                    <a:pt x="188" y="3949"/>
                  </a:lnTo>
                  <a:lnTo>
                    <a:pt x="188" y="4048"/>
                  </a:lnTo>
                  <a:lnTo>
                    <a:pt x="188" y="4146"/>
                  </a:lnTo>
                  <a:lnTo>
                    <a:pt x="188" y="4244"/>
                  </a:lnTo>
                  <a:lnTo>
                    <a:pt x="188" y="4342"/>
                  </a:lnTo>
                  <a:lnTo>
                    <a:pt x="188" y="4441"/>
                  </a:lnTo>
                  <a:lnTo>
                    <a:pt x="193" y="4452"/>
                  </a:lnTo>
                  <a:lnTo>
                    <a:pt x="200" y="4464"/>
                  </a:lnTo>
                  <a:lnTo>
                    <a:pt x="208" y="4477"/>
                  </a:lnTo>
                  <a:lnTo>
                    <a:pt x="216" y="4489"/>
                  </a:lnTo>
                  <a:lnTo>
                    <a:pt x="234" y="4515"/>
                  </a:lnTo>
                  <a:lnTo>
                    <a:pt x="252" y="4540"/>
                  </a:lnTo>
                  <a:lnTo>
                    <a:pt x="260" y="4552"/>
                  </a:lnTo>
                  <a:lnTo>
                    <a:pt x="267" y="4563"/>
                  </a:lnTo>
                  <a:lnTo>
                    <a:pt x="272" y="4574"/>
                  </a:lnTo>
                  <a:lnTo>
                    <a:pt x="274" y="4585"/>
                  </a:lnTo>
                  <a:lnTo>
                    <a:pt x="275" y="4589"/>
                  </a:lnTo>
                  <a:lnTo>
                    <a:pt x="275" y="4594"/>
                  </a:lnTo>
                  <a:lnTo>
                    <a:pt x="274" y="4598"/>
                  </a:lnTo>
                  <a:lnTo>
                    <a:pt x="273" y="4601"/>
                  </a:lnTo>
                  <a:lnTo>
                    <a:pt x="270" y="4606"/>
                  </a:lnTo>
                  <a:lnTo>
                    <a:pt x="267" y="4609"/>
                  </a:lnTo>
                  <a:lnTo>
                    <a:pt x="263" y="4613"/>
                  </a:lnTo>
                  <a:lnTo>
                    <a:pt x="258" y="4615"/>
                  </a:lnTo>
                  <a:lnTo>
                    <a:pt x="249" y="4619"/>
                  </a:lnTo>
                  <a:lnTo>
                    <a:pt x="241" y="4620"/>
                  </a:lnTo>
                  <a:lnTo>
                    <a:pt x="234" y="4620"/>
                  </a:lnTo>
                  <a:lnTo>
                    <a:pt x="228" y="4619"/>
                  </a:lnTo>
                  <a:lnTo>
                    <a:pt x="221" y="4616"/>
                  </a:lnTo>
                  <a:lnTo>
                    <a:pt x="215" y="4613"/>
                  </a:lnTo>
                  <a:lnTo>
                    <a:pt x="209" y="4608"/>
                  </a:lnTo>
                  <a:lnTo>
                    <a:pt x="203" y="4602"/>
                  </a:lnTo>
                  <a:lnTo>
                    <a:pt x="193" y="4592"/>
                  </a:lnTo>
                  <a:lnTo>
                    <a:pt x="182" y="4582"/>
                  </a:lnTo>
                  <a:lnTo>
                    <a:pt x="176" y="4579"/>
                  </a:lnTo>
                  <a:lnTo>
                    <a:pt x="169" y="4576"/>
                  </a:lnTo>
                  <a:lnTo>
                    <a:pt x="164" y="4574"/>
                  </a:lnTo>
                  <a:lnTo>
                    <a:pt x="156" y="4573"/>
                  </a:lnTo>
                  <a:lnTo>
                    <a:pt x="148" y="4574"/>
                  </a:lnTo>
                  <a:lnTo>
                    <a:pt x="140" y="4576"/>
                  </a:lnTo>
                  <a:lnTo>
                    <a:pt x="133" y="4578"/>
                  </a:lnTo>
                  <a:lnTo>
                    <a:pt x="127" y="4580"/>
                  </a:lnTo>
                  <a:lnTo>
                    <a:pt x="115" y="4587"/>
                  </a:lnTo>
                  <a:lnTo>
                    <a:pt x="106" y="4594"/>
                  </a:lnTo>
                  <a:lnTo>
                    <a:pt x="99" y="4602"/>
                  </a:lnTo>
                  <a:lnTo>
                    <a:pt x="92" y="4611"/>
                  </a:lnTo>
                  <a:lnTo>
                    <a:pt x="87" y="4620"/>
                  </a:lnTo>
                  <a:lnTo>
                    <a:pt x="82" y="4629"/>
                  </a:lnTo>
                  <a:lnTo>
                    <a:pt x="77" y="4637"/>
                  </a:lnTo>
                  <a:lnTo>
                    <a:pt x="73" y="4645"/>
                  </a:lnTo>
                  <a:lnTo>
                    <a:pt x="68" y="4651"/>
                  </a:lnTo>
                  <a:lnTo>
                    <a:pt x="63" y="4654"/>
                  </a:lnTo>
                  <a:lnTo>
                    <a:pt x="59" y="4655"/>
                  </a:lnTo>
                  <a:lnTo>
                    <a:pt x="56" y="4655"/>
                  </a:lnTo>
                  <a:lnTo>
                    <a:pt x="51" y="4655"/>
                  </a:lnTo>
                  <a:lnTo>
                    <a:pt x="47" y="4654"/>
                  </a:lnTo>
                  <a:lnTo>
                    <a:pt x="38" y="4649"/>
                  </a:lnTo>
                  <a:lnTo>
                    <a:pt x="26" y="4641"/>
                  </a:lnTo>
                  <a:close/>
                </a:path>
              </a:pathLst>
            </a:custGeom>
            <a:solidFill>
              <a:srgbClr val="96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49" name="Freeform 157"/>
            <p:cNvSpPr>
              <a:spLocks/>
            </p:cNvSpPr>
            <p:nvPr/>
          </p:nvSpPr>
          <p:spPr bwMode="auto">
            <a:xfrm>
              <a:off x="3304" y="746"/>
              <a:ext cx="94" cy="1164"/>
            </a:xfrm>
            <a:custGeom>
              <a:avLst/>
              <a:gdLst>
                <a:gd name="T0" fmla="*/ 5 w 376"/>
                <a:gd name="T1" fmla="*/ 4618 h 4655"/>
                <a:gd name="T2" fmla="*/ 1 w 376"/>
                <a:gd name="T3" fmla="*/ 4592 h 4655"/>
                <a:gd name="T4" fmla="*/ 22 w 376"/>
                <a:gd name="T5" fmla="*/ 4556 h 4655"/>
                <a:gd name="T6" fmla="*/ 106 w 376"/>
                <a:gd name="T7" fmla="*/ 4474 h 4655"/>
                <a:gd name="T8" fmla="*/ 120 w 376"/>
                <a:gd name="T9" fmla="*/ 4251 h 4655"/>
                <a:gd name="T10" fmla="*/ 128 w 376"/>
                <a:gd name="T11" fmla="*/ 3989 h 4655"/>
                <a:gd name="T12" fmla="*/ 135 w 376"/>
                <a:gd name="T13" fmla="*/ 3728 h 4655"/>
                <a:gd name="T14" fmla="*/ 90 w 376"/>
                <a:gd name="T15" fmla="*/ 3540 h 4655"/>
                <a:gd name="T16" fmla="*/ 51 w 376"/>
                <a:gd name="T17" fmla="*/ 3470 h 4655"/>
                <a:gd name="T18" fmla="*/ 26 w 376"/>
                <a:gd name="T19" fmla="*/ 3373 h 4655"/>
                <a:gd name="T20" fmla="*/ 17 w 376"/>
                <a:gd name="T21" fmla="*/ 3241 h 4655"/>
                <a:gd name="T22" fmla="*/ 31 w 376"/>
                <a:gd name="T23" fmla="*/ 3124 h 4655"/>
                <a:gd name="T24" fmla="*/ 126 w 376"/>
                <a:gd name="T25" fmla="*/ 2839 h 4655"/>
                <a:gd name="T26" fmla="*/ 173 w 376"/>
                <a:gd name="T27" fmla="*/ 2662 h 4655"/>
                <a:gd name="T28" fmla="*/ 192 w 376"/>
                <a:gd name="T29" fmla="*/ 2491 h 4655"/>
                <a:gd name="T30" fmla="*/ 188 w 376"/>
                <a:gd name="T31" fmla="*/ 2308 h 4655"/>
                <a:gd name="T32" fmla="*/ 157 w 376"/>
                <a:gd name="T33" fmla="*/ 2056 h 4655"/>
                <a:gd name="T34" fmla="*/ 132 w 376"/>
                <a:gd name="T35" fmla="*/ 1853 h 4655"/>
                <a:gd name="T36" fmla="*/ 127 w 376"/>
                <a:gd name="T37" fmla="*/ 1460 h 4655"/>
                <a:gd name="T38" fmla="*/ 159 w 376"/>
                <a:gd name="T39" fmla="*/ 1074 h 4655"/>
                <a:gd name="T40" fmla="*/ 221 w 376"/>
                <a:gd name="T41" fmla="*/ 864 h 4655"/>
                <a:gd name="T42" fmla="*/ 250 w 376"/>
                <a:gd name="T43" fmla="*/ 809 h 4655"/>
                <a:gd name="T44" fmla="*/ 202 w 376"/>
                <a:gd name="T45" fmla="*/ 768 h 4655"/>
                <a:gd name="T46" fmla="*/ 135 w 376"/>
                <a:gd name="T47" fmla="*/ 757 h 4655"/>
                <a:gd name="T48" fmla="*/ 41 w 376"/>
                <a:gd name="T49" fmla="*/ 725 h 4655"/>
                <a:gd name="T50" fmla="*/ 42 w 376"/>
                <a:gd name="T51" fmla="*/ 398 h 4655"/>
                <a:gd name="T52" fmla="*/ 71 w 376"/>
                <a:gd name="T53" fmla="*/ 161 h 4655"/>
                <a:gd name="T54" fmla="*/ 102 w 376"/>
                <a:gd name="T55" fmla="*/ 62 h 4655"/>
                <a:gd name="T56" fmla="*/ 178 w 376"/>
                <a:gd name="T57" fmla="*/ 1 h 4655"/>
                <a:gd name="T58" fmla="*/ 223 w 376"/>
                <a:gd name="T59" fmla="*/ 6 h 4655"/>
                <a:gd name="T60" fmla="*/ 258 w 376"/>
                <a:gd name="T61" fmla="*/ 44 h 4655"/>
                <a:gd name="T62" fmla="*/ 292 w 376"/>
                <a:gd name="T63" fmla="*/ 406 h 4655"/>
                <a:gd name="T64" fmla="*/ 304 w 376"/>
                <a:gd name="T65" fmla="*/ 966 h 4655"/>
                <a:gd name="T66" fmla="*/ 295 w 376"/>
                <a:gd name="T67" fmla="*/ 1530 h 4655"/>
                <a:gd name="T68" fmla="*/ 280 w 376"/>
                <a:gd name="T69" fmla="*/ 1900 h 4655"/>
                <a:gd name="T70" fmla="*/ 254 w 376"/>
                <a:gd name="T71" fmla="*/ 2022 h 4655"/>
                <a:gd name="T72" fmla="*/ 240 w 376"/>
                <a:gd name="T73" fmla="*/ 2120 h 4655"/>
                <a:gd name="T74" fmla="*/ 236 w 376"/>
                <a:gd name="T75" fmla="*/ 2479 h 4655"/>
                <a:gd name="T76" fmla="*/ 251 w 376"/>
                <a:gd name="T77" fmla="*/ 2686 h 4655"/>
                <a:gd name="T78" fmla="*/ 284 w 376"/>
                <a:gd name="T79" fmla="*/ 2761 h 4655"/>
                <a:gd name="T80" fmla="*/ 351 w 376"/>
                <a:gd name="T81" fmla="*/ 2911 h 4655"/>
                <a:gd name="T82" fmla="*/ 375 w 376"/>
                <a:gd name="T83" fmla="*/ 3047 h 4655"/>
                <a:gd name="T84" fmla="*/ 365 w 376"/>
                <a:gd name="T85" fmla="*/ 3179 h 4655"/>
                <a:gd name="T86" fmla="*/ 318 w 376"/>
                <a:gd name="T87" fmla="*/ 3342 h 4655"/>
                <a:gd name="T88" fmla="*/ 188 w 376"/>
                <a:gd name="T89" fmla="*/ 3655 h 4655"/>
                <a:gd name="T90" fmla="*/ 188 w 376"/>
                <a:gd name="T91" fmla="*/ 4146 h 4655"/>
                <a:gd name="T92" fmla="*/ 200 w 376"/>
                <a:gd name="T93" fmla="*/ 4464 h 4655"/>
                <a:gd name="T94" fmla="*/ 260 w 376"/>
                <a:gd name="T95" fmla="*/ 4552 h 4655"/>
                <a:gd name="T96" fmla="*/ 275 w 376"/>
                <a:gd name="T97" fmla="*/ 4594 h 4655"/>
                <a:gd name="T98" fmla="*/ 263 w 376"/>
                <a:gd name="T99" fmla="*/ 4613 h 4655"/>
                <a:gd name="T100" fmla="*/ 228 w 376"/>
                <a:gd name="T101" fmla="*/ 4619 h 4655"/>
                <a:gd name="T102" fmla="*/ 193 w 376"/>
                <a:gd name="T103" fmla="*/ 4592 h 4655"/>
                <a:gd name="T104" fmla="*/ 156 w 376"/>
                <a:gd name="T105" fmla="*/ 4573 h 4655"/>
                <a:gd name="T106" fmla="*/ 115 w 376"/>
                <a:gd name="T107" fmla="*/ 4587 h 4655"/>
                <a:gd name="T108" fmla="*/ 82 w 376"/>
                <a:gd name="T109" fmla="*/ 4629 h 4655"/>
                <a:gd name="T110" fmla="*/ 59 w 376"/>
                <a:gd name="T111" fmla="*/ 4655 h 4655"/>
                <a:gd name="T112" fmla="*/ 26 w 376"/>
                <a:gd name="T113" fmla="*/ 4641 h 4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4655">
                  <a:moveTo>
                    <a:pt x="26" y="4641"/>
                  </a:moveTo>
                  <a:lnTo>
                    <a:pt x="19" y="4635"/>
                  </a:lnTo>
                  <a:lnTo>
                    <a:pt x="13" y="4629"/>
                  </a:lnTo>
                  <a:lnTo>
                    <a:pt x="9" y="4624"/>
                  </a:lnTo>
                  <a:lnTo>
                    <a:pt x="5" y="4618"/>
                  </a:lnTo>
                  <a:lnTo>
                    <a:pt x="3" y="4614"/>
                  </a:lnTo>
                  <a:lnTo>
                    <a:pt x="1" y="4608"/>
                  </a:lnTo>
                  <a:lnTo>
                    <a:pt x="0" y="4604"/>
                  </a:lnTo>
                  <a:lnTo>
                    <a:pt x="0" y="4598"/>
                  </a:lnTo>
                  <a:lnTo>
                    <a:pt x="1" y="4592"/>
                  </a:lnTo>
                  <a:lnTo>
                    <a:pt x="2" y="4588"/>
                  </a:lnTo>
                  <a:lnTo>
                    <a:pt x="4" y="4582"/>
                  </a:lnTo>
                  <a:lnTo>
                    <a:pt x="7" y="4578"/>
                  </a:lnTo>
                  <a:lnTo>
                    <a:pt x="13" y="4567"/>
                  </a:lnTo>
                  <a:lnTo>
                    <a:pt x="22" y="4556"/>
                  </a:lnTo>
                  <a:lnTo>
                    <a:pt x="44" y="4535"/>
                  </a:lnTo>
                  <a:lnTo>
                    <a:pt x="69" y="4513"/>
                  </a:lnTo>
                  <a:lnTo>
                    <a:pt x="82" y="4500"/>
                  </a:lnTo>
                  <a:lnTo>
                    <a:pt x="94" y="4488"/>
                  </a:lnTo>
                  <a:lnTo>
                    <a:pt x="106" y="4474"/>
                  </a:lnTo>
                  <a:lnTo>
                    <a:pt x="118" y="4461"/>
                  </a:lnTo>
                  <a:lnTo>
                    <a:pt x="118" y="4408"/>
                  </a:lnTo>
                  <a:lnTo>
                    <a:pt x="118" y="4355"/>
                  </a:lnTo>
                  <a:lnTo>
                    <a:pt x="119" y="4303"/>
                  </a:lnTo>
                  <a:lnTo>
                    <a:pt x="120" y="4251"/>
                  </a:lnTo>
                  <a:lnTo>
                    <a:pt x="121" y="4198"/>
                  </a:lnTo>
                  <a:lnTo>
                    <a:pt x="123" y="4147"/>
                  </a:lnTo>
                  <a:lnTo>
                    <a:pt x="124" y="4094"/>
                  </a:lnTo>
                  <a:lnTo>
                    <a:pt x="127" y="4041"/>
                  </a:lnTo>
                  <a:lnTo>
                    <a:pt x="128" y="3989"/>
                  </a:lnTo>
                  <a:lnTo>
                    <a:pt x="130" y="3937"/>
                  </a:lnTo>
                  <a:lnTo>
                    <a:pt x="131" y="3885"/>
                  </a:lnTo>
                  <a:lnTo>
                    <a:pt x="132" y="3832"/>
                  </a:lnTo>
                  <a:lnTo>
                    <a:pt x="133" y="3781"/>
                  </a:lnTo>
                  <a:lnTo>
                    <a:pt x="135" y="3728"/>
                  </a:lnTo>
                  <a:lnTo>
                    <a:pt x="136" y="3676"/>
                  </a:lnTo>
                  <a:lnTo>
                    <a:pt x="136" y="3623"/>
                  </a:lnTo>
                  <a:lnTo>
                    <a:pt x="120" y="3591"/>
                  </a:lnTo>
                  <a:lnTo>
                    <a:pt x="104" y="3564"/>
                  </a:lnTo>
                  <a:lnTo>
                    <a:pt x="90" y="3540"/>
                  </a:lnTo>
                  <a:lnTo>
                    <a:pt x="76" y="3518"/>
                  </a:lnTo>
                  <a:lnTo>
                    <a:pt x="69" y="3507"/>
                  </a:lnTo>
                  <a:lnTo>
                    <a:pt x="63" y="3495"/>
                  </a:lnTo>
                  <a:lnTo>
                    <a:pt x="57" y="3483"/>
                  </a:lnTo>
                  <a:lnTo>
                    <a:pt x="51" y="3470"/>
                  </a:lnTo>
                  <a:lnTo>
                    <a:pt x="46" y="3456"/>
                  </a:lnTo>
                  <a:lnTo>
                    <a:pt x="40" y="3439"/>
                  </a:lnTo>
                  <a:lnTo>
                    <a:pt x="36" y="3422"/>
                  </a:lnTo>
                  <a:lnTo>
                    <a:pt x="31" y="3402"/>
                  </a:lnTo>
                  <a:lnTo>
                    <a:pt x="26" y="3373"/>
                  </a:lnTo>
                  <a:lnTo>
                    <a:pt x="21" y="3345"/>
                  </a:lnTo>
                  <a:lnTo>
                    <a:pt x="19" y="3318"/>
                  </a:lnTo>
                  <a:lnTo>
                    <a:pt x="17" y="3291"/>
                  </a:lnTo>
                  <a:lnTo>
                    <a:pt x="17" y="3265"/>
                  </a:lnTo>
                  <a:lnTo>
                    <a:pt x="17" y="3241"/>
                  </a:lnTo>
                  <a:lnTo>
                    <a:pt x="18" y="3216"/>
                  </a:lnTo>
                  <a:lnTo>
                    <a:pt x="20" y="3192"/>
                  </a:lnTo>
                  <a:lnTo>
                    <a:pt x="23" y="3169"/>
                  </a:lnTo>
                  <a:lnTo>
                    <a:pt x="27" y="3146"/>
                  </a:lnTo>
                  <a:lnTo>
                    <a:pt x="31" y="3124"/>
                  </a:lnTo>
                  <a:lnTo>
                    <a:pt x="36" y="3101"/>
                  </a:lnTo>
                  <a:lnTo>
                    <a:pt x="48" y="3058"/>
                  </a:lnTo>
                  <a:lnTo>
                    <a:pt x="62" y="3015"/>
                  </a:lnTo>
                  <a:lnTo>
                    <a:pt x="93" y="2928"/>
                  </a:lnTo>
                  <a:lnTo>
                    <a:pt x="126" y="2839"/>
                  </a:lnTo>
                  <a:lnTo>
                    <a:pt x="141" y="2791"/>
                  </a:lnTo>
                  <a:lnTo>
                    <a:pt x="155" y="2742"/>
                  </a:lnTo>
                  <a:lnTo>
                    <a:pt x="161" y="2716"/>
                  </a:lnTo>
                  <a:lnTo>
                    <a:pt x="168" y="2689"/>
                  </a:lnTo>
                  <a:lnTo>
                    <a:pt x="173" y="2662"/>
                  </a:lnTo>
                  <a:lnTo>
                    <a:pt x="178" y="2633"/>
                  </a:lnTo>
                  <a:lnTo>
                    <a:pt x="183" y="2598"/>
                  </a:lnTo>
                  <a:lnTo>
                    <a:pt x="187" y="2562"/>
                  </a:lnTo>
                  <a:lnTo>
                    <a:pt x="190" y="2527"/>
                  </a:lnTo>
                  <a:lnTo>
                    <a:pt x="192" y="2491"/>
                  </a:lnTo>
                  <a:lnTo>
                    <a:pt x="193" y="2455"/>
                  </a:lnTo>
                  <a:lnTo>
                    <a:pt x="193" y="2418"/>
                  </a:lnTo>
                  <a:lnTo>
                    <a:pt x="192" y="2382"/>
                  </a:lnTo>
                  <a:lnTo>
                    <a:pt x="191" y="2345"/>
                  </a:lnTo>
                  <a:lnTo>
                    <a:pt x="188" y="2308"/>
                  </a:lnTo>
                  <a:lnTo>
                    <a:pt x="185" y="2272"/>
                  </a:lnTo>
                  <a:lnTo>
                    <a:pt x="182" y="2235"/>
                  </a:lnTo>
                  <a:lnTo>
                    <a:pt x="178" y="2199"/>
                  </a:lnTo>
                  <a:lnTo>
                    <a:pt x="168" y="2127"/>
                  </a:lnTo>
                  <a:lnTo>
                    <a:pt x="157" y="2056"/>
                  </a:lnTo>
                  <a:lnTo>
                    <a:pt x="151" y="2025"/>
                  </a:lnTo>
                  <a:lnTo>
                    <a:pt x="147" y="1992"/>
                  </a:lnTo>
                  <a:lnTo>
                    <a:pt x="142" y="1958"/>
                  </a:lnTo>
                  <a:lnTo>
                    <a:pt x="139" y="1925"/>
                  </a:lnTo>
                  <a:lnTo>
                    <a:pt x="132" y="1853"/>
                  </a:lnTo>
                  <a:lnTo>
                    <a:pt x="129" y="1778"/>
                  </a:lnTo>
                  <a:lnTo>
                    <a:pt x="126" y="1700"/>
                  </a:lnTo>
                  <a:lnTo>
                    <a:pt x="124" y="1622"/>
                  </a:lnTo>
                  <a:lnTo>
                    <a:pt x="126" y="1541"/>
                  </a:lnTo>
                  <a:lnTo>
                    <a:pt x="127" y="1460"/>
                  </a:lnTo>
                  <a:lnTo>
                    <a:pt x="130" y="1380"/>
                  </a:lnTo>
                  <a:lnTo>
                    <a:pt x="136" y="1300"/>
                  </a:lnTo>
                  <a:lnTo>
                    <a:pt x="142" y="1222"/>
                  </a:lnTo>
                  <a:lnTo>
                    <a:pt x="150" y="1147"/>
                  </a:lnTo>
                  <a:lnTo>
                    <a:pt x="159" y="1074"/>
                  </a:lnTo>
                  <a:lnTo>
                    <a:pt x="169" y="1005"/>
                  </a:lnTo>
                  <a:lnTo>
                    <a:pt x="181" y="940"/>
                  </a:lnTo>
                  <a:lnTo>
                    <a:pt x="194" y="879"/>
                  </a:lnTo>
                  <a:lnTo>
                    <a:pt x="208" y="872"/>
                  </a:lnTo>
                  <a:lnTo>
                    <a:pt x="221" y="864"/>
                  </a:lnTo>
                  <a:lnTo>
                    <a:pt x="236" y="857"/>
                  </a:lnTo>
                  <a:lnTo>
                    <a:pt x="250" y="849"/>
                  </a:lnTo>
                  <a:lnTo>
                    <a:pt x="250" y="836"/>
                  </a:lnTo>
                  <a:lnTo>
                    <a:pt x="250" y="822"/>
                  </a:lnTo>
                  <a:lnTo>
                    <a:pt x="250" y="809"/>
                  </a:lnTo>
                  <a:lnTo>
                    <a:pt x="250" y="796"/>
                  </a:lnTo>
                  <a:lnTo>
                    <a:pt x="237" y="787"/>
                  </a:lnTo>
                  <a:lnTo>
                    <a:pt x="225" y="780"/>
                  </a:lnTo>
                  <a:lnTo>
                    <a:pt x="213" y="774"/>
                  </a:lnTo>
                  <a:lnTo>
                    <a:pt x="202" y="768"/>
                  </a:lnTo>
                  <a:lnTo>
                    <a:pt x="191" y="765"/>
                  </a:lnTo>
                  <a:lnTo>
                    <a:pt x="178" y="762"/>
                  </a:lnTo>
                  <a:lnTo>
                    <a:pt x="167" y="759"/>
                  </a:lnTo>
                  <a:lnTo>
                    <a:pt x="157" y="758"/>
                  </a:lnTo>
                  <a:lnTo>
                    <a:pt x="135" y="757"/>
                  </a:lnTo>
                  <a:lnTo>
                    <a:pt x="111" y="757"/>
                  </a:lnTo>
                  <a:lnTo>
                    <a:pt x="87" y="757"/>
                  </a:lnTo>
                  <a:lnTo>
                    <a:pt x="64" y="758"/>
                  </a:lnTo>
                  <a:lnTo>
                    <a:pt x="51" y="741"/>
                  </a:lnTo>
                  <a:lnTo>
                    <a:pt x="41" y="725"/>
                  </a:lnTo>
                  <a:lnTo>
                    <a:pt x="40" y="639"/>
                  </a:lnTo>
                  <a:lnTo>
                    <a:pt x="40" y="545"/>
                  </a:lnTo>
                  <a:lnTo>
                    <a:pt x="40" y="497"/>
                  </a:lnTo>
                  <a:lnTo>
                    <a:pt x="40" y="447"/>
                  </a:lnTo>
                  <a:lnTo>
                    <a:pt x="42" y="398"/>
                  </a:lnTo>
                  <a:lnTo>
                    <a:pt x="45" y="348"/>
                  </a:lnTo>
                  <a:lnTo>
                    <a:pt x="49" y="299"/>
                  </a:lnTo>
                  <a:lnTo>
                    <a:pt x="55" y="252"/>
                  </a:lnTo>
                  <a:lnTo>
                    <a:pt x="62" y="206"/>
                  </a:lnTo>
                  <a:lnTo>
                    <a:pt x="71" y="161"/>
                  </a:lnTo>
                  <a:lnTo>
                    <a:pt x="76" y="140"/>
                  </a:lnTo>
                  <a:lnTo>
                    <a:pt x="82" y="119"/>
                  </a:lnTo>
                  <a:lnTo>
                    <a:pt x="87" y="99"/>
                  </a:lnTo>
                  <a:lnTo>
                    <a:pt x="95" y="80"/>
                  </a:lnTo>
                  <a:lnTo>
                    <a:pt x="102" y="62"/>
                  </a:lnTo>
                  <a:lnTo>
                    <a:pt x="111" y="45"/>
                  </a:lnTo>
                  <a:lnTo>
                    <a:pt x="120" y="28"/>
                  </a:lnTo>
                  <a:lnTo>
                    <a:pt x="129" y="13"/>
                  </a:lnTo>
                  <a:lnTo>
                    <a:pt x="156" y="6"/>
                  </a:lnTo>
                  <a:lnTo>
                    <a:pt x="178" y="1"/>
                  </a:lnTo>
                  <a:lnTo>
                    <a:pt x="190" y="0"/>
                  </a:lnTo>
                  <a:lnTo>
                    <a:pt x="199" y="0"/>
                  </a:lnTo>
                  <a:lnTo>
                    <a:pt x="208" y="0"/>
                  </a:lnTo>
                  <a:lnTo>
                    <a:pt x="215" y="3"/>
                  </a:lnTo>
                  <a:lnTo>
                    <a:pt x="223" y="6"/>
                  </a:lnTo>
                  <a:lnTo>
                    <a:pt x="231" y="10"/>
                  </a:lnTo>
                  <a:lnTo>
                    <a:pt x="238" y="16"/>
                  </a:lnTo>
                  <a:lnTo>
                    <a:pt x="246" y="24"/>
                  </a:lnTo>
                  <a:lnTo>
                    <a:pt x="252" y="33"/>
                  </a:lnTo>
                  <a:lnTo>
                    <a:pt x="258" y="44"/>
                  </a:lnTo>
                  <a:lnTo>
                    <a:pt x="265" y="56"/>
                  </a:lnTo>
                  <a:lnTo>
                    <a:pt x="272" y="70"/>
                  </a:lnTo>
                  <a:lnTo>
                    <a:pt x="279" y="182"/>
                  </a:lnTo>
                  <a:lnTo>
                    <a:pt x="286" y="293"/>
                  </a:lnTo>
                  <a:lnTo>
                    <a:pt x="292" y="406"/>
                  </a:lnTo>
                  <a:lnTo>
                    <a:pt x="296" y="518"/>
                  </a:lnTo>
                  <a:lnTo>
                    <a:pt x="300" y="629"/>
                  </a:lnTo>
                  <a:lnTo>
                    <a:pt x="302" y="741"/>
                  </a:lnTo>
                  <a:lnTo>
                    <a:pt x="303" y="854"/>
                  </a:lnTo>
                  <a:lnTo>
                    <a:pt x="304" y="966"/>
                  </a:lnTo>
                  <a:lnTo>
                    <a:pt x="303" y="1078"/>
                  </a:lnTo>
                  <a:lnTo>
                    <a:pt x="303" y="1190"/>
                  </a:lnTo>
                  <a:lnTo>
                    <a:pt x="301" y="1304"/>
                  </a:lnTo>
                  <a:lnTo>
                    <a:pt x="298" y="1416"/>
                  </a:lnTo>
                  <a:lnTo>
                    <a:pt x="295" y="1530"/>
                  </a:lnTo>
                  <a:lnTo>
                    <a:pt x="292" y="1642"/>
                  </a:lnTo>
                  <a:lnTo>
                    <a:pt x="288" y="1755"/>
                  </a:lnTo>
                  <a:lnTo>
                    <a:pt x="283" y="1869"/>
                  </a:lnTo>
                  <a:lnTo>
                    <a:pt x="283" y="1884"/>
                  </a:lnTo>
                  <a:lnTo>
                    <a:pt x="280" y="1900"/>
                  </a:lnTo>
                  <a:lnTo>
                    <a:pt x="278" y="1916"/>
                  </a:lnTo>
                  <a:lnTo>
                    <a:pt x="275" y="1930"/>
                  </a:lnTo>
                  <a:lnTo>
                    <a:pt x="269" y="1962"/>
                  </a:lnTo>
                  <a:lnTo>
                    <a:pt x="261" y="1992"/>
                  </a:lnTo>
                  <a:lnTo>
                    <a:pt x="254" y="2022"/>
                  </a:lnTo>
                  <a:lnTo>
                    <a:pt x="248" y="2054"/>
                  </a:lnTo>
                  <a:lnTo>
                    <a:pt x="245" y="2070"/>
                  </a:lnTo>
                  <a:lnTo>
                    <a:pt x="242" y="2086"/>
                  </a:lnTo>
                  <a:lnTo>
                    <a:pt x="241" y="2102"/>
                  </a:lnTo>
                  <a:lnTo>
                    <a:pt x="240" y="2120"/>
                  </a:lnTo>
                  <a:lnTo>
                    <a:pt x="238" y="2167"/>
                  </a:lnTo>
                  <a:lnTo>
                    <a:pt x="237" y="2240"/>
                  </a:lnTo>
                  <a:lnTo>
                    <a:pt x="236" y="2331"/>
                  </a:lnTo>
                  <a:lnTo>
                    <a:pt x="236" y="2429"/>
                  </a:lnTo>
                  <a:lnTo>
                    <a:pt x="236" y="2479"/>
                  </a:lnTo>
                  <a:lnTo>
                    <a:pt x="238" y="2528"/>
                  </a:lnTo>
                  <a:lnTo>
                    <a:pt x="240" y="2574"/>
                  </a:lnTo>
                  <a:lnTo>
                    <a:pt x="242" y="2616"/>
                  </a:lnTo>
                  <a:lnTo>
                    <a:pt x="247" y="2653"/>
                  </a:lnTo>
                  <a:lnTo>
                    <a:pt x="251" y="2686"/>
                  </a:lnTo>
                  <a:lnTo>
                    <a:pt x="255" y="2699"/>
                  </a:lnTo>
                  <a:lnTo>
                    <a:pt x="258" y="2712"/>
                  </a:lnTo>
                  <a:lnTo>
                    <a:pt x="261" y="2721"/>
                  </a:lnTo>
                  <a:lnTo>
                    <a:pt x="265" y="2729"/>
                  </a:lnTo>
                  <a:lnTo>
                    <a:pt x="284" y="2761"/>
                  </a:lnTo>
                  <a:lnTo>
                    <a:pt x="302" y="2791"/>
                  </a:lnTo>
                  <a:lnTo>
                    <a:pt x="316" y="2823"/>
                  </a:lnTo>
                  <a:lnTo>
                    <a:pt x="330" y="2852"/>
                  </a:lnTo>
                  <a:lnTo>
                    <a:pt x="341" y="2881"/>
                  </a:lnTo>
                  <a:lnTo>
                    <a:pt x="351" y="2911"/>
                  </a:lnTo>
                  <a:lnTo>
                    <a:pt x="359" y="2939"/>
                  </a:lnTo>
                  <a:lnTo>
                    <a:pt x="365" y="2966"/>
                  </a:lnTo>
                  <a:lnTo>
                    <a:pt x="370" y="2994"/>
                  </a:lnTo>
                  <a:lnTo>
                    <a:pt x="374" y="3021"/>
                  </a:lnTo>
                  <a:lnTo>
                    <a:pt x="375" y="3047"/>
                  </a:lnTo>
                  <a:lnTo>
                    <a:pt x="376" y="3073"/>
                  </a:lnTo>
                  <a:lnTo>
                    <a:pt x="375" y="3100"/>
                  </a:lnTo>
                  <a:lnTo>
                    <a:pt x="373" y="3126"/>
                  </a:lnTo>
                  <a:lnTo>
                    <a:pt x="369" y="3153"/>
                  </a:lnTo>
                  <a:lnTo>
                    <a:pt x="365" y="3179"/>
                  </a:lnTo>
                  <a:lnTo>
                    <a:pt x="359" y="3206"/>
                  </a:lnTo>
                  <a:lnTo>
                    <a:pt x="352" y="3232"/>
                  </a:lnTo>
                  <a:lnTo>
                    <a:pt x="346" y="3259"/>
                  </a:lnTo>
                  <a:lnTo>
                    <a:pt x="337" y="3286"/>
                  </a:lnTo>
                  <a:lnTo>
                    <a:pt x="318" y="3342"/>
                  </a:lnTo>
                  <a:lnTo>
                    <a:pt x="296" y="3399"/>
                  </a:lnTo>
                  <a:lnTo>
                    <a:pt x="272" y="3457"/>
                  </a:lnTo>
                  <a:lnTo>
                    <a:pt x="245" y="3520"/>
                  </a:lnTo>
                  <a:lnTo>
                    <a:pt x="216" y="3585"/>
                  </a:lnTo>
                  <a:lnTo>
                    <a:pt x="188" y="3655"/>
                  </a:lnTo>
                  <a:lnTo>
                    <a:pt x="188" y="3753"/>
                  </a:lnTo>
                  <a:lnTo>
                    <a:pt x="188" y="3851"/>
                  </a:lnTo>
                  <a:lnTo>
                    <a:pt x="188" y="3949"/>
                  </a:lnTo>
                  <a:lnTo>
                    <a:pt x="188" y="4048"/>
                  </a:lnTo>
                  <a:lnTo>
                    <a:pt x="188" y="4146"/>
                  </a:lnTo>
                  <a:lnTo>
                    <a:pt x="188" y="4244"/>
                  </a:lnTo>
                  <a:lnTo>
                    <a:pt x="188" y="4342"/>
                  </a:lnTo>
                  <a:lnTo>
                    <a:pt x="188" y="4441"/>
                  </a:lnTo>
                  <a:lnTo>
                    <a:pt x="193" y="4452"/>
                  </a:lnTo>
                  <a:lnTo>
                    <a:pt x="200" y="4464"/>
                  </a:lnTo>
                  <a:lnTo>
                    <a:pt x="208" y="4477"/>
                  </a:lnTo>
                  <a:lnTo>
                    <a:pt x="216" y="4489"/>
                  </a:lnTo>
                  <a:lnTo>
                    <a:pt x="234" y="4515"/>
                  </a:lnTo>
                  <a:lnTo>
                    <a:pt x="252" y="4540"/>
                  </a:lnTo>
                  <a:lnTo>
                    <a:pt x="260" y="4552"/>
                  </a:lnTo>
                  <a:lnTo>
                    <a:pt x="267" y="4563"/>
                  </a:lnTo>
                  <a:lnTo>
                    <a:pt x="272" y="4574"/>
                  </a:lnTo>
                  <a:lnTo>
                    <a:pt x="274" y="4585"/>
                  </a:lnTo>
                  <a:lnTo>
                    <a:pt x="275" y="4589"/>
                  </a:lnTo>
                  <a:lnTo>
                    <a:pt x="275" y="4594"/>
                  </a:lnTo>
                  <a:lnTo>
                    <a:pt x="274" y="4598"/>
                  </a:lnTo>
                  <a:lnTo>
                    <a:pt x="273" y="4601"/>
                  </a:lnTo>
                  <a:lnTo>
                    <a:pt x="270" y="4606"/>
                  </a:lnTo>
                  <a:lnTo>
                    <a:pt x="267" y="4609"/>
                  </a:lnTo>
                  <a:lnTo>
                    <a:pt x="263" y="4613"/>
                  </a:lnTo>
                  <a:lnTo>
                    <a:pt x="258" y="4615"/>
                  </a:lnTo>
                  <a:lnTo>
                    <a:pt x="249" y="4619"/>
                  </a:lnTo>
                  <a:lnTo>
                    <a:pt x="241" y="4620"/>
                  </a:lnTo>
                  <a:lnTo>
                    <a:pt x="234" y="4620"/>
                  </a:lnTo>
                  <a:lnTo>
                    <a:pt x="228" y="4619"/>
                  </a:lnTo>
                  <a:lnTo>
                    <a:pt x="221" y="4616"/>
                  </a:lnTo>
                  <a:lnTo>
                    <a:pt x="215" y="4613"/>
                  </a:lnTo>
                  <a:lnTo>
                    <a:pt x="209" y="4608"/>
                  </a:lnTo>
                  <a:lnTo>
                    <a:pt x="203" y="4602"/>
                  </a:lnTo>
                  <a:lnTo>
                    <a:pt x="193" y="4592"/>
                  </a:lnTo>
                  <a:lnTo>
                    <a:pt x="182" y="4582"/>
                  </a:lnTo>
                  <a:lnTo>
                    <a:pt x="176" y="4579"/>
                  </a:lnTo>
                  <a:lnTo>
                    <a:pt x="169" y="4576"/>
                  </a:lnTo>
                  <a:lnTo>
                    <a:pt x="164" y="4574"/>
                  </a:lnTo>
                  <a:lnTo>
                    <a:pt x="156" y="4573"/>
                  </a:lnTo>
                  <a:lnTo>
                    <a:pt x="148" y="4574"/>
                  </a:lnTo>
                  <a:lnTo>
                    <a:pt x="140" y="4576"/>
                  </a:lnTo>
                  <a:lnTo>
                    <a:pt x="133" y="4578"/>
                  </a:lnTo>
                  <a:lnTo>
                    <a:pt x="127" y="4580"/>
                  </a:lnTo>
                  <a:lnTo>
                    <a:pt x="115" y="4587"/>
                  </a:lnTo>
                  <a:lnTo>
                    <a:pt x="106" y="4594"/>
                  </a:lnTo>
                  <a:lnTo>
                    <a:pt x="99" y="4602"/>
                  </a:lnTo>
                  <a:lnTo>
                    <a:pt x="92" y="4611"/>
                  </a:lnTo>
                  <a:lnTo>
                    <a:pt x="87" y="4620"/>
                  </a:lnTo>
                  <a:lnTo>
                    <a:pt x="82" y="4629"/>
                  </a:lnTo>
                  <a:lnTo>
                    <a:pt x="77" y="4637"/>
                  </a:lnTo>
                  <a:lnTo>
                    <a:pt x="73" y="4645"/>
                  </a:lnTo>
                  <a:lnTo>
                    <a:pt x="68" y="4651"/>
                  </a:lnTo>
                  <a:lnTo>
                    <a:pt x="63" y="4654"/>
                  </a:lnTo>
                  <a:lnTo>
                    <a:pt x="59" y="4655"/>
                  </a:lnTo>
                  <a:lnTo>
                    <a:pt x="56" y="4655"/>
                  </a:lnTo>
                  <a:lnTo>
                    <a:pt x="51" y="4655"/>
                  </a:lnTo>
                  <a:lnTo>
                    <a:pt x="47" y="4654"/>
                  </a:lnTo>
                  <a:lnTo>
                    <a:pt x="38" y="4649"/>
                  </a:lnTo>
                  <a:lnTo>
                    <a:pt x="26" y="464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50" name="Freeform 158"/>
            <p:cNvSpPr>
              <a:spLocks/>
            </p:cNvSpPr>
            <p:nvPr/>
          </p:nvSpPr>
          <p:spPr bwMode="auto">
            <a:xfrm>
              <a:off x="2768" y="747"/>
              <a:ext cx="115" cy="1158"/>
            </a:xfrm>
            <a:custGeom>
              <a:avLst/>
              <a:gdLst>
                <a:gd name="T0" fmla="*/ 29 w 461"/>
                <a:gd name="T1" fmla="*/ 4563 h 4631"/>
                <a:gd name="T2" fmla="*/ 87 w 461"/>
                <a:gd name="T3" fmla="*/ 4464 h 4631"/>
                <a:gd name="T4" fmla="*/ 106 w 461"/>
                <a:gd name="T5" fmla="*/ 4393 h 4631"/>
                <a:gd name="T6" fmla="*/ 110 w 461"/>
                <a:gd name="T7" fmla="*/ 4200 h 4631"/>
                <a:gd name="T8" fmla="*/ 117 w 461"/>
                <a:gd name="T9" fmla="*/ 4017 h 4631"/>
                <a:gd name="T10" fmla="*/ 133 w 461"/>
                <a:gd name="T11" fmla="*/ 3697 h 4631"/>
                <a:gd name="T12" fmla="*/ 78 w 461"/>
                <a:gd name="T13" fmla="*/ 3474 h 4631"/>
                <a:gd name="T14" fmla="*/ 36 w 461"/>
                <a:gd name="T15" fmla="*/ 3328 h 4631"/>
                <a:gd name="T16" fmla="*/ 28 w 461"/>
                <a:gd name="T17" fmla="*/ 3194 h 4631"/>
                <a:gd name="T18" fmla="*/ 47 w 461"/>
                <a:gd name="T19" fmla="*/ 3063 h 4631"/>
                <a:gd name="T20" fmla="*/ 130 w 461"/>
                <a:gd name="T21" fmla="*/ 2810 h 4631"/>
                <a:gd name="T22" fmla="*/ 190 w 461"/>
                <a:gd name="T23" fmla="*/ 2490 h 4631"/>
                <a:gd name="T24" fmla="*/ 185 w 461"/>
                <a:gd name="T25" fmla="*/ 2173 h 4631"/>
                <a:gd name="T26" fmla="*/ 169 w 461"/>
                <a:gd name="T27" fmla="*/ 1860 h 4631"/>
                <a:gd name="T28" fmla="*/ 168 w 461"/>
                <a:gd name="T29" fmla="*/ 1487 h 4631"/>
                <a:gd name="T30" fmla="*/ 182 w 461"/>
                <a:gd name="T31" fmla="*/ 1022 h 4631"/>
                <a:gd name="T32" fmla="*/ 193 w 461"/>
                <a:gd name="T33" fmla="*/ 559 h 4631"/>
                <a:gd name="T34" fmla="*/ 216 w 461"/>
                <a:gd name="T35" fmla="*/ 168 h 4631"/>
                <a:gd name="T36" fmla="*/ 245 w 461"/>
                <a:gd name="T37" fmla="*/ 50 h 4631"/>
                <a:gd name="T38" fmla="*/ 360 w 461"/>
                <a:gd name="T39" fmla="*/ 1 h 4631"/>
                <a:gd name="T40" fmla="*/ 415 w 461"/>
                <a:gd name="T41" fmla="*/ 47 h 4631"/>
                <a:gd name="T42" fmla="*/ 445 w 461"/>
                <a:gd name="T43" fmla="*/ 156 h 4631"/>
                <a:gd name="T44" fmla="*/ 458 w 461"/>
                <a:gd name="T45" fmla="*/ 279 h 4631"/>
                <a:gd name="T46" fmla="*/ 450 w 461"/>
                <a:gd name="T47" fmla="*/ 545 h 4631"/>
                <a:gd name="T48" fmla="*/ 419 w 461"/>
                <a:gd name="T49" fmla="*/ 784 h 4631"/>
                <a:gd name="T50" fmla="*/ 382 w 461"/>
                <a:gd name="T51" fmla="*/ 801 h 4631"/>
                <a:gd name="T52" fmla="*/ 279 w 461"/>
                <a:gd name="T53" fmla="*/ 813 h 4631"/>
                <a:gd name="T54" fmla="*/ 253 w 461"/>
                <a:gd name="T55" fmla="*/ 832 h 4631"/>
                <a:gd name="T56" fmla="*/ 243 w 461"/>
                <a:gd name="T57" fmla="*/ 872 h 4631"/>
                <a:gd name="T58" fmla="*/ 280 w 461"/>
                <a:gd name="T59" fmla="*/ 917 h 4631"/>
                <a:gd name="T60" fmla="*/ 317 w 461"/>
                <a:gd name="T61" fmla="*/ 1025 h 4631"/>
                <a:gd name="T62" fmla="*/ 335 w 461"/>
                <a:gd name="T63" fmla="*/ 1202 h 4631"/>
                <a:gd name="T64" fmla="*/ 326 w 461"/>
                <a:gd name="T65" fmla="*/ 1534 h 4631"/>
                <a:gd name="T66" fmla="*/ 291 w 461"/>
                <a:gd name="T67" fmla="*/ 1843 h 4631"/>
                <a:gd name="T68" fmla="*/ 248 w 461"/>
                <a:gd name="T69" fmla="*/ 2092 h 4631"/>
                <a:gd name="T70" fmla="*/ 230 w 461"/>
                <a:gd name="T71" fmla="*/ 2378 h 4631"/>
                <a:gd name="T72" fmla="*/ 276 w 461"/>
                <a:gd name="T73" fmla="*/ 2812 h 4631"/>
                <a:gd name="T74" fmla="*/ 358 w 461"/>
                <a:gd name="T75" fmla="*/ 3039 h 4631"/>
                <a:gd name="T76" fmla="*/ 379 w 461"/>
                <a:gd name="T77" fmla="*/ 3138 h 4631"/>
                <a:gd name="T78" fmla="*/ 360 w 461"/>
                <a:gd name="T79" fmla="*/ 3251 h 4631"/>
                <a:gd name="T80" fmla="*/ 282 w 461"/>
                <a:gd name="T81" fmla="*/ 3507 h 4631"/>
                <a:gd name="T82" fmla="*/ 226 w 461"/>
                <a:gd name="T83" fmla="*/ 3678 h 4631"/>
                <a:gd name="T84" fmla="*/ 200 w 461"/>
                <a:gd name="T85" fmla="*/ 3814 h 4631"/>
                <a:gd name="T86" fmla="*/ 188 w 461"/>
                <a:gd name="T87" fmla="*/ 4092 h 4631"/>
                <a:gd name="T88" fmla="*/ 193 w 461"/>
                <a:gd name="T89" fmla="*/ 4375 h 4631"/>
                <a:gd name="T90" fmla="*/ 197 w 461"/>
                <a:gd name="T91" fmla="*/ 4512 h 4631"/>
                <a:gd name="T92" fmla="*/ 236 w 461"/>
                <a:gd name="T93" fmla="*/ 4569 h 4631"/>
                <a:gd name="T94" fmla="*/ 251 w 461"/>
                <a:gd name="T95" fmla="*/ 4618 h 4631"/>
                <a:gd name="T96" fmla="*/ 236 w 461"/>
                <a:gd name="T97" fmla="*/ 4629 h 4631"/>
                <a:gd name="T98" fmla="*/ 206 w 461"/>
                <a:gd name="T99" fmla="*/ 4603 h 4631"/>
                <a:gd name="T100" fmla="*/ 146 w 461"/>
                <a:gd name="T101" fmla="*/ 4581 h 4631"/>
                <a:gd name="T102" fmla="*/ 73 w 461"/>
                <a:gd name="T103" fmla="*/ 4591 h 4631"/>
                <a:gd name="T104" fmla="*/ 26 w 461"/>
                <a:gd name="T105" fmla="*/ 4626 h 4631"/>
                <a:gd name="T106" fmla="*/ 6 w 461"/>
                <a:gd name="T107" fmla="*/ 4628 h 4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1" h="4631">
                  <a:moveTo>
                    <a:pt x="0" y="4620"/>
                  </a:moveTo>
                  <a:lnTo>
                    <a:pt x="6" y="4605"/>
                  </a:lnTo>
                  <a:lnTo>
                    <a:pt x="14" y="4591"/>
                  </a:lnTo>
                  <a:lnTo>
                    <a:pt x="22" y="4577"/>
                  </a:lnTo>
                  <a:lnTo>
                    <a:pt x="29" y="4563"/>
                  </a:lnTo>
                  <a:lnTo>
                    <a:pt x="47" y="4535"/>
                  </a:lnTo>
                  <a:lnTo>
                    <a:pt x="64" y="4507"/>
                  </a:lnTo>
                  <a:lnTo>
                    <a:pt x="72" y="4492"/>
                  </a:lnTo>
                  <a:lnTo>
                    <a:pt x="80" y="4478"/>
                  </a:lnTo>
                  <a:lnTo>
                    <a:pt x="87" y="4464"/>
                  </a:lnTo>
                  <a:lnTo>
                    <a:pt x="92" y="4450"/>
                  </a:lnTo>
                  <a:lnTo>
                    <a:pt x="98" y="4436"/>
                  </a:lnTo>
                  <a:lnTo>
                    <a:pt x="101" y="4421"/>
                  </a:lnTo>
                  <a:lnTo>
                    <a:pt x="105" y="4408"/>
                  </a:lnTo>
                  <a:lnTo>
                    <a:pt x="106" y="4393"/>
                  </a:lnTo>
                  <a:lnTo>
                    <a:pt x="107" y="4347"/>
                  </a:lnTo>
                  <a:lnTo>
                    <a:pt x="107" y="4306"/>
                  </a:lnTo>
                  <a:lnTo>
                    <a:pt x="108" y="4267"/>
                  </a:lnTo>
                  <a:lnTo>
                    <a:pt x="109" y="4233"/>
                  </a:lnTo>
                  <a:lnTo>
                    <a:pt x="110" y="4200"/>
                  </a:lnTo>
                  <a:lnTo>
                    <a:pt x="110" y="4167"/>
                  </a:lnTo>
                  <a:lnTo>
                    <a:pt x="111" y="4134"/>
                  </a:lnTo>
                  <a:lnTo>
                    <a:pt x="114" y="4099"/>
                  </a:lnTo>
                  <a:lnTo>
                    <a:pt x="115" y="4060"/>
                  </a:lnTo>
                  <a:lnTo>
                    <a:pt x="117" y="4017"/>
                  </a:lnTo>
                  <a:lnTo>
                    <a:pt x="119" y="3969"/>
                  </a:lnTo>
                  <a:lnTo>
                    <a:pt x="121" y="3914"/>
                  </a:lnTo>
                  <a:lnTo>
                    <a:pt x="125" y="3851"/>
                  </a:lnTo>
                  <a:lnTo>
                    <a:pt x="128" y="3779"/>
                  </a:lnTo>
                  <a:lnTo>
                    <a:pt x="133" y="3697"/>
                  </a:lnTo>
                  <a:lnTo>
                    <a:pt x="138" y="3603"/>
                  </a:lnTo>
                  <a:lnTo>
                    <a:pt x="120" y="3569"/>
                  </a:lnTo>
                  <a:lnTo>
                    <a:pt x="105" y="3536"/>
                  </a:lnTo>
                  <a:lnTo>
                    <a:pt x="90" y="3504"/>
                  </a:lnTo>
                  <a:lnTo>
                    <a:pt x="78" y="3474"/>
                  </a:lnTo>
                  <a:lnTo>
                    <a:pt x="66" y="3443"/>
                  </a:lnTo>
                  <a:lnTo>
                    <a:pt x="56" y="3413"/>
                  </a:lnTo>
                  <a:lnTo>
                    <a:pt x="49" y="3384"/>
                  </a:lnTo>
                  <a:lnTo>
                    <a:pt x="42" y="3356"/>
                  </a:lnTo>
                  <a:lnTo>
                    <a:pt x="36" y="3328"/>
                  </a:lnTo>
                  <a:lnTo>
                    <a:pt x="33" y="3300"/>
                  </a:lnTo>
                  <a:lnTo>
                    <a:pt x="29" y="3273"/>
                  </a:lnTo>
                  <a:lnTo>
                    <a:pt x="28" y="3247"/>
                  </a:lnTo>
                  <a:lnTo>
                    <a:pt x="28" y="3220"/>
                  </a:lnTo>
                  <a:lnTo>
                    <a:pt x="28" y="3194"/>
                  </a:lnTo>
                  <a:lnTo>
                    <a:pt x="31" y="3167"/>
                  </a:lnTo>
                  <a:lnTo>
                    <a:pt x="34" y="3141"/>
                  </a:lnTo>
                  <a:lnTo>
                    <a:pt x="37" y="3115"/>
                  </a:lnTo>
                  <a:lnTo>
                    <a:pt x="42" y="3089"/>
                  </a:lnTo>
                  <a:lnTo>
                    <a:pt x="47" y="3063"/>
                  </a:lnTo>
                  <a:lnTo>
                    <a:pt x="54" y="3036"/>
                  </a:lnTo>
                  <a:lnTo>
                    <a:pt x="70" y="2982"/>
                  </a:lnTo>
                  <a:lnTo>
                    <a:pt x="88" y="2927"/>
                  </a:lnTo>
                  <a:lnTo>
                    <a:pt x="108" y="2870"/>
                  </a:lnTo>
                  <a:lnTo>
                    <a:pt x="130" y="2810"/>
                  </a:lnTo>
                  <a:lnTo>
                    <a:pt x="154" y="2747"/>
                  </a:lnTo>
                  <a:lnTo>
                    <a:pt x="179" y="2680"/>
                  </a:lnTo>
                  <a:lnTo>
                    <a:pt x="184" y="2617"/>
                  </a:lnTo>
                  <a:lnTo>
                    <a:pt x="188" y="2554"/>
                  </a:lnTo>
                  <a:lnTo>
                    <a:pt x="190" y="2490"/>
                  </a:lnTo>
                  <a:lnTo>
                    <a:pt x="191" y="2426"/>
                  </a:lnTo>
                  <a:lnTo>
                    <a:pt x="191" y="2363"/>
                  </a:lnTo>
                  <a:lnTo>
                    <a:pt x="190" y="2300"/>
                  </a:lnTo>
                  <a:lnTo>
                    <a:pt x="188" y="2236"/>
                  </a:lnTo>
                  <a:lnTo>
                    <a:pt x="185" y="2173"/>
                  </a:lnTo>
                  <a:lnTo>
                    <a:pt x="183" y="2111"/>
                  </a:lnTo>
                  <a:lnTo>
                    <a:pt x="180" y="2048"/>
                  </a:lnTo>
                  <a:lnTo>
                    <a:pt x="175" y="1985"/>
                  </a:lnTo>
                  <a:lnTo>
                    <a:pt x="172" y="1922"/>
                  </a:lnTo>
                  <a:lnTo>
                    <a:pt x="169" y="1860"/>
                  </a:lnTo>
                  <a:lnTo>
                    <a:pt x="164" y="1797"/>
                  </a:lnTo>
                  <a:lnTo>
                    <a:pt x="161" y="1736"/>
                  </a:lnTo>
                  <a:lnTo>
                    <a:pt x="157" y="1675"/>
                  </a:lnTo>
                  <a:lnTo>
                    <a:pt x="163" y="1581"/>
                  </a:lnTo>
                  <a:lnTo>
                    <a:pt x="168" y="1487"/>
                  </a:lnTo>
                  <a:lnTo>
                    <a:pt x="171" y="1393"/>
                  </a:lnTo>
                  <a:lnTo>
                    <a:pt x="174" y="1300"/>
                  </a:lnTo>
                  <a:lnTo>
                    <a:pt x="177" y="1207"/>
                  </a:lnTo>
                  <a:lnTo>
                    <a:pt x="179" y="1115"/>
                  </a:lnTo>
                  <a:lnTo>
                    <a:pt x="182" y="1022"/>
                  </a:lnTo>
                  <a:lnTo>
                    <a:pt x="184" y="928"/>
                  </a:lnTo>
                  <a:lnTo>
                    <a:pt x="187" y="836"/>
                  </a:lnTo>
                  <a:lnTo>
                    <a:pt x="189" y="744"/>
                  </a:lnTo>
                  <a:lnTo>
                    <a:pt x="191" y="652"/>
                  </a:lnTo>
                  <a:lnTo>
                    <a:pt x="193" y="559"/>
                  </a:lnTo>
                  <a:lnTo>
                    <a:pt x="197" y="467"/>
                  </a:lnTo>
                  <a:lnTo>
                    <a:pt x="200" y="375"/>
                  </a:lnTo>
                  <a:lnTo>
                    <a:pt x="205" y="283"/>
                  </a:lnTo>
                  <a:lnTo>
                    <a:pt x="210" y="192"/>
                  </a:lnTo>
                  <a:lnTo>
                    <a:pt x="216" y="168"/>
                  </a:lnTo>
                  <a:lnTo>
                    <a:pt x="221" y="145"/>
                  </a:lnTo>
                  <a:lnTo>
                    <a:pt x="227" y="121"/>
                  </a:lnTo>
                  <a:lnTo>
                    <a:pt x="233" y="98"/>
                  </a:lnTo>
                  <a:lnTo>
                    <a:pt x="239" y="74"/>
                  </a:lnTo>
                  <a:lnTo>
                    <a:pt x="245" y="50"/>
                  </a:lnTo>
                  <a:lnTo>
                    <a:pt x="251" y="27"/>
                  </a:lnTo>
                  <a:lnTo>
                    <a:pt x="257" y="3"/>
                  </a:lnTo>
                  <a:lnTo>
                    <a:pt x="314" y="1"/>
                  </a:lnTo>
                  <a:lnTo>
                    <a:pt x="347" y="0"/>
                  </a:lnTo>
                  <a:lnTo>
                    <a:pt x="360" y="1"/>
                  </a:lnTo>
                  <a:lnTo>
                    <a:pt x="371" y="3"/>
                  </a:lnTo>
                  <a:lnTo>
                    <a:pt x="383" y="5"/>
                  </a:lnTo>
                  <a:lnTo>
                    <a:pt x="398" y="9"/>
                  </a:lnTo>
                  <a:lnTo>
                    <a:pt x="407" y="28"/>
                  </a:lnTo>
                  <a:lnTo>
                    <a:pt x="415" y="47"/>
                  </a:lnTo>
                  <a:lnTo>
                    <a:pt x="422" y="67"/>
                  </a:lnTo>
                  <a:lnTo>
                    <a:pt x="429" y="87"/>
                  </a:lnTo>
                  <a:lnTo>
                    <a:pt x="435" y="110"/>
                  </a:lnTo>
                  <a:lnTo>
                    <a:pt x="440" y="132"/>
                  </a:lnTo>
                  <a:lnTo>
                    <a:pt x="445" y="156"/>
                  </a:lnTo>
                  <a:lnTo>
                    <a:pt x="448" y="179"/>
                  </a:lnTo>
                  <a:lnTo>
                    <a:pt x="452" y="204"/>
                  </a:lnTo>
                  <a:lnTo>
                    <a:pt x="455" y="229"/>
                  </a:lnTo>
                  <a:lnTo>
                    <a:pt x="457" y="254"/>
                  </a:lnTo>
                  <a:lnTo>
                    <a:pt x="458" y="279"/>
                  </a:lnTo>
                  <a:lnTo>
                    <a:pt x="461" y="332"/>
                  </a:lnTo>
                  <a:lnTo>
                    <a:pt x="459" y="386"/>
                  </a:lnTo>
                  <a:lnTo>
                    <a:pt x="458" y="439"/>
                  </a:lnTo>
                  <a:lnTo>
                    <a:pt x="455" y="493"/>
                  </a:lnTo>
                  <a:lnTo>
                    <a:pt x="450" y="545"/>
                  </a:lnTo>
                  <a:lnTo>
                    <a:pt x="445" y="597"/>
                  </a:lnTo>
                  <a:lnTo>
                    <a:pt x="439" y="648"/>
                  </a:lnTo>
                  <a:lnTo>
                    <a:pt x="433" y="696"/>
                  </a:lnTo>
                  <a:lnTo>
                    <a:pt x="426" y="741"/>
                  </a:lnTo>
                  <a:lnTo>
                    <a:pt x="419" y="784"/>
                  </a:lnTo>
                  <a:lnTo>
                    <a:pt x="413" y="788"/>
                  </a:lnTo>
                  <a:lnTo>
                    <a:pt x="408" y="792"/>
                  </a:lnTo>
                  <a:lnTo>
                    <a:pt x="402" y="795"/>
                  </a:lnTo>
                  <a:lnTo>
                    <a:pt x="395" y="798"/>
                  </a:lnTo>
                  <a:lnTo>
                    <a:pt x="382" y="801"/>
                  </a:lnTo>
                  <a:lnTo>
                    <a:pt x="367" y="804"/>
                  </a:lnTo>
                  <a:lnTo>
                    <a:pt x="337" y="805"/>
                  </a:lnTo>
                  <a:lnTo>
                    <a:pt x="307" y="807"/>
                  </a:lnTo>
                  <a:lnTo>
                    <a:pt x="292" y="809"/>
                  </a:lnTo>
                  <a:lnTo>
                    <a:pt x="279" y="813"/>
                  </a:lnTo>
                  <a:lnTo>
                    <a:pt x="273" y="815"/>
                  </a:lnTo>
                  <a:lnTo>
                    <a:pt x="267" y="818"/>
                  </a:lnTo>
                  <a:lnTo>
                    <a:pt x="262" y="822"/>
                  </a:lnTo>
                  <a:lnTo>
                    <a:pt x="257" y="826"/>
                  </a:lnTo>
                  <a:lnTo>
                    <a:pt x="253" y="832"/>
                  </a:lnTo>
                  <a:lnTo>
                    <a:pt x="249" y="839"/>
                  </a:lnTo>
                  <a:lnTo>
                    <a:pt x="247" y="845"/>
                  </a:lnTo>
                  <a:lnTo>
                    <a:pt x="245" y="853"/>
                  </a:lnTo>
                  <a:lnTo>
                    <a:pt x="243" y="862"/>
                  </a:lnTo>
                  <a:lnTo>
                    <a:pt x="243" y="872"/>
                  </a:lnTo>
                  <a:lnTo>
                    <a:pt x="243" y="883"/>
                  </a:lnTo>
                  <a:lnTo>
                    <a:pt x="244" y="896"/>
                  </a:lnTo>
                  <a:lnTo>
                    <a:pt x="255" y="903"/>
                  </a:lnTo>
                  <a:lnTo>
                    <a:pt x="267" y="909"/>
                  </a:lnTo>
                  <a:lnTo>
                    <a:pt x="280" y="917"/>
                  </a:lnTo>
                  <a:lnTo>
                    <a:pt x="292" y="924"/>
                  </a:lnTo>
                  <a:lnTo>
                    <a:pt x="300" y="947"/>
                  </a:lnTo>
                  <a:lnTo>
                    <a:pt x="306" y="972"/>
                  </a:lnTo>
                  <a:lnTo>
                    <a:pt x="312" y="998"/>
                  </a:lnTo>
                  <a:lnTo>
                    <a:pt x="317" y="1025"/>
                  </a:lnTo>
                  <a:lnTo>
                    <a:pt x="321" y="1052"/>
                  </a:lnTo>
                  <a:lnTo>
                    <a:pt x="325" y="1081"/>
                  </a:lnTo>
                  <a:lnTo>
                    <a:pt x="328" y="1110"/>
                  </a:lnTo>
                  <a:lnTo>
                    <a:pt x="330" y="1141"/>
                  </a:lnTo>
                  <a:lnTo>
                    <a:pt x="335" y="1202"/>
                  </a:lnTo>
                  <a:lnTo>
                    <a:pt x="336" y="1267"/>
                  </a:lnTo>
                  <a:lnTo>
                    <a:pt x="336" y="1333"/>
                  </a:lnTo>
                  <a:lnTo>
                    <a:pt x="334" y="1400"/>
                  </a:lnTo>
                  <a:lnTo>
                    <a:pt x="330" y="1466"/>
                  </a:lnTo>
                  <a:lnTo>
                    <a:pt x="326" y="1534"/>
                  </a:lnTo>
                  <a:lnTo>
                    <a:pt x="320" y="1600"/>
                  </a:lnTo>
                  <a:lnTo>
                    <a:pt x="314" y="1664"/>
                  </a:lnTo>
                  <a:lnTo>
                    <a:pt x="307" y="1727"/>
                  </a:lnTo>
                  <a:lnTo>
                    <a:pt x="299" y="1786"/>
                  </a:lnTo>
                  <a:lnTo>
                    <a:pt x="291" y="1843"/>
                  </a:lnTo>
                  <a:lnTo>
                    <a:pt x="284" y="1896"/>
                  </a:lnTo>
                  <a:lnTo>
                    <a:pt x="273" y="1946"/>
                  </a:lnTo>
                  <a:lnTo>
                    <a:pt x="263" y="1995"/>
                  </a:lnTo>
                  <a:lnTo>
                    <a:pt x="255" y="2043"/>
                  </a:lnTo>
                  <a:lnTo>
                    <a:pt x="248" y="2092"/>
                  </a:lnTo>
                  <a:lnTo>
                    <a:pt x="243" y="2139"/>
                  </a:lnTo>
                  <a:lnTo>
                    <a:pt x="238" y="2187"/>
                  </a:lnTo>
                  <a:lnTo>
                    <a:pt x="235" y="2234"/>
                  </a:lnTo>
                  <a:lnTo>
                    <a:pt x="233" y="2281"/>
                  </a:lnTo>
                  <a:lnTo>
                    <a:pt x="230" y="2378"/>
                  </a:lnTo>
                  <a:lnTo>
                    <a:pt x="229" y="2475"/>
                  </a:lnTo>
                  <a:lnTo>
                    <a:pt x="230" y="2577"/>
                  </a:lnTo>
                  <a:lnTo>
                    <a:pt x="230" y="2680"/>
                  </a:lnTo>
                  <a:lnTo>
                    <a:pt x="254" y="2751"/>
                  </a:lnTo>
                  <a:lnTo>
                    <a:pt x="276" y="2812"/>
                  </a:lnTo>
                  <a:lnTo>
                    <a:pt x="298" y="2866"/>
                  </a:lnTo>
                  <a:lnTo>
                    <a:pt x="317" y="2917"/>
                  </a:lnTo>
                  <a:lnTo>
                    <a:pt x="335" y="2965"/>
                  </a:lnTo>
                  <a:lnTo>
                    <a:pt x="351" y="3013"/>
                  </a:lnTo>
                  <a:lnTo>
                    <a:pt x="358" y="3039"/>
                  </a:lnTo>
                  <a:lnTo>
                    <a:pt x="365" y="3065"/>
                  </a:lnTo>
                  <a:lnTo>
                    <a:pt x="372" y="3093"/>
                  </a:lnTo>
                  <a:lnTo>
                    <a:pt x="378" y="3121"/>
                  </a:lnTo>
                  <a:lnTo>
                    <a:pt x="379" y="3129"/>
                  </a:lnTo>
                  <a:lnTo>
                    <a:pt x="379" y="3138"/>
                  </a:lnTo>
                  <a:lnTo>
                    <a:pt x="379" y="3148"/>
                  </a:lnTo>
                  <a:lnTo>
                    <a:pt x="378" y="3160"/>
                  </a:lnTo>
                  <a:lnTo>
                    <a:pt x="373" y="3187"/>
                  </a:lnTo>
                  <a:lnTo>
                    <a:pt x="367" y="3218"/>
                  </a:lnTo>
                  <a:lnTo>
                    <a:pt x="360" y="3251"/>
                  </a:lnTo>
                  <a:lnTo>
                    <a:pt x="349" y="3287"/>
                  </a:lnTo>
                  <a:lnTo>
                    <a:pt x="339" y="3325"/>
                  </a:lnTo>
                  <a:lnTo>
                    <a:pt x="328" y="3364"/>
                  </a:lnTo>
                  <a:lnTo>
                    <a:pt x="305" y="3439"/>
                  </a:lnTo>
                  <a:lnTo>
                    <a:pt x="282" y="3507"/>
                  </a:lnTo>
                  <a:lnTo>
                    <a:pt x="263" y="3563"/>
                  </a:lnTo>
                  <a:lnTo>
                    <a:pt x="251" y="3599"/>
                  </a:lnTo>
                  <a:lnTo>
                    <a:pt x="242" y="3625"/>
                  </a:lnTo>
                  <a:lnTo>
                    <a:pt x="233" y="3652"/>
                  </a:lnTo>
                  <a:lnTo>
                    <a:pt x="226" y="3678"/>
                  </a:lnTo>
                  <a:lnTo>
                    <a:pt x="219" y="3705"/>
                  </a:lnTo>
                  <a:lnTo>
                    <a:pt x="214" y="3732"/>
                  </a:lnTo>
                  <a:lnTo>
                    <a:pt x="208" y="3759"/>
                  </a:lnTo>
                  <a:lnTo>
                    <a:pt x="203" y="3787"/>
                  </a:lnTo>
                  <a:lnTo>
                    <a:pt x="200" y="3814"/>
                  </a:lnTo>
                  <a:lnTo>
                    <a:pt x="194" y="3869"/>
                  </a:lnTo>
                  <a:lnTo>
                    <a:pt x="191" y="3925"/>
                  </a:lnTo>
                  <a:lnTo>
                    <a:pt x="189" y="3980"/>
                  </a:lnTo>
                  <a:lnTo>
                    <a:pt x="188" y="4036"/>
                  </a:lnTo>
                  <a:lnTo>
                    <a:pt x="188" y="4092"/>
                  </a:lnTo>
                  <a:lnTo>
                    <a:pt x="189" y="4150"/>
                  </a:lnTo>
                  <a:lnTo>
                    <a:pt x="190" y="4206"/>
                  </a:lnTo>
                  <a:lnTo>
                    <a:pt x="192" y="4262"/>
                  </a:lnTo>
                  <a:lnTo>
                    <a:pt x="192" y="4319"/>
                  </a:lnTo>
                  <a:lnTo>
                    <a:pt x="193" y="4375"/>
                  </a:lnTo>
                  <a:lnTo>
                    <a:pt x="192" y="4430"/>
                  </a:lnTo>
                  <a:lnTo>
                    <a:pt x="191" y="4486"/>
                  </a:lnTo>
                  <a:lnTo>
                    <a:pt x="191" y="4495"/>
                  </a:lnTo>
                  <a:lnTo>
                    <a:pt x="193" y="4503"/>
                  </a:lnTo>
                  <a:lnTo>
                    <a:pt x="197" y="4512"/>
                  </a:lnTo>
                  <a:lnTo>
                    <a:pt x="201" y="4520"/>
                  </a:lnTo>
                  <a:lnTo>
                    <a:pt x="211" y="4537"/>
                  </a:lnTo>
                  <a:lnTo>
                    <a:pt x="224" y="4553"/>
                  </a:lnTo>
                  <a:lnTo>
                    <a:pt x="229" y="4562"/>
                  </a:lnTo>
                  <a:lnTo>
                    <a:pt x="236" y="4569"/>
                  </a:lnTo>
                  <a:lnTo>
                    <a:pt x="241" y="4578"/>
                  </a:lnTo>
                  <a:lnTo>
                    <a:pt x="245" y="4587"/>
                  </a:lnTo>
                  <a:lnTo>
                    <a:pt x="248" y="4597"/>
                  </a:lnTo>
                  <a:lnTo>
                    <a:pt x="251" y="4608"/>
                  </a:lnTo>
                  <a:lnTo>
                    <a:pt x="251" y="4618"/>
                  </a:lnTo>
                  <a:lnTo>
                    <a:pt x="249" y="4630"/>
                  </a:lnTo>
                  <a:lnTo>
                    <a:pt x="248" y="4631"/>
                  </a:lnTo>
                  <a:lnTo>
                    <a:pt x="245" y="4631"/>
                  </a:lnTo>
                  <a:lnTo>
                    <a:pt x="241" y="4630"/>
                  </a:lnTo>
                  <a:lnTo>
                    <a:pt x="236" y="4629"/>
                  </a:lnTo>
                  <a:lnTo>
                    <a:pt x="226" y="4623"/>
                  </a:lnTo>
                  <a:lnTo>
                    <a:pt x="220" y="4619"/>
                  </a:lnTo>
                  <a:lnTo>
                    <a:pt x="216" y="4613"/>
                  </a:lnTo>
                  <a:lnTo>
                    <a:pt x="211" y="4608"/>
                  </a:lnTo>
                  <a:lnTo>
                    <a:pt x="206" y="4603"/>
                  </a:lnTo>
                  <a:lnTo>
                    <a:pt x="200" y="4599"/>
                  </a:lnTo>
                  <a:lnTo>
                    <a:pt x="188" y="4592"/>
                  </a:lnTo>
                  <a:lnTo>
                    <a:pt x="175" y="4586"/>
                  </a:lnTo>
                  <a:lnTo>
                    <a:pt x="161" y="4583"/>
                  </a:lnTo>
                  <a:lnTo>
                    <a:pt x="146" y="4581"/>
                  </a:lnTo>
                  <a:lnTo>
                    <a:pt x="132" y="4581"/>
                  </a:lnTo>
                  <a:lnTo>
                    <a:pt x="116" y="4582"/>
                  </a:lnTo>
                  <a:lnTo>
                    <a:pt x="101" y="4584"/>
                  </a:lnTo>
                  <a:lnTo>
                    <a:pt x="88" y="4586"/>
                  </a:lnTo>
                  <a:lnTo>
                    <a:pt x="73" y="4591"/>
                  </a:lnTo>
                  <a:lnTo>
                    <a:pt x="61" y="4596"/>
                  </a:lnTo>
                  <a:lnTo>
                    <a:pt x="50" y="4603"/>
                  </a:lnTo>
                  <a:lnTo>
                    <a:pt x="40" y="4610"/>
                  </a:lnTo>
                  <a:lnTo>
                    <a:pt x="32" y="4618"/>
                  </a:lnTo>
                  <a:lnTo>
                    <a:pt x="26" y="4626"/>
                  </a:lnTo>
                  <a:lnTo>
                    <a:pt x="24" y="4629"/>
                  </a:lnTo>
                  <a:lnTo>
                    <a:pt x="19" y="4630"/>
                  </a:lnTo>
                  <a:lnTo>
                    <a:pt x="15" y="4630"/>
                  </a:lnTo>
                  <a:lnTo>
                    <a:pt x="10" y="4630"/>
                  </a:lnTo>
                  <a:lnTo>
                    <a:pt x="6" y="4628"/>
                  </a:lnTo>
                  <a:lnTo>
                    <a:pt x="2" y="4626"/>
                  </a:lnTo>
                  <a:lnTo>
                    <a:pt x="0" y="4623"/>
                  </a:lnTo>
                  <a:lnTo>
                    <a:pt x="0" y="4620"/>
                  </a:lnTo>
                  <a:close/>
                </a:path>
              </a:pathLst>
            </a:custGeom>
            <a:solidFill>
              <a:srgbClr val="96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51" name="Freeform 159"/>
            <p:cNvSpPr>
              <a:spLocks/>
            </p:cNvSpPr>
            <p:nvPr/>
          </p:nvSpPr>
          <p:spPr bwMode="auto">
            <a:xfrm>
              <a:off x="2768" y="747"/>
              <a:ext cx="115" cy="1158"/>
            </a:xfrm>
            <a:custGeom>
              <a:avLst/>
              <a:gdLst>
                <a:gd name="T0" fmla="*/ 29 w 461"/>
                <a:gd name="T1" fmla="*/ 4563 h 4631"/>
                <a:gd name="T2" fmla="*/ 87 w 461"/>
                <a:gd name="T3" fmla="*/ 4464 h 4631"/>
                <a:gd name="T4" fmla="*/ 106 w 461"/>
                <a:gd name="T5" fmla="*/ 4393 h 4631"/>
                <a:gd name="T6" fmla="*/ 110 w 461"/>
                <a:gd name="T7" fmla="*/ 4200 h 4631"/>
                <a:gd name="T8" fmla="*/ 117 w 461"/>
                <a:gd name="T9" fmla="*/ 4017 h 4631"/>
                <a:gd name="T10" fmla="*/ 133 w 461"/>
                <a:gd name="T11" fmla="*/ 3697 h 4631"/>
                <a:gd name="T12" fmla="*/ 78 w 461"/>
                <a:gd name="T13" fmla="*/ 3474 h 4631"/>
                <a:gd name="T14" fmla="*/ 36 w 461"/>
                <a:gd name="T15" fmla="*/ 3328 h 4631"/>
                <a:gd name="T16" fmla="*/ 28 w 461"/>
                <a:gd name="T17" fmla="*/ 3194 h 4631"/>
                <a:gd name="T18" fmla="*/ 47 w 461"/>
                <a:gd name="T19" fmla="*/ 3063 h 4631"/>
                <a:gd name="T20" fmla="*/ 130 w 461"/>
                <a:gd name="T21" fmla="*/ 2810 h 4631"/>
                <a:gd name="T22" fmla="*/ 190 w 461"/>
                <a:gd name="T23" fmla="*/ 2490 h 4631"/>
                <a:gd name="T24" fmla="*/ 185 w 461"/>
                <a:gd name="T25" fmla="*/ 2173 h 4631"/>
                <a:gd name="T26" fmla="*/ 169 w 461"/>
                <a:gd name="T27" fmla="*/ 1860 h 4631"/>
                <a:gd name="T28" fmla="*/ 168 w 461"/>
                <a:gd name="T29" fmla="*/ 1487 h 4631"/>
                <a:gd name="T30" fmla="*/ 182 w 461"/>
                <a:gd name="T31" fmla="*/ 1022 h 4631"/>
                <a:gd name="T32" fmla="*/ 193 w 461"/>
                <a:gd name="T33" fmla="*/ 559 h 4631"/>
                <a:gd name="T34" fmla="*/ 216 w 461"/>
                <a:gd name="T35" fmla="*/ 168 h 4631"/>
                <a:gd name="T36" fmla="*/ 245 w 461"/>
                <a:gd name="T37" fmla="*/ 50 h 4631"/>
                <a:gd name="T38" fmla="*/ 360 w 461"/>
                <a:gd name="T39" fmla="*/ 1 h 4631"/>
                <a:gd name="T40" fmla="*/ 415 w 461"/>
                <a:gd name="T41" fmla="*/ 47 h 4631"/>
                <a:gd name="T42" fmla="*/ 445 w 461"/>
                <a:gd name="T43" fmla="*/ 156 h 4631"/>
                <a:gd name="T44" fmla="*/ 458 w 461"/>
                <a:gd name="T45" fmla="*/ 279 h 4631"/>
                <a:gd name="T46" fmla="*/ 450 w 461"/>
                <a:gd name="T47" fmla="*/ 545 h 4631"/>
                <a:gd name="T48" fmla="*/ 419 w 461"/>
                <a:gd name="T49" fmla="*/ 784 h 4631"/>
                <a:gd name="T50" fmla="*/ 382 w 461"/>
                <a:gd name="T51" fmla="*/ 801 h 4631"/>
                <a:gd name="T52" fmla="*/ 279 w 461"/>
                <a:gd name="T53" fmla="*/ 813 h 4631"/>
                <a:gd name="T54" fmla="*/ 253 w 461"/>
                <a:gd name="T55" fmla="*/ 832 h 4631"/>
                <a:gd name="T56" fmla="*/ 243 w 461"/>
                <a:gd name="T57" fmla="*/ 872 h 4631"/>
                <a:gd name="T58" fmla="*/ 280 w 461"/>
                <a:gd name="T59" fmla="*/ 917 h 4631"/>
                <a:gd name="T60" fmla="*/ 317 w 461"/>
                <a:gd name="T61" fmla="*/ 1025 h 4631"/>
                <a:gd name="T62" fmla="*/ 335 w 461"/>
                <a:gd name="T63" fmla="*/ 1202 h 4631"/>
                <a:gd name="T64" fmla="*/ 326 w 461"/>
                <a:gd name="T65" fmla="*/ 1534 h 4631"/>
                <a:gd name="T66" fmla="*/ 291 w 461"/>
                <a:gd name="T67" fmla="*/ 1843 h 4631"/>
                <a:gd name="T68" fmla="*/ 248 w 461"/>
                <a:gd name="T69" fmla="*/ 2092 h 4631"/>
                <a:gd name="T70" fmla="*/ 230 w 461"/>
                <a:gd name="T71" fmla="*/ 2378 h 4631"/>
                <a:gd name="T72" fmla="*/ 276 w 461"/>
                <a:gd name="T73" fmla="*/ 2812 h 4631"/>
                <a:gd name="T74" fmla="*/ 358 w 461"/>
                <a:gd name="T75" fmla="*/ 3039 h 4631"/>
                <a:gd name="T76" fmla="*/ 379 w 461"/>
                <a:gd name="T77" fmla="*/ 3138 h 4631"/>
                <a:gd name="T78" fmla="*/ 360 w 461"/>
                <a:gd name="T79" fmla="*/ 3251 h 4631"/>
                <a:gd name="T80" fmla="*/ 282 w 461"/>
                <a:gd name="T81" fmla="*/ 3507 h 4631"/>
                <a:gd name="T82" fmla="*/ 226 w 461"/>
                <a:gd name="T83" fmla="*/ 3678 h 4631"/>
                <a:gd name="T84" fmla="*/ 200 w 461"/>
                <a:gd name="T85" fmla="*/ 3814 h 4631"/>
                <a:gd name="T86" fmla="*/ 188 w 461"/>
                <a:gd name="T87" fmla="*/ 4092 h 4631"/>
                <a:gd name="T88" fmla="*/ 193 w 461"/>
                <a:gd name="T89" fmla="*/ 4375 h 4631"/>
                <a:gd name="T90" fmla="*/ 197 w 461"/>
                <a:gd name="T91" fmla="*/ 4512 h 4631"/>
                <a:gd name="T92" fmla="*/ 236 w 461"/>
                <a:gd name="T93" fmla="*/ 4569 h 4631"/>
                <a:gd name="T94" fmla="*/ 251 w 461"/>
                <a:gd name="T95" fmla="*/ 4618 h 4631"/>
                <a:gd name="T96" fmla="*/ 236 w 461"/>
                <a:gd name="T97" fmla="*/ 4629 h 4631"/>
                <a:gd name="T98" fmla="*/ 206 w 461"/>
                <a:gd name="T99" fmla="*/ 4603 h 4631"/>
                <a:gd name="T100" fmla="*/ 146 w 461"/>
                <a:gd name="T101" fmla="*/ 4581 h 4631"/>
                <a:gd name="T102" fmla="*/ 73 w 461"/>
                <a:gd name="T103" fmla="*/ 4591 h 4631"/>
                <a:gd name="T104" fmla="*/ 26 w 461"/>
                <a:gd name="T105" fmla="*/ 4626 h 4631"/>
                <a:gd name="T106" fmla="*/ 6 w 461"/>
                <a:gd name="T107" fmla="*/ 4628 h 4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1" h="4631">
                  <a:moveTo>
                    <a:pt x="0" y="4620"/>
                  </a:moveTo>
                  <a:lnTo>
                    <a:pt x="6" y="4605"/>
                  </a:lnTo>
                  <a:lnTo>
                    <a:pt x="14" y="4591"/>
                  </a:lnTo>
                  <a:lnTo>
                    <a:pt x="22" y="4577"/>
                  </a:lnTo>
                  <a:lnTo>
                    <a:pt x="29" y="4563"/>
                  </a:lnTo>
                  <a:lnTo>
                    <a:pt x="47" y="4535"/>
                  </a:lnTo>
                  <a:lnTo>
                    <a:pt x="64" y="4507"/>
                  </a:lnTo>
                  <a:lnTo>
                    <a:pt x="72" y="4492"/>
                  </a:lnTo>
                  <a:lnTo>
                    <a:pt x="80" y="4478"/>
                  </a:lnTo>
                  <a:lnTo>
                    <a:pt x="87" y="4464"/>
                  </a:lnTo>
                  <a:lnTo>
                    <a:pt x="92" y="4450"/>
                  </a:lnTo>
                  <a:lnTo>
                    <a:pt x="98" y="4436"/>
                  </a:lnTo>
                  <a:lnTo>
                    <a:pt x="101" y="4421"/>
                  </a:lnTo>
                  <a:lnTo>
                    <a:pt x="105" y="4408"/>
                  </a:lnTo>
                  <a:lnTo>
                    <a:pt x="106" y="4393"/>
                  </a:lnTo>
                  <a:lnTo>
                    <a:pt x="107" y="4347"/>
                  </a:lnTo>
                  <a:lnTo>
                    <a:pt x="107" y="4306"/>
                  </a:lnTo>
                  <a:lnTo>
                    <a:pt x="108" y="4267"/>
                  </a:lnTo>
                  <a:lnTo>
                    <a:pt x="109" y="4233"/>
                  </a:lnTo>
                  <a:lnTo>
                    <a:pt x="110" y="4200"/>
                  </a:lnTo>
                  <a:lnTo>
                    <a:pt x="110" y="4167"/>
                  </a:lnTo>
                  <a:lnTo>
                    <a:pt x="111" y="4134"/>
                  </a:lnTo>
                  <a:lnTo>
                    <a:pt x="114" y="4099"/>
                  </a:lnTo>
                  <a:lnTo>
                    <a:pt x="115" y="4060"/>
                  </a:lnTo>
                  <a:lnTo>
                    <a:pt x="117" y="4017"/>
                  </a:lnTo>
                  <a:lnTo>
                    <a:pt x="119" y="3969"/>
                  </a:lnTo>
                  <a:lnTo>
                    <a:pt x="121" y="3914"/>
                  </a:lnTo>
                  <a:lnTo>
                    <a:pt x="125" y="3851"/>
                  </a:lnTo>
                  <a:lnTo>
                    <a:pt x="128" y="3779"/>
                  </a:lnTo>
                  <a:lnTo>
                    <a:pt x="133" y="3697"/>
                  </a:lnTo>
                  <a:lnTo>
                    <a:pt x="138" y="3603"/>
                  </a:lnTo>
                  <a:lnTo>
                    <a:pt x="120" y="3569"/>
                  </a:lnTo>
                  <a:lnTo>
                    <a:pt x="105" y="3536"/>
                  </a:lnTo>
                  <a:lnTo>
                    <a:pt x="90" y="3504"/>
                  </a:lnTo>
                  <a:lnTo>
                    <a:pt x="78" y="3474"/>
                  </a:lnTo>
                  <a:lnTo>
                    <a:pt x="66" y="3443"/>
                  </a:lnTo>
                  <a:lnTo>
                    <a:pt x="56" y="3413"/>
                  </a:lnTo>
                  <a:lnTo>
                    <a:pt x="49" y="3384"/>
                  </a:lnTo>
                  <a:lnTo>
                    <a:pt x="42" y="3356"/>
                  </a:lnTo>
                  <a:lnTo>
                    <a:pt x="36" y="3328"/>
                  </a:lnTo>
                  <a:lnTo>
                    <a:pt x="33" y="3300"/>
                  </a:lnTo>
                  <a:lnTo>
                    <a:pt x="29" y="3273"/>
                  </a:lnTo>
                  <a:lnTo>
                    <a:pt x="28" y="3247"/>
                  </a:lnTo>
                  <a:lnTo>
                    <a:pt x="28" y="3220"/>
                  </a:lnTo>
                  <a:lnTo>
                    <a:pt x="28" y="3194"/>
                  </a:lnTo>
                  <a:lnTo>
                    <a:pt x="31" y="3167"/>
                  </a:lnTo>
                  <a:lnTo>
                    <a:pt x="34" y="3141"/>
                  </a:lnTo>
                  <a:lnTo>
                    <a:pt x="37" y="3115"/>
                  </a:lnTo>
                  <a:lnTo>
                    <a:pt x="42" y="3089"/>
                  </a:lnTo>
                  <a:lnTo>
                    <a:pt x="47" y="3063"/>
                  </a:lnTo>
                  <a:lnTo>
                    <a:pt x="54" y="3036"/>
                  </a:lnTo>
                  <a:lnTo>
                    <a:pt x="70" y="2982"/>
                  </a:lnTo>
                  <a:lnTo>
                    <a:pt x="88" y="2927"/>
                  </a:lnTo>
                  <a:lnTo>
                    <a:pt x="108" y="2870"/>
                  </a:lnTo>
                  <a:lnTo>
                    <a:pt x="130" y="2810"/>
                  </a:lnTo>
                  <a:lnTo>
                    <a:pt x="154" y="2747"/>
                  </a:lnTo>
                  <a:lnTo>
                    <a:pt x="179" y="2680"/>
                  </a:lnTo>
                  <a:lnTo>
                    <a:pt x="184" y="2617"/>
                  </a:lnTo>
                  <a:lnTo>
                    <a:pt x="188" y="2554"/>
                  </a:lnTo>
                  <a:lnTo>
                    <a:pt x="190" y="2490"/>
                  </a:lnTo>
                  <a:lnTo>
                    <a:pt x="191" y="2426"/>
                  </a:lnTo>
                  <a:lnTo>
                    <a:pt x="191" y="2363"/>
                  </a:lnTo>
                  <a:lnTo>
                    <a:pt x="190" y="2300"/>
                  </a:lnTo>
                  <a:lnTo>
                    <a:pt x="188" y="2236"/>
                  </a:lnTo>
                  <a:lnTo>
                    <a:pt x="185" y="2173"/>
                  </a:lnTo>
                  <a:lnTo>
                    <a:pt x="183" y="2111"/>
                  </a:lnTo>
                  <a:lnTo>
                    <a:pt x="180" y="2048"/>
                  </a:lnTo>
                  <a:lnTo>
                    <a:pt x="175" y="1985"/>
                  </a:lnTo>
                  <a:lnTo>
                    <a:pt x="172" y="1922"/>
                  </a:lnTo>
                  <a:lnTo>
                    <a:pt x="169" y="1860"/>
                  </a:lnTo>
                  <a:lnTo>
                    <a:pt x="164" y="1797"/>
                  </a:lnTo>
                  <a:lnTo>
                    <a:pt x="161" y="1736"/>
                  </a:lnTo>
                  <a:lnTo>
                    <a:pt x="157" y="1675"/>
                  </a:lnTo>
                  <a:lnTo>
                    <a:pt x="163" y="1581"/>
                  </a:lnTo>
                  <a:lnTo>
                    <a:pt x="168" y="1487"/>
                  </a:lnTo>
                  <a:lnTo>
                    <a:pt x="171" y="1393"/>
                  </a:lnTo>
                  <a:lnTo>
                    <a:pt x="174" y="1300"/>
                  </a:lnTo>
                  <a:lnTo>
                    <a:pt x="177" y="1207"/>
                  </a:lnTo>
                  <a:lnTo>
                    <a:pt x="179" y="1115"/>
                  </a:lnTo>
                  <a:lnTo>
                    <a:pt x="182" y="1022"/>
                  </a:lnTo>
                  <a:lnTo>
                    <a:pt x="184" y="928"/>
                  </a:lnTo>
                  <a:lnTo>
                    <a:pt x="187" y="836"/>
                  </a:lnTo>
                  <a:lnTo>
                    <a:pt x="189" y="744"/>
                  </a:lnTo>
                  <a:lnTo>
                    <a:pt x="191" y="652"/>
                  </a:lnTo>
                  <a:lnTo>
                    <a:pt x="193" y="559"/>
                  </a:lnTo>
                  <a:lnTo>
                    <a:pt x="197" y="467"/>
                  </a:lnTo>
                  <a:lnTo>
                    <a:pt x="200" y="375"/>
                  </a:lnTo>
                  <a:lnTo>
                    <a:pt x="205" y="283"/>
                  </a:lnTo>
                  <a:lnTo>
                    <a:pt x="210" y="192"/>
                  </a:lnTo>
                  <a:lnTo>
                    <a:pt x="216" y="168"/>
                  </a:lnTo>
                  <a:lnTo>
                    <a:pt x="221" y="145"/>
                  </a:lnTo>
                  <a:lnTo>
                    <a:pt x="227" y="121"/>
                  </a:lnTo>
                  <a:lnTo>
                    <a:pt x="233" y="98"/>
                  </a:lnTo>
                  <a:lnTo>
                    <a:pt x="239" y="74"/>
                  </a:lnTo>
                  <a:lnTo>
                    <a:pt x="245" y="50"/>
                  </a:lnTo>
                  <a:lnTo>
                    <a:pt x="251" y="27"/>
                  </a:lnTo>
                  <a:lnTo>
                    <a:pt x="257" y="3"/>
                  </a:lnTo>
                  <a:lnTo>
                    <a:pt x="314" y="1"/>
                  </a:lnTo>
                  <a:lnTo>
                    <a:pt x="347" y="0"/>
                  </a:lnTo>
                  <a:lnTo>
                    <a:pt x="360" y="1"/>
                  </a:lnTo>
                  <a:lnTo>
                    <a:pt x="371" y="3"/>
                  </a:lnTo>
                  <a:lnTo>
                    <a:pt x="383" y="5"/>
                  </a:lnTo>
                  <a:lnTo>
                    <a:pt x="398" y="9"/>
                  </a:lnTo>
                  <a:lnTo>
                    <a:pt x="407" y="28"/>
                  </a:lnTo>
                  <a:lnTo>
                    <a:pt x="415" y="47"/>
                  </a:lnTo>
                  <a:lnTo>
                    <a:pt x="422" y="67"/>
                  </a:lnTo>
                  <a:lnTo>
                    <a:pt x="429" y="87"/>
                  </a:lnTo>
                  <a:lnTo>
                    <a:pt x="435" y="110"/>
                  </a:lnTo>
                  <a:lnTo>
                    <a:pt x="440" y="132"/>
                  </a:lnTo>
                  <a:lnTo>
                    <a:pt x="445" y="156"/>
                  </a:lnTo>
                  <a:lnTo>
                    <a:pt x="448" y="179"/>
                  </a:lnTo>
                  <a:lnTo>
                    <a:pt x="452" y="204"/>
                  </a:lnTo>
                  <a:lnTo>
                    <a:pt x="455" y="229"/>
                  </a:lnTo>
                  <a:lnTo>
                    <a:pt x="457" y="254"/>
                  </a:lnTo>
                  <a:lnTo>
                    <a:pt x="458" y="279"/>
                  </a:lnTo>
                  <a:lnTo>
                    <a:pt x="461" y="332"/>
                  </a:lnTo>
                  <a:lnTo>
                    <a:pt x="459" y="386"/>
                  </a:lnTo>
                  <a:lnTo>
                    <a:pt x="458" y="439"/>
                  </a:lnTo>
                  <a:lnTo>
                    <a:pt x="455" y="493"/>
                  </a:lnTo>
                  <a:lnTo>
                    <a:pt x="450" y="545"/>
                  </a:lnTo>
                  <a:lnTo>
                    <a:pt x="445" y="597"/>
                  </a:lnTo>
                  <a:lnTo>
                    <a:pt x="439" y="648"/>
                  </a:lnTo>
                  <a:lnTo>
                    <a:pt x="433" y="696"/>
                  </a:lnTo>
                  <a:lnTo>
                    <a:pt x="426" y="741"/>
                  </a:lnTo>
                  <a:lnTo>
                    <a:pt x="419" y="784"/>
                  </a:lnTo>
                  <a:lnTo>
                    <a:pt x="413" y="788"/>
                  </a:lnTo>
                  <a:lnTo>
                    <a:pt x="408" y="792"/>
                  </a:lnTo>
                  <a:lnTo>
                    <a:pt x="402" y="795"/>
                  </a:lnTo>
                  <a:lnTo>
                    <a:pt x="395" y="798"/>
                  </a:lnTo>
                  <a:lnTo>
                    <a:pt x="382" y="801"/>
                  </a:lnTo>
                  <a:lnTo>
                    <a:pt x="367" y="804"/>
                  </a:lnTo>
                  <a:lnTo>
                    <a:pt x="337" y="805"/>
                  </a:lnTo>
                  <a:lnTo>
                    <a:pt x="307" y="807"/>
                  </a:lnTo>
                  <a:lnTo>
                    <a:pt x="292" y="809"/>
                  </a:lnTo>
                  <a:lnTo>
                    <a:pt x="279" y="813"/>
                  </a:lnTo>
                  <a:lnTo>
                    <a:pt x="273" y="815"/>
                  </a:lnTo>
                  <a:lnTo>
                    <a:pt x="267" y="818"/>
                  </a:lnTo>
                  <a:lnTo>
                    <a:pt x="262" y="822"/>
                  </a:lnTo>
                  <a:lnTo>
                    <a:pt x="257" y="826"/>
                  </a:lnTo>
                  <a:lnTo>
                    <a:pt x="253" y="832"/>
                  </a:lnTo>
                  <a:lnTo>
                    <a:pt x="249" y="839"/>
                  </a:lnTo>
                  <a:lnTo>
                    <a:pt x="247" y="845"/>
                  </a:lnTo>
                  <a:lnTo>
                    <a:pt x="245" y="853"/>
                  </a:lnTo>
                  <a:lnTo>
                    <a:pt x="243" y="862"/>
                  </a:lnTo>
                  <a:lnTo>
                    <a:pt x="243" y="872"/>
                  </a:lnTo>
                  <a:lnTo>
                    <a:pt x="243" y="883"/>
                  </a:lnTo>
                  <a:lnTo>
                    <a:pt x="244" y="896"/>
                  </a:lnTo>
                  <a:lnTo>
                    <a:pt x="255" y="903"/>
                  </a:lnTo>
                  <a:lnTo>
                    <a:pt x="267" y="909"/>
                  </a:lnTo>
                  <a:lnTo>
                    <a:pt x="280" y="917"/>
                  </a:lnTo>
                  <a:lnTo>
                    <a:pt x="292" y="924"/>
                  </a:lnTo>
                  <a:lnTo>
                    <a:pt x="300" y="947"/>
                  </a:lnTo>
                  <a:lnTo>
                    <a:pt x="306" y="972"/>
                  </a:lnTo>
                  <a:lnTo>
                    <a:pt x="312" y="998"/>
                  </a:lnTo>
                  <a:lnTo>
                    <a:pt x="317" y="1025"/>
                  </a:lnTo>
                  <a:lnTo>
                    <a:pt x="321" y="1052"/>
                  </a:lnTo>
                  <a:lnTo>
                    <a:pt x="325" y="1081"/>
                  </a:lnTo>
                  <a:lnTo>
                    <a:pt x="328" y="1110"/>
                  </a:lnTo>
                  <a:lnTo>
                    <a:pt x="330" y="1141"/>
                  </a:lnTo>
                  <a:lnTo>
                    <a:pt x="335" y="1202"/>
                  </a:lnTo>
                  <a:lnTo>
                    <a:pt x="336" y="1267"/>
                  </a:lnTo>
                  <a:lnTo>
                    <a:pt x="336" y="1333"/>
                  </a:lnTo>
                  <a:lnTo>
                    <a:pt x="334" y="1400"/>
                  </a:lnTo>
                  <a:lnTo>
                    <a:pt x="330" y="1466"/>
                  </a:lnTo>
                  <a:lnTo>
                    <a:pt x="326" y="1534"/>
                  </a:lnTo>
                  <a:lnTo>
                    <a:pt x="320" y="1600"/>
                  </a:lnTo>
                  <a:lnTo>
                    <a:pt x="314" y="1664"/>
                  </a:lnTo>
                  <a:lnTo>
                    <a:pt x="307" y="1727"/>
                  </a:lnTo>
                  <a:lnTo>
                    <a:pt x="299" y="1786"/>
                  </a:lnTo>
                  <a:lnTo>
                    <a:pt x="291" y="1843"/>
                  </a:lnTo>
                  <a:lnTo>
                    <a:pt x="284" y="1896"/>
                  </a:lnTo>
                  <a:lnTo>
                    <a:pt x="273" y="1946"/>
                  </a:lnTo>
                  <a:lnTo>
                    <a:pt x="263" y="1995"/>
                  </a:lnTo>
                  <a:lnTo>
                    <a:pt x="255" y="2043"/>
                  </a:lnTo>
                  <a:lnTo>
                    <a:pt x="248" y="2092"/>
                  </a:lnTo>
                  <a:lnTo>
                    <a:pt x="243" y="2139"/>
                  </a:lnTo>
                  <a:lnTo>
                    <a:pt x="238" y="2187"/>
                  </a:lnTo>
                  <a:lnTo>
                    <a:pt x="235" y="2234"/>
                  </a:lnTo>
                  <a:lnTo>
                    <a:pt x="233" y="2281"/>
                  </a:lnTo>
                  <a:lnTo>
                    <a:pt x="230" y="2378"/>
                  </a:lnTo>
                  <a:lnTo>
                    <a:pt x="229" y="2475"/>
                  </a:lnTo>
                  <a:lnTo>
                    <a:pt x="230" y="2577"/>
                  </a:lnTo>
                  <a:lnTo>
                    <a:pt x="230" y="2680"/>
                  </a:lnTo>
                  <a:lnTo>
                    <a:pt x="254" y="2751"/>
                  </a:lnTo>
                  <a:lnTo>
                    <a:pt x="276" y="2812"/>
                  </a:lnTo>
                  <a:lnTo>
                    <a:pt x="298" y="2866"/>
                  </a:lnTo>
                  <a:lnTo>
                    <a:pt x="317" y="2917"/>
                  </a:lnTo>
                  <a:lnTo>
                    <a:pt x="335" y="2965"/>
                  </a:lnTo>
                  <a:lnTo>
                    <a:pt x="351" y="3013"/>
                  </a:lnTo>
                  <a:lnTo>
                    <a:pt x="358" y="3039"/>
                  </a:lnTo>
                  <a:lnTo>
                    <a:pt x="365" y="3065"/>
                  </a:lnTo>
                  <a:lnTo>
                    <a:pt x="372" y="3093"/>
                  </a:lnTo>
                  <a:lnTo>
                    <a:pt x="378" y="3121"/>
                  </a:lnTo>
                  <a:lnTo>
                    <a:pt x="379" y="3129"/>
                  </a:lnTo>
                  <a:lnTo>
                    <a:pt x="379" y="3138"/>
                  </a:lnTo>
                  <a:lnTo>
                    <a:pt x="379" y="3148"/>
                  </a:lnTo>
                  <a:lnTo>
                    <a:pt x="378" y="3160"/>
                  </a:lnTo>
                  <a:lnTo>
                    <a:pt x="373" y="3187"/>
                  </a:lnTo>
                  <a:lnTo>
                    <a:pt x="367" y="3218"/>
                  </a:lnTo>
                  <a:lnTo>
                    <a:pt x="360" y="3251"/>
                  </a:lnTo>
                  <a:lnTo>
                    <a:pt x="349" y="3287"/>
                  </a:lnTo>
                  <a:lnTo>
                    <a:pt x="339" y="3325"/>
                  </a:lnTo>
                  <a:lnTo>
                    <a:pt x="328" y="3364"/>
                  </a:lnTo>
                  <a:lnTo>
                    <a:pt x="305" y="3439"/>
                  </a:lnTo>
                  <a:lnTo>
                    <a:pt x="282" y="3507"/>
                  </a:lnTo>
                  <a:lnTo>
                    <a:pt x="263" y="3563"/>
                  </a:lnTo>
                  <a:lnTo>
                    <a:pt x="251" y="3599"/>
                  </a:lnTo>
                  <a:lnTo>
                    <a:pt x="242" y="3625"/>
                  </a:lnTo>
                  <a:lnTo>
                    <a:pt x="233" y="3652"/>
                  </a:lnTo>
                  <a:lnTo>
                    <a:pt x="226" y="3678"/>
                  </a:lnTo>
                  <a:lnTo>
                    <a:pt x="219" y="3705"/>
                  </a:lnTo>
                  <a:lnTo>
                    <a:pt x="214" y="3732"/>
                  </a:lnTo>
                  <a:lnTo>
                    <a:pt x="208" y="3759"/>
                  </a:lnTo>
                  <a:lnTo>
                    <a:pt x="203" y="3787"/>
                  </a:lnTo>
                  <a:lnTo>
                    <a:pt x="200" y="3814"/>
                  </a:lnTo>
                  <a:lnTo>
                    <a:pt x="194" y="3869"/>
                  </a:lnTo>
                  <a:lnTo>
                    <a:pt x="191" y="3925"/>
                  </a:lnTo>
                  <a:lnTo>
                    <a:pt x="189" y="3980"/>
                  </a:lnTo>
                  <a:lnTo>
                    <a:pt x="188" y="4036"/>
                  </a:lnTo>
                  <a:lnTo>
                    <a:pt x="188" y="4092"/>
                  </a:lnTo>
                  <a:lnTo>
                    <a:pt x="189" y="4150"/>
                  </a:lnTo>
                  <a:lnTo>
                    <a:pt x="190" y="4206"/>
                  </a:lnTo>
                  <a:lnTo>
                    <a:pt x="192" y="4262"/>
                  </a:lnTo>
                  <a:lnTo>
                    <a:pt x="192" y="4319"/>
                  </a:lnTo>
                  <a:lnTo>
                    <a:pt x="193" y="4375"/>
                  </a:lnTo>
                  <a:lnTo>
                    <a:pt x="192" y="4430"/>
                  </a:lnTo>
                  <a:lnTo>
                    <a:pt x="191" y="4486"/>
                  </a:lnTo>
                  <a:lnTo>
                    <a:pt x="191" y="4495"/>
                  </a:lnTo>
                  <a:lnTo>
                    <a:pt x="193" y="4503"/>
                  </a:lnTo>
                  <a:lnTo>
                    <a:pt x="197" y="4512"/>
                  </a:lnTo>
                  <a:lnTo>
                    <a:pt x="201" y="4520"/>
                  </a:lnTo>
                  <a:lnTo>
                    <a:pt x="211" y="4537"/>
                  </a:lnTo>
                  <a:lnTo>
                    <a:pt x="224" y="4553"/>
                  </a:lnTo>
                  <a:lnTo>
                    <a:pt x="229" y="4562"/>
                  </a:lnTo>
                  <a:lnTo>
                    <a:pt x="236" y="4569"/>
                  </a:lnTo>
                  <a:lnTo>
                    <a:pt x="241" y="4578"/>
                  </a:lnTo>
                  <a:lnTo>
                    <a:pt x="245" y="4587"/>
                  </a:lnTo>
                  <a:lnTo>
                    <a:pt x="248" y="4597"/>
                  </a:lnTo>
                  <a:lnTo>
                    <a:pt x="251" y="4608"/>
                  </a:lnTo>
                  <a:lnTo>
                    <a:pt x="251" y="4618"/>
                  </a:lnTo>
                  <a:lnTo>
                    <a:pt x="249" y="4630"/>
                  </a:lnTo>
                  <a:lnTo>
                    <a:pt x="248" y="4631"/>
                  </a:lnTo>
                  <a:lnTo>
                    <a:pt x="245" y="4631"/>
                  </a:lnTo>
                  <a:lnTo>
                    <a:pt x="241" y="4630"/>
                  </a:lnTo>
                  <a:lnTo>
                    <a:pt x="236" y="4629"/>
                  </a:lnTo>
                  <a:lnTo>
                    <a:pt x="226" y="4623"/>
                  </a:lnTo>
                  <a:lnTo>
                    <a:pt x="220" y="4619"/>
                  </a:lnTo>
                  <a:lnTo>
                    <a:pt x="216" y="4613"/>
                  </a:lnTo>
                  <a:lnTo>
                    <a:pt x="211" y="4608"/>
                  </a:lnTo>
                  <a:lnTo>
                    <a:pt x="206" y="4603"/>
                  </a:lnTo>
                  <a:lnTo>
                    <a:pt x="200" y="4599"/>
                  </a:lnTo>
                  <a:lnTo>
                    <a:pt x="188" y="4592"/>
                  </a:lnTo>
                  <a:lnTo>
                    <a:pt x="175" y="4586"/>
                  </a:lnTo>
                  <a:lnTo>
                    <a:pt x="161" y="4583"/>
                  </a:lnTo>
                  <a:lnTo>
                    <a:pt x="146" y="4581"/>
                  </a:lnTo>
                  <a:lnTo>
                    <a:pt x="132" y="4581"/>
                  </a:lnTo>
                  <a:lnTo>
                    <a:pt x="116" y="4582"/>
                  </a:lnTo>
                  <a:lnTo>
                    <a:pt x="101" y="4584"/>
                  </a:lnTo>
                  <a:lnTo>
                    <a:pt x="88" y="4586"/>
                  </a:lnTo>
                  <a:lnTo>
                    <a:pt x="73" y="4591"/>
                  </a:lnTo>
                  <a:lnTo>
                    <a:pt x="61" y="4596"/>
                  </a:lnTo>
                  <a:lnTo>
                    <a:pt x="50" y="4603"/>
                  </a:lnTo>
                  <a:lnTo>
                    <a:pt x="40" y="4610"/>
                  </a:lnTo>
                  <a:lnTo>
                    <a:pt x="32" y="4618"/>
                  </a:lnTo>
                  <a:lnTo>
                    <a:pt x="26" y="4626"/>
                  </a:lnTo>
                  <a:lnTo>
                    <a:pt x="24" y="4629"/>
                  </a:lnTo>
                  <a:lnTo>
                    <a:pt x="19" y="4630"/>
                  </a:lnTo>
                  <a:lnTo>
                    <a:pt x="15" y="4630"/>
                  </a:lnTo>
                  <a:lnTo>
                    <a:pt x="10" y="4630"/>
                  </a:lnTo>
                  <a:lnTo>
                    <a:pt x="6" y="4628"/>
                  </a:lnTo>
                  <a:lnTo>
                    <a:pt x="2" y="4626"/>
                  </a:lnTo>
                  <a:lnTo>
                    <a:pt x="0" y="4623"/>
                  </a:lnTo>
                  <a:lnTo>
                    <a:pt x="0" y="46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52" name="Freeform 160"/>
            <p:cNvSpPr>
              <a:spLocks/>
            </p:cNvSpPr>
            <p:nvPr/>
          </p:nvSpPr>
          <p:spPr bwMode="auto">
            <a:xfrm>
              <a:off x="3450" y="769"/>
              <a:ext cx="116" cy="1132"/>
            </a:xfrm>
            <a:custGeom>
              <a:avLst/>
              <a:gdLst>
                <a:gd name="T0" fmla="*/ 1 w 462"/>
                <a:gd name="T1" fmla="*/ 4515 h 4524"/>
                <a:gd name="T2" fmla="*/ 46 w 462"/>
                <a:gd name="T3" fmla="*/ 4457 h 4524"/>
                <a:gd name="T4" fmla="*/ 152 w 462"/>
                <a:gd name="T5" fmla="*/ 4344 h 4524"/>
                <a:gd name="T6" fmla="*/ 195 w 462"/>
                <a:gd name="T7" fmla="*/ 3773 h 4524"/>
                <a:gd name="T8" fmla="*/ 203 w 462"/>
                <a:gd name="T9" fmla="*/ 2997 h 4524"/>
                <a:gd name="T10" fmla="*/ 178 w 462"/>
                <a:gd name="T11" fmla="*/ 2482 h 4524"/>
                <a:gd name="T12" fmla="*/ 141 w 462"/>
                <a:gd name="T13" fmla="*/ 2437 h 4524"/>
                <a:gd name="T14" fmla="*/ 68 w 462"/>
                <a:gd name="T15" fmla="*/ 2368 h 4524"/>
                <a:gd name="T16" fmla="*/ 39 w 462"/>
                <a:gd name="T17" fmla="*/ 2273 h 4524"/>
                <a:gd name="T18" fmla="*/ 60 w 462"/>
                <a:gd name="T19" fmla="*/ 2105 h 4524"/>
                <a:gd name="T20" fmla="*/ 118 w 462"/>
                <a:gd name="T21" fmla="*/ 2003 h 4524"/>
                <a:gd name="T22" fmla="*/ 183 w 462"/>
                <a:gd name="T23" fmla="*/ 1924 h 4524"/>
                <a:gd name="T24" fmla="*/ 169 w 462"/>
                <a:gd name="T25" fmla="*/ 1840 h 4524"/>
                <a:gd name="T26" fmla="*/ 140 w 462"/>
                <a:gd name="T27" fmla="*/ 1639 h 4524"/>
                <a:gd name="T28" fmla="*/ 157 w 462"/>
                <a:gd name="T29" fmla="*/ 1284 h 4524"/>
                <a:gd name="T30" fmla="*/ 203 w 462"/>
                <a:gd name="T31" fmla="*/ 937 h 4524"/>
                <a:gd name="T32" fmla="*/ 214 w 462"/>
                <a:gd name="T33" fmla="*/ 560 h 4524"/>
                <a:gd name="T34" fmla="*/ 245 w 462"/>
                <a:gd name="T35" fmla="*/ 234 h 4524"/>
                <a:gd name="T36" fmla="*/ 303 w 462"/>
                <a:gd name="T37" fmla="*/ 48 h 4524"/>
                <a:gd name="T38" fmla="*/ 375 w 462"/>
                <a:gd name="T39" fmla="*/ 19 h 4524"/>
                <a:gd name="T40" fmla="*/ 376 w 462"/>
                <a:gd name="T41" fmla="*/ 60 h 4524"/>
                <a:gd name="T42" fmla="*/ 341 w 462"/>
                <a:gd name="T43" fmla="*/ 88 h 4524"/>
                <a:gd name="T44" fmla="*/ 349 w 462"/>
                <a:gd name="T45" fmla="*/ 116 h 4524"/>
                <a:gd name="T46" fmla="*/ 329 w 462"/>
                <a:gd name="T47" fmla="*/ 151 h 4524"/>
                <a:gd name="T48" fmla="*/ 349 w 462"/>
                <a:gd name="T49" fmla="*/ 177 h 4524"/>
                <a:gd name="T50" fmla="*/ 378 w 462"/>
                <a:gd name="T51" fmla="*/ 206 h 4524"/>
                <a:gd name="T52" fmla="*/ 353 w 462"/>
                <a:gd name="T53" fmla="*/ 244 h 4524"/>
                <a:gd name="T54" fmla="*/ 274 w 462"/>
                <a:gd name="T55" fmla="*/ 268 h 4524"/>
                <a:gd name="T56" fmla="*/ 428 w 462"/>
                <a:gd name="T57" fmla="*/ 303 h 4524"/>
                <a:gd name="T58" fmla="*/ 325 w 462"/>
                <a:gd name="T59" fmla="*/ 316 h 4524"/>
                <a:gd name="T60" fmla="*/ 263 w 462"/>
                <a:gd name="T61" fmla="*/ 352 h 4524"/>
                <a:gd name="T62" fmla="*/ 422 w 462"/>
                <a:gd name="T63" fmla="*/ 356 h 4524"/>
                <a:gd name="T64" fmla="*/ 398 w 462"/>
                <a:gd name="T65" fmla="*/ 389 h 4524"/>
                <a:gd name="T66" fmla="*/ 252 w 462"/>
                <a:gd name="T67" fmla="*/ 397 h 4524"/>
                <a:gd name="T68" fmla="*/ 350 w 462"/>
                <a:gd name="T69" fmla="*/ 426 h 4524"/>
                <a:gd name="T70" fmla="*/ 424 w 462"/>
                <a:gd name="T71" fmla="*/ 460 h 4524"/>
                <a:gd name="T72" fmla="*/ 252 w 462"/>
                <a:gd name="T73" fmla="*/ 462 h 4524"/>
                <a:gd name="T74" fmla="*/ 329 w 462"/>
                <a:gd name="T75" fmla="*/ 498 h 4524"/>
                <a:gd name="T76" fmla="*/ 457 w 462"/>
                <a:gd name="T77" fmla="*/ 515 h 4524"/>
                <a:gd name="T78" fmla="*/ 328 w 462"/>
                <a:gd name="T79" fmla="*/ 527 h 4524"/>
                <a:gd name="T80" fmla="*/ 252 w 462"/>
                <a:gd name="T81" fmla="*/ 562 h 4524"/>
                <a:gd name="T82" fmla="*/ 333 w 462"/>
                <a:gd name="T83" fmla="*/ 597 h 4524"/>
                <a:gd name="T84" fmla="*/ 252 w 462"/>
                <a:gd name="T85" fmla="*/ 631 h 4524"/>
                <a:gd name="T86" fmla="*/ 430 w 462"/>
                <a:gd name="T87" fmla="*/ 635 h 4524"/>
                <a:gd name="T88" fmla="*/ 352 w 462"/>
                <a:gd name="T89" fmla="*/ 665 h 4524"/>
                <a:gd name="T90" fmla="*/ 319 w 462"/>
                <a:gd name="T91" fmla="*/ 747 h 4524"/>
                <a:gd name="T92" fmla="*/ 376 w 462"/>
                <a:gd name="T93" fmla="*/ 936 h 4524"/>
                <a:gd name="T94" fmla="*/ 411 w 462"/>
                <a:gd name="T95" fmla="*/ 1319 h 4524"/>
                <a:gd name="T96" fmla="*/ 357 w 462"/>
                <a:gd name="T97" fmla="*/ 1786 h 4524"/>
                <a:gd name="T98" fmla="*/ 321 w 462"/>
                <a:gd name="T99" fmla="*/ 1934 h 4524"/>
                <a:gd name="T100" fmla="*/ 397 w 462"/>
                <a:gd name="T101" fmla="*/ 2044 h 4524"/>
                <a:gd name="T102" fmla="*/ 442 w 462"/>
                <a:gd name="T103" fmla="*/ 2189 h 4524"/>
                <a:gd name="T104" fmla="*/ 393 w 462"/>
                <a:gd name="T105" fmla="*/ 2355 h 4524"/>
                <a:gd name="T106" fmla="*/ 314 w 462"/>
                <a:gd name="T107" fmla="*/ 2472 h 4524"/>
                <a:gd name="T108" fmla="*/ 279 w 462"/>
                <a:gd name="T109" fmla="*/ 2804 h 4524"/>
                <a:gd name="T110" fmla="*/ 269 w 462"/>
                <a:gd name="T111" fmla="*/ 3542 h 4524"/>
                <a:gd name="T112" fmla="*/ 254 w 462"/>
                <a:gd name="T113" fmla="*/ 4236 h 4524"/>
                <a:gd name="T114" fmla="*/ 301 w 462"/>
                <a:gd name="T115" fmla="*/ 4451 h 4524"/>
                <a:gd name="T116" fmla="*/ 315 w 462"/>
                <a:gd name="T117" fmla="*/ 4519 h 4524"/>
                <a:gd name="T118" fmla="*/ 296 w 462"/>
                <a:gd name="T119" fmla="*/ 4518 h 4524"/>
                <a:gd name="T120" fmla="*/ 231 w 462"/>
                <a:gd name="T121" fmla="*/ 4477 h 4524"/>
                <a:gd name="T122" fmla="*/ 163 w 462"/>
                <a:gd name="T123" fmla="*/ 4479 h 4524"/>
                <a:gd name="T124" fmla="*/ 19 w 462"/>
                <a:gd name="T125" fmla="*/ 4524 h 4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2" h="4524">
                  <a:moveTo>
                    <a:pt x="19" y="4524"/>
                  </a:moveTo>
                  <a:lnTo>
                    <a:pt x="13" y="4524"/>
                  </a:lnTo>
                  <a:lnTo>
                    <a:pt x="9" y="4523"/>
                  </a:lnTo>
                  <a:lnTo>
                    <a:pt x="5" y="4522"/>
                  </a:lnTo>
                  <a:lnTo>
                    <a:pt x="3" y="4520"/>
                  </a:lnTo>
                  <a:lnTo>
                    <a:pt x="1" y="4518"/>
                  </a:lnTo>
                  <a:lnTo>
                    <a:pt x="1" y="4515"/>
                  </a:lnTo>
                  <a:lnTo>
                    <a:pt x="0" y="4513"/>
                  </a:lnTo>
                  <a:lnTo>
                    <a:pt x="1" y="4510"/>
                  </a:lnTo>
                  <a:lnTo>
                    <a:pt x="3" y="4503"/>
                  </a:lnTo>
                  <a:lnTo>
                    <a:pt x="9" y="4495"/>
                  </a:lnTo>
                  <a:lnTo>
                    <a:pt x="16" y="4486"/>
                  </a:lnTo>
                  <a:lnTo>
                    <a:pt x="24" y="4476"/>
                  </a:lnTo>
                  <a:lnTo>
                    <a:pt x="46" y="4457"/>
                  </a:lnTo>
                  <a:lnTo>
                    <a:pt x="68" y="4437"/>
                  </a:lnTo>
                  <a:lnTo>
                    <a:pt x="91" y="4418"/>
                  </a:lnTo>
                  <a:lnTo>
                    <a:pt x="109" y="4401"/>
                  </a:lnTo>
                  <a:lnTo>
                    <a:pt x="126" y="4383"/>
                  </a:lnTo>
                  <a:lnTo>
                    <a:pt x="140" y="4364"/>
                  </a:lnTo>
                  <a:lnTo>
                    <a:pt x="147" y="4355"/>
                  </a:lnTo>
                  <a:lnTo>
                    <a:pt x="152" y="4344"/>
                  </a:lnTo>
                  <a:lnTo>
                    <a:pt x="158" y="4333"/>
                  </a:lnTo>
                  <a:lnTo>
                    <a:pt x="164" y="4322"/>
                  </a:lnTo>
                  <a:lnTo>
                    <a:pt x="173" y="4213"/>
                  </a:lnTo>
                  <a:lnTo>
                    <a:pt x="179" y="4104"/>
                  </a:lnTo>
                  <a:lnTo>
                    <a:pt x="186" y="3994"/>
                  </a:lnTo>
                  <a:lnTo>
                    <a:pt x="191" y="3884"/>
                  </a:lnTo>
                  <a:lnTo>
                    <a:pt x="195" y="3773"/>
                  </a:lnTo>
                  <a:lnTo>
                    <a:pt x="199" y="3663"/>
                  </a:lnTo>
                  <a:lnTo>
                    <a:pt x="201" y="3552"/>
                  </a:lnTo>
                  <a:lnTo>
                    <a:pt x="202" y="3441"/>
                  </a:lnTo>
                  <a:lnTo>
                    <a:pt x="203" y="3330"/>
                  </a:lnTo>
                  <a:lnTo>
                    <a:pt x="203" y="3219"/>
                  </a:lnTo>
                  <a:lnTo>
                    <a:pt x="204" y="3109"/>
                  </a:lnTo>
                  <a:lnTo>
                    <a:pt x="203" y="2997"/>
                  </a:lnTo>
                  <a:lnTo>
                    <a:pt x="203" y="2888"/>
                  </a:lnTo>
                  <a:lnTo>
                    <a:pt x="203" y="2778"/>
                  </a:lnTo>
                  <a:lnTo>
                    <a:pt x="203" y="2670"/>
                  </a:lnTo>
                  <a:lnTo>
                    <a:pt x="203" y="2562"/>
                  </a:lnTo>
                  <a:lnTo>
                    <a:pt x="192" y="2526"/>
                  </a:lnTo>
                  <a:lnTo>
                    <a:pt x="182" y="2491"/>
                  </a:lnTo>
                  <a:lnTo>
                    <a:pt x="178" y="2482"/>
                  </a:lnTo>
                  <a:lnTo>
                    <a:pt x="175" y="2474"/>
                  </a:lnTo>
                  <a:lnTo>
                    <a:pt x="170" y="2466"/>
                  </a:lnTo>
                  <a:lnTo>
                    <a:pt x="166" y="2460"/>
                  </a:lnTo>
                  <a:lnTo>
                    <a:pt x="161" y="2453"/>
                  </a:lnTo>
                  <a:lnTo>
                    <a:pt x="156" y="2447"/>
                  </a:lnTo>
                  <a:lnTo>
                    <a:pt x="149" y="2442"/>
                  </a:lnTo>
                  <a:lnTo>
                    <a:pt x="141" y="2437"/>
                  </a:lnTo>
                  <a:lnTo>
                    <a:pt x="128" y="2429"/>
                  </a:lnTo>
                  <a:lnTo>
                    <a:pt x="115" y="2421"/>
                  </a:lnTo>
                  <a:lnTo>
                    <a:pt x="103" y="2412"/>
                  </a:lnTo>
                  <a:lnTo>
                    <a:pt x="93" y="2402"/>
                  </a:lnTo>
                  <a:lnTo>
                    <a:pt x="84" y="2391"/>
                  </a:lnTo>
                  <a:lnTo>
                    <a:pt x="75" y="2380"/>
                  </a:lnTo>
                  <a:lnTo>
                    <a:pt x="68" y="2368"/>
                  </a:lnTo>
                  <a:lnTo>
                    <a:pt x="62" y="2355"/>
                  </a:lnTo>
                  <a:lnTo>
                    <a:pt x="56" y="2343"/>
                  </a:lnTo>
                  <a:lnTo>
                    <a:pt x="50" y="2329"/>
                  </a:lnTo>
                  <a:lnTo>
                    <a:pt x="47" y="2316"/>
                  </a:lnTo>
                  <a:lnTo>
                    <a:pt x="44" y="2302"/>
                  </a:lnTo>
                  <a:lnTo>
                    <a:pt x="41" y="2288"/>
                  </a:lnTo>
                  <a:lnTo>
                    <a:pt x="39" y="2273"/>
                  </a:lnTo>
                  <a:lnTo>
                    <a:pt x="38" y="2259"/>
                  </a:lnTo>
                  <a:lnTo>
                    <a:pt x="38" y="2244"/>
                  </a:lnTo>
                  <a:lnTo>
                    <a:pt x="38" y="2215"/>
                  </a:lnTo>
                  <a:lnTo>
                    <a:pt x="41" y="2186"/>
                  </a:lnTo>
                  <a:lnTo>
                    <a:pt x="46" y="2158"/>
                  </a:lnTo>
                  <a:lnTo>
                    <a:pt x="53" y="2131"/>
                  </a:lnTo>
                  <a:lnTo>
                    <a:pt x="60" y="2105"/>
                  </a:lnTo>
                  <a:lnTo>
                    <a:pt x="68" y="2081"/>
                  </a:lnTo>
                  <a:lnTo>
                    <a:pt x="78" y="2060"/>
                  </a:lnTo>
                  <a:lnTo>
                    <a:pt x="87" y="2041"/>
                  </a:lnTo>
                  <a:lnTo>
                    <a:pt x="94" y="2031"/>
                  </a:lnTo>
                  <a:lnTo>
                    <a:pt x="102" y="2021"/>
                  </a:lnTo>
                  <a:lnTo>
                    <a:pt x="110" y="2012"/>
                  </a:lnTo>
                  <a:lnTo>
                    <a:pt x="118" y="2003"/>
                  </a:lnTo>
                  <a:lnTo>
                    <a:pt x="135" y="1986"/>
                  </a:lnTo>
                  <a:lnTo>
                    <a:pt x="150" y="1969"/>
                  </a:lnTo>
                  <a:lnTo>
                    <a:pt x="158" y="1961"/>
                  </a:lnTo>
                  <a:lnTo>
                    <a:pt x="165" y="1952"/>
                  </a:lnTo>
                  <a:lnTo>
                    <a:pt x="172" y="1943"/>
                  </a:lnTo>
                  <a:lnTo>
                    <a:pt x="177" y="1934"/>
                  </a:lnTo>
                  <a:lnTo>
                    <a:pt x="183" y="1924"/>
                  </a:lnTo>
                  <a:lnTo>
                    <a:pt x="186" y="1914"/>
                  </a:lnTo>
                  <a:lnTo>
                    <a:pt x="190" y="1903"/>
                  </a:lnTo>
                  <a:lnTo>
                    <a:pt x="192" y="1890"/>
                  </a:lnTo>
                  <a:lnTo>
                    <a:pt x="185" y="1877"/>
                  </a:lnTo>
                  <a:lnTo>
                    <a:pt x="178" y="1865"/>
                  </a:lnTo>
                  <a:lnTo>
                    <a:pt x="174" y="1852"/>
                  </a:lnTo>
                  <a:lnTo>
                    <a:pt x="169" y="1840"/>
                  </a:lnTo>
                  <a:lnTo>
                    <a:pt x="161" y="1814"/>
                  </a:lnTo>
                  <a:lnTo>
                    <a:pt x="156" y="1789"/>
                  </a:lnTo>
                  <a:lnTo>
                    <a:pt x="151" y="1763"/>
                  </a:lnTo>
                  <a:lnTo>
                    <a:pt x="148" y="1739"/>
                  </a:lnTo>
                  <a:lnTo>
                    <a:pt x="144" y="1714"/>
                  </a:lnTo>
                  <a:lnTo>
                    <a:pt x="139" y="1689"/>
                  </a:lnTo>
                  <a:lnTo>
                    <a:pt x="140" y="1639"/>
                  </a:lnTo>
                  <a:lnTo>
                    <a:pt x="140" y="1588"/>
                  </a:lnTo>
                  <a:lnTo>
                    <a:pt x="142" y="1538"/>
                  </a:lnTo>
                  <a:lnTo>
                    <a:pt x="144" y="1486"/>
                  </a:lnTo>
                  <a:lnTo>
                    <a:pt x="146" y="1436"/>
                  </a:lnTo>
                  <a:lnTo>
                    <a:pt x="149" y="1385"/>
                  </a:lnTo>
                  <a:lnTo>
                    <a:pt x="152" y="1335"/>
                  </a:lnTo>
                  <a:lnTo>
                    <a:pt x="157" y="1284"/>
                  </a:lnTo>
                  <a:lnTo>
                    <a:pt x="161" y="1234"/>
                  </a:lnTo>
                  <a:lnTo>
                    <a:pt x="167" y="1183"/>
                  </a:lnTo>
                  <a:lnTo>
                    <a:pt x="173" y="1134"/>
                  </a:lnTo>
                  <a:lnTo>
                    <a:pt x="179" y="1084"/>
                  </a:lnTo>
                  <a:lnTo>
                    <a:pt x="187" y="1035"/>
                  </a:lnTo>
                  <a:lnTo>
                    <a:pt x="195" y="985"/>
                  </a:lnTo>
                  <a:lnTo>
                    <a:pt x="203" y="937"/>
                  </a:lnTo>
                  <a:lnTo>
                    <a:pt x="212" y="889"/>
                  </a:lnTo>
                  <a:lnTo>
                    <a:pt x="212" y="856"/>
                  </a:lnTo>
                  <a:lnTo>
                    <a:pt x="212" y="813"/>
                  </a:lnTo>
                  <a:lnTo>
                    <a:pt x="212" y="759"/>
                  </a:lnTo>
                  <a:lnTo>
                    <a:pt x="212" y="698"/>
                  </a:lnTo>
                  <a:lnTo>
                    <a:pt x="213" y="631"/>
                  </a:lnTo>
                  <a:lnTo>
                    <a:pt x="214" y="560"/>
                  </a:lnTo>
                  <a:lnTo>
                    <a:pt x="218" y="486"/>
                  </a:lnTo>
                  <a:lnTo>
                    <a:pt x="223" y="412"/>
                  </a:lnTo>
                  <a:lnTo>
                    <a:pt x="225" y="375"/>
                  </a:lnTo>
                  <a:lnTo>
                    <a:pt x="230" y="339"/>
                  </a:lnTo>
                  <a:lnTo>
                    <a:pt x="233" y="303"/>
                  </a:lnTo>
                  <a:lnTo>
                    <a:pt x="239" y="268"/>
                  </a:lnTo>
                  <a:lnTo>
                    <a:pt x="245" y="234"/>
                  </a:lnTo>
                  <a:lnTo>
                    <a:pt x="250" y="202"/>
                  </a:lnTo>
                  <a:lnTo>
                    <a:pt x="257" y="170"/>
                  </a:lnTo>
                  <a:lnTo>
                    <a:pt x="265" y="141"/>
                  </a:lnTo>
                  <a:lnTo>
                    <a:pt x="273" y="114"/>
                  </a:lnTo>
                  <a:lnTo>
                    <a:pt x="282" y="89"/>
                  </a:lnTo>
                  <a:lnTo>
                    <a:pt x="292" y="67"/>
                  </a:lnTo>
                  <a:lnTo>
                    <a:pt x="303" y="48"/>
                  </a:lnTo>
                  <a:lnTo>
                    <a:pt x="314" y="31"/>
                  </a:lnTo>
                  <a:lnTo>
                    <a:pt x="327" y="18"/>
                  </a:lnTo>
                  <a:lnTo>
                    <a:pt x="340" y="6"/>
                  </a:lnTo>
                  <a:lnTo>
                    <a:pt x="356" y="0"/>
                  </a:lnTo>
                  <a:lnTo>
                    <a:pt x="362" y="5"/>
                  </a:lnTo>
                  <a:lnTo>
                    <a:pt x="369" y="12"/>
                  </a:lnTo>
                  <a:lnTo>
                    <a:pt x="375" y="19"/>
                  </a:lnTo>
                  <a:lnTo>
                    <a:pt x="379" y="27"/>
                  </a:lnTo>
                  <a:lnTo>
                    <a:pt x="382" y="34"/>
                  </a:lnTo>
                  <a:lnTo>
                    <a:pt x="383" y="43"/>
                  </a:lnTo>
                  <a:lnTo>
                    <a:pt x="382" y="48"/>
                  </a:lnTo>
                  <a:lnTo>
                    <a:pt x="380" y="52"/>
                  </a:lnTo>
                  <a:lnTo>
                    <a:pt x="379" y="57"/>
                  </a:lnTo>
                  <a:lnTo>
                    <a:pt x="376" y="60"/>
                  </a:lnTo>
                  <a:lnTo>
                    <a:pt x="364" y="61"/>
                  </a:lnTo>
                  <a:lnTo>
                    <a:pt x="351" y="61"/>
                  </a:lnTo>
                  <a:lnTo>
                    <a:pt x="339" y="63"/>
                  </a:lnTo>
                  <a:lnTo>
                    <a:pt x="325" y="64"/>
                  </a:lnTo>
                  <a:lnTo>
                    <a:pt x="325" y="76"/>
                  </a:lnTo>
                  <a:lnTo>
                    <a:pt x="325" y="88"/>
                  </a:lnTo>
                  <a:lnTo>
                    <a:pt x="341" y="88"/>
                  </a:lnTo>
                  <a:lnTo>
                    <a:pt x="358" y="88"/>
                  </a:lnTo>
                  <a:lnTo>
                    <a:pt x="375" y="88"/>
                  </a:lnTo>
                  <a:lnTo>
                    <a:pt x="392" y="88"/>
                  </a:lnTo>
                  <a:lnTo>
                    <a:pt x="393" y="104"/>
                  </a:lnTo>
                  <a:lnTo>
                    <a:pt x="395" y="119"/>
                  </a:lnTo>
                  <a:lnTo>
                    <a:pt x="373" y="119"/>
                  </a:lnTo>
                  <a:lnTo>
                    <a:pt x="349" y="116"/>
                  </a:lnTo>
                  <a:lnTo>
                    <a:pt x="327" y="115"/>
                  </a:lnTo>
                  <a:lnTo>
                    <a:pt x="305" y="115"/>
                  </a:lnTo>
                  <a:lnTo>
                    <a:pt x="305" y="124"/>
                  </a:lnTo>
                  <a:lnTo>
                    <a:pt x="305" y="133"/>
                  </a:lnTo>
                  <a:lnTo>
                    <a:pt x="305" y="142"/>
                  </a:lnTo>
                  <a:lnTo>
                    <a:pt x="305" y="151"/>
                  </a:lnTo>
                  <a:lnTo>
                    <a:pt x="329" y="151"/>
                  </a:lnTo>
                  <a:lnTo>
                    <a:pt x="353" y="151"/>
                  </a:lnTo>
                  <a:lnTo>
                    <a:pt x="378" y="151"/>
                  </a:lnTo>
                  <a:lnTo>
                    <a:pt x="403" y="151"/>
                  </a:lnTo>
                  <a:lnTo>
                    <a:pt x="404" y="165"/>
                  </a:lnTo>
                  <a:lnTo>
                    <a:pt x="405" y="178"/>
                  </a:lnTo>
                  <a:lnTo>
                    <a:pt x="377" y="178"/>
                  </a:lnTo>
                  <a:lnTo>
                    <a:pt x="349" y="177"/>
                  </a:lnTo>
                  <a:lnTo>
                    <a:pt x="321" y="178"/>
                  </a:lnTo>
                  <a:lnTo>
                    <a:pt x="295" y="178"/>
                  </a:lnTo>
                  <a:lnTo>
                    <a:pt x="295" y="192"/>
                  </a:lnTo>
                  <a:lnTo>
                    <a:pt x="295" y="205"/>
                  </a:lnTo>
                  <a:lnTo>
                    <a:pt x="322" y="205"/>
                  </a:lnTo>
                  <a:lnTo>
                    <a:pt x="350" y="206"/>
                  </a:lnTo>
                  <a:lnTo>
                    <a:pt x="378" y="206"/>
                  </a:lnTo>
                  <a:lnTo>
                    <a:pt x="407" y="207"/>
                  </a:lnTo>
                  <a:lnTo>
                    <a:pt x="409" y="216"/>
                  </a:lnTo>
                  <a:lnTo>
                    <a:pt x="412" y="229"/>
                  </a:lnTo>
                  <a:lnTo>
                    <a:pt x="415" y="241"/>
                  </a:lnTo>
                  <a:lnTo>
                    <a:pt x="417" y="249"/>
                  </a:lnTo>
                  <a:lnTo>
                    <a:pt x="391" y="249"/>
                  </a:lnTo>
                  <a:lnTo>
                    <a:pt x="353" y="244"/>
                  </a:lnTo>
                  <a:lnTo>
                    <a:pt x="333" y="242"/>
                  </a:lnTo>
                  <a:lnTo>
                    <a:pt x="312" y="241"/>
                  </a:lnTo>
                  <a:lnTo>
                    <a:pt x="293" y="240"/>
                  </a:lnTo>
                  <a:lnTo>
                    <a:pt x="274" y="241"/>
                  </a:lnTo>
                  <a:lnTo>
                    <a:pt x="274" y="250"/>
                  </a:lnTo>
                  <a:lnTo>
                    <a:pt x="274" y="259"/>
                  </a:lnTo>
                  <a:lnTo>
                    <a:pt x="274" y="268"/>
                  </a:lnTo>
                  <a:lnTo>
                    <a:pt x="274" y="278"/>
                  </a:lnTo>
                  <a:lnTo>
                    <a:pt x="311" y="279"/>
                  </a:lnTo>
                  <a:lnTo>
                    <a:pt x="349" y="280"/>
                  </a:lnTo>
                  <a:lnTo>
                    <a:pt x="387" y="281"/>
                  </a:lnTo>
                  <a:lnTo>
                    <a:pt x="424" y="285"/>
                  </a:lnTo>
                  <a:lnTo>
                    <a:pt x="425" y="293"/>
                  </a:lnTo>
                  <a:lnTo>
                    <a:pt x="428" y="303"/>
                  </a:lnTo>
                  <a:lnTo>
                    <a:pt x="430" y="313"/>
                  </a:lnTo>
                  <a:lnTo>
                    <a:pt x="432" y="321"/>
                  </a:lnTo>
                  <a:lnTo>
                    <a:pt x="411" y="320"/>
                  </a:lnTo>
                  <a:lnTo>
                    <a:pt x="389" y="320"/>
                  </a:lnTo>
                  <a:lnTo>
                    <a:pt x="368" y="319"/>
                  </a:lnTo>
                  <a:lnTo>
                    <a:pt x="347" y="317"/>
                  </a:lnTo>
                  <a:lnTo>
                    <a:pt x="325" y="316"/>
                  </a:lnTo>
                  <a:lnTo>
                    <a:pt x="304" y="316"/>
                  </a:lnTo>
                  <a:lnTo>
                    <a:pt x="284" y="315"/>
                  </a:lnTo>
                  <a:lnTo>
                    <a:pt x="263" y="315"/>
                  </a:lnTo>
                  <a:lnTo>
                    <a:pt x="263" y="324"/>
                  </a:lnTo>
                  <a:lnTo>
                    <a:pt x="263" y="333"/>
                  </a:lnTo>
                  <a:lnTo>
                    <a:pt x="263" y="343"/>
                  </a:lnTo>
                  <a:lnTo>
                    <a:pt x="263" y="352"/>
                  </a:lnTo>
                  <a:lnTo>
                    <a:pt x="285" y="353"/>
                  </a:lnTo>
                  <a:lnTo>
                    <a:pt x="307" y="353"/>
                  </a:lnTo>
                  <a:lnTo>
                    <a:pt x="330" y="353"/>
                  </a:lnTo>
                  <a:lnTo>
                    <a:pt x="353" y="354"/>
                  </a:lnTo>
                  <a:lnTo>
                    <a:pt x="376" y="354"/>
                  </a:lnTo>
                  <a:lnTo>
                    <a:pt x="398" y="354"/>
                  </a:lnTo>
                  <a:lnTo>
                    <a:pt x="422" y="356"/>
                  </a:lnTo>
                  <a:lnTo>
                    <a:pt x="444" y="357"/>
                  </a:lnTo>
                  <a:lnTo>
                    <a:pt x="444" y="363"/>
                  </a:lnTo>
                  <a:lnTo>
                    <a:pt x="446" y="374"/>
                  </a:lnTo>
                  <a:lnTo>
                    <a:pt x="447" y="383"/>
                  </a:lnTo>
                  <a:lnTo>
                    <a:pt x="448" y="390"/>
                  </a:lnTo>
                  <a:lnTo>
                    <a:pt x="423" y="390"/>
                  </a:lnTo>
                  <a:lnTo>
                    <a:pt x="398" y="389"/>
                  </a:lnTo>
                  <a:lnTo>
                    <a:pt x="375" y="389"/>
                  </a:lnTo>
                  <a:lnTo>
                    <a:pt x="350" y="389"/>
                  </a:lnTo>
                  <a:lnTo>
                    <a:pt x="325" y="388"/>
                  </a:lnTo>
                  <a:lnTo>
                    <a:pt x="302" y="388"/>
                  </a:lnTo>
                  <a:lnTo>
                    <a:pt x="277" y="388"/>
                  </a:lnTo>
                  <a:lnTo>
                    <a:pt x="252" y="388"/>
                  </a:lnTo>
                  <a:lnTo>
                    <a:pt x="252" y="397"/>
                  </a:lnTo>
                  <a:lnTo>
                    <a:pt x="252" y="406"/>
                  </a:lnTo>
                  <a:lnTo>
                    <a:pt x="252" y="415"/>
                  </a:lnTo>
                  <a:lnTo>
                    <a:pt x="252" y="425"/>
                  </a:lnTo>
                  <a:lnTo>
                    <a:pt x="277" y="425"/>
                  </a:lnTo>
                  <a:lnTo>
                    <a:pt x="302" y="425"/>
                  </a:lnTo>
                  <a:lnTo>
                    <a:pt x="325" y="425"/>
                  </a:lnTo>
                  <a:lnTo>
                    <a:pt x="350" y="426"/>
                  </a:lnTo>
                  <a:lnTo>
                    <a:pt x="375" y="426"/>
                  </a:lnTo>
                  <a:lnTo>
                    <a:pt x="400" y="426"/>
                  </a:lnTo>
                  <a:lnTo>
                    <a:pt x="424" y="427"/>
                  </a:lnTo>
                  <a:lnTo>
                    <a:pt x="449" y="427"/>
                  </a:lnTo>
                  <a:lnTo>
                    <a:pt x="449" y="443"/>
                  </a:lnTo>
                  <a:lnTo>
                    <a:pt x="449" y="460"/>
                  </a:lnTo>
                  <a:lnTo>
                    <a:pt x="424" y="460"/>
                  </a:lnTo>
                  <a:lnTo>
                    <a:pt x="400" y="460"/>
                  </a:lnTo>
                  <a:lnTo>
                    <a:pt x="375" y="460"/>
                  </a:lnTo>
                  <a:lnTo>
                    <a:pt x="350" y="461"/>
                  </a:lnTo>
                  <a:lnTo>
                    <a:pt x="325" y="461"/>
                  </a:lnTo>
                  <a:lnTo>
                    <a:pt x="302" y="462"/>
                  </a:lnTo>
                  <a:lnTo>
                    <a:pt x="277" y="462"/>
                  </a:lnTo>
                  <a:lnTo>
                    <a:pt x="252" y="462"/>
                  </a:lnTo>
                  <a:lnTo>
                    <a:pt x="252" y="471"/>
                  </a:lnTo>
                  <a:lnTo>
                    <a:pt x="252" y="480"/>
                  </a:lnTo>
                  <a:lnTo>
                    <a:pt x="252" y="489"/>
                  </a:lnTo>
                  <a:lnTo>
                    <a:pt x="252" y="499"/>
                  </a:lnTo>
                  <a:lnTo>
                    <a:pt x="277" y="499"/>
                  </a:lnTo>
                  <a:lnTo>
                    <a:pt x="303" y="498"/>
                  </a:lnTo>
                  <a:lnTo>
                    <a:pt x="329" y="498"/>
                  </a:lnTo>
                  <a:lnTo>
                    <a:pt x="356" y="497"/>
                  </a:lnTo>
                  <a:lnTo>
                    <a:pt x="382" y="497"/>
                  </a:lnTo>
                  <a:lnTo>
                    <a:pt x="407" y="496"/>
                  </a:lnTo>
                  <a:lnTo>
                    <a:pt x="433" y="496"/>
                  </a:lnTo>
                  <a:lnTo>
                    <a:pt x="459" y="497"/>
                  </a:lnTo>
                  <a:lnTo>
                    <a:pt x="458" y="504"/>
                  </a:lnTo>
                  <a:lnTo>
                    <a:pt x="457" y="515"/>
                  </a:lnTo>
                  <a:lnTo>
                    <a:pt x="456" y="525"/>
                  </a:lnTo>
                  <a:lnTo>
                    <a:pt x="456" y="533"/>
                  </a:lnTo>
                  <a:lnTo>
                    <a:pt x="431" y="532"/>
                  </a:lnTo>
                  <a:lnTo>
                    <a:pt x="405" y="532"/>
                  </a:lnTo>
                  <a:lnTo>
                    <a:pt x="379" y="530"/>
                  </a:lnTo>
                  <a:lnTo>
                    <a:pt x="353" y="528"/>
                  </a:lnTo>
                  <a:lnTo>
                    <a:pt x="328" y="527"/>
                  </a:lnTo>
                  <a:lnTo>
                    <a:pt x="303" y="526"/>
                  </a:lnTo>
                  <a:lnTo>
                    <a:pt x="277" y="525"/>
                  </a:lnTo>
                  <a:lnTo>
                    <a:pt x="252" y="526"/>
                  </a:lnTo>
                  <a:lnTo>
                    <a:pt x="252" y="534"/>
                  </a:lnTo>
                  <a:lnTo>
                    <a:pt x="252" y="543"/>
                  </a:lnTo>
                  <a:lnTo>
                    <a:pt x="252" y="553"/>
                  </a:lnTo>
                  <a:lnTo>
                    <a:pt x="252" y="562"/>
                  </a:lnTo>
                  <a:lnTo>
                    <a:pt x="460" y="566"/>
                  </a:lnTo>
                  <a:lnTo>
                    <a:pt x="462" y="606"/>
                  </a:lnTo>
                  <a:lnTo>
                    <a:pt x="435" y="605"/>
                  </a:lnTo>
                  <a:lnTo>
                    <a:pt x="410" y="604"/>
                  </a:lnTo>
                  <a:lnTo>
                    <a:pt x="385" y="601"/>
                  </a:lnTo>
                  <a:lnTo>
                    <a:pt x="359" y="599"/>
                  </a:lnTo>
                  <a:lnTo>
                    <a:pt x="333" y="597"/>
                  </a:lnTo>
                  <a:lnTo>
                    <a:pt x="309" y="596"/>
                  </a:lnTo>
                  <a:lnTo>
                    <a:pt x="283" y="595"/>
                  </a:lnTo>
                  <a:lnTo>
                    <a:pt x="257" y="595"/>
                  </a:lnTo>
                  <a:lnTo>
                    <a:pt x="256" y="603"/>
                  </a:lnTo>
                  <a:lnTo>
                    <a:pt x="255" y="612"/>
                  </a:lnTo>
                  <a:lnTo>
                    <a:pt x="254" y="622"/>
                  </a:lnTo>
                  <a:lnTo>
                    <a:pt x="252" y="631"/>
                  </a:lnTo>
                  <a:lnTo>
                    <a:pt x="279" y="632"/>
                  </a:lnTo>
                  <a:lnTo>
                    <a:pt x="304" y="632"/>
                  </a:lnTo>
                  <a:lnTo>
                    <a:pt x="330" y="633"/>
                  </a:lnTo>
                  <a:lnTo>
                    <a:pt x="355" y="633"/>
                  </a:lnTo>
                  <a:lnTo>
                    <a:pt x="379" y="634"/>
                  </a:lnTo>
                  <a:lnTo>
                    <a:pt x="404" y="634"/>
                  </a:lnTo>
                  <a:lnTo>
                    <a:pt x="430" y="635"/>
                  </a:lnTo>
                  <a:lnTo>
                    <a:pt x="456" y="636"/>
                  </a:lnTo>
                  <a:lnTo>
                    <a:pt x="449" y="650"/>
                  </a:lnTo>
                  <a:lnTo>
                    <a:pt x="442" y="663"/>
                  </a:lnTo>
                  <a:lnTo>
                    <a:pt x="401" y="662"/>
                  </a:lnTo>
                  <a:lnTo>
                    <a:pt x="376" y="661"/>
                  </a:lnTo>
                  <a:lnTo>
                    <a:pt x="365" y="662"/>
                  </a:lnTo>
                  <a:lnTo>
                    <a:pt x="352" y="665"/>
                  </a:lnTo>
                  <a:lnTo>
                    <a:pt x="338" y="671"/>
                  </a:lnTo>
                  <a:lnTo>
                    <a:pt x="318" y="681"/>
                  </a:lnTo>
                  <a:lnTo>
                    <a:pt x="314" y="691"/>
                  </a:lnTo>
                  <a:lnTo>
                    <a:pt x="312" y="700"/>
                  </a:lnTo>
                  <a:lnTo>
                    <a:pt x="310" y="710"/>
                  </a:lnTo>
                  <a:lnTo>
                    <a:pt x="307" y="720"/>
                  </a:lnTo>
                  <a:lnTo>
                    <a:pt x="319" y="747"/>
                  </a:lnTo>
                  <a:lnTo>
                    <a:pt x="329" y="774"/>
                  </a:lnTo>
                  <a:lnTo>
                    <a:pt x="339" y="801"/>
                  </a:lnTo>
                  <a:lnTo>
                    <a:pt x="348" y="828"/>
                  </a:lnTo>
                  <a:lnTo>
                    <a:pt x="356" y="855"/>
                  </a:lnTo>
                  <a:lnTo>
                    <a:pt x="362" y="882"/>
                  </a:lnTo>
                  <a:lnTo>
                    <a:pt x="369" y="909"/>
                  </a:lnTo>
                  <a:lnTo>
                    <a:pt x="376" y="936"/>
                  </a:lnTo>
                  <a:lnTo>
                    <a:pt x="386" y="990"/>
                  </a:lnTo>
                  <a:lnTo>
                    <a:pt x="395" y="1044"/>
                  </a:lnTo>
                  <a:lnTo>
                    <a:pt x="401" y="1098"/>
                  </a:lnTo>
                  <a:lnTo>
                    <a:pt x="405" y="1153"/>
                  </a:lnTo>
                  <a:lnTo>
                    <a:pt x="409" y="1208"/>
                  </a:lnTo>
                  <a:lnTo>
                    <a:pt x="410" y="1263"/>
                  </a:lnTo>
                  <a:lnTo>
                    <a:pt x="411" y="1319"/>
                  </a:lnTo>
                  <a:lnTo>
                    <a:pt x="410" y="1375"/>
                  </a:lnTo>
                  <a:lnTo>
                    <a:pt x="409" y="1433"/>
                  </a:lnTo>
                  <a:lnTo>
                    <a:pt x="407" y="1491"/>
                  </a:lnTo>
                  <a:lnTo>
                    <a:pt x="406" y="1550"/>
                  </a:lnTo>
                  <a:lnTo>
                    <a:pt x="404" y="1610"/>
                  </a:lnTo>
                  <a:lnTo>
                    <a:pt x="378" y="1710"/>
                  </a:lnTo>
                  <a:lnTo>
                    <a:pt x="357" y="1786"/>
                  </a:lnTo>
                  <a:lnTo>
                    <a:pt x="341" y="1842"/>
                  </a:lnTo>
                  <a:lnTo>
                    <a:pt x="330" y="1881"/>
                  </a:lnTo>
                  <a:lnTo>
                    <a:pt x="325" y="1896"/>
                  </a:lnTo>
                  <a:lnTo>
                    <a:pt x="323" y="1908"/>
                  </a:lnTo>
                  <a:lnTo>
                    <a:pt x="321" y="1918"/>
                  </a:lnTo>
                  <a:lnTo>
                    <a:pt x="321" y="1927"/>
                  </a:lnTo>
                  <a:lnTo>
                    <a:pt x="321" y="1934"/>
                  </a:lnTo>
                  <a:lnTo>
                    <a:pt x="323" y="1940"/>
                  </a:lnTo>
                  <a:lnTo>
                    <a:pt x="325" y="1945"/>
                  </a:lnTo>
                  <a:lnTo>
                    <a:pt x="330" y="1952"/>
                  </a:lnTo>
                  <a:lnTo>
                    <a:pt x="349" y="1977"/>
                  </a:lnTo>
                  <a:lnTo>
                    <a:pt x="367" y="2000"/>
                  </a:lnTo>
                  <a:lnTo>
                    <a:pt x="383" y="2023"/>
                  </a:lnTo>
                  <a:lnTo>
                    <a:pt x="397" y="2044"/>
                  </a:lnTo>
                  <a:lnTo>
                    <a:pt x="410" y="2066"/>
                  </a:lnTo>
                  <a:lnTo>
                    <a:pt x="420" y="2085"/>
                  </a:lnTo>
                  <a:lnTo>
                    <a:pt x="429" y="2105"/>
                  </a:lnTo>
                  <a:lnTo>
                    <a:pt x="435" y="2125"/>
                  </a:lnTo>
                  <a:lnTo>
                    <a:pt x="440" y="2145"/>
                  </a:lnTo>
                  <a:lnTo>
                    <a:pt x="442" y="2167"/>
                  </a:lnTo>
                  <a:lnTo>
                    <a:pt x="442" y="2189"/>
                  </a:lnTo>
                  <a:lnTo>
                    <a:pt x="441" y="2213"/>
                  </a:lnTo>
                  <a:lnTo>
                    <a:pt x="437" y="2238"/>
                  </a:lnTo>
                  <a:lnTo>
                    <a:pt x="430" y="2265"/>
                  </a:lnTo>
                  <a:lnTo>
                    <a:pt x="422" y="2295"/>
                  </a:lnTo>
                  <a:lnTo>
                    <a:pt x="411" y="2326"/>
                  </a:lnTo>
                  <a:lnTo>
                    <a:pt x="404" y="2338"/>
                  </a:lnTo>
                  <a:lnTo>
                    <a:pt x="393" y="2355"/>
                  </a:lnTo>
                  <a:lnTo>
                    <a:pt x="377" y="2375"/>
                  </a:lnTo>
                  <a:lnTo>
                    <a:pt x="360" y="2398"/>
                  </a:lnTo>
                  <a:lnTo>
                    <a:pt x="343" y="2420"/>
                  </a:lnTo>
                  <a:lnTo>
                    <a:pt x="329" y="2443"/>
                  </a:lnTo>
                  <a:lnTo>
                    <a:pt x="323" y="2454"/>
                  </a:lnTo>
                  <a:lnTo>
                    <a:pt x="319" y="2463"/>
                  </a:lnTo>
                  <a:lnTo>
                    <a:pt x="314" y="2472"/>
                  </a:lnTo>
                  <a:lnTo>
                    <a:pt x="313" y="2480"/>
                  </a:lnTo>
                  <a:lnTo>
                    <a:pt x="305" y="2530"/>
                  </a:lnTo>
                  <a:lnTo>
                    <a:pt x="298" y="2582"/>
                  </a:lnTo>
                  <a:lnTo>
                    <a:pt x="292" y="2636"/>
                  </a:lnTo>
                  <a:lnTo>
                    <a:pt x="287" y="2691"/>
                  </a:lnTo>
                  <a:lnTo>
                    <a:pt x="283" y="2747"/>
                  </a:lnTo>
                  <a:lnTo>
                    <a:pt x="279" y="2804"/>
                  </a:lnTo>
                  <a:lnTo>
                    <a:pt x="276" y="2863"/>
                  </a:lnTo>
                  <a:lnTo>
                    <a:pt x="274" y="2922"/>
                  </a:lnTo>
                  <a:lnTo>
                    <a:pt x="270" y="3043"/>
                  </a:lnTo>
                  <a:lnTo>
                    <a:pt x="269" y="3167"/>
                  </a:lnTo>
                  <a:lnTo>
                    <a:pt x="268" y="3292"/>
                  </a:lnTo>
                  <a:lnTo>
                    <a:pt x="268" y="3417"/>
                  </a:lnTo>
                  <a:lnTo>
                    <a:pt x="269" y="3542"/>
                  </a:lnTo>
                  <a:lnTo>
                    <a:pt x="269" y="3667"/>
                  </a:lnTo>
                  <a:lnTo>
                    <a:pt x="269" y="3788"/>
                  </a:lnTo>
                  <a:lnTo>
                    <a:pt x="268" y="3907"/>
                  </a:lnTo>
                  <a:lnTo>
                    <a:pt x="265" y="4021"/>
                  </a:lnTo>
                  <a:lnTo>
                    <a:pt x="260" y="4131"/>
                  </a:lnTo>
                  <a:lnTo>
                    <a:pt x="257" y="4184"/>
                  </a:lnTo>
                  <a:lnTo>
                    <a:pt x="254" y="4236"/>
                  </a:lnTo>
                  <a:lnTo>
                    <a:pt x="249" y="4285"/>
                  </a:lnTo>
                  <a:lnTo>
                    <a:pt x="243" y="4333"/>
                  </a:lnTo>
                  <a:lnTo>
                    <a:pt x="258" y="4362"/>
                  </a:lnTo>
                  <a:lnTo>
                    <a:pt x="272" y="4387"/>
                  </a:lnTo>
                  <a:lnTo>
                    <a:pt x="283" y="4411"/>
                  </a:lnTo>
                  <a:lnTo>
                    <a:pt x="293" y="4432"/>
                  </a:lnTo>
                  <a:lnTo>
                    <a:pt x="301" y="4451"/>
                  </a:lnTo>
                  <a:lnTo>
                    <a:pt x="307" y="4468"/>
                  </a:lnTo>
                  <a:lnTo>
                    <a:pt x="312" y="4483"/>
                  </a:lnTo>
                  <a:lnTo>
                    <a:pt x="315" y="4495"/>
                  </a:lnTo>
                  <a:lnTo>
                    <a:pt x="318" y="4505"/>
                  </a:lnTo>
                  <a:lnTo>
                    <a:pt x="318" y="4513"/>
                  </a:lnTo>
                  <a:lnTo>
                    <a:pt x="316" y="4516"/>
                  </a:lnTo>
                  <a:lnTo>
                    <a:pt x="315" y="4519"/>
                  </a:lnTo>
                  <a:lnTo>
                    <a:pt x="314" y="4521"/>
                  </a:lnTo>
                  <a:lnTo>
                    <a:pt x="313" y="4522"/>
                  </a:lnTo>
                  <a:lnTo>
                    <a:pt x="311" y="4522"/>
                  </a:lnTo>
                  <a:lnTo>
                    <a:pt x="309" y="4523"/>
                  </a:lnTo>
                  <a:lnTo>
                    <a:pt x="306" y="4522"/>
                  </a:lnTo>
                  <a:lnTo>
                    <a:pt x="303" y="4521"/>
                  </a:lnTo>
                  <a:lnTo>
                    <a:pt x="296" y="4518"/>
                  </a:lnTo>
                  <a:lnTo>
                    <a:pt x="288" y="4511"/>
                  </a:lnTo>
                  <a:lnTo>
                    <a:pt x="278" y="4503"/>
                  </a:lnTo>
                  <a:lnTo>
                    <a:pt x="268" y="4495"/>
                  </a:lnTo>
                  <a:lnTo>
                    <a:pt x="258" y="4490"/>
                  </a:lnTo>
                  <a:lnTo>
                    <a:pt x="249" y="4485"/>
                  </a:lnTo>
                  <a:lnTo>
                    <a:pt x="240" y="4481"/>
                  </a:lnTo>
                  <a:lnTo>
                    <a:pt x="231" y="4477"/>
                  </a:lnTo>
                  <a:lnTo>
                    <a:pt x="222" y="4476"/>
                  </a:lnTo>
                  <a:lnTo>
                    <a:pt x="213" y="4474"/>
                  </a:lnTo>
                  <a:lnTo>
                    <a:pt x="204" y="4474"/>
                  </a:lnTo>
                  <a:lnTo>
                    <a:pt x="195" y="4474"/>
                  </a:lnTo>
                  <a:lnTo>
                    <a:pt x="187" y="4474"/>
                  </a:lnTo>
                  <a:lnTo>
                    <a:pt x="178" y="4475"/>
                  </a:lnTo>
                  <a:lnTo>
                    <a:pt x="163" y="4479"/>
                  </a:lnTo>
                  <a:lnTo>
                    <a:pt x="146" y="4484"/>
                  </a:lnTo>
                  <a:lnTo>
                    <a:pt x="114" y="4497"/>
                  </a:lnTo>
                  <a:lnTo>
                    <a:pt x="83" y="4511"/>
                  </a:lnTo>
                  <a:lnTo>
                    <a:pt x="67" y="4516"/>
                  </a:lnTo>
                  <a:lnTo>
                    <a:pt x="51" y="4521"/>
                  </a:lnTo>
                  <a:lnTo>
                    <a:pt x="36" y="4524"/>
                  </a:lnTo>
                  <a:lnTo>
                    <a:pt x="19" y="452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53" name="Freeform 161"/>
            <p:cNvSpPr>
              <a:spLocks/>
            </p:cNvSpPr>
            <p:nvPr/>
          </p:nvSpPr>
          <p:spPr bwMode="auto">
            <a:xfrm>
              <a:off x="3450" y="769"/>
              <a:ext cx="116" cy="1132"/>
            </a:xfrm>
            <a:custGeom>
              <a:avLst/>
              <a:gdLst>
                <a:gd name="T0" fmla="*/ 1 w 462"/>
                <a:gd name="T1" fmla="*/ 4515 h 4524"/>
                <a:gd name="T2" fmla="*/ 46 w 462"/>
                <a:gd name="T3" fmla="*/ 4457 h 4524"/>
                <a:gd name="T4" fmla="*/ 152 w 462"/>
                <a:gd name="T5" fmla="*/ 4344 h 4524"/>
                <a:gd name="T6" fmla="*/ 195 w 462"/>
                <a:gd name="T7" fmla="*/ 3773 h 4524"/>
                <a:gd name="T8" fmla="*/ 203 w 462"/>
                <a:gd name="T9" fmla="*/ 2997 h 4524"/>
                <a:gd name="T10" fmla="*/ 178 w 462"/>
                <a:gd name="T11" fmla="*/ 2482 h 4524"/>
                <a:gd name="T12" fmla="*/ 141 w 462"/>
                <a:gd name="T13" fmla="*/ 2437 h 4524"/>
                <a:gd name="T14" fmla="*/ 68 w 462"/>
                <a:gd name="T15" fmla="*/ 2368 h 4524"/>
                <a:gd name="T16" fmla="*/ 39 w 462"/>
                <a:gd name="T17" fmla="*/ 2273 h 4524"/>
                <a:gd name="T18" fmla="*/ 60 w 462"/>
                <a:gd name="T19" fmla="*/ 2105 h 4524"/>
                <a:gd name="T20" fmla="*/ 118 w 462"/>
                <a:gd name="T21" fmla="*/ 2003 h 4524"/>
                <a:gd name="T22" fmla="*/ 183 w 462"/>
                <a:gd name="T23" fmla="*/ 1924 h 4524"/>
                <a:gd name="T24" fmla="*/ 169 w 462"/>
                <a:gd name="T25" fmla="*/ 1840 h 4524"/>
                <a:gd name="T26" fmla="*/ 140 w 462"/>
                <a:gd name="T27" fmla="*/ 1639 h 4524"/>
                <a:gd name="T28" fmla="*/ 157 w 462"/>
                <a:gd name="T29" fmla="*/ 1284 h 4524"/>
                <a:gd name="T30" fmla="*/ 203 w 462"/>
                <a:gd name="T31" fmla="*/ 937 h 4524"/>
                <a:gd name="T32" fmla="*/ 214 w 462"/>
                <a:gd name="T33" fmla="*/ 560 h 4524"/>
                <a:gd name="T34" fmla="*/ 245 w 462"/>
                <a:gd name="T35" fmla="*/ 234 h 4524"/>
                <a:gd name="T36" fmla="*/ 303 w 462"/>
                <a:gd name="T37" fmla="*/ 48 h 4524"/>
                <a:gd name="T38" fmla="*/ 375 w 462"/>
                <a:gd name="T39" fmla="*/ 19 h 4524"/>
                <a:gd name="T40" fmla="*/ 376 w 462"/>
                <a:gd name="T41" fmla="*/ 60 h 4524"/>
                <a:gd name="T42" fmla="*/ 341 w 462"/>
                <a:gd name="T43" fmla="*/ 88 h 4524"/>
                <a:gd name="T44" fmla="*/ 349 w 462"/>
                <a:gd name="T45" fmla="*/ 116 h 4524"/>
                <a:gd name="T46" fmla="*/ 329 w 462"/>
                <a:gd name="T47" fmla="*/ 151 h 4524"/>
                <a:gd name="T48" fmla="*/ 349 w 462"/>
                <a:gd name="T49" fmla="*/ 177 h 4524"/>
                <a:gd name="T50" fmla="*/ 378 w 462"/>
                <a:gd name="T51" fmla="*/ 206 h 4524"/>
                <a:gd name="T52" fmla="*/ 353 w 462"/>
                <a:gd name="T53" fmla="*/ 244 h 4524"/>
                <a:gd name="T54" fmla="*/ 274 w 462"/>
                <a:gd name="T55" fmla="*/ 268 h 4524"/>
                <a:gd name="T56" fmla="*/ 428 w 462"/>
                <a:gd name="T57" fmla="*/ 303 h 4524"/>
                <a:gd name="T58" fmla="*/ 325 w 462"/>
                <a:gd name="T59" fmla="*/ 316 h 4524"/>
                <a:gd name="T60" fmla="*/ 263 w 462"/>
                <a:gd name="T61" fmla="*/ 352 h 4524"/>
                <a:gd name="T62" fmla="*/ 422 w 462"/>
                <a:gd name="T63" fmla="*/ 356 h 4524"/>
                <a:gd name="T64" fmla="*/ 398 w 462"/>
                <a:gd name="T65" fmla="*/ 389 h 4524"/>
                <a:gd name="T66" fmla="*/ 252 w 462"/>
                <a:gd name="T67" fmla="*/ 397 h 4524"/>
                <a:gd name="T68" fmla="*/ 350 w 462"/>
                <a:gd name="T69" fmla="*/ 426 h 4524"/>
                <a:gd name="T70" fmla="*/ 424 w 462"/>
                <a:gd name="T71" fmla="*/ 460 h 4524"/>
                <a:gd name="T72" fmla="*/ 252 w 462"/>
                <a:gd name="T73" fmla="*/ 462 h 4524"/>
                <a:gd name="T74" fmla="*/ 329 w 462"/>
                <a:gd name="T75" fmla="*/ 498 h 4524"/>
                <a:gd name="T76" fmla="*/ 457 w 462"/>
                <a:gd name="T77" fmla="*/ 515 h 4524"/>
                <a:gd name="T78" fmla="*/ 328 w 462"/>
                <a:gd name="T79" fmla="*/ 527 h 4524"/>
                <a:gd name="T80" fmla="*/ 252 w 462"/>
                <a:gd name="T81" fmla="*/ 562 h 4524"/>
                <a:gd name="T82" fmla="*/ 333 w 462"/>
                <a:gd name="T83" fmla="*/ 597 h 4524"/>
                <a:gd name="T84" fmla="*/ 252 w 462"/>
                <a:gd name="T85" fmla="*/ 631 h 4524"/>
                <a:gd name="T86" fmla="*/ 430 w 462"/>
                <a:gd name="T87" fmla="*/ 635 h 4524"/>
                <a:gd name="T88" fmla="*/ 352 w 462"/>
                <a:gd name="T89" fmla="*/ 665 h 4524"/>
                <a:gd name="T90" fmla="*/ 319 w 462"/>
                <a:gd name="T91" fmla="*/ 747 h 4524"/>
                <a:gd name="T92" fmla="*/ 376 w 462"/>
                <a:gd name="T93" fmla="*/ 936 h 4524"/>
                <a:gd name="T94" fmla="*/ 411 w 462"/>
                <a:gd name="T95" fmla="*/ 1319 h 4524"/>
                <a:gd name="T96" fmla="*/ 357 w 462"/>
                <a:gd name="T97" fmla="*/ 1786 h 4524"/>
                <a:gd name="T98" fmla="*/ 321 w 462"/>
                <a:gd name="T99" fmla="*/ 1934 h 4524"/>
                <a:gd name="T100" fmla="*/ 397 w 462"/>
                <a:gd name="T101" fmla="*/ 2044 h 4524"/>
                <a:gd name="T102" fmla="*/ 442 w 462"/>
                <a:gd name="T103" fmla="*/ 2189 h 4524"/>
                <a:gd name="T104" fmla="*/ 393 w 462"/>
                <a:gd name="T105" fmla="*/ 2355 h 4524"/>
                <a:gd name="T106" fmla="*/ 314 w 462"/>
                <a:gd name="T107" fmla="*/ 2472 h 4524"/>
                <a:gd name="T108" fmla="*/ 279 w 462"/>
                <a:gd name="T109" fmla="*/ 2804 h 4524"/>
                <a:gd name="T110" fmla="*/ 269 w 462"/>
                <a:gd name="T111" fmla="*/ 3542 h 4524"/>
                <a:gd name="T112" fmla="*/ 254 w 462"/>
                <a:gd name="T113" fmla="*/ 4236 h 4524"/>
                <a:gd name="T114" fmla="*/ 301 w 462"/>
                <a:gd name="T115" fmla="*/ 4451 h 4524"/>
                <a:gd name="T116" fmla="*/ 315 w 462"/>
                <a:gd name="T117" fmla="*/ 4519 h 4524"/>
                <a:gd name="T118" fmla="*/ 296 w 462"/>
                <a:gd name="T119" fmla="*/ 4518 h 4524"/>
                <a:gd name="T120" fmla="*/ 231 w 462"/>
                <a:gd name="T121" fmla="*/ 4477 h 4524"/>
                <a:gd name="T122" fmla="*/ 163 w 462"/>
                <a:gd name="T123" fmla="*/ 4479 h 4524"/>
                <a:gd name="T124" fmla="*/ 19 w 462"/>
                <a:gd name="T125" fmla="*/ 4524 h 4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2" h="4524">
                  <a:moveTo>
                    <a:pt x="19" y="4524"/>
                  </a:moveTo>
                  <a:lnTo>
                    <a:pt x="13" y="4524"/>
                  </a:lnTo>
                  <a:lnTo>
                    <a:pt x="9" y="4523"/>
                  </a:lnTo>
                  <a:lnTo>
                    <a:pt x="5" y="4522"/>
                  </a:lnTo>
                  <a:lnTo>
                    <a:pt x="3" y="4520"/>
                  </a:lnTo>
                  <a:lnTo>
                    <a:pt x="1" y="4518"/>
                  </a:lnTo>
                  <a:lnTo>
                    <a:pt x="1" y="4515"/>
                  </a:lnTo>
                  <a:lnTo>
                    <a:pt x="0" y="4513"/>
                  </a:lnTo>
                  <a:lnTo>
                    <a:pt x="1" y="4510"/>
                  </a:lnTo>
                  <a:lnTo>
                    <a:pt x="3" y="4503"/>
                  </a:lnTo>
                  <a:lnTo>
                    <a:pt x="9" y="4495"/>
                  </a:lnTo>
                  <a:lnTo>
                    <a:pt x="16" y="4486"/>
                  </a:lnTo>
                  <a:lnTo>
                    <a:pt x="24" y="4476"/>
                  </a:lnTo>
                  <a:lnTo>
                    <a:pt x="46" y="4457"/>
                  </a:lnTo>
                  <a:lnTo>
                    <a:pt x="68" y="4437"/>
                  </a:lnTo>
                  <a:lnTo>
                    <a:pt x="91" y="4418"/>
                  </a:lnTo>
                  <a:lnTo>
                    <a:pt x="109" y="4401"/>
                  </a:lnTo>
                  <a:lnTo>
                    <a:pt x="126" y="4383"/>
                  </a:lnTo>
                  <a:lnTo>
                    <a:pt x="140" y="4364"/>
                  </a:lnTo>
                  <a:lnTo>
                    <a:pt x="147" y="4355"/>
                  </a:lnTo>
                  <a:lnTo>
                    <a:pt x="152" y="4344"/>
                  </a:lnTo>
                  <a:lnTo>
                    <a:pt x="158" y="4333"/>
                  </a:lnTo>
                  <a:lnTo>
                    <a:pt x="164" y="4322"/>
                  </a:lnTo>
                  <a:lnTo>
                    <a:pt x="173" y="4213"/>
                  </a:lnTo>
                  <a:lnTo>
                    <a:pt x="179" y="4104"/>
                  </a:lnTo>
                  <a:lnTo>
                    <a:pt x="186" y="3994"/>
                  </a:lnTo>
                  <a:lnTo>
                    <a:pt x="191" y="3884"/>
                  </a:lnTo>
                  <a:lnTo>
                    <a:pt x="195" y="3773"/>
                  </a:lnTo>
                  <a:lnTo>
                    <a:pt x="199" y="3663"/>
                  </a:lnTo>
                  <a:lnTo>
                    <a:pt x="201" y="3552"/>
                  </a:lnTo>
                  <a:lnTo>
                    <a:pt x="202" y="3441"/>
                  </a:lnTo>
                  <a:lnTo>
                    <a:pt x="203" y="3330"/>
                  </a:lnTo>
                  <a:lnTo>
                    <a:pt x="203" y="3219"/>
                  </a:lnTo>
                  <a:lnTo>
                    <a:pt x="204" y="3109"/>
                  </a:lnTo>
                  <a:lnTo>
                    <a:pt x="203" y="2997"/>
                  </a:lnTo>
                  <a:lnTo>
                    <a:pt x="203" y="2888"/>
                  </a:lnTo>
                  <a:lnTo>
                    <a:pt x="203" y="2778"/>
                  </a:lnTo>
                  <a:lnTo>
                    <a:pt x="203" y="2670"/>
                  </a:lnTo>
                  <a:lnTo>
                    <a:pt x="203" y="2562"/>
                  </a:lnTo>
                  <a:lnTo>
                    <a:pt x="192" y="2526"/>
                  </a:lnTo>
                  <a:lnTo>
                    <a:pt x="182" y="2491"/>
                  </a:lnTo>
                  <a:lnTo>
                    <a:pt x="178" y="2482"/>
                  </a:lnTo>
                  <a:lnTo>
                    <a:pt x="175" y="2474"/>
                  </a:lnTo>
                  <a:lnTo>
                    <a:pt x="170" y="2466"/>
                  </a:lnTo>
                  <a:lnTo>
                    <a:pt x="166" y="2460"/>
                  </a:lnTo>
                  <a:lnTo>
                    <a:pt x="161" y="2453"/>
                  </a:lnTo>
                  <a:lnTo>
                    <a:pt x="156" y="2447"/>
                  </a:lnTo>
                  <a:lnTo>
                    <a:pt x="149" y="2442"/>
                  </a:lnTo>
                  <a:lnTo>
                    <a:pt x="141" y="2437"/>
                  </a:lnTo>
                  <a:lnTo>
                    <a:pt x="128" y="2429"/>
                  </a:lnTo>
                  <a:lnTo>
                    <a:pt x="115" y="2421"/>
                  </a:lnTo>
                  <a:lnTo>
                    <a:pt x="103" y="2412"/>
                  </a:lnTo>
                  <a:lnTo>
                    <a:pt x="93" y="2402"/>
                  </a:lnTo>
                  <a:lnTo>
                    <a:pt x="84" y="2391"/>
                  </a:lnTo>
                  <a:lnTo>
                    <a:pt x="75" y="2380"/>
                  </a:lnTo>
                  <a:lnTo>
                    <a:pt x="68" y="2368"/>
                  </a:lnTo>
                  <a:lnTo>
                    <a:pt x="62" y="2355"/>
                  </a:lnTo>
                  <a:lnTo>
                    <a:pt x="56" y="2343"/>
                  </a:lnTo>
                  <a:lnTo>
                    <a:pt x="50" y="2329"/>
                  </a:lnTo>
                  <a:lnTo>
                    <a:pt x="47" y="2316"/>
                  </a:lnTo>
                  <a:lnTo>
                    <a:pt x="44" y="2302"/>
                  </a:lnTo>
                  <a:lnTo>
                    <a:pt x="41" y="2288"/>
                  </a:lnTo>
                  <a:lnTo>
                    <a:pt x="39" y="2273"/>
                  </a:lnTo>
                  <a:lnTo>
                    <a:pt x="38" y="2259"/>
                  </a:lnTo>
                  <a:lnTo>
                    <a:pt x="38" y="2244"/>
                  </a:lnTo>
                  <a:lnTo>
                    <a:pt x="38" y="2215"/>
                  </a:lnTo>
                  <a:lnTo>
                    <a:pt x="41" y="2186"/>
                  </a:lnTo>
                  <a:lnTo>
                    <a:pt x="46" y="2158"/>
                  </a:lnTo>
                  <a:lnTo>
                    <a:pt x="53" y="2131"/>
                  </a:lnTo>
                  <a:lnTo>
                    <a:pt x="60" y="2105"/>
                  </a:lnTo>
                  <a:lnTo>
                    <a:pt x="68" y="2081"/>
                  </a:lnTo>
                  <a:lnTo>
                    <a:pt x="78" y="2060"/>
                  </a:lnTo>
                  <a:lnTo>
                    <a:pt x="87" y="2041"/>
                  </a:lnTo>
                  <a:lnTo>
                    <a:pt x="94" y="2031"/>
                  </a:lnTo>
                  <a:lnTo>
                    <a:pt x="102" y="2021"/>
                  </a:lnTo>
                  <a:lnTo>
                    <a:pt x="110" y="2012"/>
                  </a:lnTo>
                  <a:lnTo>
                    <a:pt x="118" y="2003"/>
                  </a:lnTo>
                  <a:lnTo>
                    <a:pt x="135" y="1986"/>
                  </a:lnTo>
                  <a:lnTo>
                    <a:pt x="150" y="1969"/>
                  </a:lnTo>
                  <a:lnTo>
                    <a:pt x="158" y="1961"/>
                  </a:lnTo>
                  <a:lnTo>
                    <a:pt x="165" y="1952"/>
                  </a:lnTo>
                  <a:lnTo>
                    <a:pt x="172" y="1943"/>
                  </a:lnTo>
                  <a:lnTo>
                    <a:pt x="177" y="1934"/>
                  </a:lnTo>
                  <a:lnTo>
                    <a:pt x="183" y="1924"/>
                  </a:lnTo>
                  <a:lnTo>
                    <a:pt x="186" y="1914"/>
                  </a:lnTo>
                  <a:lnTo>
                    <a:pt x="190" y="1903"/>
                  </a:lnTo>
                  <a:lnTo>
                    <a:pt x="192" y="1890"/>
                  </a:lnTo>
                  <a:lnTo>
                    <a:pt x="185" y="1877"/>
                  </a:lnTo>
                  <a:lnTo>
                    <a:pt x="178" y="1865"/>
                  </a:lnTo>
                  <a:lnTo>
                    <a:pt x="174" y="1852"/>
                  </a:lnTo>
                  <a:lnTo>
                    <a:pt x="169" y="1840"/>
                  </a:lnTo>
                  <a:lnTo>
                    <a:pt x="161" y="1814"/>
                  </a:lnTo>
                  <a:lnTo>
                    <a:pt x="156" y="1789"/>
                  </a:lnTo>
                  <a:lnTo>
                    <a:pt x="151" y="1763"/>
                  </a:lnTo>
                  <a:lnTo>
                    <a:pt x="148" y="1739"/>
                  </a:lnTo>
                  <a:lnTo>
                    <a:pt x="144" y="1714"/>
                  </a:lnTo>
                  <a:lnTo>
                    <a:pt x="139" y="1689"/>
                  </a:lnTo>
                  <a:lnTo>
                    <a:pt x="140" y="1639"/>
                  </a:lnTo>
                  <a:lnTo>
                    <a:pt x="140" y="1588"/>
                  </a:lnTo>
                  <a:lnTo>
                    <a:pt x="142" y="1538"/>
                  </a:lnTo>
                  <a:lnTo>
                    <a:pt x="144" y="1486"/>
                  </a:lnTo>
                  <a:lnTo>
                    <a:pt x="146" y="1436"/>
                  </a:lnTo>
                  <a:lnTo>
                    <a:pt x="149" y="1385"/>
                  </a:lnTo>
                  <a:lnTo>
                    <a:pt x="152" y="1335"/>
                  </a:lnTo>
                  <a:lnTo>
                    <a:pt x="157" y="1284"/>
                  </a:lnTo>
                  <a:lnTo>
                    <a:pt x="161" y="1234"/>
                  </a:lnTo>
                  <a:lnTo>
                    <a:pt x="167" y="1183"/>
                  </a:lnTo>
                  <a:lnTo>
                    <a:pt x="173" y="1134"/>
                  </a:lnTo>
                  <a:lnTo>
                    <a:pt x="179" y="1084"/>
                  </a:lnTo>
                  <a:lnTo>
                    <a:pt x="187" y="1035"/>
                  </a:lnTo>
                  <a:lnTo>
                    <a:pt x="195" y="985"/>
                  </a:lnTo>
                  <a:lnTo>
                    <a:pt x="203" y="937"/>
                  </a:lnTo>
                  <a:lnTo>
                    <a:pt x="212" y="889"/>
                  </a:lnTo>
                  <a:lnTo>
                    <a:pt x="212" y="856"/>
                  </a:lnTo>
                  <a:lnTo>
                    <a:pt x="212" y="813"/>
                  </a:lnTo>
                  <a:lnTo>
                    <a:pt x="212" y="759"/>
                  </a:lnTo>
                  <a:lnTo>
                    <a:pt x="212" y="698"/>
                  </a:lnTo>
                  <a:lnTo>
                    <a:pt x="213" y="631"/>
                  </a:lnTo>
                  <a:lnTo>
                    <a:pt x="214" y="560"/>
                  </a:lnTo>
                  <a:lnTo>
                    <a:pt x="218" y="486"/>
                  </a:lnTo>
                  <a:lnTo>
                    <a:pt x="223" y="412"/>
                  </a:lnTo>
                  <a:lnTo>
                    <a:pt x="225" y="375"/>
                  </a:lnTo>
                  <a:lnTo>
                    <a:pt x="230" y="339"/>
                  </a:lnTo>
                  <a:lnTo>
                    <a:pt x="233" y="303"/>
                  </a:lnTo>
                  <a:lnTo>
                    <a:pt x="239" y="268"/>
                  </a:lnTo>
                  <a:lnTo>
                    <a:pt x="245" y="234"/>
                  </a:lnTo>
                  <a:lnTo>
                    <a:pt x="250" y="202"/>
                  </a:lnTo>
                  <a:lnTo>
                    <a:pt x="257" y="170"/>
                  </a:lnTo>
                  <a:lnTo>
                    <a:pt x="265" y="141"/>
                  </a:lnTo>
                  <a:lnTo>
                    <a:pt x="273" y="114"/>
                  </a:lnTo>
                  <a:lnTo>
                    <a:pt x="282" y="89"/>
                  </a:lnTo>
                  <a:lnTo>
                    <a:pt x="292" y="67"/>
                  </a:lnTo>
                  <a:lnTo>
                    <a:pt x="303" y="48"/>
                  </a:lnTo>
                  <a:lnTo>
                    <a:pt x="314" y="31"/>
                  </a:lnTo>
                  <a:lnTo>
                    <a:pt x="327" y="18"/>
                  </a:lnTo>
                  <a:lnTo>
                    <a:pt x="340" y="6"/>
                  </a:lnTo>
                  <a:lnTo>
                    <a:pt x="356" y="0"/>
                  </a:lnTo>
                  <a:lnTo>
                    <a:pt x="362" y="5"/>
                  </a:lnTo>
                  <a:lnTo>
                    <a:pt x="369" y="12"/>
                  </a:lnTo>
                  <a:lnTo>
                    <a:pt x="375" y="19"/>
                  </a:lnTo>
                  <a:lnTo>
                    <a:pt x="379" y="27"/>
                  </a:lnTo>
                  <a:lnTo>
                    <a:pt x="382" y="34"/>
                  </a:lnTo>
                  <a:lnTo>
                    <a:pt x="383" y="43"/>
                  </a:lnTo>
                  <a:lnTo>
                    <a:pt x="382" y="48"/>
                  </a:lnTo>
                  <a:lnTo>
                    <a:pt x="380" y="52"/>
                  </a:lnTo>
                  <a:lnTo>
                    <a:pt x="379" y="57"/>
                  </a:lnTo>
                  <a:lnTo>
                    <a:pt x="376" y="60"/>
                  </a:lnTo>
                  <a:lnTo>
                    <a:pt x="364" y="61"/>
                  </a:lnTo>
                  <a:lnTo>
                    <a:pt x="351" y="61"/>
                  </a:lnTo>
                  <a:lnTo>
                    <a:pt x="339" y="63"/>
                  </a:lnTo>
                  <a:lnTo>
                    <a:pt x="325" y="64"/>
                  </a:lnTo>
                  <a:lnTo>
                    <a:pt x="325" y="76"/>
                  </a:lnTo>
                  <a:lnTo>
                    <a:pt x="325" y="88"/>
                  </a:lnTo>
                  <a:lnTo>
                    <a:pt x="341" y="88"/>
                  </a:lnTo>
                  <a:lnTo>
                    <a:pt x="358" y="88"/>
                  </a:lnTo>
                  <a:lnTo>
                    <a:pt x="375" y="88"/>
                  </a:lnTo>
                  <a:lnTo>
                    <a:pt x="392" y="88"/>
                  </a:lnTo>
                  <a:lnTo>
                    <a:pt x="393" y="104"/>
                  </a:lnTo>
                  <a:lnTo>
                    <a:pt x="395" y="119"/>
                  </a:lnTo>
                  <a:lnTo>
                    <a:pt x="373" y="119"/>
                  </a:lnTo>
                  <a:lnTo>
                    <a:pt x="349" y="116"/>
                  </a:lnTo>
                  <a:lnTo>
                    <a:pt x="327" y="115"/>
                  </a:lnTo>
                  <a:lnTo>
                    <a:pt x="305" y="115"/>
                  </a:lnTo>
                  <a:lnTo>
                    <a:pt x="305" y="124"/>
                  </a:lnTo>
                  <a:lnTo>
                    <a:pt x="305" y="133"/>
                  </a:lnTo>
                  <a:lnTo>
                    <a:pt x="305" y="142"/>
                  </a:lnTo>
                  <a:lnTo>
                    <a:pt x="305" y="151"/>
                  </a:lnTo>
                  <a:lnTo>
                    <a:pt x="329" y="151"/>
                  </a:lnTo>
                  <a:lnTo>
                    <a:pt x="353" y="151"/>
                  </a:lnTo>
                  <a:lnTo>
                    <a:pt x="378" y="151"/>
                  </a:lnTo>
                  <a:lnTo>
                    <a:pt x="403" y="151"/>
                  </a:lnTo>
                  <a:lnTo>
                    <a:pt x="404" y="165"/>
                  </a:lnTo>
                  <a:lnTo>
                    <a:pt x="405" y="178"/>
                  </a:lnTo>
                  <a:lnTo>
                    <a:pt x="377" y="178"/>
                  </a:lnTo>
                  <a:lnTo>
                    <a:pt x="349" y="177"/>
                  </a:lnTo>
                  <a:lnTo>
                    <a:pt x="321" y="178"/>
                  </a:lnTo>
                  <a:lnTo>
                    <a:pt x="295" y="178"/>
                  </a:lnTo>
                  <a:lnTo>
                    <a:pt x="295" y="192"/>
                  </a:lnTo>
                  <a:lnTo>
                    <a:pt x="295" y="205"/>
                  </a:lnTo>
                  <a:lnTo>
                    <a:pt x="322" y="205"/>
                  </a:lnTo>
                  <a:lnTo>
                    <a:pt x="350" y="206"/>
                  </a:lnTo>
                  <a:lnTo>
                    <a:pt x="378" y="206"/>
                  </a:lnTo>
                  <a:lnTo>
                    <a:pt x="407" y="207"/>
                  </a:lnTo>
                  <a:lnTo>
                    <a:pt x="409" y="216"/>
                  </a:lnTo>
                  <a:lnTo>
                    <a:pt x="412" y="229"/>
                  </a:lnTo>
                  <a:lnTo>
                    <a:pt x="415" y="241"/>
                  </a:lnTo>
                  <a:lnTo>
                    <a:pt x="417" y="249"/>
                  </a:lnTo>
                  <a:lnTo>
                    <a:pt x="391" y="249"/>
                  </a:lnTo>
                  <a:lnTo>
                    <a:pt x="353" y="244"/>
                  </a:lnTo>
                  <a:lnTo>
                    <a:pt x="333" y="242"/>
                  </a:lnTo>
                  <a:lnTo>
                    <a:pt x="312" y="241"/>
                  </a:lnTo>
                  <a:lnTo>
                    <a:pt x="293" y="240"/>
                  </a:lnTo>
                  <a:lnTo>
                    <a:pt x="274" y="241"/>
                  </a:lnTo>
                  <a:lnTo>
                    <a:pt x="274" y="250"/>
                  </a:lnTo>
                  <a:lnTo>
                    <a:pt x="274" y="259"/>
                  </a:lnTo>
                  <a:lnTo>
                    <a:pt x="274" y="268"/>
                  </a:lnTo>
                  <a:lnTo>
                    <a:pt x="274" y="278"/>
                  </a:lnTo>
                  <a:lnTo>
                    <a:pt x="311" y="279"/>
                  </a:lnTo>
                  <a:lnTo>
                    <a:pt x="349" y="280"/>
                  </a:lnTo>
                  <a:lnTo>
                    <a:pt x="387" y="281"/>
                  </a:lnTo>
                  <a:lnTo>
                    <a:pt x="424" y="285"/>
                  </a:lnTo>
                  <a:lnTo>
                    <a:pt x="425" y="293"/>
                  </a:lnTo>
                  <a:lnTo>
                    <a:pt x="428" y="303"/>
                  </a:lnTo>
                  <a:lnTo>
                    <a:pt x="430" y="313"/>
                  </a:lnTo>
                  <a:lnTo>
                    <a:pt x="432" y="321"/>
                  </a:lnTo>
                  <a:lnTo>
                    <a:pt x="411" y="320"/>
                  </a:lnTo>
                  <a:lnTo>
                    <a:pt x="389" y="320"/>
                  </a:lnTo>
                  <a:lnTo>
                    <a:pt x="368" y="319"/>
                  </a:lnTo>
                  <a:lnTo>
                    <a:pt x="347" y="317"/>
                  </a:lnTo>
                  <a:lnTo>
                    <a:pt x="325" y="316"/>
                  </a:lnTo>
                  <a:lnTo>
                    <a:pt x="304" y="316"/>
                  </a:lnTo>
                  <a:lnTo>
                    <a:pt x="284" y="315"/>
                  </a:lnTo>
                  <a:lnTo>
                    <a:pt x="263" y="315"/>
                  </a:lnTo>
                  <a:lnTo>
                    <a:pt x="263" y="324"/>
                  </a:lnTo>
                  <a:lnTo>
                    <a:pt x="263" y="333"/>
                  </a:lnTo>
                  <a:lnTo>
                    <a:pt x="263" y="343"/>
                  </a:lnTo>
                  <a:lnTo>
                    <a:pt x="263" y="352"/>
                  </a:lnTo>
                  <a:lnTo>
                    <a:pt x="285" y="353"/>
                  </a:lnTo>
                  <a:lnTo>
                    <a:pt x="307" y="353"/>
                  </a:lnTo>
                  <a:lnTo>
                    <a:pt x="330" y="353"/>
                  </a:lnTo>
                  <a:lnTo>
                    <a:pt x="353" y="354"/>
                  </a:lnTo>
                  <a:lnTo>
                    <a:pt x="376" y="354"/>
                  </a:lnTo>
                  <a:lnTo>
                    <a:pt x="398" y="354"/>
                  </a:lnTo>
                  <a:lnTo>
                    <a:pt x="422" y="356"/>
                  </a:lnTo>
                  <a:lnTo>
                    <a:pt x="444" y="357"/>
                  </a:lnTo>
                  <a:lnTo>
                    <a:pt x="444" y="363"/>
                  </a:lnTo>
                  <a:lnTo>
                    <a:pt x="446" y="374"/>
                  </a:lnTo>
                  <a:lnTo>
                    <a:pt x="447" y="383"/>
                  </a:lnTo>
                  <a:lnTo>
                    <a:pt x="448" y="390"/>
                  </a:lnTo>
                  <a:lnTo>
                    <a:pt x="423" y="390"/>
                  </a:lnTo>
                  <a:lnTo>
                    <a:pt x="398" y="389"/>
                  </a:lnTo>
                  <a:lnTo>
                    <a:pt x="375" y="389"/>
                  </a:lnTo>
                  <a:lnTo>
                    <a:pt x="350" y="389"/>
                  </a:lnTo>
                  <a:lnTo>
                    <a:pt x="325" y="388"/>
                  </a:lnTo>
                  <a:lnTo>
                    <a:pt x="302" y="388"/>
                  </a:lnTo>
                  <a:lnTo>
                    <a:pt x="277" y="388"/>
                  </a:lnTo>
                  <a:lnTo>
                    <a:pt x="252" y="388"/>
                  </a:lnTo>
                  <a:lnTo>
                    <a:pt x="252" y="397"/>
                  </a:lnTo>
                  <a:lnTo>
                    <a:pt x="252" y="406"/>
                  </a:lnTo>
                  <a:lnTo>
                    <a:pt x="252" y="415"/>
                  </a:lnTo>
                  <a:lnTo>
                    <a:pt x="252" y="425"/>
                  </a:lnTo>
                  <a:lnTo>
                    <a:pt x="277" y="425"/>
                  </a:lnTo>
                  <a:lnTo>
                    <a:pt x="302" y="425"/>
                  </a:lnTo>
                  <a:lnTo>
                    <a:pt x="325" y="425"/>
                  </a:lnTo>
                  <a:lnTo>
                    <a:pt x="350" y="426"/>
                  </a:lnTo>
                  <a:lnTo>
                    <a:pt x="375" y="426"/>
                  </a:lnTo>
                  <a:lnTo>
                    <a:pt x="400" y="426"/>
                  </a:lnTo>
                  <a:lnTo>
                    <a:pt x="424" y="427"/>
                  </a:lnTo>
                  <a:lnTo>
                    <a:pt x="449" y="427"/>
                  </a:lnTo>
                  <a:lnTo>
                    <a:pt x="449" y="443"/>
                  </a:lnTo>
                  <a:lnTo>
                    <a:pt x="449" y="460"/>
                  </a:lnTo>
                  <a:lnTo>
                    <a:pt x="424" y="460"/>
                  </a:lnTo>
                  <a:lnTo>
                    <a:pt x="400" y="460"/>
                  </a:lnTo>
                  <a:lnTo>
                    <a:pt x="375" y="460"/>
                  </a:lnTo>
                  <a:lnTo>
                    <a:pt x="350" y="461"/>
                  </a:lnTo>
                  <a:lnTo>
                    <a:pt x="325" y="461"/>
                  </a:lnTo>
                  <a:lnTo>
                    <a:pt x="302" y="462"/>
                  </a:lnTo>
                  <a:lnTo>
                    <a:pt x="277" y="462"/>
                  </a:lnTo>
                  <a:lnTo>
                    <a:pt x="252" y="462"/>
                  </a:lnTo>
                  <a:lnTo>
                    <a:pt x="252" y="471"/>
                  </a:lnTo>
                  <a:lnTo>
                    <a:pt x="252" y="480"/>
                  </a:lnTo>
                  <a:lnTo>
                    <a:pt x="252" y="489"/>
                  </a:lnTo>
                  <a:lnTo>
                    <a:pt x="252" y="499"/>
                  </a:lnTo>
                  <a:lnTo>
                    <a:pt x="277" y="499"/>
                  </a:lnTo>
                  <a:lnTo>
                    <a:pt x="303" y="498"/>
                  </a:lnTo>
                  <a:lnTo>
                    <a:pt x="329" y="498"/>
                  </a:lnTo>
                  <a:lnTo>
                    <a:pt x="356" y="497"/>
                  </a:lnTo>
                  <a:lnTo>
                    <a:pt x="382" y="497"/>
                  </a:lnTo>
                  <a:lnTo>
                    <a:pt x="407" y="496"/>
                  </a:lnTo>
                  <a:lnTo>
                    <a:pt x="433" y="496"/>
                  </a:lnTo>
                  <a:lnTo>
                    <a:pt x="459" y="497"/>
                  </a:lnTo>
                  <a:lnTo>
                    <a:pt x="458" y="504"/>
                  </a:lnTo>
                  <a:lnTo>
                    <a:pt x="457" y="515"/>
                  </a:lnTo>
                  <a:lnTo>
                    <a:pt x="456" y="525"/>
                  </a:lnTo>
                  <a:lnTo>
                    <a:pt x="456" y="533"/>
                  </a:lnTo>
                  <a:lnTo>
                    <a:pt x="431" y="532"/>
                  </a:lnTo>
                  <a:lnTo>
                    <a:pt x="405" y="532"/>
                  </a:lnTo>
                  <a:lnTo>
                    <a:pt x="379" y="530"/>
                  </a:lnTo>
                  <a:lnTo>
                    <a:pt x="353" y="528"/>
                  </a:lnTo>
                  <a:lnTo>
                    <a:pt x="328" y="527"/>
                  </a:lnTo>
                  <a:lnTo>
                    <a:pt x="303" y="526"/>
                  </a:lnTo>
                  <a:lnTo>
                    <a:pt x="277" y="525"/>
                  </a:lnTo>
                  <a:lnTo>
                    <a:pt x="252" y="526"/>
                  </a:lnTo>
                  <a:lnTo>
                    <a:pt x="252" y="534"/>
                  </a:lnTo>
                  <a:lnTo>
                    <a:pt x="252" y="543"/>
                  </a:lnTo>
                  <a:lnTo>
                    <a:pt x="252" y="553"/>
                  </a:lnTo>
                  <a:lnTo>
                    <a:pt x="252" y="562"/>
                  </a:lnTo>
                  <a:lnTo>
                    <a:pt x="460" y="566"/>
                  </a:lnTo>
                  <a:lnTo>
                    <a:pt x="462" y="606"/>
                  </a:lnTo>
                  <a:lnTo>
                    <a:pt x="435" y="605"/>
                  </a:lnTo>
                  <a:lnTo>
                    <a:pt x="410" y="604"/>
                  </a:lnTo>
                  <a:lnTo>
                    <a:pt x="385" y="601"/>
                  </a:lnTo>
                  <a:lnTo>
                    <a:pt x="359" y="599"/>
                  </a:lnTo>
                  <a:lnTo>
                    <a:pt x="333" y="597"/>
                  </a:lnTo>
                  <a:lnTo>
                    <a:pt x="309" y="596"/>
                  </a:lnTo>
                  <a:lnTo>
                    <a:pt x="283" y="595"/>
                  </a:lnTo>
                  <a:lnTo>
                    <a:pt x="257" y="595"/>
                  </a:lnTo>
                  <a:lnTo>
                    <a:pt x="256" y="603"/>
                  </a:lnTo>
                  <a:lnTo>
                    <a:pt x="255" y="612"/>
                  </a:lnTo>
                  <a:lnTo>
                    <a:pt x="254" y="622"/>
                  </a:lnTo>
                  <a:lnTo>
                    <a:pt x="252" y="631"/>
                  </a:lnTo>
                  <a:lnTo>
                    <a:pt x="279" y="632"/>
                  </a:lnTo>
                  <a:lnTo>
                    <a:pt x="304" y="632"/>
                  </a:lnTo>
                  <a:lnTo>
                    <a:pt x="330" y="633"/>
                  </a:lnTo>
                  <a:lnTo>
                    <a:pt x="355" y="633"/>
                  </a:lnTo>
                  <a:lnTo>
                    <a:pt x="379" y="634"/>
                  </a:lnTo>
                  <a:lnTo>
                    <a:pt x="404" y="634"/>
                  </a:lnTo>
                  <a:lnTo>
                    <a:pt x="430" y="635"/>
                  </a:lnTo>
                  <a:lnTo>
                    <a:pt x="456" y="636"/>
                  </a:lnTo>
                  <a:lnTo>
                    <a:pt x="449" y="650"/>
                  </a:lnTo>
                  <a:lnTo>
                    <a:pt x="442" y="663"/>
                  </a:lnTo>
                  <a:lnTo>
                    <a:pt x="401" y="662"/>
                  </a:lnTo>
                  <a:lnTo>
                    <a:pt x="376" y="661"/>
                  </a:lnTo>
                  <a:lnTo>
                    <a:pt x="365" y="662"/>
                  </a:lnTo>
                  <a:lnTo>
                    <a:pt x="352" y="665"/>
                  </a:lnTo>
                  <a:lnTo>
                    <a:pt x="338" y="671"/>
                  </a:lnTo>
                  <a:lnTo>
                    <a:pt x="318" y="681"/>
                  </a:lnTo>
                  <a:lnTo>
                    <a:pt x="314" y="691"/>
                  </a:lnTo>
                  <a:lnTo>
                    <a:pt x="312" y="700"/>
                  </a:lnTo>
                  <a:lnTo>
                    <a:pt x="310" y="710"/>
                  </a:lnTo>
                  <a:lnTo>
                    <a:pt x="307" y="720"/>
                  </a:lnTo>
                  <a:lnTo>
                    <a:pt x="319" y="747"/>
                  </a:lnTo>
                  <a:lnTo>
                    <a:pt x="329" y="774"/>
                  </a:lnTo>
                  <a:lnTo>
                    <a:pt x="339" y="801"/>
                  </a:lnTo>
                  <a:lnTo>
                    <a:pt x="348" y="828"/>
                  </a:lnTo>
                  <a:lnTo>
                    <a:pt x="356" y="855"/>
                  </a:lnTo>
                  <a:lnTo>
                    <a:pt x="362" y="882"/>
                  </a:lnTo>
                  <a:lnTo>
                    <a:pt x="369" y="909"/>
                  </a:lnTo>
                  <a:lnTo>
                    <a:pt x="376" y="936"/>
                  </a:lnTo>
                  <a:lnTo>
                    <a:pt x="386" y="990"/>
                  </a:lnTo>
                  <a:lnTo>
                    <a:pt x="395" y="1044"/>
                  </a:lnTo>
                  <a:lnTo>
                    <a:pt x="401" y="1098"/>
                  </a:lnTo>
                  <a:lnTo>
                    <a:pt x="405" y="1153"/>
                  </a:lnTo>
                  <a:lnTo>
                    <a:pt x="409" y="1208"/>
                  </a:lnTo>
                  <a:lnTo>
                    <a:pt x="410" y="1263"/>
                  </a:lnTo>
                  <a:lnTo>
                    <a:pt x="411" y="1319"/>
                  </a:lnTo>
                  <a:lnTo>
                    <a:pt x="410" y="1375"/>
                  </a:lnTo>
                  <a:lnTo>
                    <a:pt x="409" y="1433"/>
                  </a:lnTo>
                  <a:lnTo>
                    <a:pt x="407" y="1491"/>
                  </a:lnTo>
                  <a:lnTo>
                    <a:pt x="406" y="1550"/>
                  </a:lnTo>
                  <a:lnTo>
                    <a:pt x="404" y="1610"/>
                  </a:lnTo>
                  <a:lnTo>
                    <a:pt x="378" y="1710"/>
                  </a:lnTo>
                  <a:lnTo>
                    <a:pt x="357" y="1786"/>
                  </a:lnTo>
                  <a:lnTo>
                    <a:pt x="341" y="1842"/>
                  </a:lnTo>
                  <a:lnTo>
                    <a:pt x="330" y="1881"/>
                  </a:lnTo>
                  <a:lnTo>
                    <a:pt x="325" y="1896"/>
                  </a:lnTo>
                  <a:lnTo>
                    <a:pt x="323" y="1908"/>
                  </a:lnTo>
                  <a:lnTo>
                    <a:pt x="321" y="1918"/>
                  </a:lnTo>
                  <a:lnTo>
                    <a:pt x="321" y="1927"/>
                  </a:lnTo>
                  <a:lnTo>
                    <a:pt x="321" y="1934"/>
                  </a:lnTo>
                  <a:lnTo>
                    <a:pt x="323" y="1940"/>
                  </a:lnTo>
                  <a:lnTo>
                    <a:pt x="325" y="1945"/>
                  </a:lnTo>
                  <a:lnTo>
                    <a:pt x="330" y="1952"/>
                  </a:lnTo>
                  <a:lnTo>
                    <a:pt x="349" y="1977"/>
                  </a:lnTo>
                  <a:lnTo>
                    <a:pt x="367" y="2000"/>
                  </a:lnTo>
                  <a:lnTo>
                    <a:pt x="383" y="2023"/>
                  </a:lnTo>
                  <a:lnTo>
                    <a:pt x="397" y="2044"/>
                  </a:lnTo>
                  <a:lnTo>
                    <a:pt x="410" y="2066"/>
                  </a:lnTo>
                  <a:lnTo>
                    <a:pt x="420" y="2085"/>
                  </a:lnTo>
                  <a:lnTo>
                    <a:pt x="429" y="2105"/>
                  </a:lnTo>
                  <a:lnTo>
                    <a:pt x="435" y="2125"/>
                  </a:lnTo>
                  <a:lnTo>
                    <a:pt x="440" y="2145"/>
                  </a:lnTo>
                  <a:lnTo>
                    <a:pt x="442" y="2167"/>
                  </a:lnTo>
                  <a:lnTo>
                    <a:pt x="442" y="2189"/>
                  </a:lnTo>
                  <a:lnTo>
                    <a:pt x="441" y="2213"/>
                  </a:lnTo>
                  <a:lnTo>
                    <a:pt x="437" y="2238"/>
                  </a:lnTo>
                  <a:lnTo>
                    <a:pt x="430" y="2265"/>
                  </a:lnTo>
                  <a:lnTo>
                    <a:pt x="422" y="2295"/>
                  </a:lnTo>
                  <a:lnTo>
                    <a:pt x="411" y="2326"/>
                  </a:lnTo>
                  <a:lnTo>
                    <a:pt x="404" y="2338"/>
                  </a:lnTo>
                  <a:lnTo>
                    <a:pt x="393" y="2355"/>
                  </a:lnTo>
                  <a:lnTo>
                    <a:pt x="377" y="2375"/>
                  </a:lnTo>
                  <a:lnTo>
                    <a:pt x="360" y="2398"/>
                  </a:lnTo>
                  <a:lnTo>
                    <a:pt x="343" y="2420"/>
                  </a:lnTo>
                  <a:lnTo>
                    <a:pt x="329" y="2443"/>
                  </a:lnTo>
                  <a:lnTo>
                    <a:pt x="323" y="2454"/>
                  </a:lnTo>
                  <a:lnTo>
                    <a:pt x="319" y="2463"/>
                  </a:lnTo>
                  <a:lnTo>
                    <a:pt x="314" y="2472"/>
                  </a:lnTo>
                  <a:lnTo>
                    <a:pt x="313" y="2480"/>
                  </a:lnTo>
                  <a:lnTo>
                    <a:pt x="305" y="2530"/>
                  </a:lnTo>
                  <a:lnTo>
                    <a:pt x="298" y="2582"/>
                  </a:lnTo>
                  <a:lnTo>
                    <a:pt x="292" y="2636"/>
                  </a:lnTo>
                  <a:lnTo>
                    <a:pt x="287" y="2691"/>
                  </a:lnTo>
                  <a:lnTo>
                    <a:pt x="283" y="2747"/>
                  </a:lnTo>
                  <a:lnTo>
                    <a:pt x="279" y="2804"/>
                  </a:lnTo>
                  <a:lnTo>
                    <a:pt x="276" y="2863"/>
                  </a:lnTo>
                  <a:lnTo>
                    <a:pt x="274" y="2922"/>
                  </a:lnTo>
                  <a:lnTo>
                    <a:pt x="270" y="3043"/>
                  </a:lnTo>
                  <a:lnTo>
                    <a:pt x="269" y="3167"/>
                  </a:lnTo>
                  <a:lnTo>
                    <a:pt x="268" y="3292"/>
                  </a:lnTo>
                  <a:lnTo>
                    <a:pt x="268" y="3417"/>
                  </a:lnTo>
                  <a:lnTo>
                    <a:pt x="269" y="3542"/>
                  </a:lnTo>
                  <a:lnTo>
                    <a:pt x="269" y="3667"/>
                  </a:lnTo>
                  <a:lnTo>
                    <a:pt x="269" y="3788"/>
                  </a:lnTo>
                  <a:lnTo>
                    <a:pt x="268" y="3907"/>
                  </a:lnTo>
                  <a:lnTo>
                    <a:pt x="265" y="4021"/>
                  </a:lnTo>
                  <a:lnTo>
                    <a:pt x="260" y="4131"/>
                  </a:lnTo>
                  <a:lnTo>
                    <a:pt x="257" y="4184"/>
                  </a:lnTo>
                  <a:lnTo>
                    <a:pt x="254" y="4236"/>
                  </a:lnTo>
                  <a:lnTo>
                    <a:pt x="249" y="4285"/>
                  </a:lnTo>
                  <a:lnTo>
                    <a:pt x="243" y="4333"/>
                  </a:lnTo>
                  <a:lnTo>
                    <a:pt x="258" y="4362"/>
                  </a:lnTo>
                  <a:lnTo>
                    <a:pt x="272" y="4387"/>
                  </a:lnTo>
                  <a:lnTo>
                    <a:pt x="283" y="4411"/>
                  </a:lnTo>
                  <a:lnTo>
                    <a:pt x="293" y="4432"/>
                  </a:lnTo>
                  <a:lnTo>
                    <a:pt x="301" y="4451"/>
                  </a:lnTo>
                  <a:lnTo>
                    <a:pt x="307" y="4468"/>
                  </a:lnTo>
                  <a:lnTo>
                    <a:pt x="312" y="4483"/>
                  </a:lnTo>
                  <a:lnTo>
                    <a:pt x="315" y="4495"/>
                  </a:lnTo>
                  <a:lnTo>
                    <a:pt x="318" y="4505"/>
                  </a:lnTo>
                  <a:lnTo>
                    <a:pt x="318" y="4513"/>
                  </a:lnTo>
                  <a:lnTo>
                    <a:pt x="316" y="4516"/>
                  </a:lnTo>
                  <a:lnTo>
                    <a:pt x="315" y="4519"/>
                  </a:lnTo>
                  <a:lnTo>
                    <a:pt x="314" y="4521"/>
                  </a:lnTo>
                  <a:lnTo>
                    <a:pt x="313" y="4522"/>
                  </a:lnTo>
                  <a:lnTo>
                    <a:pt x="311" y="4522"/>
                  </a:lnTo>
                  <a:lnTo>
                    <a:pt x="309" y="4523"/>
                  </a:lnTo>
                  <a:lnTo>
                    <a:pt x="306" y="4522"/>
                  </a:lnTo>
                  <a:lnTo>
                    <a:pt x="303" y="4521"/>
                  </a:lnTo>
                  <a:lnTo>
                    <a:pt x="296" y="4518"/>
                  </a:lnTo>
                  <a:lnTo>
                    <a:pt x="288" y="4511"/>
                  </a:lnTo>
                  <a:lnTo>
                    <a:pt x="278" y="4503"/>
                  </a:lnTo>
                  <a:lnTo>
                    <a:pt x="268" y="4495"/>
                  </a:lnTo>
                  <a:lnTo>
                    <a:pt x="258" y="4490"/>
                  </a:lnTo>
                  <a:lnTo>
                    <a:pt x="249" y="4485"/>
                  </a:lnTo>
                  <a:lnTo>
                    <a:pt x="240" y="4481"/>
                  </a:lnTo>
                  <a:lnTo>
                    <a:pt x="231" y="4477"/>
                  </a:lnTo>
                  <a:lnTo>
                    <a:pt x="222" y="4476"/>
                  </a:lnTo>
                  <a:lnTo>
                    <a:pt x="213" y="4474"/>
                  </a:lnTo>
                  <a:lnTo>
                    <a:pt x="204" y="4474"/>
                  </a:lnTo>
                  <a:lnTo>
                    <a:pt x="195" y="4474"/>
                  </a:lnTo>
                  <a:lnTo>
                    <a:pt x="187" y="4474"/>
                  </a:lnTo>
                  <a:lnTo>
                    <a:pt x="178" y="4475"/>
                  </a:lnTo>
                  <a:lnTo>
                    <a:pt x="163" y="4479"/>
                  </a:lnTo>
                  <a:lnTo>
                    <a:pt x="146" y="4484"/>
                  </a:lnTo>
                  <a:lnTo>
                    <a:pt x="114" y="4497"/>
                  </a:lnTo>
                  <a:lnTo>
                    <a:pt x="83" y="4511"/>
                  </a:lnTo>
                  <a:lnTo>
                    <a:pt x="67" y="4516"/>
                  </a:lnTo>
                  <a:lnTo>
                    <a:pt x="51" y="4521"/>
                  </a:lnTo>
                  <a:lnTo>
                    <a:pt x="36" y="4524"/>
                  </a:lnTo>
                  <a:lnTo>
                    <a:pt x="19" y="4524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54" name="Freeform 162"/>
            <p:cNvSpPr>
              <a:spLocks/>
            </p:cNvSpPr>
            <p:nvPr/>
          </p:nvSpPr>
          <p:spPr bwMode="auto">
            <a:xfrm>
              <a:off x="2054" y="741"/>
              <a:ext cx="95" cy="1160"/>
            </a:xfrm>
            <a:custGeom>
              <a:avLst/>
              <a:gdLst>
                <a:gd name="T0" fmla="*/ 258 w 379"/>
                <a:gd name="T1" fmla="*/ 4605 h 4642"/>
                <a:gd name="T2" fmla="*/ 210 w 379"/>
                <a:gd name="T3" fmla="*/ 4588 h 4642"/>
                <a:gd name="T4" fmla="*/ 142 w 379"/>
                <a:gd name="T5" fmla="*/ 4589 h 4642"/>
                <a:gd name="T6" fmla="*/ 40 w 379"/>
                <a:gd name="T7" fmla="*/ 4619 h 4642"/>
                <a:gd name="T8" fmla="*/ 0 w 379"/>
                <a:gd name="T9" fmla="*/ 4621 h 4642"/>
                <a:gd name="T10" fmla="*/ 13 w 379"/>
                <a:gd name="T11" fmla="*/ 4590 h 4642"/>
                <a:gd name="T12" fmla="*/ 102 w 379"/>
                <a:gd name="T13" fmla="*/ 4461 h 4642"/>
                <a:gd name="T14" fmla="*/ 128 w 379"/>
                <a:gd name="T15" fmla="*/ 4404 h 4642"/>
                <a:gd name="T16" fmla="*/ 129 w 379"/>
                <a:gd name="T17" fmla="*/ 4053 h 4642"/>
                <a:gd name="T18" fmla="*/ 133 w 379"/>
                <a:gd name="T19" fmla="*/ 3766 h 4642"/>
                <a:gd name="T20" fmla="*/ 146 w 379"/>
                <a:gd name="T21" fmla="*/ 3440 h 4642"/>
                <a:gd name="T22" fmla="*/ 111 w 379"/>
                <a:gd name="T23" fmla="*/ 3136 h 4642"/>
                <a:gd name="T24" fmla="*/ 79 w 379"/>
                <a:gd name="T25" fmla="*/ 2977 h 4642"/>
                <a:gd name="T26" fmla="*/ 91 w 379"/>
                <a:gd name="T27" fmla="*/ 2819 h 4642"/>
                <a:gd name="T28" fmla="*/ 162 w 379"/>
                <a:gd name="T29" fmla="*/ 2607 h 4642"/>
                <a:gd name="T30" fmla="*/ 205 w 379"/>
                <a:gd name="T31" fmla="*/ 2517 h 4642"/>
                <a:gd name="T32" fmla="*/ 225 w 379"/>
                <a:gd name="T33" fmla="*/ 2340 h 4642"/>
                <a:gd name="T34" fmla="*/ 232 w 379"/>
                <a:gd name="T35" fmla="*/ 2084 h 4642"/>
                <a:gd name="T36" fmla="*/ 204 w 379"/>
                <a:gd name="T37" fmla="*/ 1757 h 4642"/>
                <a:gd name="T38" fmla="*/ 187 w 379"/>
                <a:gd name="T39" fmla="*/ 1392 h 4642"/>
                <a:gd name="T40" fmla="*/ 195 w 379"/>
                <a:gd name="T41" fmla="*/ 1197 h 4642"/>
                <a:gd name="T42" fmla="*/ 221 w 379"/>
                <a:gd name="T43" fmla="*/ 1024 h 4642"/>
                <a:gd name="T44" fmla="*/ 271 w 379"/>
                <a:gd name="T45" fmla="*/ 888 h 4642"/>
                <a:gd name="T46" fmla="*/ 255 w 379"/>
                <a:gd name="T47" fmla="*/ 813 h 4642"/>
                <a:gd name="T48" fmla="*/ 210 w 379"/>
                <a:gd name="T49" fmla="*/ 784 h 4642"/>
                <a:gd name="T50" fmla="*/ 121 w 379"/>
                <a:gd name="T51" fmla="*/ 752 h 4642"/>
                <a:gd name="T52" fmla="*/ 102 w 379"/>
                <a:gd name="T53" fmla="*/ 609 h 4642"/>
                <a:gd name="T54" fmla="*/ 109 w 379"/>
                <a:gd name="T55" fmla="*/ 327 h 4642"/>
                <a:gd name="T56" fmla="*/ 137 w 379"/>
                <a:gd name="T57" fmla="*/ 165 h 4642"/>
                <a:gd name="T58" fmla="*/ 177 w 379"/>
                <a:gd name="T59" fmla="*/ 57 h 4642"/>
                <a:gd name="T60" fmla="*/ 250 w 379"/>
                <a:gd name="T61" fmla="*/ 3 h 4642"/>
                <a:gd name="T62" fmla="*/ 317 w 379"/>
                <a:gd name="T63" fmla="*/ 8 h 4642"/>
                <a:gd name="T64" fmla="*/ 352 w 379"/>
                <a:gd name="T65" fmla="*/ 57 h 4642"/>
                <a:gd name="T66" fmla="*/ 365 w 379"/>
                <a:gd name="T67" fmla="*/ 239 h 4642"/>
                <a:gd name="T68" fmla="*/ 359 w 379"/>
                <a:gd name="T69" fmla="*/ 775 h 4642"/>
                <a:gd name="T70" fmla="*/ 352 w 379"/>
                <a:gd name="T71" fmla="*/ 1312 h 4642"/>
                <a:gd name="T72" fmla="*/ 347 w 379"/>
                <a:gd name="T73" fmla="*/ 1847 h 4642"/>
                <a:gd name="T74" fmla="*/ 317 w 379"/>
                <a:gd name="T75" fmla="*/ 1967 h 4642"/>
                <a:gd name="T76" fmla="*/ 283 w 379"/>
                <a:gd name="T77" fmla="*/ 2088 h 4642"/>
                <a:gd name="T78" fmla="*/ 278 w 379"/>
                <a:gd name="T79" fmla="*/ 2216 h 4642"/>
                <a:gd name="T80" fmla="*/ 276 w 379"/>
                <a:gd name="T81" fmla="*/ 2411 h 4642"/>
                <a:gd name="T82" fmla="*/ 292 w 379"/>
                <a:gd name="T83" fmla="*/ 2532 h 4642"/>
                <a:gd name="T84" fmla="*/ 348 w 379"/>
                <a:gd name="T85" fmla="*/ 2743 h 4642"/>
                <a:gd name="T86" fmla="*/ 376 w 379"/>
                <a:gd name="T87" fmla="*/ 2883 h 4642"/>
                <a:gd name="T88" fmla="*/ 377 w 379"/>
                <a:gd name="T89" fmla="*/ 2984 h 4642"/>
                <a:gd name="T90" fmla="*/ 354 w 379"/>
                <a:gd name="T91" fmla="*/ 3091 h 4642"/>
                <a:gd name="T92" fmla="*/ 292 w 379"/>
                <a:gd name="T93" fmla="*/ 3206 h 4642"/>
                <a:gd name="T94" fmla="*/ 220 w 379"/>
                <a:gd name="T95" fmla="*/ 3320 h 4642"/>
                <a:gd name="T96" fmla="*/ 219 w 379"/>
                <a:gd name="T97" fmla="*/ 3621 h 4642"/>
                <a:gd name="T98" fmla="*/ 216 w 379"/>
                <a:gd name="T99" fmla="*/ 3961 h 4642"/>
                <a:gd name="T100" fmla="*/ 210 w 379"/>
                <a:gd name="T101" fmla="*/ 4303 h 4642"/>
                <a:gd name="T102" fmla="*/ 221 w 379"/>
                <a:gd name="T103" fmla="*/ 4481 h 4642"/>
                <a:gd name="T104" fmla="*/ 305 w 379"/>
                <a:gd name="T105" fmla="*/ 4631 h 4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9" h="4642">
                  <a:moveTo>
                    <a:pt x="296" y="4633"/>
                  </a:moveTo>
                  <a:lnTo>
                    <a:pt x="287" y="4624"/>
                  </a:lnTo>
                  <a:lnTo>
                    <a:pt x="277" y="4617"/>
                  </a:lnTo>
                  <a:lnTo>
                    <a:pt x="268" y="4610"/>
                  </a:lnTo>
                  <a:lnTo>
                    <a:pt x="258" y="4605"/>
                  </a:lnTo>
                  <a:lnTo>
                    <a:pt x="248" y="4599"/>
                  </a:lnTo>
                  <a:lnTo>
                    <a:pt x="239" y="4596"/>
                  </a:lnTo>
                  <a:lnTo>
                    <a:pt x="229" y="4592"/>
                  </a:lnTo>
                  <a:lnTo>
                    <a:pt x="219" y="4589"/>
                  </a:lnTo>
                  <a:lnTo>
                    <a:pt x="210" y="4588"/>
                  </a:lnTo>
                  <a:lnTo>
                    <a:pt x="200" y="4585"/>
                  </a:lnTo>
                  <a:lnTo>
                    <a:pt x="191" y="4585"/>
                  </a:lnTo>
                  <a:lnTo>
                    <a:pt x="180" y="4584"/>
                  </a:lnTo>
                  <a:lnTo>
                    <a:pt x="161" y="4585"/>
                  </a:lnTo>
                  <a:lnTo>
                    <a:pt x="142" y="4589"/>
                  </a:lnTo>
                  <a:lnTo>
                    <a:pt x="124" y="4592"/>
                  </a:lnTo>
                  <a:lnTo>
                    <a:pt x="106" y="4597"/>
                  </a:lnTo>
                  <a:lnTo>
                    <a:pt x="88" y="4602"/>
                  </a:lnTo>
                  <a:lnTo>
                    <a:pt x="72" y="4608"/>
                  </a:lnTo>
                  <a:lnTo>
                    <a:pt x="40" y="4619"/>
                  </a:lnTo>
                  <a:lnTo>
                    <a:pt x="11" y="4626"/>
                  </a:lnTo>
                  <a:lnTo>
                    <a:pt x="6" y="4627"/>
                  </a:lnTo>
                  <a:lnTo>
                    <a:pt x="3" y="4626"/>
                  </a:lnTo>
                  <a:lnTo>
                    <a:pt x="1" y="4625"/>
                  </a:lnTo>
                  <a:lnTo>
                    <a:pt x="0" y="4621"/>
                  </a:lnTo>
                  <a:lnTo>
                    <a:pt x="0" y="4618"/>
                  </a:lnTo>
                  <a:lnTo>
                    <a:pt x="1" y="4615"/>
                  </a:lnTo>
                  <a:lnTo>
                    <a:pt x="3" y="4609"/>
                  </a:lnTo>
                  <a:lnTo>
                    <a:pt x="5" y="4603"/>
                  </a:lnTo>
                  <a:lnTo>
                    <a:pt x="13" y="4590"/>
                  </a:lnTo>
                  <a:lnTo>
                    <a:pt x="23" y="4574"/>
                  </a:lnTo>
                  <a:lnTo>
                    <a:pt x="36" y="4557"/>
                  </a:lnTo>
                  <a:lnTo>
                    <a:pt x="48" y="4538"/>
                  </a:lnTo>
                  <a:lnTo>
                    <a:pt x="76" y="4499"/>
                  </a:lnTo>
                  <a:lnTo>
                    <a:pt x="102" y="4461"/>
                  </a:lnTo>
                  <a:lnTo>
                    <a:pt x="112" y="4442"/>
                  </a:lnTo>
                  <a:lnTo>
                    <a:pt x="121" y="4425"/>
                  </a:lnTo>
                  <a:lnTo>
                    <a:pt x="123" y="4417"/>
                  </a:lnTo>
                  <a:lnTo>
                    <a:pt x="125" y="4410"/>
                  </a:lnTo>
                  <a:lnTo>
                    <a:pt x="128" y="4404"/>
                  </a:lnTo>
                  <a:lnTo>
                    <a:pt x="128" y="4397"/>
                  </a:lnTo>
                  <a:lnTo>
                    <a:pt x="128" y="4295"/>
                  </a:lnTo>
                  <a:lnTo>
                    <a:pt x="129" y="4205"/>
                  </a:lnTo>
                  <a:lnTo>
                    <a:pt x="129" y="4125"/>
                  </a:lnTo>
                  <a:lnTo>
                    <a:pt x="129" y="4053"/>
                  </a:lnTo>
                  <a:lnTo>
                    <a:pt x="129" y="3989"/>
                  </a:lnTo>
                  <a:lnTo>
                    <a:pt x="130" y="3930"/>
                  </a:lnTo>
                  <a:lnTo>
                    <a:pt x="131" y="3874"/>
                  </a:lnTo>
                  <a:lnTo>
                    <a:pt x="132" y="3820"/>
                  </a:lnTo>
                  <a:lnTo>
                    <a:pt x="133" y="3766"/>
                  </a:lnTo>
                  <a:lnTo>
                    <a:pt x="134" y="3711"/>
                  </a:lnTo>
                  <a:lnTo>
                    <a:pt x="137" y="3652"/>
                  </a:lnTo>
                  <a:lnTo>
                    <a:pt x="139" y="3588"/>
                  </a:lnTo>
                  <a:lnTo>
                    <a:pt x="142" y="3519"/>
                  </a:lnTo>
                  <a:lnTo>
                    <a:pt x="146" y="3440"/>
                  </a:lnTo>
                  <a:lnTo>
                    <a:pt x="150" y="3353"/>
                  </a:lnTo>
                  <a:lnTo>
                    <a:pt x="155" y="3253"/>
                  </a:lnTo>
                  <a:lnTo>
                    <a:pt x="138" y="3211"/>
                  </a:lnTo>
                  <a:lnTo>
                    <a:pt x="123" y="3172"/>
                  </a:lnTo>
                  <a:lnTo>
                    <a:pt x="111" y="3136"/>
                  </a:lnTo>
                  <a:lnTo>
                    <a:pt x="101" y="3101"/>
                  </a:lnTo>
                  <a:lnTo>
                    <a:pt x="93" y="3069"/>
                  </a:lnTo>
                  <a:lnTo>
                    <a:pt x="86" y="3037"/>
                  </a:lnTo>
                  <a:lnTo>
                    <a:pt x="82" y="3007"/>
                  </a:lnTo>
                  <a:lnTo>
                    <a:pt x="79" y="2977"/>
                  </a:lnTo>
                  <a:lnTo>
                    <a:pt x="78" y="2946"/>
                  </a:lnTo>
                  <a:lnTo>
                    <a:pt x="79" y="2916"/>
                  </a:lnTo>
                  <a:lnTo>
                    <a:pt x="82" y="2886"/>
                  </a:lnTo>
                  <a:lnTo>
                    <a:pt x="85" y="2853"/>
                  </a:lnTo>
                  <a:lnTo>
                    <a:pt x="91" y="2819"/>
                  </a:lnTo>
                  <a:lnTo>
                    <a:pt x="97" y="2783"/>
                  </a:lnTo>
                  <a:lnTo>
                    <a:pt x="105" y="2746"/>
                  </a:lnTo>
                  <a:lnTo>
                    <a:pt x="114" y="2705"/>
                  </a:lnTo>
                  <a:lnTo>
                    <a:pt x="141" y="2650"/>
                  </a:lnTo>
                  <a:lnTo>
                    <a:pt x="162" y="2607"/>
                  </a:lnTo>
                  <a:lnTo>
                    <a:pt x="179" y="2576"/>
                  </a:lnTo>
                  <a:lnTo>
                    <a:pt x="193" y="2550"/>
                  </a:lnTo>
                  <a:lnTo>
                    <a:pt x="197" y="2539"/>
                  </a:lnTo>
                  <a:lnTo>
                    <a:pt x="202" y="2527"/>
                  </a:lnTo>
                  <a:lnTo>
                    <a:pt x="205" y="2517"/>
                  </a:lnTo>
                  <a:lnTo>
                    <a:pt x="209" y="2507"/>
                  </a:lnTo>
                  <a:lnTo>
                    <a:pt x="213" y="2483"/>
                  </a:lnTo>
                  <a:lnTo>
                    <a:pt x="216" y="2453"/>
                  </a:lnTo>
                  <a:lnTo>
                    <a:pt x="221" y="2395"/>
                  </a:lnTo>
                  <a:lnTo>
                    <a:pt x="225" y="2340"/>
                  </a:lnTo>
                  <a:lnTo>
                    <a:pt x="230" y="2285"/>
                  </a:lnTo>
                  <a:lnTo>
                    <a:pt x="232" y="2233"/>
                  </a:lnTo>
                  <a:lnTo>
                    <a:pt x="234" y="2182"/>
                  </a:lnTo>
                  <a:lnTo>
                    <a:pt x="234" y="2132"/>
                  </a:lnTo>
                  <a:lnTo>
                    <a:pt x="232" y="2084"/>
                  </a:lnTo>
                  <a:lnTo>
                    <a:pt x="229" y="2036"/>
                  </a:lnTo>
                  <a:lnTo>
                    <a:pt x="223" y="1974"/>
                  </a:lnTo>
                  <a:lnTo>
                    <a:pt x="216" y="1905"/>
                  </a:lnTo>
                  <a:lnTo>
                    <a:pt x="211" y="1834"/>
                  </a:lnTo>
                  <a:lnTo>
                    <a:pt x="204" y="1757"/>
                  </a:lnTo>
                  <a:lnTo>
                    <a:pt x="198" y="1679"/>
                  </a:lnTo>
                  <a:lnTo>
                    <a:pt x="193" y="1597"/>
                  </a:lnTo>
                  <a:lnTo>
                    <a:pt x="189" y="1516"/>
                  </a:lnTo>
                  <a:lnTo>
                    <a:pt x="187" y="1434"/>
                  </a:lnTo>
                  <a:lnTo>
                    <a:pt x="187" y="1392"/>
                  </a:lnTo>
                  <a:lnTo>
                    <a:pt x="187" y="1352"/>
                  </a:lnTo>
                  <a:lnTo>
                    <a:pt x="188" y="1313"/>
                  </a:lnTo>
                  <a:lnTo>
                    <a:pt x="189" y="1273"/>
                  </a:lnTo>
                  <a:lnTo>
                    <a:pt x="192" y="1235"/>
                  </a:lnTo>
                  <a:lnTo>
                    <a:pt x="195" y="1197"/>
                  </a:lnTo>
                  <a:lnTo>
                    <a:pt x="198" y="1160"/>
                  </a:lnTo>
                  <a:lnTo>
                    <a:pt x="203" y="1124"/>
                  </a:lnTo>
                  <a:lnTo>
                    <a:pt x="207" y="1089"/>
                  </a:lnTo>
                  <a:lnTo>
                    <a:pt x="214" y="1056"/>
                  </a:lnTo>
                  <a:lnTo>
                    <a:pt x="221" y="1024"/>
                  </a:lnTo>
                  <a:lnTo>
                    <a:pt x="229" y="994"/>
                  </a:lnTo>
                  <a:lnTo>
                    <a:pt x="238" y="965"/>
                  </a:lnTo>
                  <a:lnTo>
                    <a:pt x="248" y="938"/>
                  </a:lnTo>
                  <a:lnTo>
                    <a:pt x="259" y="912"/>
                  </a:lnTo>
                  <a:lnTo>
                    <a:pt x="271" y="888"/>
                  </a:lnTo>
                  <a:lnTo>
                    <a:pt x="270" y="868"/>
                  </a:lnTo>
                  <a:lnTo>
                    <a:pt x="268" y="851"/>
                  </a:lnTo>
                  <a:lnTo>
                    <a:pt x="265" y="835"/>
                  </a:lnTo>
                  <a:lnTo>
                    <a:pt x="260" y="823"/>
                  </a:lnTo>
                  <a:lnTo>
                    <a:pt x="255" y="813"/>
                  </a:lnTo>
                  <a:lnTo>
                    <a:pt x="248" y="804"/>
                  </a:lnTo>
                  <a:lnTo>
                    <a:pt x="240" y="797"/>
                  </a:lnTo>
                  <a:lnTo>
                    <a:pt x="230" y="792"/>
                  </a:lnTo>
                  <a:lnTo>
                    <a:pt x="220" y="787"/>
                  </a:lnTo>
                  <a:lnTo>
                    <a:pt x="210" y="784"/>
                  </a:lnTo>
                  <a:lnTo>
                    <a:pt x="197" y="780"/>
                  </a:lnTo>
                  <a:lnTo>
                    <a:pt x="184" y="778"/>
                  </a:lnTo>
                  <a:lnTo>
                    <a:pt x="157" y="773"/>
                  </a:lnTo>
                  <a:lnTo>
                    <a:pt x="125" y="767"/>
                  </a:lnTo>
                  <a:lnTo>
                    <a:pt x="121" y="752"/>
                  </a:lnTo>
                  <a:lnTo>
                    <a:pt x="118" y="737"/>
                  </a:lnTo>
                  <a:lnTo>
                    <a:pt x="114" y="719"/>
                  </a:lnTo>
                  <a:lnTo>
                    <a:pt x="111" y="700"/>
                  </a:lnTo>
                  <a:lnTo>
                    <a:pt x="105" y="657"/>
                  </a:lnTo>
                  <a:lnTo>
                    <a:pt x="102" y="609"/>
                  </a:lnTo>
                  <a:lnTo>
                    <a:pt x="100" y="556"/>
                  </a:lnTo>
                  <a:lnTo>
                    <a:pt x="98" y="501"/>
                  </a:lnTo>
                  <a:lnTo>
                    <a:pt x="100" y="444"/>
                  </a:lnTo>
                  <a:lnTo>
                    <a:pt x="103" y="385"/>
                  </a:lnTo>
                  <a:lnTo>
                    <a:pt x="109" y="327"/>
                  </a:lnTo>
                  <a:lnTo>
                    <a:pt x="115" y="271"/>
                  </a:lnTo>
                  <a:lnTo>
                    <a:pt x="120" y="243"/>
                  </a:lnTo>
                  <a:lnTo>
                    <a:pt x="125" y="216"/>
                  </a:lnTo>
                  <a:lnTo>
                    <a:pt x="131" y="190"/>
                  </a:lnTo>
                  <a:lnTo>
                    <a:pt x="137" y="165"/>
                  </a:lnTo>
                  <a:lnTo>
                    <a:pt x="143" y="140"/>
                  </a:lnTo>
                  <a:lnTo>
                    <a:pt x="151" y="118"/>
                  </a:lnTo>
                  <a:lnTo>
                    <a:pt x="159" y="97"/>
                  </a:lnTo>
                  <a:lnTo>
                    <a:pt x="168" y="76"/>
                  </a:lnTo>
                  <a:lnTo>
                    <a:pt x="177" y="57"/>
                  </a:lnTo>
                  <a:lnTo>
                    <a:pt x="187" y="41"/>
                  </a:lnTo>
                  <a:lnTo>
                    <a:pt x="198" y="26"/>
                  </a:lnTo>
                  <a:lnTo>
                    <a:pt x="210" y="14"/>
                  </a:lnTo>
                  <a:lnTo>
                    <a:pt x="231" y="7"/>
                  </a:lnTo>
                  <a:lnTo>
                    <a:pt x="250" y="3"/>
                  </a:lnTo>
                  <a:lnTo>
                    <a:pt x="267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7" y="3"/>
                  </a:lnTo>
                  <a:lnTo>
                    <a:pt x="317" y="8"/>
                  </a:lnTo>
                  <a:lnTo>
                    <a:pt x="326" y="14"/>
                  </a:lnTo>
                  <a:lnTo>
                    <a:pt x="334" y="23"/>
                  </a:lnTo>
                  <a:lnTo>
                    <a:pt x="342" y="32"/>
                  </a:lnTo>
                  <a:lnTo>
                    <a:pt x="348" y="44"/>
                  </a:lnTo>
                  <a:lnTo>
                    <a:pt x="352" y="57"/>
                  </a:lnTo>
                  <a:lnTo>
                    <a:pt x="357" y="73"/>
                  </a:lnTo>
                  <a:lnTo>
                    <a:pt x="360" y="91"/>
                  </a:lnTo>
                  <a:lnTo>
                    <a:pt x="363" y="111"/>
                  </a:lnTo>
                  <a:lnTo>
                    <a:pt x="367" y="133"/>
                  </a:lnTo>
                  <a:lnTo>
                    <a:pt x="365" y="239"/>
                  </a:lnTo>
                  <a:lnTo>
                    <a:pt x="363" y="347"/>
                  </a:lnTo>
                  <a:lnTo>
                    <a:pt x="362" y="454"/>
                  </a:lnTo>
                  <a:lnTo>
                    <a:pt x="361" y="560"/>
                  </a:lnTo>
                  <a:lnTo>
                    <a:pt x="360" y="668"/>
                  </a:lnTo>
                  <a:lnTo>
                    <a:pt x="359" y="775"/>
                  </a:lnTo>
                  <a:lnTo>
                    <a:pt x="358" y="883"/>
                  </a:lnTo>
                  <a:lnTo>
                    <a:pt x="356" y="989"/>
                  </a:lnTo>
                  <a:lnTo>
                    <a:pt x="354" y="1097"/>
                  </a:lnTo>
                  <a:lnTo>
                    <a:pt x="353" y="1204"/>
                  </a:lnTo>
                  <a:lnTo>
                    <a:pt x="352" y="1312"/>
                  </a:lnTo>
                  <a:lnTo>
                    <a:pt x="351" y="1418"/>
                  </a:lnTo>
                  <a:lnTo>
                    <a:pt x="350" y="1525"/>
                  </a:lnTo>
                  <a:lnTo>
                    <a:pt x="349" y="1633"/>
                  </a:lnTo>
                  <a:lnTo>
                    <a:pt x="348" y="1739"/>
                  </a:lnTo>
                  <a:lnTo>
                    <a:pt x="347" y="1847"/>
                  </a:lnTo>
                  <a:lnTo>
                    <a:pt x="344" y="1867"/>
                  </a:lnTo>
                  <a:lnTo>
                    <a:pt x="340" y="1887"/>
                  </a:lnTo>
                  <a:lnTo>
                    <a:pt x="335" y="1908"/>
                  </a:lnTo>
                  <a:lnTo>
                    <a:pt x="330" y="1928"/>
                  </a:lnTo>
                  <a:lnTo>
                    <a:pt x="317" y="1967"/>
                  </a:lnTo>
                  <a:lnTo>
                    <a:pt x="305" y="2006"/>
                  </a:lnTo>
                  <a:lnTo>
                    <a:pt x="298" y="2027"/>
                  </a:lnTo>
                  <a:lnTo>
                    <a:pt x="293" y="2047"/>
                  </a:lnTo>
                  <a:lnTo>
                    <a:pt x="287" y="2067"/>
                  </a:lnTo>
                  <a:lnTo>
                    <a:pt x="283" y="2088"/>
                  </a:lnTo>
                  <a:lnTo>
                    <a:pt x="279" y="2110"/>
                  </a:lnTo>
                  <a:lnTo>
                    <a:pt x="277" y="2131"/>
                  </a:lnTo>
                  <a:lnTo>
                    <a:pt x="276" y="2152"/>
                  </a:lnTo>
                  <a:lnTo>
                    <a:pt x="277" y="2175"/>
                  </a:lnTo>
                  <a:lnTo>
                    <a:pt x="278" y="2216"/>
                  </a:lnTo>
                  <a:lnTo>
                    <a:pt x="278" y="2257"/>
                  </a:lnTo>
                  <a:lnTo>
                    <a:pt x="277" y="2296"/>
                  </a:lnTo>
                  <a:lnTo>
                    <a:pt x="276" y="2335"/>
                  </a:lnTo>
                  <a:lnTo>
                    <a:pt x="276" y="2374"/>
                  </a:lnTo>
                  <a:lnTo>
                    <a:pt x="276" y="2411"/>
                  </a:lnTo>
                  <a:lnTo>
                    <a:pt x="277" y="2430"/>
                  </a:lnTo>
                  <a:lnTo>
                    <a:pt x="278" y="2449"/>
                  </a:lnTo>
                  <a:lnTo>
                    <a:pt x="280" y="2467"/>
                  </a:lnTo>
                  <a:lnTo>
                    <a:pt x="283" y="2486"/>
                  </a:lnTo>
                  <a:lnTo>
                    <a:pt x="292" y="2532"/>
                  </a:lnTo>
                  <a:lnTo>
                    <a:pt x="303" y="2576"/>
                  </a:lnTo>
                  <a:lnTo>
                    <a:pt x="314" y="2620"/>
                  </a:lnTo>
                  <a:lnTo>
                    <a:pt x="325" y="2661"/>
                  </a:lnTo>
                  <a:lnTo>
                    <a:pt x="337" y="2703"/>
                  </a:lnTo>
                  <a:lnTo>
                    <a:pt x="348" y="2743"/>
                  </a:lnTo>
                  <a:lnTo>
                    <a:pt x="358" y="2783"/>
                  </a:lnTo>
                  <a:lnTo>
                    <a:pt x="367" y="2823"/>
                  </a:lnTo>
                  <a:lnTo>
                    <a:pt x="370" y="2843"/>
                  </a:lnTo>
                  <a:lnTo>
                    <a:pt x="374" y="2863"/>
                  </a:lnTo>
                  <a:lnTo>
                    <a:pt x="376" y="2883"/>
                  </a:lnTo>
                  <a:lnTo>
                    <a:pt x="378" y="2902"/>
                  </a:lnTo>
                  <a:lnTo>
                    <a:pt x="379" y="2923"/>
                  </a:lnTo>
                  <a:lnTo>
                    <a:pt x="379" y="2943"/>
                  </a:lnTo>
                  <a:lnTo>
                    <a:pt x="379" y="2964"/>
                  </a:lnTo>
                  <a:lnTo>
                    <a:pt x="377" y="2984"/>
                  </a:lnTo>
                  <a:lnTo>
                    <a:pt x="375" y="3006"/>
                  </a:lnTo>
                  <a:lnTo>
                    <a:pt x="371" y="3026"/>
                  </a:lnTo>
                  <a:lnTo>
                    <a:pt x="367" y="3047"/>
                  </a:lnTo>
                  <a:lnTo>
                    <a:pt x="361" y="3070"/>
                  </a:lnTo>
                  <a:lnTo>
                    <a:pt x="354" y="3091"/>
                  </a:lnTo>
                  <a:lnTo>
                    <a:pt x="347" y="3114"/>
                  </a:lnTo>
                  <a:lnTo>
                    <a:pt x="337" y="3136"/>
                  </a:lnTo>
                  <a:lnTo>
                    <a:pt x="325" y="3160"/>
                  </a:lnTo>
                  <a:lnTo>
                    <a:pt x="308" y="3183"/>
                  </a:lnTo>
                  <a:lnTo>
                    <a:pt x="292" y="3206"/>
                  </a:lnTo>
                  <a:lnTo>
                    <a:pt x="275" y="3227"/>
                  </a:lnTo>
                  <a:lnTo>
                    <a:pt x="260" y="3248"/>
                  </a:lnTo>
                  <a:lnTo>
                    <a:pt x="246" y="3270"/>
                  </a:lnTo>
                  <a:lnTo>
                    <a:pt x="233" y="3294"/>
                  </a:lnTo>
                  <a:lnTo>
                    <a:pt x="220" y="3320"/>
                  </a:lnTo>
                  <a:lnTo>
                    <a:pt x="209" y="3349"/>
                  </a:lnTo>
                  <a:lnTo>
                    <a:pt x="212" y="3418"/>
                  </a:lnTo>
                  <a:lnTo>
                    <a:pt x="215" y="3485"/>
                  </a:lnTo>
                  <a:lnTo>
                    <a:pt x="217" y="3554"/>
                  </a:lnTo>
                  <a:lnTo>
                    <a:pt x="219" y="3621"/>
                  </a:lnTo>
                  <a:lnTo>
                    <a:pt x="220" y="3689"/>
                  </a:lnTo>
                  <a:lnTo>
                    <a:pt x="220" y="3758"/>
                  </a:lnTo>
                  <a:lnTo>
                    <a:pt x="219" y="3825"/>
                  </a:lnTo>
                  <a:lnTo>
                    <a:pt x="217" y="3894"/>
                  </a:lnTo>
                  <a:lnTo>
                    <a:pt x="216" y="3961"/>
                  </a:lnTo>
                  <a:lnTo>
                    <a:pt x="215" y="4030"/>
                  </a:lnTo>
                  <a:lnTo>
                    <a:pt x="213" y="4098"/>
                  </a:lnTo>
                  <a:lnTo>
                    <a:pt x="212" y="4166"/>
                  </a:lnTo>
                  <a:lnTo>
                    <a:pt x="211" y="4234"/>
                  </a:lnTo>
                  <a:lnTo>
                    <a:pt x="210" y="4303"/>
                  </a:lnTo>
                  <a:lnTo>
                    <a:pt x="209" y="4371"/>
                  </a:lnTo>
                  <a:lnTo>
                    <a:pt x="209" y="4439"/>
                  </a:lnTo>
                  <a:lnTo>
                    <a:pt x="210" y="4451"/>
                  </a:lnTo>
                  <a:lnTo>
                    <a:pt x="214" y="4465"/>
                  </a:lnTo>
                  <a:lnTo>
                    <a:pt x="221" y="4481"/>
                  </a:lnTo>
                  <a:lnTo>
                    <a:pt x="230" y="4499"/>
                  </a:lnTo>
                  <a:lnTo>
                    <a:pt x="250" y="4537"/>
                  </a:lnTo>
                  <a:lnTo>
                    <a:pt x="273" y="4575"/>
                  </a:lnTo>
                  <a:lnTo>
                    <a:pt x="293" y="4608"/>
                  </a:lnTo>
                  <a:lnTo>
                    <a:pt x="305" y="4631"/>
                  </a:lnTo>
                  <a:lnTo>
                    <a:pt x="308" y="4638"/>
                  </a:lnTo>
                  <a:lnTo>
                    <a:pt x="308" y="4642"/>
                  </a:lnTo>
                  <a:lnTo>
                    <a:pt x="304" y="4639"/>
                  </a:lnTo>
                  <a:lnTo>
                    <a:pt x="296" y="4633"/>
                  </a:lnTo>
                  <a:close/>
                </a:path>
              </a:pathLst>
            </a:custGeom>
            <a:solidFill>
              <a:srgbClr val="96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55" name="Freeform 163"/>
            <p:cNvSpPr>
              <a:spLocks/>
            </p:cNvSpPr>
            <p:nvPr/>
          </p:nvSpPr>
          <p:spPr bwMode="auto">
            <a:xfrm>
              <a:off x="2054" y="741"/>
              <a:ext cx="95" cy="1160"/>
            </a:xfrm>
            <a:custGeom>
              <a:avLst/>
              <a:gdLst>
                <a:gd name="T0" fmla="*/ 258 w 379"/>
                <a:gd name="T1" fmla="*/ 4605 h 4642"/>
                <a:gd name="T2" fmla="*/ 210 w 379"/>
                <a:gd name="T3" fmla="*/ 4588 h 4642"/>
                <a:gd name="T4" fmla="*/ 142 w 379"/>
                <a:gd name="T5" fmla="*/ 4589 h 4642"/>
                <a:gd name="T6" fmla="*/ 40 w 379"/>
                <a:gd name="T7" fmla="*/ 4619 h 4642"/>
                <a:gd name="T8" fmla="*/ 0 w 379"/>
                <a:gd name="T9" fmla="*/ 4621 h 4642"/>
                <a:gd name="T10" fmla="*/ 13 w 379"/>
                <a:gd name="T11" fmla="*/ 4590 h 4642"/>
                <a:gd name="T12" fmla="*/ 102 w 379"/>
                <a:gd name="T13" fmla="*/ 4461 h 4642"/>
                <a:gd name="T14" fmla="*/ 128 w 379"/>
                <a:gd name="T15" fmla="*/ 4404 h 4642"/>
                <a:gd name="T16" fmla="*/ 129 w 379"/>
                <a:gd name="T17" fmla="*/ 4053 h 4642"/>
                <a:gd name="T18" fmla="*/ 133 w 379"/>
                <a:gd name="T19" fmla="*/ 3766 h 4642"/>
                <a:gd name="T20" fmla="*/ 146 w 379"/>
                <a:gd name="T21" fmla="*/ 3440 h 4642"/>
                <a:gd name="T22" fmla="*/ 111 w 379"/>
                <a:gd name="T23" fmla="*/ 3136 h 4642"/>
                <a:gd name="T24" fmla="*/ 79 w 379"/>
                <a:gd name="T25" fmla="*/ 2977 h 4642"/>
                <a:gd name="T26" fmla="*/ 91 w 379"/>
                <a:gd name="T27" fmla="*/ 2819 h 4642"/>
                <a:gd name="T28" fmla="*/ 162 w 379"/>
                <a:gd name="T29" fmla="*/ 2607 h 4642"/>
                <a:gd name="T30" fmla="*/ 205 w 379"/>
                <a:gd name="T31" fmla="*/ 2517 h 4642"/>
                <a:gd name="T32" fmla="*/ 225 w 379"/>
                <a:gd name="T33" fmla="*/ 2340 h 4642"/>
                <a:gd name="T34" fmla="*/ 232 w 379"/>
                <a:gd name="T35" fmla="*/ 2084 h 4642"/>
                <a:gd name="T36" fmla="*/ 204 w 379"/>
                <a:gd name="T37" fmla="*/ 1757 h 4642"/>
                <a:gd name="T38" fmla="*/ 187 w 379"/>
                <a:gd name="T39" fmla="*/ 1392 h 4642"/>
                <a:gd name="T40" fmla="*/ 195 w 379"/>
                <a:gd name="T41" fmla="*/ 1197 h 4642"/>
                <a:gd name="T42" fmla="*/ 221 w 379"/>
                <a:gd name="T43" fmla="*/ 1024 h 4642"/>
                <a:gd name="T44" fmla="*/ 271 w 379"/>
                <a:gd name="T45" fmla="*/ 888 h 4642"/>
                <a:gd name="T46" fmla="*/ 255 w 379"/>
                <a:gd name="T47" fmla="*/ 813 h 4642"/>
                <a:gd name="T48" fmla="*/ 210 w 379"/>
                <a:gd name="T49" fmla="*/ 784 h 4642"/>
                <a:gd name="T50" fmla="*/ 121 w 379"/>
                <a:gd name="T51" fmla="*/ 752 h 4642"/>
                <a:gd name="T52" fmla="*/ 102 w 379"/>
                <a:gd name="T53" fmla="*/ 609 h 4642"/>
                <a:gd name="T54" fmla="*/ 109 w 379"/>
                <a:gd name="T55" fmla="*/ 327 h 4642"/>
                <a:gd name="T56" fmla="*/ 137 w 379"/>
                <a:gd name="T57" fmla="*/ 165 h 4642"/>
                <a:gd name="T58" fmla="*/ 177 w 379"/>
                <a:gd name="T59" fmla="*/ 57 h 4642"/>
                <a:gd name="T60" fmla="*/ 250 w 379"/>
                <a:gd name="T61" fmla="*/ 3 h 4642"/>
                <a:gd name="T62" fmla="*/ 317 w 379"/>
                <a:gd name="T63" fmla="*/ 8 h 4642"/>
                <a:gd name="T64" fmla="*/ 352 w 379"/>
                <a:gd name="T65" fmla="*/ 57 h 4642"/>
                <a:gd name="T66" fmla="*/ 365 w 379"/>
                <a:gd name="T67" fmla="*/ 239 h 4642"/>
                <a:gd name="T68" fmla="*/ 359 w 379"/>
                <a:gd name="T69" fmla="*/ 775 h 4642"/>
                <a:gd name="T70" fmla="*/ 352 w 379"/>
                <a:gd name="T71" fmla="*/ 1312 h 4642"/>
                <a:gd name="T72" fmla="*/ 347 w 379"/>
                <a:gd name="T73" fmla="*/ 1847 h 4642"/>
                <a:gd name="T74" fmla="*/ 317 w 379"/>
                <a:gd name="T75" fmla="*/ 1967 h 4642"/>
                <a:gd name="T76" fmla="*/ 283 w 379"/>
                <a:gd name="T77" fmla="*/ 2088 h 4642"/>
                <a:gd name="T78" fmla="*/ 278 w 379"/>
                <a:gd name="T79" fmla="*/ 2216 h 4642"/>
                <a:gd name="T80" fmla="*/ 276 w 379"/>
                <a:gd name="T81" fmla="*/ 2411 h 4642"/>
                <a:gd name="T82" fmla="*/ 292 w 379"/>
                <a:gd name="T83" fmla="*/ 2532 h 4642"/>
                <a:gd name="T84" fmla="*/ 348 w 379"/>
                <a:gd name="T85" fmla="*/ 2743 h 4642"/>
                <a:gd name="T86" fmla="*/ 376 w 379"/>
                <a:gd name="T87" fmla="*/ 2883 h 4642"/>
                <a:gd name="T88" fmla="*/ 377 w 379"/>
                <a:gd name="T89" fmla="*/ 2984 h 4642"/>
                <a:gd name="T90" fmla="*/ 354 w 379"/>
                <a:gd name="T91" fmla="*/ 3091 h 4642"/>
                <a:gd name="T92" fmla="*/ 292 w 379"/>
                <a:gd name="T93" fmla="*/ 3206 h 4642"/>
                <a:gd name="T94" fmla="*/ 220 w 379"/>
                <a:gd name="T95" fmla="*/ 3320 h 4642"/>
                <a:gd name="T96" fmla="*/ 219 w 379"/>
                <a:gd name="T97" fmla="*/ 3621 h 4642"/>
                <a:gd name="T98" fmla="*/ 216 w 379"/>
                <a:gd name="T99" fmla="*/ 3961 h 4642"/>
                <a:gd name="T100" fmla="*/ 210 w 379"/>
                <a:gd name="T101" fmla="*/ 4303 h 4642"/>
                <a:gd name="T102" fmla="*/ 221 w 379"/>
                <a:gd name="T103" fmla="*/ 4481 h 4642"/>
                <a:gd name="T104" fmla="*/ 305 w 379"/>
                <a:gd name="T105" fmla="*/ 4631 h 4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9" h="4642">
                  <a:moveTo>
                    <a:pt x="296" y="4633"/>
                  </a:moveTo>
                  <a:lnTo>
                    <a:pt x="287" y="4624"/>
                  </a:lnTo>
                  <a:lnTo>
                    <a:pt x="277" y="4617"/>
                  </a:lnTo>
                  <a:lnTo>
                    <a:pt x="268" y="4610"/>
                  </a:lnTo>
                  <a:lnTo>
                    <a:pt x="258" y="4605"/>
                  </a:lnTo>
                  <a:lnTo>
                    <a:pt x="248" y="4599"/>
                  </a:lnTo>
                  <a:lnTo>
                    <a:pt x="239" y="4596"/>
                  </a:lnTo>
                  <a:lnTo>
                    <a:pt x="229" y="4592"/>
                  </a:lnTo>
                  <a:lnTo>
                    <a:pt x="219" y="4589"/>
                  </a:lnTo>
                  <a:lnTo>
                    <a:pt x="210" y="4588"/>
                  </a:lnTo>
                  <a:lnTo>
                    <a:pt x="200" y="4585"/>
                  </a:lnTo>
                  <a:lnTo>
                    <a:pt x="191" y="4585"/>
                  </a:lnTo>
                  <a:lnTo>
                    <a:pt x="180" y="4584"/>
                  </a:lnTo>
                  <a:lnTo>
                    <a:pt x="161" y="4585"/>
                  </a:lnTo>
                  <a:lnTo>
                    <a:pt x="142" y="4589"/>
                  </a:lnTo>
                  <a:lnTo>
                    <a:pt x="124" y="4592"/>
                  </a:lnTo>
                  <a:lnTo>
                    <a:pt x="106" y="4597"/>
                  </a:lnTo>
                  <a:lnTo>
                    <a:pt x="88" y="4602"/>
                  </a:lnTo>
                  <a:lnTo>
                    <a:pt x="72" y="4608"/>
                  </a:lnTo>
                  <a:lnTo>
                    <a:pt x="40" y="4619"/>
                  </a:lnTo>
                  <a:lnTo>
                    <a:pt x="11" y="4626"/>
                  </a:lnTo>
                  <a:lnTo>
                    <a:pt x="6" y="4627"/>
                  </a:lnTo>
                  <a:lnTo>
                    <a:pt x="3" y="4626"/>
                  </a:lnTo>
                  <a:lnTo>
                    <a:pt x="1" y="4625"/>
                  </a:lnTo>
                  <a:lnTo>
                    <a:pt x="0" y="4621"/>
                  </a:lnTo>
                  <a:lnTo>
                    <a:pt x="0" y="4618"/>
                  </a:lnTo>
                  <a:lnTo>
                    <a:pt x="1" y="4615"/>
                  </a:lnTo>
                  <a:lnTo>
                    <a:pt x="3" y="4609"/>
                  </a:lnTo>
                  <a:lnTo>
                    <a:pt x="5" y="4603"/>
                  </a:lnTo>
                  <a:lnTo>
                    <a:pt x="13" y="4590"/>
                  </a:lnTo>
                  <a:lnTo>
                    <a:pt x="23" y="4574"/>
                  </a:lnTo>
                  <a:lnTo>
                    <a:pt x="36" y="4557"/>
                  </a:lnTo>
                  <a:lnTo>
                    <a:pt x="48" y="4538"/>
                  </a:lnTo>
                  <a:lnTo>
                    <a:pt x="76" y="4499"/>
                  </a:lnTo>
                  <a:lnTo>
                    <a:pt x="102" y="4461"/>
                  </a:lnTo>
                  <a:lnTo>
                    <a:pt x="112" y="4442"/>
                  </a:lnTo>
                  <a:lnTo>
                    <a:pt x="121" y="4425"/>
                  </a:lnTo>
                  <a:lnTo>
                    <a:pt x="123" y="4417"/>
                  </a:lnTo>
                  <a:lnTo>
                    <a:pt x="125" y="4410"/>
                  </a:lnTo>
                  <a:lnTo>
                    <a:pt x="128" y="4404"/>
                  </a:lnTo>
                  <a:lnTo>
                    <a:pt x="128" y="4397"/>
                  </a:lnTo>
                  <a:lnTo>
                    <a:pt x="128" y="4295"/>
                  </a:lnTo>
                  <a:lnTo>
                    <a:pt x="129" y="4205"/>
                  </a:lnTo>
                  <a:lnTo>
                    <a:pt x="129" y="4125"/>
                  </a:lnTo>
                  <a:lnTo>
                    <a:pt x="129" y="4053"/>
                  </a:lnTo>
                  <a:lnTo>
                    <a:pt x="129" y="3989"/>
                  </a:lnTo>
                  <a:lnTo>
                    <a:pt x="130" y="3930"/>
                  </a:lnTo>
                  <a:lnTo>
                    <a:pt x="131" y="3874"/>
                  </a:lnTo>
                  <a:lnTo>
                    <a:pt x="132" y="3820"/>
                  </a:lnTo>
                  <a:lnTo>
                    <a:pt x="133" y="3766"/>
                  </a:lnTo>
                  <a:lnTo>
                    <a:pt x="134" y="3711"/>
                  </a:lnTo>
                  <a:lnTo>
                    <a:pt x="137" y="3652"/>
                  </a:lnTo>
                  <a:lnTo>
                    <a:pt x="139" y="3588"/>
                  </a:lnTo>
                  <a:lnTo>
                    <a:pt x="142" y="3519"/>
                  </a:lnTo>
                  <a:lnTo>
                    <a:pt x="146" y="3440"/>
                  </a:lnTo>
                  <a:lnTo>
                    <a:pt x="150" y="3353"/>
                  </a:lnTo>
                  <a:lnTo>
                    <a:pt x="155" y="3253"/>
                  </a:lnTo>
                  <a:lnTo>
                    <a:pt x="138" y="3211"/>
                  </a:lnTo>
                  <a:lnTo>
                    <a:pt x="123" y="3172"/>
                  </a:lnTo>
                  <a:lnTo>
                    <a:pt x="111" y="3136"/>
                  </a:lnTo>
                  <a:lnTo>
                    <a:pt x="101" y="3101"/>
                  </a:lnTo>
                  <a:lnTo>
                    <a:pt x="93" y="3069"/>
                  </a:lnTo>
                  <a:lnTo>
                    <a:pt x="86" y="3037"/>
                  </a:lnTo>
                  <a:lnTo>
                    <a:pt x="82" y="3007"/>
                  </a:lnTo>
                  <a:lnTo>
                    <a:pt x="79" y="2977"/>
                  </a:lnTo>
                  <a:lnTo>
                    <a:pt x="78" y="2946"/>
                  </a:lnTo>
                  <a:lnTo>
                    <a:pt x="79" y="2916"/>
                  </a:lnTo>
                  <a:lnTo>
                    <a:pt x="82" y="2886"/>
                  </a:lnTo>
                  <a:lnTo>
                    <a:pt x="85" y="2853"/>
                  </a:lnTo>
                  <a:lnTo>
                    <a:pt x="91" y="2819"/>
                  </a:lnTo>
                  <a:lnTo>
                    <a:pt x="97" y="2783"/>
                  </a:lnTo>
                  <a:lnTo>
                    <a:pt x="105" y="2746"/>
                  </a:lnTo>
                  <a:lnTo>
                    <a:pt x="114" y="2705"/>
                  </a:lnTo>
                  <a:lnTo>
                    <a:pt x="141" y="2650"/>
                  </a:lnTo>
                  <a:lnTo>
                    <a:pt x="162" y="2607"/>
                  </a:lnTo>
                  <a:lnTo>
                    <a:pt x="179" y="2576"/>
                  </a:lnTo>
                  <a:lnTo>
                    <a:pt x="193" y="2550"/>
                  </a:lnTo>
                  <a:lnTo>
                    <a:pt x="197" y="2539"/>
                  </a:lnTo>
                  <a:lnTo>
                    <a:pt x="202" y="2527"/>
                  </a:lnTo>
                  <a:lnTo>
                    <a:pt x="205" y="2517"/>
                  </a:lnTo>
                  <a:lnTo>
                    <a:pt x="209" y="2507"/>
                  </a:lnTo>
                  <a:lnTo>
                    <a:pt x="213" y="2483"/>
                  </a:lnTo>
                  <a:lnTo>
                    <a:pt x="216" y="2453"/>
                  </a:lnTo>
                  <a:lnTo>
                    <a:pt x="221" y="2395"/>
                  </a:lnTo>
                  <a:lnTo>
                    <a:pt x="225" y="2340"/>
                  </a:lnTo>
                  <a:lnTo>
                    <a:pt x="230" y="2285"/>
                  </a:lnTo>
                  <a:lnTo>
                    <a:pt x="232" y="2233"/>
                  </a:lnTo>
                  <a:lnTo>
                    <a:pt x="234" y="2182"/>
                  </a:lnTo>
                  <a:lnTo>
                    <a:pt x="234" y="2132"/>
                  </a:lnTo>
                  <a:lnTo>
                    <a:pt x="232" y="2084"/>
                  </a:lnTo>
                  <a:lnTo>
                    <a:pt x="229" y="2036"/>
                  </a:lnTo>
                  <a:lnTo>
                    <a:pt x="223" y="1974"/>
                  </a:lnTo>
                  <a:lnTo>
                    <a:pt x="216" y="1905"/>
                  </a:lnTo>
                  <a:lnTo>
                    <a:pt x="211" y="1834"/>
                  </a:lnTo>
                  <a:lnTo>
                    <a:pt x="204" y="1757"/>
                  </a:lnTo>
                  <a:lnTo>
                    <a:pt x="198" y="1679"/>
                  </a:lnTo>
                  <a:lnTo>
                    <a:pt x="193" y="1597"/>
                  </a:lnTo>
                  <a:lnTo>
                    <a:pt x="189" y="1516"/>
                  </a:lnTo>
                  <a:lnTo>
                    <a:pt x="187" y="1434"/>
                  </a:lnTo>
                  <a:lnTo>
                    <a:pt x="187" y="1392"/>
                  </a:lnTo>
                  <a:lnTo>
                    <a:pt x="187" y="1352"/>
                  </a:lnTo>
                  <a:lnTo>
                    <a:pt x="188" y="1313"/>
                  </a:lnTo>
                  <a:lnTo>
                    <a:pt x="189" y="1273"/>
                  </a:lnTo>
                  <a:lnTo>
                    <a:pt x="192" y="1235"/>
                  </a:lnTo>
                  <a:lnTo>
                    <a:pt x="195" y="1197"/>
                  </a:lnTo>
                  <a:lnTo>
                    <a:pt x="198" y="1160"/>
                  </a:lnTo>
                  <a:lnTo>
                    <a:pt x="203" y="1124"/>
                  </a:lnTo>
                  <a:lnTo>
                    <a:pt x="207" y="1089"/>
                  </a:lnTo>
                  <a:lnTo>
                    <a:pt x="214" y="1056"/>
                  </a:lnTo>
                  <a:lnTo>
                    <a:pt x="221" y="1024"/>
                  </a:lnTo>
                  <a:lnTo>
                    <a:pt x="229" y="994"/>
                  </a:lnTo>
                  <a:lnTo>
                    <a:pt x="238" y="965"/>
                  </a:lnTo>
                  <a:lnTo>
                    <a:pt x="248" y="938"/>
                  </a:lnTo>
                  <a:lnTo>
                    <a:pt x="259" y="912"/>
                  </a:lnTo>
                  <a:lnTo>
                    <a:pt x="271" y="888"/>
                  </a:lnTo>
                  <a:lnTo>
                    <a:pt x="270" y="868"/>
                  </a:lnTo>
                  <a:lnTo>
                    <a:pt x="268" y="851"/>
                  </a:lnTo>
                  <a:lnTo>
                    <a:pt x="265" y="835"/>
                  </a:lnTo>
                  <a:lnTo>
                    <a:pt x="260" y="823"/>
                  </a:lnTo>
                  <a:lnTo>
                    <a:pt x="255" y="813"/>
                  </a:lnTo>
                  <a:lnTo>
                    <a:pt x="248" y="804"/>
                  </a:lnTo>
                  <a:lnTo>
                    <a:pt x="240" y="797"/>
                  </a:lnTo>
                  <a:lnTo>
                    <a:pt x="230" y="792"/>
                  </a:lnTo>
                  <a:lnTo>
                    <a:pt x="220" y="787"/>
                  </a:lnTo>
                  <a:lnTo>
                    <a:pt x="210" y="784"/>
                  </a:lnTo>
                  <a:lnTo>
                    <a:pt x="197" y="780"/>
                  </a:lnTo>
                  <a:lnTo>
                    <a:pt x="184" y="778"/>
                  </a:lnTo>
                  <a:lnTo>
                    <a:pt x="157" y="773"/>
                  </a:lnTo>
                  <a:lnTo>
                    <a:pt x="125" y="767"/>
                  </a:lnTo>
                  <a:lnTo>
                    <a:pt x="121" y="752"/>
                  </a:lnTo>
                  <a:lnTo>
                    <a:pt x="118" y="737"/>
                  </a:lnTo>
                  <a:lnTo>
                    <a:pt x="114" y="719"/>
                  </a:lnTo>
                  <a:lnTo>
                    <a:pt x="111" y="700"/>
                  </a:lnTo>
                  <a:lnTo>
                    <a:pt x="105" y="657"/>
                  </a:lnTo>
                  <a:lnTo>
                    <a:pt x="102" y="609"/>
                  </a:lnTo>
                  <a:lnTo>
                    <a:pt x="100" y="556"/>
                  </a:lnTo>
                  <a:lnTo>
                    <a:pt x="98" y="501"/>
                  </a:lnTo>
                  <a:lnTo>
                    <a:pt x="100" y="444"/>
                  </a:lnTo>
                  <a:lnTo>
                    <a:pt x="103" y="385"/>
                  </a:lnTo>
                  <a:lnTo>
                    <a:pt x="109" y="327"/>
                  </a:lnTo>
                  <a:lnTo>
                    <a:pt x="115" y="271"/>
                  </a:lnTo>
                  <a:lnTo>
                    <a:pt x="120" y="243"/>
                  </a:lnTo>
                  <a:lnTo>
                    <a:pt x="125" y="216"/>
                  </a:lnTo>
                  <a:lnTo>
                    <a:pt x="131" y="190"/>
                  </a:lnTo>
                  <a:lnTo>
                    <a:pt x="137" y="165"/>
                  </a:lnTo>
                  <a:lnTo>
                    <a:pt x="143" y="140"/>
                  </a:lnTo>
                  <a:lnTo>
                    <a:pt x="151" y="118"/>
                  </a:lnTo>
                  <a:lnTo>
                    <a:pt x="159" y="97"/>
                  </a:lnTo>
                  <a:lnTo>
                    <a:pt x="168" y="76"/>
                  </a:lnTo>
                  <a:lnTo>
                    <a:pt x="177" y="57"/>
                  </a:lnTo>
                  <a:lnTo>
                    <a:pt x="187" y="41"/>
                  </a:lnTo>
                  <a:lnTo>
                    <a:pt x="198" y="26"/>
                  </a:lnTo>
                  <a:lnTo>
                    <a:pt x="210" y="14"/>
                  </a:lnTo>
                  <a:lnTo>
                    <a:pt x="231" y="7"/>
                  </a:lnTo>
                  <a:lnTo>
                    <a:pt x="250" y="3"/>
                  </a:lnTo>
                  <a:lnTo>
                    <a:pt x="267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7" y="3"/>
                  </a:lnTo>
                  <a:lnTo>
                    <a:pt x="317" y="8"/>
                  </a:lnTo>
                  <a:lnTo>
                    <a:pt x="326" y="14"/>
                  </a:lnTo>
                  <a:lnTo>
                    <a:pt x="334" y="23"/>
                  </a:lnTo>
                  <a:lnTo>
                    <a:pt x="342" y="32"/>
                  </a:lnTo>
                  <a:lnTo>
                    <a:pt x="348" y="44"/>
                  </a:lnTo>
                  <a:lnTo>
                    <a:pt x="352" y="57"/>
                  </a:lnTo>
                  <a:lnTo>
                    <a:pt x="357" y="73"/>
                  </a:lnTo>
                  <a:lnTo>
                    <a:pt x="360" y="91"/>
                  </a:lnTo>
                  <a:lnTo>
                    <a:pt x="363" y="111"/>
                  </a:lnTo>
                  <a:lnTo>
                    <a:pt x="367" y="133"/>
                  </a:lnTo>
                  <a:lnTo>
                    <a:pt x="365" y="239"/>
                  </a:lnTo>
                  <a:lnTo>
                    <a:pt x="363" y="347"/>
                  </a:lnTo>
                  <a:lnTo>
                    <a:pt x="362" y="454"/>
                  </a:lnTo>
                  <a:lnTo>
                    <a:pt x="361" y="560"/>
                  </a:lnTo>
                  <a:lnTo>
                    <a:pt x="360" y="668"/>
                  </a:lnTo>
                  <a:lnTo>
                    <a:pt x="359" y="775"/>
                  </a:lnTo>
                  <a:lnTo>
                    <a:pt x="358" y="883"/>
                  </a:lnTo>
                  <a:lnTo>
                    <a:pt x="356" y="989"/>
                  </a:lnTo>
                  <a:lnTo>
                    <a:pt x="354" y="1097"/>
                  </a:lnTo>
                  <a:lnTo>
                    <a:pt x="353" y="1204"/>
                  </a:lnTo>
                  <a:lnTo>
                    <a:pt x="352" y="1312"/>
                  </a:lnTo>
                  <a:lnTo>
                    <a:pt x="351" y="1418"/>
                  </a:lnTo>
                  <a:lnTo>
                    <a:pt x="350" y="1525"/>
                  </a:lnTo>
                  <a:lnTo>
                    <a:pt x="349" y="1633"/>
                  </a:lnTo>
                  <a:lnTo>
                    <a:pt x="348" y="1739"/>
                  </a:lnTo>
                  <a:lnTo>
                    <a:pt x="347" y="1847"/>
                  </a:lnTo>
                  <a:lnTo>
                    <a:pt x="344" y="1867"/>
                  </a:lnTo>
                  <a:lnTo>
                    <a:pt x="340" y="1887"/>
                  </a:lnTo>
                  <a:lnTo>
                    <a:pt x="335" y="1908"/>
                  </a:lnTo>
                  <a:lnTo>
                    <a:pt x="330" y="1928"/>
                  </a:lnTo>
                  <a:lnTo>
                    <a:pt x="317" y="1967"/>
                  </a:lnTo>
                  <a:lnTo>
                    <a:pt x="305" y="2006"/>
                  </a:lnTo>
                  <a:lnTo>
                    <a:pt x="298" y="2027"/>
                  </a:lnTo>
                  <a:lnTo>
                    <a:pt x="293" y="2047"/>
                  </a:lnTo>
                  <a:lnTo>
                    <a:pt x="287" y="2067"/>
                  </a:lnTo>
                  <a:lnTo>
                    <a:pt x="283" y="2088"/>
                  </a:lnTo>
                  <a:lnTo>
                    <a:pt x="279" y="2110"/>
                  </a:lnTo>
                  <a:lnTo>
                    <a:pt x="277" y="2131"/>
                  </a:lnTo>
                  <a:lnTo>
                    <a:pt x="276" y="2152"/>
                  </a:lnTo>
                  <a:lnTo>
                    <a:pt x="277" y="2175"/>
                  </a:lnTo>
                  <a:lnTo>
                    <a:pt x="278" y="2216"/>
                  </a:lnTo>
                  <a:lnTo>
                    <a:pt x="278" y="2257"/>
                  </a:lnTo>
                  <a:lnTo>
                    <a:pt x="277" y="2296"/>
                  </a:lnTo>
                  <a:lnTo>
                    <a:pt x="276" y="2335"/>
                  </a:lnTo>
                  <a:lnTo>
                    <a:pt x="276" y="2374"/>
                  </a:lnTo>
                  <a:lnTo>
                    <a:pt x="276" y="2411"/>
                  </a:lnTo>
                  <a:lnTo>
                    <a:pt x="277" y="2430"/>
                  </a:lnTo>
                  <a:lnTo>
                    <a:pt x="278" y="2449"/>
                  </a:lnTo>
                  <a:lnTo>
                    <a:pt x="280" y="2467"/>
                  </a:lnTo>
                  <a:lnTo>
                    <a:pt x="283" y="2486"/>
                  </a:lnTo>
                  <a:lnTo>
                    <a:pt x="292" y="2532"/>
                  </a:lnTo>
                  <a:lnTo>
                    <a:pt x="303" y="2576"/>
                  </a:lnTo>
                  <a:lnTo>
                    <a:pt x="314" y="2620"/>
                  </a:lnTo>
                  <a:lnTo>
                    <a:pt x="325" y="2661"/>
                  </a:lnTo>
                  <a:lnTo>
                    <a:pt x="337" y="2703"/>
                  </a:lnTo>
                  <a:lnTo>
                    <a:pt x="348" y="2743"/>
                  </a:lnTo>
                  <a:lnTo>
                    <a:pt x="358" y="2783"/>
                  </a:lnTo>
                  <a:lnTo>
                    <a:pt x="367" y="2823"/>
                  </a:lnTo>
                  <a:lnTo>
                    <a:pt x="370" y="2843"/>
                  </a:lnTo>
                  <a:lnTo>
                    <a:pt x="374" y="2863"/>
                  </a:lnTo>
                  <a:lnTo>
                    <a:pt x="376" y="2883"/>
                  </a:lnTo>
                  <a:lnTo>
                    <a:pt x="378" y="2902"/>
                  </a:lnTo>
                  <a:lnTo>
                    <a:pt x="379" y="2923"/>
                  </a:lnTo>
                  <a:lnTo>
                    <a:pt x="379" y="2943"/>
                  </a:lnTo>
                  <a:lnTo>
                    <a:pt x="379" y="2964"/>
                  </a:lnTo>
                  <a:lnTo>
                    <a:pt x="377" y="2984"/>
                  </a:lnTo>
                  <a:lnTo>
                    <a:pt x="375" y="3006"/>
                  </a:lnTo>
                  <a:lnTo>
                    <a:pt x="371" y="3026"/>
                  </a:lnTo>
                  <a:lnTo>
                    <a:pt x="367" y="3047"/>
                  </a:lnTo>
                  <a:lnTo>
                    <a:pt x="361" y="3070"/>
                  </a:lnTo>
                  <a:lnTo>
                    <a:pt x="354" y="3091"/>
                  </a:lnTo>
                  <a:lnTo>
                    <a:pt x="347" y="3114"/>
                  </a:lnTo>
                  <a:lnTo>
                    <a:pt x="337" y="3136"/>
                  </a:lnTo>
                  <a:lnTo>
                    <a:pt x="325" y="3160"/>
                  </a:lnTo>
                  <a:lnTo>
                    <a:pt x="308" y="3183"/>
                  </a:lnTo>
                  <a:lnTo>
                    <a:pt x="292" y="3206"/>
                  </a:lnTo>
                  <a:lnTo>
                    <a:pt x="275" y="3227"/>
                  </a:lnTo>
                  <a:lnTo>
                    <a:pt x="260" y="3248"/>
                  </a:lnTo>
                  <a:lnTo>
                    <a:pt x="246" y="3270"/>
                  </a:lnTo>
                  <a:lnTo>
                    <a:pt x="233" y="3294"/>
                  </a:lnTo>
                  <a:lnTo>
                    <a:pt x="220" y="3320"/>
                  </a:lnTo>
                  <a:lnTo>
                    <a:pt x="209" y="3349"/>
                  </a:lnTo>
                  <a:lnTo>
                    <a:pt x="212" y="3418"/>
                  </a:lnTo>
                  <a:lnTo>
                    <a:pt x="215" y="3485"/>
                  </a:lnTo>
                  <a:lnTo>
                    <a:pt x="217" y="3554"/>
                  </a:lnTo>
                  <a:lnTo>
                    <a:pt x="219" y="3621"/>
                  </a:lnTo>
                  <a:lnTo>
                    <a:pt x="220" y="3689"/>
                  </a:lnTo>
                  <a:lnTo>
                    <a:pt x="220" y="3758"/>
                  </a:lnTo>
                  <a:lnTo>
                    <a:pt x="219" y="3825"/>
                  </a:lnTo>
                  <a:lnTo>
                    <a:pt x="217" y="3894"/>
                  </a:lnTo>
                  <a:lnTo>
                    <a:pt x="216" y="3961"/>
                  </a:lnTo>
                  <a:lnTo>
                    <a:pt x="215" y="4030"/>
                  </a:lnTo>
                  <a:lnTo>
                    <a:pt x="213" y="4098"/>
                  </a:lnTo>
                  <a:lnTo>
                    <a:pt x="212" y="4166"/>
                  </a:lnTo>
                  <a:lnTo>
                    <a:pt x="211" y="4234"/>
                  </a:lnTo>
                  <a:lnTo>
                    <a:pt x="210" y="4303"/>
                  </a:lnTo>
                  <a:lnTo>
                    <a:pt x="209" y="4371"/>
                  </a:lnTo>
                  <a:lnTo>
                    <a:pt x="209" y="4439"/>
                  </a:lnTo>
                  <a:lnTo>
                    <a:pt x="210" y="4451"/>
                  </a:lnTo>
                  <a:lnTo>
                    <a:pt x="214" y="4465"/>
                  </a:lnTo>
                  <a:lnTo>
                    <a:pt x="221" y="4481"/>
                  </a:lnTo>
                  <a:lnTo>
                    <a:pt x="230" y="4499"/>
                  </a:lnTo>
                  <a:lnTo>
                    <a:pt x="250" y="4537"/>
                  </a:lnTo>
                  <a:lnTo>
                    <a:pt x="273" y="4575"/>
                  </a:lnTo>
                  <a:lnTo>
                    <a:pt x="293" y="4608"/>
                  </a:lnTo>
                  <a:lnTo>
                    <a:pt x="305" y="4631"/>
                  </a:lnTo>
                  <a:lnTo>
                    <a:pt x="308" y="4638"/>
                  </a:lnTo>
                  <a:lnTo>
                    <a:pt x="308" y="4642"/>
                  </a:lnTo>
                  <a:lnTo>
                    <a:pt x="304" y="4639"/>
                  </a:lnTo>
                  <a:lnTo>
                    <a:pt x="296" y="4633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56" name="Freeform 164"/>
            <p:cNvSpPr>
              <a:spLocks/>
            </p:cNvSpPr>
            <p:nvPr/>
          </p:nvSpPr>
          <p:spPr bwMode="auto">
            <a:xfrm>
              <a:off x="2574" y="739"/>
              <a:ext cx="118" cy="1163"/>
            </a:xfrm>
            <a:custGeom>
              <a:avLst/>
              <a:gdLst>
                <a:gd name="T0" fmla="*/ 251 w 472"/>
                <a:gd name="T1" fmla="*/ 4627 h 4650"/>
                <a:gd name="T2" fmla="*/ 187 w 472"/>
                <a:gd name="T3" fmla="*/ 4621 h 4650"/>
                <a:gd name="T4" fmla="*/ 33 w 472"/>
                <a:gd name="T5" fmla="*/ 4643 h 4650"/>
                <a:gd name="T6" fmla="*/ 33 w 472"/>
                <a:gd name="T7" fmla="*/ 4601 h 4650"/>
                <a:gd name="T8" fmla="*/ 111 w 472"/>
                <a:gd name="T9" fmla="*/ 4498 h 4650"/>
                <a:gd name="T10" fmla="*/ 144 w 472"/>
                <a:gd name="T11" fmla="*/ 4418 h 4650"/>
                <a:gd name="T12" fmla="*/ 153 w 472"/>
                <a:gd name="T13" fmla="*/ 4128 h 4650"/>
                <a:gd name="T14" fmla="*/ 158 w 472"/>
                <a:gd name="T15" fmla="*/ 3791 h 4650"/>
                <a:gd name="T16" fmla="*/ 174 w 472"/>
                <a:gd name="T17" fmla="*/ 3462 h 4650"/>
                <a:gd name="T18" fmla="*/ 143 w 472"/>
                <a:gd name="T19" fmla="*/ 3158 h 4650"/>
                <a:gd name="T20" fmla="*/ 111 w 472"/>
                <a:gd name="T21" fmla="*/ 2952 h 4650"/>
                <a:gd name="T22" fmla="*/ 114 w 472"/>
                <a:gd name="T23" fmla="*/ 2830 h 4650"/>
                <a:gd name="T24" fmla="*/ 136 w 472"/>
                <a:gd name="T25" fmla="*/ 2705 h 4650"/>
                <a:gd name="T26" fmla="*/ 182 w 472"/>
                <a:gd name="T27" fmla="*/ 2573 h 4650"/>
                <a:gd name="T28" fmla="*/ 228 w 472"/>
                <a:gd name="T29" fmla="*/ 2374 h 4650"/>
                <a:gd name="T30" fmla="*/ 245 w 472"/>
                <a:gd name="T31" fmla="*/ 2125 h 4650"/>
                <a:gd name="T32" fmla="*/ 235 w 472"/>
                <a:gd name="T33" fmla="*/ 2013 h 4650"/>
                <a:gd name="T34" fmla="*/ 206 w 472"/>
                <a:gd name="T35" fmla="*/ 1922 h 4650"/>
                <a:gd name="T36" fmla="*/ 196 w 472"/>
                <a:gd name="T37" fmla="*/ 1449 h 4650"/>
                <a:gd name="T38" fmla="*/ 196 w 472"/>
                <a:gd name="T39" fmla="*/ 900 h 4650"/>
                <a:gd name="T40" fmla="*/ 225 w 472"/>
                <a:gd name="T41" fmla="*/ 359 h 4650"/>
                <a:gd name="T42" fmla="*/ 260 w 472"/>
                <a:gd name="T43" fmla="*/ 119 h 4650"/>
                <a:gd name="T44" fmla="*/ 359 w 472"/>
                <a:gd name="T45" fmla="*/ 5 h 4650"/>
                <a:gd name="T46" fmla="*/ 405 w 472"/>
                <a:gd name="T47" fmla="*/ 1 h 4650"/>
                <a:gd name="T48" fmla="*/ 448 w 472"/>
                <a:gd name="T49" fmla="*/ 46 h 4650"/>
                <a:gd name="T50" fmla="*/ 471 w 472"/>
                <a:gd name="T51" fmla="*/ 220 h 4650"/>
                <a:gd name="T52" fmla="*/ 464 w 472"/>
                <a:gd name="T53" fmla="*/ 469 h 4650"/>
                <a:gd name="T54" fmla="*/ 434 w 472"/>
                <a:gd name="T55" fmla="*/ 771 h 4650"/>
                <a:gd name="T56" fmla="*/ 347 w 472"/>
                <a:gd name="T57" fmla="*/ 789 h 4650"/>
                <a:gd name="T58" fmla="*/ 278 w 472"/>
                <a:gd name="T59" fmla="*/ 830 h 4650"/>
                <a:gd name="T60" fmla="*/ 309 w 472"/>
                <a:gd name="T61" fmla="*/ 903 h 4650"/>
                <a:gd name="T62" fmla="*/ 366 w 472"/>
                <a:gd name="T63" fmla="*/ 938 h 4650"/>
                <a:gd name="T64" fmla="*/ 389 w 472"/>
                <a:gd name="T65" fmla="*/ 1107 h 4650"/>
                <a:gd name="T66" fmla="*/ 391 w 472"/>
                <a:gd name="T67" fmla="*/ 1373 h 4650"/>
                <a:gd name="T68" fmla="*/ 380 w 472"/>
                <a:gd name="T69" fmla="*/ 1639 h 4650"/>
                <a:gd name="T70" fmla="*/ 362 w 472"/>
                <a:gd name="T71" fmla="*/ 1877 h 4650"/>
                <a:gd name="T72" fmla="*/ 345 w 472"/>
                <a:gd name="T73" fmla="*/ 1983 h 4650"/>
                <a:gd name="T74" fmla="*/ 316 w 472"/>
                <a:gd name="T75" fmla="*/ 2060 h 4650"/>
                <a:gd name="T76" fmla="*/ 302 w 472"/>
                <a:gd name="T77" fmla="*/ 2244 h 4650"/>
                <a:gd name="T78" fmla="*/ 310 w 472"/>
                <a:gd name="T79" fmla="*/ 2472 h 4650"/>
                <a:gd name="T80" fmla="*/ 357 w 472"/>
                <a:gd name="T81" fmla="*/ 2636 h 4650"/>
                <a:gd name="T82" fmla="*/ 397 w 472"/>
                <a:gd name="T83" fmla="*/ 2812 h 4650"/>
                <a:gd name="T84" fmla="*/ 398 w 472"/>
                <a:gd name="T85" fmla="*/ 2980 h 4650"/>
                <a:gd name="T86" fmla="*/ 374 w 472"/>
                <a:gd name="T87" fmla="*/ 3088 h 4650"/>
                <a:gd name="T88" fmla="*/ 273 w 472"/>
                <a:gd name="T89" fmla="*/ 3330 h 4650"/>
                <a:gd name="T90" fmla="*/ 245 w 472"/>
                <a:gd name="T91" fmla="*/ 3415 h 4650"/>
                <a:gd name="T92" fmla="*/ 247 w 472"/>
                <a:gd name="T93" fmla="*/ 3686 h 4650"/>
                <a:gd name="T94" fmla="*/ 238 w 472"/>
                <a:gd name="T95" fmla="*/ 4017 h 4650"/>
                <a:gd name="T96" fmla="*/ 239 w 472"/>
                <a:gd name="T97" fmla="*/ 4352 h 4650"/>
                <a:gd name="T98" fmla="*/ 256 w 472"/>
                <a:gd name="T99" fmla="*/ 4521 h 4650"/>
                <a:gd name="T100" fmla="*/ 295 w 472"/>
                <a:gd name="T101" fmla="*/ 4642 h 4650"/>
                <a:gd name="T102" fmla="*/ 290 w 472"/>
                <a:gd name="T103" fmla="*/ 4650 h 4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2" h="4650">
                  <a:moveTo>
                    <a:pt x="281" y="4644"/>
                  </a:moveTo>
                  <a:lnTo>
                    <a:pt x="274" y="4639"/>
                  </a:lnTo>
                  <a:lnTo>
                    <a:pt x="268" y="4634"/>
                  </a:lnTo>
                  <a:lnTo>
                    <a:pt x="260" y="4631"/>
                  </a:lnTo>
                  <a:lnTo>
                    <a:pt x="251" y="4627"/>
                  </a:lnTo>
                  <a:lnTo>
                    <a:pt x="241" y="4625"/>
                  </a:lnTo>
                  <a:lnTo>
                    <a:pt x="231" y="4623"/>
                  </a:lnTo>
                  <a:lnTo>
                    <a:pt x="220" y="4622"/>
                  </a:lnTo>
                  <a:lnTo>
                    <a:pt x="209" y="4621"/>
                  </a:lnTo>
                  <a:lnTo>
                    <a:pt x="187" y="4621"/>
                  </a:lnTo>
                  <a:lnTo>
                    <a:pt x="162" y="4622"/>
                  </a:lnTo>
                  <a:lnTo>
                    <a:pt x="138" y="4624"/>
                  </a:lnTo>
                  <a:lnTo>
                    <a:pt x="115" y="4627"/>
                  </a:lnTo>
                  <a:lnTo>
                    <a:pt x="70" y="4635"/>
                  </a:lnTo>
                  <a:lnTo>
                    <a:pt x="33" y="4643"/>
                  </a:lnTo>
                  <a:lnTo>
                    <a:pt x="8" y="4648"/>
                  </a:lnTo>
                  <a:lnTo>
                    <a:pt x="0" y="4649"/>
                  </a:lnTo>
                  <a:lnTo>
                    <a:pt x="10" y="4632"/>
                  </a:lnTo>
                  <a:lnTo>
                    <a:pt x="22" y="4616"/>
                  </a:lnTo>
                  <a:lnTo>
                    <a:pt x="33" y="4601"/>
                  </a:lnTo>
                  <a:lnTo>
                    <a:pt x="44" y="4586"/>
                  </a:lnTo>
                  <a:lnTo>
                    <a:pt x="68" y="4557"/>
                  </a:lnTo>
                  <a:lnTo>
                    <a:pt x="91" y="4528"/>
                  </a:lnTo>
                  <a:lnTo>
                    <a:pt x="101" y="4513"/>
                  </a:lnTo>
                  <a:lnTo>
                    <a:pt x="111" y="4498"/>
                  </a:lnTo>
                  <a:lnTo>
                    <a:pt x="120" y="4483"/>
                  </a:lnTo>
                  <a:lnTo>
                    <a:pt x="128" y="4467"/>
                  </a:lnTo>
                  <a:lnTo>
                    <a:pt x="135" y="4451"/>
                  </a:lnTo>
                  <a:lnTo>
                    <a:pt x="141" y="4434"/>
                  </a:lnTo>
                  <a:lnTo>
                    <a:pt x="144" y="4418"/>
                  </a:lnTo>
                  <a:lnTo>
                    <a:pt x="145" y="4398"/>
                  </a:lnTo>
                  <a:lnTo>
                    <a:pt x="149" y="4331"/>
                  </a:lnTo>
                  <a:lnTo>
                    <a:pt x="151" y="4264"/>
                  </a:lnTo>
                  <a:lnTo>
                    <a:pt x="152" y="4195"/>
                  </a:lnTo>
                  <a:lnTo>
                    <a:pt x="153" y="4128"/>
                  </a:lnTo>
                  <a:lnTo>
                    <a:pt x="154" y="4061"/>
                  </a:lnTo>
                  <a:lnTo>
                    <a:pt x="155" y="3993"/>
                  </a:lnTo>
                  <a:lnTo>
                    <a:pt x="155" y="3926"/>
                  </a:lnTo>
                  <a:lnTo>
                    <a:pt x="156" y="3858"/>
                  </a:lnTo>
                  <a:lnTo>
                    <a:pt x="158" y="3791"/>
                  </a:lnTo>
                  <a:lnTo>
                    <a:pt x="160" y="3725"/>
                  </a:lnTo>
                  <a:lnTo>
                    <a:pt x="162" y="3659"/>
                  </a:lnTo>
                  <a:lnTo>
                    <a:pt x="165" y="3592"/>
                  </a:lnTo>
                  <a:lnTo>
                    <a:pt x="169" y="3527"/>
                  </a:lnTo>
                  <a:lnTo>
                    <a:pt x="174" y="3462"/>
                  </a:lnTo>
                  <a:lnTo>
                    <a:pt x="180" y="3398"/>
                  </a:lnTo>
                  <a:lnTo>
                    <a:pt x="188" y="3334"/>
                  </a:lnTo>
                  <a:lnTo>
                    <a:pt x="171" y="3272"/>
                  </a:lnTo>
                  <a:lnTo>
                    <a:pt x="155" y="3213"/>
                  </a:lnTo>
                  <a:lnTo>
                    <a:pt x="143" y="3158"/>
                  </a:lnTo>
                  <a:lnTo>
                    <a:pt x="131" y="3104"/>
                  </a:lnTo>
                  <a:lnTo>
                    <a:pt x="122" y="3052"/>
                  </a:lnTo>
                  <a:lnTo>
                    <a:pt x="115" y="3002"/>
                  </a:lnTo>
                  <a:lnTo>
                    <a:pt x="113" y="2976"/>
                  </a:lnTo>
                  <a:lnTo>
                    <a:pt x="111" y="2952"/>
                  </a:lnTo>
                  <a:lnTo>
                    <a:pt x="110" y="2928"/>
                  </a:lnTo>
                  <a:lnTo>
                    <a:pt x="109" y="2903"/>
                  </a:lnTo>
                  <a:lnTo>
                    <a:pt x="110" y="2878"/>
                  </a:lnTo>
                  <a:lnTo>
                    <a:pt x="111" y="2855"/>
                  </a:lnTo>
                  <a:lnTo>
                    <a:pt x="114" y="2830"/>
                  </a:lnTo>
                  <a:lnTo>
                    <a:pt x="116" y="2805"/>
                  </a:lnTo>
                  <a:lnTo>
                    <a:pt x="119" y="2781"/>
                  </a:lnTo>
                  <a:lnTo>
                    <a:pt x="124" y="2756"/>
                  </a:lnTo>
                  <a:lnTo>
                    <a:pt x="129" y="2731"/>
                  </a:lnTo>
                  <a:lnTo>
                    <a:pt x="136" y="2705"/>
                  </a:lnTo>
                  <a:lnTo>
                    <a:pt x="143" y="2680"/>
                  </a:lnTo>
                  <a:lnTo>
                    <a:pt x="152" y="2654"/>
                  </a:lnTo>
                  <a:lnTo>
                    <a:pt x="161" y="2628"/>
                  </a:lnTo>
                  <a:lnTo>
                    <a:pt x="171" y="2600"/>
                  </a:lnTo>
                  <a:lnTo>
                    <a:pt x="182" y="2573"/>
                  </a:lnTo>
                  <a:lnTo>
                    <a:pt x="195" y="2545"/>
                  </a:lnTo>
                  <a:lnTo>
                    <a:pt x="208" y="2516"/>
                  </a:lnTo>
                  <a:lnTo>
                    <a:pt x="224" y="2486"/>
                  </a:lnTo>
                  <a:lnTo>
                    <a:pt x="225" y="2430"/>
                  </a:lnTo>
                  <a:lnTo>
                    <a:pt x="228" y="2374"/>
                  </a:lnTo>
                  <a:lnTo>
                    <a:pt x="233" y="2319"/>
                  </a:lnTo>
                  <a:lnTo>
                    <a:pt x="238" y="2263"/>
                  </a:lnTo>
                  <a:lnTo>
                    <a:pt x="242" y="2208"/>
                  </a:lnTo>
                  <a:lnTo>
                    <a:pt x="245" y="2152"/>
                  </a:lnTo>
                  <a:lnTo>
                    <a:pt x="245" y="2125"/>
                  </a:lnTo>
                  <a:lnTo>
                    <a:pt x="244" y="2097"/>
                  </a:lnTo>
                  <a:lnTo>
                    <a:pt x="243" y="2069"/>
                  </a:lnTo>
                  <a:lnTo>
                    <a:pt x="241" y="2041"/>
                  </a:lnTo>
                  <a:lnTo>
                    <a:pt x="238" y="2025"/>
                  </a:lnTo>
                  <a:lnTo>
                    <a:pt x="235" y="2013"/>
                  </a:lnTo>
                  <a:lnTo>
                    <a:pt x="231" y="2001"/>
                  </a:lnTo>
                  <a:lnTo>
                    <a:pt x="226" y="1988"/>
                  </a:lnTo>
                  <a:lnTo>
                    <a:pt x="219" y="1972"/>
                  </a:lnTo>
                  <a:lnTo>
                    <a:pt x="214" y="1951"/>
                  </a:lnTo>
                  <a:lnTo>
                    <a:pt x="206" y="1922"/>
                  </a:lnTo>
                  <a:lnTo>
                    <a:pt x="199" y="1883"/>
                  </a:lnTo>
                  <a:lnTo>
                    <a:pt x="198" y="1776"/>
                  </a:lnTo>
                  <a:lnTo>
                    <a:pt x="198" y="1667"/>
                  </a:lnTo>
                  <a:lnTo>
                    <a:pt x="197" y="1558"/>
                  </a:lnTo>
                  <a:lnTo>
                    <a:pt x="196" y="1449"/>
                  </a:lnTo>
                  <a:lnTo>
                    <a:pt x="195" y="1339"/>
                  </a:lnTo>
                  <a:lnTo>
                    <a:pt x="193" y="1229"/>
                  </a:lnTo>
                  <a:lnTo>
                    <a:pt x="193" y="1120"/>
                  </a:lnTo>
                  <a:lnTo>
                    <a:pt x="195" y="1010"/>
                  </a:lnTo>
                  <a:lnTo>
                    <a:pt x="196" y="900"/>
                  </a:lnTo>
                  <a:lnTo>
                    <a:pt x="199" y="791"/>
                  </a:lnTo>
                  <a:lnTo>
                    <a:pt x="202" y="682"/>
                  </a:lnTo>
                  <a:lnTo>
                    <a:pt x="208" y="573"/>
                  </a:lnTo>
                  <a:lnTo>
                    <a:pt x="216" y="465"/>
                  </a:lnTo>
                  <a:lnTo>
                    <a:pt x="225" y="359"/>
                  </a:lnTo>
                  <a:lnTo>
                    <a:pt x="231" y="305"/>
                  </a:lnTo>
                  <a:lnTo>
                    <a:pt x="236" y="252"/>
                  </a:lnTo>
                  <a:lnTo>
                    <a:pt x="243" y="199"/>
                  </a:lnTo>
                  <a:lnTo>
                    <a:pt x="251" y="147"/>
                  </a:lnTo>
                  <a:lnTo>
                    <a:pt x="260" y="119"/>
                  </a:lnTo>
                  <a:lnTo>
                    <a:pt x="270" y="90"/>
                  </a:lnTo>
                  <a:lnTo>
                    <a:pt x="279" y="62"/>
                  </a:lnTo>
                  <a:lnTo>
                    <a:pt x="288" y="33"/>
                  </a:lnTo>
                  <a:lnTo>
                    <a:pt x="326" y="19"/>
                  </a:lnTo>
                  <a:lnTo>
                    <a:pt x="359" y="5"/>
                  </a:lnTo>
                  <a:lnTo>
                    <a:pt x="367" y="3"/>
                  </a:lnTo>
                  <a:lnTo>
                    <a:pt x="376" y="1"/>
                  </a:lnTo>
                  <a:lnTo>
                    <a:pt x="385" y="0"/>
                  </a:lnTo>
                  <a:lnTo>
                    <a:pt x="394" y="0"/>
                  </a:lnTo>
                  <a:lnTo>
                    <a:pt x="405" y="1"/>
                  </a:lnTo>
                  <a:lnTo>
                    <a:pt x="415" y="2"/>
                  </a:lnTo>
                  <a:lnTo>
                    <a:pt x="426" y="5"/>
                  </a:lnTo>
                  <a:lnTo>
                    <a:pt x="438" y="8"/>
                  </a:lnTo>
                  <a:lnTo>
                    <a:pt x="444" y="26"/>
                  </a:lnTo>
                  <a:lnTo>
                    <a:pt x="448" y="46"/>
                  </a:lnTo>
                  <a:lnTo>
                    <a:pt x="453" y="66"/>
                  </a:lnTo>
                  <a:lnTo>
                    <a:pt x="457" y="86"/>
                  </a:lnTo>
                  <a:lnTo>
                    <a:pt x="463" y="129"/>
                  </a:lnTo>
                  <a:lnTo>
                    <a:pt x="467" y="174"/>
                  </a:lnTo>
                  <a:lnTo>
                    <a:pt x="471" y="220"/>
                  </a:lnTo>
                  <a:lnTo>
                    <a:pt x="472" y="268"/>
                  </a:lnTo>
                  <a:lnTo>
                    <a:pt x="471" y="317"/>
                  </a:lnTo>
                  <a:lnTo>
                    <a:pt x="470" y="368"/>
                  </a:lnTo>
                  <a:lnTo>
                    <a:pt x="467" y="418"/>
                  </a:lnTo>
                  <a:lnTo>
                    <a:pt x="464" y="469"/>
                  </a:lnTo>
                  <a:lnTo>
                    <a:pt x="461" y="519"/>
                  </a:lnTo>
                  <a:lnTo>
                    <a:pt x="456" y="570"/>
                  </a:lnTo>
                  <a:lnTo>
                    <a:pt x="447" y="668"/>
                  </a:lnTo>
                  <a:lnTo>
                    <a:pt x="439" y="760"/>
                  </a:lnTo>
                  <a:lnTo>
                    <a:pt x="434" y="771"/>
                  </a:lnTo>
                  <a:lnTo>
                    <a:pt x="428" y="783"/>
                  </a:lnTo>
                  <a:lnTo>
                    <a:pt x="403" y="783"/>
                  </a:lnTo>
                  <a:lnTo>
                    <a:pt x="382" y="784"/>
                  </a:lnTo>
                  <a:lnTo>
                    <a:pt x="364" y="785"/>
                  </a:lnTo>
                  <a:lnTo>
                    <a:pt x="347" y="789"/>
                  </a:lnTo>
                  <a:lnTo>
                    <a:pt x="333" y="792"/>
                  </a:lnTo>
                  <a:lnTo>
                    <a:pt x="317" y="798"/>
                  </a:lnTo>
                  <a:lnTo>
                    <a:pt x="300" y="805"/>
                  </a:lnTo>
                  <a:lnTo>
                    <a:pt x="280" y="814"/>
                  </a:lnTo>
                  <a:lnTo>
                    <a:pt x="278" y="830"/>
                  </a:lnTo>
                  <a:lnTo>
                    <a:pt x="275" y="848"/>
                  </a:lnTo>
                  <a:lnTo>
                    <a:pt x="274" y="866"/>
                  </a:lnTo>
                  <a:lnTo>
                    <a:pt x="273" y="884"/>
                  </a:lnTo>
                  <a:lnTo>
                    <a:pt x="291" y="894"/>
                  </a:lnTo>
                  <a:lnTo>
                    <a:pt x="309" y="903"/>
                  </a:lnTo>
                  <a:lnTo>
                    <a:pt x="319" y="907"/>
                  </a:lnTo>
                  <a:lnTo>
                    <a:pt x="330" y="910"/>
                  </a:lnTo>
                  <a:lnTo>
                    <a:pt x="344" y="913"/>
                  </a:lnTo>
                  <a:lnTo>
                    <a:pt x="361" y="916"/>
                  </a:lnTo>
                  <a:lnTo>
                    <a:pt x="366" y="938"/>
                  </a:lnTo>
                  <a:lnTo>
                    <a:pt x="371" y="961"/>
                  </a:lnTo>
                  <a:lnTo>
                    <a:pt x="374" y="984"/>
                  </a:lnTo>
                  <a:lnTo>
                    <a:pt x="379" y="1008"/>
                  </a:lnTo>
                  <a:lnTo>
                    <a:pt x="384" y="1056"/>
                  </a:lnTo>
                  <a:lnTo>
                    <a:pt x="389" y="1107"/>
                  </a:lnTo>
                  <a:lnTo>
                    <a:pt x="391" y="1158"/>
                  </a:lnTo>
                  <a:lnTo>
                    <a:pt x="392" y="1211"/>
                  </a:lnTo>
                  <a:lnTo>
                    <a:pt x="393" y="1265"/>
                  </a:lnTo>
                  <a:lnTo>
                    <a:pt x="392" y="1319"/>
                  </a:lnTo>
                  <a:lnTo>
                    <a:pt x="391" y="1373"/>
                  </a:lnTo>
                  <a:lnTo>
                    <a:pt x="389" y="1428"/>
                  </a:lnTo>
                  <a:lnTo>
                    <a:pt x="387" y="1482"/>
                  </a:lnTo>
                  <a:lnTo>
                    <a:pt x="384" y="1534"/>
                  </a:lnTo>
                  <a:lnTo>
                    <a:pt x="382" y="1587"/>
                  </a:lnTo>
                  <a:lnTo>
                    <a:pt x="380" y="1639"/>
                  </a:lnTo>
                  <a:lnTo>
                    <a:pt x="378" y="1688"/>
                  </a:lnTo>
                  <a:lnTo>
                    <a:pt x="376" y="1736"/>
                  </a:lnTo>
                  <a:lnTo>
                    <a:pt x="370" y="1789"/>
                  </a:lnTo>
                  <a:lnTo>
                    <a:pt x="365" y="1835"/>
                  </a:lnTo>
                  <a:lnTo>
                    <a:pt x="362" y="1877"/>
                  </a:lnTo>
                  <a:lnTo>
                    <a:pt x="359" y="1914"/>
                  </a:lnTo>
                  <a:lnTo>
                    <a:pt x="356" y="1932"/>
                  </a:lnTo>
                  <a:lnTo>
                    <a:pt x="353" y="1950"/>
                  </a:lnTo>
                  <a:lnTo>
                    <a:pt x="350" y="1967"/>
                  </a:lnTo>
                  <a:lnTo>
                    <a:pt x="345" y="1983"/>
                  </a:lnTo>
                  <a:lnTo>
                    <a:pt x="341" y="2000"/>
                  </a:lnTo>
                  <a:lnTo>
                    <a:pt x="335" y="2016"/>
                  </a:lnTo>
                  <a:lnTo>
                    <a:pt x="327" y="2034"/>
                  </a:lnTo>
                  <a:lnTo>
                    <a:pt x="319" y="2051"/>
                  </a:lnTo>
                  <a:lnTo>
                    <a:pt x="316" y="2060"/>
                  </a:lnTo>
                  <a:lnTo>
                    <a:pt x="312" y="2075"/>
                  </a:lnTo>
                  <a:lnTo>
                    <a:pt x="310" y="2096"/>
                  </a:lnTo>
                  <a:lnTo>
                    <a:pt x="308" y="2120"/>
                  </a:lnTo>
                  <a:lnTo>
                    <a:pt x="305" y="2179"/>
                  </a:lnTo>
                  <a:lnTo>
                    <a:pt x="302" y="2244"/>
                  </a:lnTo>
                  <a:lnTo>
                    <a:pt x="301" y="2310"/>
                  </a:lnTo>
                  <a:lnTo>
                    <a:pt x="301" y="2371"/>
                  </a:lnTo>
                  <a:lnTo>
                    <a:pt x="302" y="2419"/>
                  </a:lnTo>
                  <a:lnTo>
                    <a:pt x="306" y="2448"/>
                  </a:lnTo>
                  <a:lnTo>
                    <a:pt x="310" y="2472"/>
                  </a:lnTo>
                  <a:lnTo>
                    <a:pt x="316" y="2495"/>
                  </a:lnTo>
                  <a:lnTo>
                    <a:pt x="321" y="2518"/>
                  </a:lnTo>
                  <a:lnTo>
                    <a:pt x="328" y="2541"/>
                  </a:lnTo>
                  <a:lnTo>
                    <a:pt x="343" y="2589"/>
                  </a:lnTo>
                  <a:lnTo>
                    <a:pt x="357" y="2636"/>
                  </a:lnTo>
                  <a:lnTo>
                    <a:pt x="372" y="2684"/>
                  </a:lnTo>
                  <a:lnTo>
                    <a:pt x="384" y="2733"/>
                  </a:lnTo>
                  <a:lnTo>
                    <a:pt x="390" y="2759"/>
                  </a:lnTo>
                  <a:lnTo>
                    <a:pt x="394" y="2785"/>
                  </a:lnTo>
                  <a:lnTo>
                    <a:pt x="397" y="2812"/>
                  </a:lnTo>
                  <a:lnTo>
                    <a:pt x="399" y="2839"/>
                  </a:lnTo>
                  <a:lnTo>
                    <a:pt x="400" y="2898"/>
                  </a:lnTo>
                  <a:lnTo>
                    <a:pt x="400" y="2944"/>
                  </a:lnTo>
                  <a:lnTo>
                    <a:pt x="399" y="2964"/>
                  </a:lnTo>
                  <a:lnTo>
                    <a:pt x="398" y="2980"/>
                  </a:lnTo>
                  <a:lnTo>
                    <a:pt x="396" y="2995"/>
                  </a:lnTo>
                  <a:lnTo>
                    <a:pt x="393" y="3010"/>
                  </a:lnTo>
                  <a:lnTo>
                    <a:pt x="388" y="3034"/>
                  </a:lnTo>
                  <a:lnTo>
                    <a:pt x="382" y="3060"/>
                  </a:lnTo>
                  <a:lnTo>
                    <a:pt x="374" y="3088"/>
                  </a:lnTo>
                  <a:lnTo>
                    <a:pt x="366" y="3123"/>
                  </a:lnTo>
                  <a:lnTo>
                    <a:pt x="337" y="3195"/>
                  </a:lnTo>
                  <a:lnTo>
                    <a:pt x="311" y="3251"/>
                  </a:lnTo>
                  <a:lnTo>
                    <a:pt x="290" y="3295"/>
                  </a:lnTo>
                  <a:lnTo>
                    <a:pt x="273" y="3330"/>
                  </a:lnTo>
                  <a:lnTo>
                    <a:pt x="260" y="3358"/>
                  </a:lnTo>
                  <a:lnTo>
                    <a:pt x="251" y="3381"/>
                  </a:lnTo>
                  <a:lnTo>
                    <a:pt x="247" y="3392"/>
                  </a:lnTo>
                  <a:lnTo>
                    <a:pt x="246" y="3404"/>
                  </a:lnTo>
                  <a:lnTo>
                    <a:pt x="245" y="3415"/>
                  </a:lnTo>
                  <a:lnTo>
                    <a:pt x="245" y="3427"/>
                  </a:lnTo>
                  <a:lnTo>
                    <a:pt x="247" y="3491"/>
                  </a:lnTo>
                  <a:lnTo>
                    <a:pt x="248" y="3555"/>
                  </a:lnTo>
                  <a:lnTo>
                    <a:pt x="248" y="3620"/>
                  </a:lnTo>
                  <a:lnTo>
                    <a:pt x="247" y="3686"/>
                  </a:lnTo>
                  <a:lnTo>
                    <a:pt x="246" y="3751"/>
                  </a:lnTo>
                  <a:lnTo>
                    <a:pt x="244" y="3817"/>
                  </a:lnTo>
                  <a:lnTo>
                    <a:pt x="242" y="3883"/>
                  </a:lnTo>
                  <a:lnTo>
                    <a:pt x="241" y="3949"/>
                  </a:lnTo>
                  <a:lnTo>
                    <a:pt x="238" y="4017"/>
                  </a:lnTo>
                  <a:lnTo>
                    <a:pt x="237" y="4084"/>
                  </a:lnTo>
                  <a:lnTo>
                    <a:pt x="236" y="4150"/>
                  </a:lnTo>
                  <a:lnTo>
                    <a:pt x="236" y="4218"/>
                  </a:lnTo>
                  <a:lnTo>
                    <a:pt x="237" y="4285"/>
                  </a:lnTo>
                  <a:lnTo>
                    <a:pt x="239" y="4352"/>
                  </a:lnTo>
                  <a:lnTo>
                    <a:pt x="243" y="4420"/>
                  </a:lnTo>
                  <a:lnTo>
                    <a:pt x="247" y="4486"/>
                  </a:lnTo>
                  <a:lnTo>
                    <a:pt x="250" y="4496"/>
                  </a:lnTo>
                  <a:lnTo>
                    <a:pt x="252" y="4508"/>
                  </a:lnTo>
                  <a:lnTo>
                    <a:pt x="256" y="4521"/>
                  </a:lnTo>
                  <a:lnTo>
                    <a:pt x="261" y="4535"/>
                  </a:lnTo>
                  <a:lnTo>
                    <a:pt x="271" y="4567"/>
                  </a:lnTo>
                  <a:lnTo>
                    <a:pt x="281" y="4597"/>
                  </a:lnTo>
                  <a:lnTo>
                    <a:pt x="290" y="4623"/>
                  </a:lnTo>
                  <a:lnTo>
                    <a:pt x="295" y="4642"/>
                  </a:lnTo>
                  <a:lnTo>
                    <a:pt x="295" y="4645"/>
                  </a:lnTo>
                  <a:lnTo>
                    <a:pt x="293" y="4648"/>
                  </a:lnTo>
                  <a:lnTo>
                    <a:pt x="293" y="4649"/>
                  </a:lnTo>
                  <a:lnTo>
                    <a:pt x="292" y="4650"/>
                  </a:lnTo>
                  <a:lnTo>
                    <a:pt x="290" y="4650"/>
                  </a:lnTo>
                  <a:lnTo>
                    <a:pt x="288" y="4649"/>
                  </a:lnTo>
                  <a:lnTo>
                    <a:pt x="284" y="4647"/>
                  </a:lnTo>
                  <a:lnTo>
                    <a:pt x="281" y="4644"/>
                  </a:lnTo>
                  <a:close/>
                </a:path>
              </a:pathLst>
            </a:custGeom>
            <a:solidFill>
              <a:srgbClr val="96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57" name="Freeform 165"/>
            <p:cNvSpPr>
              <a:spLocks/>
            </p:cNvSpPr>
            <p:nvPr/>
          </p:nvSpPr>
          <p:spPr bwMode="auto">
            <a:xfrm>
              <a:off x="2574" y="739"/>
              <a:ext cx="118" cy="1163"/>
            </a:xfrm>
            <a:custGeom>
              <a:avLst/>
              <a:gdLst>
                <a:gd name="T0" fmla="*/ 251 w 472"/>
                <a:gd name="T1" fmla="*/ 4627 h 4650"/>
                <a:gd name="T2" fmla="*/ 187 w 472"/>
                <a:gd name="T3" fmla="*/ 4621 h 4650"/>
                <a:gd name="T4" fmla="*/ 33 w 472"/>
                <a:gd name="T5" fmla="*/ 4643 h 4650"/>
                <a:gd name="T6" fmla="*/ 33 w 472"/>
                <a:gd name="T7" fmla="*/ 4601 h 4650"/>
                <a:gd name="T8" fmla="*/ 111 w 472"/>
                <a:gd name="T9" fmla="*/ 4498 h 4650"/>
                <a:gd name="T10" fmla="*/ 144 w 472"/>
                <a:gd name="T11" fmla="*/ 4418 h 4650"/>
                <a:gd name="T12" fmla="*/ 153 w 472"/>
                <a:gd name="T13" fmla="*/ 4128 h 4650"/>
                <a:gd name="T14" fmla="*/ 158 w 472"/>
                <a:gd name="T15" fmla="*/ 3791 h 4650"/>
                <a:gd name="T16" fmla="*/ 174 w 472"/>
                <a:gd name="T17" fmla="*/ 3462 h 4650"/>
                <a:gd name="T18" fmla="*/ 143 w 472"/>
                <a:gd name="T19" fmla="*/ 3158 h 4650"/>
                <a:gd name="T20" fmla="*/ 111 w 472"/>
                <a:gd name="T21" fmla="*/ 2952 h 4650"/>
                <a:gd name="T22" fmla="*/ 114 w 472"/>
                <a:gd name="T23" fmla="*/ 2830 h 4650"/>
                <a:gd name="T24" fmla="*/ 136 w 472"/>
                <a:gd name="T25" fmla="*/ 2705 h 4650"/>
                <a:gd name="T26" fmla="*/ 182 w 472"/>
                <a:gd name="T27" fmla="*/ 2573 h 4650"/>
                <a:gd name="T28" fmla="*/ 228 w 472"/>
                <a:gd name="T29" fmla="*/ 2374 h 4650"/>
                <a:gd name="T30" fmla="*/ 245 w 472"/>
                <a:gd name="T31" fmla="*/ 2125 h 4650"/>
                <a:gd name="T32" fmla="*/ 235 w 472"/>
                <a:gd name="T33" fmla="*/ 2013 h 4650"/>
                <a:gd name="T34" fmla="*/ 206 w 472"/>
                <a:gd name="T35" fmla="*/ 1922 h 4650"/>
                <a:gd name="T36" fmla="*/ 196 w 472"/>
                <a:gd name="T37" fmla="*/ 1449 h 4650"/>
                <a:gd name="T38" fmla="*/ 196 w 472"/>
                <a:gd name="T39" fmla="*/ 900 h 4650"/>
                <a:gd name="T40" fmla="*/ 225 w 472"/>
                <a:gd name="T41" fmla="*/ 359 h 4650"/>
                <a:gd name="T42" fmla="*/ 260 w 472"/>
                <a:gd name="T43" fmla="*/ 119 h 4650"/>
                <a:gd name="T44" fmla="*/ 359 w 472"/>
                <a:gd name="T45" fmla="*/ 5 h 4650"/>
                <a:gd name="T46" fmla="*/ 405 w 472"/>
                <a:gd name="T47" fmla="*/ 1 h 4650"/>
                <a:gd name="T48" fmla="*/ 448 w 472"/>
                <a:gd name="T49" fmla="*/ 46 h 4650"/>
                <a:gd name="T50" fmla="*/ 471 w 472"/>
                <a:gd name="T51" fmla="*/ 220 h 4650"/>
                <a:gd name="T52" fmla="*/ 464 w 472"/>
                <a:gd name="T53" fmla="*/ 469 h 4650"/>
                <a:gd name="T54" fmla="*/ 434 w 472"/>
                <a:gd name="T55" fmla="*/ 771 h 4650"/>
                <a:gd name="T56" fmla="*/ 347 w 472"/>
                <a:gd name="T57" fmla="*/ 789 h 4650"/>
                <a:gd name="T58" fmla="*/ 278 w 472"/>
                <a:gd name="T59" fmla="*/ 830 h 4650"/>
                <a:gd name="T60" fmla="*/ 309 w 472"/>
                <a:gd name="T61" fmla="*/ 903 h 4650"/>
                <a:gd name="T62" fmla="*/ 366 w 472"/>
                <a:gd name="T63" fmla="*/ 938 h 4650"/>
                <a:gd name="T64" fmla="*/ 389 w 472"/>
                <a:gd name="T65" fmla="*/ 1107 h 4650"/>
                <a:gd name="T66" fmla="*/ 391 w 472"/>
                <a:gd name="T67" fmla="*/ 1373 h 4650"/>
                <a:gd name="T68" fmla="*/ 380 w 472"/>
                <a:gd name="T69" fmla="*/ 1639 h 4650"/>
                <a:gd name="T70" fmla="*/ 362 w 472"/>
                <a:gd name="T71" fmla="*/ 1877 h 4650"/>
                <a:gd name="T72" fmla="*/ 345 w 472"/>
                <a:gd name="T73" fmla="*/ 1983 h 4650"/>
                <a:gd name="T74" fmla="*/ 316 w 472"/>
                <a:gd name="T75" fmla="*/ 2060 h 4650"/>
                <a:gd name="T76" fmla="*/ 302 w 472"/>
                <a:gd name="T77" fmla="*/ 2244 h 4650"/>
                <a:gd name="T78" fmla="*/ 310 w 472"/>
                <a:gd name="T79" fmla="*/ 2472 h 4650"/>
                <a:gd name="T80" fmla="*/ 357 w 472"/>
                <a:gd name="T81" fmla="*/ 2636 h 4650"/>
                <a:gd name="T82" fmla="*/ 397 w 472"/>
                <a:gd name="T83" fmla="*/ 2812 h 4650"/>
                <a:gd name="T84" fmla="*/ 398 w 472"/>
                <a:gd name="T85" fmla="*/ 2980 h 4650"/>
                <a:gd name="T86" fmla="*/ 374 w 472"/>
                <a:gd name="T87" fmla="*/ 3088 h 4650"/>
                <a:gd name="T88" fmla="*/ 273 w 472"/>
                <a:gd name="T89" fmla="*/ 3330 h 4650"/>
                <a:gd name="T90" fmla="*/ 245 w 472"/>
                <a:gd name="T91" fmla="*/ 3415 h 4650"/>
                <a:gd name="T92" fmla="*/ 247 w 472"/>
                <a:gd name="T93" fmla="*/ 3686 h 4650"/>
                <a:gd name="T94" fmla="*/ 238 w 472"/>
                <a:gd name="T95" fmla="*/ 4017 h 4650"/>
                <a:gd name="T96" fmla="*/ 239 w 472"/>
                <a:gd name="T97" fmla="*/ 4352 h 4650"/>
                <a:gd name="T98" fmla="*/ 256 w 472"/>
                <a:gd name="T99" fmla="*/ 4521 h 4650"/>
                <a:gd name="T100" fmla="*/ 295 w 472"/>
                <a:gd name="T101" fmla="*/ 4642 h 4650"/>
                <a:gd name="T102" fmla="*/ 290 w 472"/>
                <a:gd name="T103" fmla="*/ 4650 h 4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2" h="4650">
                  <a:moveTo>
                    <a:pt x="281" y="4644"/>
                  </a:moveTo>
                  <a:lnTo>
                    <a:pt x="274" y="4639"/>
                  </a:lnTo>
                  <a:lnTo>
                    <a:pt x="268" y="4634"/>
                  </a:lnTo>
                  <a:lnTo>
                    <a:pt x="260" y="4631"/>
                  </a:lnTo>
                  <a:lnTo>
                    <a:pt x="251" y="4627"/>
                  </a:lnTo>
                  <a:lnTo>
                    <a:pt x="241" y="4625"/>
                  </a:lnTo>
                  <a:lnTo>
                    <a:pt x="231" y="4623"/>
                  </a:lnTo>
                  <a:lnTo>
                    <a:pt x="220" y="4622"/>
                  </a:lnTo>
                  <a:lnTo>
                    <a:pt x="209" y="4621"/>
                  </a:lnTo>
                  <a:lnTo>
                    <a:pt x="187" y="4621"/>
                  </a:lnTo>
                  <a:lnTo>
                    <a:pt x="162" y="4622"/>
                  </a:lnTo>
                  <a:lnTo>
                    <a:pt x="138" y="4624"/>
                  </a:lnTo>
                  <a:lnTo>
                    <a:pt x="115" y="4627"/>
                  </a:lnTo>
                  <a:lnTo>
                    <a:pt x="70" y="4635"/>
                  </a:lnTo>
                  <a:lnTo>
                    <a:pt x="33" y="4643"/>
                  </a:lnTo>
                  <a:lnTo>
                    <a:pt x="8" y="4648"/>
                  </a:lnTo>
                  <a:lnTo>
                    <a:pt x="0" y="4649"/>
                  </a:lnTo>
                  <a:lnTo>
                    <a:pt x="10" y="4632"/>
                  </a:lnTo>
                  <a:lnTo>
                    <a:pt x="22" y="4616"/>
                  </a:lnTo>
                  <a:lnTo>
                    <a:pt x="33" y="4601"/>
                  </a:lnTo>
                  <a:lnTo>
                    <a:pt x="44" y="4586"/>
                  </a:lnTo>
                  <a:lnTo>
                    <a:pt x="68" y="4557"/>
                  </a:lnTo>
                  <a:lnTo>
                    <a:pt x="91" y="4528"/>
                  </a:lnTo>
                  <a:lnTo>
                    <a:pt x="101" y="4513"/>
                  </a:lnTo>
                  <a:lnTo>
                    <a:pt x="111" y="4498"/>
                  </a:lnTo>
                  <a:lnTo>
                    <a:pt x="120" y="4483"/>
                  </a:lnTo>
                  <a:lnTo>
                    <a:pt x="128" y="4467"/>
                  </a:lnTo>
                  <a:lnTo>
                    <a:pt x="135" y="4451"/>
                  </a:lnTo>
                  <a:lnTo>
                    <a:pt x="141" y="4434"/>
                  </a:lnTo>
                  <a:lnTo>
                    <a:pt x="144" y="4418"/>
                  </a:lnTo>
                  <a:lnTo>
                    <a:pt x="145" y="4398"/>
                  </a:lnTo>
                  <a:lnTo>
                    <a:pt x="149" y="4331"/>
                  </a:lnTo>
                  <a:lnTo>
                    <a:pt x="151" y="4264"/>
                  </a:lnTo>
                  <a:lnTo>
                    <a:pt x="152" y="4195"/>
                  </a:lnTo>
                  <a:lnTo>
                    <a:pt x="153" y="4128"/>
                  </a:lnTo>
                  <a:lnTo>
                    <a:pt x="154" y="4061"/>
                  </a:lnTo>
                  <a:lnTo>
                    <a:pt x="155" y="3993"/>
                  </a:lnTo>
                  <a:lnTo>
                    <a:pt x="155" y="3926"/>
                  </a:lnTo>
                  <a:lnTo>
                    <a:pt x="156" y="3858"/>
                  </a:lnTo>
                  <a:lnTo>
                    <a:pt x="158" y="3791"/>
                  </a:lnTo>
                  <a:lnTo>
                    <a:pt x="160" y="3725"/>
                  </a:lnTo>
                  <a:lnTo>
                    <a:pt x="162" y="3659"/>
                  </a:lnTo>
                  <a:lnTo>
                    <a:pt x="165" y="3592"/>
                  </a:lnTo>
                  <a:lnTo>
                    <a:pt x="169" y="3527"/>
                  </a:lnTo>
                  <a:lnTo>
                    <a:pt x="174" y="3462"/>
                  </a:lnTo>
                  <a:lnTo>
                    <a:pt x="180" y="3398"/>
                  </a:lnTo>
                  <a:lnTo>
                    <a:pt x="188" y="3334"/>
                  </a:lnTo>
                  <a:lnTo>
                    <a:pt x="171" y="3272"/>
                  </a:lnTo>
                  <a:lnTo>
                    <a:pt x="155" y="3213"/>
                  </a:lnTo>
                  <a:lnTo>
                    <a:pt x="143" y="3158"/>
                  </a:lnTo>
                  <a:lnTo>
                    <a:pt x="131" y="3104"/>
                  </a:lnTo>
                  <a:lnTo>
                    <a:pt x="122" y="3052"/>
                  </a:lnTo>
                  <a:lnTo>
                    <a:pt x="115" y="3002"/>
                  </a:lnTo>
                  <a:lnTo>
                    <a:pt x="113" y="2976"/>
                  </a:lnTo>
                  <a:lnTo>
                    <a:pt x="111" y="2952"/>
                  </a:lnTo>
                  <a:lnTo>
                    <a:pt x="110" y="2928"/>
                  </a:lnTo>
                  <a:lnTo>
                    <a:pt x="109" y="2903"/>
                  </a:lnTo>
                  <a:lnTo>
                    <a:pt x="110" y="2878"/>
                  </a:lnTo>
                  <a:lnTo>
                    <a:pt x="111" y="2855"/>
                  </a:lnTo>
                  <a:lnTo>
                    <a:pt x="114" y="2830"/>
                  </a:lnTo>
                  <a:lnTo>
                    <a:pt x="116" y="2805"/>
                  </a:lnTo>
                  <a:lnTo>
                    <a:pt x="119" y="2781"/>
                  </a:lnTo>
                  <a:lnTo>
                    <a:pt x="124" y="2756"/>
                  </a:lnTo>
                  <a:lnTo>
                    <a:pt x="129" y="2731"/>
                  </a:lnTo>
                  <a:lnTo>
                    <a:pt x="136" y="2705"/>
                  </a:lnTo>
                  <a:lnTo>
                    <a:pt x="143" y="2680"/>
                  </a:lnTo>
                  <a:lnTo>
                    <a:pt x="152" y="2654"/>
                  </a:lnTo>
                  <a:lnTo>
                    <a:pt x="161" y="2628"/>
                  </a:lnTo>
                  <a:lnTo>
                    <a:pt x="171" y="2600"/>
                  </a:lnTo>
                  <a:lnTo>
                    <a:pt x="182" y="2573"/>
                  </a:lnTo>
                  <a:lnTo>
                    <a:pt x="195" y="2545"/>
                  </a:lnTo>
                  <a:lnTo>
                    <a:pt x="208" y="2516"/>
                  </a:lnTo>
                  <a:lnTo>
                    <a:pt x="224" y="2486"/>
                  </a:lnTo>
                  <a:lnTo>
                    <a:pt x="225" y="2430"/>
                  </a:lnTo>
                  <a:lnTo>
                    <a:pt x="228" y="2374"/>
                  </a:lnTo>
                  <a:lnTo>
                    <a:pt x="233" y="2319"/>
                  </a:lnTo>
                  <a:lnTo>
                    <a:pt x="238" y="2263"/>
                  </a:lnTo>
                  <a:lnTo>
                    <a:pt x="242" y="2208"/>
                  </a:lnTo>
                  <a:lnTo>
                    <a:pt x="245" y="2152"/>
                  </a:lnTo>
                  <a:lnTo>
                    <a:pt x="245" y="2125"/>
                  </a:lnTo>
                  <a:lnTo>
                    <a:pt x="244" y="2097"/>
                  </a:lnTo>
                  <a:lnTo>
                    <a:pt x="243" y="2069"/>
                  </a:lnTo>
                  <a:lnTo>
                    <a:pt x="241" y="2041"/>
                  </a:lnTo>
                  <a:lnTo>
                    <a:pt x="238" y="2025"/>
                  </a:lnTo>
                  <a:lnTo>
                    <a:pt x="235" y="2013"/>
                  </a:lnTo>
                  <a:lnTo>
                    <a:pt x="231" y="2001"/>
                  </a:lnTo>
                  <a:lnTo>
                    <a:pt x="226" y="1988"/>
                  </a:lnTo>
                  <a:lnTo>
                    <a:pt x="219" y="1972"/>
                  </a:lnTo>
                  <a:lnTo>
                    <a:pt x="214" y="1951"/>
                  </a:lnTo>
                  <a:lnTo>
                    <a:pt x="206" y="1922"/>
                  </a:lnTo>
                  <a:lnTo>
                    <a:pt x="199" y="1883"/>
                  </a:lnTo>
                  <a:lnTo>
                    <a:pt x="198" y="1776"/>
                  </a:lnTo>
                  <a:lnTo>
                    <a:pt x="198" y="1667"/>
                  </a:lnTo>
                  <a:lnTo>
                    <a:pt x="197" y="1558"/>
                  </a:lnTo>
                  <a:lnTo>
                    <a:pt x="196" y="1449"/>
                  </a:lnTo>
                  <a:lnTo>
                    <a:pt x="195" y="1339"/>
                  </a:lnTo>
                  <a:lnTo>
                    <a:pt x="193" y="1229"/>
                  </a:lnTo>
                  <a:lnTo>
                    <a:pt x="193" y="1120"/>
                  </a:lnTo>
                  <a:lnTo>
                    <a:pt x="195" y="1010"/>
                  </a:lnTo>
                  <a:lnTo>
                    <a:pt x="196" y="900"/>
                  </a:lnTo>
                  <a:lnTo>
                    <a:pt x="199" y="791"/>
                  </a:lnTo>
                  <a:lnTo>
                    <a:pt x="202" y="682"/>
                  </a:lnTo>
                  <a:lnTo>
                    <a:pt x="208" y="573"/>
                  </a:lnTo>
                  <a:lnTo>
                    <a:pt x="216" y="465"/>
                  </a:lnTo>
                  <a:lnTo>
                    <a:pt x="225" y="359"/>
                  </a:lnTo>
                  <a:lnTo>
                    <a:pt x="231" y="305"/>
                  </a:lnTo>
                  <a:lnTo>
                    <a:pt x="236" y="252"/>
                  </a:lnTo>
                  <a:lnTo>
                    <a:pt x="243" y="199"/>
                  </a:lnTo>
                  <a:lnTo>
                    <a:pt x="251" y="147"/>
                  </a:lnTo>
                  <a:lnTo>
                    <a:pt x="260" y="119"/>
                  </a:lnTo>
                  <a:lnTo>
                    <a:pt x="270" y="90"/>
                  </a:lnTo>
                  <a:lnTo>
                    <a:pt x="279" y="62"/>
                  </a:lnTo>
                  <a:lnTo>
                    <a:pt x="288" y="33"/>
                  </a:lnTo>
                  <a:lnTo>
                    <a:pt x="326" y="19"/>
                  </a:lnTo>
                  <a:lnTo>
                    <a:pt x="359" y="5"/>
                  </a:lnTo>
                  <a:lnTo>
                    <a:pt x="367" y="3"/>
                  </a:lnTo>
                  <a:lnTo>
                    <a:pt x="376" y="1"/>
                  </a:lnTo>
                  <a:lnTo>
                    <a:pt x="385" y="0"/>
                  </a:lnTo>
                  <a:lnTo>
                    <a:pt x="394" y="0"/>
                  </a:lnTo>
                  <a:lnTo>
                    <a:pt x="405" y="1"/>
                  </a:lnTo>
                  <a:lnTo>
                    <a:pt x="415" y="2"/>
                  </a:lnTo>
                  <a:lnTo>
                    <a:pt x="426" y="5"/>
                  </a:lnTo>
                  <a:lnTo>
                    <a:pt x="438" y="8"/>
                  </a:lnTo>
                  <a:lnTo>
                    <a:pt x="444" y="26"/>
                  </a:lnTo>
                  <a:lnTo>
                    <a:pt x="448" y="46"/>
                  </a:lnTo>
                  <a:lnTo>
                    <a:pt x="453" y="66"/>
                  </a:lnTo>
                  <a:lnTo>
                    <a:pt x="457" y="86"/>
                  </a:lnTo>
                  <a:lnTo>
                    <a:pt x="463" y="129"/>
                  </a:lnTo>
                  <a:lnTo>
                    <a:pt x="467" y="174"/>
                  </a:lnTo>
                  <a:lnTo>
                    <a:pt x="471" y="220"/>
                  </a:lnTo>
                  <a:lnTo>
                    <a:pt x="472" y="268"/>
                  </a:lnTo>
                  <a:lnTo>
                    <a:pt x="471" y="317"/>
                  </a:lnTo>
                  <a:lnTo>
                    <a:pt x="470" y="368"/>
                  </a:lnTo>
                  <a:lnTo>
                    <a:pt x="467" y="418"/>
                  </a:lnTo>
                  <a:lnTo>
                    <a:pt x="464" y="469"/>
                  </a:lnTo>
                  <a:lnTo>
                    <a:pt x="461" y="519"/>
                  </a:lnTo>
                  <a:lnTo>
                    <a:pt x="456" y="570"/>
                  </a:lnTo>
                  <a:lnTo>
                    <a:pt x="447" y="668"/>
                  </a:lnTo>
                  <a:lnTo>
                    <a:pt x="439" y="760"/>
                  </a:lnTo>
                  <a:lnTo>
                    <a:pt x="434" y="771"/>
                  </a:lnTo>
                  <a:lnTo>
                    <a:pt x="428" y="783"/>
                  </a:lnTo>
                  <a:lnTo>
                    <a:pt x="403" y="783"/>
                  </a:lnTo>
                  <a:lnTo>
                    <a:pt x="382" y="784"/>
                  </a:lnTo>
                  <a:lnTo>
                    <a:pt x="364" y="785"/>
                  </a:lnTo>
                  <a:lnTo>
                    <a:pt x="347" y="789"/>
                  </a:lnTo>
                  <a:lnTo>
                    <a:pt x="333" y="792"/>
                  </a:lnTo>
                  <a:lnTo>
                    <a:pt x="317" y="798"/>
                  </a:lnTo>
                  <a:lnTo>
                    <a:pt x="300" y="805"/>
                  </a:lnTo>
                  <a:lnTo>
                    <a:pt x="280" y="814"/>
                  </a:lnTo>
                  <a:lnTo>
                    <a:pt x="278" y="830"/>
                  </a:lnTo>
                  <a:lnTo>
                    <a:pt x="275" y="848"/>
                  </a:lnTo>
                  <a:lnTo>
                    <a:pt x="274" y="866"/>
                  </a:lnTo>
                  <a:lnTo>
                    <a:pt x="273" y="884"/>
                  </a:lnTo>
                  <a:lnTo>
                    <a:pt x="291" y="894"/>
                  </a:lnTo>
                  <a:lnTo>
                    <a:pt x="309" y="903"/>
                  </a:lnTo>
                  <a:lnTo>
                    <a:pt x="319" y="907"/>
                  </a:lnTo>
                  <a:lnTo>
                    <a:pt x="330" y="910"/>
                  </a:lnTo>
                  <a:lnTo>
                    <a:pt x="344" y="913"/>
                  </a:lnTo>
                  <a:lnTo>
                    <a:pt x="361" y="916"/>
                  </a:lnTo>
                  <a:lnTo>
                    <a:pt x="366" y="938"/>
                  </a:lnTo>
                  <a:lnTo>
                    <a:pt x="371" y="961"/>
                  </a:lnTo>
                  <a:lnTo>
                    <a:pt x="374" y="984"/>
                  </a:lnTo>
                  <a:lnTo>
                    <a:pt x="379" y="1008"/>
                  </a:lnTo>
                  <a:lnTo>
                    <a:pt x="384" y="1056"/>
                  </a:lnTo>
                  <a:lnTo>
                    <a:pt x="389" y="1107"/>
                  </a:lnTo>
                  <a:lnTo>
                    <a:pt x="391" y="1158"/>
                  </a:lnTo>
                  <a:lnTo>
                    <a:pt x="392" y="1211"/>
                  </a:lnTo>
                  <a:lnTo>
                    <a:pt x="393" y="1265"/>
                  </a:lnTo>
                  <a:lnTo>
                    <a:pt x="392" y="1319"/>
                  </a:lnTo>
                  <a:lnTo>
                    <a:pt x="391" y="1373"/>
                  </a:lnTo>
                  <a:lnTo>
                    <a:pt x="389" y="1428"/>
                  </a:lnTo>
                  <a:lnTo>
                    <a:pt x="387" y="1482"/>
                  </a:lnTo>
                  <a:lnTo>
                    <a:pt x="384" y="1534"/>
                  </a:lnTo>
                  <a:lnTo>
                    <a:pt x="382" y="1587"/>
                  </a:lnTo>
                  <a:lnTo>
                    <a:pt x="380" y="1639"/>
                  </a:lnTo>
                  <a:lnTo>
                    <a:pt x="378" y="1688"/>
                  </a:lnTo>
                  <a:lnTo>
                    <a:pt x="376" y="1736"/>
                  </a:lnTo>
                  <a:lnTo>
                    <a:pt x="370" y="1789"/>
                  </a:lnTo>
                  <a:lnTo>
                    <a:pt x="365" y="1835"/>
                  </a:lnTo>
                  <a:lnTo>
                    <a:pt x="362" y="1877"/>
                  </a:lnTo>
                  <a:lnTo>
                    <a:pt x="359" y="1914"/>
                  </a:lnTo>
                  <a:lnTo>
                    <a:pt x="356" y="1932"/>
                  </a:lnTo>
                  <a:lnTo>
                    <a:pt x="353" y="1950"/>
                  </a:lnTo>
                  <a:lnTo>
                    <a:pt x="350" y="1967"/>
                  </a:lnTo>
                  <a:lnTo>
                    <a:pt x="345" y="1983"/>
                  </a:lnTo>
                  <a:lnTo>
                    <a:pt x="341" y="2000"/>
                  </a:lnTo>
                  <a:lnTo>
                    <a:pt x="335" y="2016"/>
                  </a:lnTo>
                  <a:lnTo>
                    <a:pt x="327" y="2034"/>
                  </a:lnTo>
                  <a:lnTo>
                    <a:pt x="319" y="2051"/>
                  </a:lnTo>
                  <a:lnTo>
                    <a:pt x="316" y="2060"/>
                  </a:lnTo>
                  <a:lnTo>
                    <a:pt x="312" y="2075"/>
                  </a:lnTo>
                  <a:lnTo>
                    <a:pt x="310" y="2096"/>
                  </a:lnTo>
                  <a:lnTo>
                    <a:pt x="308" y="2120"/>
                  </a:lnTo>
                  <a:lnTo>
                    <a:pt x="305" y="2179"/>
                  </a:lnTo>
                  <a:lnTo>
                    <a:pt x="302" y="2244"/>
                  </a:lnTo>
                  <a:lnTo>
                    <a:pt x="301" y="2310"/>
                  </a:lnTo>
                  <a:lnTo>
                    <a:pt x="301" y="2371"/>
                  </a:lnTo>
                  <a:lnTo>
                    <a:pt x="302" y="2419"/>
                  </a:lnTo>
                  <a:lnTo>
                    <a:pt x="306" y="2448"/>
                  </a:lnTo>
                  <a:lnTo>
                    <a:pt x="310" y="2472"/>
                  </a:lnTo>
                  <a:lnTo>
                    <a:pt x="316" y="2495"/>
                  </a:lnTo>
                  <a:lnTo>
                    <a:pt x="321" y="2518"/>
                  </a:lnTo>
                  <a:lnTo>
                    <a:pt x="328" y="2541"/>
                  </a:lnTo>
                  <a:lnTo>
                    <a:pt x="343" y="2589"/>
                  </a:lnTo>
                  <a:lnTo>
                    <a:pt x="357" y="2636"/>
                  </a:lnTo>
                  <a:lnTo>
                    <a:pt x="372" y="2684"/>
                  </a:lnTo>
                  <a:lnTo>
                    <a:pt x="384" y="2733"/>
                  </a:lnTo>
                  <a:lnTo>
                    <a:pt x="390" y="2759"/>
                  </a:lnTo>
                  <a:lnTo>
                    <a:pt x="394" y="2785"/>
                  </a:lnTo>
                  <a:lnTo>
                    <a:pt x="397" y="2812"/>
                  </a:lnTo>
                  <a:lnTo>
                    <a:pt x="399" y="2839"/>
                  </a:lnTo>
                  <a:lnTo>
                    <a:pt x="400" y="2898"/>
                  </a:lnTo>
                  <a:lnTo>
                    <a:pt x="400" y="2944"/>
                  </a:lnTo>
                  <a:lnTo>
                    <a:pt x="399" y="2964"/>
                  </a:lnTo>
                  <a:lnTo>
                    <a:pt x="398" y="2980"/>
                  </a:lnTo>
                  <a:lnTo>
                    <a:pt x="396" y="2995"/>
                  </a:lnTo>
                  <a:lnTo>
                    <a:pt x="393" y="3010"/>
                  </a:lnTo>
                  <a:lnTo>
                    <a:pt x="388" y="3034"/>
                  </a:lnTo>
                  <a:lnTo>
                    <a:pt x="382" y="3060"/>
                  </a:lnTo>
                  <a:lnTo>
                    <a:pt x="374" y="3088"/>
                  </a:lnTo>
                  <a:lnTo>
                    <a:pt x="366" y="3123"/>
                  </a:lnTo>
                  <a:lnTo>
                    <a:pt x="337" y="3195"/>
                  </a:lnTo>
                  <a:lnTo>
                    <a:pt x="311" y="3251"/>
                  </a:lnTo>
                  <a:lnTo>
                    <a:pt x="290" y="3295"/>
                  </a:lnTo>
                  <a:lnTo>
                    <a:pt x="273" y="3330"/>
                  </a:lnTo>
                  <a:lnTo>
                    <a:pt x="260" y="3358"/>
                  </a:lnTo>
                  <a:lnTo>
                    <a:pt x="251" y="3381"/>
                  </a:lnTo>
                  <a:lnTo>
                    <a:pt x="247" y="3392"/>
                  </a:lnTo>
                  <a:lnTo>
                    <a:pt x="246" y="3404"/>
                  </a:lnTo>
                  <a:lnTo>
                    <a:pt x="245" y="3415"/>
                  </a:lnTo>
                  <a:lnTo>
                    <a:pt x="245" y="3427"/>
                  </a:lnTo>
                  <a:lnTo>
                    <a:pt x="247" y="3491"/>
                  </a:lnTo>
                  <a:lnTo>
                    <a:pt x="248" y="3555"/>
                  </a:lnTo>
                  <a:lnTo>
                    <a:pt x="248" y="3620"/>
                  </a:lnTo>
                  <a:lnTo>
                    <a:pt x="247" y="3686"/>
                  </a:lnTo>
                  <a:lnTo>
                    <a:pt x="246" y="3751"/>
                  </a:lnTo>
                  <a:lnTo>
                    <a:pt x="244" y="3817"/>
                  </a:lnTo>
                  <a:lnTo>
                    <a:pt x="242" y="3883"/>
                  </a:lnTo>
                  <a:lnTo>
                    <a:pt x="241" y="3949"/>
                  </a:lnTo>
                  <a:lnTo>
                    <a:pt x="238" y="4017"/>
                  </a:lnTo>
                  <a:lnTo>
                    <a:pt x="237" y="4084"/>
                  </a:lnTo>
                  <a:lnTo>
                    <a:pt x="236" y="4150"/>
                  </a:lnTo>
                  <a:lnTo>
                    <a:pt x="236" y="4218"/>
                  </a:lnTo>
                  <a:lnTo>
                    <a:pt x="237" y="4285"/>
                  </a:lnTo>
                  <a:lnTo>
                    <a:pt x="239" y="4352"/>
                  </a:lnTo>
                  <a:lnTo>
                    <a:pt x="243" y="4420"/>
                  </a:lnTo>
                  <a:lnTo>
                    <a:pt x="247" y="4486"/>
                  </a:lnTo>
                  <a:lnTo>
                    <a:pt x="250" y="4496"/>
                  </a:lnTo>
                  <a:lnTo>
                    <a:pt x="252" y="4508"/>
                  </a:lnTo>
                  <a:lnTo>
                    <a:pt x="256" y="4521"/>
                  </a:lnTo>
                  <a:lnTo>
                    <a:pt x="261" y="4535"/>
                  </a:lnTo>
                  <a:lnTo>
                    <a:pt x="271" y="4567"/>
                  </a:lnTo>
                  <a:lnTo>
                    <a:pt x="281" y="4597"/>
                  </a:lnTo>
                  <a:lnTo>
                    <a:pt x="290" y="4623"/>
                  </a:lnTo>
                  <a:lnTo>
                    <a:pt x="295" y="4642"/>
                  </a:lnTo>
                  <a:lnTo>
                    <a:pt x="295" y="4645"/>
                  </a:lnTo>
                  <a:lnTo>
                    <a:pt x="293" y="4648"/>
                  </a:lnTo>
                  <a:lnTo>
                    <a:pt x="293" y="4649"/>
                  </a:lnTo>
                  <a:lnTo>
                    <a:pt x="292" y="4650"/>
                  </a:lnTo>
                  <a:lnTo>
                    <a:pt x="290" y="4650"/>
                  </a:lnTo>
                  <a:lnTo>
                    <a:pt x="288" y="4649"/>
                  </a:lnTo>
                  <a:lnTo>
                    <a:pt x="284" y="4647"/>
                  </a:lnTo>
                  <a:lnTo>
                    <a:pt x="281" y="4644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58" name="Freeform 166"/>
            <p:cNvSpPr>
              <a:spLocks/>
            </p:cNvSpPr>
            <p:nvPr/>
          </p:nvSpPr>
          <p:spPr bwMode="auto">
            <a:xfrm>
              <a:off x="3692" y="741"/>
              <a:ext cx="113" cy="1152"/>
            </a:xfrm>
            <a:custGeom>
              <a:avLst/>
              <a:gdLst>
                <a:gd name="T0" fmla="*/ 4 w 451"/>
                <a:gd name="T1" fmla="*/ 4601 h 4607"/>
                <a:gd name="T2" fmla="*/ 3 w 451"/>
                <a:gd name="T3" fmla="*/ 4571 h 4607"/>
                <a:gd name="T4" fmla="*/ 83 w 451"/>
                <a:gd name="T5" fmla="*/ 4451 h 4607"/>
                <a:gd name="T6" fmla="*/ 167 w 451"/>
                <a:gd name="T7" fmla="*/ 4238 h 4607"/>
                <a:gd name="T8" fmla="*/ 195 w 451"/>
                <a:gd name="T9" fmla="*/ 3973 h 4607"/>
                <a:gd name="T10" fmla="*/ 204 w 451"/>
                <a:gd name="T11" fmla="*/ 3708 h 4607"/>
                <a:gd name="T12" fmla="*/ 209 w 451"/>
                <a:gd name="T13" fmla="*/ 3545 h 4607"/>
                <a:gd name="T14" fmla="*/ 174 w 451"/>
                <a:gd name="T15" fmla="*/ 3485 h 4607"/>
                <a:gd name="T16" fmla="*/ 137 w 451"/>
                <a:gd name="T17" fmla="*/ 3390 h 4607"/>
                <a:gd name="T18" fmla="*/ 111 w 451"/>
                <a:gd name="T19" fmla="*/ 3260 h 4607"/>
                <a:gd name="T20" fmla="*/ 106 w 451"/>
                <a:gd name="T21" fmla="*/ 3153 h 4607"/>
                <a:gd name="T22" fmla="*/ 129 w 451"/>
                <a:gd name="T23" fmla="*/ 3004 h 4607"/>
                <a:gd name="T24" fmla="*/ 190 w 451"/>
                <a:gd name="T25" fmla="*/ 2803 h 4607"/>
                <a:gd name="T26" fmla="*/ 242 w 451"/>
                <a:gd name="T27" fmla="*/ 2585 h 4607"/>
                <a:gd name="T28" fmla="*/ 265 w 451"/>
                <a:gd name="T29" fmla="*/ 2390 h 4607"/>
                <a:gd name="T30" fmla="*/ 265 w 451"/>
                <a:gd name="T31" fmla="*/ 2158 h 4607"/>
                <a:gd name="T32" fmla="*/ 236 w 451"/>
                <a:gd name="T33" fmla="*/ 1775 h 4607"/>
                <a:gd name="T34" fmla="*/ 220 w 451"/>
                <a:gd name="T35" fmla="*/ 1407 h 4607"/>
                <a:gd name="T36" fmla="*/ 232 w 451"/>
                <a:gd name="T37" fmla="*/ 1158 h 4607"/>
                <a:gd name="T38" fmla="*/ 261 w 451"/>
                <a:gd name="T39" fmla="*/ 915 h 4607"/>
                <a:gd name="T40" fmla="*/ 287 w 451"/>
                <a:gd name="T41" fmla="*/ 826 h 4607"/>
                <a:gd name="T42" fmla="*/ 300 w 451"/>
                <a:gd name="T43" fmla="*/ 762 h 4607"/>
                <a:gd name="T44" fmla="*/ 237 w 451"/>
                <a:gd name="T45" fmla="*/ 726 h 4607"/>
                <a:gd name="T46" fmla="*/ 184 w 451"/>
                <a:gd name="T47" fmla="*/ 591 h 4607"/>
                <a:gd name="T48" fmla="*/ 176 w 451"/>
                <a:gd name="T49" fmla="*/ 357 h 4607"/>
                <a:gd name="T50" fmla="*/ 205 w 451"/>
                <a:gd name="T51" fmla="*/ 131 h 4607"/>
                <a:gd name="T52" fmla="*/ 243 w 451"/>
                <a:gd name="T53" fmla="*/ 12 h 4607"/>
                <a:gd name="T54" fmla="*/ 323 w 451"/>
                <a:gd name="T55" fmla="*/ 0 h 4607"/>
                <a:gd name="T56" fmla="*/ 411 w 451"/>
                <a:gd name="T57" fmla="*/ 76 h 4607"/>
                <a:gd name="T58" fmla="*/ 432 w 451"/>
                <a:gd name="T59" fmla="*/ 280 h 4607"/>
                <a:gd name="T60" fmla="*/ 423 w 451"/>
                <a:gd name="T61" fmla="*/ 494 h 4607"/>
                <a:gd name="T62" fmla="*/ 412 w 451"/>
                <a:gd name="T63" fmla="*/ 913 h 4607"/>
                <a:gd name="T64" fmla="*/ 402 w 451"/>
                <a:gd name="T65" fmla="*/ 1342 h 4607"/>
                <a:gd name="T66" fmla="*/ 368 w 451"/>
                <a:gd name="T67" fmla="*/ 1774 h 4607"/>
                <a:gd name="T68" fmla="*/ 322 w 451"/>
                <a:gd name="T69" fmla="*/ 2103 h 4607"/>
                <a:gd name="T70" fmla="*/ 309 w 451"/>
                <a:gd name="T71" fmla="*/ 2281 h 4607"/>
                <a:gd name="T72" fmla="*/ 314 w 451"/>
                <a:gd name="T73" fmla="*/ 2458 h 4607"/>
                <a:gd name="T74" fmla="*/ 347 w 451"/>
                <a:gd name="T75" fmla="*/ 2656 h 4607"/>
                <a:gd name="T76" fmla="*/ 412 w 451"/>
                <a:gd name="T77" fmla="*/ 2885 h 4607"/>
                <a:gd name="T78" fmla="*/ 449 w 451"/>
                <a:gd name="T79" fmla="*/ 3064 h 4607"/>
                <a:gd name="T80" fmla="*/ 449 w 451"/>
                <a:gd name="T81" fmla="*/ 3174 h 4607"/>
                <a:gd name="T82" fmla="*/ 428 w 451"/>
                <a:gd name="T83" fmla="*/ 3307 h 4607"/>
                <a:gd name="T84" fmla="*/ 338 w 451"/>
                <a:gd name="T85" fmla="*/ 3485 h 4607"/>
                <a:gd name="T86" fmla="*/ 303 w 451"/>
                <a:gd name="T87" fmla="*/ 3572 h 4607"/>
                <a:gd name="T88" fmla="*/ 267 w 451"/>
                <a:gd name="T89" fmla="*/ 3810 h 4607"/>
                <a:gd name="T90" fmla="*/ 255 w 451"/>
                <a:gd name="T91" fmla="*/ 4202 h 4607"/>
                <a:gd name="T92" fmla="*/ 257 w 451"/>
                <a:gd name="T93" fmla="*/ 4339 h 4607"/>
                <a:gd name="T94" fmla="*/ 323 w 451"/>
                <a:gd name="T95" fmla="*/ 4517 h 4607"/>
                <a:gd name="T96" fmla="*/ 340 w 451"/>
                <a:gd name="T97" fmla="*/ 4583 h 4607"/>
                <a:gd name="T98" fmla="*/ 321 w 451"/>
                <a:gd name="T99" fmla="*/ 4587 h 4607"/>
                <a:gd name="T100" fmla="*/ 241 w 451"/>
                <a:gd name="T101" fmla="*/ 4546 h 4607"/>
                <a:gd name="T102" fmla="*/ 178 w 451"/>
                <a:gd name="T103" fmla="*/ 4530 h 4607"/>
                <a:gd name="T104" fmla="*/ 136 w 451"/>
                <a:gd name="T105" fmla="*/ 4536 h 4607"/>
                <a:gd name="T106" fmla="*/ 68 w 451"/>
                <a:gd name="T107" fmla="*/ 4591 h 4607"/>
                <a:gd name="T108" fmla="*/ 27 w 451"/>
                <a:gd name="T109" fmla="*/ 4607 h 4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1" h="4607">
                  <a:moveTo>
                    <a:pt x="27" y="4607"/>
                  </a:moveTo>
                  <a:lnTo>
                    <a:pt x="19" y="4607"/>
                  </a:lnTo>
                  <a:lnTo>
                    <a:pt x="13" y="4606"/>
                  </a:lnTo>
                  <a:lnTo>
                    <a:pt x="9" y="4604"/>
                  </a:lnTo>
                  <a:lnTo>
                    <a:pt x="4" y="4601"/>
                  </a:lnTo>
                  <a:lnTo>
                    <a:pt x="2" y="4598"/>
                  </a:lnTo>
                  <a:lnTo>
                    <a:pt x="1" y="4594"/>
                  </a:lnTo>
                  <a:lnTo>
                    <a:pt x="0" y="4589"/>
                  </a:lnTo>
                  <a:lnTo>
                    <a:pt x="1" y="4583"/>
                  </a:lnTo>
                  <a:lnTo>
                    <a:pt x="3" y="4571"/>
                  </a:lnTo>
                  <a:lnTo>
                    <a:pt x="10" y="4556"/>
                  </a:lnTo>
                  <a:lnTo>
                    <a:pt x="19" y="4541"/>
                  </a:lnTo>
                  <a:lnTo>
                    <a:pt x="29" y="4524"/>
                  </a:lnTo>
                  <a:lnTo>
                    <a:pt x="55" y="4487"/>
                  </a:lnTo>
                  <a:lnTo>
                    <a:pt x="83" y="4451"/>
                  </a:lnTo>
                  <a:lnTo>
                    <a:pt x="110" y="4416"/>
                  </a:lnTo>
                  <a:lnTo>
                    <a:pt x="131" y="4388"/>
                  </a:lnTo>
                  <a:lnTo>
                    <a:pt x="146" y="4339"/>
                  </a:lnTo>
                  <a:lnTo>
                    <a:pt x="157" y="4288"/>
                  </a:lnTo>
                  <a:lnTo>
                    <a:pt x="167" y="4238"/>
                  </a:lnTo>
                  <a:lnTo>
                    <a:pt x="175" y="4185"/>
                  </a:lnTo>
                  <a:lnTo>
                    <a:pt x="182" y="4132"/>
                  </a:lnTo>
                  <a:lnTo>
                    <a:pt x="187" y="4079"/>
                  </a:lnTo>
                  <a:lnTo>
                    <a:pt x="192" y="4025"/>
                  </a:lnTo>
                  <a:lnTo>
                    <a:pt x="195" y="3973"/>
                  </a:lnTo>
                  <a:lnTo>
                    <a:pt x="197" y="3919"/>
                  </a:lnTo>
                  <a:lnTo>
                    <a:pt x="200" y="3865"/>
                  </a:lnTo>
                  <a:lnTo>
                    <a:pt x="201" y="3812"/>
                  </a:lnTo>
                  <a:lnTo>
                    <a:pt x="203" y="3759"/>
                  </a:lnTo>
                  <a:lnTo>
                    <a:pt x="204" y="3708"/>
                  </a:lnTo>
                  <a:lnTo>
                    <a:pt x="205" y="3657"/>
                  </a:lnTo>
                  <a:lnTo>
                    <a:pt x="208" y="3607"/>
                  </a:lnTo>
                  <a:lnTo>
                    <a:pt x="210" y="3557"/>
                  </a:lnTo>
                  <a:lnTo>
                    <a:pt x="210" y="3552"/>
                  </a:lnTo>
                  <a:lnTo>
                    <a:pt x="209" y="3545"/>
                  </a:lnTo>
                  <a:lnTo>
                    <a:pt x="206" y="3539"/>
                  </a:lnTo>
                  <a:lnTo>
                    <a:pt x="203" y="3534"/>
                  </a:lnTo>
                  <a:lnTo>
                    <a:pt x="195" y="3520"/>
                  </a:lnTo>
                  <a:lnTo>
                    <a:pt x="185" y="3504"/>
                  </a:lnTo>
                  <a:lnTo>
                    <a:pt x="174" y="3485"/>
                  </a:lnTo>
                  <a:lnTo>
                    <a:pt x="162" y="3461"/>
                  </a:lnTo>
                  <a:lnTo>
                    <a:pt x="155" y="3446"/>
                  </a:lnTo>
                  <a:lnTo>
                    <a:pt x="149" y="3429"/>
                  </a:lnTo>
                  <a:lnTo>
                    <a:pt x="142" y="3410"/>
                  </a:lnTo>
                  <a:lnTo>
                    <a:pt x="137" y="3390"/>
                  </a:lnTo>
                  <a:lnTo>
                    <a:pt x="130" y="3362"/>
                  </a:lnTo>
                  <a:lnTo>
                    <a:pt x="124" y="3335"/>
                  </a:lnTo>
                  <a:lnTo>
                    <a:pt x="119" y="3309"/>
                  </a:lnTo>
                  <a:lnTo>
                    <a:pt x="114" y="3284"/>
                  </a:lnTo>
                  <a:lnTo>
                    <a:pt x="111" y="3260"/>
                  </a:lnTo>
                  <a:lnTo>
                    <a:pt x="109" y="3237"/>
                  </a:lnTo>
                  <a:lnTo>
                    <a:pt x="108" y="3215"/>
                  </a:lnTo>
                  <a:lnTo>
                    <a:pt x="106" y="3193"/>
                  </a:lnTo>
                  <a:lnTo>
                    <a:pt x="105" y="3173"/>
                  </a:lnTo>
                  <a:lnTo>
                    <a:pt x="106" y="3153"/>
                  </a:lnTo>
                  <a:lnTo>
                    <a:pt x="106" y="3133"/>
                  </a:lnTo>
                  <a:lnTo>
                    <a:pt x="109" y="3114"/>
                  </a:lnTo>
                  <a:lnTo>
                    <a:pt x="113" y="3077"/>
                  </a:lnTo>
                  <a:lnTo>
                    <a:pt x="120" y="3040"/>
                  </a:lnTo>
                  <a:lnTo>
                    <a:pt x="129" y="3004"/>
                  </a:lnTo>
                  <a:lnTo>
                    <a:pt x="139" y="2967"/>
                  </a:lnTo>
                  <a:lnTo>
                    <a:pt x="150" y="2929"/>
                  </a:lnTo>
                  <a:lnTo>
                    <a:pt x="163" y="2889"/>
                  </a:lnTo>
                  <a:lnTo>
                    <a:pt x="176" y="2848"/>
                  </a:lnTo>
                  <a:lnTo>
                    <a:pt x="190" y="2803"/>
                  </a:lnTo>
                  <a:lnTo>
                    <a:pt x="203" y="2756"/>
                  </a:lnTo>
                  <a:lnTo>
                    <a:pt x="218" y="2703"/>
                  </a:lnTo>
                  <a:lnTo>
                    <a:pt x="227" y="2664"/>
                  </a:lnTo>
                  <a:lnTo>
                    <a:pt x="236" y="2624"/>
                  </a:lnTo>
                  <a:lnTo>
                    <a:pt x="242" y="2585"/>
                  </a:lnTo>
                  <a:lnTo>
                    <a:pt x="249" y="2546"/>
                  </a:lnTo>
                  <a:lnTo>
                    <a:pt x="255" y="2506"/>
                  </a:lnTo>
                  <a:lnTo>
                    <a:pt x="258" y="2468"/>
                  </a:lnTo>
                  <a:lnTo>
                    <a:pt x="261" y="2429"/>
                  </a:lnTo>
                  <a:lnTo>
                    <a:pt x="265" y="2390"/>
                  </a:lnTo>
                  <a:lnTo>
                    <a:pt x="266" y="2351"/>
                  </a:lnTo>
                  <a:lnTo>
                    <a:pt x="267" y="2313"/>
                  </a:lnTo>
                  <a:lnTo>
                    <a:pt x="267" y="2274"/>
                  </a:lnTo>
                  <a:lnTo>
                    <a:pt x="267" y="2236"/>
                  </a:lnTo>
                  <a:lnTo>
                    <a:pt x="265" y="2158"/>
                  </a:lnTo>
                  <a:lnTo>
                    <a:pt x="260" y="2082"/>
                  </a:lnTo>
                  <a:lnTo>
                    <a:pt x="256" y="2006"/>
                  </a:lnTo>
                  <a:lnTo>
                    <a:pt x="249" y="1928"/>
                  </a:lnTo>
                  <a:lnTo>
                    <a:pt x="242" y="1852"/>
                  </a:lnTo>
                  <a:lnTo>
                    <a:pt x="236" y="1775"/>
                  </a:lnTo>
                  <a:lnTo>
                    <a:pt x="230" y="1698"/>
                  </a:lnTo>
                  <a:lnTo>
                    <a:pt x="224" y="1622"/>
                  </a:lnTo>
                  <a:lnTo>
                    <a:pt x="221" y="1544"/>
                  </a:lnTo>
                  <a:lnTo>
                    <a:pt x="220" y="1467"/>
                  </a:lnTo>
                  <a:lnTo>
                    <a:pt x="220" y="1407"/>
                  </a:lnTo>
                  <a:lnTo>
                    <a:pt x="221" y="1351"/>
                  </a:lnTo>
                  <a:lnTo>
                    <a:pt x="223" y="1298"/>
                  </a:lnTo>
                  <a:lnTo>
                    <a:pt x="226" y="1249"/>
                  </a:lnTo>
                  <a:lnTo>
                    <a:pt x="229" y="1202"/>
                  </a:lnTo>
                  <a:lnTo>
                    <a:pt x="232" y="1158"/>
                  </a:lnTo>
                  <a:lnTo>
                    <a:pt x="237" y="1118"/>
                  </a:lnTo>
                  <a:lnTo>
                    <a:pt x="241" y="1078"/>
                  </a:lnTo>
                  <a:lnTo>
                    <a:pt x="250" y="1007"/>
                  </a:lnTo>
                  <a:lnTo>
                    <a:pt x="258" y="945"/>
                  </a:lnTo>
                  <a:lnTo>
                    <a:pt x="261" y="915"/>
                  </a:lnTo>
                  <a:lnTo>
                    <a:pt x="265" y="887"/>
                  </a:lnTo>
                  <a:lnTo>
                    <a:pt x="267" y="860"/>
                  </a:lnTo>
                  <a:lnTo>
                    <a:pt x="268" y="835"/>
                  </a:lnTo>
                  <a:lnTo>
                    <a:pt x="279" y="830"/>
                  </a:lnTo>
                  <a:lnTo>
                    <a:pt x="287" y="826"/>
                  </a:lnTo>
                  <a:lnTo>
                    <a:pt x="294" y="819"/>
                  </a:lnTo>
                  <a:lnTo>
                    <a:pt x="300" y="812"/>
                  </a:lnTo>
                  <a:lnTo>
                    <a:pt x="307" y="796"/>
                  </a:lnTo>
                  <a:lnTo>
                    <a:pt x="315" y="778"/>
                  </a:lnTo>
                  <a:lnTo>
                    <a:pt x="300" y="762"/>
                  </a:lnTo>
                  <a:lnTo>
                    <a:pt x="286" y="748"/>
                  </a:lnTo>
                  <a:lnTo>
                    <a:pt x="274" y="739"/>
                  </a:lnTo>
                  <a:lnTo>
                    <a:pt x="261" y="734"/>
                  </a:lnTo>
                  <a:lnTo>
                    <a:pt x="249" y="729"/>
                  </a:lnTo>
                  <a:lnTo>
                    <a:pt x="237" y="726"/>
                  </a:lnTo>
                  <a:lnTo>
                    <a:pt x="222" y="723"/>
                  </a:lnTo>
                  <a:lnTo>
                    <a:pt x="205" y="720"/>
                  </a:lnTo>
                  <a:lnTo>
                    <a:pt x="197" y="679"/>
                  </a:lnTo>
                  <a:lnTo>
                    <a:pt x="191" y="635"/>
                  </a:lnTo>
                  <a:lnTo>
                    <a:pt x="184" y="591"/>
                  </a:lnTo>
                  <a:lnTo>
                    <a:pt x="179" y="545"/>
                  </a:lnTo>
                  <a:lnTo>
                    <a:pt x="177" y="499"/>
                  </a:lnTo>
                  <a:lnTo>
                    <a:pt x="175" y="452"/>
                  </a:lnTo>
                  <a:lnTo>
                    <a:pt x="175" y="405"/>
                  </a:lnTo>
                  <a:lnTo>
                    <a:pt x="176" y="357"/>
                  </a:lnTo>
                  <a:lnTo>
                    <a:pt x="178" y="310"/>
                  </a:lnTo>
                  <a:lnTo>
                    <a:pt x="183" y="264"/>
                  </a:lnTo>
                  <a:lnTo>
                    <a:pt x="188" y="218"/>
                  </a:lnTo>
                  <a:lnTo>
                    <a:pt x="196" y="173"/>
                  </a:lnTo>
                  <a:lnTo>
                    <a:pt x="205" y="131"/>
                  </a:lnTo>
                  <a:lnTo>
                    <a:pt x="217" y="89"/>
                  </a:lnTo>
                  <a:lnTo>
                    <a:pt x="222" y="69"/>
                  </a:lnTo>
                  <a:lnTo>
                    <a:pt x="229" y="49"/>
                  </a:lnTo>
                  <a:lnTo>
                    <a:pt x="236" y="30"/>
                  </a:lnTo>
                  <a:lnTo>
                    <a:pt x="243" y="12"/>
                  </a:lnTo>
                  <a:lnTo>
                    <a:pt x="255" y="7"/>
                  </a:lnTo>
                  <a:lnTo>
                    <a:pt x="265" y="5"/>
                  </a:lnTo>
                  <a:lnTo>
                    <a:pt x="275" y="3"/>
                  </a:lnTo>
                  <a:lnTo>
                    <a:pt x="287" y="1"/>
                  </a:lnTo>
                  <a:lnTo>
                    <a:pt x="323" y="0"/>
                  </a:lnTo>
                  <a:lnTo>
                    <a:pt x="387" y="1"/>
                  </a:lnTo>
                  <a:lnTo>
                    <a:pt x="394" y="19"/>
                  </a:lnTo>
                  <a:lnTo>
                    <a:pt x="401" y="37"/>
                  </a:lnTo>
                  <a:lnTo>
                    <a:pt x="405" y="57"/>
                  </a:lnTo>
                  <a:lnTo>
                    <a:pt x="411" y="76"/>
                  </a:lnTo>
                  <a:lnTo>
                    <a:pt x="419" y="115"/>
                  </a:lnTo>
                  <a:lnTo>
                    <a:pt x="424" y="155"/>
                  </a:lnTo>
                  <a:lnTo>
                    <a:pt x="429" y="196"/>
                  </a:lnTo>
                  <a:lnTo>
                    <a:pt x="431" y="238"/>
                  </a:lnTo>
                  <a:lnTo>
                    <a:pt x="432" y="280"/>
                  </a:lnTo>
                  <a:lnTo>
                    <a:pt x="432" y="323"/>
                  </a:lnTo>
                  <a:lnTo>
                    <a:pt x="431" y="366"/>
                  </a:lnTo>
                  <a:lnTo>
                    <a:pt x="429" y="409"/>
                  </a:lnTo>
                  <a:lnTo>
                    <a:pt x="427" y="452"/>
                  </a:lnTo>
                  <a:lnTo>
                    <a:pt x="423" y="494"/>
                  </a:lnTo>
                  <a:lnTo>
                    <a:pt x="416" y="579"/>
                  </a:lnTo>
                  <a:lnTo>
                    <a:pt x="410" y="658"/>
                  </a:lnTo>
                  <a:lnTo>
                    <a:pt x="411" y="743"/>
                  </a:lnTo>
                  <a:lnTo>
                    <a:pt x="412" y="828"/>
                  </a:lnTo>
                  <a:lnTo>
                    <a:pt x="412" y="913"/>
                  </a:lnTo>
                  <a:lnTo>
                    <a:pt x="412" y="999"/>
                  </a:lnTo>
                  <a:lnTo>
                    <a:pt x="411" y="1084"/>
                  </a:lnTo>
                  <a:lnTo>
                    <a:pt x="409" y="1170"/>
                  </a:lnTo>
                  <a:lnTo>
                    <a:pt x="406" y="1256"/>
                  </a:lnTo>
                  <a:lnTo>
                    <a:pt x="402" y="1342"/>
                  </a:lnTo>
                  <a:lnTo>
                    <a:pt x="397" y="1429"/>
                  </a:lnTo>
                  <a:lnTo>
                    <a:pt x="392" y="1515"/>
                  </a:lnTo>
                  <a:lnTo>
                    <a:pt x="385" y="1601"/>
                  </a:lnTo>
                  <a:lnTo>
                    <a:pt x="377" y="1688"/>
                  </a:lnTo>
                  <a:lnTo>
                    <a:pt x="368" y="1774"/>
                  </a:lnTo>
                  <a:lnTo>
                    <a:pt x="358" y="1861"/>
                  </a:lnTo>
                  <a:lnTo>
                    <a:pt x="346" y="1947"/>
                  </a:lnTo>
                  <a:lnTo>
                    <a:pt x="332" y="2034"/>
                  </a:lnTo>
                  <a:lnTo>
                    <a:pt x="328" y="2068"/>
                  </a:lnTo>
                  <a:lnTo>
                    <a:pt x="322" y="2103"/>
                  </a:lnTo>
                  <a:lnTo>
                    <a:pt x="319" y="2138"/>
                  </a:lnTo>
                  <a:lnTo>
                    <a:pt x="315" y="2174"/>
                  </a:lnTo>
                  <a:lnTo>
                    <a:pt x="312" y="2209"/>
                  </a:lnTo>
                  <a:lnTo>
                    <a:pt x="311" y="2245"/>
                  </a:lnTo>
                  <a:lnTo>
                    <a:pt x="309" y="2281"/>
                  </a:lnTo>
                  <a:lnTo>
                    <a:pt x="309" y="2317"/>
                  </a:lnTo>
                  <a:lnTo>
                    <a:pt x="309" y="2351"/>
                  </a:lnTo>
                  <a:lnTo>
                    <a:pt x="310" y="2387"/>
                  </a:lnTo>
                  <a:lnTo>
                    <a:pt x="312" y="2423"/>
                  </a:lnTo>
                  <a:lnTo>
                    <a:pt x="314" y="2458"/>
                  </a:lnTo>
                  <a:lnTo>
                    <a:pt x="319" y="2494"/>
                  </a:lnTo>
                  <a:lnTo>
                    <a:pt x="323" y="2529"/>
                  </a:lnTo>
                  <a:lnTo>
                    <a:pt x="328" y="2564"/>
                  </a:lnTo>
                  <a:lnTo>
                    <a:pt x="334" y="2598"/>
                  </a:lnTo>
                  <a:lnTo>
                    <a:pt x="347" y="2656"/>
                  </a:lnTo>
                  <a:lnTo>
                    <a:pt x="359" y="2707"/>
                  </a:lnTo>
                  <a:lnTo>
                    <a:pt x="373" y="2756"/>
                  </a:lnTo>
                  <a:lnTo>
                    <a:pt x="386" y="2802"/>
                  </a:lnTo>
                  <a:lnTo>
                    <a:pt x="400" y="2844"/>
                  </a:lnTo>
                  <a:lnTo>
                    <a:pt x="412" y="2885"/>
                  </a:lnTo>
                  <a:lnTo>
                    <a:pt x="423" y="2925"/>
                  </a:lnTo>
                  <a:lnTo>
                    <a:pt x="433" y="2964"/>
                  </a:lnTo>
                  <a:lnTo>
                    <a:pt x="441" y="3004"/>
                  </a:lnTo>
                  <a:lnTo>
                    <a:pt x="447" y="3043"/>
                  </a:lnTo>
                  <a:lnTo>
                    <a:pt x="449" y="3064"/>
                  </a:lnTo>
                  <a:lnTo>
                    <a:pt x="450" y="3085"/>
                  </a:lnTo>
                  <a:lnTo>
                    <a:pt x="451" y="3106"/>
                  </a:lnTo>
                  <a:lnTo>
                    <a:pt x="451" y="3128"/>
                  </a:lnTo>
                  <a:lnTo>
                    <a:pt x="451" y="3151"/>
                  </a:lnTo>
                  <a:lnTo>
                    <a:pt x="449" y="3174"/>
                  </a:lnTo>
                  <a:lnTo>
                    <a:pt x="447" y="3199"/>
                  </a:lnTo>
                  <a:lnTo>
                    <a:pt x="443" y="3224"/>
                  </a:lnTo>
                  <a:lnTo>
                    <a:pt x="439" y="3251"/>
                  </a:lnTo>
                  <a:lnTo>
                    <a:pt x="433" y="3278"/>
                  </a:lnTo>
                  <a:lnTo>
                    <a:pt x="428" y="3307"/>
                  </a:lnTo>
                  <a:lnTo>
                    <a:pt x="420" y="3336"/>
                  </a:lnTo>
                  <a:lnTo>
                    <a:pt x="392" y="3392"/>
                  </a:lnTo>
                  <a:lnTo>
                    <a:pt x="368" y="3435"/>
                  </a:lnTo>
                  <a:lnTo>
                    <a:pt x="351" y="3464"/>
                  </a:lnTo>
                  <a:lnTo>
                    <a:pt x="338" y="3485"/>
                  </a:lnTo>
                  <a:lnTo>
                    <a:pt x="329" y="3499"/>
                  </a:lnTo>
                  <a:lnTo>
                    <a:pt x="322" y="3509"/>
                  </a:lnTo>
                  <a:lnTo>
                    <a:pt x="318" y="3517"/>
                  </a:lnTo>
                  <a:lnTo>
                    <a:pt x="315" y="3526"/>
                  </a:lnTo>
                  <a:lnTo>
                    <a:pt x="303" y="3572"/>
                  </a:lnTo>
                  <a:lnTo>
                    <a:pt x="293" y="3619"/>
                  </a:lnTo>
                  <a:lnTo>
                    <a:pt x="284" y="3666"/>
                  </a:lnTo>
                  <a:lnTo>
                    <a:pt x="277" y="3714"/>
                  </a:lnTo>
                  <a:lnTo>
                    <a:pt x="272" y="3762"/>
                  </a:lnTo>
                  <a:lnTo>
                    <a:pt x="267" y="3810"/>
                  </a:lnTo>
                  <a:lnTo>
                    <a:pt x="264" y="3858"/>
                  </a:lnTo>
                  <a:lnTo>
                    <a:pt x="261" y="3906"/>
                  </a:lnTo>
                  <a:lnTo>
                    <a:pt x="258" y="4004"/>
                  </a:lnTo>
                  <a:lnTo>
                    <a:pt x="257" y="4103"/>
                  </a:lnTo>
                  <a:lnTo>
                    <a:pt x="255" y="4202"/>
                  </a:lnTo>
                  <a:lnTo>
                    <a:pt x="251" y="4301"/>
                  </a:lnTo>
                  <a:lnTo>
                    <a:pt x="252" y="4308"/>
                  </a:lnTo>
                  <a:lnTo>
                    <a:pt x="252" y="4317"/>
                  </a:lnTo>
                  <a:lnTo>
                    <a:pt x="255" y="4327"/>
                  </a:lnTo>
                  <a:lnTo>
                    <a:pt x="257" y="4339"/>
                  </a:lnTo>
                  <a:lnTo>
                    <a:pt x="264" y="4362"/>
                  </a:lnTo>
                  <a:lnTo>
                    <a:pt x="272" y="4387"/>
                  </a:lnTo>
                  <a:lnTo>
                    <a:pt x="293" y="4441"/>
                  </a:lnTo>
                  <a:lnTo>
                    <a:pt x="314" y="4494"/>
                  </a:lnTo>
                  <a:lnTo>
                    <a:pt x="323" y="4517"/>
                  </a:lnTo>
                  <a:lnTo>
                    <a:pt x="331" y="4539"/>
                  </a:lnTo>
                  <a:lnTo>
                    <a:pt x="337" y="4558"/>
                  </a:lnTo>
                  <a:lnTo>
                    <a:pt x="340" y="4573"/>
                  </a:lnTo>
                  <a:lnTo>
                    <a:pt x="340" y="4579"/>
                  </a:lnTo>
                  <a:lnTo>
                    <a:pt x="340" y="4583"/>
                  </a:lnTo>
                  <a:lnTo>
                    <a:pt x="338" y="4588"/>
                  </a:lnTo>
                  <a:lnTo>
                    <a:pt x="336" y="4590"/>
                  </a:lnTo>
                  <a:lnTo>
                    <a:pt x="332" y="4590"/>
                  </a:lnTo>
                  <a:lnTo>
                    <a:pt x="327" y="4590"/>
                  </a:lnTo>
                  <a:lnTo>
                    <a:pt x="321" y="4587"/>
                  </a:lnTo>
                  <a:lnTo>
                    <a:pt x="313" y="4583"/>
                  </a:lnTo>
                  <a:lnTo>
                    <a:pt x="294" y="4572"/>
                  </a:lnTo>
                  <a:lnTo>
                    <a:pt x="275" y="4562"/>
                  </a:lnTo>
                  <a:lnTo>
                    <a:pt x="258" y="4553"/>
                  </a:lnTo>
                  <a:lnTo>
                    <a:pt x="241" y="4546"/>
                  </a:lnTo>
                  <a:lnTo>
                    <a:pt x="227" y="4541"/>
                  </a:lnTo>
                  <a:lnTo>
                    <a:pt x="213" y="4536"/>
                  </a:lnTo>
                  <a:lnTo>
                    <a:pt x="201" y="4533"/>
                  </a:lnTo>
                  <a:lnTo>
                    <a:pt x="188" y="4531"/>
                  </a:lnTo>
                  <a:lnTo>
                    <a:pt x="178" y="4530"/>
                  </a:lnTo>
                  <a:lnTo>
                    <a:pt x="168" y="4530"/>
                  </a:lnTo>
                  <a:lnTo>
                    <a:pt x="159" y="4530"/>
                  </a:lnTo>
                  <a:lnTo>
                    <a:pt x="150" y="4532"/>
                  </a:lnTo>
                  <a:lnTo>
                    <a:pt x="142" y="4533"/>
                  </a:lnTo>
                  <a:lnTo>
                    <a:pt x="136" y="4536"/>
                  </a:lnTo>
                  <a:lnTo>
                    <a:pt x="129" y="4540"/>
                  </a:lnTo>
                  <a:lnTo>
                    <a:pt x="122" y="4544"/>
                  </a:lnTo>
                  <a:lnTo>
                    <a:pt x="100" y="4562"/>
                  </a:lnTo>
                  <a:lnTo>
                    <a:pt x="80" y="4582"/>
                  </a:lnTo>
                  <a:lnTo>
                    <a:pt x="68" y="4591"/>
                  </a:lnTo>
                  <a:lnTo>
                    <a:pt x="56" y="4599"/>
                  </a:lnTo>
                  <a:lnTo>
                    <a:pt x="49" y="4603"/>
                  </a:lnTo>
                  <a:lnTo>
                    <a:pt x="42" y="4605"/>
                  </a:lnTo>
                  <a:lnTo>
                    <a:pt x="35" y="4606"/>
                  </a:lnTo>
                  <a:lnTo>
                    <a:pt x="27" y="4607"/>
                  </a:lnTo>
                  <a:close/>
                </a:path>
              </a:pathLst>
            </a:custGeom>
            <a:solidFill>
              <a:srgbClr val="96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59" name="Freeform 167"/>
            <p:cNvSpPr>
              <a:spLocks/>
            </p:cNvSpPr>
            <p:nvPr/>
          </p:nvSpPr>
          <p:spPr bwMode="auto">
            <a:xfrm>
              <a:off x="3692" y="741"/>
              <a:ext cx="113" cy="1152"/>
            </a:xfrm>
            <a:custGeom>
              <a:avLst/>
              <a:gdLst>
                <a:gd name="T0" fmla="*/ 4 w 451"/>
                <a:gd name="T1" fmla="*/ 4601 h 4607"/>
                <a:gd name="T2" fmla="*/ 3 w 451"/>
                <a:gd name="T3" fmla="*/ 4571 h 4607"/>
                <a:gd name="T4" fmla="*/ 83 w 451"/>
                <a:gd name="T5" fmla="*/ 4451 h 4607"/>
                <a:gd name="T6" fmla="*/ 167 w 451"/>
                <a:gd name="T7" fmla="*/ 4238 h 4607"/>
                <a:gd name="T8" fmla="*/ 195 w 451"/>
                <a:gd name="T9" fmla="*/ 3973 h 4607"/>
                <a:gd name="T10" fmla="*/ 204 w 451"/>
                <a:gd name="T11" fmla="*/ 3708 h 4607"/>
                <a:gd name="T12" fmla="*/ 209 w 451"/>
                <a:gd name="T13" fmla="*/ 3545 h 4607"/>
                <a:gd name="T14" fmla="*/ 174 w 451"/>
                <a:gd name="T15" fmla="*/ 3485 h 4607"/>
                <a:gd name="T16" fmla="*/ 137 w 451"/>
                <a:gd name="T17" fmla="*/ 3390 h 4607"/>
                <a:gd name="T18" fmla="*/ 111 w 451"/>
                <a:gd name="T19" fmla="*/ 3260 h 4607"/>
                <a:gd name="T20" fmla="*/ 106 w 451"/>
                <a:gd name="T21" fmla="*/ 3153 h 4607"/>
                <a:gd name="T22" fmla="*/ 129 w 451"/>
                <a:gd name="T23" fmla="*/ 3004 h 4607"/>
                <a:gd name="T24" fmla="*/ 190 w 451"/>
                <a:gd name="T25" fmla="*/ 2803 h 4607"/>
                <a:gd name="T26" fmla="*/ 242 w 451"/>
                <a:gd name="T27" fmla="*/ 2585 h 4607"/>
                <a:gd name="T28" fmla="*/ 265 w 451"/>
                <a:gd name="T29" fmla="*/ 2390 h 4607"/>
                <a:gd name="T30" fmla="*/ 265 w 451"/>
                <a:gd name="T31" fmla="*/ 2158 h 4607"/>
                <a:gd name="T32" fmla="*/ 236 w 451"/>
                <a:gd name="T33" fmla="*/ 1775 h 4607"/>
                <a:gd name="T34" fmla="*/ 220 w 451"/>
                <a:gd name="T35" fmla="*/ 1407 h 4607"/>
                <a:gd name="T36" fmla="*/ 232 w 451"/>
                <a:gd name="T37" fmla="*/ 1158 h 4607"/>
                <a:gd name="T38" fmla="*/ 261 w 451"/>
                <a:gd name="T39" fmla="*/ 915 h 4607"/>
                <a:gd name="T40" fmla="*/ 287 w 451"/>
                <a:gd name="T41" fmla="*/ 826 h 4607"/>
                <a:gd name="T42" fmla="*/ 300 w 451"/>
                <a:gd name="T43" fmla="*/ 762 h 4607"/>
                <a:gd name="T44" fmla="*/ 237 w 451"/>
                <a:gd name="T45" fmla="*/ 726 h 4607"/>
                <a:gd name="T46" fmla="*/ 184 w 451"/>
                <a:gd name="T47" fmla="*/ 591 h 4607"/>
                <a:gd name="T48" fmla="*/ 176 w 451"/>
                <a:gd name="T49" fmla="*/ 357 h 4607"/>
                <a:gd name="T50" fmla="*/ 205 w 451"/>
                <a:gd name="T51" fmla="*/ 131 h 4607"/>
                <a:gd name="T52" fmla="*/ 243 w 451"/>
                <a:gd name="T53" fmla="*/ 12 h 4607"/>
                <a:gd name="T54" fmla="*/ 323 w 451"/>
                <a:gd name="T55" fmla="*/ 0 h 4607"/>
                <a:gd name="T56" fmla="*/ 411 w 451"/>
                <a:gd name="T57" fmla="*/ 76 h 4607"/>
                <a:gd name="T58" fmla="*/ 432 w 451"/>
                <a:gd name="T59" fmla="*/ 280 h 4607"/>
                <a:gd name="T60" fmla="*/ 423 w 451"/>
                <a:gd name="T61" fmla="*/ 494 h 4607"/>
                <a:gd name="T62" fmla="*/ 412 w 451"/>
                <a:gd name="T63" fmla="*/ 913 h 4607"/>
                <a:gd name="T64" fmla="*/ 402 w 451"/>
                <a:gd name="T65" fmla="*/ 1342 h 4607"/>
                <a:gd name="T66" fmla="*/ 368 w 451"/>
                <a:gd name="T67" fmla="*/ 1774 h 4607"/>
                <a:gd name="T68" fmla="*/ 322 w 451"/>
                <a:gd name="T69" fmla="*/ 2103 h 4607"/>
                <a:gd name="T70" fmla="*/ 309 w 451"/>
                <a:gd name="T71" fmla="*/ 2281 h 4607"/>
                <a:gd name="T72" fmla="*/ 314 w 451"/>
                <a:gd name="T73" fmla="*/ 2458 h 4607"/>
                <a:gd name="T74" fmla="*/ 347 w 451"/>
                <a:gd name="T75" fmla="*/ 2656 h 4607"/>
                <a:gd name="T76" fmla="*/ 412 w 451"/>
                <a:gd name="T77" fmla="*/ 2885 h 4607"/>
                <a:gd name="T78" fmla="*/ 449 w 451"/>
                <a:gd name="T79" fmla="*/ 3064 h 4607"/>
                <a:gd name="T80" fmla="*/ 449 w 451"/>
                <a:gd name="T81" fmla="*/ 3174 h 4607"/>
                <a:gd name="T82" fmla="*/ 428 w 451"/>
                <a:gd name="T83" fmla="*/ 3307 h 4607"/>
                <a:gd name="T84" fmla="*/ 338 w 451"/>
                <a:gd name="T85" fmla="*/ 3485 h 4607"/>
                <a:gd name="T86" fmla="*/ 303 w 451"/>
                <a:gd name="T87" fmla="*/ 3572 h 4607"/>
                <a:gd name="T88" fmla="*/ 267 w 451"/>
                <a:gd name="T89" fmla="*/ 3810 h 4607"/>
                <a:gd name="T90" fmla="*/ 255 w 451"/>
                <a:gd name="T91" fmla="*/ 4202 h 4607"/>
                <a:gd name="T92" fmla="*/ 257 w 451"/>
                <a:gd name="T93" fmla="*/ 4339 h 4607"/>
                <a:gd name="T94" fmla="*/ 323 w 451"/>
                <a:gd name="T95" fmla="*/ 4517 h 4607"/>
                <a:gd name="T96" fmla="*/ 340 w 451"/>
                <a:gd name="T97" fmla="*/ 4583 h 4607"/>
                <a:gd name="T98" fmla="*/ 321 w 451"/>
                <a:gd name="T99" fmla="*/ 4587 h 4607"/>
                <a:gd name="T100" fmla="*/ 241 w 451"/>
                <a:gd name="T101" fmla="*/ 4546 h 4607"/>
                <a:gd name="T102" fmla="*/ 178 w 451"/>
                <a:gd name="T103" fmla="*/ 4530 h 4607"/>
                <a:gd name="T104" fmla="*/ 136 w 451"/>
                <a:gd name="T105" fmla="*/ 4536 h 4607"/>
                <a:gd name="T106" fmla="*/ 68 w 451"/>
                <a:gd name="T107" fmla="*/ 4591 h 4607"/>
                <a:gd name="T108" fmla="*/ 27 w 451"/>
                <a:gd name="T109" fmla="*/ 4607 h 4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1" h="4607">
                  <a:moveTo>
                    <a:pt x="27" y="4607"/>
                  </a:moveTo>
                  <a:lnTo>
                    <a:pt x="19" y="4607"/>
                  </a:lnTo>
                  <a:lnTo>
                    <a:pt x="13" y="4606"/>
                  </a:lnTo>
                  <a:lnTo>
                    <a:pt x="9" y="4604"/>
                  </a:lnTo>
                  <a:lnTo>
                    <a:pt x="4" y="4601"/>
                  </a:lnTo>
                  <a:lnTo>
                    <a:pt x="2" y="4598"/>
                  </a:lnTo>
                  <a:lnTo>
                    <a:pt x="1" y="4594"/>
                  </a:lnTo>
                  <a:lnTo>
                    <a:pt x="0" y="4589"/>
                  </a:lnTo>
                  <a:lnTo>
                    <a:pt x="1" y="4583"/>
                  </a:lnTo>
                  <a:lnTo>
                    <a:pt x="3" y="4571"/>
                  </a:lnTo>
                  <a:lnTo>
                    <a:pt x="10" y="4556"/>
                  </a:lnTo>
                  <a:lnTo>
                    <a:pt x="19" y="4541"/>
                  </a:lnTo>
                  <a:lnTo>
                    <a:pt x="29" y="4524"/>
                  </a:lnTo>
                  <a:lnTo>
                    <a:pt x="55" y="4487"/>
                  </a:lnTo>
                  <a:lnTo>
                    <a:pt x="83" y="4451"/>
                  </a:lnTo>
                  <a:lnTo>
                    <a:pt x="110" y="4416"/>
                  </a:lnTo>
                  <a:lnTo>
                    <a:pt x="131" y="4388"/>
                  </a:lnTo>
                  <a:lnTo>
                    <a:pt x="146" y="4339"/>
                  </a:lnTo>
                  <a:lnTo>
                    <a:pt x="157" y="4288"/>
                  </a:lnTo>
                  <a:lnTo>
                    <a:pt x="167" y="4238"/>
                  </a:lnTo>
                  <a:lnTo>
                    <a:pt x="175" y="4185"/>
                  </a:lnTo>
                  <a:lnTo>
                    <a:pt x="182" y="4132"/>
                  </a:lnTo>
                  <a:lnTo>
                    <a:pt x="187" y="4079"/>
                  </a:lnTo>
                  <a:lnTo>
                    <a:pt x="192" y="4025"/>
                  </a:lnTo>
                  <a:lnTo>
                    <a:pt x="195" y="3973"/>
                  </a:lnTo>
                  <a:lnTo>
                    <a:pt x="197" y="3919"/>
                  </a:lnTo>
                  <a:lnTo>
                    <a:pt x="200" y="3865"/>
                  </a:lnTo>
                  <a:lnTo>
                    <a:pt x="201" y="3812"/>
                  </a:lnTo>
                  <a:lnTo>
                    <a:pt x="203" y="3759"/>
                  </a:lnTo>
                  <a:lnTo>
                    <a:pt x="204" y="3708"/>
                  </a:lnTo>
                  <a:lnTo>
                    <a:pt x="205" y="3657"/>
                  </a:lnTo>
                  <a:lnTo>
                    <a:pt x="208" y="3607"/>
                  </a:lnTo>
                  <a:lnTo>
                    <a:pt x="210" y="3557"/>
                  </a:lnTo>
                  <a:lnTo>
                    <a:pt x="210" y="3552"/>
                  </a:lnTo>
                  <a:lnTo>
                    <a:pt x="209" y="3545"/>
                  </a:lnTo>
                  <a:lnTo>
                    <a:pt x="206" y="3539"/>
                  </a:lnTo>
                  <a:lnTo>
                    <a:pt x="203" y="3534"/>
                  </a:lnTo>
                  <a:lnTo>
                    <a:pt x="195" y="3520"/>
                  </a:lnTo>
                  <a:lnTo>
                    <a:pt x="185" y="3504"/>
                  </a:lnTo>
                  <a:lnTo>
                    <a:pt x="174" y="3485"/>
                  </a:lnTo>
                  <a:lnTo>
                    <a:pt x="162" y="3461"/>
                  </a:lnTo>
                  <a:lnTo>
                    <a:pt x="155" y="3446"/>
                  </a:lnTo>
                  <a:lnTo>
                    <a:pt x="149" y="3429"/>
                  </a:lnTo>
                  <a:lnTo>
                    <a:pt x="142" y="3410"/>
                  </a:lnTo>
                  <a:lnTo>
                    <a:pt x="137" y="3390"/>
                  </a:lnTo>
                  <a:lnTo>
                    <a:pt x="130" y="3362"/>
                  </a:lnTo>
                  <a:lnTo>
                    <a:pt x="124" y="3335"/>
                  </a:lnTo>
                  <a:lnTo>
                    <a:pt x="119" y="3309"/>
                  </a:lnTo>
                  <a:lnTo>
                    <a:pt x="114" y="3284"/>
                  </a:lnTo>
                  <a:lnTo>
                    <a:pt x="111" y="3260"/>
                  </a:lnTo>
                  <a:lnTo>
                    <a:pt x="109" y="3237"/>
                  </a:lnTo>
                  <a:lnTo>
                    <a:pt x="108" y="3215"/>
                  </a:lnTo>
                  <a:lnTo>
                    <a:pt x="106" y="3193"/>
                  </a:lnTo>
                  <a:lnTo>
                    <a:pt x="105" y="3173"/>
                  </a:lnTo>
                  <a:lnTo>
                    <a:pt x="106" y="3153"/>
                  </a:lnTo>
                  <a:lnTo>
                    <a:pt x="106" y="3133"/>
                  </a:lnTo>
                  <a:lnTo>
                    <a:pt x="109" y="3114"/>
                  </a:lnTo>
                  <a:lnTo>
                    <a:pt x="113" y="3077"/>
                  </a:lnTo>
                  <a:lnTo>
                    <a:pt x="120" y="3040"/>
                  </a:lnTo>
                  <a:lnTo>
                    <a:pt x="129" y="3004"/>
                  </a:lnTo>
                  <a:lnTo>
                    <a:pt x="139" y="2967"/>
                  </a:lnTo>
                  <a:lnTo>
                    <a:pt x="150" y="2929"/>
                  </a:lnTo>
                  <a:lnTo>
                    <a:pt x="163" y="2889"/>
                  </a:lnTo>
                  <a:lnTo>
                    <a:pt x="176" y="2848"/>
                  </a:lnTo>
                  <a:lnTo>
                    <a:pt x="190" y="2803"/>
                  </a:lnTo>
                  <a:lnTo>
                    <a:pt x="203" y="2756"/>
                  </a:lnTo>
                  <a:lnTo>
                    <a:pt x="218" y="2703"/>
                  </a:lnTo>
                  <a:lnTo>
                    <a:pt x="227" y="2664"/>
                  </a:lnTo>
                  <a:lnTo>
                    <a:pt x="236" y="2624"/>
                  </a:lnTo>
                  <a:lnTo>
                    <a:pt x="242" y="2585"/>
                  </a:lnTo>
                  <a:lnTo>
                    <a:pt x="249" y="2546"/>
                  </a:lnTo>
                  <a:lnTo>
                    <a:pt x="255" y="2506"/>
                  </a:lnTo>
                  <a:lnTo>
                    <a:pt x="258" y="2468"/>
                  </a:lnTo>
                  <a:lnTo>
                    <a:pt x="261" y="2429"/>
                  </a:lnTo>
                  <a:lnTo>
                    <a:pt x="265" y="2390"/>
                  </a:lnTo>
                  <a:lnTo>
                    <a:pt x="266" y="2351"/>
                  </a:lnTo>
                  <a:lnTo>
                    <a:pt x="267" y="2313"/>
                  </a:lnTo>
                  <a:lnTo>
                    <a:pt x="267" y="2274"/>
                  </a:lnTo>
                  <a:lnTo>
                    <a:pt x="267" y="2236"/>
                  </a:lnTo>
                  <a:lnTo>
                    <a:pt x="265" y="2158"/>
                  </a:lnTo>
                  <a:lnTo>
                    <a:pt x="260" y="2082"/>
                  </a:lnTo>
                  <a:lnTo>
                    <a:pt x="256" y="2006"/>
                  </a:lnTo>
                  <a:lnTo>
                    <a:pt x="249" y="1928"/>
                  </a:lnTo>
                  <a:lnTo>
                    <a:pt x="242" y="1852"/>
                  </a:lnTo>
                  <a:lnTo>
                    <a:pt x="236" y="1775"/>
                  </a:lnTo>
                  <a:lnTo>
                    <a:pt x="230" y="1698"/>
                  </a:lnTo>
                  <a:lnTo>
                    <a:pt x="224" y="1622"/>
                  </a:lnTo>
                  <a:lnTo>
                    <a:pt x="221" y="1544"/>
                  </a:lnTo>
                  <a:lnTo>
                    <a:pt x="220" y="1467"/>
                  </a:lnTo>
                  <a:lnTo>
                    <a:pt x="220" y="1407"/>
                  </a:lnTo>
                  <a:lnTo>
                    <a:pt x="221" y="1351"/>
                  </a:lnTo>
                  <a:lnTo>
                    <a:pt x="223" y="1298"/>
                  </a:lnTo>
                  <a:lnTo>
                    <a:pt x="226" y="1249"/>
                  </a:lnTo>
                  <a:lnTo>
                    <a:pt x="229" y="1202"/>
                  </a:lnTo>
                  <a:lnTo>
                    <a:pt x="232" y="1158"/>
                  </a:lnTo>
                  <a:lnTo>
                    <a:pt x="237" y="1118"/>
                  </a:lnTo>
                  <a:lnTo>
                    <a:pt x="241" y="1078"/>
                  </a:lnTo>
                  <a:lnTo>
                    <a:pt x="250" y="1007"/>
                  </a:lnTo>
                  <a:lnTo>
                    <a:pt x="258" y="945"/>
                  </a:lnTo>
                  <a:lnTo>
                    <a:pt x="261" y="915"/>
                  </a:lnTo>
                  <a:lnTo>
                    <a:pt x="265" y="887"/>
                  </a:lnTo>
                  <a:lnTo>
                    <a:pt x="267" y="860"/>
                  </a:lnTo>
                  <a:lnTo>
                    <a:pt x="268" y="835"/>
                  </a:lnTo>
                  <a:lnTo>
                    <a:pt x="279" y="830"/>
                  </a:lnTo>
                  <a:lnTo>
                    <a:pt x="287" y="826"/>
                  </a:lnTo>
                  <a:lnTo>
                    <a:pt x="294" y="819"/>
                  </a:lnTo>
                  <a:lnTo>
                    <a:pt x="300" y="812"/>
                  </a:lnTo>
                  <a:lnTo>
                    <a:pt x="307" y="796"/>
                  </a:lnTo>
                  <a:lnTo>
                    <a:pt x="315" y="778"/>
                  </a:lnTo>
                  <a:lnTo>
                    <a:pt x="300" y="762"/>
                  </a:lnTo>
                  <a:lnTo>
                    <a:pt x="286" y="748"/>
                  </a:lnTo>
                  <a:lnTo>
                    <a:pt x="274" y="739"/>
                  </a:lnTo>
                  <a:lnTo>
                    <a:pt x="261" y="734"/>
                  </a:lnTo>
                  <a:lnTo>
                    <a:pt x="249" y="729"/>
                  </a:lnTo>
                  <a:lnTo>
                    <a:pt x="237" y="726"/>
                  </a:lnTo>
                  <a:lnTo>
                    <a:pt x="222" y="723"/>
                  </a:lnTo>
                  <a:lnTo>
                    <a:pt x="205" y="720"/>
                  </a:lnTo>
                  <a:lnTo>
                    <a:pt x="197" y="679"/>
                  </a:lnTo>
                  <a:lnTo>
                    <a:pt x="191" y="635"/>
                  </a:lnTo>
                  <a:lnTo>
                    <a:pt x="184" y="591"/>
                  </a:lnTo>
                  <a:lnTo>
                    <a:pt x="179" y="545"/>
                  </a:lnTo>
                  <a:lnTo>
                    <a:pt x="177" y="499"/>
                  </a:lnTo>
                  <a:lnTo>
                    <a:pt x="175" y="452"/>
                  </a:lnTo>
                  <a:lnTo>
                    <a:pt x="175" y="405"/>
                  </a:lnTo>
                  <a:lnTo>
                    <a:pt x="176" y="357"/>
                  </a:lnTo>
                  <a:lnTo>
                    <a:pt x="178" y="310"/>
                  </a:lnTo>
                  <a:lnTo>
                    <a:pt x="183" y="264"/>
                  </a:lnTo>
                  <a:lnTo>
                    <a:pt x="188" y="218"/>
                  </a:lnTo>
                  <a:lnTo>
                    <a:pt x="196" y="173"/>
                  </a:lnTo>
                  <a:lnTo>
                    <a:pt x="205" y="131"/>
                  </a:lnTo>
                  <a:lnTo>
                    <a:pt x="217" y="89"/>
                  </a:lnTo>
                  <a:lnTo>
                    <a:pt x="222" y="69"/>
                  </a:lnTo>
                  <a:lnTo>
                    <a:pt x="229" y="49"/>
                  </a:lnTo>
                  <a:lnTo>
                    <a:pt x="236" y="30"/>
                  </a:lnTo>
                  <a:lnTo>
                    <a:pt x="243" y="12"/>
                  </a:lnTo>
                  <a:lnTo>
                    <a:pt x="255" y="7"/>
                  </a:lnTo>
                  <a:lnTo>
                    <a:pt x="265" y="5"/>
                  </a:lnTo>
                  <a:lnTo>
                    <a:pt x="275" y="3"/>
                  </a:lnTo>
                  <a:lnTo>
                    <a:pt x="287" y="1"/>
                  </a:lnTo>
                  <a:lnTo>
                    <a:pt x="323" y="0"/>
                  </a:lnTo>
                  <a:lnTo>
                    <a:pt x="387" y="1"/>
                  </a:lnTo>
                  <a:lnTo>
                    <a:pt x="394" y="19"/>
                  </a:lnTo>
                  <a:lnTo>
                    <a:pt x="401" y="37"/>
                  </a:lnTo>
                  <a:lnTo>
                    <a:pt x="405" y="57"/>
                  </a:lnTo>
                  <a:lnTo>
                    <a:pt x="411" y="76"/>
                  </a:lnTo>
                  <a:lnTo>
                    <a:pt x="419" y="115"/>
                  </a:lnTo>
                  <a:lnTo>
                    <a:pt x="424" y="155"/>
                  </a:lnTo>
                  <a:lnTo>
                    <a:pt x="429" y="196"/>
                  </a:lnTo>
                  <a:lnTo>
                    <a:pt x="431" y="238"/>
                  </a:lnTo>
                  <a:lnTo>
                    <a:pt x="432" y="280"/>
                  </a:lnTo>
                  <a:lnTo>
                    <a:pt x="432" y="323"/>
                  </a:lnTo>
                  <a:lnTo>
                    <a:pt x="431" y="366"/>
                  </a:lnTo>
                  <a:lnTo>
                    <a:pt x="429" y="409"/>
                  </a:lnTo>
                  <a:lnTo>
                    <a:pt x="427" y="452"/>
                  </a:lnTo>
                  <a:lnTo>
                    <a:pt x="423" y="494"/>
                  </a:lnTo>
                  <a:lnTo>
                    <a:pt x="416" y="579"/>
                  </a:lnTo>
                  <a:lnTo>
                    <a:pt x="410" y="658"/>
                  </a:lnTo>
                  <a:lnTo>
                    <a:pt x="411" y="743"/>
                  </a:lnTo>
                  <a:lnTo>
                    <a:pt x="412" y="828"/>
                  </a:lnTo>
                  <a:lnTo>
                    <a:pt x="412" y="913"/>
                  </a:lnTo>
                  <a:lnTo>
                    <a:pt x="412" y="999"/>
                  </a:lnTo>
                  <a:lnTo>
                    <a:pt x="411" y="1084"/>
                  </a:lnTo>
                  <a:lnTo>
                    <a:pt x="409" y="1170"/>
                  </a:lnTo>
                  <a:lnTo>
                    <a:pt x="406" y="1256"/>
                  </a:lnTo>
                  <a:lnTo>
                    <a:pt x="402" y="1342"/>
                  </a:lnTo>
                  <a:lnTo>
                    <a:pt x="397" y="1429"/>
                  </a:lnTo>
                  <a:lnTo>
                    <a:pt x="392" y="1515"/>
                  </a:lnTo>
                  <a:lnTo>
                    <a:pt x="385" y="1601"/>
                  </a:lnTo>
                  <a:lnTo>
                    <a:pt x="377" y="1688"/>
                  </a:lnTo>
                  <a:lnTo>
                    <a:pt x="368" y="1774"/>
                  </a:lnTo>
                  <a:lnTo>
                    <a:pt x="358" y="1861"/>
                  </a:lnTo>
                  <a:lnTo>
                    <a:pt x="346" y="1947"/>
                  </a:lnTo>
                  <a:lnTo>
                    <a:pt x="332" y="2034"/>
                  </a:lnTo>
                  <a:lnTo>
                    <a:pt x="328" y="2068"/>
                  </a:lnTo>
                  <a:lnTo>
                    <a:pt x="322" y="2103"/>
                  </a:lnTo>
                  <a:lnTo>
                    <a:pt x="319" y="2138"/>
                  </a:lnTo>
                  <a:lnTo>
                    <a:pt x="315" y="2174"/>
                  </a:lnTo>
                  <a:lnTo>
                    <a:pt x="312" y="2209"/>
                  </a:lnTo>
                  <a:lnTo>
                    <a:pt x="311" y="2245"/>
                  </a:lnTo>
                  <a:lnTo>
                    <a:pt x="309" y="2281"/>
                  </a:lnTo>
                  <a:lnTo>
                    <a:pt x="309" y="2317"/>
                  </a:lnTo>
                  <a:lnTo>
                    <a:pt x="309" y="2351"/>
                  </a:lnTo>
                  <a:lnTo>
                    <a:pt x="310" y="2387"/>
                  </a:lnTo>
                  <a:lnTo>
                    <a:pt x="312" y="2423"/>
                  </a:lnTo>
                  <a:lnTo>
                    <a:pt x="314" y="2458"/>
                  </a:lnTo>
                  <a:lnTo>
                    <a:pt x="319" y="2494"/>
                  </a:lnTo>
                  <a:lnTo>
                    <a:pt x="323" y="2529"/>
                  </a:lnTo>
                  <a:lnTo>
                    <a:pt x="328" y="2564"/>
                  </a:lnTo>
                  <a:lnTo>
                    <a:pt x="334" y="2598"/>
                  </a:lnTo>
                  <a:lnTo>
                    <a:pt x="347" y="2656"/>
                  </a:lnTo>
                  <a:lnTo>
                    <a:pt x="359" y="2707"/>
                  </a:lnTo>
                  <a:lnTo>
                    <a:pt x="373" y="2756"/>
                  </a:lnTo>
                  <a:lnTo>
                    <a:pt x="386" y="2802"/>
                  </a:lnTo>
                  <a:lnTo>
                    <a:pt x="400" y="2844"/>
                  </a:lnTo>
                  <a:lnTo>
                    <a:pt x="412" y="2885"/>
                  </a:lnTo>
                  <a:lnTo>
                    <a:pt x="423" y="2925"/>
                  </a:lnTo>
                  <a:lnTo>
                    <a:pt x="433" y="2964"/>
                  </a:lnTo>
                  <a:lnTo>
                    <a:pt x="441" y="3004"/>
                  </a:lnTo>
                  <a:lnTo>
                    <a:pt x="447" y="3043"/>
                  </a:lnTo>
                  <a:lnTo>
                    <a:pt x="449" y="3064"/>
                  </a:lnTo>
                  <a:lnTo>
                    <a:pt x="450" y="3085"/>
                  </a:lnTo>
                  <a:lnTo>
                    <a:pt x="451" y="3106"/>
                  </a:lnTo>
                  <a:lnTo>
                    <a:pt x="451" y="3128"/>
                  </a:lnTo>
                  <a:lnTo>
                    <a:pt x="451" y="3151"/>
                  </a:lnTo>
                  <a:lnTo>
                    <a:pt x="449" y="3174"/>
                  </a:lnTo>
                  <a:lnTo>
                    <a:pt x="447" y="3199"/>
                  </a:lnTo>
                  <a:lnTo>
                    <a:pt x="443" y="3224"/>
                  </a:lnTo>
                  <a:lnTo>
                    <a:pt x="439" y="3251"/>
                  </a:lnTo>
                  <a:lnTo>
                    <a:pt x="433" y="3278"/>
                  </a:lnTo>
                  <a:lnTo>
                    <a:pt x="428" y="3307"/>
                  </a:lnTo>
                  <a:lnTo>
                    <a:pt x="420" y="3336"/>
                  </a:lnTo>
                  <a:lnTo>
                    <a:pt x="392" y="3392"/>
                  </a:lnTo>
                  <a:lnTo>
                    <a:pt x="368" y="3435"/>
                  </a:lnTo>
                  <a:lnTo>
                    <a:pt x="351" y="3464"/>
                  </a:lnTo>
                  <a:lnTo>
                    <a:pt x="338" y="3485"/>
                  </a:lnTo>
                  <a:lnTo>
                    <a:pt x="329" y="3499"/>
                  </a:lnTo>
                  <a:lnTo>
                    <a:pt x="322" y="3509"/>
                  </a:lnTo>
                  <a:lnTo>
                    <a:pt x="318" y="3517"/>
                  </a:lnTo>
                  <a:lnTo>
                    <a:pt x="315" y="3526"/>
                  </a:lnTo>
                  <a:lnTo>
                    <a:pt x="303" y="3572"/>
                  </a:lnTo>
                  <a:lnTo>
                    <a:pt x="293" y="3619"/>
                  </a:lnTo>
                  <a:lnTo>
                    <a:pt x="284" y="3666"/>
                  </a:lnTo>
                  <a:lnTo>
                    <a:pt x="277" y="3714"/>
                  </a:lnTo>
                  <a:lnTo>
                    <a:pt x="272" y="3762"/>
                  </a:lnTo>
                  <a:lnTo>
                    <a:pt x="267" y="3810"/>
                  </a:lnTo>
                  <a:lnTo>
                    <a:pt x="264" y="3858"/>
                  </a:lnTo>
                  <a:lnTo>
                    <a:pt x="261" y="3906"/>
                  </a:lnTo>
                  <a:lnTo>
                    <a:pt x="258" y="4004"/>
                  </a:lnTo>
                  <a:lnTo>
                    <a:pt x="257" y="4103"/>
                  </a:lnTo>
                  <a:lnTo>
                    <a:pt x="255" y="4202"/>
                  </a:lnTo>
                  <a:lnTo>
                    <a:pt x="251" y="4301"/>
                  </a:lnTo>
                  <a:lnTo>
                    <a:pt x="252" y="4308"/>
                  </a:lnTo>
                  <a:lnTo>
                    <a:pt x="252" y="4317"/>
                  </a:lnTo>
                  <a:lnTo>
                    <a:pt x="255" y="4327"/>
                  </a:lnTo>
                  <a:lnTo>
                    <a:pt x="257" y="4339"/>
                  </a:lnTo>
                  <a:lnTo>
                    <a:pt x="264" y="4362"/>
                  </a:lnTo>
                  <a:lnTo>
                    <a:pt x="272" y="4387"/>
                  </a:lnTo>
                  <a:lnTo>
                    <a:pt x="293" y="4441"/>
                  </a:lnTo>
                  <a:lnTo>
                    <a:pt x="314" y="4494"/>
                  </a:lnTo>
                  <a:lnTo>
                    <a:pt x="323" y="4517"/>
                  </a:lnTo>
                  <a:lnTo>
                    <a:pt x="331" y="4539"/>
                  </a:lnTo>
                  <a:lnTo>
                    <a:pt x="337" y="4558"/>
                  </a:lnTo>
                  <a:lnTo>
                    <a:pt x="340" y="4573"/>
                  </a:lnTo>
                  <a:lnTo>
                    <a:pt x="340" y="4579"/>
                  </a:lnTo>
                  <a:lnTo>
                    <a:pt x="340" y="4583"/>
                  </a:lnTo>
                  <a:lnTo>
                    <a:pt x="338" y="4588"/>
                  </a:lnTo>
                  <a:lnTo>
                    <a:pt x="336" y="4590"/>
                  </a:lnTo>
                  <a:lnTo>
                    <a:pt x="332" y="4590"/>
                  </a:lnTo>
                  <a:lnTo>
                    <a:pt x="327" y="4590"/>
                  </a:lnTo>
                  <a:lnTo>
                    <a:pt x="321" y="4587"/>
                  </a:lnTo>
                  <a:lnTo>
                    <a:pt x="313" y="4583"/>
                  </a:lnTo>
                  <a:lnTo>
                    <a:pt x="294" y="4572"/>
                  </a:lnTo>
                  <a:lnTo>
                    <a:pt x="275" y="4562"/>
                  </a:lnTo>
                  <a:lnTo>
                    <a:pt x="258" y="4553"/>
                  </a:lnTo>
                  <a:lnTo>
                    <a:pt x="241" y="4546"/>
                  </a:lnTo>
                  <a:lnTo>
                    <a:pt x="227" y="4541"/>
                  </a:lnTo>
                  <a:lnTo>
                    <a:pt x="213" y="4536"/>
                  </a:lnTo>
                  <a:lnTo>
                    <a:pt x="201" y="4533"/>
                  </a:lnTo>
                  <a:lnTo>
                    <a:pt x="188" y="4531"/>
                  </a:lnTo>
                  <a:lnTo>
                    <a:pt x="178" y="4530"/>
                  </a:lnTo>
                  <a:lnTo>
                    <a:pt x="168" y="4530"/>
                  </a:lnTo>
                  <a:lnTo>
                    <a:pt x="159" y="4530"/>
                  </a:lnTo>
                  <a:lnTo>
                    <a:pt x="150" y="4532"/>
                  </a:lnTo>
                  <a:lnTo>
                    <a:pt x="142" y="4533"/>
                  </a:lnTo>
                  <a:lnTo>
                    <a:pt x="136" y="4536"/>
                  </a:lnTo>
                  <a:lnTo>
                    <a:pt x="129" y="4540"/>
                  </a:lnTo>
                  <a:lnTo>
                    <a:pt x="122" y="4544"/>
                  </a:lnTo>
                  <a:lnTo>
                    <a:pt x="100" y="4562"/>
                  </a:lnTo>
                  <a:lnTo>
                    <a:pt x="80" y="4582"/>
                  </a:lnTo>
                  <a:lnTo>
                    <a:pt x="68" y="4591"/>
                  </a:lnTo>
                  <a:lnTo>
                    <a:pt x="56" y="4599"/>
                  </a:lnTo>
                  <a:lnTo>
                    <a:pt x="49" y="4603"/>
                  </a:lnTo>
                  <a:lnTo>
                    <a:pt x="42" y="4605"/>
                  </a:lnTo>
                  <a:lnTo>
                    <a:pt x="35" y="4606"/>
                  </a:lnTo>
                  <a:lnTo>
                    <a:pt x="27" y="4607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60" name="Freeform 168"/>
            <p:cNvSpPr>
              <a:spLocks/>
            </p:cNvSpPr>
            <p:nvPr/>
          </p:nvSpPr>
          <p:spPr bwMode="auto">
            <a:xfrm>
              <a:off x="3967" y="765"/>
              <a:ext cx="118" cy="1124"/>
            </a:xfrm>
            <a:custGeom>
              <a:avLst/>
              <a:gdLst>
                <a:gd name="T0" fmla="*/ 5 w 474"/>
                <a:gd name="T1" fmla="*/ 4464 h 4494"/>
                <a:gd name="T2" fmla="*/ 109 w 474"/>
                <a:gd name="T3" fmla="*/ 4270 h 4494"/>
                <a:gd name="T4" fmla="*/ 150 w 474"/>
                <a:gd name="T5" fmla="*/ 3808 h 4494"/>
                <a:gd name="T6" fmla="*/ 165 w 474"/>
                <a:gd name="T7" fmla="*/ 3280 h 4494"/>
                <a:gd name="T8" fmla="*/ 189 w 474"/>
                <a:gd name="T9" fmla="*/ 2570 h 4494"/>
                <a:gd name="T10" fmla="*/ 175 w 474"/>
                <a:gd name="T11" fmla="*/ 2480 h 4494"/>
                <a:gd name="T12" fmla="*/ 117 w 474"/>
                <a:gd name="T13" fmla="*/ 2427 h 4494"/>
                <a:gd name="T14" fmla="*/ 55 w 474"/>
                <a:gd name="T15" fmla="*/ 2325 h 4494"/>
                <a:gd name="T16" fmla="*/ 43 w 474"/>
                <a:gd name="T17" fmla="*/ 2230 h 4494"/>
                <a:gd name="T18" fmla="*/ 102 w 474"/>
                <a:gd name="T19" fmla="*/ 2077 h 4494"/>
                <a:gd name="T20" fmla="*/ 160 w 474"/>
                <a:gd name="T21" fmla="*/ 1957 h 4494"/>
                <a:gd name="T22" fmla="*/ 153 w 474"/>
                <a:gd name="T23" fmla="*/ 1806 h 4494"/>
                <a:gd name="T24" fmla="*/ 125 w 474"/>
                <a:gd name="T25" fmla="*/ 1413 h 4494"/>
                <a:gd name="T26" fmla="*/ 142 w 474"/>
                <a:gd name="T27" fmla="*/ 1145 h 4494"/>
                <a:gd name="T28" fmla="*/ 201 w 474"/>
                <a:gd name="T29" fmla="*/ 882 h 4494"/>
                <a:gd name="T30" fmla="*/ 282 w 474"/>
                <a:gd name="T31" fmla="*/ 644 h 4494"/>
                <a:gd name="T32" fmla="*/ 144 w 474"/>
                <a:gd name="T33" fmla="*/ 617 h 4494"/>
                <a:gd name="T34" fmla="*/ 267 w 474"/>
                <a:gd name="T35" fmla="*/ 589 h 4494"/>
                <a:gd name="T36" fmla="*/ 346 w 474"/>
                <a:gd name="T37" fmla="*/ 552 h 4494"/>
                <a:gd name="T38" fmla="*/ 171 w 474"/>
                <a:gd name="T39" fmla="*/ 553 h 4494"/>
                <a:gd name="T40" fmla="*/ 202 w 474"/>
                <a:gd name="T41" fmla="*/ 519 h 4494"/>
                <a:gd name="T42" fmla="*/ 356 w 474"/>
                <a:gd name="T43" fmla="*/ 516 h 4494"/>
                <a:gd name="T44" fmla="*/ 257 w 474"/>
                <a:gd name="T45" fmla="*/ 487 h 4494"/>
                <a:gd name="T46" fmla="*/ 190 w 474"/>
                <a:gd name="T47" fmla="*/ 461 h 4494"/>
                <a:gd name="T48" fmla="*/ 364 w 474"/>
                <a:gd name="T49" fmla="*/ 462 h 4494"/>
                <a:gd name="T50" fmla="*/ 297 w 474"/>
                <a:gd name="T51" fmla="*/ 423 h 4494"/>
                <a:gd name="T52" fmla="*/ 186 w 474"/>
                <a:gd name="T53" fmla="*/ 404 h 4494"/>
                <a:gd name="T54" fmla="*/ 305 w 474"/>
                <a:gd name="T55" fmla="*/ 391 h 4494"/>
                <a:gd name="T56" fmla="*/ 381 w 474"/>
                <a:gd name="T57" fmla="*/ 352 h 4494"/>
                <a:gd name="T58" fmla="*/ 224 w 474"/>
                <a:gd name="T59" fmla="*/ 351 h 4494"/>
                <a:gd name="T60" fmla="*/ 292 w 474"/>
                <a:gd name="T61" fmla="*/ 319 h 4494"/>
                <a:gd name="T62" fmla="*/ 337 w 474"/>
                <a:gd name="T63" fmla="*/ 291 h 4494"/>
                <a:gd name="T64" fmla="*/ 222 w 474"/>
                <a:gd name="T65" fmla="*/ 267 h 4494"/>
                <a:gd name="T66" fmla="*/ 376 w 474"/>
                <a:gd name="T67" fmla="*/ 243 h 4494"/>
                <a:gd name="T68" fmla="*/ 240 w 474"/>
                <a:gd name="T69" fmla="*/ 213 h 4494"/>
                <a:gd name="T70" fmla="*/ 328 w 474"/>
                <a:gd name="T71" fmla="*/ 185 h 4494"/>
                <a:gd name="T72" fmla="*/ 265 w 474"/>
                <a:gd name="T73" fmla="*/ 151 h 4494"/>
                <a:gd name="T74" fmla="*/ 334 w 474"/>
                <a:gd name="T75" fmla="*/ 118 h 4494"/>
                <a:gd name="T76" fmla="*/ 283 w 474"/>
                <a:gd name="T77" fmla="*/ 80 h 4494"/>
                <a:gd name="T78" fmla="*/ 320 w 474"/>
                <a:gd name="T79" fmla="*/ 1 h 4494"/>
                <a:gd name="T80" fmla="*/ 349 w 474"/>
                <a:gd name="T81" fmla="*/ 42 h 4494"/>
                <a:gd name="T82" fmla="*/ 394 w 474"/>
                <a:gd name="T83" fmla="*/ 168 h 4494"/>
                <a:gd name="T84" fmla="*/ 412 w 474"/>
                <a:gd name="T85" fmla="*/ 394 h 4494"/>
                <a:gd name="T86" fmla="*/ 396 w 474"/>
                <a:gd name="T87" fmla="*/ 788 h 4494"/>
                <a:gd name="T88" fmla="*/ 409 w 474"/>
                <a:gd name="T89" fmla="*/ 1151 h 4494"/>
                <a:gd name="T90" fmla="*/ 411 w 474"/>
                <a:gd name="T91" fmla="*/ 1501 h 4494"/>
                <a:gd name="T92" fmla="*/ 374 w 474"/>
                <a:gd name="T93" fmla="*/ 1749 h 4494"/>
                <a:gd name="T94" fmla="*/ 328 w 474"/>
                <a:gd name="T95" fmla="*/ 1923 h 4494"/>
                <a:gd name="T96" fmla="*/ 424 w 474"/>
                <a:gd name="T97" fmla="*/ 2083 h 4494"/>
                <a:gd name="T98" fmla="*/ 468 w 474"/>
                <a:gd name="T99" fmla="*/ 2203 h 4494"/>
                <a:gd name="T100" fmla="*/ 464 w 474"/>
                <a:gd name="T101" fmla="*/ 2315 h 4494"/>
                <a:gd name="T102" fmla="*/ 392 w 474"/>
                <a:gd name="T103" fmla="*/ 2410 h 4494"/>
                <a:gd name="T104" fmla="*/ 295 w 474"/>
                <a:gd name="T105" fmla="*/ 2473 h 4494"/>
                <a:gd name="T106" fmla="*/ 260 w 474"/>
                <a:gd name="T107" fmla="*/ 2630 h 4494"/>
                <a:gd name="T108" fmla="*/ 236 w 474"/>
                <a:gd name="T109" fmla="*/ 3289 h 4494"/>
                <a:gd name="T110" fmla="*/ 205 w 474"/>
                <a:gd name="T111" fmla="*/ 4019 h 4494"/>
                <a:gd name="T112" fmla="*/ 213 w 474"/>
                <a:gd name="T113" fmla="*/ 4197 h 4494"/>
                <a:gd name="T114" fmla="*/ 274 w 474"/>
                <a:gd name="T115" fmla="*/ 4393 h 4494"/>
                <a:gd name="T116" fmla="*/ 286 w 474"/>
                <a:gd name="T117" fmla="*/ 4494 h 4494"/>
                <a:gd name="T118" fmla="*/ 247 w 474"/>
                <a:gd name="T119" fmla="*/ 4446 h 4494"/>
                <a:gd name="T120" fmla="*/ 166 w 474"/>
                <a:gd name="T121" fmla="*/ 4385 h 4494"/>
                <a:gd name="T122" fmla="*/ 129 w 474"/>
                <a:gd name="T123" fmla="*/ 4392 h 4494"/>
                <a:gd name="T124" fmla="*/ 40 w 474"/>
                <a:gd name="T125" fmla="*/ 4480 h 4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4" h="4494">
                  <a:moveTo>
                    <a:pt x="7" y="4492"/>
                  </a:moveTo>
                  <a:lnTo>
                    <a:pt x="3" y="4492"/>
                  </a:lnTo>
                  <a:lnTo>
                    <a:pt x="1" y="4491"/>
                  </a:lnTo>
                  <a:lnTo>
                    <a:pt x="0" y="4489"/>
                  </a:lnTo>
                  <a:lnTo>
                    <a:pt x="0" y="4485"/>
                  </a:lnTo>
                  <a:lnTo>
                    <a:pt x="1" y="4476"/>
                  </a:lnTo>
                  <a:lnTo>
                    <a:pt x="5" y="4464"/>
                  </a:lnTo>
                  <a:lnTo>
                    <a:pt x="21" y="4431"/>
                  </a:lnTo>
                  <a:lnTo>
                    <a:pt x="43" y="4393"/>
                  </a:lnTo>
                  <a:lnTo>
                    <a:pt x="65" y="4352"/>
                  </a:lnTo>
                  <a:lnTo>
                    <a:pt x="87" y="4313"/>
                  </a:lnTo>
                  <a:lnTo>
                    <a:pt x="96" y="4297"/>
                  </a:lnTo>
                  <a:lnTo>
                    <a:pt x="103" y="4282"/>
                  </a:lnTo>
                  <a:lnTo>
                    <a:pt x="109" y="4270"/>
                  </a:lnTo>
                  <a:lnTo>
                    <a:pt x="111" y="4261"/>
                  </a:lnTo>
                  <a:lnTo>
                    <a:pt x="121" y="4185"/>
                  </a:lnTo>
                  <a:lnTo>
                    <a:pt x="129" y="4110"/>
                  </a:lnTo>
                  <a:lnTo>
                    <a:pt x="136" y="4034"/>
                  </a:lnTo>
                  <a:lnTo>
                    <a:pt x="142" y="3959"/>
                  </a:lnTo>
                  <a:lnTo>
                    <a:pt x="147" y="3883"/>
                  </a:lnTo>
                  <a:lnTo>
                    <a:pt x="150" y="3808"/>
                  </a:lnTo>
                  <a:lnTo>
                    <a:pt x="154" y="3733"/>
                  </a:lnTo>
                  <a:lnTo>
                    <a:pt x="156" y="3658"/>
                  </a:lnTo>
                  <a:lnTo>
                    <a:pt x="158" y="3583"/>
                  </a:lnTo>
                  <a:lnTo>
                    <a:pt x="159" y="3507"/>
                  </a:lnTo>
                  <a:lnTo>
                    <a:pt x="162" y="3432"/>
                  </a:lnTo>
                  <a:lnTo>
                    <a:pt x="164" y="3356"/>
                  </a:lnTo>
                  <a:lnTo>
                    <a:pt x="165" y="3280"/>
                  </a:lnTo>
                  <a:lnTo>
                    <a:pt x="167" y="3205"/>
                  </a:lnTo>
                  <a:lnTo>
                    <a:pt x="171" y="3129"/>
                  </a:lnTo>
                  <a:lnTo>
                    <a:pt x="174" y="3053"/>
                  </a:lnTo>
                  <a:lnTo>
                    <a:pt x="178" y="2876"/>
                  </a:lnTo>
                  <a:lnTo>
                    <a:pt x="183" y="2740"/>
                  </a:lnTo>
                  <a:lnTo>
                    <a:pt x="186" y="2641"/>
                  </a:lnTo>
                  <a:lnTo>
                    <a:pt x="189" y="2570"/>
                  </a:lnTo>
                  <a:lnTo>
                    <a:pt x="189" y="2544"/>
                  </a:lnTo>
                  <a:lnTo>
                    <a:pt x="187" y="2523"/>
                  </a:lnTo>
                  <a:lnTo>
                    <a:pt x="185" y="2507"/>
                  </a:lnTo>
                  <a:lnTo>
                    <a:pt x="182" y="2493"/>
                  </a:lnTo>
                  <a:lnTo>
                    <a:pt x="180" y="2488"/>
                  </a:lnTo>
                  <a:lnTo>
                    <a:pt x="177" y="2483"/>
                  </a:lnTo>
                  <a:lnTo>
                    <a:pt x="175" y="2480"/>
                  </a:lnTo>
                  <a:lnTo>
                    <a:pt x="172" y="2475"/>
                  </a:lnTo>
                  <a:lnTo>
                    <a:pt x="164" y="2469"/>
                  </a:lnTo>
                  <a:lnTo>
                    <a:pt x="155" y="2463"/>
                  </a:lnTo>
                  <a:lnTo>
                    <a:pt x="146" y="2458"/>
                  </a:lnTo>
                  <a:lnTo>
                    <a:pt x="137" y="2449"/>
                  </a:lnTo>
                  <a:lnTo>
                    <a:pt x="127" y="2438"/>
                  </a:lnTo>
                  <a:lnTo>
                    <a:pt x="117" y="2427"/>
                  </a:lnTo>
                  <a:lnTo>
                    <a:pt x="108" y="2415"/>
                  </a:lnTo>
                  <a:lnTo>
                    <a:pt x="98" y="2400"/>
                  </a:lnTo>
                  <a:lnTo>
                    <a:pt x="87" y="2386"/>
                  </a:lnTo>
                  <a:lnTo>
                    <a:pt x="78" y="2370"/>
                  </a:lnTo>
                  <a:lnTo>
                    <a:pt x="69" y="2355"/>
                  </a:lnTo>
                  <a:lnTo>
                    <a:pt x="62" y="2340"/>
                  </a:lnTo>
                  <a:lnTo>
                    <a:pt x="55" y="2325"/>
                  </a:lnTo>
                  <a:lnTo>
                    <a:pt x="49" y="2310"/>
                  </a:lnTo>
                  <a:lnTo>
                    <a:pt x="45" y="2297"/>
                  </a:lnTo>
                  <a:lnTo>
                    <a:pt x="41" y="2285"/>
                  </a:lnTo>
                  <a:lnTo>
                    <a:pt x="39" y="2273"/>
                  </a:lnTo>
                  <a:lnTo>
                    <a:pt x="39" y="2264"/>
                  </a:lnTo>
                  <a:lnTo>
                    <a:pt x="40" y="2246"/>
                  </a:lnTo>
                  <a:lnTo>
                    <a:pt x="43" y="2230"/>
                  </a:lnTo>
                  <a:lnTo>
                    <a:pt x="46" y="2214"/>
                  </a:lnTo>
                  <a:lnTo>
                    <a:pt x="49" y="2199"/>
                  </a:lnTo>
                  <a:lnTo>
                    <a:pt x="57" y="2170"/>
                  </a:lnTo>
                  <a:lnTo>
                    <a:pt x="67" y="2144"/>
                  </a:lnTo>
                  <a:lnTo>
                    <a:pt x="78" y="2121"/>
                  </a:lnTo>
                  <a:lnTo>
                    <a:pt x="90" y="2098"/>
                  </a:lnTo>
                  <a:lnTo>
                    <a:pt x="102" y="2077"/>
                  </a:lnTo>
                  <a:lnTo>
                    <a:pt x="114" y="2056"/>
                  </a:lnTo>
                  <a:lnTo>
                    <a:pt x="126" y="2036"/>
                  </a:lnTo>
                  <a:lnTo>
                    <a:pt x="137" y="2017"/>
                  </a:lnTo>
                  <a:lnTo>
                    <a:pt x="147" y="1997"/>
                  </a:lnTo>
                  <a:lnTo>
                    <a:pt x="155" y="1977"/>
                  </a:lnTo>
                  <a:lnTo>
                    <a:pt x="158" y="1967"/>
                  </a:lnTo>
                  <a:lnTo>
                    <a:pt x="160" y="1957"/>
                  </a:lnTo>
                  <a:lnTo>
                    <a:pt x="163" y="1946"/>
                  </a:lnTo>
                  <a:lnTo>
                    <a:pt x="165" y="1934"/>
                  </a:lnTo>
                  <a:lnTo>
                    <a:pt x="166" y="1923"/>
                  </a:lnTo>
                  <a:lnTo>
                    <a:pt x="166" y="1911"/>
                  </a:lnTo>
                  <a:lnTo>
                    <a:pt x="165" y="1898"/>
                  </a:lnTo>
                  <a:lnTo>
                    <a:pt x="164" y="1886"/>
                  </a:lnTo>
                  <a:lnTo>
                    <a:pt x="153" y="1806"/>
                  </a:lnTo>
                  <a:lnTo>
                    <a:pt x="142" y="1727"/>
                  </a:lnTo>
                  <a:lnTo>
                    <a:pt x="135" y="1647"/>
                  </a:lnTo>
                  <a:lnTo>
                    <a:pt x="129" y="1568"/>
                  </a:lnTo>
                  <a:lnTo>
                    <a:pt x="127" y="1529"/>
                  </a:lnTo>
                  <a:lnTo>
                    <a:pt x="126" y="1491"/>
                  </a:lnTo>
                  <a:lnTo>
                    <a:pt x="125" y="1452"/>
                  </a:lnTo>
                  <a:lnTo>
                    <a:pt x="125" y="1413"/>
                  </a:lnTo>
                  <a:lnTo>
                    <a:pt x="125" y="1374"/>
                  </a:lnTo>
                  <a:lnTo>
                    <a:pt x="126" y="1336"/>
                  </a:lnTo>
                  <a:lnTo>
                    <a:pt x="128" y="1298"/>
                  </a:lnTo>
                  <a:lnTo>
                    <a:pt x="130" y="1260"/>
                  </a:lnTo>
                  <a:lnTo>
                    <a:pt x="133" y="1221"/>
                  </a:lnTo>
                  <a:lnTo>
                    <a:pt x="138" y="1183"/>
                  </a:lnTo>
                  <a:lnTo>
                    <a:pt x="142" y="1145"/>
                  </a:lnTo>
                  <a:lnTo>
                    <a:pt x="148" y="1107"/>
                  </a:lnTo>
                  <a:lnTo>
                    <a:pt x="155" y="1069"/>
                  </a:lnTo>
                  <a:lnTo>
                    <a:pt x="163" y="1032"/>
                  </a:lnTo>
                  <a:lnTo>
                    <a:pt x="171" y="993"/>
                  </a:lnTo>
                  <a:lnTo>
                    <a:pt x="180" y="956"/>
                  </a:lnTo>
                  <a:lnTo>
                    <a:pt x="190" y="919"/>
                  </a:lnTo>
                  <a:lnTo>
                    <a:pt x="201" y="882"/>
                  </a:lnTo>
                  <a:lnTo>
                    <a:pt x="213" y="845"/>
                  </a:lnTo>
                  <a:lnTo>
                    <a:pt x="227" y="808"/>
                  </a:lnTo>
                  <a:lnTo>
                    <a:pt x="241" y="771"/>
                  </a:lnTo>
                  <a:lnTo>
                    <a:pt x="257" y="734"/>
                  </a:lnTo>
                  <a:lnTo>
                    <a:pt x="273" y="697"/>
                  </a:lnTo>
                  <a:lnTo>
                    <a:pt x="291" y="660"/>
                  </a:lnTo>
                  <a:lnTo>
                    <a:pt x="282" y="644"/>
                  </a:lnTo>
                  <a:lnTo>
                    <a:pt x="273" y="629"/>
                  </a:lnTo>
                  <a:lnTo>
                    <a:pt x="212" y="629"/>
                  </a:lnTo>
                  <a:lnTo>
                    <a:pt x="177" y="626"/>
                  </a:lnTo>
                  <a:lnTo>
                    <a:pt x="167" y="625"/>
                  </a:lnTo>
                  <a:lnTo>
                    <a:pt x="159" y="623"/>
                  </a:lnTo>
                  <a:lnTo>
                    <a:pt x="151" y="621"/>
                  </a:lnTo>
                  <a:lnTo>
                    <a:pt x="144" y="617"/>
                  </a:lnTo>
                  <a:lnTo>
                    <a:pt x="140" y="604"/>
                  </a:lnTo>
                  <a:lnTo>
                    <a:pt x="138" y="591"/>
                  </a:lnTo>
                  <a:lnTo>
                    <a:pt x="164" y="591"/>
                  </a:lnTo>
                  <a:lnTo>
                    <a:pt x="190" y="590"/>
                  </a:lnTo>
                  <a:lnTo>
                    <a:pt x="215" y="590"/>
                  </a:lnTo>
                  <a:lnTo>
                    <a:pt x="241" y="590"/>
                  </a:lnTo>
                  <a:lnTo>
                    <a:pt x="267" y="589"/>
                  </a:lnTo>
                  <a:lnTo>
                    <a:pt x="293" y="589"/>
                  </a:lnTo>
                  <a:lnTo>
                    <a:pt x="320" y="589"/>
                  </a:lnTo>
                  <a:lnTo>
                    <a:pt x="346" y="589"/>
                  </a:lnTo>
                  <a:lnTo>
                    <a:pt x="346" y="579"/>
                  </a:lnTo>
                  <a:lnTo>
                    <a:pt x="346" y="570"/>
                  </a:lnTo>
                  <a:lnTo>
                    <a:pt x="346" y="561"/>
                  </a:lnTo>
                  <a:lnTo>
                    <a:pt x="346" y="552"/>
                  </a:lnTo>
                  <a:lnTo>
                    <a:pt x="321" y="552"/>
                  </a:lnTo>
                  <a:lnTo>
                    <a:pt x="296" y="552"/>
                  </a:lnTo>
                  <a:lnTo>
                    <a:pt x="270" y="552"/>
                  </a:lnTo>
                  <a:lnTo>
                    <a:pt x="246" y="552"/>
                  </a:lnTo>
                  <a:lnTo>
                    <a:pt x="221" y="552"/>
                  </a:lnTo>
                  <a:lnTo>
                    <a:pt x="195" y="552"/>
                  </a:lnTo>
                  <a:lnTo>
                    <a:pt x="171" y="553"/>
                  </a:lnTo>
                  <a:lnTo>
                    <a:pt x="146" y="553"/>
                  </a:lnTo>
                  <a:lnTo>
                    <a:pt x="147" y="545"/>
                  </a:lnTo>
                  <a:lnTo>
                    <a:pt x="148" y="535"/>
                  </a:lnTo>
                  <a:lnTo>
                    <a:pt x="150" y="525"/>
                  </a:lnTo>
                  <a:lnTo>
                    <a:pt x="151" y="517"/>
                  </a:lnTo>
                  <a:lnTo>
                    <a:pt x="177" y="517"/>
                  </a:lnTo>
                  <a:lnTo>
                    <a:pt x="202" y="519"/>
                  </a:lnTo>
                  <a:lnTo>
                    <a:pt x="228" y="520"/>
                  </a:lnTo>
                  <a:lnTo>
                    <a:pt x="253" y="522"/>
                  </a:lnTo>
                  <a:lnTo>
                    <a:pt x="278" y="523"/>
                  </a:lnTo>
                  <a:lnTo>
                    <a:pt x="303" y="524"/>
                  </a:lnTo>
                  <a:lnTo>
                    <a:pt x="329" y="525"/>
                  </a:lnTo>
                  <a:lnTo>
                    <a:pt x="356" y="526"/>
                  </a:lnTo>
                  <a:lnTo>
                    <a:pt x="356" y="516"/>
                  </a:lnTo>
                  <a:lnTo>
                    <a:pt x="356" y="507"/>
                  </a:lnTo>
                  <a:lnTo>
                    <a:pt x="356" y="498"/>
                  </a:lnTo>
                  <a:lnTo>
                    <a:pt x="356" y="489"/>
                  </a:lnTo>
                  <a:lnTo>
                    <a:pt x="331" y="489"/>
                  </a:lnTo>
                  <a:lnTo>
                    <a:pt x="306" y="488"/>
                  </a:lnTo>
                  <a:lnTo>
                    <a:pt x="282" y="488"/>
                  </a:lnTo>
                  <a:lnTo>
                    <a:pt x="257" y="487"/>
                  </a:lnTo>
                  <a:lnTo>
                    <a:pt x="232" y="487"/>
                  </a:lnTo>
                  <a:lnTo>
                    <a:pt x="208" y="487"/>
                  </a:lnTo>
                  <a:lnTo>
                    <a:pt x="184" y="487"/>
                  </a:lnTo>
                  <a:lnTo>
                    <a:pt x="159" y="487"/>
                  </a:lnTo>
                  <a:lnTo>
                    <a:pt x="162" y="474"/>
                  </a:lnTo>
                  <a:lnTo>
                    <a:pt x="165" y="461"/>
                  </a:lnTo>
                  <a:lnTo>
                    <a:pt x="190" y="461"/>
                  </a:lnTo>
                  <a:lnTo>
                    <a:pt x="214" y="461"/>
                  </a:lnTo>
                  <a:lnTo>
                    <a:pt x="239" y="461"/>
                  </a:lnTo>
                  <a:lnTo>
                    <a:pt x="264" y="462"/>
                  </a:lnTo>
                  <a:lnTo>
                    <a:pt x="288" y="462"/>
                  </a:lnTo>
                  <a:lnTo>
                    <a:pt x="313" y="464"/>
                  </a:lnTo>
                  <a:lnTo>
                    <a:pt x="338" y="464"/>
                  </a:lnTo>
                  <a:lnTo>
                    <a:pt x="364" y="462"/>
                  </a:lnTo>
                  <a:lnTo>
                    <a:pt x="364" y="453"/>
                  </a:lnTo>
                  <a:lnTo>
                    <a:pt x="365" y="443"/>
                  </a:lnTo>
                  <a:lnTo>
                    <a:pt x="365" y="433"/>
                  </a:lnTo>
                  <a:lnTo>
                    <a:pt x="366" y="424"/>
                  </a:lnTo>
                  <a:lnTo>
                    <a:pt x="343" y="424"/>
                  </a:lnTo>
                  <a:lnTo>
                    <a:pt x="320" y="423"/>
                  </a:lnTo>
                  <a:lnTo>
                    <a:pt x="297" y="423"/>
                  </a:lnTo>
                  <a:lnTo>
                    <a:pt x="274" y="422"/>
                  </a:lnTo>
                  <a:lnTo>
                    <a:pt x="250" y="422"/>
                  </a:lnTo>
                  <a:lnTo>
                    <a:pt x="227" y="422"/>
                  </a:lnTo>
                  <a:lnTo>
                    <a:pt x="204" y="422"/>
                  </a:lnTo>
                  <a:lnTo>
                    <a:pt x="182" y="422"/>
                  </a:lnTo>
                  <a:lnTo>
                    <a:pt x="183" y="414"/>
                  </a:lnTo>
                  <a:lnTo>
                    <a:pt x="186" y="404"/>
                  </a:lnTo>
                  <a:lnTo>
                    <a:pt x="190" y="395"/>
                  </a:lnTo>
                  <a:lnTo>
                    <a:pt x="191" y="387"/>
                  </a:lnTo>
                  <a:lnTo>
                    <a:pt x="215" y="387"/>
                  </a:lnTo>
                  <a:lnTo>
                    <a:pt x="238" y="387"/>
                  </a:lnTo>
                  <a:lnTo>
                    <a:pt x="260" y="388"/>
                  </a:lnTo>
                  <a:lnTo>
                    <a:pt x="283" y="389"/>
                  </a:lnTo>
                  <a:lnTo>
                    <a:pt x="305" y="391"/>
                  </a:lnTo>
                  <a:lnTo>
                    <a:pt x="328" y="392"/>
                  </a:lnTo>
                  <a:lnTo>
                    <a:pt x="350" y="392"/>
                  </a:lnTo>
                  <a:lnTo>
                    <a:pt x="375" y="393"/>
                  </a:lnTo>
                  <a:lnTo>
                    <a:pt x="375" y="383"/>
                  </a:lnTo>
                  <a:lnTo>
                    <a:pt x="377" y="371"/>
                  </a:lnTo>
                  <a:lnTo>
                    <a:pt x="379" y="361"/>
                  </a:lnTo>
                  <a:lnTo>
                    <a:pt x="381" y="352"/>
                  </a:lnTo>
                  <a:lnTo>
                    <a:pt x="357" y="352"/>
                  </a:lnTo>
                  <a:lnTo>
                    <a:pt x="334" y="351"/>
                  </a:lnTo>
                  <a:lnTo>
                    <a:pt x="312" y="351"/>
                  </a:lnTo>
                  <a:lnTo>
                    <a:pt x="291" y="351"/>
                  </a:lnTo>
                  <a:lnTo>
                    <a:pt x="268" y="351"/>
                  </a:lnTo>
                  <a:lnTo>
                    <a:pt x="247" y="351"/>
                  </a:lnTo>
                  <a:lnTo>
                    <a:pt x="224" y="351"/>
                  </a:lnTo>
                  <a:lnTo>
                    <a:pt x="201" y="351"/>
                  </a:lnTo>
                  <a:lnTo>
                    <a:pt x="203" y="334"/>
                  </a:lnTo>
                  <a:lnTo>
                    <a:pt x="206" y="318"/>
                  </a:lnTo>
                  <a:lnTo>
                    <a:pt x="229" y="318"/>
                  </a:lnTo>
                  <a:lnTo>
                    <a:pt x="250" y="318"/>
                  </a:lnTo>
                  <a:lnTo>
                    <a:pt x="270" y="318"/>
                  </a:lnTo>
                  <a:lnTo>
                    <a:pt x="292" y="319"/>
                  </a:lnTo>
                  <a:lnTo>
                    <a:pt x="312" y="321"/>
                  </a:lnTo>
                  <a:lnTo>
                    <a:pt x="332" y="321"/>
                  </a:lnTo>
                  <a:lnTo>
                    <a:pt x="354" y="322"/>
                  </a:lnTo>
                  <a:lnTo>
                    <a:pt x="376" y="321"/>
                  </a:lnTo>
                  <a:lnTo>
                    <a:pt x="377" y="306"/>
                  </a:lnTo>
                  <a:lnTo>
                    <a:pt x="378" y="292"/>
                  </a:lnTo>
                  <a:lnTo>
                    <a:pt x="337" y="291"/>
                  </a:lnTo>
                  <a:lnTo>
                    <a:pt x="296" y="288"/>
                  </a:lnTo>
                  <a:lnTo>
                    <a:pt x="256" y="287"/>
                  </a:lnTo>
                  <a:lnTo>
                    <a:pt x="214" y="287"/>
                  </a:lnTo>
                  <a:lnTo>
                    <a:pt x="215" y="283"/>
                  </a:lnTo>
                  <a:lnTo>
                    <a:pt x="217" y="277"/>
                  </a:lnTo>
                  <a:lnTo>
                    <a:pt x="220" y="273"/>
                  </a:lnTo>
                  <a:lnTo>
                    <a:pt x="222" y="267"/>
                  </a:lnTo>
                  <a:lnTo>
                    <a:pt x="228" y="257"/>
                  </a:lnTo>
                  <a:lnTo>
                    <a:pt x="230" y="248"/>
                  </a:lnTo>
                  <a:lnTo>
                    <a:pt x="267" y="248"/>
                  </a:lnTo>
                  <a:lnTo>
                    <a:pt x="303" y="250"/>
                  </a:lnTo>
                  <a:lnTo>
                    <a:pt x="339" y="252"/>
                  </a:lnTo>
                  <a:lnTo>
                    <a:pt x="376" y="252"/>
                  </a:lnTo>
                  <a:lnTo>
                    <a:pt x="376" y="243"/>
                  </a:lnTo>
                  <a:lnTo>
                    <a:pt x="376" y="234"/>
                  </a:lnTo>
                  <a:lnTo>
                    <a:pt x="376" y="225"/>
                  </a:lnTo>
                  <a:lnTo>
                    <a:pt x="376" y="217"/>
                  </a:lnTo>
                  <a:lnTo>
                    <a:pt x="342" y="215"/>
                  </a:lnTo>
                  <a:lnTo>
                    <a:pt x="308" y="214"/>
                  </a:lnTo>
                  <a:lnTo>
                    <a:pt x="273" y="214"/>
                  </a:lnTo>
                  <a:lnTo>
                    <a:pt x="240" y="213"/>
                  </a:lnTo>
                  <a:lnTo>
                    <a:pt x="241" y="206"/>
                  </a:lnTo>
                  <a:lnTo>
                    <a:pt x="245" y="196"/>
                  </a:lnTo>
                  <a:lnTo>
                    <a:pt x="248" y="187"/>
                  </a:lnTo>
                  <a:lnTo>
                    <a:pt x="250" y="179"/>
                  </a:lnTo>
                  <a:lnTo>
                    <a:pt x="276" y="181"/>
                  </a:lnTo>
                  <a:lnTo>
                    <a:pt x="302" y="183"/>
                  </a:lnTo>
                  <a:lnTo>
                    <a:pt x="328" y="185"/>
                  </a:lnTo>
                  <a:lnTo>
                    <a:pt x="356" y="186"/>
                  </a:lnTo>
                  <a:lnTo>
                    <a:pt x="356" y="169"/>
                  </a:lnTo>
                  <a:lnTo>
                    <a:pt x="356" y="154"/>
                  </a:lnTo>
                  <a:lnTo>
                    <a:pt x="332" y="153"/>
                  </a:lnTo>
                  <a:lnTo>
                    <a:pt x="310" y="153"/>
                  </a:lnTo>
                  <a:lnTo>
                    <a:pt x="286" y="151"/>
                  </a:lnTo>
                  <a:lnTo>
                    <a:pt x="265" y="151"/>
                  </a:lnTo>
                  <a:lnTo>
                    <a:pt x="268" y="137"/>
                  </a:lnTo>
                  <a:lnTo>
                    <a:pt x="273" y="121"/>
                  </a:lnTo>
                  <a:lnTo>
                    <a:pt x="288" y="121"/>
                  </a:lnTo>
                  <a:lnTo>
                    <a:pt x="303" y="123"/>
                  </a:lnTo>
                  <a:lnTo>
                    <a:pt x="318" y="126"/>
                  </a:lnTo>
                  <a:lnTo>
                    <a:pt x="334" y="127"/>
                  </a:lnTo>
                  <a:lnTo>
                    <a:pt x="334" y="118"/>
                  </a:lnTo>
                  <a:lnTo>
                    <a:pt x="334" y="108"/>
                  </a:lnTo>
                  <a:lnTo>
                    <a:pt x="334" y="99"/>
                  </a:lnTo>
                  <a:lnTo>
                    <a:pt x="334" y="91"/>
                  </a:lnTo>
                  <a:lnTo>
                    <a:pt x="321" y="89"/>
                  </a:lnTo>
                  <a:lnTo>
                    <a:pt x="309" y="85"/>
                  </a:lnTo>
                  <a:lnTo>
                    <a:pt x="295" y="82"/>
                  </a:lnTo>
                  <a:lnTo>
                    <a:pt x="283" y="80"/>
                  </a:lnTo>
                  <a:lnTo>
                    <a:pt x="290" y="62"/>
                  </a:lnTo>
                  <a:lnTo>
                    <a:pt x="297" y="45"/>
                  </a:lnTo>
                  <a:lnTo>
                    <a:pt x="304" y="28"/>
                  </a:lnTo>
                  <a:lnTo>
                    <a:pt x="312" y="11"/>
                  </a:lnTo>
                  <a:lnTo>
                    <a:pt x="315" y="5"/>
                  </a:lnTo>
                  <a:lnTo>
                    <a:pt x="318" y="2"/>
                  </a:lnTo>
                  <a:lnTo>
                    <a:pt x="320" y="1"/>
                  </a:lnTo>
                  <a:lnTo>
                    <a:pt x="322" y="0"/>
                  </a:lnTo>
                  <a:lnTo>
                    <a:pt x="324" y="1"/>
                  </a:lnTo>
                  <a:lnTo>
                    <a:pt x="327" y="2"/>
                  </a:lnTo>
                  <a:lnTo>
                    <a:pt x="329" y="5"/>
                  </a:lnTo>
                  <a:lnTo>
                    <a:pt x="330" y="11"/>
                  </a:lnTo>
                  <a:lnTo>
                    <a:pt x="340" y="26"/>
                  </a:lnTo>
                  <a:lnTo>
                    <a:pt x="349" y="42"/>
                  </a:lnTo>
                  <a:lnTo>
                    <a:pt x="357" y="59"/>
                  </a:lnTo>
                  <a:lnTo>
                    <a:pt x="365" y="76"/>
                  </a:lnTo>
                  <a:lnTo>
                    <a:pt x="373" y="94"/>
                  </a:lnTo>
                  <a:lnTo>
                    <a:pt x="378" y="112"/>
                  </a:lnTo>
                  <a:lnTo>
                    <a:pt x="384" y="131"/>
                  </a:lnTo>
                  <a:lnTo>
                    <a:pt x="390" y="149"/>
                  </a:lnTo>
                  <a:lnTo>
                    <a:pt x="394" y="168"/>
                  </a:lnTo>
                  <a:lnTo>
                    <a:pt x="397" y="188"/>
                  </a:lnTo>
                  <a:lnTo>
                    <a:pt x="401" y="208"/>
                  </a:lnTo>
                  <a:lnTo>
                    <a:pt x="404" y="228"/>
                  </a:lnTo>
                  <a:lnTo>
                    <a:pt x="409" y="269"/>
                  </a:lnTo>
                  <a:lnTo>
                    <a:pt x="411" y="310"/>
                  </a:lnTo>
                  <a:lnTo>
                    <a:pt x="412" y="352"/>
                  </a:lnTo>
                  <a:lnTo>
                    <a:pt x="412" y="394"/>
                  </a:lnTo>
                  <a:lnTo>
                    <a:pt x="411" y="435"/>
                  </a:lnTo>
                  <a:lnTo>
                    <a:pt x="409" y="477"/>
                  </a:lnTo>
                  <a:lnTo>
                    <a:pt x="402" y="558"/>
                  </a:lnTo>
                  <a:lnTo>
                    <a:pt x="395" y="635"/>
                  </a:lnTo>
                  <a:lnTo>
                    <a:pt x="395" y="686"/>
                  </a:lnTo>
                  <a:lnTo>
                    <a:pt x="395" y="736"/>
                  </a:lnTo>
                  <a:lnTo>
                    <a:pt x="396" y="788"/>
                  </a:lnTo>
                  <a:lnTo>
                    <a:pt x="397" y="839"/>
                  </a:lnTo>
                  <a:lnTo>
                    <a:pt x="400" y="890"/>
                  </a:lnTo>
                  <a:lnTo>
                    <a:pt x="401" y="942"/>
                  </a:lnTo>
                  <a:lnTo>
                    <a:pt x="403" y="995"/>
                  </a:lnTo>
                  <a:lnTo>
                    <a:pt x="405" y="1046"/>
                  </a:lnTo>
                  <a:lnTo>
                    <a:pt x="407" y="1099"/>
                  </a:lnTo>
                  <a:lnTo>
                    <a:pt x="409" y="1151"/>
                  </a:lnTo>
                  <a:lnTo>
                    <a:pt x="411" y="1203"/>
                  </a:lnTo>
                  <a:lnTo>
                    <a:pt x="412" y="1256"/>
                  </a:lnTo>
                  <a:lnTo>
                    <a:pt x="414" y="1308"/>
                  </a:lnTo>
                  <a:lnTo>
                    <a:pt x="414" y="1361"/>
                  </a:lnTo>
                  <a:lnTo>
                    <a:pt x="415" y="1413"/>
                  </a:lnTo>
                  <a:lnTo>
                    <a:pt x="415" y="1466"/>
                  </a:lnTo>
                  <a:lnTo>
                    <a:pt x="411" y="1501"/>
                  </a:lnTo>
                  <a:lnTo>
                    <a:pt x="405" y="1536"/>
                  </a:lnTo>
                  <a:lnTo>
                    <a:pt x="400" y="1572"/>
                  </a:lnTo>
                  <a:lnTo>
                    <a:pt x="395" y="1606"/>
                  </a:lnTo>
                  <a:lnTo>
                    <a:pt x="390" y="1642"/>
                  </a:lnTo>
                  <a:lnTo>
                    <a:pt x="384" y="1677"/>
                  </a:lnTo>
                  <a:lnTo>
                    <a:pt x="379" y="1713"/>
                  </a:lnTo>
                  <a:lnTo>
                    <a:pt x="374" y="1749"/>
                  </a:lnTo>
                  <a:lnTo>
                    <a:pt x="357" y="1804"/>
                  </a:lnTo>
                  <a:lnTo>
                    <a:pt x="343" y="1847"/>
                  </a:lnTo>
                  <a:lnTo>
                    <a:pt x="334" y="1878"/>
                  </a:lnTo>
                  <a:lnTo>
                    <a:pt x="330" y="1901"/>
                  </a:lnTo>
                  <a:lnTo>
                    <a:pt x="329" y="1910"/>
                  </a:lnTo>
                  <a:lnTo>
                    <a:pt x="328" y="1916"/>
                  </a:lnTo>
                  <a:lnTo>
                    <a:pt x="328" y="1923"/>
                  </a:lnTo>
                  <a:lnTo>
                    <a:pt x="329" y="1928"/>
                  </a:lnTo>
                  <a:lnTo>
                    <a:pt x="332" y="1937"/>
                  </a:lnTo>
                  <a:lnTo>
                    <a:pt x="338" y="1946"/>
                  </a:lnTo>
                  <a:lnTo>
                    <a:pt x="361" y="1979"/>
                  </a:lnTo>
                  <a:lnTo>
                    <a:pt x="384" y="2013"/>
                  </a:lnTo>
                  <a:lnTo>
                    <a:pt x="405" y="2048"/>
                  </a:lnTo>
                  <a:lnTo>
                    <a:pt x="424" y="2083"/>
                  </a:lnTo>
                  <a:lnTo>
                    <a:pt x="432" y="2099"/>
                  </a:lnTo>
                  <a:lnTo>
                    <a:pt x="440" y="2117"/>
                  </a:lnTo>
                  <a:lnTo>
                    <a:pt x="448" y="2134"/>
                  </a:lnTo>
                  <a:lnTo>
                    <a:pt x="455" y="2152"/>
                  </a:lnTo>
                  <a:lnTo>
                    <a:pt x="460" y="2169"/>
                  </a:lnTo>
                  <a:lnTo>
                    <a:pt x="465" y="2186"/>
                  </a:lnTo>
                  <a:lnTo>
                    <a:pt x="468" y="2203"/>
                  </a:lnTo>
                  <a:lnTo>
                    <a:pt x="471" y="2219"/>
                  </a:lnTo>
                  <a:lnTo>
                    <a:pt x="473" y="2236"/>
                  </a:lnTo>
                  <a:lnTo>
                    <a:pt x="474" y="2253"/>
                  </a:lnTo>
                  <a:lnTo>
                    <a:pt x="474" y="2269"/>
                  </a:lnTo>
                  <a:lnTo>
                    <a:pt x="471" y="2285"/>
                  </a:lnTo>
                  <a:lnTo>
                    <a:pt x="468" y="2300"/>
                  </a:lnTo>
                  <a:lnTo>
                    <a:pt x="464" y="2315"/>
                  </a:lnTo>
                  <a:lnTo>
                    <a:pt x="458" y="2331"/>
                  </a:lnTo>
                  <a:lnTo>
                    <a:pt x="451" y="2345"/>
                  </a:lnTo>
                  <a:lnTo>
                    <a:pt x="442" y="2359"/>
                  </a:lnTo>
                  <a:lnTo>
                    <a:pt x="432" y="2372"/>
                  </a:lnTo>
                  <a:lnTo>
                    <a:pt x="420" y="2386"/>
                  </a:lnTo>
                  <a:lnTo>
                    <a:pt x="406" y="2398"/>
                  </a:lnTo>
                  <a:lnTo>
                    <a:pt x="392" y="2410"/>
                  </a:lnTo>
                  <a:lnTo>
                    <a:pt x="374" y="2423"/>
                  </a:lnTo>
                  <a:lnTo>
                    <a:pt x="356" y="2434"/>
                  </a:lnTo>
                  <a:lnTo>
                    <a:pt x="334" y="2444"/>
                  </a:lnTo>
                  <a:lnTo>
                    <a:pt x="324" y="2450"/>
                  </a:lnTo>
                  <a:lnTo>
                    <a:pt x="314" y="2456"/>
                  </a:lnTo>
                  <a:lnTo>
                    <a:pt x="304" y="2464"/>
                  </a:lnTo>
                  <a:lnTo>
                    <a:pt x="295" y="2473"/>
                  </a:lnTo>
                  <a:lnTo>
                    <a:pt x="287" y="2482"/>
                  </a:lnTo>
                  <a:lnTo>
                    <a:pt x="281" y="2493"/>
                  </a:lnTo>
                  <a:lnTo>
                    <a:pt x="275" y="2505"/>
                  </a:lnTo>
                  <a:lnTo>
                    <a:pt x="272" y="2516"/>
                  </a:lnTo>
                  <a:lnTo>
                    <a:pt x="267" y="2538"/>
                  </a:lnTo>
                  <a:lnTo>
                    <a:pt x="264" y="2577"/>
                  </a:lnTo>
                  <a:lnTo>
                    <a:pt x="260" y="2630"/>
                  </a:lnTo>
                  <a:lnTo>
                    <a:pt x="257" y="2698"/>
                  </a:lnTo>
                  <a:lnTo>
                    <a:pt x="254" y="2776"/>
                  </a:lnTo>
                  <a:lnTo>
                    <a:pt x="250" y="2865"/>
                  </a:lnTo>
                  <a:lnTo>
                    <a:pt x="247" y="2963"/>
                  </a:lnTo>
                  <a:lnTo>
                    <a:pt x="244" y="3067"/>
                  </a:lnTo>
                  <a:lnTo>
                    <a:pt x="239" y="3176"/>
                  </a:lnTo>
                  <a:lnTo>
                    <a:pt x="236" y="3289"/>
                  </a:lnTo>
                  <a:lnTo>
                    <a:pt x="231" y="3405"/>
                  </a:lnTo>
                  <a:lnTo>
                    <a:pt x="227" y="3521"/>
                  </a:lnTo>
                  <a:lnTo>
                    <a:pt x="222" y="3636"/>
                  </a:lnTo>
                  <a:lnTo>
                    <a:pt x="218" y="3748"/>
                  </a:lnTo>
                  <a:lnTo>
                    <a:pt x="212" y="3856"/>
                  </a:lnTo>
                  <a:lnTo>
                    <a:pt x="206" y="3958"/>
                  </a:lnTo>
                  <a:lnTo>
                    <a:pt x="205" y="4019"/>
                  </a:lnTo>
                  <a:lnTo>
                    <a:pt x="205" y="4068"/>
                  </a:lnTo>
                  <a:lnTo>
                    <a:pt x="204" y="4106"/>
                  </a:lnTo>
                  <a:lnTo>
                    <a:pt x="205" y="4137"/>
                  </a:lnTo>
                  <a:lnTo>
                    <a:pt x="206" y="4152"/>
                  </a:lnTo>
                  <a:lnTo>
                    <a:pt x="209" y="4166"/>
                  </a:lnTo>
                  <a:lnTo>
                    <a:pt x="211" y="4181"/>
                  </a:lnTo>
                  <a:lnTo>
                    <a:pt x="213" y="4197"/>
                  </a:lnTo>
                  <a:lnTo>
                    <a:pt x="222" y="4231"/>
                  </a:lnTo>
                  <a:lnTo>
                    <a:pt x="235" y="4274"/>
                  </a:lnTo>
                  <a:lnTo>
                    <a:pt x="244" y="4302"/>
                  </a:lnTo>
                  <a:lnTo>
                    <a:pt x="251" y="4327"/>
                  </a:lnTo>
                  <a:lnTo>
                    <a:pt x="259" y="4348"/>
                  </a:lnTo>
                  <a:lnTo>
                    <a:pt x="267" y="4370"/>
                  </a:lnTo>
                  <a:lnTo>
                    <a:pt x="274" y="4393"/>
                  </a:lnTo>
                  <a:lnTo>
                    <a:pt x="281" y="4419"/>
                  </a:lnTo>
                  <a:lnTo>
                    <a:pt x="287" y="4452"/>
                  </a:lnTo>
                  <a:lnTo>
                    <a:pt x="295" y="4490"/>
                  </a:lnTo>
                  <a:lnTo>
                    <a:pt x="295" y="4492"/>
                  </a:lnTo>
                  <a:lnTo>
                    <a:pt x="293" y="4493"/>
                  </a:lnTo>
                  <a:lnTo>
                    <a:pt x="290" y="4494"/>
                  </a:lnTo>
                  <a:lnTo>
                    <a:pt x="286" y="4494"/>
                  </a:lnTo>
                  <a:lnTo>
                    <a:pt x="283" y="4494"/>
                  </a:lnTo>
                  <a:lnTo>
                    <a:pt x="278" y="4493"/>
                  </a:lnTo>
                  <a:lnTo>
                    <a:pt x="276" y="4492"/>
                  </a:lnTo>
                  <a:lnTo>
                    <a:pt x="274" y="4490"/>
                  </a:lnTo>
                  <a:lnTo>
                    <a:pt x="265" y="4472"/>
                  </a:lnTo>
                  <a:lnTo>
                    <a:pt x="256" y="4457"/>
                  </a:lnTo>
                  <a:lnTo>
                    <a:pt x="247" y="4446"/>
                  </a:lnTo>
                  <a:lnTo>
                    <a:pt x="238" y="4437"/>
                  </a:lnTo>
                  <a:lnTo>
                    <a:pt x="219" y="4421"/>
                  </a:lnTo>
                  <a:lnTo>
                    <a:pt x="195" y="4403"/>
                  </a:lnTo>
                  <a:lnTo>
                    <a:pt x="187" y="4398"/>
                  </a:lnTo>
                  <a:lnTo>
                    <a:pt x="180" y="4392"/>
                  </a:lnTo>
                  <a:lnTo>
                    <a:pt x="173" y="4389"/>
                  </a:lnTo>
                  <a:lnTo>
                    <a:pt x="166" y="4385"/>
                  </a:lnTo>
                  <a:lnTo>
                    <a:pt x="160" y="4384"/>
                  </a:lnTo>
                  <a:lnTo>
                    <a:pt x="155" y="4383"/>
                  </a:lnTo>
                  <a:lnTo>
                    <a:pt x="149" y="4383"/>
                  </a:lnTo>
                  <a:lnTo>
                    <a:pt x="144" y="4384"/>
                  </a:lnTo>
                  <a:lnTo>
                    <a:pt x="138" y="4386"/>
                  </a:lnTo>
                  <a:lnTo>
                    <a:pt x="133" y="4389"/>
                  </a:lnTo>
                  <a:lnTo>
                    <a:pt x="129" y="4392"/>
                  </a:lnTo>
                  <a:lnTo>
                    <a:pt x="125" y="4395"/>
                  </a:lnTo>
                  <a:lnTo>
                    <a:pt x="116" y="4403"/>
                  </a:lnTo>
                  <a:lnTo>
                    <a:pt x="107" y="4413"/>
                  </a:lnTo>
                  <a:lnTo>
                    <a:pt x="89" y="4437"/>
                  </a:lnTo>
                  <a:lnTo>
                    <a:pt x="67" y="4460"/>
                  </a:lnTo>
                  <a:lnTo>
                    <a:pt x="55" y="4471"/>
                  </a:lnTo>
                  <a:lnTo>
                    <a:pt x="40" y="4480"/>
                  </a:lnTo>
                  <a:lnTo>
                    <a:pt x="32" y="4484"/>
                  </a:lnTo>
                  <a:lnTo>
                    <a:pt x="25" y="4487"/>
                  </a:lnTo>
                  <a:lnTo>
                    <a:pt x="16" y="4490"/>
                  </a:lnTo>
                  <a:lnTo>
                    <a:pt x="7" y="449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61" name="Freeform 169"/>
            <p:cNvSpPr>
              <a:spLocks/>
            </p:cNvSpPr>
            <p:nvPr/>
          </p:nvSpPr>
          <p:spPr bwMode="auto">
            <a:xfrm>
              <a:off x="3967" y="765"/>
              <a:ext cx="118" cy="1124"/>
            </a:xfrm>
            <a:custGeom>
              <a:avLst/>
              <a:gdLst>
                <a:gd name="T0" fmla="*/ 5 w 474"/>
                <a:gd name="T1" fmla="*/ 4464 h 4494"/>
                <a:gd name="T2" fmla="*/ 109 w 474"/>
                <a:gd name="T3" fmla="*/ 4270 h 4494"/>
                <a:gd name="T4" fmla="*/ 150 w 474"/>
                <a:gd name="T5" fmla="*/ 3808 h 4494"/>
                <a:gd name="T6" fmla="*/ 165 w 474"/>
                <a:gd name="T7" fmla="*/ 3280 h 4494"/>
                <a:gd name="T8" fmla="*/ 189 w 474"/>
                <a:gd name="T9" fmla="*/ 2570 h 4494"/>
                <a:gd name="T10" fmla="*/ 175 w 474"/>
                <a:gd name="T11" fmla="*/ 2480 h 4494"/>
                <a:gd name="T12" fmla="*/ 117 w 474"/>
                <a:gd name="T13" fmla="*/ 2427 h 4494"/>
                <a:gd name="T14" fmla="*/ 55 w 474"/>
                <a:gd name="T15" fmla="*/ 2325 h 4494"/>
                <a:gd name="T16" fmla="*/ 43 w 474"/>
                <a:gd name="T17" fmla="*/ 2230 h 4494"/>
                <a:gd name="T18" fmla="*/ 102 w 474"/>
                <a:gd name="T19" fmla="*/ 2077 h 4494"/>
                <a:gd name="T20" fmla="*/ 160 w 474"/>
                <a:gd name="T21" fmla="*/ 1957 h 4494"/>
                <a:gd name="T22" fmla="*/ 153 w 474"/>
                <a:gd name="T23" fmla="*/ 1806 h 4494"/>
                <a:gd name="T24" fmla="*/ 125 w 474"/>
                <a:gd name="T25" fmla="*/ 1413 h 4494"/>
                <a:gd name="T26" fmla="*/ 142 w 474"/>
                <a:gd name="T27" fmla="*/ 1145 h 4494"/>
                <a:gd name="T28" fmla="*/ 201 w 474"/>
                <a:gd name="T29" fmla="*/ 882 h 4494"/>
                <a:gd name="T30" fmla="*/ 282 w 474"/>
                <a:gd name="T31" fmla="*/ 644 h 4494"/>
                <a:gd name="T32" fmla="*/ 144 w 474"/>
                <a:gd name="T33" fmla="*/ 617 h 4494"/>
                <a:gd name="T34" fmla="*/ 267 w 474"/>
                <a:gd name="T35" fmla="*/ 589 h 4494"/>
                <a:gd name="T36" fmla="*/ 346 w 474"/>
                <a:gd name="T37" fmla="*/ 552 h 4494"/>
                <a:gd name="T38" fmla="*/ 171 w 474"/>
                <a:gd name="T39" fmla="*/ 553 h 4494"/>
                <a:gd name="T40" fmla="*/ 202 w 474"/>
                <a:gd name="T41" fmla="*/ 519 h 4494"/>
                <a:gd name="T42" fmla="*/ 356 w 474"/>
                <a:gd name="T43" fmla="*/ 516 h 4494"/>
                <a:gd name="T44" fmla="*/ 257 w 474"/>
                <a:gd name="T45" fmla="*/ 487 h 4494"/>
                <a:gd name="T46" fmla="*/ 190 w 474"/>
                <a:gd name="T47" fmla="*/ 461 h 4494"/>
                <a:gd name="T48" fmla="*/ 364 w 474"/>
                <a:gd name="T49" fmla="*/ 462 h 4494"/>
                <a:gd name="T50" fmla="*/ 297 w 474"/>
                <a:gd name="T51" fmla="*/ 423 h 4494"/>
                <a:gd name="T52" fmla="*/ 186 w 474"/>
                <a:gd name="T53" fmla="*/ 404 h 4494"/>
                <a:gd name="T54" fmla="*/ 305 w 474"/>
                <a:gd name="T55" fmla="*/ 391 h 4494"/>
                <a:gd name="T56" fmla="*/ 381 w 474"/>
                <a:gd name="T57" fmla="*/ 352 h 4494"/>
                <a:gd name="T58" fmla="*/ 224 w 474"/>
                <a:gd name="T59" fmla="*/ 351 h 4494"/>
                <a:gd name="T60" fmla="*/ 292 w 474"/>
                <a:gd name="T61" fmla="*/ 319 h 4494"/>
                <a:gd name="T62" fmla="*/ 337 w 474"/>
                <a:gd name="T63" fmla="*/ 291 h 4494"/>
                <a:gd name="T64" fmla="*/ 222 w 474"/>
                <a:gd name="T65" fmla="*/ 267 h 4494"/>
                <a:gd name="T66" fmla="*/ 376 w 474"/>
                <a:gd name="T67" fmla="*/ 243 h 4494"/>
                <a:gd name="T68" fmla="*/ 240 w 474"/>
                <a:gd name="T69" fmla="*/ 213 h 4494"/>
                <a:gd name="T70" fmla="*/ 328 w 474"/>
                <a:gd name="T71" fmla="*/ 185 h 4494"/>
                <a:gd name="T72" fmla="*/ 265 w 474"/>
                <a:gd name="T73" fmla="*/ 151 h 4494"/>
                <a:gd name="T74" fmla="*/ 334 w 474"/>
                <a:gd name="T75" fmla="*/ 118 h 4494"/>
                <a:gd name="T76" fmla="*/ 283 w 474"/>
                <a:gd name="T77" fmla="*/ 80 h 4494"/>
                <a:gd name="T78" fmla="*/ 320 w 474"/>
                <a:gd name="T79" fmla="*/ 1 h 4494"/>
                <a:gd name="T80" fmla="*/ 349 w 474"/>
                <a:gd name="T81" fmla="*/ 42 h 4494"/>
                <a:gd name="T82" fmla="*/ 394 w 474"/>
                <a:gd name="T83" fmla="*/ 168 h 4494"/>
                <a:gd name="T84" fmla="*/ 412 w 474"/>
                <a:gd name="T85" fmla="*/ 394 h 4494"/>
                <a:gd name="T86" fmla="*/ 396 w 474"/>
                <a:gd name="T87" fmla="*/ 788 h 4494"/>
                <a:gd name="T88" fmla="*/ 409 w 474"/>
                <a:gd name="T89" fmla="*/ 1151 h 4494"/>
                <a:gd name="T90" fmla="*/ 411 w 474"/>
                <a:gd name="T91" fmla="*/ 1501 h 4494"/>
                <a:gd name="T92" fmla="*/ 374 w 474"/>
                <a:gd name="T93" fmla="*/ 1749 h 4494"/>
                <a:gd name="T94" fmla="*/ 328 w 474"/>
                <a:gd name="T95" fmla="*/ 1923 h 4494"/>
                <a:gd name="T96" fmla="*/ 424 w 474"/>
                <a:gd name="T97" fmla="*/ 2083 h 4494"/>
                <a:gd name="T98" fmla="*/ 468 w 474"/>
                <a:gd name="T99" fmla="*/ 2203 h 4494"/>
                <a:gd name="T100" fmla="*/ 464 w 474"/>
                <a:gd name="T101" fmla="*/ 2315 h 4494"/>
                <a:gd name="T102" fmla="*/ 392 w 474"/>
                <a:gd name="T103" fmla="*/ 2410 h 4494"/>
                <a:gd name="T104" fmla="*/ 295 w 474"/>
                <a:gd name="T105" fmla="*/ 2473 h 4494"/>
                <a:gd name="T106" fmla="*/ 260 w 474"/>
                <a:gd name="T107" fmla="*/ 2630 h 4494"/>
                <a:gd name="T108" fmla="*/ 236 w 474"/>
                <a:gd name="T109" fmla="*/ 3289 h 4494"/>
                <a:gd name="T110" fmla="*/ 205 w 474"/>
                <a:gd name="T111" fmla="*/ 4019 h 4494"/>
                <a:gd name="T112" fmla="*/ 213 w 474"/>
                <a:gd name="T113" fmla="*/ 4197 h 4494"/>
                <a:gd name="T114" fmla="*/ 274 w 474"/>
                <a:gd name="T115" fmla="*/ 4393 h 4494"/>
                <a:gd name="T116" fmla="*/ 286 w 474"/>
                <a:gd name="T117" fmla="*/ 4494 h 4494"/>
                <a:gd name="T118" fmla="*/ 247 w 474"/>
                <a:gd name="T119" fmla="*/ 4446 h 4494"/>
                <a:gd name="T120" fmla="*/ 166 w 474"/>
                <a:gd name="T121" fmla="*/ 4385 h 4494"/>
                <a:gd name="T122" fmla="*/ 129 w 474"/>
                <a:gd name="T123" fmla="*/ 4392 h 4494"/>
                <a:gd name="T124" fmla="*/ 40 w 474"/>
                <a:gd name="T125" fmla="*/ 4480 h 4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4" h="4494">
                  <a:moveTo>
                    <a:pt x="7" y="4492"/>
                  </a:moveTo>
                  <a:lnTo>
                    <a:pt x="3" y="4492"/>
                  </a:lnTo>
                  <a:lnTo>
                    <a:pt x="1" y="4491"/>
                  </a:lnTo>
                  <a:lnTo>
                    <a:pt x="0" y="4489"/>
                  </a:lnTo>
                  <a:lnTo>
                    <a:pt x="0" y="4485"/>
                  </a:lnTo>
                  <a:lnTo>
                    <a:pt x="1" y="4476"/>
                  </a:lnTo>
                  <a:lnTo>
                    <a:pt x="5" y="4464"/>
                  </a:lnTo>
                  <a:lnTo>
                    <a:pt x="21" y="4431"/>
                  </a:lnTo>
                  <a:lnTo>
                    <a:pt x="43" y="4393"/>
                  </a:lnTo>
                  <a:lnTo>
                    <a:pt x="65" y="4352"/>
                  </a:lnTo>
                  <a:lnTo>
                    <a:pt x="87" y="4313"/>
                  </a:lnTo>
                  <a:lnTo>
                    <a:pt x="96" y="4297"/>
                  </a:lnTo>
                  <a:lnTo>
                    <a:pt x="103" y="4282"/>
                  </a:lnTo>
                  <a:lnTo>
                    <a:pt x="109" y="4270"/>
                  </a:lnTo>
                  <a:lnTo>
                    <a:pt x="111" y="4261"/>
                  </a:lnTo>
                  <a:lnTo>
                    <a:pt x="121" y="4185"/>
                  </a:lnTo>
                  <a:lnTo>
                    <a:pt x="129" y="4110"/>
                  </a:lnTo>
                  <a:lnTo>
                    <a:pt x="136" y="4034"/>
                  </a:lnTo>
                  <a:lnTo>
                    <a:pt x="142" y="3959"/>
                  </a:lnTo>
                  <a:lnTo>
                    <a:pt x="147" y="3883"/>
                  </a:lnTo>
                  <a:lnTo>
                    <a:pt x="150" y="3808"/>
                  </a:lnTo>
                  <a:lnTo>
                    <a:pt x="154" y="3733"/>
                  </a:lnTo>
                  <a:lnTo>
                    <a:pt x="156" y="3658"/>
                  </a:lnTo>
                  <a:lnTo>
                    <a:pt x="158" y="3583"/>
                  </a:lnTo>
                  <a:lnTo>
                    <a:pt x="159" y="3507"/>
                  </a:lnTo>
                  <a:lnTo>
                    <a:pt x="162" y="3432"/>
                  </a:lnTo>
                  <a:lnTo>
                    <a:pt x="164" y="3356"/>
                  </a:lnTo>
                  <a:lnTo>
                    <a:pt x="165" y="3280"/>
                  </a:lnTo>
                  <a:lnTo>
                    <a:pt x="167" y="3205"/>
                  </a:lnTo>
                  <a:lnTo>
                    <a:pt x="171" y="3129"/>
                  </a:lnTo>
                  <a:lnTo>
                    <a:pt x="174" y="3053"/>
                  </a:lnTo>
                  <a:lnTo>
                    <a:pt x="178" y="2876"/>
                  </a:lnTo>
                  <a:lnTo>
                    <a:pt x="183" y="2740"/>
                  </a:lnTo>
                  <a:lnTo>
                    <a:pt x="186" y="2641"/>
                  </a:lnTo>
                  <a:lnTo>
                    <a:pt x="189" y="2570"/>
                  </a:lnTo>
                  <a:lnTo>
                    <a:pt x="189" y="2544"/>
                  </a:lnTo>
                  <a:lnTo>
                    <a:pt x="187" y="2523"/>
                  </a:lnTo>
                  <a:lnTo>
                    <a:pt x="185" y="2507"/>
                  </a:lnTo>
                  <a:lnTo>
                    <a:pt x="182" y="2493"/>
                  </a:lnTo>
                  <a:lnTo>
                    <a:pt x="180" y="2488"/>
                  </a:lnTo>
                  <a:lnTo>
                    <a:pt x="177" y="2483"/>
                  </a:lnTo>
                  <a:lnTo>
                    <a:pt x="175" y="2480"/>
                  </a:lnTo>
                  <a:lnTo>
                    <a:pt x="172" y="2475"/>
                  </a:lnTo>
                  <a:lnTo>
                    <a:pt x="164" y="2469"/>
                  </a:lnTo>
                  <a:lnTo>
                    <a:pt x="155" y="2463"/>
                  </a:lnTo>
                  <a:lnTo>
                    <a:pt x="146" y="2458"/>
                  </a:lnTo>
                  <a:lnTo>
                    <a:pt x="137" y="2449"/>
                  </a:lnTo>
                  <a:lnTo>
                    <a:pt x="127" y="2438"/>
                  </a:lnTo>
                  <a:lnTo>
                    <a:pt x="117" y="2427"/>
                  </a:lnTo>
                  <a:lnTo>
                    <a:pt x="108" y="2415"/>
                  </a:lnTo>
                  <a:lnTo>
                    <a:pt x="98" y="2400"/>
                  </a:lnTo>
                  <a:lnTo>
                    <a:pt x="87" y="2386"/>
                  </a:lnTo>
                  <a:lnTo>
                    <a:pt x="78" y="2370"/>
                  </a:lnTo>
                  <a:lnTo>
                    <a:pt x="69" y="2355"/>
                  </a:lnTo>
                  <a:lnTo>
                    <a:pt x="62" y="2340"/>
                  </a:lnTo>
                  <a:lnTo>
                    <a:pt x="55" y="2325"/>
                  </a:lnTo>
                  <a:lnTo>
                    <a:pt x="49" y="2310"/>
                  </a:lnTo>
                  <a:lnTo>
                    <a:pt x="45" y="2297"/>
                  </a:lnTo>
                  <a:lnTo>
                    <a:pt x="41" y="2285"/>
                  </a:lnTo>
                  <a:lnTo>
                    <a:pt x="39" y="2273"/>
                  </a:lnTo>
                  <a:lnTo>
                    <a:pt x="39" y="2264"/>
                  </a:lnTo>
                  <a:lnTo>
                    <a:pt x="40" y="2246"/>
                  </a:lnTo>
                  <a:lnTo>
                    <a:pt x="43" y="2230"/>
                  </a:lnTo>
                  <a:lnTo>
                    <a:pt x="46" y="2214"/>
                  </a:lnTo>
                  <a:lnTo>
                    <a:pt x="49" y="2199"/>
                  </a:lnTo>
                  <a:lnTo>
                    <a:pt x="57" y="2170"/>
                  </a:lnTo>
                  <a:lnTo>
                    <a:pt x="67" y="2144"/>
                  </a:lnTo>
                  <a:lnTo>
                    <a:pt x="78" y="2121"/>
                  </a:lnTo>
                  <a:lnTo>
                    <a:pt x="90" y="2098"/>
                  </a:lnTo>
                  <a:lnTo>
                    <a:pt x="102" y="2077"/>
                  </a:lnTo>
                  <a:lnTo>
                    <a:pt x="114" y="2056"/>
                  </a:lnTo>
                  <a:lnTo>
                    <a:pt x="126" y="2036"/>
                  </a:lnTo>
                  <a:lnTo>
                    <a:pt x="137" y="2017"/>
                  </a:lnTo>
                  <a:lnTo>
                    <a:pt x="147" y="1997"/>
                  </a:lnTo>
                  <a:lnTo>
                    <a:pt x="155" y="1977"/>
                  </a:lnTo>
                  <a:lnTo>
                    <a:pt x="158" y="1967"/>
                  </a:lnTo>
                  <a:lnTo>
                    <a:pt x="160" y="1957"/>
                  </a:lnTo>
                  <a:lnTo>
                    <a:pt x="163" y="1946"/>
                  </a:lnTo>
                  <a:lnTo>
                    <a:pt x="165" y="1934"/>
                  </a:lnTo>
                  <a:lnTo>
                    <a:pt x="166" y="1923"/>
                  </a:lnTo>
                  <a:lnTo>
                    <a:pt x="166" y="1911"/>
                  </a:lnTo>
                  <a:lnTo>
                    <a:pt x="165" y="1898"/>
                  </a:lnTo>
                  <a:lnTo>
                    <a:pt x="164" y="1886"/>
                  </a:lnTo>
                  <a:lnTo>
                    <a:pt x="153" y="1806"/>
                  </a:lnTo>
                  <a:lnTo>
                    <a:pt x="142" y="1727"/>
                  </a:lnTo>
                  <a:lnTo>
                    <a:pt x="135" y="1647"/>
                  </a:lnTo>
                  <a:lnTo>
                    <a:pt x="129" y="1568"/>
                  </a:lnTo>
                  <a:lnTo>
                    <a:pt x="127" y="1529"/>
                  </a:lnTo>
                  <a:lnTo>
                    <a:pt x="126" y="1491"/>
                  </a:lnTo>
                  <a:lnTo>
                    <a:pt x="125" y="1452"/>
                  </a:lnTo>
                  <a:lnTo>
                    <a:pt x="125" y="1413"/>
                  </a:lnTo>
                  <a:lnTo>
                    <a:pt x="125" y="1374"/>
                  </a:lnTo>
                  <a:lnTo>
                    <a:pt x="126" y="1336"/>
                  </a:lnTo>
                  <a:lnTo>
                    <a:pt x="128" y="1298"/>
                  </a:lnTo>
                  <a:lnTo>
                    <a:pt x="130" y="1260"/>
                  </a:lnTo>
                  <a:lnTo>
                    <a:pt x="133" y="1221"/>
                  </a:lnTo>
                  <a:lnTo>
                    <a:pt x="138" y="1183"/>
                  </a:lnTo>
                  <a:lnTo>
                    <a:pt x="142" y="1145"/>
                  </a:lnTo>
                  <a:lnTo>
                    <a:pt x="148" y="1107"/>
                  </a:lnTo>
                  <a:lnTo>
                    <a:pt x="155" y="1069"/>
                  </a:lnTo>
                  <a:lnTo>
                    <a:pt x="163" y="1032"/>
                  </a:lnTo>
                  <a:lnTo>
                    <a:pt x="171" y="993"/>
                  </a:lnTo>
                  <a:lnTo>
                    <a:pt x="180" y="956"/>
                  </a:lnTo>
                  <a:lnTo>
                    <a:pt x="190" y="919"/>
                  </a:lnTo>
                  <a:lnTo>
                    <a:pt x="201" y="882"/>
                  </a:lnTo>
                  <a:lnTo>
                    <a:pt x="213" y="845"/>
                  </a:lnTo>
                  <a:lnTo>
                    <a:pt x="227" y="808"/>
                  </a:lnTo>
                  <a:lnTo>
                    <a:pt x="241" y="771"/>
                  </a:lnTo>
                  <a:lnTo>
                    <a:pt x="257" y="734"/>
                  </a:lnTo>
                  <a:lnTo>
                    <a:pt x="273" y="697"/>
                  </a:lnTo>
                  <a:lnTo>
                    <a:pt x="291" y="660"/>
                  </a:lnTo>
                  <a:lnTo>
                    <a:pt x="282" y="644"/>
                  </a:lnTo>
                  <a:lnTo>
                    <a:pt x="273" y="629"/>
                  </a:lnTo>
                  <a:lnTo>
                    <a:pt x="212" y="629"/>
                  </a:lnTo>
                  <a:lnTo>
                    <a:pt x="177" y="626"/>
                  </a:lnTo>
                  <a:lnTo>
                    <a:pt x="167" y="625"/>
                  </a:lnTo>
                  <a:lnTo>
                    <a:pt x="159" y="623"/>
                  </a:lnTo>
                  <a:lnTo>
                    <a:pt x="151" y="621"/>
                  </a:lnTo>
                  <a:lnTo>
                    <a:pt x="144" y="617"/>
                  </a:lnTo>
                  <a:lnTo>
                    <a:pt x="140" y="604"/>
                  </a:lnTo>
                  <a:lnTo>
                    <a:pt x="138" y="591"/>
                  </a:lnTo>
                  <a:lnTo>
                    <a:pt x="164" y="591"/>
                  </a:lnTo>
                  <a:lnTo>
                    <a:pt x="190" y="590"/>
                  </a:lnTo>
                  <a:lnTo>
                    <a:pt x="215" y="590"/>
                  </a:lnTo>
                  <a:lnTo>
                    <a:pt x="241" y="590"/>
                  </a:lnTo>
                  <a:lnTo>
                    <a:pt x="267" y="589"/>
                  </a:lnTo>
                  <a:lnTo>
                    <a:pt x="293" y="589"/>
                  </a:lnTo>
                  <a:lnTo>
                    <a:pt x="320" y="589"/>
                  </a:lnTo>
                  <a:lnTo>
                    <a:pt x="346" y="589"/>
                  </a:lnTo>
                  <a:lnTo>
                    <a:pt x="346" y="579"/>
                  </a:lnTo>
                  <a:lnTo>
                    <a:pt x="346" y="570"/>
                  </a:lnTo>
                  <a:lnTo>
                    <a:pt x="346" y="561"/>
                  </a:lnTo>
                  <a:lnTo>
                    <a:pt x="346" y="552"/>
                  </a:lnTo>
                  <a:lnTo>
                    <a:pt x="321" y="552"/>
                  </a:lnTo>
                  <a:lnTo>
                    <a:pt x="296" y="552"/>
                  </a:lnTo>
                  <a:lnTo>
                    <a:pt x="270" y="552"/>
                  </a:lnTo>
                  <a:lnTo>
                    <a:pt x="246" y="552"/>
                  </a:lnTo>
                  <a:lnTo>
                    <a:pt x="221" y="552"/>
                  </a:lnTo>
                  <a:lnTo>
                    <a:pt x="195" y="552"/>
                  </a:lnTo>
                  <a:lnTo>
                    <a:pt x="171" y="553"/>
                  </a:lnTo>
                  <a:lnTo>
                    <a:pt x="146" y="553"/>
                  </a:lnTo>
                  <a:lnTo>
                    <a:pt x="147" y="545"/>
                  </a:lnTo>
                  <a:lnTo>
                    <a:pt x="148" y="535"/>
                  </a:lnTo>
                  <a:lnTo>
                    <a:pt x="150" y="525"/>
                  </a:lnTo>
                  <a:lnTo>
                    <a:pt x="151" y="517"/>
                  </a:lnTo>
                  <a:lnTo>
                    <a:pt x="177" y="517"/>
                  </a:lnTo>
                  <a:lnTo>
                    <a:pt x="202" y="519"/>
                  </a:lnTo>
                  <a:lnTo>
                    <a:pt x="228" y="520"/>
                  </a:lnTo>
                  <a:lnTo>
                    <a:pt x="253" y="522"/>
                  </a:lnTo>
                  <a:lnTo>
                    <a:pt x="278" y="523"/>
                  </a:lnTo>
                  <a:lnTo>
                    <a:pt x="303" y="524"/>
                  </a:lnTo>
                  <a:lnTo>
                    <a:pt x="329" y="525"/>
                  </a:lnTo>
                  <a:lnTo>
                    <a:pt x="356" y="526"/>
                  </a:lnTo>
                  <a:lnTo>
                    <a:pt x="356" y="516"/>
                  </a:lnTo>
                  <a:lnTo>
                    <a:pt x="356" y="507"/>
                  </a:lnTo>
                  <a:lnTo>
                    <a:pt x="356" y="498"/>
                  </a:lnTo>
                  <a:lnTo>
                    <a:pt x="356" y="489"/>
                  </a:lnTo>
                  <a:lnTo>
                    <a:pt x="331" y="489"/>
                  </a:lnTo>
                  <a:lnTo>
                    <a:pt x="306" y="488"/>
                  </a:lnTo>
                  <a:lnTo>
                    <a:pt x="282" y="488"/>
                  </a:lnTo>
                  <a:lnTo>
                    <a:pt x="257" y="487"/>
                  </a:lnTo>
                  <a:lnTo>
                    <a:pt x="232" y="487"/>
                  </a:lnTo>
                  <a:lnTo>
                    <a:pt x="208" y="487"/>
                  </a:lnTo>
                  <a:lnTo>
                    <a:pt x="184" y="487"/>
                  </a:lnTo>
                  <a:lnTo>
                    <a:pt x="159" y="487"/>
                  </a:lnTo>
                  <a:lnTo>
                    <a:pt x="162" y="474"/>
                  </a:lnTo>
                  <a:lnTo>
                    <a:pt x="165" y="461"/>
                  </a:lnTo>
                  <a:lnTo>
                    <a:pt x="190" y="461"/>
                  </a:lnTo>
                  <a:lnTo>
                    <a:pt x="214" y="461"/>
                  </a:lnTo>
                  <a:lnTo>
                    <a:pt x="239" y="461"/>
                  </a:lnTo>
                  <a:lnTo>
                    <a:pt x="264" y="462"/>
                  </a:lnTo>
                  <a:lnTo>
                    <a:pt x="288" y="462"/>
                  </a:lnTo>
                  <a:lnTo>
                    <a:pt x="313" y="464"/>
                  </a:lnTo>
                  <a:lnTo>
                    <a:pt x="338" y="464"/>
                  </a:lnTo>
                  <a:lnTo>
                    <a:pt x="364" y="462"/>
                  </a:lnTo>
                  <a:lnTo>
                    <a:pt x="364" y="453"/>
                  </a:lnTo>
                  <a:lnTo>
                    <a:pt x="365" y="443"/>
                  </a:lnTo>
                  <a:lnTo>
                    <a:pt x="365" y="433"/>
                  </a:lnTo>
                  <a:lnTo>
                    <a:pt x="366" y="424"/>
                  </a:lnTo>
                  <a:lnTo>
                    <a:pt x="343" y="424"/>
                  </a:lnTo>
                  <a:lnTo>
                    <a:pt x="320" y="423"/>
                  </a:lnTo>
                  <a:lnTo>
                    <a:pt x="297" y="423"/>
                  </a:lnTo>
                  <a:lnTo>
                    <a:pt x="274" y="422"/>
                  </a:lnTo>
                  <a:lnTo>
                    <a:pt x="250" y="422"/>
                  </a:lnTo>
                  <a:lnTo>
                    <a:pt x="227" y="422"/>
                  </a:lnTo>
                  <a:lnTo>
                    <a:pt x="204" y="422"/>
                  </a:lnTo>
                  <a:lnTo>
                    <a:pt x="182" y="422"/>
                  </a:lnTo>
                  <a:lnTo>
                    <a:pt x="183" y="414"/>
                  </a:lnTo>
                  <a:lnTo>
                    <a:pt x="186" y="404"/>
                  </a:lnTo>
                  <a:lnTo>
                    <a:pt x="190" y="395"/>
                  </a:lnTo>
                  <a:lnTo>
                    <a:pt x="191" y="387"/>
                  </a:lnTo>
                  <a:lnTo>
                    <a:pt x="215" y="387"/>
                  </a:lnTo>
                  <a:lnTo>
                    <a:pt x="238" y="387"/>
                  </a:lnTo>
                  <a:lnTo>
                    <a:pt x="260" y="388"/>
                  </a:lnTo>
                  <a:lnTo>
                    <a:pt x="283" y="389"/>
                  </a:lnTo>
                  <a:lnTo>
                    <a:pt x="305" y="391"/>
                  </a:lnTo>
                  <a:lnTo>
                    <a:pt x="328" y="392"/>
                  </a:lnTo>
                  <a:lnTo>
                    <a:pt x="350" y="392"/>
                  </a:lnTo>
                  <a:lnTo>
                    <a:pt x="375" y="393"/>
                  </a:lnTo>
                  <a:lnTo>
                    <a:pt x="375" y="383"/>
                  </a:lnTo>
                  <a:lnTo>
                    <a:pt x="377" y="371"/>
                  </a:lnTo>
                  <a:lnTo>
                    <a:pt x="379" y="361"/>
                  </a:lnTo>
                  <a:lnTo>
                    <a:pt x="381" y="352"/>
                  </a:lnTo>
                  <a:lnTo>
                    <a:pt x="357" y="352"/>
                  </a:lnTo>
                  <a:lnTo>
                    <a:pt x="334" y="351"/>
                  </a:lnTo>
                  <a:lnTo>
                    <a:pt x="312" y="351"/>
                  </a:lnTo>
                  <a:lnTo>
                    <a:pt x="291" y="351"/>
                  </a:lnTo>
                  <a:lnTo>
                    <a:pt x="268" y="351"/>
                  </a:lnTo>
                  <a:lnTo>
                    <a:pt x="247" y="351"/>
                  </a:lnTo>
                  <a:lnTo>
                    <a:pt x="224" y="351"/>
                  </a:lnTo>
                  <a:lnTo>
                    <a:pt x="201" y="351"/>
                  </a:lnTo>
                  <a:lnTo>
                    <a:pt x="203" y="334"/>
                  </a:lnTo>
                  <a:lnTo>
                    <a:pt x="206" y="318"/>
                  </a:lnTo>
                  <a:lnTo>
                    <a:pt x="229" y="318"/>
                  </a:lnTo>
                  <a:lnTo>
                    <a:pt x="250" y="318"/>
                  </a:lnTo>
                  <a:lnTo>
                    <a:pt x="270" y="318"/>
                  </a:lnTo>
                  <a:lnTo>
                    <a:pt x="292" y="319"/>
                  </a:lnTo>
                  <a:lnTo>
                    <a:pt x="312" y="321"/>
                  </a:lnTo>
                  <a:lnTo>
                    <a:pt x="332" y="321"/>
                  </a:lnTo>
                  <a:lnTo>
                    <a:pt x="354" y="322"/>
                  </a:lnTo>
                  <a:lnTo>
                    <a:pt x="376" y="321"/>
                  </a:lnTo>
                  <a:lnTo>
                    <a:pt x="377" y="306"/>
                  </a:lnTo>
                  <a:lnTo>
                    <a:pt x="378" y="292"/>
                  </a:lnTo>
                  <a:lnTo>
                    <a:pt x="337" y="291"/>
                  </a:lnTo>
                  <a:lnTo>
                    <a:pt x="296" y="288"/>
                  </a:lnTo>
                  <a:lnTo>
                    <a:pt x="256" y="287"/>
                  </a:lnTo>
                  <a:lnTo>
                    <a:pt x="214" y="287"/>
                  </a:lnTo>
                  <a:lnTo>
                    <a:pt x="215" y="283"/>
                  </a:lnTo>
                  <a:lnTo>
                    <a:pt x="217" y="277"/>
                  </a:lnTo>
                  <a:lnTo>
                    <a:pt x="220" y="273"/>
                  </a:lnTo>
                  <a:lnTo>
                    <a:pt x="222" y="267"/>
                  </a:lnTo>
                  <a:lnTo>
                    <a:pt x="228" y="257"/>
                  </a:lnTo>
                  <a:lnTo>
                    <a:pt x="230" y="248"/>
                  </a:lnTo>
                  <a:lnTo>
                    <a:pt x="267" y="248"/>
                  </a:lnTo>
                  <a:lnTo>
                    <a:pt x="303" y="250"/>
                  </a:lnTo>
                  <a:lnTo>
                    <a:pt x="339" y="252"/>
                  </a:lnTo>
                  <a:lnTo>
                    <a:pt x="376" y="252"/>
                  </a:lnTo>
                  <a:lnTo>
                    <a:pt x="376" y="243"/>
                  </a:lnTo>
                  <a:lnTo>
                    <a:pt x="376" y="234"/>
                  </a:lnTo>
                  <a:lnTo>
                    <a:pt x="376" y="225"/>
                  </a:lnTo>
                  <a:lnTo>
                    <a:pt x="376" y="217"/>
                  </a:lnTo>
                  <a:lnTo>
                    <a:pt x="342" y="215"/>
                  </a:lnTo>
                  <a:lnTo>
                    <a:pt x="308" y="214"/>
                  </a:lnTo>
                  <a:lnTo>
                    <a:pt x="273" y="214"/>
                  </a:lnTo>
                  <a:lnTo>
                    <a:pt x="240" y="213"/>
                  </a:lnTo>
                  <a:lnTo>
                    <a:pt x="241" y="206"/>
                  </a:lnTo>
                  <a:lnTo>
                    <a:pt x="245" y="196"/>
                  </a:lnTo>
                  <a:lnTo>
                    <a:pt x="248" y="187"/>
                  </a:lnTo>
                  <a:lnTo>
                    <a:pt x="250" y="179"/>
                  </a:lnTo>
                  <a:lnTo>
                    <a:pt x="276" y="181"/>
                  </a:lnTo>
                  <a:lnTo>
                    <a:pt x="302" y="183"/>
                  </a:lnTo>
                  <a:lnTo>
                    <a:pt x="328" y="185"/>
                  </a:lnTo>
                  <a:lnTo>
                    <a:pt x="356" y="186"/>
                  </a:lnTo>
                  <a:lnTo>
                    <a:pt x="356" y="169"/>
                  </a:lnTo>
                  <a:lnTo>
                    <a:pt x="356" y="154"/>
                  </a:lnTo>
                  <a:lnTo>
                    <a:pt x="332" y="153"/>
                  </a:lnTo>
                  <a:lnTo>
                    <a:pt x="310" y="153"/>
                  </a:lnTo>
                  <a:lnTo>
                    <a:pt x="286" y="151"/>
                  </a:lnTo>
                  <a:lnTo>
                    <a:pt x="265" y="151"/>
                  </a:lnTo>
                  <a:lnTo>
                    <a:pt x="268" y="137"/>
                  </a:lnTo>
                  <a:lnTo>
                    <a:pt x="273" y="121"/>
                  </a:lnTo>
                  <a:lnTo>
                    <a:pt x="288" y="121"/>
                  </a:lnTo>
                  <a:lnTo>
                    <a:pt x="303" y="123"/>
                  </a:lnTo>
                  <a:lnTo>
                    <a:pt x="318" y="126"/>
                  </a:lnTo>
                  <a:lnTo>
                    <a:pt x="334" y="127"/>
                  </a:lnTo>
                  <a:lnTo>
                    <a:pt x="334" y="118"/>
                  </a:lnTo>
                  <a:lnTo>
                    <a:pt x="334" y="108"/>
                  </a:lnTo>
                  <a:lnTo>
                    <a:pt x="334" y="99"/>
                  </a:lnTo>
                  <a:lnTo>
                    <a:pt x="334" y="91"/>
                  </a:lnTo>
                  <a:lnTo>
                    <a:pt x="321" y="89"/>
                  </a:lnTo>
                  <a:lnTo>
                    <a:pt x="309" y="85"/>
                  </a:lnTo>
                  <a:lnTo>
                    <a:pt x="295" y="82"/>
                  </a:lnTo>
                  <a:lnTo>
                    <a:pt x="283" y="80"/>
                  </a:lnTo>
                  <a:lnTo>
                    <a:pt x="290" y="62"/>
                  </a:lnTo>
                  <a:lnTo>
                    <a:pt x="297" y="45"/>
                  </a:lnTo>
                  <a:lnTo>
                    <a:pt x="304" y="28"/>
                  </a:lnTo>
                  <a:lnTo>
                    <a:pt x="312" y="11"/>
                  </a:lnTo>
                  <a:lnTo>
                    <a:pt x="315" y="5"/>
                  </a:lnTo>
                  <a:lnTo>
                    <a:pt x="318" y="2"/>
                  </a:lnTo>
                  <a:lnTo>
                    <a:pt x="320" y="1"/>
                  </a:lnTo>
                  <a:lnTo>
                    <a:pt x="322" y="0"/>
                  </a:lnTo>
                  <a:lnTo>
                    <a:pt x="324" y="1"/>
                  </a:lnTo>
                  <a:lnTo>
                    <a:pt x="327" y="2"/>
                  </a:lnTo>
                  <a:lnTo>
                    <a:pt x="329" y="5"/>
                  </a:lnTo>
                  <a:lnTo>
                    <a:pt x="330" y="11"/>
                  </a:lnTo>
                  <a:lnTo>
                    <a:pt x="340" y="26"/>
                  </a:lnTo>
                  <a:lnTo>
                    <a:pt x="349" y="42"/>
                  </a:lnTo>
                  <a:lnTo>
                    <a:pt x="357" y="59"/>
                  </a:lnTo>
                  <a:lnTo>
                    <a:pt x="365" y="76"/>
                  </a:lnTo>
                  <a:lnTo>
                    <a:pt x="373" y="94"/>
                  </a:lnTo>
                  <a:lnTo>
                    <a:pt x="378" y="112"/>
                  </a:lnTo>
                  <a:lnTo>
                    <a:pt x="384" y="131"/>
                  </a:lnTo>
                  <a:lnTo>
                    <a:pt x="390" y="149"/>
                  </a:lnTo>
                  <a:lnTo>
                    <a:pt x="394" y="168"/>
                  </a:lnTo>
                  <a:lnTo>
                    <a:pt x="397" y="188"/>
                  </a:lnTo>
                  <a:lnTo>
                    <a:pt x="401" y="208"/>
                  </a:lnTo>
                  <a:lnTo>
                    <a:pt x="404" y="228"/>
                  </a:lnTo>
                  <a:lnTo>
                    <a:pt x="409" y="269"/>
                  </a:lnTo>
                  <a:lnTo>
                    <a:pt x="411" y="310"/>
                  </a:lnTo>
                  <a:lnTo>
                    <a:pt x="412" y="352"/>
                  </a:lnTo>
                  <a:lnTo>
                    <a:pt x="412" y="394"/>
                  </a:lnTo>
                  <a:lnTo>
                    <a:pt x="411" y="435"/>
                  </a:lnTo>
                  <a:lnTo>
                    <a:pt x="409" y="477"/>
                  </a:lnTo>
                  <a:lnTo>
                    <a:pt x="402" y="558"/>
                  </a:lnTo>
                  <a:lnTo>
                    <a:pt x="395" y="635"/>
                  </a:lnTo>
                  <a:lnTo>
                    <a:pt x="395" y="686"/>
                  </a:lnTo>
                  <a:lnTo>
                    <a:pt x="395" y="736"/>
                  </a:lnTo>
                  <a:lnTo>
                    <a:pt x="396" y="788"/>
                  </a:lnTo>
                  <a:lnTo>
                    <a:pt x="397" y="839"/>
                  </a:lnTo>
                  <a:lnTo>
                    <a:pt x="400" y="890"/>
                  </a:lnTo>
                  <a:lnTo>
                    <a:pt x="401" y="942"/>
                  </a:lnTo>
                  <a:lnTo>
                    <a:pt x="403" y="995"/>
                  </a:lnTo>
                  <a:lnTo>
                    <a:pt x="405" y="1046"/>
                  </a:lnTo>
                  <a:lnTo>
                    <a:pt x="407" y="1099"/>
                  </a:lnTo>
                  <a:lnTo>
                    <a:pt x="409" y="1151"/>
                  </a:lnTo>
                  <a:lnTo>
                    <a:pt x="411" y="1203"/>
                  </a:lnTo>
                  <a:lnTo>
                    <a:pt x="412" y="1256"/>
                  </a:lnTo>
                  <a:lnTo>
                    <a:pt x="414" y="1308"/>
                  </a:lnTo>
                  <a:lnTo>
                    <a:pt x="414" y="1361"/>
                  </a:lnTo>
                  <a:lnTo>
                    <a:pt x="415" y="1413"/>
                  </a:lnTo>
                  <a:lnTo>
                    <a:pt x="415" y="1466"/>
                  </a:lnTo>
                  <a:lnTo>
                    <a:pt x="411" y="1501"/>
                  </a:lnTo>
                  <a:lnTo>
                    <a:pt x="405" y="1536"/>
                  </a:lnTo>
                  <a:lnTo>
                    <a:pt x="400" y="1572"/>
                  </a:lnTo>
                  <a:lnTo>
                    <a:pt x="395" y="1606"/>
                  </a:lnTo>
                  <a:lnTo>
                    <a:pt x="390" y="1642"/>
                  </a:lnTo>
                  <a:lnTo>
                    <a:pt x="384" y="1677"/>
                  </a:lnTo>
                  <a:lnTo>
                    <a:pt x="379" y="1713"/>
                  </a:lnTo>
                  <a:lnTo>
                    <a:pt x="374" y="1749"/>
                  </a:lnTo>
                  <a:lnTo>
                    <a:pt x="357" y="1804"/>
                  </a:lnTo>
                  <a:lnTo>
                    <a:pt x="343" y="1847"/>
                  </a:lnTo>
                  <a:lnTo>
                    <a:pt x="334" y="1878"/>
                  </a:lnTo>
                  <a:lnTo>
                    <a:pt x="330" y="1901"/>
                  </a:lnTo>
                  <a:lnTo>
                    <a:pt x="329" y="1910"/>
                  </a:lnTo>
                  <a:lnTo>
                    <a:pt x="328" y="1916"/>
                  </a:lnTo>
                  <a:lnTo>
                    <a:pt x="328" y="1923"/>
                  </a:lnTo>
                  <a:lnTo>
                    <a:pt x="329" y="1928"/>
                  </a:lnTo>
                  <a:lnTo>
                    <a:pt x="332" y="1937"/>
                  </a:lnTo>
                  <a:lnTo>
                    <a:pt x="338" y="1946"/>
                  </a:lnTo>
                  <a:lnTo>
                    <a:pt x="361" y="1979"/>
                  </a:lnTo>
                  <a:lnTo>
                    <a:pt x="384" y="2013"/>
                  </a:lnTo>
                  <a:lnTo>
                    <a:pt x="405" y="2048"/>
                  </a:lnTo>
                  <a:lnTo>
                    <a:pt x="424" y="2083"/>
                  </a:lnTo>
                  <a:lnTo>
                    <a:pt x="432" y="2099"/>
                  </a:lnTo>
                  <a:lnTo>
                    <a:pt x="440" y="2117"/>
                  </a:lnTo>
                  <a:lnTo>
                    <a:pt x="448" y="2134"/>
                  </a:lnTo>
                  <a:lnTo>
                    <a:pt x="455" y="2152"/>
                  </a:lnTo>
                  <a:lnTo>
                    <a:pt x="460" y="2169"/>
                  </a:lnTo>
                  <a:lnTo>
                    <a:pt x="465" y="2186"/>
                  </a:lnTo>
                  <a:lnTo>
                    <a:pt x="468" y="2203"/>
                  </a:lnTo>
                  <a:lnTo>
                    <a:pt x="471" y="2219"/>
                  </a:lnTo>
                  <a:lnTo>
                    <a:pt x="473" y="2236"/>
                  </a:lnTo>
                  <a:lnTo>
                    <a:pt x="474" y="2253"/>
                  </a:lnTo>
                  <a:lnTo>
                    <a:pt x="474" y="2269"/>
                  </a:lnTo>
                  <a:lnTo>
                    <a:pt x="471" y="2285"/>
                  </a:lnTo>
                  <a:lnTo>
                    <a:pt x="468" y="2300"/>
                  </a:lnTo>
                  <a:lnTo>
                    <a:pt x="464" y="2315"/>
                  </a:lnTo>
                  <a:lnTo>
                    <a:pt x="458" y="2331"/>
                  </a:lnTo>
                  <a:lnTo>
                    <a:pt x="451" y="2345"/>
                  </a:lnTo>
                  <a:lnTo>
                    <a:pt x="442" y="2359"/>
                  </a:lnTo>
                  <a:lnTo>
                    <a:pt x="432" y="2372"/>
                  </a:lnTo>
                  <a:lnTo>
                    <a:pt x="420" y="2386"/>
                  </a:lnTo>
                  <a:lnTo>
                    <a:pt x="406" y="2398"/>
                  </a:lnTo>
                  <a:lnTo>
                    <a:pt x="392" y="2410"/>
                  </a:lnTo>
                  <a:lnTo>
                    <a:pt x="374" y="2423"/>
                  </a:lnTo>
                  <a:lnTo>
                    <a:pt x="356" y="2434"/>
                  </a:lnTo>
                  <a:lnTo>
                    <a:pt x="334" y="2444"/>
                  </a:lnTo>
                  <a:lnTo>
                    <a:pt x="324" y="2450"/>
                  </a:lnTo>
                  <a:lnTo>
                    <a:pt x="314" y="2456"/>
                  </a:lnTo>
                  <a:lnTo>
                    <a:pt x="304" y="2464"/>
                  </a:lnTo>
                  <a:lnTo>
                    <a:pt x="295" y="2473"/>
                  </a:lnTo>
                  <a:lnTo>
                    <a:pt x="287" y="2482"/>
                  </a:lnTo>
                  <a:lnTo>
                    <a:pt x="281" y="2493"/>
                  </a:lnTo>
                  <a:lnTo>
                    <a:pt x="275" y="2505"/>
                  </a:lnTo>
                  <a:lnTo>
                    <a:pt x="272" y="2516"/>
                  </a:lnTo>
                  <a:lnTo>
                    <a:pt x="267" y="2538"/>
                  </a:lnTo>
                  <a:lnTo>
                    <a:pt x="264" y="2577"/>
                  </a:lnTo>
                  <a:lnTo>
                    <a:pt x="260" y="2630"/>
                  </a:lnTo>
                  <a:lnTo>
                    <a:pt x="257" y="2698"/>
                  </a:lnTo>
                  <a:lnTo>
                    <a:pt x="254" y="2776"/>
                  </a:lnTo>
                  <a:lnTo>
                    <a:pt x="250" y="2865"/>
                  </a:lnTo>
                  <a:lnTo>
                    <a:pt x="247" y="2963"/>
                  </a:lnTo>
                  <a:lnTo>
                    <a:pt x="244" y="3067"/>
                  </a:lnTo>
                  <a:lnTo>
                    <a:pt x="239" y="3176"/>
                  </a:lnTo>
                  <a:lnTo>
                    <a:pt x="236" y="3289"/>
                  </a:lnTo>
                  <a:lnTo>
                    <a:pt x="231" y="3405"/>
                  </a:lnTo>
                  <a:lnTo>
                    <a:pt x="227" y="3521"/>
                  </a:lnTo>
                  <a:lnTo>
                    <a:pt x="222" y="3636"/>
                  </a:lnTo>
                  <a:lnTo>
                    <a:pt x="218" y="3748"/>
                  </a:lnTo>
                  <a:lnTo>
                    <a:pt x="212" y="3856"/>
                  </a:lnTo>
                  <a:lnTo>
                    <a:pt x="206" y="3958"/>
                  </a:lnTo>
                  <a:lnTo>
                    <a:pt x="205" y="4019"/>
                  </a:lnTo>
                  <a:lnTo>
                    <a:pt x="205" y="4068"/>
                  </a:lnTo>
                  <a:lnTo>
                    <a:pt x="204" y="4106"/>
                  </a:lnTo>
                  <a:lnTo>
                    <a:pt x="205" y="4137"/>
                  </a:lnTo>
                  <a:lnTo>
                    <a:pt x="206" y="4152"/>
                  </a:lnTo>
                  <a:lnTo>
                    <a:pt x="209" y="4166"/>
                  </a:lnTo>
                  <a:lnTo>
                    <a:pt x="211" y="4181"/>
                  </a:lnTo>
                  <a:lnTo>
                    <a:pt x="213" y="4197"/>
                  </a:lnTo>
                  <a:lnTo>
                    <a:pt x="222" y="4231"/>
                  </a:lnTo>
                  <a:lnTo>
                    <a:pt x="235" y="4274"/>
                  </a:lnTo>
                  <a:lnTo>
                    <a:pt x="244" y="4302"/>
                  </a:lnTo>
                  <a:lnTo>
                    <a:pt x="251" y="4327"/>
                  </a:lnTo>
                  <a:lnTo>
                    <a:pt x="259" y="4348"/>
                  </a:lnTo>
                  <a:lnTo>
                    <a:pt x="267" y="4370"/>
                  </a:lnTo>
                  <a:lnTo>
                    <a:pt x="274" y="4393"/>
                  </a:lnTo>
                  <a:lnTo>
                    <a:pt x="281" y="4419"/>
                  </a:lnTo>
                  <a:lnTo>
                    <a:pt x="287" y="4452"/>
                  </a:lnTo>
                  <a:lnTo>
                    <a:pt x="295" y="4490"/>
                  </a:lnTo>
                  <a:lnTo>
                    <a:pt x="295" y="4492"/>
                  </a:lnTo>
                  <a:lnTo>
                    <a:pt x="293" y="4493"/>
                  </a:lnTo>
                  <a:lnTo>
                    <a:pt x="290" y="4494"/>
                  </a:lnTo>
                  <a:lnTo>
                    <a:pt x="286" y="4494"/>
                  </a:lnTo>
                  <a:lnTo>
                    <a:pt x="283" y="4494"/>
                  </a:lnTo>
                  <a:lnTo>
                    <a:pt x="278" y="4493"/>
                  </a:lnTo>
                  <a:lnTo>
                    <a:pt x="276" y="4492"/>
                  </a:lnTo>
                  <a:lnTo>
                    <a:pt x="274" y="4490"/>
                  </a:lnTo>
                  <a:lnTo>
                    <a:pt x="265" y="4472"/>
                  </a:lnTo>
                  <a:lnTo>
                    <a:pt x="256" y="4457"/>
                  </a:lnTo>
                  <a:lnTo>
                    <a:pt x="247" y="4446"/>
                  </a:lnTo>
                  <a:lnTo>
                    <a:pt x="238" y="4437"/>
                  </a:lnTo>
                  <a:lnTo>
                    <a:pt x="219" y="4421"/>
                  </a:lnTo>
                  <a:lnTo>
                    <a:pt x="195" y="4403"/>
                  </a:lnTo>
                  <a:lnTo>
                    <a:pt x="187" y="4398"/>
                  </a:lnTo>
                  <a:lnTo>
                    <a:pt x="180" y="4392"/>
                  </a:lnTo>
                  <a:lnTo>
                    <a:pt x="173" y="4389"/>
                  </a:lnTo>
                  <a:lnTo>
                    <a:pt x="166" y="4385"/>
                  </a:lnTo>
                  <a:lnTo>
                    <a:pt x="160" y="4384"/>
                  </a:lnTo>
                  <a:lnTo>
                    <a:pt x="155" y="4383"/>
                  </a:lnTo>
                  <a:lnTo>
                    <a:pt x="149" y="4383"/>
                  </a:lnTo>
                  <a:lnTo>
                    <a:pt x="144" y="4384"/>
                  </a:lnTo>
                  <a:lnTo>
                    <a:pt x="138" y="4386"/>
                  </a:lnTo>
                  <a:lnTo>
                    <a:pt x="133" y="4389"/>
                  </a:lnTo>
                  <a:lnTo>
                    <a:pt x="129" y="4392"/>
                  </a:lnTo>
                  <a:lnTo>
                    <a:pt x="125" y="4395"/>
                  </a:lnTo>
                  <a:lnTo>
                    <a:pt x="116" y="4403"/>
                  </a:lnTo>
                  <a:lnTo>
                    <a:pt x="107" y="4413"/>
                  </a:lnTo>
                  <a:lnTo>
                    <a:pt x="89" y="4437"/>
                  </a:lnTo>
                  <a:lnTo>
                    <a:pt x="67" y="4460"/>
                  </a:lnTo>
                  <a:lnTo>
                    <a:pt x="55" y="4471"/>
                  </a:lnTo>
                  <a:lnTo>
                    <a:pt x="40" y="4480"/>
                  </a:lnTo>
                  <a:lnTo>
                    <a:pt x="32" y="4484"/>
                  </a:lnTo>
                  <a:lnTo>
                    <a:pt x="25" y="4487"/>
                  </a:lnTo>
                  <a:lnTo>
                    <a:pt x="16" y="4490"/>
                  </a:lnTo>
                  <a:lnTo>
                    <a:pt x="7" y="449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62" name="Freeform 170"/>
            <p:cNvSpPr>
              <a:spLocks/>
            </p:cNvSpPr>
            <p:nvPr/>
          </p:nvSpPr>
          <p:spPr bwMode="auto">
            <a:xfrm>
              <a:off x="3825" y="773"/>
              <a:ext cx="120" cy="1115"/>
            </a:xfrm>
            <a:custGeom>
              <a:avLst/>
              <a:gdLst>
                <a:gd name="T0" fmla="*/ 21 w 479"/>
                <a:gd name="T1" fmla="*/ 4395 h 4461"/>
                <a:gd name="T2" fmla="*/ 93 w 479"/>
                <a:gd name="T3" fmla="*/ 4326 h 4461"/>
                <a:gd name="T4" fmla="*/ 142 w 479"/>
                <a:gd name="T5" fmla="*/ 4267 h 4461"/>
                <a:gd name="T6" fmla="*/ 177 w 479"/>
                <a:gd name="T7" fmla="*/ 3687 h 4461"/>
                <a:gd name="T8" fmla="*/ 186 w 479"/>
                <a:gd name="T9" fmla="*/ 2989 h 4461"/>
                <a:gd name="T10" fmla="*/ 172 w 479"/>
                <a:gd name="T11" fmla="*/ 2441 h 4461"/>
                <a:gd name="T12" fmla="*/ 135 w 479"/>
                <a:gd name="T13" fmla="*/ 2330 h 4461"/>
                <a:gd name="T14" fmla="*/ 58 w 479"/>
                <a:gd name="T15" fmla="*/ 2183 h 4461"/>
                <a:gd name="T16" fmla="*/ 110 w 479"/>
                <a:gd name="T17" fmla="*/ 2048 h 4461"/>
                <a:gd name="T18" fmla="*/ 186 w 479"/>
                <a:gd name="T19" fmla="*/ 1702 h 4461"/>
                <a:gd name="T20" fmla="*/ 162 w 479"/>
                <a:gd name="T21" fmla="*/ 1170 h 4461"/>
                <a:gd name="T22" fmla="*/ 187 w 479"/>
                <a:gd name="T23" fmla="*/ 904 h 4461"/>
                <a:gd name="T24" fmla="*/ 226 w 479"/>
                <a:gd name="T25" fmla="*/ 666 h 4461"/>
                <a:gd name="T26" fmla="*/ 210 w 479"/>
                <a:gd name="T27" fmla="*/ 508 h 4461"/>
                <a:gd name="T28" fmla="*/ 232 w 479"/>
                <a:gd name="T29" fmla="*/ 358 h 4461"/>
                <a:gd name="T30" fmla="*/ 355 w 479"/>
                <a:gd name="T31" fmla="*/ 10 h 4461"/>
                <a:gd name="T32" fmla="*/ 387 w 479"/>
                <a:gd name="T33" fmla="*/ 2 h 4461"/>
                <a:gd name="T34" fmla="*/ 400 w 479"/>
                <a:gd name="T35" fmla="*/ 24 h 4461"/>
                <a:gd name="T36" fmla="*/ 366 w 479"/>
                <a:gd name="T37" fmla="*/ 48 h 4461"/>
                <a:gd name="T38" fmla="*/ 409 w 479"/>
                <a:gd name="T39" fmla="*/ 89 h 4461"/>
                <a:gd name="T40" fmla="*/ 341 w 479"/>
                <a:gd name="T41" fmla="*/ 135 h 4461"/>
                <a:gd name="T42" fmla="*/ 389 w 479"/>
                <a:gd name="T43" fmla="*/ 163 h 4461"/>
                <a:gd name="T44" fmla="*/ 315 w 479"/>
                <a:gd name="T45" fmla="*/ 195 h 4461"/>
                <a:gd name="T46" fmla="*/ 383 w 479"/>
                <a:gd name="T47" fmla="*/ 201 h 4461"/>
                <a:gd name="T48" fmla="*/ 432 w 479"/>
                <a:gd name="T49" fmla="*/ 237 h 4461"/>
                <a:gd name="T50" fmla="*/ 294 w 479"/>
                <a:gd name="T51" fmla="*/ 265 h 4461"/>
                <a:gd name="T52" fmla="*/ 438 w 479"/>
                <a:gd name="T53" fmla="*/ 271 h 4461"/>
                <a:gd name="T54" fmla="*/ 276 w 479"/>
                <a:gd name="T55" fmla="*/ 323 h 4461"/>
                <a:gd name="T56" fmla="*/ 401 w 479"/>
                <a:gd name="T57" fmla="*/ 336 h 4461"/>
                <a:gd name="T58" fmla="*/ 428 w 479"/>
                <a:gd name="T59" fmla="*/ 375 h 4461"/>
                <a:gd name="T60" fmla="*/ 256 w 479"/>
                <a:gd name="T61" fmla="*/ 375 h 4461"/>
                <a:gd name="T62" fmla="*/ 380 w 479"/>
                <a:gd name="T63" fmla="*/ 403 h 4461"/>
                <a:gd name="T64" fmla="*/ 407 w 479"/>
                <a:gd name="T65" fmla="*/ 437 h 4461"/>
                <a:gd name="T66" fmla="*/ 246 w 479"/>
                <a:gd name="T67" fmla="*/ 451 h 4461"/>
                <a:gd name="T68" fmla="*/ 409 w 479"/>
                <a:gd name="T69" fmla="*/ 467 h 4461"/>
                <a:gd name="T70" fmla="*/ 435 w 479"/>
                <a:gd name="T71" fmla="*/ 510 h 4461"/>
                <a:gd name="T72" fmla="*/ 246 w 479"/>
                <a:gd name="T73" fmla="*/ 504 h 4461"/>
                <a:gd name="T74" fmla="*/ 327 w 479"/>
                <a:gd name="T75" fmla="*/ 538 h 4461"/>
                <a:gd name="T76" fmla="*/ 456 w 479"/>
                <a:gd name="T77" fmla="*/ 560 h 4461"/>
                <a:gd name="T78" fmla="*/ 322 w 479"/>
                <a:gd name="T79" fmla="*/ 576 h 4461"/>
                <a:gd name="T80" fmla="*/ 255 w 479"/>
                <a:gd name="T81" fmla="*/ 611 h 4461"/>
                <a:gd name="T82" fmla="*/ 414 w 479"/>
                <a:gd name="T83" fmla="*/ 612 h 4461"/>
                <a:gd name="T84" fmla="*/ 374 w 479"/>
                <a:gd name="T85" fmla="*/ 657 h 4461"/>
                <a:gd name="T86" fmla="*/ 332 w 479"/>
                <a:gd name="T87" fmla="*/ 704 h 4461"/>
                <a:gd name="T88" fmla="*/ 422 w 479"/>
                <a:gd name="T89" fmla="*/ 934 h 4461"/>
                <a:gd name="T90" fmla="*/ 439 w 479"/>
                <a:gd name="T91" fmla="*/ 1206 h 4461"/>
                <a:gd name="T92" fmla="*/ 379 w 479"/>
                <a:gd name="T93" fmla="*/ 1643 h 4461"/>
                <a:gd name="T94" fmla="*/ 358 w 479"/>
                <a:gd name="T95" fmla="*/ 1903 h 4461"/>
                <a:gd name="T96" fmla="*/ 415 w 479"/>
                <a:gd name="T97" fmla="*/ 1991 h 4461"/>
                <a:gd name="T98" fmla="*/ 460 w 479"/>
                <a:gd name="T99" fmla="*/ 2069 h 4461"/>
                <a:gd name="T100" fmla="*/ 479 w 479"/>
                <a:gd name="T101" fmla="*/ 2158 h 4461"/>
                <a:gd name="T102" fmla="*/ 468 w 479"/>
                <a:gd name="T103" fmla="*/ 2247 h 4461"/>
                <a:gd name="T104" fmla="*/ 423 w 479"/>
                <a:gd name="T105" fmla="*/ 2319 h 4461"/>
                <a:gd name="T106" fmla="*/ 322 w 479"/>
                <a:gd name="T107" fmla="*/ 2411 h 4461"/>
                <a:gd name="T108" fmla="*/ 291 w 479"/>
                <a:gd name="T109" fmla="*/ 2679 h 4461"/>
                <a:gd name="T110" fmla="*/ 274 w 479"/>
                <a:gd name="T111" fmla="*/ 3468 h 4461"/>
                <a:gd name="T112" fmla="*/ 247 w 479"/>
                <a:gd name="T113" fmla="*/ 4246 h 4461"/>
                <a:gd name="T114" fmla="*/ 332 w 479"/>
                <a:gd name="T115" fmla="*/ 4415 h 4461"/>
                <a:gd name="T116" fmla="*/ 342 w 479"/>
                <a:gd name="T117" fmla="*/ 4460 h 4461"/>
                <a:gd name="T118" fmla="*/ 274 w 479"/>
                <a:gd name="T119" fmla="*/ 4422 h 4461"/>
                <a:gd name="T120" fmla="*/ 168 w 479"/>
                <a:gd name="T121" fmla="*/ 4405 h 4461"/>
                <a:gd name="T122" fmla="*/ 17 w 479"/>
                <a:gd name="T123" fmla="*/ 4459 h 4461"/>
                <a:gd name="T124" fmla="*/ 1 w 479"/>
                <a:gd name="T125" fmla="*/ 4448 h 4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9" h="4461">
                  <a:moveTo>
                    <a:pt x="1" y="4448"/>
                  </a:moveTo>
                  <a:lnTo>
                    <a:pt x="3" y="4438"/>
                  </a:lnTo>
                  <a:lnTo>
                    <a:pt x="5" y="4428"/>
                  </a:lnTo>
                  <a:lnTo>
                    <a:pt x="9" y="4419"/>
                  </a:lnTo>
                  <a:lnTo>
                    <a:pt x="12" y="4410"/>
                  </a:lnTo>
                  <a:lnTo>
                    <a:pt x="17" y="4402"/>
                  </a:lnTo>
                  <a:lnTo>
                    <a:pt x="21" y="4395"/>
                  </a:lnTo>
                  <a:lnTo>
                    <a:pt x="26" y="4387"/>
                  </a:lnTo>
                  <a:lnTo>
                    <a:pt x="31" y="4380"/>
                  </a:lnTo>
                  <a:lnTo>
                    <a:pt x="42" y="4368"/>
                  </a:lnTo>
                  <a:lnTo>
                    <a:pt x="55" y="4356"/>
                  </a:lnTo>
                  <a:lnTo>
                    <a:pt x="67" y="4345"/>
                  </a:lnTo>
                  <a:lnTo>
                    <a:pt x="80" y="4335"/>
                  </a:lnTo>
                  <a:lnTo>
                    <a:pt x="93" y="4326"/>
                  </a:lnTo>
                  <a:lnTo>
                    <a:pt x="105" y="4316"/>
                  </a:lnTo>
                  <a:lnTo>
                    <a:pt x="117" y="4305"/>
                  </a:lnTo>
                  <a:lnTo>
                    <a:pt x="127" y="4294"/>
                  </a:lnTo>
                  <a:lnTo>
                    <a:pt x="131" y="4288"/>
                  </a:lnTo>
                  <a:lnTo>
                    <a:pt x="136" y="4281"/>
                  </a:lnTo>
                  <a:lnTo>
                    <a:pt x="139" y="4274"/>
                  </a:lnTo>
                  <a:lnTo>
                    <a:pt x="142" y="4267"/>
                  </a:lnTo>
                  <a:lnTo>
                    <a:pt x="146" y="4259"/>
                  </a:lnTo>
                  <a:lnTo>
                    <a:pt x="147" y="4251"/>
                  </a:lnTo>
                  <a:lnTo>
                    <a:pt x="149" y="4242"/>
                  </a:lnTo>
                  <a:lnTo>
                    <a:pt x="150" y="4233"/>
                  </a:lnTo>
                  <a:lnTo>
                    <a:pt x="160" y="4026"/>
                  </a:lnTo>
                  <a:lnTo>
                    <a:pt x="169" y="3846"/>
                  </a:lnTo>
                  <a:lnTo>
                    <a:pt x="177" y="3687"/>
                  </a:lnTo>
                  <a:lnTo>
                    <a:pt x="182" y="3549"/>
                  </a:lnTo>
                  <a:lnTo>
                    <a:pt x="185" y="3428"/>
                  </a:lnTo>
                  <a:lnTo>
                    <a:pt x="187" y="3322"/>
                  </a:lnTo>
                  <a:lnTo>
                    <a:pt x="188" y="3228"/>
                  </a:lnTo>
                  <a:lnTo>
                    <a:pt x="188" y="3143"/>
                  </a:lnTo>
                  <a:lnTo>
                    <a:pt x="188" y="3064"/>
                  </a:lnTo>
                  <a:lnTo>
                    <a:pt x="186" y="2989"/>
                  </a:lnTo>
                  <a:lnTo>
                    <a:pt x="184" y="2915"/>
                  </a:lnTo>
                  <a:lnTo>
                    <a:pt x="182" y="2838"/>
                  </a:lnTo>
                  <a:lnTo>
                    <a:pt x="179" y="2759"/>
                  </a:lnTo>
                  <a:lnTo>
                    <a:pt x="177" y="2671"/>
                  </a:lnTo>
                  <a:lnTo>
                    <a:pt x="175" y="2573"/>
                  </a:lnTo>
                  <a:lnTo>
                    <a:pt x="173" y="2462"/>
                  </a:lnTo>
                  <a:lnTo>
                    <a:pt x="172" y="2441"/>
                  </a:lnTo>
                  <a:lnTo>
                    <a:pt x="169" y="2421"/>
                  </a:lnTo>
                  <a:lnTo>
                    <a:pt x="166" y="2403"/>
                  </a:lnTo>
                  <a:lnTo>
                    <a:pt x="162" y="2386"/>
                  </a:lnTo>
                  <a:lnTo>
                    <a:pt x="155" y="2370"/>
                  </a:lnTo>
                  <a:lnTo>
                    <a:pt x="149" y="2356"/>
                  </a:lnTo>
                  <a:lnTo>
                    <a:pt x="141" y="2342"/>
                  </a:lnTo>
                  <a:lnTo>
                    <a:pt x="135" y="2330"/>
                  </a:lnTo>
                  <a:lnTo>
                    <a:pt x="102" y="2286"/>
                  </a:lnTo>
                  <a:lnTo>
                    <a:pt x="73" y="2245"/>
                  </a:lnTo>
                  <a:lnTo>
                    <a:pt x="68" y="2233"/>
                  </a:lnTo>
                  <a:lnTo>
                    <a:pt x="64" y="2222"/>
                  </a:lnTo>
                  <a:lnTo>
                    <a:pt x="60" y="2210"/>
                  </a:lnTo>
                  <a:lnTo>
                    <a:pt x="59" y="2196"/>
                  </a:lnTo>
                  <a:lnTo>
                    <a:pt x="58" y="2183"/>
                  </a:lnTo>
                  <a:lnTo>
                    <a:pt x="59" y="2168"/>
                  </a:lnTo>
                  <a:lnTo>
                    <a:pt x="63" y="2151"/>
                  </a:lnTo>
                  <a:lnTo>
                    <a:pt x="68" y="2134"/>
                  </a:lnTo>
                  <a:lnTo>
                    <a:pt x="75" y="2115"/>
                  </a:lnTo>
                  <a:lnTo>
                    <a:pt x="84" y="2095"/>
                  </a:lnTo>
                  <a:lnTo>
                    <a:pt x="96" y="2073"/>
                  </a:lnTo>
                  <a:lnTo>
                    <a:pt x="110" y="2048"/>
                  </a:lnTo>
                  <a:lnTo>
                    <a:pt x="127" y="2022"/>
                  </a:lnTo>
                  <a:lnTo>
                    <a:pt x="147" y="1993"/>
                  </a:lnTo>
                  <a:lnTo>
                    <a:pt x="169" y="1963"/>
                  </a:lnTo>
                  <a:lnTo>
                    <a:pt x="195" y="1929"/>
                  </a:lnTo>
                  <a:lnTo>
                    <a:pt x="194" y="1854"/>
                  </a:lnTo>
                  <a:lnTo>
                    <a:pt x="191" y="1777"/>
                  </a:lnTo>
                  <a:lnTo>
                    <a:pt x="186" y="1702"/>
                  </a:lnTo>
                  <a:lnTo>
                    <a:pt x="182" y="1626"/>
                  </a:lnTo>
                  <a:lnTo>
                    <a:pt x="176" y="1551"/>
                  </a:lnTo>
                  <a:lnTo>
                    <a:pt x="170" y="1474"/>
                  </a:lnTo>
                  <a:lnTo>
                    <a:pt x="166" y="1398"/>
                  </a:lnTo>
                  <a:lnTo>
                    <a:pt x="163" y="1322"/>
                  </a:lnTo>
                  <a:lnTo>
                    <a:pt x="160" y="1246"/>
                  </a:lnTo>
                  <a:lnTo>
                    <a:pt x="162" y="1170"/>
                  </a:lnTo>
                  <a:lnTo>
                    <a:pt x="163" y="1132"/>
                  </a:lnTo>
                  <a:lnTo>
                    <a:pt x="164" y="1094"/>
                  </a:lnTo>
                  <a:lnTo>
                    <a:pt x="167" y="1056"/>
                  </a:lnTo>
                  <a:lnTo>
                    <a:pt x="170" y="1018"/>
                  </a:lnTo>
                  <a:lnTo>
                    <a:pt x="175" y="980"/>
                  </a:lnTo>
                  <a:lnTo>
                    <a:pt x="181" y="942"/>
                  </a:lnTo>
                  <a:lnTo>
                    <a:pt x="187" y="904"/>
                  </a:lnTo>
                  <a:lnTo>
                    <a:pt x="195" y="866"/>
                  </a:lnTo>
                  <a:lnTo>
                    <a:pt x="204" y="829"/>
                  </a:lnTo>
                  <a:lnTo>
                    <a:pt x="214" y="791"/>
                  </a:lnTo>
                  <a:lnTo>
                    <a:pt x="226" y="752"/>
                  </a:lnTo>
                  <a:lnTo>
                    <a:pt x="239" y="714"/>
                  </a:lnTo>
                  <a:lnTo>
                    <a:pt x="232" y="691"/>
                  </a:lnTo>
                  <a:lnTo>
                    <a:pt x="226" y="666"/>
                  </a:lnTo>
                  <a:lnTo>
                    <a:pt x="221" y="642"/>
                  </a:lnTo>
                  <a:lnTo>
                    <a:pt x="217" y="620"/>
                  </a:lnTo>
                  <a:lnTo>
                    <a:pt x="213" y="596"/>
                  </a:lnTo>
                  <a:lnTo>
                    <a:pt x="212" y="574"/>
                  </a:lnTo>
                  <a:lnTo>
                    <a:pt x="210" y="551"/>
                  </a:lnTo>
                  <a:lnTo>
                    <a:pt x="210" y="529"/>
                  </a:lnTo>
                  <a:lnTo>
                    <a:pt x="210" y="508"/>
                  </a:lnTo>
                  <a:lnTo>
                    <a:pt x="211" y="486"/>
                  </a:lnTo>
                  <a:lnTo>
                    <a:pt x="213" y="464"/>
                  </a:lnTo>
                  <a:lnTo>
                    <a:pt x="215" y="442"/>
                  </a:lnTo>
                  <a:lnTo>
                    <a:pt x="219" y="421"/>
                  </a:lnTo>
                  <a:lnTo>
                    <a:pt x="223" y="400"/>
                  </a:lnTo>
                  <a:lnTo>
                    <a:pt x="227" y="380"/>
                  </a:lnTo>
                  <a:lnTo>
                    <a:pt x="232" y="358"/>
                  </a:lnTo>
                  <a:lnTo>
                    <a:pt x="243" y="317"/>
                  </a:lnTo>
                  <a:lnTo>
                    <a:pt x="256" y="274"/>
                  </a:lnTo>
                  <a:lnTo>
                    <a:pt x="269" y="233"/>
                  </a:lnTo>
                  <a:lnTo>
                    <a:pt x="285" y="190"/>
                  </a:lnTo>
                  <a:lnTo>
                    <a:pt x="316" y="105"/>
                  </a:lnTo>
                  <a:lnTo>
                    <a:pt x="348" y="16"/>
                  </a:lnTo>
                  <a:lnTo>
                    <a:pt x="355" y="10"/>
                  </a:lnTo>
                  <a:lnTo>
                    <a:pt x="363" y="6"/>
                  </a:lnTo>
                  <a:lnTo>
                    <a:pt x="369" y="2"/>
                  </a:lnTo>
                  <a:lnTo>
                    <a:pt x="376" y="1"/>
                  </a:lnTo>
                  <a:lnTo>
                    <a:pt x="379" y="0"/>
                  </a:lnTo>
                  <a:lnTo>
                    <a:pt x="383" y="1"/>
                  </a:lnTo>
                  <a:lnTo>
                    <a:pt x="385" y="1"/>
                  </a:lnTo>
                  <a:lnTo>
                    <a:pt x="387" y="2"/>
                  </a:lnTo>
                  <a:lnTo>
                    <a:pt x="388" y="5"/>
                  </a:lnTo>
                  <a:lnTo>
                    <a:pt x="391" y="7"/>
                  </a:lnTo>
                  <a:lnTo>
                    <a:pt x="391" y="10"/>
                  </a:lnTo>
                  <a:lnTo>
                    <a:pt x="391" y="15"/>
                  </a:lnTo>
                  <a:lnTo>
                    <a:pt x="394" y="17"/>
                  </a:lnTo>
                  <a:lnTo>
                    <a:pt x="397" y="20"/>
                  </a:lnTo>
                  <a:lnTo>
                    <a:pt x="400" y="24"/>
                  </a:lnTo>
                  <a:lnTo>
                    <a:pt x="401" y="27"/>
                  </a:lnTo>
                  <a:lnTo>
                    <a:pt x="400" y="30"/>
                  </a:lnTo>
                  <a:lnTo>
                    <a:pt x="397" y="33"/>
                  </a:lnTo>
                  <a:lnTo>
                    <a:pt x="393" y="36"/>
                  </a:lnTo>
                  <a:lnTo>
                    <a:pt x="386" y="38"/>
                  </a:lnTo>
                  <a:lnTo>
                    <a:pt x="375" y="43"/>
                  </a:lnTo>
                  <a:lnTo>
                    <a:pt x="366" y="48"/>
                  </a:lnTo>
                  <a:lnTo>
                    <a:pt x="358" y="62"/>
                  </a:lnTo>
                  <a:lnTo>
                    <a:pt x="351" y="75"/>
                  </a:lnTo>
                  <a:lnTo>
                    <a:pt x="364" y="75"/>
                  </a:lnTo>
                  <a:lnTo>
                    <a:pt x="378" y="75"/>
                  </a:lnTo>
                  <a:lnTo>
                    <a:pt x="393" y="75"/>
                  </a:lnTo>
                  <a:lnTo>
                    <a:pt x="406" y="75"/>
                  </a:lnTo>
                  <a:lnTo>
                    <a:pt x="409" y="89"/>
                  </a:lnTo>
                  <a:lnTo>
                    <a:pt x="411" y="101"/>
                  </a:lnTo>
                  <a:lnTo>
                    <a:pt x="395" y="102"/>
                  </a:lnTo>
                  <a:lnTo>
                    <a:pt x="380" y="103"/>
                  </a:lnTo>
                  <a:lnTo>
                    <a:pt x="366" y="103"/>
                  </a:lnTo>
                  <a:lnTo>
                    <a:pt x="351" y="106"/>
                  </a:lnTo>
                  <a:lnTo>
                    <a:pt x="346" y="119"/>
                  </a:lnTo>
                  <a:lnTo>
                    <a:pt x="341" y="135"/>
                  </a:lnTo>
                  <a:lnTo>
                    <a:pt x="359" y="134"/>
                  </a:lnTo>
                  <a:lnTo>
                    <a:pt x="376" y="133"/>
                  </a:lnTo>
                  <a:lnTo>
                    <a:pt x="392" y="131"/>
                  </a:lnTo>
                  <a:lnTo>
                    <a:pt x="411" y="131"/>
                  </a:lnTo>
                  <a:lnTo>
                    <a:pt x="411" y="147"/>
                  </a:lnTo>
                  <a:lnTo>
                    <a:pt x="411" y="163"/>
                  </a:lnTo>
                  <a:lnTo>
                    <a:pt x="389" y="163"/>
                  </a:lnTo>
                  <a:lnTo>
                    <a:pt x="370" y="164"/>
                  </a:lnTo>
                  <a:lnTo>
                    <a:pt x="351" y="165"/>
                  </a:lnTo>
                  <a:lnTo>
                    <a:pt x="331" y="166"/>
                  </a:lnTo>
                  <a:lnTo>
                    <a:pt x="328" y="174"/>
                  </a:lnTo>
                  <a:lnTo>
                    <a:pt x="321" y="185"/>
                  </a:lnTo>
                  <a:lnTo>
                    <a:pt x="318" y="191"/>
                  </a:lnTo>
                  <a:lnTo>
                    <a:pt x="315" y="195"/>
                  </a:lnTo>
                  <a:lnTo>
                    <a:pt x="313" y="201"/>
                  </a:lnTo>
                  <a:lnTo>
                    <a:pt x="312" y="204"/>
                  </a:lnTo>
                  <a:lnTo>
                    <a:pt x="325" y="206"/>
                  </a:lnTo>
                  <a:lnTo>
                    <a:pt x="339" y="206"/>
                  </a:lnTo>
                  <a:lnTo>
                    <a:pt x="354" y="204"/>
                  </a:lnTo>
                  <a:lnTo>
                    <a:pt x="368" y="202"/>
                  </a:lnTo>
                  <a:lnTo>
                    <a:pt x="383" y="201"/>
                  </a:lnTo>
                  <a:lnTo>
                    <a:pt x="397" y="200"/>
                  </a:lnTo>
                  <a:lnTo>
                    <a:pt x="411" y="200"/>
                  </a:lnTo>
                  <a:lnTo>
                    <a:pt x="425" y="200"/>
                  </a:lnTo>
                  <a:lnTo>
                    <a:pt x="427" y="209"/>
                  </a:lnTo>
                  <a:lnTo>
                    <a:pt x="428" y="218"/>
                  </a:lnTo>
                  <a:lnTo>
                    <a:pt x="430" y="227"/>
                  </a:lnTo>
                  <a:lnTo>
                    <a:pt x="432" y="237"/>
                  </a:lnTo>
                  <a:lnTo>
                    <a:pt x="398" y="237"/>
                  </a:lnTo>
                  <a:lnTo>
                    <a:pt x="369" y="237"/>
                  </a:lnTo>
                  <a:lnTo>
                    <a:pt x="340" y="238"/>
                  </a:lnTo>
                  <a:lnTo>
                    <a:pt x="307" y="238"/>
                  </a:lnTo>
                  <a:lnTo>
                    <a:pt x="305" y="246"/>
                  </a:lnTo>
                  <a:lnTo>
                    <a:pt x="300" y="255"/>
                  </a:lnTo>
                  <a:lnTo>
                    <a:pt x="294" y="265"/>
                  </a:lnTo>
                  <a:lnTo>
                    <a:pt x="291" y="273"/>
                  </a:lnTo>
                  <a:lnTo>
                    <a:pt x="328" y="273"/>
                  </a:lnTo>
                  <a:lnTo>
                    <a:pt x="365" y="271"/>
                  </a:lnTo>
                  <a:lnTo>
                    <a:pt x="383" y="270"/>
                  </a:lnTo>
                  <a:lnTo>
                    <a:pt x="402" y="270"/>
                  </a:lnTo>
                  <a:lnTo>
                    <a:pt x="420" y="270"/>
                  </a:lnTo>
                  <a:lnTo>
                    <a:pt x="438" y="271"/>
                  </a:lnTo>
                  <a:lnTo>
                    <a:pt x="440" y="285"/>
                  </a:lnTo>
                  <a:lnTo>
                    <a:pt x="442" y="300"/>
                  </a:lnTo>
                  <a:lnTo>
                    <a:pt x="400" y="301"/>
                  </a:lnTo>
                  <a:lnTo>
                    <a:pt x="360" y="303"/>
                  </a:lnTo>
                  <a:lnTo>
                    <a:pt x="321" y="307"/>
                  </a:lnTo>
                  <a:lnTo>
                    <a:pt x="279" y="308"/>
                  </a:lnTo>
                  <a:lnTo>
                    <a:pt x="276" y="323"/>
                  </a:lnTo>
                  <a:lnTo>
                    <a:pt x="274" y="339"/>
                  </a:lnTo>
                  <a:lnTo>
                    <a:pt x="296" y="338"/>
                  </a:lnTo>
                  <a:lnTo>
                    <a:pt x="318" y="338"/>
                  </a:lnTo>
                  <a:lnTo>
                    <a:pt x="338" y="337"/>
                  </a:lnTo>
                  <a:lnTo>
                    <a:pt x="359" y="337"/>
                  </a:lnTo>
                  <a:lnTo>
                    <a:pt x="379" y="336"/>
                  </a:lnTo>
                  <a:lnTo>
                    <a:pt x="401" y="336"/>
                  </a:lnTo>
                  <a:lnTo>
                    <a:pt x="422" y="336"/>
                  </a:lnTo>
                  <a:lnTo>
                    <a:pt x="446" y="336"/>
                  </a:lnTo>
                  <a:lnTo>
                    <a:pt x="447" y="346"/>
                  </a:lnTo>
                  <a:lnTo>
                    <a:pt x="449" y="355"/>
                  </a:lnTo>
                  <a:lnTo>
                    <a:pt x="451" y="365"/>
                  </a:lnTo>
                  <a:lnTo>
                    <a:pt x="452" y="375"/>
                  </a:lnTo>
                  <a:lnTo>
                    <a:pt x="428" y="375"/>
                  </a:lnTo>
                  <a:lnTo>
                    <a:pt x="403" y="375"/>
                  </a:lnTo>
                  <a:lnTo>
                    <a:pt x="378" y="375"/>
                  </a:lnTo>
                  <a:lnTo>
                    <a:pt x="354" y="375"/>
                  </a:lnTo>
                  <a:lnTo>
                    <a:pt x="329" y="375"/>
                  </a:lnTo>
                  <a:lnTo>
                    <a:pt x="305" y="375"/>
                  </a:lnTo>
                  <a:lnTo>
                    <a:pt x="281" y="375"/>
                  </a:lnTo>
                  <a:lnTo>
                    <a:pt x="256" y="375"/>
                  </a:lnTo>
                  <a:lnTo>
                    <a:pt x="256" y="389"/>
                  </a:lnTo>
                  <a:lnTo>
                    <a:pt x="256" y="402"/>
                  </a:lnTo>
                  <a:lnTo>
                    <a:pt x="281" y="403"/>
                  </a:lnTo>
                  <a:lnTo>
                    <a:pt x="305" y="403"/>
                  </a:lnTo>
                  <a:lnTo>
                    <a:pt x="330" y="403"/>
                  </a:lnTo>
                  <a:lnTo>
                    <a:pt x="356" y="403"/>
                  </a:lnTo>
                  <a:lnTo>
                    <a:pt x="380" y="403"/>
                  </a:lnTo>
                  <a:lnTo>
                    <a:pt x="405" y="404"/>
                  </a:lnTo>
                  <a:lnTo>
                    <a:pt x="431" y="404"/>
                  </a:lnTo>
                  <a:lnTo>
                    <a:pt x="456" y="405"/>
                  </a:lnTo>
                  <a:lnTo>
                    <a:pt x="458" y="420"/>
                  </a:lnTo>
                  <a:lnTo>
                    <a:pt x="460" y="436"/>
                  </a:lnTo>
                  <a:lnTo>
                    <a:pt x="433" y="437"/>
                  </a:lnTo>
                  <a:lnTo>
                    <a:pt x="407" y="437"/>
                  </a:lnTo>
                  <a:lnTo>
                    <a:pt x="380" y="437"/>
                  </a:lnTo>
                  <a:lnTo>
                    <a:pt x="354" y="437"/>
                  </a:lnTo>
                  <a:lnTo>
                    <a:pt x="325" y="437"/>
                  </a:lnTo>
                  <a:lnTo>
                    <a:pt x="298" y="437"/>
                  </a:lnTo>
                  <a:lnTo>
                    <a:pt x="273" y="437"/>
                  </a:lnTo>
                  <a:lnTo>
                    <a:pt x="246" y="438"/>
                  </a:lnTo>
                  <a:lnTo>
                    <a:pt x="246" y="451"/>
                  </a:lnTo>
                  <a:lnTo>
                    <a:pt x="246" y="465"/>
                  </a:lnTo>
                  <a:lnTo>
                    <a:pt x="273" y="465"/>
                  </a:lnTo>
                  <a:lnTo>
                    <a:pt x="300" y="465"/>
                  </a:lnTo>
                  <a:lnTo>
                    <a:pt x="327" y="466"/>
                  </a:lnTo>
                  <a:lnTo>
                    <a:pt x="354" y="466"/>
                  </a:lnTo>
                  <a:lnTo>
                    <a:pt x="380" y="466"/>
                  </a:lnTo>
                  <a:lnTo>
                    <a:pt x="409" y="467"/>
                  </a:lnTo>
                  <a:lnTo>
                    <a:pt x="435" y="467"/>
                  </a:lnTo>
                  <a:lnTo>
                    <a:pt x="462" y="468"/>
                  </a:lnTo>
                  <a:lnTo>
                    <a:pt x="462" y="478"/>
                  </a:lnTo>
                  <a:lnTo>
                    <a:pt x="462" y="489"/>
                  </a:lnTo>
                  <a:lnTo>
                    <a:pt x="462" y="500"/>
                  </a:lnTo>
                  <a:lnTo>
                    <a:pt x="462" y="510"/>
                  </a:lnTo>
                  <a:lnTo>
                    <a:pt x="435" y="510"/>
                  </a:lnTo>
                  <a:lnTo>
                    <a:pt x="409" y="509"/>
                  </a:lnTo>
                  <a:lnTo>
                    <a:pt x="380" y="508"/>
                  </a:lnTo>
                  <a:lnTo>
                    <a:pt x="354" y="506"/>
                  </a:lnTo>
                  <a:lnTo>
                    <a:pt x="327" y="505"/>
                  </a:lnTo>
                  <a:lnTo>
                    <a:pt x="300" y="504"/>
                  </a:lnTo>
                  <a:lnTo>
                    <a:pt x="273" y="504"/>
                  </a:lnTo>
                  <a:lnTo>
                    <a:pt x="246" y="504"/>
                  </a:lnTo>
                  <a:lnTo>
                    <a:pt x="246" y="512"/>
                  </a:lnTo>
                  <a:lnTo>
                    <a:pt x="246" y="521"/>
                  </a:lnTo>
                  <a:lnTo>
                    <a:pt x="246" y="530"/>
                  </a:lnTo>
                  <a:lnTo>
                    <a:pt x="246" y="538"/>
                  </a:lnTo>
                  <a:lnTo>
                    <a:pt x="272" y="538"/>
                  </a:lnTo>
                  <a:lnTo>
                    <a:pt x="298" y="538"/>
                  </a:lnTo>
                  <a:lnTo>
                    <a:pt x="327" y="538"/>
                  </a:lnTo>
                  <a:lnTo>
                    <a:pt x="354" y="539"/>
                  </a:lnTo>
                  <a:lnTo>
                    <a:pt x="382" y="539"/>
                  </a:lnTo>
                  <a:lnTo>
                    <a:pt x="409" y="540"/>
                  </a:lnTo>
                  <a:lnTo>
                    <a:pt x="437" y="540"/>
                  </a:lnTo>
                  <a:lnTo>
                    <a:pt x="462" y="541"/>
                  </a:lnTo>
                  <a:lnTo>
                    <a:pt x="460" y="549"/>
                  </a:lnTo>
                  <a:lnTo>
                    <a:pt x="456" y="560"/>
                  </a:lnTo>
                  <a:lnTo>
                    <a:pt x="452" y="572"/>
                  </a:lnTo>
                  <a:lnTo>
                    <a:pt x="450" y="579"/>
                  </a:lnTo>
                  <a:lnTo>
                    <a:pt x="425" y="581"/>
                  </a:lnTo>
                  <a:lnTo>
                    <a:pt x="400" y="579"/>
                  </a:lnTo>
                  <a:lnTo>
                    <a:pt x="374" y="578"/>
                  </a:lnTo>
                  <a:lnTo>
                    <a:pt x="348" y="577"/>
                  </a:lnTo>
                  <a:lnTo>
                    <a:pt x="322" y="576"/>
                  </a:lnTo>
                  <a:lnTo>
                    <a:pt x="296" y="575"/>
                  </a:lnTo>
                  <a:lnTo>
                    <a:pt x="270" y="575"/>
                  </a:lnTo>
                  <a:lnTo>
                    <a:pt x="246" y="576"/>
                  </a:lnTo>
                  <a:lnTo>
                    <a:pt x="247" y="584"/>
                  </a:lnTo>
                  <a:lnTo>
                    <a:pt x="250" y="593"/>
                  </a:lnTo>
                  <a:lnTo>
                    <a:pt x="254" y="603"/>
                  </a:lnTo>
                  <a:lnTo>
                    <a:pt x="255" y="611"/>
                  </a:lnTo>
                  <a:lnTo>
                    <a:pt x="278" y="612"/>
                  </a:lnTo>
                  <a:lnTo>
                    <a:pt x="301" y="612"/>
                  </a:lnTo>
                  <a:lnTo>
                    <a:pt x="323" y="612"/>
                  </a:lnTo>
                  <a:lnTo>
                    <a:pt x="346" y="612"/>
                  </a:lnTo>
                  <a:lnTo>
                    <a:pt x="368" y="612"/>
                  </a:lnTo>
                  <a:lnTo>
                    <a:pt x="391" y="612"/>
                  </a:lnTo>
                  <a:lnTo>
                    <a:pt x="414" y="612"/>
                  </a:lnTo>
                  <a:lnTo>
                    <a:pt x="438" y="613"/>
                  </a:lnTo>
                  <a:lnTo>
                    <a:pt x="432" y="623"/>
                  </a:lnTo>
                  <a:lnTo>
                    <a:pt x="424" y="632"/>
                  </a:lnTo>
                  <a:lnTo>
                    <a:pt x="416" y="638"/>
                  </a:lnTo>
                  <a:lnTo>
                    <a:pt x="409" y="643"/>
                  </a:lnTo>
                  <a:lnTo>
                    <a:pt x="391" y="651"/>
                  </a:lnTo>
                  <a:lnTo>
                    <a:pt x="374" y="657"/>
                  </a:lnTo>
                  <a:lnTo>
                    <a:pt x="365" y="660"/>
                  </a:lnTo>
                  <a:lnTo>
                    <a:pt x="357" y="664"/>
                  </a:lnTo>
                  <a:lnTo>
                    <a:pt x="350" y="668"/>
                  </a:lnTo>
                  <a:lnTo>
                    <a:pt x="343" y="675"/>
                  </a:lnTo>
                  <a:lnTo>
                    <a:pt x="339" y="683"/>
                  </a:lnTo>
                  <a:lnTo>
                    <a:pt x="334" y="692"/>
                  </a:lnTo>
                  <a:lnTo>
                    <a:pt x="332" y="704"/>
                  </a:lnTo>
                  <a:lnTo>
                    <a:pt x="331" y="719"/>
                  </a:lnTo>
                  <a:lnTo>
                    <a:pt x="352" y="753"/>
                  </a:lnTo>
                  <a:lnTo>
                    <a:pt x="371" y="788"/>
                  </a:lnTo>
                  <a:lnTo>
                    <a:pt x="387" y="824"/>
                  </a:lnTo>
                  <a:lnTo>
                    <a:pt x="401" y="860"/>
                  </a:lnTo>
                  <a:lnTo>
                    <a:pt x="412" y="897"/>
                  </a:lnTo>
                  <a:lnTo>
                    <a:pt x="422" y="934"/>
                  </a:lnTo>
                  <a:lnTo>
                    <a:pt x="429" y="972"/>
                  </a:lnTo>
                  <a:lnTo>
                    <a:pt x="434" y="1011"/>
                  </a:lnTo>
                  <a:lnTo>
                    <a:pt x="438" y="1049"/>
                  </a:lnTo>
                  <a:lnTo>
                    <a:pt x="440" y="1088"/>
                  </a:lnTo>
                  <a:lnTo>
                    <a:pt x="441" y="1127"/>
                  </a:lnTo>
                  <a:lnTo>
                    <a:pt x="440" y="1167"/>
                  </a:lnTo>
                  <a:lnTo>
                    <a:pt x="439" y="1206"/>
                  </a:lnTo>
                  <a:lnTo>
                    <a:pt x="435" y="1246"/>
                  </a:lnTo>
                  <a:lnTo>
                    <a:pt x="432" y="1286"/>
                  </a:lnTo>
                  <a:lnTo>
                    <a:pt x="428" y="1326"/>
                  </a:lnTo>
                  <a:lnTo>
                    <a:pt x="416" y="1406"/>
                  </a:lnTo>
                  <a:lnTo>
                    <a:pt x="404" y="1486"/>
                  </a:lnTo>
                  <a:lnTo>
                    <a:pt x="392" y="1564"/>
                  </a:lnTo>
                  <a:lnTo>
                    <a:pt x="379" y="1643"/>
                  </a:lnTo>
                  <a:lnTo>
                    <a:pt x="374" y="1681"/>
                  </a:lnTo>
                  <a:lnTo>
                    <a:pt x="369" y="1719"/>
                  </a:lnTo>
                  <a:lnTo>
                    <a:pt x="365" y="1757"/>
                  </a:lnTo>
                  <a:lnTo>
                    <a:pt x="361" y="1794"/>
                  </a:lnTo>
                  <a:lnTo>
                    <a:pt x="359" y="1831"/>
                  </a:lnTo>
                  <a:lnTo>
                    <a:pt x="358" y="1867"/>
                  </a:lnTo>
                  <a:lnTo>
                    <a:pt x="358" y="1903"/>
                  </a:lnTo>
                  <a:lnTo>
                    <a:pt x="360" y="1939"/>
                  </a:lnTo>
                  <a:lnTo>
                    <a:pt x="370" y="1946"/>
                  </a:lnTo>
                  <a:lnTo>
                    <a:pt x="380" y="1954"/>
                  </a:lnTo>
                  <a:lnTo>
                    <a:pt x="389" y="1962"/>
                  </a:lnTo>
                  <a:lnTo>
                    <a:pt x="398" y="1971"/>
                  </a:lnTo>
                  <a:lnTo>
                    <a:pt x="407" y="1981"/>
                  </a:lnTo>
                  <a:lnTo>
                    <a:pt x="415" y="1991"/>
                  </a:lnTo>
                  <a:lnTo>
                    <a:pt x="423" y="2001"/>
                  </a:lnTo>
                  <a:lnTo>
                    <a:pt x="431" y="2011"/>
                  </a:lnTo>
                  <a:lnTo>
                    <a:pt x="438" y="2022"/>
                  </a:lnTo>
                  <a:lnTo>
                    <a:pt x="444" y="2033"/>
                  </a:lnTo>
                  <a:lnTo>
                    <a:pt x="450" y="2046"/>
                  </a:lnTo>
                  <a:lnTo>
                    <a:pt x="456" y="2057"/>
                  </a:lnTo>
                  <a:lnTo>
                    <a:pt x="460" y="2069"/>
                  </a:lnTo>
                  <a:lnTo>
                    <a:pt x="465" y="2082"/>
                  </a:lnTo>
                  <a:lnTo>
                    <a:pt x="468" y="2094"/>
                  </a:lnTo>
                  <a:lnTo>
                    <a:pt x="471" y="2106"/>
                  </a:lnTo>
                  <a:lnTo>
                    <a:pt x="475" y="2120"/>
                  </a:lnTo>
                  <a:lnTo>
                    <a:pt x="477" y="2132"/>
                  </a:lnTo>
                  <a:lnTo>
                    <a:pt x="478" y="2146"/>
                  </a:lnTo>
                  <a:lnTo>
                    <a:pt x="479" y="2158"/>
                  </a:lnTo>
                  <a:lnTo>
                    <a:pt x="479" y="2172"/>
                  </a:lnTo>
                  <a:lnTo>
                    <a:pt x="479" y="2184"/>
                  </a:lnTo>
                  <a:lnTo>
                    <a:pt x="478" y="2197"/>
                  </a:lnTo>
                  <a:lnTo>
                    <a:pt x="476" y="2210"/>
                  </a:lnTo>
                  <a:lnTo>
                    <a:pt x="474" y="2222"/>
                  </a:lnTo>
                  <a:lnTo>
                    <a:pt x="471" y="2234"/>
                  </a:lnTo>
                  <a:lnTo>
                    <a:pt x="468" y="2247"/>
                  </a:lnTo>
                  <a:lnTo>
                    <a:pt x="464" y="2258"/>
                  </a:lnTo>
                  <a:lnTo>
                    <a:pt x="458" y="2270"/>
                  </a:lnTo>
                  <a:lnTo>
                    <a:pt x="452" y="2282"/>
                  </a:lnTo>
                  <a:lnTo>
                    <a:pt x="446" y="2293"/>
                  </a:lnTo>
                  <a:lnTo>
                    <a:pt x="438" y="2303"/>
                  </a:lnTo>
                  <a:lnTo>
                    <a:pt x="432" y="2311"/>
                  </a:lnTo>
                  <a:lnTo>
                    <a:pt x="423" y="2319"/>
                  </a:lnTo>
                  <a:lnTo>
                    <a:pt x="414" y="2328"/>
                  </a:lnTo>
                  <a:lnTo>
                    <a:pt x="404" y="2338"/>
                  </a:lnTo>
                  <a:lnTo>
                    <a:pt x="380" y="2357"/>
                  </a:lnTo>
                  <a:lnTo>
                    <a:pt x="356" y="2378"/>
                  </a:lnTo>
                  <a:lnTo>
                    <a:pt x="343" y="2388"/>
                  </a:lnTo>
                  <a:lnTo>
                    <a:pt x="332" y="2399"/>
                  </a:lnTo>
                  <a:lnTo>
                    <a:pt x="322" y="2411"/>
                  </a:lnTo>
                  <a:lnTo>
                    <a:pt x="313" y="2421"/>
                  </a:lnTo>
                  <a:lnTo>
                    <a:pt x="305" y="2432"/>
                  </a:lnTo>
                  <a:lnTo>
                    <a:pt x="300" y="2442"/>
                  </a:lnTo>
                  <a:lnTo>
                    <a:pt x="296" y="2452"/>
                  </a:lnTo>
                  <a:lnTo>
                    <a:pt x="294" y="2462"/>
                  </a:lnTo>
                  <a:lnTo>
                    <a:pt x="292" y="2570"/>
                  </a:lnTo>
                  <a:lnTo>
                    <a:pt x="291" y="2679"/>
                  </a:lnTo>
                  <a:lnTo>
                    <a:pt x="288" y="2789"/>
                  </a:lnTo>
                  <a:lnTo>
                    <a:pt x="286" y="2900"/>
                  </a:lnTo>
                  <a:lnTo>
                    <a:pt x="284" y="3014"/>
                  </a:lnTo>
                  <a:lnTo>
                    <a:pt x="282" y="3127"/>
                  </a:lnTo>
                  <a:lnTo>
                    <a:pt x="279" y="3240"/>
                  </a:lnTo>
                  <a:lnTo>
                    <a:pt x="277" y="3355"/>
                  </a:lnTo>
                  <a:lnTo>
                    <a:pt x="274" y="3468"/>
                  </a:lnTo>
                  <a:lnTo>
                    <a:pt x="272" y="3583"/>
                  </a:lnTo>
                  <a:lnTo>
                    <a:pt x="268" y="3696"/>
                  </a:lnTo>
                  <a:lnTo>
                    <a:pt x="265" y="3808"/>
                  </a:lnTo>
                  <a:lnTo>
                    <a:pt x="260" y="3921"/>
                  </a:lnTo>
                  <a:lnTo>
                    <a:pt x="257" y="4031"/>
                  </a:lnTo>
                  <a:lnTo>
                    <a:pt x="252" y="4140"/>
                  </a:lnTo>
                  <a:lnTo>
                    <a:pt x="247" y="4246"/>
                  </a:lnTo>
                  <a:lnTo>
                    <a:pt x="254" y="4262"/>
                  </a:lnTo>
                  <a:lnTo>
                    <a:pt x="260" y="4280"/>
                  </a:lnTo>
                  <a:lnTo>
                    <a:pt x="270" y="4299"/>
                  </a:lnTo>
                  <a:lnTo>
                    <a:pt x="281" y="4318"/>
                  </a:lnTo>
                  <a:lnTo>
                    <a:pt x="303" y="4360"/>
                  </a:lnTo>
                  <a:lnTo>
                    <a:pt x="323" y="4398"/>
                  </a:lnTo>
                  <a:lnTo>
                    <a:pt x="332" y="4415"/>
                  </a:lnTo>
                  <a:lnTo>
                    <a:pt x="340" y="4430"/>
                  </a:lnTo>
                  <a:lnTo>
                    <a:pt x="345" y="4443"/>
                  </a:lnTo>
                  <a:lnTo>
                    <a:pt x="347" y="4452"/>
                  </a:lnTo>
                  <a:lnTo>
                    <a:pt x="347" y="4455"/>
                  </a:lnTo>
                  <a:lnTo>
                    <a:pt x="347" y="4457"/>
                  </a:lnTo>
                  <a:lnTo>
                    <a:pt x="345" y="4460"/>
                  </a:lnTo>
                  <a:lnTo>
                    <a:pt x="342" y="4460"/>
                  </a:lnTo>
                  <a:lnTo>
                    <a:pt x="339" y="4459"/>
                  </a:lnTo>
                  <a:lnTo>
                    <a:pt x="334" y="4456"/>
                  </a:lnTo>
                  <a:lnTo>
                    <a:pt x="329" y="4453"/>
                  </a:lnTo>
                  <a:lnTo>
                    <a:pt x="321" y="4448"/>
                  </a:lnTo>
                  <a:lnTo>
                    <a:pt x="305" y="4437"/>
                  </a:lnTo>
                  <a:lnTo>
                    <a:pt x="290" y="4428"/>
                  </a:lnTo>
                  <a:lnTo>
                    <a:pt x="274" y="4422"/>
                  </a:lnTo>
                  <a:lnTo>
                    <a:pt x="258" y="4415"/>
                  </a:lnTo>
                  <a:lnTo>
                    <a:pt x="242" y="4410"/>
                  </a:lnTo>
                  <a:lnTo>
                    <a:pt x="227" y="4407"/>
                  </a:lnTo>
                  <a:lnTo>
                    <a:pt x="212" y="4405"/>
                  </a:lnTo>
                  <a:lnTo>
                    <a:pt x="197" y="4405"/>
                  </a:lnTo>
                  <a:lnTo>
                    <a:pt x="183" y="4405"/>
                  </a:lnTo>
                  <a:lnTo>
                    <a:pt x="168" y="4405"/>
                  </a:lnTo>
                  <a:lnTo>
                    <a:pt x="155" y="4407"/>
                  </a:lnTo>
                  <a:lnTo>
                    <a:pt x="141" y="4409"/>
                  </a:lnTo>
                  <a:lnTo>
                    <a:pt x="117" y="4416"/>
                  </a:lnTo>
                  <a:lnTo>
                    <a:pt x="93" y="4424"/>
                  </a:lnTo>
                  <a:lnTo>
                    <a:pt x="53" y="4442"/>
                  </a:lnTo>
                  <a:lnTo>
                    <a:pt x="22" y="4455"/>
                  </a:lnTo>
                  <a:lnTo>
                    <a:pt x="17" y="4459"/>
                  </a:lnTo>
                  <a:lnTo>
                    <a:pt x="12" y="4460"/>
                  </a:lnTo>
                  <a:lnTo>
                    <a:pt x="8" y="4461"/>
                  </a:lnTo>
                  <a:lnTo>
                    <a:pt x="4" y="4460"/>
                  </a:lnTo>
                  <a:lnTo>
                    <a:pt x="2" y="4459"/>
                  </a:lnTo>
                  <a:lnTo>
                    <a:pt x="1" y="4456"/>
                  </a:lnTo>
                  <a:lnTo>
                    <a:pt x="0" y="4453"/>
                  </a:lnTo>
                  <a:lnTo>
                    <a:pt x="1" y="4448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63" name="Freeform 171"/>
            <p:cNvSpPr>
              <a:spLocks/>
            </p:cNvSpPr>
            <p:nvPr/>
          </p:nvSpPr>
          <p:spPr bwMode="auto">
            <a:xfrm>
              <a:off x="3825" y="773"/>
              <a:ext cx="120" cy="1115"/>
            </a:xfrm>
            <a:custGeom>
              <a:avLst/>
              <a:gdLst>
                <a:gd name="T0" fmla="*/ 21 w 479"/>
                <a:gd name="T1" fmla="*/ 4395 h 4461"/>
                <a:gd name="T2" fmla="*/ 93 w 479"/>
                <a:gd name="T3" fmla="*/ 4326 h 4461"/>
                <a:gd name="T4" fmla="*/ 142 w 479"/>
                <a:gd name="T5" fmla="*/ 4267 h 4461"/>
                <a:gd name="T6" fmla="*/ 177 w 479"/>
                <a:gd name="T7" fmla="*/ 3687 h 4461"/>
                <a:gd name="T8" fmla="*/ 186 w 479"/>
                <a:gd name="T9" fmla="*/ 2989 h 4461"/>
                <a:gd name="T10" fmla="*/ 172 w 479"/>
                <a:gd name="T11" fmla="*/ 2441 h 4461"/>
                <a:gd name="T12" fmla="*/ 135 w 479"/>
                <a:gd name="T13" fmla="*/ 2330 h 4461"/>
                <a:gd name="T14" fmla="*/ 58 w 479"/>
                <a:gd name="T15" fmla="*/ 2183 h 4461"/>
                <a:gd name="T16" fmla="*/ 110 w 479"/>
                <a:gd name="T17" fmla="*/ 2048 h 4461"/>
                <a:gd name="T18" fmla="*/ 186 w 479"/>
                <a:gd name="T19" fmla="*/ 1702 h 4461"/>
                <a:gd name="T20" fmla="*/ 162 w 479"/>
                <a:gd name="T21" fmla="*/ 1170 h 4461"/>
                <a:gd name="T22" fmla="*/ 187 w 479"/>
                <a:gd name="T23" fmla="*/ 904 h 4461"/>
                <a:gd name="T24" fmla="*/ 226 w 479"/>
                <a:gd name="T25" fmla="*/ 666 h 4461"/>
                <a:gd name="T26" fmla="*/ 210 w 479"/>
                <a:gd name="T27" fmla="*/ 508 h 4461"/>
                <a:gd name="T28" fmla="*/ 232 w 479"/>
                <a:gd name="T29" fmla="*/ 358 h 4461"/>
                <a:gd name="T30" fmla="*/ 355 w 479"/>
                <a:gd name="T31" fmla="*/ 10 h 4461"/>
                <a:gd name="T32" fmla="*/ 387 w 479"/>
                <a:gd name="T33" fmla="*/ 2 h 4461"/>
                <a:gd name="T34" fmla="*/ 400 w 479"/>
                <a:gd name="T35" fmla="*/ 24 h 4461"/>
                <a:gd name="T36" fmla="*/ 366 w 479"/>
                <a:gd name="T37" fmla="*/ 48 h 4461"/>
                <a:gd name="T38" fmla="*/ 409 w 479"/>
                <a:gd name="T39" fmla="*/ 89 h 4461"/>
                <a:gd name="T40" fmla="*/ 341 w 479"/>
                <a:gd name="T41" fmla="*/ 135 h 4461"/>
                <a:gd name="T42" fmla="*/ 389 w 479"/>
                <a:gd name="T43" fmla="*/ 163 h 4461"/>
                <a:gd name="T44" fmla="*/ 315 w 479"/>
                <a:gd name="T45" fmla="*/ 195 h 4461"/>
                <a:gd name="T46" fmla="*/ 383 w 479"/>
                <a:gd name="T47" fmla="*/ 201 h 4461"/>
                <a:gd name="T48" fmla="*/ 432 w 479"/>
                <a:gd name="T49" fmla="*/ 237 h 4461"/>
                <a:gd name="T50" fmla="*/ 294 w 479"/>
                <a:gd name="T51" fmla="*/ 265 h 4461"/>
                <a:gd name="T52" fmla="*/ 438 w 479"/>
                <a:gd name="T53" fmla="*/ 271 h 4461"/>
                <a:gd name="T54" fmla="*/ 276 w 479"/>
                <a:gd name="T55" fmla="*/ 323 h 4461"/>
                <a:gd name="T56" fmla="*/ 401 w 479"/>
                <a:gd name="T57" fmla="*/ 336 h 4461"/>
                <a:gd name="T58" fmla="*/ 428 w 479"/>
                <a:gd name="T59" fmla="*/ 375 h 4461"/>
                <a:gd name="T60" fmla="*/ 256 w 479"/>
                <a:gd name="T61" fmla="*/ 375 h 4461"/>
                <a:gd name="T62" fmla="*/ 380 w 479"/>
                <a:gd name="T63" fmla="*/ 403 h 4461"/>
                <a:gd name="T64" fmla="*/ 407 w 479"/>
                <a:gd name="T65" fmla="*/ 437 h 4461"/>
                <a:gd name="T66" fmla="*/ 246 w 479"/>
                <a:gd name="T67" fmla="*/ 451 h 4461"/>
                <a:gd name="T68" fmla="*/ 409 w 479"/>
                <a:gd name="T69" fmla="*/ 467 h 4461"/>
                <a:gd name="T70" fmla="*/ 435 w 479"/>
                <a:gd name="T71" fmla="*/ 510 h 4461"/>
                <a:gd name="T72" fmla="*/ 246 w 479"/>
                <a:gd name="T73" fmla="*/ 504 h 4461"/>
                <a:gd name="T74" fmla="*/ 327 w 479"/>
                <a:gd name="T75" fmla="*/ 538 h 4461"/>
                <a:gd name="T76" fmla="*/ 456 w 479"/>
                <a:gd name="T77" fmla="*/ 560 h 4461"/>
                <a:gd name="T78" fmla="*/ 322 w 479"/>
                <a:gd name="T79" fmla="*/ 576 h 4461"/>
                <a:gd name="T80" fmla="*/ 255 w 479"/>
                <a:gd name="T81" fmla="*/ 611 h 4461"/>
                <a:gd name="T82" fmla="*/ 414 w 479"/>
                <a:gd name="T83" fmla="*/ 612 h 4461"/>
                <a:gd name="T84" fmla="*/ 374 w 479"/>
                <a:gd name="T85" fmla="*/ 657 h 4461"/>
                <a:gd name="T86" fmla="*/ 332 w 479"/>
                <a:gd name="T87" fmla="*/ 704 h 4461"/>
                <a:gd name="T88" fmla="*/ 422 w 479"/>
                <a:gd name="T89" fmla="*/ 934 h 4461"/>
                <a:gd name="T90" fmla="*/ 439 w 479"/>
                <a:gd name="T91" fmla="*/ 1206 h 4461"/>
                <a:gd name="T92" fmla="*/ 379 w 479"/>
                <a:gd name="T93" fmla="*/ 1643 h 4461"/>
                <a:gd name="T94" fmla="*/ 358 w 479"/>
                <a:gd name="T95" fmla="*/ 1903 h 4461"/>
                <a:gd name="T96" fmla="*/ 415 w 479"/>
                <a:gd name="T97" fmla="*/ 1991 h 4461"/>
                <a:gd name="T98" fmla="*/ 460 w 479"/>
                <a:gd name="T99" fmla="*/ 2069 h 4461"/>
                <a:gd name="T100" fmla="*/ 479 w 479"/>
                <a:gd name="T101" fmla="*/ 2158 h 4461"/>
                <a:gd name="T102" fmla="*/ 468 w 479"/>
                <a:gd name="T103" fmla="*/ 2247 h 4461"/>
                <a:gd name="T104" fmla="*/ 423 w 479"/>
                <a:gd name="T105" fmla="*/ 2319 h 4461"/>
                <a:gd name="T106" fmla="*/ 322 w 479"/>
                <a:gd name="T107" fmla="*/ 2411 h 4461"/>
                <a:gd name="T108" fmla="*/ 291 w 479"/>
                <a:gd name="T109" fmla="*/ 2679 h 4461"/>
                <a:gd name="T110" fmla="*/ 274 w 479"/>
                <a:gd name="T111" fmla="*/ 3468 h 4461"/>
                <a:gd name="T112" fmla="*/ 247 w 479"/>
                <a:gd name="T113" fmla="*/ 4246 h 4461"/>
                <a:gd name="T114" fmla="*/ 332 w 479"/>
                <a:gd name="T115" fmla="*/ 4415 h 4461"/>
                <a:gd name="T116" fmla="*/ 342 w 479"/>
                <a:gd name="T117" fmla="*/ 4460 h 4461"/>
                <a:gd name="T118" fmla="*/ 274 w 479"/>
                <a:gd name="T119" fmla="*/ 4422 h 4461"/>
                <a:gd name="T120" fmla="*/ 168 w 479"/>
                <a:gd name="T121" fmla="*/ 4405 h 4461"/>
                <a:gd name="T122" fmla="*/ 17 w 479"/>
                <a:gd name="T123" fmla="*/ 4459 h 4461"/>
                <a:gd name="T124" fmla="*/ 1 w 479"/>
                <a:gd name="T125" fmla="*/ 4448 h 4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9" h="4461">
                  <a:moveTo>
                    <a:pt x="1" y="4448"/>
                  </a:moveTo>
                  <a:lnTo>
                    <a:pt x="3" y="4438"/>
                  </a:lnTo>
                  <a:lnTo>
                    <a:pt x="5" y="4428"/>
                  </a:lnTo>
                  <a:lnTo>
                    <a:pt x="9" y="4419"/>
                  </a:lnTo>
                  <a:lnTo>
                    <a:pt x="12" y="4410"/>
                  </a:lnTo>
                  <a:lnTo>
                    <a:pt x="17" y="4402"/>
                  </a:lnTo>
                  <a:lnTo>
                    <a:pt x="21" y="4395"/>
                  </a:lnTo>
                  <a:lnTo>
                    <a:pt x="26" y="4387"/>
                  </a:lnTo>
                  <a:lnTo>
                    <a:pt x="31" y="4380"/>
                  </a:lnTo>
                  <a:lnTo>
                    <a:pt x="42" y="4368"/>
                  </a:lnTo>
                  <a:lnTo>
                    <a:pt x="55" y="4356"/>
                  </a:lnTo>
                  <a:lnTo>
                    <a:pt x="67" y="4345"/>
                  </a:lnTo>
                  <a:lnTo>
                    <a:pt x="80" y="4335"/>
                  </a:lnTo>
                  <a:lnTo>
                    <a:pt x="93" y="4326"/>
                  </a:lnTo>
                  <a:lnTo>
                    <a:pt x="105" y="4316"/>
                  </a:lnTo>
                  <a:lnTo>
                    <a:pt x="117" y="4305"/>
                  </a:lnTo>
                  <a:lnTo>
                    <a:pt x="127" y="4294"/>
                  </a:lnTo>
                  <a:lnTo>
                    <a:pt x="131" y="4288"/>
                  </a:lnTo>
                  <a:lnTo>
                    <a:pt x="136" y="4281"/>
                  </a:lnTo>
                  <a:lnTo>
                    <a:pt x="139" y="4274"/>
                  </a:lnTo>
                  <a:lnTo>
                    <a:pt x="142" y="4267"/>
                  </a:lnTo>
                  <a:lnTo>
                    <a:pt x="146" y="4259"/>
                  </a:lnTo>
                  <a:lnTo>
                    <a:pt x="147" y="4251"/>
                  </a:lnTo>
                  <a:lnTo>
                    <a:pt x="149" y="4242"/>
                  </a:lnTo>
                  <a:lnTo>
                    <a:pt x="150" y="4233"/>
                  </a:lnTo>
                  <a:lnTo>
                    <a:pt x="160" y="4026"/>
                  </a:lnTo>
                  <a:lnTo>
                    <a:pt x="169" y="3846"/>
                  </a:lnTo>
                  <a:lnTo>
                    <a:pt x="177" y="3687"/>
                  </a:lnTo>
                  <a:lnTo>
                    <a:pt x="182" y="3549"/>
                  </a:lnTo>
                  <a:lnTo>
                    <a:pt x="185" y="3428"/>
                  </a:lnTo>
                  <a:lnTo>
                    <a:pt x="187" y="3322"/>
                  </a:lnTo>
                  <a:lnTo>
                    <a:pt x="188" y="3228"/>
                  </a:lnTo>
                  <a:lnTo>
                    <a:pt x="188" y="3143"/>
                  </a:lnTo>
                  <a:lnTo>
                    <a:pt x="188" y="3064"/>
                  </a:lnTo>
                  <a:lnTo>
                    <a:pt x="186" y="2989"/>
                  </a:lnTo>
                  <a:lnTo>
                    <a:pt x="184" y="2915"/>
                  </a:lnTo>
                  <a:lnTo>
                    <a:pt x="182" y="2838"/>
                  </a:lnTo>
                  <a:lnTo>
                    <a:pt x="179" y="2759"/>
                  </a:lnTo>
                  <a:lnTo>
                    <a:pt x="177" y="2671"/>
                  </a:lnTo>
                  <a:lnTo>
                    <a:pt x="175" y="2573"/>
                  </a:lnTo>
                  <a:lnTo>
                    <a:pt x="173" y="2462"/>
                  </a:lnTo>
                  <a:lnTo>
                    <a:pt x="172" y="2441"/>
                  </a:lnTo>
                  <a:lnTo>
                    <a:pt x="169" y="2421"/>
                  </a:lnTo>
                  <a:lnTo>
                    <a:pt x="166" y="2403"/>
                  </a:lnTo>
                  <a:lnTo>
                    <a:pt x="162" y="2386"/>
                  </a:lnTo>
                  <a:lnTo>
                    <a:pt x="155" y="2370"/>
                  </a:lnTo>
                  <a:lnTo>
                    <a:pt x="149" y="2356"/>
                  </a:lnTo>
                  <a:lnTo>
                    <a:pt x="141" y="2342"/>
                  </a:lnTo>
                  <a:lnTo>
                    <a:pt x="135" y="2330"/>
                  </a:lnTo>
                  <a:lnTo>
                    <a:pt x="102" y="2286"/>
                  </a:lnTo>
                  <a:lnTo>
                    <a:pt x="73" y="2245"/>
                  </a:lnTo>
                  <a:lnTo>
                    <a:pt x="68" y="2233"/>
                  </a:lnTo>
                  <a:lnTo>
                    <a:pt x="64" y="2222"/>
                  </a:lnTo>
                  <a:lnTo>
                    <a:pt x="60" y="2210"/>
                  </a:lnTo>
                  <a:lnTo>
                    <a:pt x="59" y="2196"/>
                  </a:lnTo>
                  <a:lnTo>
                    <a:pt x="58" y="2183"/>
                  </a:lnTo>
                  <a:lnTo>
                    <a:pt x="59" y="2168"/>
                  </a:lnTo>
                  <a:lnTo>
                    <a:pt x="63" y="2151"/>
                  </a:lnTo>
                  <a:lnTo>
                    <a:pt x="68" y="2134"/>
                  </a:lnTo>
                  <a:lnTo>
                    <a:pt x="75" y="2115"/>
                  </a:lnTo>
                  <a:lnTo>
                    <a:pt x="84" y="2095"/>
                  </a:lnTo>
                  <a:lnTo>
                    <a:pt x="96" y="2073"/>
                  </a:lnTo>
                  <a:lnTo>
                    <a:pt x="110" y="2048"/>
                  </a:lnTo>
                  <a:lnTo>
                    <a:pt x="127" y="2022"/>
                  </a:lnTo>
                  <a:lnTo>
                    <a:pt x="147" y="1993"/>
                  </a:lnTo>
                  <a:lnTo>
                    <a:pt x="169" y="1963"/>
                  </a:lnTo>
                  <a:lnTo>
                    <a:pt x="195" y="1929"/>
                  </a:lnTo>
                  <a:lnTo>
                    <a:pt x="194" y="1854"/>
                  </a:lnTo>
                  <a:lnTo>
                    <a:pt x="191" y="1777"/>
                  </a:lnTo>
                  <a:lnTo>
                    <a:pt x="186" y="1702"/>
                  </a:lnTo>
                  <a:lnTo>
                    <a:pt x="182" y="1626"/>
                  </a:lnTo>
                  <a:lnTo>
                    <a:pt x="176" y="1551"/>
                  </a:lnTo>
                  <a:lnTo>
                    <a:pt x="170" y="1474"/>
                  </a:lnTo>
                  <a:lnTo>
                    <a:pt x="166" y="1398"/>
                  </a:lnTo>
                  <a:lnTo>
                    <a:pt x="163" y="1322"/>
                  </a:lnTo>
                  <a:lnTo>
                    <a:pt x="160" y="1246"/>
                  </a:lnTo>
                  <a:lnTo>
                    <a:pt x="162" y="1170"/>
                  </a:lnTo>
                  <a:lnTo>
                    <a:pt x="163" y="1132"/>
                  </a:lnTo>
                  <a:lnTo>
                    <a:pt x="164" y="1094"/>
                  </a:lnTo>
                  <a:lnTo>
                    <a:pt x="167" y="1056"/>
                  </a:lnTo>
                  <a:lnTo>
                    <a:pt x="170" y="1018"/>
                  </a:lnTo>
                  <a:lnTo>
                    <a:pt x="175" y="980"/>
                  </a:lnTo>
                  <a:lnTo>
                    <a:pt x="181" y="942"/>
                  </a:lnTo>
                  <a:lnTo>
                    <a:pt x="187" y="904"/>
                  </a:lnTo>
                  <a:lnTo>
                    <a:pt x="195" y="866"/>
                  </a:lnTo>
                  <a:lnTo>
                    <a:pt x="204" y="829"/>
                  </a:lnTo>
                  <a:lnTo>
                    <a:pt x="214" y="791"/>
                  </a:lnTo>
                  <a:lnTo>
                    <a:pt x="226" y="752"/>
                  </a:lnTo>
                  <a:lnTo>
                    <a:pt x="239" y="714"/>
                  </a:lnTo>
                  <a:lnTo>
                    <a:pt x="232" y="691"/>
                  </a:lnTo>
                  <a:lnTo>
                    <a:pt x="226" y="666"/>
                  </a:lnTo>
                  <a:lnTo>
                    <a:pt x="221" y="642"/>
                  </a:lnTo>
                  <a:lnTo>
                    <a:pt x="217" y="620"/>
                  </a:lnTo>
                  <a:lnTo>
                    <a:pt x="213" y="596"/>
                  </a:lnTo>
                  <a:lnTo>
                    <a:pt x="212" y="574"/>
                  </a:lnTo>
                  <a:lnTo>
                    <a:pt x="210" y="551"/>
                  </a:lnTo>
                  <a:lnTo>
                    <a:pt x="210" y="529"/>
                  </a:lnTo>
                  <a:lnTo>
                    <a:pt x="210" y="508"/>
                  </a:lnTo>
                  <a:lnTo>
                    <a:pt x="211" y="486"/>
                  </a:lnTo>
                  <a:lnTo>
                    <a:pt x="213" y="464"/>
                  </a:lnTo>
                  <a:lnTo>
                    <a:pt x="215" y="442"/>
                  </a:lnTo>
                  <a:lnTo>
                    <a:pt x="219" y="421"/>
                  </a:lnTo>
                  <a:lnTo>
                    <a:pt x="223" y="400"/>
                  </a:lnTo>
                  <a:lnTo>
                    <a:pt x="227" y="380"/>
                  </a:lnTo>
                  <a:lnTo>
                    <a:pt x="232" y="358"/>
                  </a:lnTo>
                  <a:lnTo>
                    <a:pt x="243" y="317"/>
                  </a:lnTo>
                  <a:lnTo>
                    <a:pt x="256" y="274"/>
                  </a:lnTo>
                  <a:lnTo>
                    <a:pt x="269" y="233"/>
                  </a:lnTo>
                  <a:lnTo>
                    <a:pt x="285" y="190"/>
                  </a:lnTo>
                  <a:lnTo>
                    <a:pt x="316" y="105"/>
                  </a:lnTo>
                  <a:lnTo>
                    <a:pt x="348" y="16"/>
                  </a:lnTo>
                  <a:lnTo>
                    <a:pt x="355" y="10"/>
                  </a:lnTo>
                  <a:lnTo>
                    <a:pt x="363" y="6"/>
                  </a:lnTo>
                  <a:lnTo>
                    <a:pt x="369" y="2"/>
                  </a:lnTo>
                  <a:lnTo>
                    <a:pt x="376" y="1"/>
                  </a:lnTo>
                  <a:lnTo>
                    <a:pt x="379" y="0"/>
                  </a:lnTo>
                  <a:lnTo>
                    <a:pt x="383" y="1"/>
                  </a:lnTo>
                  <a:lnTo>
                    <a:pt x="385" y="1"/>
                  </a:lnTo>
                  <a:lnTo>
                    <a:pt x="387" y="2"/>
                  </a:lnTo>
                  <a:lnTo>
                    <a:pt x="388" y="5"/>
                  </a:lnTo>
                  <a:lnTo>
                    <a:pt x="391" y="7"/>
                  </a:lnTo>
                  <a:lnTo>
                    <a:pt x="391" y="10"/>
                  </a:lnTo>
                  <a:lnTo>
                    <a:pt x="391" y="15"/>
                  </a:lnTo>
                  <a:lnTo>
                    <a:pt x="394" y="17"/>
                  </a:lnTo>
                  <a:lnTo>
                    <a:pt x="397" y="20"/>
                  </a:lnTo>
                  <a:lnTo>
                    <a:pt x="400" y="24"/>
                  </a:lnTo>
                  <a:lnTo>
                    <a:pt x="401" y="27"/>
                  </a:lnTo>
                  <a:lnTo>
                    <a:pt x="400" y="30"/>
                  </a:lnTo>
                  <a:lnTo>
                    <a:pt x="397" y="33"/>
                  </a:lnTo>
                  <a:lnTo>
                    <a:pt x="393" y="36"/>
                  </a:lnTo>
                  <a:lnTo>
                    <a:pt x="386" y="38"/>
                  </a:lnTo>
                  <a:lnTo>
                    <a:pt x="375" y="43"/>
                  </a:lnTo>
                  <a:lnTo>
                    <a:pt x="366" y="48"/>
                  </a:lnTo>
                  <a:lnTo>
                    <a:pt x="358" y="62"/>
                  </a:lnTo>
                  <a:lnTo>
                    <a:pt x="351" y="75"/>
                  </a:lnTo>
                  <a:lnTo>
                    <a:pt x="364" y="75"/>
                  </a:lnTo>
                  <a:lnTo>
                    <a:pt x="378" y="75"/>
                  </a:lnTo>
                  <a:lnTo>
                    <a:pt x="393" y="75"/>
                  </a:lnTo>
                  <a:lnTo>
                    <a:pt x="406" y="75"/>
                  </a:lnTo>
                  <a:lnTo>
                    <a:pt x="409" y="89"/>
                  </a:lnTo>
                  <a:lnTo>
                    <a:pt x="411" y="101"/>
                  </a:lnTo>
                  <a:lnTo>
                    <a:pt x="395" y="102"/>
                  </a:lnTo>
                  <a:lnTo>
                    <a:pt x="380" y="103"/>
                  </a:lnTo>
                  <a:lnTo>
                    <a:pt x="366" y="103"/>
                  </a:lnTo>
                  <a:lnTo>
                    <a:pt x="351" y="106"/>
                  </a:lnTo>
                  <a:lnTo>
                    <a:pt x="346" y="119"/>
                  </a:lnTo>
                  <a:lnTo>
                    <a:pt x="341" y="135"/>
                  </a:lnTo>
                  <a:lnTo>
                    <a:pt x="359" y="134"/>
                  </a:lnTo>
                  <a:lnTo>
                    <a:pt x="376" y="133"/>
                  </a:lnTo>
                  <a:lnTo>
                    <a:pt x="392" y="131"/>
                  </a:lnTo>
                  <a:lnTo>
                    <a:pt x="411" y="131"/>
                  </a:lnTo>
                  <a:lnTo>
                    <a:pt x="411" y="147"/>
                  </a:lnTo>
                  <a:lnTo>
                    <a:pt x="411" y="163"/>
                  </a:lnTo>
                  <a:lnTo>
                    <a:pt x="389" y="163"/>
                  </a:lnTo>
                  <a:lnTo>
                    <a:pt x="370" y="164"/>
                  </a:lnTo>
                  <a:lnTo>
                    <a:pt x="351" y="165"/>
                  </a:lnTo>
                  <a:lnTo>
                    <a:pt x="331" y="166"/>
                  </a:lnTo>
                  <a:lnTo>
                    <a:pt x="328" y="174"/>
                  </a:lnTo>
                  <a:lnTo>
                    <a:pt x="321" y="185"/>
                  </a:lnTo>
                  <a:lnTo>
                    <a:pt x="318" y="191"/>
                  </a:lnTo>
                  <a:lnTo>
                    <a:pt x="315" y="195"/>
                  </a:lnTo>
                  <a:lnTo>
                    <a:pt x="313" y="201"/>
                  </a:lnTo>
                  <a:lnTo>
                    <a:pt x="312" y="204"/>
                  </a:lnTo>
                  <a:lnTo>
                    <a:pt x="325" y="206"/>
                  </a:lnTo>
                  <a:lnTo>
                    <a:pt x="339" y="206"/>
                  </a:lnTo>
                  <a:lnTo>
                    <a:pt x="354" y="204"/>
                  </a:lnTo>
                  <a:lnTo>
                    <a:pt x="368" y="202"/>
                  </a:lnTo>
                  <a:lnTo>
                    <a:pt x="383" y="201"/>
                  </a:lnTo>
                  <a:lnTo>
                    <a:pt x="397" y="200"/>
                  </a:lnTo>
                  <a:lnTo>
                    <a:pt x="411" y="200"/>
                  </a:lnTo>
                  <a:lnTo>
                    <a:pt x="425" y="200"/>
                  </a:lnTo>
                  <a:lnTo>
                    <a:pt x="427" y="209"/>
                  </a:lnTo>
                  <a:lnTo>
                    <a:pt x="428" y="218"/>
                  </a:lnTo>
                  <a:lnTo>
                    <a:pt x="430" y="227"/>
                  </a:lnTo>
                  <a:lnTo>
                    <a:pt x="432" y="237"/>
                  </a:lnTo>
                  <a:lnTo>
                    <a:pt x="398" y="237"/>
                  </a:lnTo>
                  <a:lnTo>
                    <a:pt x="369" y="237"/>
                  </a:lnTo>
                  <a:lnTo>
                    <a:pt x="340" y="238"/>
                  </a:lnTo>
                  <a:lnTo>
                    <a:pt x="307" y="238"/>
                  </a:lnTo>
                  <a:lnTo>
                    <a:pt x="305" y="246"/>
                  </a:lnTo>
                  <a:lnTo>
                    <a:pt x="300" y="255"/>
                  </a:lnTo>
                  <a:lnTo>
                    <a:pt x="294" y="265"/>
                  </a:lnTo>
                  <a:lnTo>
                    <a:pt x="291" y="273"/>
                  </a:lnTo>
                  <a:lnTo>
                    <a:pt x="328" y="273"/>
                  </a:lnTo>
                  <a:lnTo>
                    <a:pt x="365" y="271"/>
                  </a:lnTo>
                  <a:lnTo>
                    <a:pt x="383" y="270"/>
                  </a:lnTo>
                  <a:lnTo>
                    <a:pt x="402" y="270"/>
                  </a:lnTo>
                  <a:lnTo>
                    <a:pt x="420" y="270"/>
                  </a:lnTo>
                  <a:lnTo>
                    <a:pt x="438" y="271"/>
                  </a:lnTo>
                  <a:lnTo>
                    <a:pt x="440" y="285"/>
                  </a:lnTo>
                  <a:lnTo>
                    <a:pt x="442" y="300"/>
                  </a:lnTo>
                  <a:lnTo>
                    <a:pt x="400" y="301"/>
                  </a:lnTo>
                  <a:lnTo>
                    <a:pt x="360" y="303"/>
                  </a:lnTo>
                  <a:lnTo>
                    <a:pt x="321" y="307"/>
                  </a:lnTo>
                  <a:lnTo>
                    <a:pt x="279" y="308"/>
                  </a:lnTo>
                  <a:lnTo>
                    <a:pt x="276" y="323"/>
                  </a:lnTo>
                  <a:lnTo>
                    <a:pt x="274" y="339"/>
                  </a:lnTo>
                  <a:lnTo>
                    <a:pt x="296" y="338"/>
                  </a:lnTo>
                  <a:lnTo>
                    <a:pt x="318" y="338"/>
                  </a:lnTo>
                  <a:lnTo>
                    <a:pt x="338" y="337"/>
                  </a:lnTo>
                  <a:lnTo>
                    <a:pt x="359" y="337"/>
                  </a:lnTo>
                  <a:lnTo>
                    <a:pt x="379" y="336"/>
                  </a:lnTo>
                  <a:lnTo>
                    <a:pt x="401" y="336"/>
                  </a:lnTo>
                  <a:lnTo>
                    <a:pt x="422" y="336"/>
                  </a:lnTo>
                  <a:lnTo>
                    <a:pt x="446" y="336"/>
                  </a:lnTo>
                  <a:lnTo>
                    <a:pt x="447" y="346"/>
                  </a:lnTo>
                  <a:lnTo>
                    <a:pt x="449" y="355"/>
                  </a:lnTo>
                  <a:lnTo>
                    <a:pt x="451" y="365"/>
                  </a:lnTo>
                  <a:lnTo>
                    <a:pt x="452" y="375"/>
                  </a:lnTo>
                  <a:lnTo>
                    <a:pt x="428" y="375"/>
                  </a:lnTo>
                  <a:lnTo>
                    <a:pt x="403" y="375"/>
                  </a:lnTo>
                  <a:lnTo>
                    <a:pt x="378" y="375"/>
                  </a:lnTo>
                  <a:lnTo>
                    <a:pt x="354" y="375"/>
                  </a:lnTo>
                  <a:lnTo>
                    <a:pt x="329" y="375"/>
                  </a:lnTo>
                  <a:lnTo>
                    <a:pt x="305" y="375"/>
                  </a:lnTo>
                  <a:lnTo>
                    <a:pt x="281" y="375"/>
                  </a:lnTo>
                  <a:lnTo>
                    <a:pt x="256" y="375"/>
                  </a:lnTo>
                  <a:lnTo>
                    <a:pt x="256" y="389"/>
                  </a:lnTo>
                  <a:lnTo>
                    <a:pt x="256" y="402"/>
                  </a:lnTo>
                  <a:lnTo>
                    <a:pt x="281" y="403"/>
                  </a:lnTo>
                  <a:lnTo>
                    <a:pt x="305" y="403"/>
                  </a:lnTo>
                  <a:lnTo>
                    <a:pt x="330" y="403"/>
                  </a:lnTo>
                  <a:lnTo>
                    <a:pt x="356" y="403"/>
                  </a:lnTo>
                  <a:lnTo>
                    <a:pt x="380" y="403"/>
                  </a:lnTo>
                  <a:lnTo>
                    <a:pt x="405" y="404"/>
                  </a:lnTo>
                  <a:lnTo>
                    <a:pt x="431" y="404"/>
                  </a:lnTo>
                  <a:lnTo>
                    <a:pt x="456" y="405"/>
                  </a:lnTo>
                  <a:lnTo>
                    <a:pt x="458" y="420"/>
                  </a:lnTo>
                  <a:lnTo>
                    <a:pt x="460" y="436"/>
                  </a:lnTo>
                  <a:lnTo>
                    <a:pt x="433" y="437"/>
                  </a:lnTo>
                  <a:lnTo>
                    <a:pt x="407" y="437"/>
                  </a:lnTo>
                  <a:lnTo>
                    <a:pt x="380" y="437"/>
                  </a:lnTo>
                  <a:lnTo>
                    <a:pt x="354" y="437"/>
                  </a:lnTo>
                  <a:lnTo>
                    <a:pt x="325" y="437"/>
                  </a:lnTo>
                  <a:lnTo>
                    <a:pt x="298" y="437"/>
                  </a:lnTo>
                  <a:lnTo>
                    <a:pt x="273" y="437"/>
                  </a:lnTo>
                  <a:lnTo>
                    <a:pt x="246" y="438"/>
                  </a:lnTo>
                  <a:lnTo>
                    <a:pt x="246" y="451"/>
                  </a:lnTo>
                  <a:lnTo>
                    <a:pt x="246" y="465"/>
                  </a:lnTo>
                  <a:lnTo>
                    <a:pt x="273" y="465"/>
                  </a:lnTo>
                  <a:lnTo>
                    <a:pt x="300" y="465"/>
                  </a:lnTo>
                  <a:lnTo>
                    <a:pt x="327" y="466"/>
                  </a:lnTo>
                  <a:lnTo>
                    <a:pt x="354" y="466"/>
                  </a:lnTo>
                  <a:lnTo>
                    <a:pt x="380" y="466"/>
                  </a:lnTo>
                  <a:lnTo>
                    <a:pt x="409" y="467"/>
                  </a:lnTo>
                  <a:lnTo>
                    <a:pt x="435" y="467"/>
                  </a:lnTo>
                  <a:lnTo>
                    <a:pt x="462" y="468"/>
                  </a:lnTo>
                  <a:lnTo>
                    <a:pt x="462" y="478"/>
                  </a:lnTo>
                  <a:lnTo>
                    <a:pt x="462" y="489"/>
                  </a:lnTo>
                  <a:lnTo>
                    <a:pt x="462" y="500"/>
                  </a:lnTo>
                  <a:lnTo>
                    <a:pt x="462" y="510"/>
                  </a:lnTo>
                  <a:lnTo>
                    <a:pt x="435" y="510"/>
                  </a:lnTo>
                  <a:lnTo>
                    <a:pt x="409" y="509"/>
                  </a:lnTo>
                  <a:lnTo>
                    <a:pt x="380" y="508"/>
                  </a:lnTo>
                  <a:lnTo>
                    <a:pt x="354" y="506"/>
                  </a:lnTo>
                  <a:lnTo>
                    <a:pt x="327" y="505"/>
                  </a:lnTo>
                  <a:lnTo>
                    <a:pt x="300" y="504"/>
                  </a:lnTo>
                  <a:lnTo>
                    <a:pt x="273" y="504"/>
                  </a:lnTo>
                  <a:lnTo>
                    <a:pt x="246" y="504"/>
                  </a:lnTo>
                  <a:lnTo>
                    <a:pt x="246" y="512"/>
                  </a:lnTo>
                  <a:lnTo>
                    <a:pt x="246" y="521"/>
                  </a:lnTo>
                  <a:lnTo>
                    <a:pt x="246" y="530"/>
                  </a:lnTo>
                  <a:lnTo>
                    <a:pt x="246" y="538"/>
                  </a:lnTo>
                  <a:lnTo>
                    <a:pt x="272" y="538"/>
                  </a:lnTo>
                  <a:lnTo>
                    <a:pt x="298" y="538"/>
                  </a:lnTo>
                  <a:lnTo>
                    <a:pt x="327" y="538"/>
                  </a:lnTo>
                  <a:lnTo>
                    <a:pt x="354" y="539"/>
                  </a:lnTo>
                  <a:lnTo>
                    <a:pt x="382" y="539"/>
                  </a:lnTo>
                  <a:lnTo>
                    <a:pt x="409" y="540"/>
                  </a:lnTo>
                  <a:lnTo>
                    <a:pt x="437" y="540"/>
                  </a:lnTo>
                  <a:lnTo>
                    <a:pt x="462" y="541"/>
                  </a:lnTo>
                  <a:lnTo>
                    <a:pt x="460" y="549"/>
                  </a:lnTo>
                  <a:lnTo>
                    <a:pt x="456" y="560"/>
                  </a:lnTo>
                  <a:lnTo>
                    <a:pt x="452" y="572"/>
                  </a:lnTo>
                  <a:lnTo>
                    <a:pt x="450" y="579"/>
                  </a:lnTo>
                  <a:lnTo>
                    <a:pt x="425" y="581"/>
                  </a:lnTo>
                  <a:lnTo>
                    <a:pt x="400" y="579"/>
                  </a:lnTo>
                  <a:lnTo>
                    <a:pt x="374" y="578"/>
                  </a:lnTo>
                  <a:lnTo>
                    <a:pt x="348" y="577"/>
                  </a:lnTo>
                  <a:lnTo>
                    <a:pt x="322" y="576"/>
                  </a:lnTo>
                  <a:lnTo>
                    <a:pt x="296" y="575"/>
                  </a:lnTo>
                  <a:lnTo>
                    <a:pt x="270" y="575"/>
                  </a:lnTo>
                  <a:lnTo>
                    <a:pt x="246" y="576"/>
                  </a:lnTo>
                  <a:lnTo>
                    <a:pt x="247" y="584"/>
                  </a:lnTo>
                  <a:lnTo>
                    <a:pt x="250" y="593"/>
                  </a:lnTo>
                  <a:lnTo>
                    <a:pt x="254" y="603"/>
                  </a:lnTo>
                  <a:lnTo>
                    <a:pt x="255" y="611"/>
                  </a:lnTo>
                  <a:lnTo>
                    <a:pt x="278" y="612"/>
                  </a:lnTo>
                  <a:lnTo>
                    <a:pt x="301" y="612"/>
                  </a:lnTo>
                  <a:lnTo>
                    <a:pt x="323" y="612"/>
                  </a:lnTo>
                  <a:lnTo>
                    <a:pt x="346" y="612"/>
                  </a:lnTo>
                  <a:lnTo>
                    <a:pt x="368" y="612"/>
                  </a:lnTo>
                  <a:lnTo>
                    <a:pt x="391" y="612"/>
                  </a:lnTo>
                  <a:lnTo>
                    <a:pt x="414" y="612"/>
                  </a:lnTo>
                  <a:lnTo>
                    <a:pt x="438" y="613"/>
                  </a:lnTo>
                  <a:lnTo>
                    <a:pt x="432" y="623"/>
                  </a:lnTo>
                  <a:lnTo>
                    <a:pt x="424" y="632"/>
                  </a:lnTo>
                  <a:lnTo>
                    <a:pt x="416" y="638"/>
                  </a:lnTo>
                  <a:lnTo>
                    <a:pt x="409" y="643"/>
                  </a:lnTo>
                  <a:lnTo>
                    <a:pt x="391" y="651"/>
                  </a:lnTo>
                  <a:lnTo>
                    <a:pt x="374" y="657"/>
                  </a:lnTo>
                  <a:lnTo>
                    <a:pt x="365" y="660"/>
                  </a:lnTo>
                  <a:lnTo>
                    <a:pt x="357" y="664"/>
                  </a:lnTo>
                  <a:lnTo>
                    <a:pt x="350" y="668"/>
                  </a:lnTo>
                  <a:lnTo>
                    <a:pt x="343" y="675"/>
                  </a:lnTo>
                  <a:lnTo>
                    <a:pt x="339" y="683"/>
                  </a:lnTo>
                  <a:lnTo>
                    <a:pt x="334" y="692"/>
                  </a:lnTo>
                  <a:lnTo>
                    <a:pt x="332" y="704"/>
                  </a:lnTo>
                  <a:lnTo>
                    <a:pt x="331" y="719"/>
                  </a:lnTo>
                  <a:lnTo>
                    <a:pt x="352" y="753"/>
                  </a:lnTo>
                  <a:lnTo>
                    <a:pt x="371" y="788"/>
                  </a:lnTo>
                  <a:lnTo>
                    <a:pt x="387" y="824"/>
                  </a:lnTo>
                  <a:lnTo>
                    <a:pt x="401" y="860"/>
                  </a:lnTo>
                  <a:lnTo>
                    <a:pt x="412" y="897"/>
                  </a:lnTo>
                  <a:lnTo>
                    <a:pt x="422" y="934"/>
                  </a:lnTo>
                  <a:lnTo>
                    <a:pt x="429" y="972"/>
                  </a:lnTo>
                  <a:lnTo>
                    <a:pt x="434" y="1011"/>
                  </a:lnTo>
                  <a:lnTo>
                    <a:pt x="438" y="1049"/>
                  </a:lnTo>
                  <a:lnTo>
                    <a:pt x="440" y="1088"/>
                  </a:lnTo>
                  <a:lnTo>
                    <a:pt x="441" y="1127"/>
                  </a:lnTo>
                  <a:lnTo>
                    <a:pt x="440" y="1167"/>
                  </a:lnTo>
                  <a:lnTo>
                    <a:pt x="439" y="1206"/>
                  </a:lnTo>
                  <a:lnTo>
                    <a:pt x="435" y="1246"/>
                  </a:lnTo>
                  <a:lnTo>
                    <a:pt x="432" y="1286"/>
                  </a:lnTo>
                  <a:lnTo>
                    <a:pt x="428" y="1326"/>
                  </a:lnTo>
                  <a:lnTo>
                    <a:pt x="416" y="1406"/>
                  </a:lnTo>
                  <a:lnTo>
                    <a:pt x="404" y="1486"/>
                  </a:lnTo>
                  <a:lnTo>
                    <a:pt x="392" y="1564"/>
                  </a:lnTo>
                  <a:lnTo>
                    <a:pt x="379" y="1643"/>
                  </a:lnTo>
                  <a:lnTo>
                    <a:pt x="374" y="1681"/>
                  </a:lnTo>
                  <a:lnTo>
                    <a:pt x="369" y="1719"/>
                  </a:lnTo>
                  <a:lnTo>
                    <a:pt x="365" y="1757"/>
                  </a:lnTo>
                  <a:lnTo>
                    <a:pt x="361" y="1794"/>
                  </a:lnTo>
                  <a:lnTo>
                    <a:pt x="359" y="1831"/>
                  </a:lnTo>
                  <a:lnTo>
                    <a:pt x="358" y="1867"/>
                  </a:lnTo>
                  <a:lnTo>
                    <a:pt x="358" y="1903"/>
                  </a:lnTo>
                  <a:lnTo>
                    <a:pt x="360" y="1939"/>
                  </a:lnTo>
                  <a:lnTo>
                    <a:pt x="370" y="1946"/>
                  </a:lnTo>
                  <a:lnTo>
                    <a:pt x="380" y="1954"/>
                  </a:lnTo>
                  <a:lnTo>
                    <a:pt x="389" y="1962"/>
                  </a:lnTo>
                  <a:lnTo>
                    <a:pt x="398" y="1971"/>
                  </a:lnTo>
                  <a:lnTo>
                    <a:pt x="407" y="1981"/>
                  </a:lnTo>
                  <a:lnTo>
                    <a:pt x="415" y="1991"/>
                  </a:lnTo>
                  <a:lnTo>
                    <a:pt x="423" y="2001"/>
                  </a:lnTo>
                  <a:lnTo>
                    <a:pt x="431" y="2011"/>
                  </a:lnTo>
                  <a:lnTo>
                    <a:pt x="438" y="2022"/>
                  </a:lnTo>
                  <a:lnTo>
                    <a:pt x="444" y="2033"/>
                  </a:lnTo>
                  <a:lnTo>
                    <a:pt x="450" y="2046"/>
                  </a:lnTo>
                  <a:lnTo>
                    <a:pt x="456" y="2057"/>
                  </a:lnTo>
                  <a:lnTo>
                    <a:pt x="460" y="2069"/>
                  </a:lnTo>
                  <a:lnTo>
                    <a:pt x="465" y="2082"/>
                  </a:lnTo>
                  <a:lnTo>
                    <a:pt x="468" y="2094"/>
                  </a:lnTo>
                  <a:lnTo>
                    <a:pt x="471" y="2106"/>
                  </a:lnTo>
                  <a:lnTo>
                    <a:pt x="475" y="2120"/>
                  </a:lnTo>
                  <a:lnTo>
                    <a:pt x="477" y="2132"/>
                  </a:lnTo>
                  <a:lnTo>
                    <a:pt x="478" y="2146"/>
                  </a:lnTo>
                  <a:lnTo>
                    <a:pt x="479" y="2158"/>
                  </a:lnTo>
                  <a:lnTo>
                    <a:pt x="479" y="2172"/>
                  </a:lnTo>
                  <a:lnTo>
                    <a:pt x="479" y="2184"/>
                  </a:lnTo>
                  <a:lnTo>
                    <a:pt x="478" y="2197"/>
                  </a:lnTo>
                  <a:lnTo>
                    <a:pt x="476" y="2210"/>
                  </a:lnTo>
                  <a:lnTo>
                    <a:pt x="474" y="2222"/>
                  </a:lnTo>
                  <a:lnTo>
                    <a:pt x="471" y="2234"/>
                  </a:lnTo>
                  <a:lnTo>
                    <a:pt x="468" y="2247"/>
                  </a:lnTo>
                  <a:lnTo>
                    <a:pt x="464" y="2258"/>
                  </a:lnTo>
                  <a:lnTo>
                    <a:pt x="458" y="2270"/>
                  </a:lnTo>
                  <a:lnTo>
                    <a:pt x="452" y="2282"/>
                  </a:lnTo>
                  <a:lnTo>
                    <a:pt x="446" y="2293"/>
                  </a:lnTo>
                  <a:lnTo>
                    <a:pt x="438" y="2303"/>
                  </a:lnTo>
                  <a:lnTo>
                    <a:pt x="432" y="2311"/>
                  </a:lnTo>
                  <a:lnTo>
                    <a:pt x="423" y="2319"/>
                  </a:lnTo>
                  <a:lnTo>
                    <a:pt x="414" y="2328"/>
                  </a:lnTo>
                  <a:lnTo>
                    <a:pt x="404" y="2338"/>
                  </a:lnTo>
                  <a:lnTo>
                    <a:pt x="380" y="2357"/>
                  </a:lnTo>
                  <a:lnTo>
                    <a:pt x="356" y="2378"/>
                  </a:lnTo>
                  <a:lnTo>
                    <a:pt x="343" y="2388"/>
                  </a:lnTo>
                  <a:lnTo>
                    <a:pt x="332" y="2399"/>
                  </a:lnTo>
                  <a:lnTo>
                    <a:pt x="322" y="2411"/>
                  </a:lnTo>
                  <a:lnTo>
                    <a:pt x="313" y="2421"/>
                  </a:lnTo>
                  <a:lnTo>
                    <a:pt x="305" y="2432"/>
                  </a:lnTo>
                  <a:lnTo>
                    <a:pt x="300" y="2442"/>
                  </a:lnTo>
                  <a:lnTo>
                    <a:pt x="296" y="2452"/>
                  </a:lnTo>
                  <a:lnTo>
                    <a:pt x="294" y="2462"/>
                  </a:lnTo>
                  <a:lnTo>
                    <a:pt x="292" y="2570"/>
                  </a:lnTo>
                  <a:lnTo>
                    <a:pt x="291" y="2679"/>
                  </a:lnTo>
                  <a:lnTo>
                    <a:pt x="288" y="2789"/>
                  </a:lnTo>
                  <a:lnTo>
                    <a:pt x="286" y="2900"/>
                  </a:lnTo>
                  <a:lnTo>
                    <a:pt x="284" y="3014"/>
                  </a:lnTo>
                  <a:lnTo>
                    <a:pt x="282" y="3127"/>
                  </a:lnTo>
                  <a:lnTo>
                    <a:pt x="279" y="3240"/>
                  </a:lnTo>
                  <a:lnTo>
                    <a:pt x="277" y="3355"/>
                  </a:lnTo>
                  <a:lnTo>
                    <a:pt x="274" y="3468"/>
                  </a:lnTo>
                  <a:lnTo>
                    <a:pt x="272" y="3583"/>
                  </a:lnTo>
                  <a:lnTo>
                    <a:pt x="268" y="3696"/>
                  </a:lnTo>
                  <a:lnTo>
                    <a:pt x="265" y="3808"/>
                  </a:lnTo>
                  <a:lnTo>
                    <a:pt x="260" y="3921"/>
                  </a:lnTo>
                  <a:lnTo>
                    <a:pt x="257" y="4031"/>
                  </a:lnTo>
                  <a:lnTo>
                    <a:pt x="252" y="4140"/>
                  </a:lnTo>
                  <a:lnTo>
                    <a:pt x="247" y="4246"/>
                  </a:lnTo>
                  <a:lnTo>
                    <a:pt x="254" y="4262"/>
                  </a:lnTo>
                  <a:lnTo>
                    <a:pt x="260" y="4280"/>
                  </a:lnTo>
                  <a:lnTo>
                    <a:pt x="270" y="4299"/>
                  </a:lnTo>
                  <a:lnTo>
                    <a:pt x="281" y="4318"/>
                  </a:lnTo>
                  <a:lnTo>
                    <a:pt x="303" y="4360"/>
                  </a:lnTo>
                  <a:lnTo>
                    <a:pt x="323" y="4398"/>
                  </a:lnTo>
                  <a:lnTo>
                    <a:pt x="332" y="4415"/>
                  </a:lnTo>
                  <a:lnTo>
                    <a:pt x="340" y="4430"/>
                  </a:lnTo>
                  <a:lnTo>
                    <a:pt x="345" y="4443"/>
                  </a:lnTo>
                  <a:lnTo>
                    <a:pt x="347" y="4452"/>
                  </a:lnTo>
                  <a:lnTo>
                    <a:pt x="347" y="4455"/>
                  </a:lnTo>
                  <a:lnTo>
                    <a:pt x="347" y="4457"/>
                  </a:lnTo>
                  <a:lnTo>
                    <a:pt x="345" y="4460"/>
                  </a:lnTo>
                  <a:lnTo>
                    <a:pt x="342" y="4460"/>
                  </a:lnTo>
                  <a:lnTo>
                    <a:pt x="339" y="4459"/>
                  </a:lnTo>
                  <a:lnTo>
                    <a:pt x="334" y="4456"/>
                  </a:lnTo>
                  <a:lnTo>
                    <a:pt x="329" y="4453"/>
                  </a:lnTo>
                  <a:lnTo>
                    <a:pt x="321" y="4448"/>
                  </a:lnTo>
                  <a:lnTo>
                    <a:pt x="305" y="4437"/>
                  </a:lnTo>
                  <a:lnTo>
                    <a:pt x="290" y="4428"/>
                  </a:lnTo>
                  <a:lnTo>
                    <a:pt x="274" y="4422"/>
                  </a:lnTo>
                  <a:lnTo>
                    <a:pt x="258" y="4415"/>
                  </a:lnTo>
                  <a:lnTo>
                    <a:pt x="242" y="4410"/>
                  </a:lnTo>
                  <a:lnTo>
                    <a:pt x="227" y="4407"/>
                  </a:lnTo>
                  <a:lnTo>
                    <a:pt x="212" y="4405"/>
                  </a:lnTo>
                  <a:lnTo>
                    <a:pt x="197" y="4405"/>
                  </a:lnTo>
                  <a:lnTo>
                    <a:pt x="183" y="4405"/>
                  </a:lnTo>
                  <a:lnTo>
                    <a:pt x="168" y="4405"/>
                  </a:lnTo>
                  <a:lnTo>
                    <a:pt x="155" y="4407"/>
                  </a:lnTo>
                  <a:lnTo>
                    <a:pt x="141" y="4409"/>
                  </a:lnTo>
                  <a:lnTo>
                    <a:pt x="117" y="4416"/>
                  </a:lnTo>
                  <a:lnTo>
                    <a:pt x="93" y="4424"/>
                  </a:lnTo>
                  <a:lnTo>
                    <a:pt x="53" y="4442"/>
                  </a:lnTo>
                  <a:lnTo>
                    <a:pt x="22" y="4455"/>
                  </a:lnTo>
                  <a:lnTo>
                    <a:pt x="17" y="4459"/>
                  </a:lnTo>
                  <a:lnTo>
                    <a:pt x="12" y="4460"/>
                  </a:lnTo>
                  <a:lnTo>
                    <a:pt x="8" y="4461"/>
                  </a:lnTo>
                  <a:lnTo>
                    <a:pt x="4" y="4460"/>
                  </a:lnTo>
                  <a:lnTo>
                    <a:pt x="2" y="4459"/>
                  </a:lnTo>
                  <a:lnTo>
                    <a:pt x="1" y="4456"/>
                  </a:lnTo>
                  <a:lnTo>
                    <a:pt x="0" y="4453"/>
                  </a:lnTo>
                  <a:lnTo>
                    <a:pt x="1" y="4448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64" name="Freeform 172"/>
            <p:cNvSpPr>
              <a:spLocks/>
            </p:cNvSpPr>
            <p:nvPr/>
          </p:nvSpPr>
          <p:spPr bwMode="auto">
            <a:xfrm>
              <a:off x="3032" y="1235"/>
              <a:ext cx="108" cy="30"/>
            </a:xfrm>
            <a:custGeom>
              <a:avLst/>
              <a:gdLst>
                <a:gd name="T0" fmla="*/ 15 w 431"/>
                <a:gd name="T1" fmla="*/ 118 h 118"/>
                <a:gd name="T2" fmla="*/ 8 w 431"/>
                <a:gd name="T3" fmla="*/ 104 h 118"/>
                <a:gd name="T4" fmla="*/ 2 w 431"/>
                <a:gd name="T5" fmla="*/ 91 h 118"/>
                <a:gd name="T6" fmla="*/ 0 w 431"/>
                <a:gd name="T7" fmla="*/ 79 h 118"/>
                <a:gd name="T8" fmla="*/ 0 w 431"/>
                <a:gd name="T9" fmla="*/ 68 h 118"/>
                <a:gd name="T10" fmla="*/ 3 w 431"/>
                <a:gd name="T11" fmla="*/ 58 h 118"/>
                <a:gd name="T12" fmla="*/ 8 w 431"/>
                <a:gd name="T13" fmla="*/ 49 h 118"/>
                <a:gd name="T14" fmla="*/ 14 w 431"/>
                <a:gd name="T15" fmla="*/ 41 h 118"/>
                <a:gd name="T16" fmla="*/ 23 w 431"/>
                <a:gd name="T17" fmla="*/ 33 h 118"/>
                <a:gd name="T18" fmla="*/ 35 w 431"/>
                <a:gd name="T19" fmla="*/ 26 h 118"/>
                <a:gd name="T20" fmla="*/ 47 w 431"/>
                <a:gd name="T21" fmla="*/ 21 h 118"/>
                <a:gd name="T22" fmla="*/ 60 w 431"/>
                <a:gd name="T23" fmla="*/ 15 h 118"/>
                <a:gd name="T24" fmla="*/ 76 w 431"/>
                <a:gd name="T25" fmla="*/ 12 h 118"/>
                <a:gd name="T26" fmla="*/ 93 w 431"/>
                <a:gd name="T27" fmla="*/ 8 h 118"/>
                <a:gd name="T28" fmla="*/ 110 w 431"/>
                <a:gd name="T29" fmla="*/ 5 h 118"/>
                <a:gd name="T30" fmla="*/ 129 w 431"/>
                <a:gd name="T31" fmla="*/ 3 h 118"/>
                <a:gd name="T32" fmla="*/ 148 w 431"/>
                <a:gd name="T33" fmla="*/ 1 h 118"/>
                <a:gd name="T34" fmla="*/ 167 w 431"/>
                <a:gd name="T35" fmla="*/ 0 h 118"/>
                <a:gd name="T36" fmla="*/ 187 w 431"/>
                <a:gd name="T37" fmla="*/ 0 h 118"/>
                <a:gd name="T38" fmla="*/ 207 w 431"/>
                <a:gd name="T39" fmla="*/ 0 h 118"/>
                <a:gd name="T40" fmla="*/ 229 w 431"/>
                <a:gd name="T41" fmla="*/ 1 h 118"/>
                <a:gd name="T42" fmla="*/ 269 w 431"/>
                <a:gd name="T43" fmla="*/ 5 h 118"/>
                <a:gd name="T44" fmla="*/ 309 w 431"/>
                <a:gd name="T45" fmla="*/ 10 h 118"/>
                <a:gd name="T46" fmla="*/ 328 w 431"/>
                <a:gd name="T47" fmla="*/ 14 h 118"/>
                <a:gd name="T48" fmla="*/ 346 w 431"/>
                <a:gd name="T49" fmla="*/ 17 h 118"/>
                <a:gd name="T50" fmla="*/ 362 w 431"/>
                <a:gd name="T51" fmla="*/ 22 h 118"/>
                <a:gd name="T52" fmla="*/ 378 w 431"/>
                <a:gd name="T53" fmla="*/ 26 h 118"/>
                <a:gd name="T54" fmla="*/ 393 w 431"/>
                <a:gd name="T55" fmla="*/ 31 h 118"/>
                <a:gd name="T56" fmla="*/ 406 w 431"/>
                <a:gd name="T57" fmla="*/ 35 h 118"/>
                <a:gd name="T58" fmla="*/ 419 w 431"/>
                <a:gd name="T59" fmla="*/ 41 h 118"/>
                <a:gd name="T60" fmla="*/ 429 w 431"/>
                <a:gd name="T61" fmla="*/ 46 h 118"/>
                <a:gd name="T62" fmla="*/ 430 w 431"/>
                <a:gd name="T63" fmla="*/ 49 h 118"/>
                <a:gd name="T64" fmla="*/ 431 w 431"/>
                <a:gd name="T65" fmla="*/ 51 h 118"/>
                <a:gd name="T66" fmla="*/ 431 w 431"/>
                <a:gd name="T67" fmla="*/ 53 h 118"/>
                <a:gd name="T68" fmla="*/ 431 w 431"/>
                <a:gd name="T69" fmla="*/ 56 h 118"/>
                <a:gd name="T70" fmla="*/ 428 w 431"/>
                <a:gd name="T71" fmla="*/ 63 h 118"/>
                <a:gd name="T72" fmla="*/ 423 w 431"/>
                <a:gd name="T73" fmla="*/ 70 h 118"/>
                <a:gd name="T74" fmla="*/ 419 w 431"/>
                <a:gd name="T75" fmla="*/ 78 h 118"/>
                <a:gd name="T76" fmla="*/ 414 w 431"/>
                <a:gd name="T77" fmla="*/ 86 h 118"/>
                <a:gd name="T78" fmla="*/ 411 w 431"/>
                <a:gd name="T79" fmla="*/ 93 h 118"/>
                <a:gd name="T80" fmla="*/ 411 w 431"/>
                <a:gd name="T81" fmla="*/ 99 h 118"/>
                <a:gd name="T82" fmla="*/ 387 w 431"/>
                <a:gd name="T83" fmla="*/ 93 h 118"/>
                <a:gd name="T84" fmla="*/ 364 w 431"/>
                <a:gd name="T85" fmla="*/ 90 h 118"/>
                <a:gd name="T86" fmla="*/ 339 w 431"/>
                <a:gd name="T87" fmla="*/ 87 h 118"/>
                <a:gd name="T88" fmla="*/ 314 w 431"/>
                <a:gd name="T89" fmla="*/ 86 h 118"/>
                <a:gd name="T90" fmla="*/ 288 w 431"/>
                <a:gd name="T91" fmla="*/ 86 h 118"/>
                <a:gd name="T92" fmla="*/ 262 w 431"/>
                <a:gd name="T93" fmla="*/ 86 h 118"/>
                <a:gd name="T94" fmla="*/ 237 w 431"/>
                <a:gd name="T95" fmla="*/ 88 h 118"/>
                <a:gd name="T96" fmla="*/ 210 w 431"/>
                <a:gd name="T97" fmla="*/ 90 h 118"/>
                <a:gd name="T98" fmla="*/ 158 w 431"/>
                <a:gd name="T99" fmla="*/ 97 h 118"/>
                <a:gd name="T100" fmla="*/ 108 w 431"/>
                <a:gd name="T101" fmla="*/ 104 h 118"/>
                <a:gd name="T102" fmla="*/ 60 w 431"/>
                <a:gd name="T103" fmla="*/ 111 h 118"/>
                <a:gd name="T104" fmla="*/ 15 w 431"/>
                <a:gd name="T10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1" h="118">
                  <a:moveTo>
                    <a:pt x="15" y="118"/>
                  </a:moveTo>
                  <a:lnTo>
                    <a:pt x="8" y="104"/>
                  </a:lnTo>
                  <a:lnTo>
                    <a:pt x="2" y="91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3" y="58"/>
                  </a:lnTo>
                  <a:lnTo>
                    <a:pt x="8" y="49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5" y="26"/>
                  </a:lnTo>
                  <a:lnTo>
                    <a:pt x="47" y="21"/>
                  </a:lnTo>
                  <a:lnTo>
                    <a:pt x="60" y="15"/>
                  </a:lnTo>
                  <a:lnTo>
                    <a:pt x="76" y="12"/>
                  </a:lnTo>
                  <a:lnTo>
                    <a:pt x="93" y="8"/>
                  </a:lnTo>
                  <a:lnTo>
                    <a:pt x="110" y="5"/>
                  </a:lnTo>
                  <a:lnTo>
                    <a:pt x="129" y="3"/>
                  </a:lnTo>
                  <a:lnTo>
                    <a:pt x="148" y="1"/>
                  </a:lnTo>
                  <a:lnTo>
                    <a:pt x="167" y="0"/>
                  </a:lnTo>
                  <a:lnTo>
                    <a:pt x="187" y="0"/>
                  </a:lnTo>
                  <a:lnTo>
                    <a:pt x="207" y="0"/>
                  </a:lnTo>
                  <a:lnTo>
                    <a:pt x="229" y="1"/>
                  </a:lnTo>
                  <a:lnTo>
                    <a:pt x="269" y="5"/>
                  </a:lnTo>
                  <a:lnTo>
                    <a:pt x="309" y="10"/>
                  </a:lnTo>
                  <a:lnTo>
                    <a:pt x="328" y="14"/>
                  </a:lnTo>
                  <a:lnTo>
                    <a:pt x="346" y="17"/>
                  </a:lnTo>
                  <a:lnTo>
                    <a:pt x="362" y="22"/>
                  </a:lnTo>
                  <a:lnTo>
                    <a:pt x="378" y="26"/>
                  </a:lnTo>
                  <a:lnTo>
                    <a:pt x="393" y="31"/>
                  </a:lnTo>
                  <a:lnTo>
                    <a:pt x="406" y="35"/>
                  </a:lnTo>
                  <a:lnTo>
                    <a:pt x="419" y="41"/>
                  </a:lnTo>
                  <a:lnTo>
                    <a:pt x="429" y="46"/>
                  </a:lnTo>
                  <a:lnTo>
                    <a:pt x="430" y="49"/>
                  </a:lnTo>
                  <a:lnTo>
                    <a:pt x="431" y="51"/>
                  </a:lnTo>
                  <a:lnTo>
                    <a:pt x="431" y="53"/>
                  </a:lnTo>
                  <a:lnTo>
                    <a:pt x="431" y="56"/>
                  </a:lnTo>
                  <a:lnTo>
                    <a:pt x="428" y="63"/>
                  </a:lnTo>
                  <a:lnTo>
                    <a:pt x="423" y="70"/>
                  </a:lnTo>
                  <a:lnTo>
                    <a:pt x="419" y="78"/>
                  </a:lnTo>
                  <a:lnTo>
                    <a:pt x="414" y="86"/>
                  </a:lnTo>
                  <a:lnTo>
                    <a:pt x="411" y="93"/>
                  </a:lnTo>
                  <a:lnTo>
                    <a:pt x="411" y="99"/>
                  </a:lnTo>
                  <a:lnTo>
                    <a:pt x="387" y="93"/>
                  </a:lnTo>
                  <a:lnTo>
                    <a:pt x="364" y="90"/>
                  </a:lnTo>
                  <a:lnTo>
                    <a:pt x="339" y="87"/>
                  </a:lnTo>
                  <a:lnTo>
                    <a:pt x="314" y="86"/>
                  </a:lnTo>
                  <a:lnTo>
                    <a:pt x="288" y="86"/>
                  </a:lnTo>
                  <a:lnTo>
                    <a:pt x="262" y="86"/>
                  </a:lnTo>
                  <a:lnTo>
                    <a:pt x="237" y="88"/>
                  </a:lnTo>
                  <a:lnTo>
                    <a:pt x="210" y="90"/>
                  </a:lnTo>
                  <a:lnTo>
                    <a:pt x="158" y="97"/>
                  </a:lnTo>
                  <a:lnTo>
                    <a:pt x="108" y="104"/>
                  </a:lnTo>
                  <a:lnTo>
                    <a:pt x="60" y="111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65" name="Freeform 173"/>
            <p:cNvSpPr>
              <a:spLocks/>
            </p:cNvSpPr>
            <p:nvPr/>
          </p:nvSpPr>
          <p:spPr bwMode="auto">
            <a:xfrm>
              <a:off x="3032" y="1235"/>
              <a:ext cx="108" cy="30"/>
            </a:xfrm>
            <a:custGeom>
              <a:avLst/>
              <a:gdLst>
                <a:gd name="T0" fmla="*/ 15 w 431"/>
                <a:gd name="T1" fmla="*/ 118 h 118"/>
                <a:gd name="T2" fmla="*/ 8 w 431"/>
                <a:gd name="T3" fmla="*/ 104 h 118"/>
                <a:gd name="T4" fmla="*/ 2 w 431"/>
                <a:gd name="T5" fmla="*/ 91 h 118"/>
                <a:gd name="T6" fmla="*/ 0 w 431"/>
                <a:gd name="T7" fmla="*/ 79 h 118"/>
                <a:gd name="T8" fmla="*/ 0 w 431"/>
                <a:gd name="T9" fmla="*/ 68 h 118"/>
                <a:gd name="T10" fmla="*/ 3 w 431"/>
                <a:gd name="T11" fmla="*/ 58 h 118"/>
                <a:gd name="T12" fmla="*/ 8 w 431"/>
                <a:gd name="T13" fmla="*/ 49 h 118"/>
                <a:gd name="T14" fmla="*/ 14 w 431"/>
                <a:gd name="T15" fmla="*/ 41 h 118"/>
                <a:gd name="T16" fmla="*/ 23 w 431"/>
                <a:gd name="T17" fmla="*/ 33 h 118"/>
                <a:gd name="T18" fmla="*/ 35 w 431"/>
                <a:gd name="T19" fmla="*/ 26 h 118"/>
                <a:gd name="T20" fmla="*/ 47 w 431"/>
                <a:gd name="T21" fmla="*/ 21 h 118"/>
                <a:gd name="T22" fmla="*/ 60 w 431"/>
                <a:gd name="T23" fmla="*/ 15 h 118"/>
                <a:gd name="T24" fmla="*/ 76 w 431"/>
                <a:gd name="T25" fmla="*/ 12 h 118"/>
                <a:gd name="T26" fmla="*/ 93 w 431"/>
                <a:gd name="T27" fmla="*/ 8 h 118"/>
                <a:gd name="T28" fmla="*/ 110 w 431"/>
                <a:gd name="T29" fmla="*/ 5 h 118"/>
                <a:gd name="T30" fmla="*/ 129 w 431"/>
                <a:gd name="T31" fmla="*/ 3 h 118"/>
                <a:gd name="T32" fmla="*/ 148 w 431"/>
                <a:gd name="T33" fmla="*/ 1 h 118"/>
                <a:gd name="T34" fmla="*/ 167 w 431"/>
                <a:gd name="T35" fmla="*/ 0 h 118"/>
                <a:gd name="T36" fmla="*/ 187 w 431"/>
                <a:gd name="T37" fmla="*/ 0 h 118"/>
                <a:gd name="T38" fmla="*/ 207 w 431"/>
                <a:gd name="T39" fmla="*/ 0 h 118"/>
                <a:gd name="T40" fmla="*/ 229 w 431"/>
                <a:gd name="T41" fmla="*/ 1 h 118"/>
                <a:gd name="T42" fmla="*/ 269 w 431"/>
                <a:gd name="T43" fmla="*/ 5 h 118"/>
                <a:gd name="T44" fmla="*/ 309 w 431"/>
                <a:gd name="T45" fmla="*/ 10 h 118"/>
                <a:gd name="T46" fmla="*/ 328 w 431"/>
                <a:gd name="T47" fmla="*/ 14 h 118"/>
                <a:gd name="T48" fmla="*/ 346 w 431"/>
                <a:gd name="T49" fmla="*/ 17 h 118"/>
                <a:gd name="T50" fmla="*/ 362 w 431"/>
                <a:gd name="T51" fmla="*/ 22 h 118"/>
                <a:gd name="T52" fmla="*/ 378 w 431"/>
                <a:gd name="T53" fmla="*/ 26 h 118"/>
                <a:gd name="T54" fmla="*/ 393 w 431"/>
                <a:gd name="T55" fmla="*/ 31 h 118"/>
                <a:gd name="T56" fmla="*/ 406 w 431"/>
                <a:gd name="T57" fmla="*/ 35 h 118"/>
                <a:gd name="T58" fmla="*/ 419 w 431"/>
                <a:gd name="T59" fmla="*/ 41 h 118"/>
                <a:gd name="T60" fmla="*/ 429 w 431"/>
                <a:gd name="T61" fmla="*/ 46 h 118"/>
                <a:gd name="T62" fmla="*/ 430 w 431"/>
                <a:gd name="T63" fmla="*/ 49 h 118"/>
                <a:gd name="T64" fmla="*/ 431 w 431"/>
                <a:gd name="T65" fmla="*/ 51 h 118"/>
                <a:gd name="T66" fmla="*/ 431 w 431"/>
                <a:gd name="T67" fmla="*/ 53 h 118"/>
                <a:gd name="T68" fmla="*/ 431 w 431"/>
                <a:gd name="T69" fmla="*/ 56 h 118"/>
                <a:gd name="T70" fmla="*/ 428 w 431"/>
                <a:gd name="T71" fmla="*/ 63 h 118"/>
                <a:gd name="T72" fmla="*/ 423 w 431"/>
                <a:gd name="T73" fmla="*/ 70 h 118"/>
                <a:gd name="T74" fmla="*/ 419 w 431"/>
                <a:gd name="T75" fmla="*/ 78 h 118"/>
                <a:gd name="T76" fmla="*/ 414 w 431"/>
                <a:gd name="T77" fmla="*/ 86 h 118"/>
                <a:gd name="T78" fmla="*/ 411 w 431"/>
                <a:gd name="T79" fmla="*/ 93 h 118"/>
                <a:gd name="T80" fmla="*/ 411 w 431"/>
                <a:gd name="T81" fmla="*/ 99 h 118"/>
                <a:gd name="T82" fmla="*/ 387 w 431"/>
                <a:gd name="T83" fmla="*/ 93 h 118"/>
                <a:gd name="T84" fmla="*/ 364 w 431"/>
                <a:gd name="T85" fmla="*/ 90 h 118"/>
                <a:gd name="T86" fmla="*/ 339 w 431"/>
                <a:gd name="T87" fmla="*/ 87 h 118"/>
                <a:gd name="T88" fmla="*/ 314 w 431"/>
                <a:gd name="T89" fmla="*/ 86 h 118"/>
                <a:gd name="T90" fmla="*/ 288 w 431"/>
                <a:gd name="T91" fmla="*/ 86 h 118"/>
                <a:gd name="T92" fmla="*/ 262 w 431"/>
                <a:gd name="T93" fmla="*/ 86 h 118"/>
                <a:gd name="T94" fmla="*/ 237 w 431"/>
                <a:gd name="T95" fmla="*/ 88 h 118"/>
                <a:gd name="T96" fmla="*/ 210 w 431"/>
                <a:gd name="T97" fmla="*/ 90 h 118"/>
                <a:gd name="T98" fmla="*/ 158 w 431"/>
                <a:gd name="T99" fmla="*/ 97 h 118"/>
                <a:gd name="T100" fmla="*/ 108 w 431"/>
                <a:gd name="T101" fmla="*/ 104 h 118"/>
                <a:gd name="T102" fmla="*/ 60 w 431"/>
                <a:gd name="T103" fmla="*/ 111 h 118"/>
                <a:gd name="T104" fmla="*/ 15 w 431"/>
                <a:gd name="T10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1" h="118">
                  <a:moveTo>
                    <a:pt x="15" y="118"/>
                  </a:moveTo>
                  <a:lnTo>
                    <a:pt x="8" y="104"/>
                  </a:lnTo>
                  <a:lnTo>
                    <a:pt x="2" y="91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3" y="58"/>
                  </a:lnTo>
                  <a:lnTo>
                    <a:pt x="8" y="49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5" y="26"/>
                  </a:lnTo>
                  <a:lnTo>
                    <a:pt x="47" y="21"/>
                  </a:lnTo>
                  <a:lnTo>
                    <a:pt x="60" y="15"/>
                  </a:lnTo>
                  <a:lnTo>
                    <a:pt x="76" y="12"/>
                  </a:lnTo>
                  <a:lnTo>
                    <a:pt x="93" y="8"/>
                  </a:lnTo>
                  <a:lnTo>
                    <a:pt x="110" y="5"/>
                  </a:lnTo>
                  <a:lnTo>
                    <a:pt x="129" y="3"/>
                  </a:lnTo>
                  <a:lnTo>
                    <a:pt x="148" y="1"/>
                  </a:lnTo>
                  <a:lnTo>
                    <a:pt x="167" y="0"/>
                  </a:lnTo>
                  <a:lnTo>
                    <a:pt x="187" y="0"/>
                  </a:lnTo>
                  <a:lnTo>
                    <a:pt x="207" y="0"/>
                  </a:lnTo>
                  <a:lnTo>
                    <a:pt x="229" y="1"/>
                  </a:lnTo>
                  <a:lnTo>
                    <a:pt x="269" y="5"/>
                  </a:lnTo>
                  <a:lnTo>
                    <a:pt x="309" y="10"/>
                  </a:lnTo>
                  <a:lnTo>
                    <a:pt x="328" y="14"/>
                  </a:lnTo>
                  <a:lnTo>
                    <a:pt x="346" y="17"/>
                  </a:lnTo>
                  <a:lnTo>
                    <a:pt x="362" y="22"/>
                  </a:lnTo>
                  <a:lnTo>
                    <a:pt x="378" y="26"/>
                  </a:lnTo>
                  <a:lnTo>
                    <a:pt x="393" y="31"/>
                  </a:lnTo>
                  <a:lnTo>
                    <a:pt x="406" y="35"/>
                  </a:lnTo>
                  <a:lnTo>
                    <a:pt x="419" y="41"/>
                  </a:lnTo>
                  <a:lnTo>
                    <a:pt x="429" y="46"/>
                  </a:lnTo>
                  <a:lnTo>
                    <a:pt x="430" y="49"/>
                  </a:lnTo>
                  <a:lnTo>
                    <a:pt x="431" y="51"/>
                  </a:lnTo>
                  <a:lnTo>
                    <a:pt x="431" y="53"/>
                  </a:lnTo>
                  <a:lnTo>
                    <a:pt x="431" y="56"/>
                  </a:lnTo>
                  <a:lnTo>
                    <a:pt x="428" y="63"/>
                  </a:lnTo>
                  <a:lnTo>
                    <a:pt x="423" y="70"/>
                  </a:lnTo>
                  <a:lnTo>
                    <a:pt x="419" y="78"/>
                  </a:lnTo>
                  <a:lnTo>
                    <a:pt x="414" y="86"/>
                  </a:lnTo>
                  <a:lnTo>
                    <a:pt x="411" y="93"/>
                  </a:lnTo>
                  <a:lnTo>
                    <a:pt x="411" y="99"/>
                  </a:lnTo>
                  <a:lnTo>
                    <a:pt x="387" y="93"/>
                  </a:lnTo>
                  <a:lnTo>
                    <a:pt x="364" y="90"/>
                  </a:lnTo>
                  <a:lnTo>
                    <a:pt x="339" y="87"/>
                  </a:lnTo>
                  <a:lnTo>
                    <a:pt x="314" y="86"/>
                  </a:lnTo>
                  <a:lnTo>
                    <a:pt x="288" y="86"/>
                  </a:lnTo>
                  <a:lnTo>
                    <a:pt x="262" y="86"/>
                  </a:lnTo>
                  <a:lnTo>
                    <a:pt x="237" y="88"/>
                  </a:lnTo>
                  <a:lnTo>
                    <a:pt x="210" y="90"/>
                  </a:lnTo>
                  <a:lnTo>
                    <a:pt x="158" y="97"/>
                  </a:lnTo>
                  <a:lnTo>
                    <a:pt x="108" y="104"/>
                  </a:lnTo>
                  <a:lnTo>
                    <a:pt x="60" y="111"/>
                  </a:lnTo>
                  <a:lnTo>
                    <a:pt x="15" y="118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66" name="Freeform 174"/>
            <p:cNvSpPr>
              <a:spLocks/>
            </p:cNvSpPr>
            <p:nvPr/>
          </p:nvSpPr>
          <p:spPr bwMode="auto">
            <a:xfrm>
              <a:off x="3919" y="1232"/>
              <a:ext cx="87" cy="28"/>
            </a:xfrm>
            <a:custGeom>
              <a:avLst/>
              <a:gdLst>
                <a:gd name="T0" fmla="*/ 129 w 348"/>
                <a:gd name="T1" fmla="*/ 111 h 111"/>
                <a:gd name="T2" fmla="*/ 82 w 348"/>
                <a:gd name="T3" fmla="*/ 105 h 111"/>
                <a:gd name="T4" fmla="*/ 38 w 348"/>
                <a:gd name="T5" fmla="*/ 101 h 111"/>
                <a:gd name="T6" fmla="*/ 28 w 348"/>
                <a:gd name="T7" fmla="*/ 100 h 111"/>
                <a:gd name="T8" fmla="*/ 20 w 348"/>
                <a:gd name="T9" fmla="*/ 96 h 111"/>
                <a:gd name="T10" fmla="*/ 12 w 348"/>
                <a:gd name="T11" fmla="*/ 94 h 111"/>
                <a:gd name="T12" fmla="*/ 7 w 348"/>
                <a:gd name="T13" fmla="*/ 90 h 111"/>
                <a:gd name="T14" fmla="*/ 3 w 348"/>
                <a:gd name="T15" fmla="*/ 85 h 111"/>
                <a:gd name="T16" fmla="*/ 1 w 348"/>
                <a:gd name="T17" fmla="*/ 80 h 111"/>
                <a:gd name="T18" fmla="*/ 0 w 348"/>
                <a:gd name="T19" fmla="*/ 73 h 111"/>
                <a:gd name="T20" fmla="*/ 2 w 348"/>
                <a:gd name="T21" fmla="*/ 64 h 111"/>
                <a:gd name="T22" fmla="*/ 6 w 348"/>
                <a:gd name="T23" fmla="*/ 55 h 111"/>
                <a:gd name="T24" fmla="*/ 10 w 348"/>
                <a:gd name="T25" fmla="*/ 46 h 111"/>
                <a:gd name="T26" fmla="*/ 16 w 348"/>
                <a:gd name="T27" fmla="*/ 39 h 111"/>
                <a:gd name="T28" fmla="*/ 22 w 348"/>
                <a:gd name="T29" fmla="*/ 31 h 111"/>
                <a:gd name="T30" fmla="*/ 29 w 348"/>
                <a:gd name="T31" fmla="*/ 26 h 111"/>
                <a:gd name="T32" fmla="*/ 37 w 348"/>
                <a:gd name="T33" fmla="*/ 20 h 111"/>
                <a:gd name="T34" fmla="*/ 46 w 348"/>
                <a:gd name="T35" fmla="*/ 16 h 111"/>
                <a:gd name="T36" fmla="*/ 55 w 348"/>
                <a:gd name="T37" fmla="*/ 11 h 111"/>
                <a:gd name="T38" fmla="*/ 65 w 348"/>
                <a:gd name="T39" fmla="*/ 8 h 111"/>
                <a:gd name="T40" fmla="*/ 75 w 348"/>
                <a:gd name="T41" fmla="*/ 6 h 111"/>
                <a:gd name="T42" fmla="*/ 85 w 348"/>
                <a:gd name="T43" fmla="*/ 3 h 111"/>
                <a:gd name="T44" fmla="*/ 97 w 348"/>
                <a:gd name="T45" fmla="*/ 1 h 111"/>
                <a:gd name="T46" fmla="*/ 120 w 348"/>
                <a:gd name="T47" fmla="*/ 0 h 111"/>
                <a:gd name="T48" fmla="*/ 145 w 348"/>
                <a:gd name="T49" fmla="*/ 0 h 111"/>
                <a:gd name="T50" fmla="*/ 171 w 348"/>
                <a:gd name="T51" fmla="*/ 2 h 111"/>
                <a:gd name="T52" fmla="*/ 196 w 348"/>
                <a:gd name="T53" fmla="*/ 7 h 111"/>
                <a:gd name="T54" fmla="*/ 222 w 348"/>
                <a:gd name="T55" fmla="*/ 11 h 111"/>
                <a:gd name="T56" fmla="*/ 248 w 348"/>
                <a:gd name="T57" fmla="*/ 18 h 111"/>
                <a:gd name="T58" fmla="*/ 273 w 348"/>
                <a:gd name="T59" fmla="*/ 26 h 111"/>
                <a:gd name="T60" fmla="*/ 296 w 348"/>
                <a:gd name="T61" fmla="*/ 35 h 111"/>
                <a:gd name="T62" fmla="*/ 318 w 348"/>
                <a:gd name="T63" fmla="*/ 45 h 111"/>
                <a:gd name="T64" fmla="*/ 338 w 348"/>
                <a:gd name="T65" fmla="*/ 55 h 111"/>
                <a:gd name="T66" fmla="*/ 341 w 348"/>
                <a:gd name="T67" fmla="*/ 58 h 111"/>
                <a:gd name="T68" fmla="*/ 345 w 348"/>
                <a:gd name="T69" fmla="*/ 63 h 111"/>
                <a:gd name="T70" fmla="*/ 347 w 348"/>
                <a:gd name="T71" fmla="*/ 70 h 111"/>
                <a:gd name="T72" fmla="*/ 348 w 348"/>
                <a:gd name="T73" fmla="*/ 77 h 111"/>
                <a:gd name="T74" fmla="*/ 348 w 348"/>
                <a:gd name="T75" fmla="*/ 84 h 111"/>
                <a:gd name="T76" fmla="*/ 347 w 348"/>
                <a:gd name="T77" fmla="*/ 91 h 111"/>
                <a:gd name="T78" fmla="*/ 347 w 348"/>
                <a:gd name="T79" fmla="*/ 94 h 111"/>
                <a:gd name="T80" fmla="*/ 345 w 348"/>
                <a:gd name="T81" fmla="*/ 96 h 111"/>
                <a:gd name="T82" fmla="*/ 344 w 348"/>
                <a:gd name="T83" fmla="*/ 98 h 111"/>
                <a:gd name="T84" fmla="*/ 341 w 348"/>
                <a:gd name="T85" fmla="*/ 99 h 111"/>
                <a:gd name="T86" fmla="*/ 329 w 348"/>
                <a:gd name="T87" fmla="*/ 102 h 111"/>
                <a:gd name="T88" fmla="*/ 317 w 348"/>
                <a:gd name="T89" fmla="*/ 104 h 111"/>
                <a:gd name="T90" fmla="*/ 303 w 348"/>
                <a:gd name="T91" fmla="*/ 105 h 111"/>
                <a:gd name="T92" fmla="*/ 290 w 348"/>
                <a:gd name="T93" fmla="*/ 107 h 111"/>
                <a:gd name="T94" fmla="*/ 264 w 348"/>
                <a:gd name="T95" fmla="*/ 109 h 111"/>
                <a:gd name="T96" fmla="*/ 236 w 348"/>
                <a:gd name="T97" fmla="*/ 109 h 111"/>
                <a:gd name="T98" fmla="*/ 209 w 348"/>
                <a:gd name="T99" fmla="*/ 109 h 111"/>
                <a:gd name="T100" fmla="*/ 182 w 348"/>
                <a:gd name="T101" fmla="*/ 109 h 111"/>
                <a:gd name="T102" fmla="*/ 155 w 348"/>
                <a:gd name="T103" fmla="*/ 110 h 111"/>
                <a:gd name="T104" fmla="*/ 129 w 348"/>
                <a:gd name="T10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8" h="111">
                  <a:moveTo>
                    <a:pt x="129" y="111"/>
                  </a:moveTo>
                  <a:lnTo>
                    <a:pt x="82" y="105"/>
                  </a:lnTo>
                  <a:lnTo>
                    <a:pt x="38" y="101"/>
                  </a:lnTo>
                  <a:lnTo>
                    <a:pt x="28" y="100"/>
                  </a:lnTo>
                  <a:lnTo>
                    <a:pt x="20" y="96"/>
                  </a:lnTo>
                  <a:lnTo>
                    <a:pt x="12" y="94"/>
                  </a:lnTo>
                  <a:lnTo>
                    <a:pt x="7" y="90"/>
                  </a:lnTo>
                  <a:lnTo>
                    <a:pt x="3" y="85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6" y="55"/>
                  </a:lnTo>
                  <a:lnTo>
                    <a:pt x="10" y="46"/>
                  </a:lnTo>
                  <a:lnTo>
                    <a:pt x="16" y="39"/>
                  </a:lnTo>
                  <a:lnTo>
                    <a:pt x="22" y="31"/>
                  </a:lnTo>
                  <a:lnTo>
                    <a:pt x="29" y="26"/>
                  </a:lnTo>
                  <a:lnTo>
                    <a:pt x="37" y="20"/>
                  </a:lnTo>
                  <a:lnTo>
                    <a:pt x="46" y="16"/>
                  </a:lnTo>
                  <a:lnTo>
                    <a:pt x="55" y="11"/>
                  </a:lnTo>
                  <a:lnTo>
                    <a:pt x="65" y="8"/>
                  </a:lnTo>
                  <a:lnTo>
                    <a:pt x="75" y="6"/>
                  </a:lnTo>
                  <a:lnTo>
                    <a:pt x="85" y="3"/>
                  </a:lnTo>
                  <a:lnTo>
                    <a:pt x="97" y="1"/>
                  </a:lnTo>
                  <a:lnTo>
                    <a:pt x="120" y="0"/>
                  </a:lnTo>
                  <a:lnTo>
                    <a:pt x="145" y="0"/>
                  </a:lnTo>
                  <a:lnTo>
                    <a:pt x="171" y="2"/>
                  </a:lnTo>
                  <a:lnTo>
                    <a:pt x="196" y="7"/>
                  </a:lnTo>
                  <a:lnTo>
                    <a:pt x="222" y="11"/>
                  </a:lnTo>
                  <a:lnTo>
                    <a:pt x="248" y="18"/>
                  </a:lnTo>
                  <a:lnTo>
                    <a:pt x="273" y="26"/>
                  </a:lnTo>
                  <a:lnTo>
                    <a:pt x="296" y="35"/>
                  </a:lnTo>
                  <a:lnTo>
                    <a:pt x="318" y="45"/>
                  </a:lnTo>
                  <a:lnTo>
                    <a:pt x="338" y="55"/>
                  </a:lnTo>
                  <a:lnTo>
                    <a:pt x="341" y="58"/>
                  </a:lnTo>
                  <a:lnTo>
                    <a:pt x="345" y="63"/>
                  </a:lnTo>
                  <a:lnTo>
                    <a:pt x="347" y="70"/>
                  </a:lnTo>
                  <a:lnTo>
                    <a:pt x="348" y="77"/>
                  </a:lnTo>
                  <a:lnTo>
                    <a:pt x="348" y="84"/>
                  </a:lnTo>
                  <a:lnTo>
                    <a:pt x="347" y="91"/>
                  </a:lnTo>
                  <a:lnTo>
                    <a:pt x="347" y="94"/>
                  </a:lnTo>
                  <a:lnTo>
                    <a:pt x="345" y="96"/>
                  </a:lnTo>
                  <a:lnTo>
                    <a:pt x="344" y="98"/>
                  </a:lnTo>
                  <a:lnTo>
                    <a:pt x="341" y="99"/>
                  </a:lnTo>
                  <a:lnTo>
                    <a:pt x="329" y="102"/>
                  </a:lnTo>
                  <a:lnTo>
                    <a:pt x="317" y="104"/>
                  </a:lnTo>
                  <a:lnTo>
                    <a:pt x="303" y="105"/>
                  </a:lnTo>
                  <a:lnTo>
                    <a:pt x="290" y="107"/>
                  </a:lnTo>
                  <a:lnTo>
                    <a:pt x="264" y="109"/>
                  </a:lnTo>
                  <a:lnTo>
                    <a:pt x="236" y="109"/>
                  </a:lnTo>
                  <a:lnTo>
                    <a:pt x="209" y="109"/>
                  </a:lnTo>
                  <a:lnTo>
                    <a:pt x="182" y="109"/>
                  </a:lnTo>
                  <a:lnTo>
                    <a:pt x="155" y="110"/>
                  </a:lnTo>
                  <a:lnTo>
                    <a:pt x="129" y="111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67" name="Freeform 175"/>
            <p:cNvSpPr>
              <a:spLocks/>
            </p:cNvSpPr>
            <p:nvPr/>
          </p:nvSpPr>
          <p:spPr bwMode="auto">
            <a:xfrm>
              <a:off x="3919" y="1232"/>
              <a:ext cx="87" cy="28"/>
            </a:xfrm>
            <a:custGeom>
              <a:avLst/>
              <a:gdLst>
                <a:gd name="T0" fmla="*/ 129 w 348"/>
                <a:gd name="T1" fmla="*/ 111 h 111"/>
                <a:gd name="T2" fmla="*/ 82 w 348"/>
                <a:gd name="T3" fmla="*/ 105 h 111"/>
                <a:gd name="T4" fmla="*/ 38 w 348"/>
                <a:gd name="T5" fmla="*/ 101 h 111"/>
                <a:gd name="T6" fmla="*/ 28 w 348"/>
                <a:gd name="T7" fmla="*/ 100 h 111"/>
                <a:gd name="T8" fmla="*/ 20 w 348"/>
                <a:gd name="T9" fmla="*/ 96 h 111"/>
                <a:gd name="T10" fmla="*/ 12 w 348"/>
                <a:gd name="T11" fmla="*/ 94 h 111"/>
                <a:gd name="T12" fmla="*/ 7 w 348"/>
                <a:gd name="T13" fmla="*/ 90 h 111"/>
                <a:gd name="T14" fmla="*/ 3 w 348"/>
                <a:gd name="T15" fmla="*/ 85 h 111"/>
                <a:gd name="T16" fmla="*/ 1 w 348"/>
                <a:gd name="T17" fmla="*/ 80 h 111"/>
                <a:gd name="T18" fmla="*/ 0 w 348"/>
                <a:gd name="T19" fmla="*/ 73 h 111"/>
                <a:gd name="T20" fmla="*/ 2 w 348"/>
                <a:gd name="T21" fmla="*/ 64 h 111"/>
                <a:gd name="T22" fmla="*/ 6 w 348"/>
                <a:gd name="T23" fmla="*/ 55 h 111"/>
                <a:gd name="T24" fmla="*/ 10 w 348"/>
                <a:gd name="T25" fmla="*/ 46 h 111"/>
                <a:gd name="T26" fmla="*/ 16 w 348"/>
                <a:gd name="T27" fmla="*/ 39 h 111"/>
                <a:gd name="T28" fmla="*/ 22 w 348"/>
                <a:gd name="T29" fmla="*/ 31 h 111"/>
                <a:gd name="T30" fmla="*/ 29 w 348"/>
                <a:gd name="T31" fmla="*/ 26 h 111"/>
                <a:gd name="T32" fmla="*/ 37 w 348"/>
                <a:gd name="T33" fmla="*/ 20 h 111"/>
                <a:gd name="T34" fmla="*/ 46 w 348"/>
                <a:gd name="T35" fmla="*/ 16 h 111"/>
                <a:gd name="T36" fmla="*/ 55 w 348"/>
                <a:gd name="T37" fmla="*/ 11 h 111"/>
                <a:gd name="T38" fmla="*/ 65 w 348"/>
                <a:gd name="T39" fmla="*/ 8 h 111"/>
                <a:gd name="T40" fmla="*/ 75 w 348"/>
                <a:gd name="T41" fmla="*/ 6 h 111"/>
                <a:gd name="T42" fmla="*/ 85 w 348"/>
                <a:gd name="T43" fmla="*/ 3 h 111"/>
                <a:gd name="T44" fmla="*/ 97 w 348"/>
                <a:gd name="T45" fmla="*/ 1 h 111"/>
                <a:gd name="T46" fmla="*/ 120 w 348"/>
                <a:gd name="T47" fmla="*/ 0 h 111"/>
                <a:gd name="T48" fmla="*/ 145 w 348"/>
                <a:gd name="T49" fmla="*/ 0 h 111"/>
                <a:gd name="T50" fmla="*/ 171 w 348"/>
                <a:gd name="T51" fmla="*/ 2 h 111"/>
                <a:gd name="T52" fmla="*/ 196 w 348"/>
                <a:gd name="T53" fmla="*/ 7 h 111"/>
                <a:gd name="T54" fmla="*/ 222 w 348"/>
                <a:gd name="T55" fmla="*/ 11 h 111"/>
                <a:gd name="T56" fmla="*/ 248 w 348"/>
                <a:gd name="T57" fmla="*/ 18 h 111"/>
                <a:gd name="T58" fmla="*/ 273 w 348"/>
                <a:gd name="T59" fmla="*/ 26 h 111"/>
                <a:gd name="T60" fmla="*/ 296 w 348"/>
                <a:gd name="T61" fmla="*/ 35 h 111"/>
                <a:gd name="T62" fmla="*/ 318 w 348"/>
                <a:gd name="T63" fmla="*/ 45 h 111"/>
                <a:gd name="T64" fmla="*/ 338 w 348"/>
                <a:gd name="T65" fmla="*/ 55 h 111"/>
                <a:gd name="T66" fmla="*/ 341 w 348"/>
                <a:gd name="T67" fmla="*/ 58 h 111"/>
                <a:gd name="T68" fmla="*/ 345 w 348"/>
                <a:gd name="T69" fmla="*/ 63 h 111"/>
                <a:gd name="T70" fmla="*/ 347 w 348"/>
                <a:gd name="T71" fmla="*/ 70 h 111"/>
                <a:gd name="T72" fmla="*/ 348 w 348"/>
                <a:gd name="T73" fmla="*/ 77 h 111"/>
                <a:gd name="T74" fmla="*/ 348 w 348"/>
                <a:gd name="T75" fmla="*/ 84 h 111"/>
                <a:gd name="T76" fmla="*/ 347 w 348"/>
                <a:gd name="T77" fmla="*/ 91 h 111"/>
                <a:gd name="T78" fmla="*/ 347 w 348"/>
                <a:gd name="T79" fmla="*/ 94 h 111"/>
                <a:gd name="T80" fmla="*/ 345 w 348"/>
                <a:gd name="T81" fmla="*/ 96 h 111"/>
                <a:gd name="T82" fmla="*/ 344 w 348"/>
                <a:gd name="T83" fmla="*/ 98 h 111"/>
                <a:gd name="T84" fmla="*/ 341 w 348"/>
                <a:gd name="T85" fmla="*/ 99 h 111"/>
                <a:gd name="T86" fmla="*/ 329 w 348"/>
                <a:gd name="T87" fmla="*/ 102 h 111"/>
                <a:gd name="T88" fmla="*/ 317 w 348"/>
                <a:gd name="T89" fmla="*/ 104 h 111"/>
                <a:gd name="T90" fmla="*/ 303 w 348"/>
                <a:gd name="T91" fmla="*/ 105 h 111"/>
                <a:gd name="T92" fmla="*/ 290 w 348"/>
                <a:gd name="T93" fmla="*/ 107 h 111"/>
                <a:gd name="T94" fmla="*/ 264 w 348"/>
                <a:gd name="T95" fmla="*/ 109 h 111"/>
                <a:gd name="T96" fmla="*/ 236 w 348"/>
                <a:gd name="T97" fmla="*/ 109 h 111"/>
                <a:gd name="T98" fmla="*/ 209 w 348"/>
                <a:gd name="T99" fmla="*/ 109 h 111"/>
                <a:gd name="T100" fmla="*/ 182 w 348"/>
                <a:gd name="T101" fmla="*/ 109 h 111"/>
                <a:gd name="T102" fmla="*/ 155 w 348"/>
                <a:gd name="T103" fmla="*/ 110 h 111"/>
                <a:gd name="T104" fmla="*/ 129 w 348"/>
                <a:gd name="T10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8" h="111">
                  <a:moveTo>
                    <a:pt x="129" y="111"/>
                  </a:moveTo>
                  <a:lnTo>
                    <a:pt x="82" y="105"/>
                  </a:lnTo>
                  <a:lnTo>
                    <a:pt x="38" y="101"/>
                  </a:lnTo>
                  <a:lnTo>
                    <a:pt x="28" y="100"/>
                  </a:lnTo>
                  <a:lnTo>
                    <a:pt x="20" y="96"/>
                  </a:lnTo>
                  <a:lnTo>
                    <a:pt x="12" y="94"/>
                  </a:lnTo>
                  <a:lnTo>
                    <a:pt x="7" y="90"/>
                  </a:lnTo>
                  <a:lnTo>
                    <a:pt x="3" y="85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6" y="55"/>
                  </a:lnTo>
                  <a:lnTo>
                    <a:pt x="10" y="46"/>
                  </a:lnTo>
                  <a:lnTo>
                    <a:pt x="16" y="39"/>
                  </a:lnTo>
                  <a:lnTo>
                    <a:pt x="22" y="31"/>
                  </a:lnTo>
                  <a:lnTo>
                    <a:pt x="29" y="26"/>
                  </a:lnTo>
                  <a:lnTo>
                    <a:pt x="37" y="20"/>
                  </a:lnTo>
                  <a:lnTo>
                    <a:pt x="46" y="16"/>
                  </a:lnTo>
                  <a:lnTo>
                    <a:pt x="55" y="11"/>
                  </a:lnTo>
                  <a:lnTo>
                    <a:pt x="65" y="8"/>
                  </a:lnTo>
                  <a:lnTo>
                    <a:pt x="75" y="6"/>
                  </a:lnTo>
                  <a:lnTo>
                    <a:pt x="85" y="3"/>
                  </a:lnTo>
                  <a:lnTo>
                    <a:pt x="97" y="1"/>
                  </a:lnTo>
                  <a:lnTo>
                    <a:pt x="120" y="0"/>
                  </a:lnTo>
                  <a:lnTo>
                    <a:pt x="145" y="0"/>
                  </a:lnTo>
                  <a:lnTo>
                    <a:pt x="171" y="2"/>
                  </a:lnTo>
                  <a:lnTo>
                    <a:pt x="196" y="7"/>
                  </a:lnTo>
                  <a:lnTo>
                    <a:pt x="222" y="11"/>
                  </a:lnTo>
                  <a:lnTo>
                    <a:pt x="248" y="18"/>
                  </a:lnTo>
                  <a:lnTo>
                    <a:pt x="273" y="26"/>
                  </a:lnTo>
                  <a:lnTo>
                    <a:pt x="296" y="35"/>
                  </a:lnTo>
                  <a:lnTo>
                    <a:pt x="318" y="45"/>
                  </a:lnTo>
                  <a:lnTo>
                    <a:pt x="338" y="55"/>
                  </a:lnTo>
                  <a:lnTo>
                    <a:pt x="341" y="58"/>
                  </a:lnTo>
                  <a:lnTo>
                    <a:pt x="345" y="63"/>
                  </a:lnTo>
                  <a:lnTo>
                    <a:pt x="347" y="70"/>
                  </a:lnTo>
                  <a:lnTo>
                    <a:pt x="348" y="77"/>
                  </a:lnTo>
                  <a:lnTo>
                    <a:pt x="348" y="84"/>
                  </a:lnTo>
                  <a:lnTo>
                    <a:pt x="347" y="91"/>
                  </a:lnTo>
                  <a:lnTo>
                    <a:pt x="347" y="94"/>
                  </a:lnTo>
                  <a:lnTo>
                    <a:pt x="345" y="96"/>
                  </a:lnTo>
                  <a:lnTo>
                    <a:pt x="344" y="98"/>
                  </a:lnTo>
                  <a:lnTo>
                    <a:pt x="341" y="99"/>
                  </a:lnTo>
                  <a:lnTo>
                    <a:pt x="329" y="102"/>
                  </a:lnTo>
                  <a:lnTo>
                    <a:pt x="317" y="104"/>
                  </a:lnTo>
                  <a:lnTo>
                    <a:pt x="303" y="105"/>
                  </a:lnTo>
                  <a:lnTo>
                    <a:pt x="290" y="107"/>
                  </a:lnTo>
                  <a:lnTo>
                    <a:pt x="264" y="109"/>
                  </a:lnTo>
                  <a:lnTo>
                    <a:pt x="236" y="109"/>
                  </a:lnTo>
                  <a:lnTo>
                    <a:pt x="209" y="109"/>
                  </a:lnTo>
                  <a:lnTo>
                    <a:pt x="182" y="109"/>
                  </a:lnTo>
                  <a:lnTo>
                    <a:pt x="155" y="110"/>
                  </a:lnTo>
                  <a:lnTo>
                    <a:pt x="129" y="11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68" name="Freeform 176"/>
            <p:cNvSpPr>
              <a:spLocks/>
            </p:cNvSpPr>
            <p:nvPr/>
          </p:nvSpPr>
          <p:spPr bwMode="auto">
            <a:xfrm>
              <a:off x="3779" y="1229"/>
              <a:ext cx="91" cy="36"/>
            </a:xfrm>
            <a:custGeom>
              <a:avLst/>
              <a:gdLst>
                <a:gd name="T0" fmla="*/ 1 w 366"/>
                <a:gd name="T1" fmla="*/ 88 h 142"/>
                <a:gd name="T2" fmla="*/ 4 w 366"/>
                <a:gd name="T3" fmla="*/ 76 h 142"/>
                <a:gd name="T4" fmla="*/ 9 w 366"/>
                <a:gd name="T5" fmla="*/ 64 h 142"/>
                <a:gd name="T6" fmla="*/ 14 w 366"/>
                <a:gd name="T7" fmla="*/ 53 h 142"/>
                <a:gd name="T8" fmla="*/ 20 w 366"/>
                <a:gd name="T9" fmla="*/ 43 h 142"/>
                <a:gd name="T10" fmla="*/ 25 w 366"/>
                <a:gd name="T11" fmla="*/ 36 h 142"/>
                <a:gd name="T12" fmla="*/ 33 w 366"/>
                <a:gd name="T13" fmla="*/ 28 h 142"/>
                <a:gd name="T14" fmla="*/ 41 w 366"/>
                <a:gd name="T15" fmla="*/ 22 h 142"/>
                <a:gd name="T16" fmla="*/ 49 w 366"/>
                <a:gd name="T17" fmla="*/ 16 h 142"/>
                <a:gd name="T18" fmla="*/ 58 w 366"/>
                <a:gd name="T19" fmla="*/ 12 h 142"/>
                <a:gd name="T20" fmla="*/ 67 w 366"/>
                <a:gd name="T21" fmla="*/ 7 h 142"/>
                <a:gd name="T22" fmla="*/ 77 w 366"/>
                <a:gd name="T23" fmla="*/ 5 h 142"/>
                <a:gd name="T24" fmla="*/ 87 w 366"/>
                <a:gd name="T25" fmla="*/ 3 h 142"/>
                <a:gd name="T26" fmla="*/ 98 w 366"/>
                <a:gd name="T27" fmla="*/ 1 h 142"/>
                <a:gd name="T28" fmla="*/ 110 w 366"/>
                <a:gd name="T29" fmla="*/ 0 h 142"/>
                <a:gd name="T30" fmla="*/ 121 w 366"/>
                <a:gd name="T31" fmla="*/ 0 h 142"/>
                <a:gd name="T32" fmla="*/ 133 w 366"/>
                <a:gd name="T33" fmla="*/ 0 h 142"/>
                <a:gd name="T34" fmla="*/ 158 w 366"/>
                <a:gd name="T35" fmla="*/ 2 h 142"/>
                <a:gd name="T36" fmla="*/ 184 w 366"/>
                <a:gd name="T37" fmla="*/ 4 h 142"/>
                <a:gd name="T38" fmla="*/ 212 w 366"/>
                <a:gd name="T39" fmla="*/ 9 h 142"/>
                <a:gd name="T40" fmla="*/ 240 w 366"/>
                <a:gd name="T41" fmla="*/ 14 h 142"/>
                <a:gd name="T42" fmla="*/ 297 w 366"/>
                <a:gd name="T43" fmla="*/ 24 h 142"/>
                <a:gd name="T44" fmla="*/ 356 w 366"/>
                <a:gd name="T45" fmla="*/ 34 h 142"/>
                <a:gd name="T46" fmla="*/ 358 w 366"/>
                <a:gd name="T47" fmla="*/ 36 h 142"/>
                <a:gd name="T48" fmla="*/ 360 w 366"/>
                <a:gd name="T49" fmla="*/ 37 h 142"/>
                <a:gd name="T50" fmla="*/ 362 w 366"/>
                <a:gd name="T51" fmla="*/ 40 h 142"/>
                <a:gd name="T52" fmla="*/ 363 w 366"/>
                <a:gd name="T53" fmla="*/ 45 h 142"/>
                <a:gd name="T54" fmla="*/ 366 w 366"/>
                <a:gd name="T55" fmla="*/ 55 h 142"/>
                <a:gd name="T56" fmla="*/ 366 w 366"/>
                <a:gd name="T57" fmla="*/ 67 h 142"/>
                <a:gd name="T58" fmla="*/ 366 w 366"/>
                <a:gd name="T59" fmla="*/ 78 h 142"/>
                <a:gd name="T60" fmla="*/ 363 w 366"/>
                <a:gd name="T61" fmla="*/ 88 h 142"/>
                <a:gd name="T62" fmla="*/ 362 w 366"/>
                <a:gd name="T63" fmla="*/ 93 h 142"/>
                <a:gd name="T64" fmla="*/ 360 w 366"/>
                <a:gd name="T65" fmla="*/ 96 h 142"/>
                <a:gd name="T66" fmla="*/ 358 w 366"/>
                <a:gd name="T67" fmla="*/ 98 h 142"/>
                <a:gd name="T68" fmla="*/ 356 w 366"/>
                <a:gd name="T69" fmla="*/ 100 h 142"/>
                <a:gd name="T70" fmla="*/ 310 w 366"/>
                <a:gd name="T71" fmla="*/ 110 h 142"/>
                <a:gd name="T72" fmla="*/ 253 w 366"/>
                <a:gd name="T73" fmla="*/ 121 h 142"/>
                <a:gd name="T74" fmla="*/ 223 w 366"/>
                <a:gd name="T75" fmla="*/ 126 h 142"/>
                <a:gd name="T76" fmla="*/ 192 w 366"/>
                <a:gd name="T77" fmla="*/ 132 h 142"/>
                <a:gd name="T78" fmla="*/ 160 w 366"/>
                <a:gd name="T79" fmla="*/ 137 h 142"/>
                <a:gd name="T80" fmla="*/ 130 w 366"/>
                <a:gd name="T81" fmla="*/ 140 h 142"/>
                <a:gd name="T82" fmla="*/ 102 w 366"/>
                <a:gd name="T83" fmla="*/ 142 h 142"/>
                <a:gd name="T84" fmla="*/ 75 w 366"/>
                <a:gd name="T85" fmla="*/ 142 h 142"/>
                <a:gd name="T86" fmla="*/ 63 w 366"/>
                <a:gd name="T87" fmla="*/ 142 h 142"/>
                <a:gd name="T88" fmla="*/ 51 w 366"/>
                <a:gd name="T89" fmla="*/ 141 h 142"/>
                <a:gd name="T90" fmla="*/ 41 w 366"/>
                <a:gd name="T91" fmla="*/ 139 h 142"/>
                <a:gd name="T92" fmla="*/ 31 w 366"/>
                <a:gd name="T93" fmla="*/ 137 h 142"/>
                <a:gd name="T94" fmla="*/ 23 w 366"/>
                <a:gd name="T95" fmla="*/ 133 h 142"/>
                <a:gd name="T96" fmla="*/ 15 w 366"/>
                <a:gd name="T97" fmla="*/ 129 h 142"/>
                <a:gd name="T98" fmla="*/ 10 w 366"/>
                <a:gd name="T99" fmla="*/ 124 h 142"/>
                <a:gd name="T100" fmla="*/ 4 w 366"/>
                <a:gd name="T101" fmla="*/ 119 h 142"/>
                <a:gd name="T102" fmla="*/ 2 w 366"/>
                <a:gd name="T103" fmla="*/ 113 h 142"/>
                <a:gd name="T104" fmla="*/ 0 w 366"/>
                <a:gd name="T105" fmla="*/ 105 h 142"/>
                <a:gd name="T106" fmla="*/ 0 w 366"/>
                <a:gd name="T107" fmla="*/ 97 h 142"/>
                <a:gd name="T108" fmla="*/ 1 w 366"/>
                <a:gd name="T109" fmla="*/ 8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6" h="142">
                  <a:moveTo>
                    <a:pt x="1" y="88"/>
                  </a:moveTo>
                  <a:lnTo>
                    <a:pt x="4" y="76"/>
                  </a:lnTo>
                  <a:lnTo>
                    <a:pt x="9" y="64"/>
                  </a:lnTo>
                  <a:lnTo>
                    <a:pt x="14" y="53"/>
                  </a:lnTo>
                  <a:lnTo>
                    <a:pt x="20" y="43"/>
                  </a:lnTo>
                  <a:lnTo>
                    <a:pt x="25" y="36"/>
                  </a:lnTo>
                  <a:lnTo>
                    <a:pt x="33" y="28"/>
                  </a:lnTo>
                  <a:lnTo>
                    <a:pt x="41" y="22"/>
                  </a:lnTo>
                  <a:lnTo>
                    <a:pt x="49" y="16"/>
                  </a:lnTo>
                  <a:lnTo>
                    <a:pt x="58" y="12"/>
                  </a:lnTo>
                  <a:lnTo>
                    <a:pt x="67" y="7"/>
                  </a:lnTo>
                  <a:lnTo>
                    <a:pt x="77" y="5"/>
                  </a:lnTo>
                  <a:lnTo>
                    <a:pt x="87" y="3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58" y="2"/>
                  </a:lnTo>
                  <a:lnTo>
                    <a:pt x="184" y="4"/>
                  </a:lnTo>
                  <a:lnTo>
                    <a:pt x="212" y="9"/>
                  </a:lnTo>
                  <a:lnTo>
                    <a:pt x="240" y="14"/>
                  </a:lnTo>
                  <a:lnTo>
                    <a:pt x="297" y="24"/>
                  </a:lnTo>
                  <a:lnTo>
                    <a:pt x="356" y="34"/>
                  </a:lnTo>
                  <a:lnTo>
                    <a:pt x="358" y="36"/>
                  </a:lnTo>
                  <a:lnTo>
                    <a:pt x="360" y="37"/>
                  </a:lnTo>
                  <a:lnTo>
                    <a:pt x="362" y="40"/>
                  </a:lnTo>
                  <a:lnTo>
                    <a:pt x="363" y="45"/>
                  </a:lnTo>
                  <a:lnTo>
                    <a:pt x="366" y="55"/>
                  </a:lnTo>
                  <a:lnTo>
                    <a:pt x="366" y="67"/>
                  </a:lnTo>
                  <a:lnTo>
                    <a:pt x="366" y="78"/>
                  </a:lnTo>
                  <a:lnTo>
                    <a:pt x="363" y="88"/>
                  </a:lnTo>
                  <a:lnTo>
                    <a:pt x="362" y="93"/>
                  </a:lnTo>
                  <a:lnTo>
                    <a:pt x="360" y="96"/>
                  </a:lnTo>
                  <a:lnTo>
                    <a:pt x="358" y="98"/>
                  </a:lnTo>
                  <a:lnTo>
                    <a:pt x="356" y="100"/>
                  </a:lnTo>
                  <a:lnTo>
                    <a:pt x="310" y="110"/>
                  </a:lnTo>
                  <a:lnTo>
                    <a:pt x="253" y="121"/>
                  </a:lnTo>
                  <a:lnTo>
                    <a:pt x="223" y="126"/>
                  </a:lnTo>
                  <a:lnTo>
                    <a:pt x="192" y="132"/>
                  </a:lnTo>
                  <a:lnTo>
                    <a:pt x="160" y="137"/>
                  </a:lnTo>
                  <a:lnTo>
                    <a:pt x="130" y="140"/>
                  </a:lnTo>
                  <a:lnTo>
                    <a:pt x="102" y="142"/>
                  </a:lnTo>
                  <a:lnTo>
                    <a:pt x="75" y="142"/>
                  </a:lnTo>
                  <a:lnTo>
                    <a:pt x="63" y="142"/>
                  </a:lnTo>
                  <a:lnTo>
                    <a:pt x="51" y="141"/>
                  </a:lnTo>
                  <a:lnTo>
                    <a:pt x="41" y="139"/>
                  </a:lnTo>
                  <a:lnTo>
                    <a:pt x="31" y="137"/>
                  </a:lnTo>
                  <a:lnTo>
                    <a:pt x="23" y="133"/>
                  </a:lnTo>
                  <a:lnTo>
                    <a:pt x="15" y="129"/>
                  </a:lnTo>
                  <a:lnTo>
                    <a:pt x="10" y="124"/>
                  </a:lnTo>
                  <a:lnTo>
                    <a:pt x="4" y="119"/>
                  </a:lnTo>
                  <a:lnTo>
                    <a:pt x="2" y="113"/>
                  </a:lnTo>
                  <a:lnTo>
                    <a:pt x="0" y="105"/>
                  </a:lnTo>
                  <a:lnTo>
                    <a:pt x="0" y="97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C4C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69" name="Freeform 177"/>
            <p:cNvSpPr>
              <a:spLocks/>
            </p:cNvSpPr>
            <p:nvPr/>
          </p:nvSpPr>
          <p:spPr bwMode="auto">
            <a:xfrm>
              <a:off x="3779" y="1229"/>
              <a:ext cx="91" cy="36"/>
            </a:xfrm>
            <a:custGeom>
              <a:avLst/>
              <a:gdLst>
                <a:gd name="T0" fmla="*/ 1 w 366"/>
                <a:gd name="T1" fmla="*/ 88 h 142"/>
                <a:gd name="T2" fmla="*/ 4 w 366"/>
                <a:gd name="T3" fmla="*/ 76 h 142"/>
                <a:gd name="T4" fmla="*/ 9 w 366"/>
                <a:gd name="T5" fmla="*/ 64 h 142"/>
                <a:gd name="T6" fmla="*/ 14 w 366"/>
                <a:gd name="T7" fmla="*/ 53 h 142"/>
                <a:gd name="T8" fmla="*/ 20 w 366"/>
                <a:gd name="T9" fmla="*/ 43 h 142"/>
                <a:gd name="T10" fmla="*/ 25 w 366"/>
                <a:gd name="T11" fmla="*/ 36 h 142"/>
                <a:gd name="T12" fmla="*/ 33 w 366"/>
                <a:gd name="T13" fmla="*/ 28 h 142"/>
                <a:gd name="T14" fmla="*/ 41 w 366"/>
                <a:gd name="T15" fmla="*/ 22 h 142"/>
                <a:gd name="T16" fmla="*/ 49 w 366"/>
                <a:gd name="T17" fmla="*/ 16 h 142"/>
                <a:gd name="T18" fmla="*/ 58 w 366"/>
                <a:gd name="T19" fmla="*/ 12 h 142"/>
                <a:gd name="T20" fmla="*/ 67 w 366"/>
                <a:gd name="T21" fmla="*/ 7 h 142"/>
                <a:gd name="T22" fmla="*/ 77 w 366"/>
                <a:gd name="T23" fmla="*/ 5 h 142"/>
                <a:gd name="T24" fmla="*/ 87 w 366"/>
                <a:gd name="T25" fmla="*/ 3 h 142"/>
                <a:gd name="T26" fmla="*/ 98 w 366"/>
                <a:gd name="T27" fmla="*/ 1 h 142"/>
                <a:gd name="T28" fmla="*/ 110 w 366"/>
                <a:gd name="T29" fmla="*/ 0 h 142"/>
                <a:gd name="T30" fmla="*/ 121 w 366"/>
                <a:gd name="T31" fmla="*/ 0 h 142"/>
                <a:gd name="T32" fmla="*/ 133 w 366"/>
                <a:gd name="T33" fmla="*/ 0 h 142"/>
                <a:gd name="T34" fmla="*/ 158 w 366"/>
                <a:gd name="T35" fmla="*/ 2 h 142"/>
                <a:gd name="T36" fmla="*/ 184 w 366"/>
                <a:gd name="T37" fmla="*/ 4 h 142"/>
                <a:gd name="T38" fmla="*/ 212 w 366"/>
                <a:gd name="T39" fmla="*/ 9 h 142"/>
                <a:gd name="T40" fmla="*/ 240 w 366"/>
                <a:gd name="T41" fmla="*/ 14 h 142"/>
                <a:gd name="T42" fmla="*/ 297 w 366"/>
                <a:gd name="T43" fmla="*/ 24 h 142"/>
                <a:gd name="T44" fmla="*/ 356 w 366"/>
                <a:gd name="T45" fmla="*/ 34 h 142"/>
                <a:gd name="T46" fmla="*/ 358 w 366"/>
                <a:gd name="T47" fmla="*/ 36 h 142"/>
                <a:gd name="T48" fmla="*/ 360 w 366"/>
                <a:gd name="T49" fmla="*/ 37 h 142"/>
                <a:gd name="T50" fmla="*/ 362 w 366"/>
                <a:gd name="T51" fmla="*/ 40 h 142"/>
                <a:gd name="T52" fmla="*/ 363 w 366"/>
                <a:gd name="T53" fmla="*/ 45 h 142"/>
                <a:gd name="T54" fmla="*/ 366 w 366"/>
                <a:gd name="T55" fmla="*/ 55 h 142"/>
                <a:gd name="T56" fmla="*/ 366 w 366"/>
                <a:gd name="T57" fmla="*/ 67 h 142"/>
                <a:gd name="T58" fmla="*/ 366 w 366"/>
                <a:gd name="T59" fmla="*/ 78 h 142"/>
                <a:gd name="T60" fmla="*/ 363 w 366"/>
                <a:gd name="T61" fmla="*/ 88 h 142"/>
                <a:gd name="T62" fmla="*/ 362 w 366"/>
                <a:gd name="T63" fmla="*/ 93 h 142"/>
                <a:gd name="T64" fmla="*/ 360 w 366"/>
                <a:gd name="T65" fmla="*/ 96 h 142"/>
                <a:gd name="T66" fmla="*/ 358 w 366"/>
                <a:gd name="T67" fmla="*/ 98 h 142"/>
                <a:gd name="T68" fmla="*/ 356 w 366"/>
                <a:gd name="T69" fmla="*/ 100 h 142"/>
                <a:gd name="T70" fmla="*/ 310 w 366"/>
                <a:gd name="T71" fmla="*/ 110 h 142"/>
                <a:gd name="T72" fmla="*/ 253 w 366"/>
                <a:gd name="T73" fmla="*/ 121 h 142"/>
                <a:gd name="T74" fmla="*/ 223 w 366"/>
                <a:gd name="T75" fmla="*/ 126 h 142"/>
                <a:gd name="T76" fmla="*/ 192 w 366"/>
                <a:gd name="T77" fmla="*/ 132 h 142"/>
                <a:gd name="T78" fmla="*/ 160 w 366"/>
                <a:gd name="T79" fmla="*/ 137 h 142"/>
                <a:gd name="T80" fmla="*/ 130 w 366"/>
                <a:gd name="T81" fmla="*/ 140 h 142"/>
                <a:gd name="T82" fmla="*/ 102 w 366"/>
                <a:gd name="T83" fmla="*/ 142 h 142"/>
                <a:gd name="T84" fmla="*/ 75 w 366"/>
                <a:gd name="T85" fmla="*/ 142 h 142"/>
                <a:gd name="T86" fmla="*/ 63 w 366"/>
                <a:gd name="T87" fmla="*/ 142 h 142"/>
                <a:gd name="T88" fmla="*/ 51 w 366"/>
                <a:gd name="T89" fmla="*/ 141 h 142"/>
                <a:gd name="T90" fmla="*/ 41 w 366"/>
                <a:gd name="T91" fmla="*/ 139 h 142"/>
                <a:gd name="T92" fmla="*/ 31 w 366"/>
                <a:gd name="T93" fmla="*/ 137 h 142"/>
                <a:gd name="T94" fmla="*/ 23 w 366"/>
                <a:gd name="T95" fmla="*/ 133 h 142"/>
                <a:gd name="T96" fmla="*/ 15 w 366"/>
                <a:gd name="T97" fmla="*/ 129 h 142"/>
                <a:gd name="T98" fmla="*/ 10 w 366"/>
                <a:gd name="T99" fmla="*/ 124 h 142"/>
                <a:gd name="T100" fmla="*/ 4 w 366"/>
                <a:gd name="T101" fmla="*/ 119 h 142"/>
                <a:gd name="T102" fmla="*/ 2 w 366"/>
                <a:gd name="T103" fmla="*/ 113 h 142"/>
                <a:gd name="T104" fmla="*/ 0 w 366"/>
                <a:gd name="T105" fmla="*/ 105 h 142"/>
                <a:gd name="T106" fmla="*/ 0 w 366"/>
                <a:gd name="T107" fmla="*/ 97 h 142"/>
                <a:gd name="T108" fmla="*/ 1 w 366"/>
                <a:gd name="T109" fmla="*/ 8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6" h="142">
                  <a:moveTo>
                    <a:pt x="1" y="88"/>
                  </a:moveTo>
                  <a:lnTo>
                    <a:pt x="4" y="76"/>
                  </a:lnTo>
                  <a:lnTo>
                    <a:pt x="9" y="64"/>
                  </a:lnTo>
                  <a:lnTo>
                    <a:pt x="14" y="53"/>
                  </a:lnTo>
                  <a:lnTo>
                    <a:pt x="20" y="43"/>
                  </a:lnTo>
                  <a:lnTo>
                    <a:pt x="25" y="36"/>
                  </a:lnTo>
                  <a:lnTo>
                    <a:pt x="33" y="28"/>
                  </a:lnTo>
                  <a:lnTo>
                    <a:pt x="41" y="22"/>
                  </a:lnTo>
                  <a:lnTo>
                    <a:pt x="49" y="16"/>
                  </a:lnTo>
                  <a:lnTo>
                    <a:pt x="58" y="12"/>
                  </a:lnTo>
                  <a:lnTo>
                    <a:pt x="67" y="7"/>
                  </a:lnTo>
                  <a:lnTo>
                    <a:pt x="77" y="5"/>
                  </a:lnTo>
                  <a:lnTo>
                    <a:pt x="87" y="3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58" y="2"/>
                  </a:lnTo>
                  <a:lnTo>
                    <a:pt x="184" y="4"/>
                  </a:lnTo>
                  <a:lnTo>
                    <a:pt x="212" y="9"/>
                  </a:lnTo>
                  <a:lnTo>
                    <a:pt x="240" y="14"/>
                  </a:lnTo>
                  <a:lnTo>
                    <a:pt x="297" y="24"/>
                  </a:lnTo>
                  <a:lnTo>
                    <a:pt x="356" y="34"/>
                  </a:lnTo>
                  <a:lnTo>
                    <a:pt x="358" y="36"/>
                  </a:lnTo>
                  <a:lnTo>
                    <a:pt x="360" y="37"/>
                  </a:lnTo>
                  <a:lnTo>
                    <a:pt x="362" y="40"/>
                  </a:lnTo>
                  <a:lnTo>
                    <a:pt x="363" y="45"/>
                  </a:lnTo>
                  <a:lnTo>
                    <a:pt x="366" y="55"/>
                  </a:lnTo>
                  <a:lnTo>
                    <a:pt x="366" y="67"/>
                  </a:lnTo>
                  <a:lnTo>
                    <a:pt x="366" y="78"/>
                  </a:lnTo>
                  <a:lnTo>
                    <a:pt x="363" y="88"/>
                  </a:lnTo>
                  <a:lnTo>
                    <a:pt x="362" y="93"/>
                  </a:lnTo>
                  <a:lnTo>
                    <a:pt x="360" y="96"/>
                  </a:lnTo>
                  <a:lnTo>
                    <a:pt x="358" y="98"/>
                  </a:lnTo>
                  <a:lnTo>
                    <a:pt x="356" y="100"/>
                  </a:lnTo>
                  <a:lnTo>
                    <a:pt x="310" y="110"/>
                  </a:lnTo>
                  <a:lnTo>
                    <a:pt x="253" y="121"/>
                  </a:lnTo>
                  <a:lnTo>
                    <a:pt x="223" y="126"/>
                  </a:lnTo>
                  <a:lnTo>
                    <a:pt x="192" y="132"/>
                  </a:lnTo>
                  <a:lnTo>
                    <a:pt x="160" y="137"/>
                  </a:lnTo>
                  <a:lnTo>
                    <a:pt x="130" y="140"/>
                  </a:lnTo>
                  <a:lnTo>
                    <a:pt x="102" y="142"/>
                  </a:lnTo>
                  <a:lnTo>
                    <a:pt x="75" y="142"/>
                  </a:lnTo>
                  <a:lnTo>
                    <a:pt x="63" y="142"/>
                  </a:lnTo>
                  <a:lnTo>
                    <a:pt x="51" y="141"/>
                  </a:lnTo>
                  <a:lnTo>
                    <a:pt x="41" y="139"/>
                  </a:lnTo>
                  <a:lnTo>
                    <a:pt x="31" y="137"/>
                  </a:lnTo>
                  <a:lnTo>
                    <a:pt x="23" y="133"/>
                  </a:lnTo>
                  <a:lnTo>
                    <a:pt x="15" y="129"/>
                  </a:lnTo>
                  <a:lnTo>
                    <a:pt x="10" y="124"/>
                  </a:lnTo>
                  <a:lnTo>
                    <a:pt x="4" y="119"/>
                  </a:lnTo>
                  <a:lnTo>
                    <a:pt x="2" y="113"/>
                  </a:lnTo>
                  <a:lnTo>
                    <a:pt x="0" y="105"/>
                  </a:lnTo>
                  <a:lnTo>
                    <a:pt x="0" y="97"/>
                  </a:lnTo>
                  <a:lnTo>
                    <a:pt x="1" y="88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70" name="Freeform 178"/>
            <p:cNvSpPr>
              <a:spLocks/>
            </p:cNvSpPr>
            <p:nvPr/>
          </p:nvSpPr>
          <p:spPr bwMode="auto">
            <a:xfrm>
              <a:off x="2822" y="937"/>
              <a:ext cx="42" cy="5"/>
            </a:xfrm>
            <a:custGeom>
              <a:avLst/>
              <a:gdLst>
                <a:gd name="T0" fmla="*/ 0 w 167"/>
                <a:gd name="T1" fmla="*/ 21 h 21"/>
                <a:gd name="T2" fmla="*/ 0 w 167"/>
                <a:gd name="T3" fmla="*/ 10 h 21"/>
                <a:gd name="T4" fmla="*/ 0 w 167"/>
                <a:gd name="T5" fmla="*/ 0 h 21"/>
                <a:gd name="T6" fmla="*/ 38 w 167"/>
                <a:gd name="T7" fmla="*/ 1 h 21"/>
                <a:gd name="T8" fmla="*/ 78 w 167"/>
                <a:gd name="T9" fmla="*/ 2 h 21"/>
                <a:gd name="T10" fmla="*/ 118 w 167"/>
                <a:gd name="T11" fmla="*/ 3 h 21"/>
                <a:gd name="T12" fmla="*/ 158 w 167"/>
                <a:gd name="T13" fmla="*/ 4 h 21"/>
                <a:gd name="T14" fmla="*/ 162 w 167"/>
                <a:gd name="T15" fmla="*/ 9 h 21"/>
                <a:gd name="T16" fmla="*/ 167 w 167"/>
                <a:gd name="T17" fmla="*/ 16 h 21"/>
                <a:gd name="T18" fmla="*/ 126 w 167"/>
                <a:gd name="T19" fmla="*/ 17 h 21"/>
                <a:gd name="T20" fmla="*/ 83 w 167"/>
                <a:gd name="T21" fmla="*/ 18 h 21"/>
                <a:gd name="T22" fmla="*/ 41 w 167"/>
                <a:gd name="T23" fmla="*/ 19 h 21"/>
                <a:gd name="T24" fmla="*/ 0 w 167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8" y="1"/>
                  </a:lnTo>
                  <a:lnTo>
                    <a:pt x="78" y="2"/>
                  </a:lnTo>
                  <a:lnTo>
                    <a:pt x="118" y="3"/>
                  </a:lnTo>
                  <a:lnTo>
                    <a:pt x="158" y="4"/>
                  </a:lnTo>
                  <a:lnTo>
                    <a:pt x="162" y="9"/>
                  </a:lnTo>
                  <a:lnTo>
                    <a:pt x="167" y="16"/>
                  </a:lnTo>
                  <a:lnTo>
                    <a:pt x="126" y="17"/>
                  </a:lnTo>
                  <a:lnTo>
                    <a:pt x="83" y="18"/>
                  </a:lnTo>
                  <a:lnTo>
                    <a:pt x="41" y="1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71" name="Freeform 179"/>
            <p:cNvSpPr>
              <a:spLocks/>
            </p:cNvSpPr>
            <p:nvPr/>
          </p:nvSpPr>
          <p:spPr bwMode="auto">
            <a:xfrm>
              <a:off x="2822" y="937"/>
              <a:ext cx="42" cy="5"/>
            </a:xfrm>
            <a:custGeom>
              <a:avLst/>
              <a:gdLst>
                <a:gd name="T0" fmla="*/ 0 w 167"/>
                <a:gd name="T1" fmla="*/ 21 h 21"/>
                <a:gd name="T2" fmla="*/ 0 w 167"/>
                <a:gd name="T3" fmla="*/ 10 h 21"/>
                <a:gd name="T4" fmla="*/ 0 w 167"/>
                <a:gd name="T5" fmla="*/ 0 h 21"/>
                <a:gd name="T6" fmla="*/ 38 w 167"/>
                <a:gd name="T7" fmla="*/ 1 h 21"/>
                <a:gd name="T8" fmla="*/ 78 w 167"/>
                <a:gd name="T9" fmla="*/ 2 h 21"/>
                <a:gd name="T10" fmla="*/ 118 w 167"/>
                <a:gd name="T11" fmla="*/ 3 h 21"/>
                <a:gd name="T12" fmla="*/ 158 w 167"/>
                <a:gd name="T13" fmla="*/ 4 h 21"/>
                <a:gd name="T14" fmla="*/ 162 w 167"/>
                <a:gd name="T15" fmla="*/ 9 h 21"/>
                <a:gd name="T16" fmla="*/ 167 w 167"/>
                <a:gd name="T17" fmla="*/ 16 h 21"/>
                <a:gd name="T18" fmla="*/ 126 w 167"/>
                <a:gd name="T19" fmla="*/ 17 h 21"/>
                <a:gd name="T20" fmla="*/ 83 w 167"/>
                <a:gd name="T21" fmla="*/ 18 h 21"/>
                <a:gd name="T22" fmla="*/ 41 w 167"/>
                <a:gd name="T23" fmla="*/ 19 h 21"/>
                <a:gd name="T24" fmla="*/ 0 w 167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8" y="1"/>
                  </a:lnTo>
                  <a:lnTo>
                    <a:pt x="78" y="2"/>
                  </a:lnTo>
                  <a:lnTo>
                    <a:pt x="118" y="3"/>
                  </a:lnTo>
                  <a:lnTo>
                    <a:pt x="158" y="4"/>
                  </a:lnTo>
                  <a:lnTo>
                    <a:pt x="162" y="9"/>
                  </a:lnTo>
                  <a:lnTo>
                    <a:pt x="167" y="16"/>
                  </a:lnTo>
                  <a:lnTo>
                    <a:pt x="126" y="17"/>
                  </a:lnTo>
                  <a:lnTo>
                    <a:pt x="83" y="18"/>
                  </a:lnTo>
                  <a:lnTo>
                    <a:pt x="41" y="19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72" name="Freeform 180"/>
            <p:cNvSpPr>
              <a:spLocks/>
            </p:cNvSpPr>
            <p:nvPr/>
          </p:nvSpPr>
          <p:spPr bwMode="auto">
            <a:xfrm>
              <a:off x="3156" y="932"/>
              <a:ext cx="42" cy="5"/>
            </a:xfrm>
            <a:custGeom>
              <a:avLst/>
              <a:gdLst>
                <a:gd name="T0" fmla="*/ 0 w 167"/>
                <a:gd name="T1" fmla="*/ 21 h 21"/>
                <a:gd name="T2" fmla="*/ 0 w 167"/>
                <a:gd name="T3" fmla="*/ 11 h 21"/>
                <a:gd name="T4" fmla="*/ 0 w 167"/>
                <a:gd name="T5" fmla="*/ 0 h 21"/>
                <a:gd name="T6" fmla="*/ 41 w 167"/>
                <a:gd name="T7" fmla="*/ 0 h 21"/>
                <a:gd name="T8" fmla="*/ 83 w 167"/>
                <a:gd name="T9" fmla="*/ 0 h 21"/>
                <a:gd name="T10" fmla="*/ 126 w 167"/>
                <a:gd name="T11" fmla="*/ 0 h 21"/>
                <a:gd name="T12" fmla="*/ 167 w 167"/>
                <a:gd name="T13" fmla="*/ 0 h 21"/>
                <a:gd name="T14" fmla="*/ 167 w 167"/>
                <a:gd name="T15" fmla="*/ 11 h 21"/>
                <a:gd name="T16" fmla="*/ 167 w 167"/>
                <a:gd name="T17" fmla="*/ 21 h 21"/>
                <a:gd name="T18" fmla="*/ 126 w 167"/>
                <a:gd name="T19" fmla="*/ 21 h 21"/>
                <a:gd name="T20" fmla="*/ 83 w 167"/>
                <a:gd name="T21" fmla="*/ 21 h 21"/>
                <a:gd name="T22" fmla="*/ 41 w 167"/>
                <a:gd name="T23" fmla="*/ 21 h 21"/>
                <a:gd name="T24" fmla="*/ 0 w 167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41" y="0"/>
                  </a:lnTo>
                  <a:lnTo>
                    <a:pt x="83" y="0"/>
                  </a:lnTo>
                  <a:lnTo>
                    <a:pt x="126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167" y="21"/>
                  </a:lnTo>
                  <a:lnTo>
                    <a:pt x="126" y="21"/>
                  </a:lnTo>
                  <a:lnTo>
                    <a:pt x="83" y="21"/>
                  </a:lnTo>
                  <a:lnTo>
                    <a:pt x="41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73" name="Freeform 181"/>
            <p:cNvSpPr>
              <a:spLocks/>
            </p:cNvSpPr>
            <p:nvPr/>
          </p:nvSpPr>
          <p:spPr bwMode="auto">
            <a:xfrm>
              <a:off x="3156" y="932"/>
              <a:ext cx="42" cy="5"/>
            </a:xfrm>
            <a:custGeom>
              <a:avLst/>
              <a:gdLst>
                <a:gd name="T0" fmla="*/ 0 w 167"/>
                <a:gd name="T1" fmla="*/ 21 h 21"/>
                <a:gd name="T2" fmla="*/ 0 w 167"/>
                <a:gd name="T3" fmla="*/ 11 h 21"/>
                <a:gd name="T4" fmla="*/ 0 w 167"/>
                <a:gd name="T5" fmla="*/ 0 h 21"/>
                <a:gd name="T6" fmla="*/ 41 w 167"/>
                <a:gd name="T7" fmla="*/ 0 h 21"/>
                <a:gd name="T8" fmla="*/ 83 w 167"/>
                <a:gd name="T9" fmla="*/ 0 h 21"/>
                <a:gd name="T10" fmla="*/ 126 w 167"/>
                <a:gd name="T11" fmla="*/ 0 h 21"/>
                <a:gd name="T12" fmla="*/ 167 w 167"/>
                <a:gd name="T13" fmla="*/ 0 h 21"/>
                <a:gd name="T14" fmla="*/ 167 w 167"/>
                <a:gd name="T15" fmla="*/ 11 h 21"/>
                <a:gd name="T16" fmla="*/ 167 w 167"/>
                <a:gd name="T17" fmla="*/ 21 h 21"/>
                <a:gd name="T18" fmla="*/ 126 w 167"/>
                <a:gd name="T19" fmla="*/ 21 h 21"/>
                <a:gd name="T20" fmla="*/ 83 w 167"/>
                <a:gd name="T21" fmla="*/ 21 h 21"/>
                <a:gd name="T22" fmla="*/ 41 w 167"/>
                <a:gd name="T23" fmla="*/ 21 h 21"/>
                <a:gd name="T24" fmla="*/ 0 w 167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41" y="0"/>
                  </a:lnTo>
                  <a:lnTo>
                    <a:pt x="83" y="0"/>
                  </a:lnTo>
                  <a:lnTo>
                    <a:pt x="126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167" y="21"/>
                  </a:lnTo>
                  <a:lnTo>
                    <a:pt x="126" y="21"/>
                  </a:lnTo>
                  <a:lnTo>
                    <a:pt x="83" y="21"/>
                  </a:lnTo>
                  <a:lnTo>
                    <a:pt x="41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74" name="Freeform 182"/>
            <p:cNvSpPr>
              <a:spLocks/>
            </p:cNvSpPr>
            <p:nvPr/>
          </p:nvSpPr>
          <p:spPr bwMode="auto">
            <a:xfrm>
              <a:off x="2092" y="927"/>
              <a:ext cx="42" cy="5"/>
            </a:xfrm>
            <a:custGeom>
              <a:avLst/>
              <a:gdLst>
                <a:gd name="T0" fmla="*/ 42 w 168"/>
                <a:gd name="T1" fmla="*/ 21 h 21"/>
                <a:gd name="T2" fmla="*/ 17 w 168"/>
                <a:gd name="T3" fmla="*/ 14 h 21"/>
                <a:gd name="T4" fmla="*/ 5 w 168"/>
                <a:gd name="T5" fmla="*/ 10 h 21"/>
                <a:gd name="T6" fmla="*/ 2 w 168"/>
                <a:gd name="T7" fmla="*/ 8 h 21"/>
                <a:gd name="T8" fmla="*/ 0 w 168"/>
                <a:gd name="T9" fmla="*/ 6 h 21"/>
                <a:gd name="T10" fmla="*/ 0 w 168"/>
                <a:gd name="T11" fmla="*/ 4 h 21"/>
                <a:gd name="T12" fmla="*/ 0 w 168"/>
                <a:gd name="T13" fmla="*/ 0 h 21"/>
                <a:gd name="T14" fmla="*/ 42 w 168"/>
                <a:gd name="T15" fmla="*/ 0 h 21"/>
                <a:gd name="T16" fmla="*/ 83 w 168"/>
                <a:gd name="T17" fmla="*/ 0 h 21"/>
                <a:gd name="T18" fmla="*/ 126 w 168"/>
                <a:gd name="T19" fmla="*/ 0 h 21"/>
                <a:gd name="T20" fmla="*/ 168 w 168"/>
                <a:gd name="T21" fmla="*/ 0 h 21"/>
                <a:gd name="T22" fmla="*/ 168 w 168"/>
                <a:gd name="T23" fmla="*/ 10 h 21"/>
                <a:gd name="T24" fmla="*/ 168 w 168"/>
                <a:gd name="T25" fmla="*/ 21 h 21"/>
                <a:gd name="T26" fmla="*/ 136 w 168"/>
                <a:gd name="T27" fmla="*/ 21 h 21"/>
                <a:gd name="T28" fmla="*/ 105 w 168"/>
                <a:gd name="T29" fmla="*/ 21 h 21"/>
                <a:gd name="T30" fmla="*/ 73 w 168"/>
                <a:gd name="T31" fmla="*/ 21 h 21"/>
                <a:gd name="T32" fmla="*/ 42 w 168"/>
                <a:gd name="T3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21">
                  <a:moveTo>
                    <a:pt x="42" y="21"/>
                  </a:moveTo>
                  <a:lnTo>
                    <a:pt x="17" y="14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1"/>
                  </a:lnTo>
                  <a:lnTo>
                    <a:pt x="136" y="21"/>
                  </a:lnTo>
                  <a:lnTo>
                    <a:pt x="105" y="21"/>
                  </a:lnTo>
                  <a:lnTo>
                    <a:pt x="73" y="21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75" name="Freeform 183"/>
            <p:cNvSpPr>
              <a:spLocks/>
            </p:cNvSpPr>
            <p:nvPr/>
          </p:nvSpPr>
          <p:spPr bwMode="auto">
            <a:xfrm>
              <a:off x="2092" y="927"/>
              <a:ext cx="42" cy="5"/>
            </a:xfrm>
            <a:custGeom>
              <a:avLst/>
              <a:gdLst>
                <a:gd name="T0" fmla="*/ 42 w 168"/>
                <a:gd name="T1" fmla="*/ 21 h 21"/>
                <a:gd name="T2" fmla="*/ 17 w 168"/>
                <a:gd name="T3" fmla="*/ 14 h 21"/>
                <a:gd name="T4" fmla="*/ 5 w 168"/>
                <a:gd name="T5" fmla="*/ 10 h 21"/>
                <a:gd name="T6" fmla="*/ 2 w 168"/>
                <a:gd name="T7" fmla="*/ 8 h 21"/>
                <a:gd name="T8" fmla="*/ 0 w 168"/>
                <a:gd name="T9" fmla="*/ 6 h 21"/>
                <a:gd name="T10" fmla="*/ 0 w 168"/>
                <a:gd name="T11" fmla="*/ 4 h 21"/>
                <a:gd name="T12" fmla="*/ 0 w 168"/>
                <a:gd name="T13" fmla="*/ 0 h 21"/>
                <a:gd name="T14" fmla="*/ 42 w 168"/>
                <a:gd name="T15" fmla="*/ 0 h 21"/>
                <a:gd name="T16" fmla="*/ 83 w 168"/>
                <a:gd name="T17" fmla="*/ 0 h 21"/>
                <a:gd name="T18" fmla="*/ 126 w 168"/>
                <a:gd name="T19" fmla="*/ 0 h 21"/>
                <a:gd name="T20" fmla="*/ 168 w 168"/>
                <a:gd name="T21" fmla="*/ 0 h 21"/>
                <a:gd name="T22" fmla="*/ 168 w 168"/>
                <a:gd name="T23" fmla="*/ 10 h 21"/>
                <a:gd name="T24" fmla="*/ 168 w 168"/>
                <a:gd name="T25" fmla="*/ 21 h 21"/>
                <a:gd name="T26" fmla="*/ 136 w 168"/>
                <a:gd name="T27" fmla="*/ 21 h 21"/>
                <a:gd name="T28" fmla="*/ 105 w 168"/>
                <a:gd name="T29" fmla="*/ 21 h 21"/>
                <a:gd name="T30" fmla="*/ 73 w 168"/>
                <a:gd name="T31" fmla="*/ 21 h 21"/>
                <a:gd name="T32" fmla="*/ 42 w 168"/>
                <a:gd name="T3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21">
                  <a:moveTo>
                    <a:pt x="42" y="21"/>
                  </a:moveTo>
                  <a:lnTo>
                    <a:pt x="17" y="14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1"/>
                  </a:lnTo>
                  <a:lnTo>
                    <a:pt x="136" y="21"/>
                  </a:lnTo>
                  <a:lnTo>
                    <a:pt x="105" y="21"/>
                  </a:lnTo>
                  <a:lnTo>
                    <a:pt x="73" y="21"/>
                  </a:lnTo>
                  <a:lnTo>
                    <a:pt x="42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76" name="Freeform 184"/>
            <p:cNvSpPr>
              <a:spLocks/>
            </p:cNvSpPr>
            <p:nvPr/>
          </p:nvSpPr>
          <p:spPr bwMode="auto">
            <a:xfrm>
              <a:off x="2822" y="921"/>
              <a:ext cx="45" cy="6"/>
            </a:xfrm>
            <a:custGeom>
              <a:avLst/>
              <a:gdLst>
                <a:gd name="T0" fmla="*/ 0 w 178"/>
                <a:gd name="T1" fmla="*/ 21 h 21"/>
                <a:gd name="T2" fmla="*/ 0 w 178"/>
                <a:gd name="T3" fmla="*/ 10 h 21"/>
                <a:gd name="T4" fmla="*/ 0 w 178"/>
                <a:gd name="T5" fmla="*/ 0 h 21"/>
                <a:gd name="T6" fmla="*/ 21 w 178"/>
                <a:gd name="T7" fmla="*/ 0 h 21"/>
                <a:gd name="T8" fmla="*/ 44 w 178"/>
                <a:gd name="T9" fmla="*/ 0 h 21"/>
                <a:gd name="T10" fmla="*/ 66 w 178"/>
                <a:gd name="T11" fmla="*/ 0 h 21"/>
                <a:gd name="T12" fmla="*/ 89 w 178"/>
                <a:gd name="T13" fmla="*/ 0 h 21"/>
                <a:gd name="T14" fmla="*/ 111 w 178"/>
                <a:gd name="T15" fmla="*/ 0 h 21"/>
                <a:gd name="T16" fmla="*/ 133 w 178"/>
                <a:gd name="T17" fmla="*/ 0 h 21"/>
                <a:gd name="T18" fmla="*/ 156 w 178"/>
                <a:gd name="T19" fmla="*/ 0 h 21"/>
                <a:gd name="T20" fmla="*/ 178 w 178"/>
                <a:gd name="T21" fmla="*/ 0 h 21"/>
                <a:gd name="T22" fmla="*/ 178 w 178"/>
                <a:gd name="T23" fmla="*/ 10 h 21"/>
                <a:gd name="T24" fmla="*/ 178 w 178"/>
                <a:gd name="T25" fmla="*/ 21 h 21"/>
                <a:gd name="T26" fmla="*/ 157 w 178"/>
                <a:gd name="T27" fmla="*/ 21 h 21"/>
                <a:gd name="T28" fmla="*/ 135 w 178"/>
                <a:gd name="T29" fmla="*/ 21 h 21"/>
                <a:gd name="T30" fmla="*/ 112 w 178"/>
                <a:gd name="T31" fmla="*/ 21 h 21"/>
                <a:gd name="T32" fmla="*/ 90 w 178"/>
                <a:gd name="T33" fmla="*/ 21 h 21"/>
                <a:gd name="T34" fmla="*/ 67 w 178"/>
                <a:gd name="T35" fmla="*/ 21 h 21"/>
                <a:gd name="T36" fmla="*/ 45 w 178"/>
                <a:gd name="T37" fmla="*/ 21 h 21"/>
                <a:gd name="T38" fmla="*/ 22 w 178"/>
                <a:gd name="T39" fmla="*/ 21 h 21"/>
                <a:gd name="T40" fmla="*/ 0 w 178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4" y="0"/>
                  </a:lnTo>
                  <a:lnTo>
                    <a:pt x="66" y="0"/>
                  </a:lnTo>
                  <a:lnTo>
                    <a:pt x="89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56" y="0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78" y="21"/>
                  </a:lnTo>
                  <a:lnTo>
                    <a:pt x="157" y="21"/>
                  </a:lnTo>
                  <a:lnTo>
                    <a:pt x="135" y="21"/>
                  </a:lnTo>
                  <a:lnTo>
                    <a:pt x="112" y="21"/>
                  </a:lnTo>
                  <a:lnTo>
                    <a:pt x="90" y="21"/>
                  </a:lnTo>
                  <a:lnTo>
                    <a:pt x="67" y="21"/>
                  </a:lnTo>
                  <a:lnTo>
                    <a:pt x="45" y="21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77" name="Freeform 185"/>
            <p:cNvSpPr>
              <a:spLocks/>
            </p:cNvSpPr>
            <p:nvPr/>
          </p:nvSpPr>
          <p:spPr bwMode="auto">
            <a:xfrm>
              <a:off x="2822" y="921"/>
              <a:ext cx="45" cy="6"/>
            </a:xfrm>
            <a:custGeom>
              <a:avLst/>
              <a:gdLst>
                <a:gd name="T0" fmla="*/ 0 w 178"/>
                <a:gd name="T1" fmla="*/ 21 h 21"/>
                <a:gd name="T2" fmla="*/ 0 w 178"/>
                <a:gd name="T3" fmla="*/ 10 h 21"/>
                <a:gd name="T4" fmla="*/ 0 w 178"/>
                <a:gd name="T5" fmla="*/ 0 h 21"/>
                <a:gd name="T6" fmla="*/ 21 w 178"/>
                <a:gd name="T7" fmla="*/ 0 h 21"/>
                <a:gd name="T8" fmla="*/ 44 w 178"/>
                <a:gd name="T9" fmla="*/ 0 h 21"/>
                <a:gd name="T10" fmla="*/ 66 w 178"/>
                <a:gd name="T11" fmla="*/ 0 h 21"/>
                <a:gd name="T12" fmla="*/ 89 w 178"/>
                <a:gd name="T13" fmla="*/ 0 h 21"/>
                <a:gd name="T14" fmla="*/ 111 w 178"/>
                <a:gd name="T15" fmla="*/ 0 h 21"/>
                <a:gd name="T16" fmla="*/ 133 w 178"/>
                <a:gd name="T17" fmla="*/ 0 h 21"/>
                <a:gd name="T18" fmla="*/ 156 w 178"/>
                <a:gd name="T19" fmla="*/ 0 h 21"/>
                <a:gd name="T20" fmla="*/ 178 w 178"/>
                <a:gd name="T21" fmla="*/ 0 h 21"/>
                <a:gd name="T22" fmla="*/ 178 w 178"/>
                <a:gd name="T23" fmla="*/ 10 h 21"/>
                <a:gd name="T24" fmla="*/ 178 w 178"/>
                <a:gd name="T25" fmla="*/ 21 h 21"/>
                <a:gd name="T26" fmla="*/ 157 w 178"/>
                <a:gd name="T27" fmla="*/ 21 h 21"/>
                <a:gd name="T28" fmla="*/ 135 w 178"/>
                <a:gd name="T29" fmla="*/ 21 h 21"/>
                <a:gd name="T30" fmla="*/ 112 w 178"/>
                <a:gd name="T31" fmla="*/ 21 h 21"/>
                <a:gd name="T32" fmla="*/ 90 w 178"/>
                <a:gd name="T33" fmla="*/ 21 h 21"/>
                <a:gd name="T34" fmla="*/ 67 w 178"/>
                <a:gd name="T35" fmla="*/ 21 h 21"/>
                <a:gd name="T36" fmla="*/ 45 w 178"/>
                <a:gd name="T37" fmla="*/ 21 h 21"/>
                <a:gd name="T38" fmla="*/ 22 w 178"/>
                <a:gd name="T39" fmla="*/ 21 h 21"/>
                <a:gd name="T40" fmla="*/ 0 w 178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4" y="0"/>
                  </a:lnTo>
                  <a:lnTo>
                    <a:pt x="66" y="0"/>
                  </a:lnTo>
                  <a:lnTo>
                    <a:pt x="89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56" y="0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78" y="21"/>
                  </a:lnTo>
                  <a:lnTo>
                    <a:pt x="157" y="21"/>
                  </a:lnTo>
                  <a:lnTo>
                    <a:pt x="135" y="21"/>
                  </a:lnTo>
                  <a:lnTo>
                    <a:pt x="112" y="21"/>
                  </a:lnTo>
                  <a:lnTo>
                    <a:pt x="90" y="21"/>
                  </a:lnTo>
                  <a:lnTo>
                    <a:pt x="67" y="21"/>
                  </a:lnTo>
                  <a:lnTo>
                    <a:pt x="45" y="21"/>
                  </a:lnTo>
                  <a:lnTo>
                    <a:pt x="22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78" name="Freeform 186"/>
            <p:cNvSpPr>
              <a:spLocks/>
            </p:cNvSpPr>
            <p:nvPr/>
          </p:nvSpPr>
          <p:spPr bwMode="auto">
            <a:xfrm>
              <a:off x="3156" y="918"/>
              <a:ext cx="47" cy="6"/>
            </a:xfrm>
            <a:custGeom>
              <a:avLst/>
              <a:gdLst>
                <a:gd name="T0" fmla="*/ 0 w 189"/>
                <a:gd name="T1" fmla="*/ 21 h 21"/>
                <a:gd name="T2" fmla="*/ 0 w 189"/>
                <a:gd name="T3" fmla="*/ 10 h 21"/>
                <a:gd name="T4" fmla="*/ 0 w 189"/>
                <a:gd name="T5" fmla="*/ 0 h 21"/>
                <a:gd name="T6" fmla="*/ 23 w 189"/>
                <a:gd name="T7" fmla="*/ 0 h 21"/>
                <a:gd name="T8" fmla="*/ 47 w 189"/>
                <a:gd name="T9" fmla="*/ 0 h 21"/>
                <a:gd name="T10" fmla="*/ 71 w 189"/>
                <a:gd name="T11" fmla="*/ 0 h 21"/>
                <a:gd name="T12" fmla="*/ 94 w 189"/>
                <a:gd name="T13" fmla="*/ 0 h 21"/>
                <a:gd name="T14" fmla="*/ 118 w 189"/>
                <a:gd name="T15" fmla="*/ 0 h 21"/>
                <a:gd name="T16" fmla="*/ 141 w 189"/>
                <a:gd name="T17" fmla="*/ 0 h 21"/>
                <a:gd name="T18" fmla="*/ 165 w 189"/>
                <a:gd name="T19" fmla="*/ 0 h 21"/>
                <a:gd name="T20" fmla="*/ 189 w 189"/>
                <a:gd name="T21" fmla="*/ 0 h 21"/>
                <a:gd name="T22" fmla="*/ 189 w 189"/>
                <a:gd name="T23" fmla="*/ 10 h 21"/>
                <a:gd name="T24" fmla="*/ 189 w 189"/>
                <a:gd name="T25" fmla="*/ 21 h 21"/>
                <a:gd name="T26" fmla="*/ 165 w 189"/>
                <a:gd name="T27" fmla="*/ 21 h 21"/>
                <a:gd name="T28" fmla="*/ 141 w 189"/>
                <a:gd name="T29" fmla="*/ 21 h 21"/>
                <a:gd name="T30" fmla="*/ 118 w 189"/>
                <a:gd name="T31" fmla="*/ 21 h 21"/>
                <a:gd name="T32" fmla="*/ 94 w 189"/>
                <a:gd name="T33" fmla="*/ 21 h 21"/>
                <a:gd name="T34" fmla="*/ 71 w 189"/>
                <a:gd name="T35" fmla="*/ 21 h 21"/>
                <a:gd name="T36" fmla="*/ 47 w 189"/>
                <a:gd name="T37" fmla="*/ 21 h 21"/>
                <a:gd name="T38" fmla="*/ 23 w 189"/>
                <a:gd name="T39" fmla="*/ 21 h 21"/>
                <a:gd name="T40" fmla="*/ 0 w 189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21"/>
                  </a:lnTo>
                  <a:lnTo>
                    <a:pt x="165" y="21"/>
                  </a:lnTo>
                  <a:lnTo>
                    <a:pt x="141" y="21"/>
                  </a:lnTo>
                  <a:lnTo>
                    <a:pt x="118" y="21"/>
                  </a:lnTo>
                  <a:lnTo>
                    <a:pt x="94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79" name="Freeform 187"/>
            <p:cNvSpPr>
              <a:spLocks/>
            </p:cNvSpPr>
            <p:nvPr/>
          </p:nvSpPr>
          <p:spPr bwMode="auto">
            <a:xfrm>
              <a:off x="3156" y="918"/>
              <a:ext cx="47" cy="6"/>
            </a:xfrm>
            <a:custGeom>
              <a:avLst/>
              <a:gdLst>
                <a:gd name="T0" fmla="*/ 0 w 189"/>
                <a:gd name="T1" fmla="*/ 21 h 21"/>
                <a:gd name="T2" fmla="*/ 0 w 189"/>
                <a:gd name="T3" fmla="*/ 10 h 21"/>
                <a:gd name="T4" fmla="*/ 0 w 189"/>
                <a:gd name="T5" fmla="*/ 0 h 21"/>
                <a:gd name="T6" fmla="*/ 23 w 189"/>
                <a:gd name="T7" fmla="*/ 0 h 21"/>
                <a:gd name="T8" fmla="*/ 47 w 189"/>
                <a:gd name="T9" fmla="*/ 0 h 21"/>
                <a:gd name="T10" fmla="*/ 71 w 189"/>
                <a:gd name="T11" fmla="*/ 0 h 21"/>
                <a:gd name="T12" fmla="*/ 94 w 189"/>
                <a:gd name="T13" fmla="*/ 0 h 21"/>
                <a:gd name="T14" fmla="*/ 118 w 189"/>
                <a:gd name="T15" fmla="*/ 0 h 21"/>
                <a:gd name="T16" fmla="*/ 141 w 189"/>
                <a:gd name="T17" fmla="*/ 0 h 21"/>
                <a:gd name="T18" fmla="*/ 165 w 189"/>
                <a:gd name="T19" fmla="*/ 0 h 21"/>
                <a:gd name="T20" fmla="*/ 189 w 189"/>
                <a:gd name="T21" fmla="*/ 0 h 21"/>
                <a:gd name="T22" fmla="*/ 189 w 189"/>
                <a:gd name="T23" fmla="*/ 10 h 21"/>
                <a:gd name="T24" fmla="*/ 189 w 189"/>
                <a:gd name="T25" fmla="*/ 21 h 21"/>
                <a:gd name="T26" fmla="*/ 165 w 189"/>
                <a:gd name="T27" fmla="*/ 21 h 21"/>
                <a:gd name="T28" fmla="*/ 141 w 189"/>
                <a:gd name="T29" fmla="*/ 21 h 21"/>
                <a:gd name="T30" fmla="*/ 118 w 189"/>
                <a:gd name="T31" fmla="*/ 21 h 21"/>
                <a:gd name="T32" fmla="*/ 94 w 189"/>
                <a:gd name="T33" fmla="*/ 21 h 21"/>
                <a:gd name="T34" fmla="*/ 71 w 189"/>
                <a:gd name="T35" fmla="*/ 21 h 21"/>
                <a:gd name="T36" fmla="*/ 47 w 189"/>
                <a:gd name="T37" fmla="*/ 21 h 21"/>
                <a:gd name="T38" fmla="*/ 23 w 189"/>
                <a:gd name="T39" fmla="*/ 21 h 21"/>
                <a:gd name="T40" fmla="*/ 0 w 189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21"/>
                  </a:lnTo>
                  <a:lnTo>
                    <a:pt x="165" y="21"/>
                  </a:lnTo>
                  <a:lnTo>
                    <a:pt x="141" y="21"/>
                  </a:lnTo>
                  <a:lnTo>
                    <a:pt x="118" y="21"/>
                  </a:lnTo>
                  <a:lnTo>
                    <a:pt x="94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3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80" name="Freeform 188"/>
            <p:cNvSpPr>
              <a:spLocks/>
            </p:cNvSpPr>
            <p:nvPr/>
          </p:nvSpPr>
          <p:spPr bwMode="auto">
            <a:xfrm>
              <a:off x="2638" y="916"/>
              <a:ext cx="40" cy="5"/>
            </a:xfrm>
            <a:custGeom>
              <a:avLst/>
              <a:gdLst>
                <a:gd name="T0" fmla="*/ 0 w 159"/>
                <a:gd name="T1" fmla="*/ 21 h 21"/>
                <a:gd name="T2" fmla="*/ 0 w 159"/>
                <a:gd name="T3" fmla="*/ 11 h 21"/>
                <a:gd name="T4" fmla="*/ 0 w 159"/>
                <a:gd name="T5" fmla="*/ 0 h 21"/>
                <a:gd name="T6" fmla="*/ 39 w 159"/>
                <a:gd name="T7" fmla="*/ 0 h 21"/>
                <a:gd name="T8" fmla="*/ 79 w 159"/>
                <a:gd name="T9" fmla="*/ 0 h 21"/>
                <a:gd name="T10" fmla="*/ 118 w 159"/>
                <a:gd name="T11" fmla="*/ 0 h 21"/>
                <a:gd name="T12" fmla="*/ 159 w 159"/>
                <a:gd name="T13" fmla="*/ 0 h 21"/>
                <a:gd name="T14" fmla="*/ 159 w 159"/>
                <a:gd name="T15" fmla="*/ 11 h 21"/>
                <a:gd name="T16" fmla="*/ 159 w 159"/>
                <a:gd name="T17" fmla="*/ 21 h 21"/>
                <a:gd name="T18" fmla="*/ 119 w 159"/>
                <a:gd name="T19" fmla="*/ 21 h 21"/>
                <a:gd name="T20" fmla="*/ 80 w 159"/>
                <a:gd name="T21" fmla="*/ 21 h 21"/>
                <a:gd name="T22" fmla="*/ 40 w 159"/>
                <a:gd name="T23" fmla="*/ 21 h 21"/>
                <a:gd name="T24" fmla="*/ 0 w 15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9" y="0"/>
                  </a:lnTo>
                  <a:lnTo>
                    <a:pt x="159" y="11"/>
                  </a:lnTo>
                  <a:lnTo>
                    <a:pt x="159" y="21"/>
                  </a:lnTo>
                  <a:lnTo>
                    <a:pt x="119" y="21"/>
                  </a:lnTo>
                  <a:lnTo>
                    <a:pt x="80" y="21"/>
                  </a:lnTo>
                  <a:lnTo>
                    <a:pt x="4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81" name="Freeform 189"/>
            <p:cNvSpPr>
              <a:spLocks/>
            </p:cNvSpPr>
            <p:nvPr/>
          </p:nvSpPr>
          <p:spPr bwMode="auto">
            <a:xfrm>
              <a:off x="2638" y="916"/>
              <a:ext cx="40" cy="5"/>
            </a:xfrm>
            <a:custGeom>
              <a:avLst/>
              <a:gdLst>
                <a:gd name="T0" fmla="*/ 0 w 159"/>
                <a:gd name="T1" fmla="*/ 21 h 21"/>
                <a:gd name="T2" fmla="*/ 0 w 159"/>
                <a:gd name="T3" fmla="*/ 11 h 21"/>
                <a:gd name="T4" fmla="*/ 0 w 159"/>
                <a:gd name="T5" fmla="*/ 0 h 21"/>
                <a:gd name="T6" fmla="*/ 39 w 159"/>
                <a:gd name="T7" fmla="*/ 0 h 21"/>
                <a:gd name="T8" fmla="*/ 79 w 159"/>
                <a:gd name="T9" fmla="*/ 0 h 21"/>
                <a:gd name="T10" fmla="*/ 118 w 159"/>
                <a:gd name="T11" fmla="*/ 0 h 21"/>
                <a:gd name="T12" fmla="*/ 159 w 159"/>
                <a:gd name="T13" fmla="*/ 0 h 21"/>
                <a:gd name="T14" fmla="*/ 159 w 159"/>
                <a:gd name="T15" fmla="*/ 11 h 21"/>
                <a:gd name="T16" fmla="*/ 159 w 159"/>
                <a:gd name="T17" fmla="*/ 21 h 21"/>
                <a:gd name="T18" fmla="*/ 119 w 159"/>
                <a:gd name="T19" fmla="*/ 21 h 21"/>
                <a:gd name="T20" fmla="*/ 80 w 159"/>
                <a:gd name="T21" fmla="*/ 21 h 21"/>
                <a:gd name="T22" fmla="*/ 40 w 159"/>
                <a:gd name="T23" fmla="*/ 21 h 21"/>
                <a:gd name="T24" fmla="*/ 0 w 15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9" y="0"/>
                  </a:lnTo>
                  <a:lnTo>
                    <a:pt x="159" y="11"/>
                  </a:lnTo>
                  <a:lnTo>
                    <a:pt x="159" y="21"/>
                  </a:lnTo>
                  <a:lnTo>
                    <a:pt x="119" y="21"/>
                  </a:lnTo>
                  <a:lnTo>
                    <a:pt x="80" y="21"/>
                  </a:lnTo>
                  <a:lnTo>
                    <a:pt x="40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82" name="Freeform 190"/>
            <p:cNvSpPr>
              <a:spLocks/>
            </p:cNvSpPr>
            <p:nvPr/>
          </p:nvSpPr>
          <p:spPr bwMode="auto">
            <a:xfrm>
              <a:off x="3321" y="916"/>
              <a:ext cx="47" cy="5"/>
            </a:xfrm>
            <a:custGeom>
              <a:avLst/>
              <a:gdLst>
                <a:gd name="T0" fmla="*/ 0 w 190"/>
                <a:gd name="T1" fmla="*/ 21 h 21"/>
                <a:gd name="T2" fmla="*/ 0 w 190"/>
                <a:gd name="T3" fmla="*/ 11 h 21"/>
                <a:gd name="T4" fmla="*/ 0 w 190"/>
                <a:gd name="T5" fmla="*/ 0 h 21"/>
                <a:gd name="T6" fmla="*/ 24 w 190"/>
                <a:gd name="T7" fmla="*/ 0 h 21"/>
                <a:gd name="T8" fmla="*/ 47 w 190"/>
                <a:gd name="T9" fmla="*/ 0 h 21"/>
                <a:gd name="T10" fmla="*/ 71 w 190"/>
                <a:gd name="T11" fmla="*/ 0 h 21"/>
                <a:gd name="T12" fmla="*/ 96 w 190"/>
                <a:gd name="T13" fmla="*/ 0 h 21"/>
                <a:gd name="T14" fmla="*/ 119 w 190"/>
                <a:gd name="T15" fmla="*/ 0 h 21"/>
                <a:gd name="T16" fmla="*/ 143 w 190"/>
                <a:gd name="T17" fmla="*/ 0 h 21"/>
                <a:gd name="T18" fmla="*/ 166 w 190"/>
                <a:gd name="T19" fmla="*/ 0 h 21"/>
                <a:gd name="T20" fmla="*/ 190 w 190"/>
                <a:gd name="T21" fmla="*/ 0 h 21"/>
                <a:gd name="T22" fmla="*/ 190 w 190"/>
                <a:gd name="T23" fmla="*/ 11 h 21"/>
                <a:gd name="T24" fmla="*/ 190 w 190"/>
                <a:gd name="T25" fmla="*/ 21 h 21"/>
                <a:gd name="T26" fmla="*/ 166 w 190"/>
                <a:gd name="T27" fmla="*/ 21 h 21"/>
                <a:gd name="T28" fmla="*/ 143 w 190"/>
                <a:gd name="T29" fmla="*/ 21 h 21"/>
                <a:gd name="T30" fmla="*/ 119 w 190"/>
                <a:gd name="T31" fmla="*/ 21 h 21"/>
                <a:gd name="T32" fmla="*/ 96 w 190"/>
                <a:gd name="T33" fmla="*/ 21 h 21"/>
                <a:gd name="T34" fmla="*/ 71 w 190"/>
                <a:gd name="T35" fmla="*/ 21 h 21"/>
                <a:gd name="T36" fmla="*/ 47 w 190"/>
                <a:gd name="T37" fmla="*/ 21 h 21"/>
                <a:gd name="T38" fmla="*/ 24 w 190"/>
                <a:gd name="T39" fmla="*/ 21 h 21"/>
                <a:gd name="T40" fmla="*/ 0 w 190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6" y="0"/>
                  </a:lnTo>
                  <a:lnTo>
                    <a:pt x="119" y="0"/>
                  </a:lnTo>
                  <a:lnTo>
                    <a:pt x="143" y="0"/>
                  </a:lnTo>
                  <a:lnTo>
                    <a:pt x="166" y="0"/>
                  </a:lnTo>
                  <a:lnTo>
                    <a:pt x="190" y="0"/>
                  </a:lnTo>
                  <a:lnTo>
                    <a:pt x="190" y="11"/>
                  </a:lnTo>
                  <a:lnTo>
                    <a:pt x="190" y="21"/>
                  </a:lnTo>
                  <a:lnTo>
                    <a:pt x="166" y="21"/>
                  </a:lnTo>
                  <a:lnTo>
                    <a:pt x="143" y="21"/>
                  </a:lnTo>
                  <a:lnTo>
                    <a:pt x="119" y="21"/>
                  </a:lnTo>
                  <a:lnTo>
                    <a:pt x="96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83" name="Freeform 191"/>
            <p:cNvSpPr>
              <a:spLocks/>
            </p:cNvSpPr>
            <p:nvPr/>
          </p:nvSpPr>
          <p:spPr bwMode="auto">
            <a:xfrm>
              <a:off x="3321" y="916"/>
              <a:ext cx="47" cy="5"/>
            </a:xfrm>
            <a:custGeom>
              <a:avLst/>
              <a:gdLst>
                <a:gd name="T0" fmla="*/ 0 w 190"/>
                <a:gd name="T1" fmla="*/ 21 h 21"/>
                <a:gd name="T2" fmla="*/ 0 w 190"/>
                <a:gd name="T3" fmla="*/ 11 h 21"/>
                <a:gd name="T4" fmla="*/ 0 w 190"/>
                <a:gd name="T5" fmla="*/ 0 h 21"/>
                <a:gd name="T6" fmla="*/ 24 w 190"/>
                <a:gd name="T7" fmla="*/ 0 h 21"/>
                <a:gd name="T8" fmla="*/ 47 w 190"/>
                <a:gd name="T9" fmla="*/ 0 h 21"/>
                <a:gd name="T10" fmla="*/ 71 w 190"/>
                <a:gd name="T11" fmla="*/ 0 h 21"/>
                <a:gd name="T12" fmla="*/ 96 w 190"/>
                <a:gd name="T13" fmla="*/ 0 h 21"/>
                <a:gd name="T14" fmla="*/ 119 w 190"/>
                <a:gd name="T15" fmla="*/ 0 h 21"/>
                <a:gd name="T16" fmla="*/ 143 w 190"/>
                <a:gd name="T17" fmla="*/ 0 h 21"/>
                <a:gd name="T18" fmla="*/ 166 w 190"/>
                <a:gd name="T19" fmla="*/ 0 h 21"/>
                <a:gd name="T20" fmla="*/ 190 w 190"/>
                <a:gd name="T21" fmla="*/ 0 h 21"/>
                <a:gd name="T22" fmla="*/ 190 w 190"/>
                <a:gd name="T23" fmla="*/ 11 h 21"/>
                <a:gd name="T24" fmla="*/ 190 w 190"/>
                <a:gd name="T25" fmla="*/ 21 h 21"/>
                <a:gd name="T26" fmla="*/ 166 w 190"/>
                <a:gd name="T27" fmla="*/ 21 h 21"/>
                <a:gd name="T28" fmla="*/ 143 w 190"/>
                <a:gd name="T29" fmla="*/ 21 h 21"/>
                <a:gd name="T30" fmla="*/ 119 w 190"/>
                <a:gd name="T31" fmla="*/ 21 h 21"/>
                <a:gd name="T32" fmla="*/ 96 w 190"/>
                <a:gd name="T33" fmla="*/ 21 h 21"/>
                <a:gd name="T34" fmla="*/ 71 w 190"/>
                <a:gd name="T35" fmla="*/ 21 h 21"/>
                <a:gd name="T36" fmla="*/ 47 w 190"/>
                <a:gd name="T37" fmla="*/ 21 h 21"/>
                <a:gd name="T38" fmla="*/ 24 w 190"/>
                <a:gd name="T39" fmla="*/ 21 h 21"/>
                <a:gd name="T40" fmla="*/ 0 w 190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6" y="0"/>
                  </a:lnTo>
                  <a:lnTo>
                    <a:pt x="119" y="0"/>
                  </a:lnTo>
                  <a:lnTo>
                    <a:pt x="143" y="0"/>
                  </a:lnTo>
                  <a:lnTo>
                    <a:pt x="166" y="0"/>
                  </a:lnTo>
                  <a:lnTo>
                    <a:pt x="190" y="0"/>
                  </a:lnTo>
                  <a:lnTo>
                    <a:pt x="190" y="11"/>
                  </a:lnTo>
                  <a:lnTo>
                    <a:pt x="190" y="21"/>
                  </a:lnTo>
                  <a:lnTo>
                    <a:pt x="166" y="21"/>
                  </a:lnTo>
                  <a:lnTo>
                    <a:pt x="143" y="21"/>
                  </a:lnTo>
                  <a:lnTo>
                    <a:pt x="119" y="21"/>
                  </a:lnTo>
                  <a:lnTo>
                    <a:pt x="96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4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84" name="Freeform 192"/>
            <p:cNvSpPr>
              <a:spLocks/>
            </p:cNvSpPr>
            <p:nvPr/>
          </p:nvSpPr>
          <p:spPr bwMode="auto">
            <a:xfrm>
              <a:off x="2092" y="908"/>
              <a:ext cx="42" cy="5"/>
            </a:xfrm>
            <a:custGeom>
              <a:avLst/>
              <a:gdLst>
                <a:gd name="T0" fmla="*/ 0 w 168"/>
                <a:gd name="T1" fmla="*/ 20 h 20"/>
                <a:gd name="T2" fmla="*/ 0 w 168"/>
                <a:gd name="T3" fmla="*/ 10 h 20"/>
                <a:gd name="T4" fmla="*/ 0 w 168"/>
                <a:gd name="T5" fmla="*/ 0 h 20"/>
                <a:gd name="T6" fmla="*/ 42 w 168"/>
                <a:gd name="T7" fmla="*/ 0 h 20"/>
                <a:gd name="T8" fmla="*/ 83 w 168"/>
                <a:gd name="T9" fmla="*/ 0 h 20"/>
                <a:gd name="T10" fmla="*/ 126 w 168"/>
                <a:gd name="T11" fmla="*/ 0 h 20"/>
                <a:gd name="T12" fmla="*/ 168 w 168"/>
                <a:gd name="T13" fmla="*/ 0 h 20"/>
                <a:gd name="T14" fmla="*/ 168 w 168"/>
                <a:gd name="T15" fmla="*/ 10 h 20"/>
                <a:gd name="T16" fmla="*/ 168 w 168"/>
                <a:gd name="T17" fmla="*/ 20 h 20"/>
                <a:gd name="T18" fmla="*/ 126 w 168"/>
                <a:gd name="T19" fmla="*/ 20 h 20"/>
                <a:gd name="T20" fmla="*/ 83 w 168"/>
                <a:gd name="T21" fmla="*/ 20 h 20"/>
                <a:gd name="T22" fmla="*/ 42 w 168"/>
                <a:gd name="T23" fmla="*/ 20 h 20"/>
                <a:gd name="T24" fmla="*/ 0 w 16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0"/>
                  </a:lnTo>
                  <a:lnTo>
                    <a:pt x="126" y="20"/>
                  </a:lnTo>
                  <a:lnTo>
                    <a:pt x="83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85" name="Freeform 193"/>
            <p:cNvSpPr>
              <a:spLocks/>
            </p:cNvSpPr>
            <p:nvPr/>
          </p:nvSpPr>
          <p:spPr bwMode="auto">
            <a:xfrm>
              <a:off x="2092" y="908"/>
              <a:ext cx="42" cy="5"/>
            </a:xfrm>
            <a:custGeom>
              <a:avLst/>
              <a:gdLst>
                <a:gd name="T0" fmla="*/ 0 w 168"/>
                <a:gd name="T1" fmla="*/ 20 h 20"/>
                <a:gd name="T2" fmla="*/ 0 w 168"/>
                <a:gd name="T3" fmla="*/ 10 h 20"/>
                <a:gd name="T4" fmla="*/ 0 w 168"/>
                <a:gd name="T5" fmla="*/ 0 h 20"/>
                <a:gd name="T6" fmla="*/ 42 w 168"/>
                <a:gd name="T7" fmla="*/ 0 h 20"/>
                <a:gd name="T8" fmla="*/ 83 w 168"/>
                <a:gd name="T9" fmla="*/ 0 h 20"/>
                <a:gd name="T10" fmla="*/ 126 w 168"/>
                <a:gd name="T11" fmla="*/ 0 h 20"/>
                <a:gd name="T12" fmla="*/ 168 w 168"/>
                <a:gd name="T13" fmla="*/ 0 h 20"/>
                <a:gd name="T14" fmla="*/ 168 w 168"/>
                <a:gd name="T15" fmla="*/ 10 h 20"/>
                <a:gd name="T16" fmla="*/ 168 w 168"/>
                <a:gd name="T17" fmla="*/ 20 h 20"/>
                <a:gd name="T18" fmla="*/ 126 w 168"/>
                <a:gd name="T19" fmla="*/ 20 h 20"/>
                <a:gd name="T20" fmla="*/ 83 w 168"/>
                <a:gd name="T21" fmla="*/ 20 h 20"/>
                <a:gd name="T22" fmla="*/ 42 w 168"/>
                <a:gd name="T23" fmla="*/ 20 h 20"/>
                <a:gd name="T24" fmla="*/ 0 w 16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0"/>
                  </a:lnTo>
                  <a:lnTo>
                    <a:pt x="126" y="20"/>
                  </a:lnTo>
                  <a:lnTo>
                    <a:pt x="83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86" name="Freeform 194"/>
            <p:cNvSpPr>
              <a:spLocks/>
            </p:cNvSpPr>
            <p:nvPr/>
          </p:nvSpPr>
          <p:spPr bwMode="auto">
            <a:xfrm>
              <a:off x="2252" y="906"/>
              <a:ext cx="34" cy="5"/>
            </a:xfrm>
            <a:custGeom>
              <a:avLst/>
              <a:gdLst>
                <a:gd name="T0" fmla="*/ 0 w 136"/>
                <a:gd name="T1" fmla="*/ 22 h 22"/>
                <a:gd name="T2" fmla="*/ 0 w 136"/>
                <a:gd name="T3" fmla="*/ 10 h 22"/>
                <a:gd name="T4" fmla="*/ 0 w 136"/>
                <a:gd name="T5" fmla="*/ 0 h 22"/>
                <a:gd name="T6" fmla="*/ 34 w 136"/>
                <a:gd name="T7" fmla="*/ 0 h 22"/>
                <a:gd name="T8" fmla="*/ 68 w 136"/>
                <a:gd name="T9" fmla="*/ 0 h 22"/>
                <a:gd name="T10" fmla="*/ 101 w 136"/>
                <a:gd name="T11" fmla="*/ 0 h 22"/>
                <a:gd name="T12" fmla="*/ 136 w 136"/>
                <a:gd name="T13" fmla="*/ 0 h 22"/>
                <a:gd name="T14" fmla="*/ 136 w 136"/>
                <a:gd name="T15" fmla="*/ 10 h 22"/>
                <a:gd name="T16" fmla="*/ 136 w 136"/>
                <a:gd name="T17" fmla="*/ 22 h 22"/>
                <a:gd name="T18" fmla="*/ 103 w 136"/>
                <a:gd name="T19" fmla="*/ 22 h 22"/>
                <a:gd name="T20" fmla="*/ 69 w 136"/>
                <a:gd name="T21" fmla="*/ 22 h 22"/>
                <a:gd name="T22" fmla="*/ 35 w 136"/>
                <a:gd name="T23" fmla="*/ 22 h 22"/>
                <a:gd name="T24" fmla="*/ 0 w 136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22">
                  <a:moveTo>
                    <a:pt x="0" y="22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101" y="0"/>
                  </a:lnTo>
                  <a:lnTo>
                    <a:pt x="136" y="0"/>
                  </a:lnTo>
                  <a:lnTo>
                    <a:pt x="136" y="10"/>
                  </a:lnTo>
                  <a:lnTo>
                    <a:pt x="136" y="22"/>
                  </a:lnTo>
                  <a:lnTo>
                    <a:pt x="103" y="22"/>
                  </a:lnTo>
                  <a:lnTo>
                    <a:pt x="69" y="22"/>
                  </a:lnTo>
                  <a:lnTo>
                    <a:pt x="35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87" name="Freeform 195"/>
            <p:cNvSpPr>
              <a:spLocks/>
            </p:cNvSpPr>
            <p:nvPr/>
          </p:nvSpPr>
          <p:spPr bwMode="auto">
            <a:xfrm>
              <a:off x="2252" y="906"/>
              <a:ext cx="34" cy="5"/>
            </a:xfrm>
            <a:custGeom>
              <a:avLst/>
              <a:gdLst>
                <a:gd name="T0" fmla="*/ 0 w 136"/>
                <a:gd name="T1" fmla="*/ 22 h 22"/>
                <a:gd name="T2" fmla="*/ 0 w 136"/>
                <a:gd name="T3" fmla="*/ 10 h 22"/>
                <a:gd name="T4" fmla="*/ 0 w 136"/>
                <a:gd name="T5" fmla="*/ 0 h 22"/>
                <a:gd name="T6" fmla="*/ 34 w 136"/>
                <a:gd name="T7" fmla="*/ 0 h 22"/>
                <a:gd name="T8" fmla="*/ 68 w 136"/>
                <a:gd name="T9" fmla="*/ 0 h 22"/>
                <a:gd name="T10" fmla="*/ 101 w 136"/>
                <a:gd name="T11" fmla="*/ 0 h 22"/>
                <a:gd name="T12" fmla="*/ 136 w 136"/>
                <a:gd name="T13" fmla="*/ 0 h 22"/>
                <a:gd name="T14" fmla="*/ 136 w 136"/>
                <a:gd name="T15" fmla="*/ 10 h 22"/>
                <a:gd name="T16" fmla="*/ 136 w 136"/>
                <a:gd name="T17" fmla="*/ 22 h 22"/>
                <a:gd name="T18" fmla="*/ 103 w 136"/>
                <a:gd name="T19" fmla="*/ 22 h 22"/>
                <a:gd name="T20" fmla="*/ 69 w 136"/>
                <a:gd name="T21" fmla="*/ 22 h 22"/>
                <a:gd name="T22" fmla="*/ 35 w 136"/>
                <a:gd name="T23" fmla="*/ 22 h 22"/>
                <a:gd name="T24" fmla="*/ 0 w 136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22">
                  <a:moveTo>
                    <a:pt x="0" y="22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101" y="0"/>
                  </a:lnTo>
                  <a:lnTo>
                    <a:pt x="136" y="0"/>
                  </a:lnTo>
                  <a:lnTo>
                    <a:pt x="136" y="10"/>
                  </a:lnTo>
                  <a:lnTo>
                    <a:pt x="136" y="22"/>
                  </a:lnTo>
                  <a:lnTo>
                    <a:pt x="103" y="22"/>
                  </a:lnTo>
                  <a:lnTo>
                    <a:pt x="69" y="22"/>
                  </a:lnTo>
                  <a:lnTo>
                    <a:pt x="35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88" name="Freeform 196"/>
            <p:cNvSpPr>
              <a:spLocks/>
            </p:cNvSpPr>
            <p:nvPr/>
          </p:nvSpPr>
          <p:spPr bwMode="auto">
            <a:xfrm>
              <a:off x="3749" y="906"/>
              <a:ext cx="37" cy="5"/>
            </a:xfrm>
            <a:custGeom>
              <a:avLst/>
              <a:gdLst>
                <a:gd name="T0" fmla="*/ 0 w 147"/>
                <a:gd name="T1" fmla="*/ 22 h 22"/>
                <a:gd name="T2" fmla="*/ 0 w 147"/>
                <a:gd name="T3" fmla="*/ 10 h 22"/>
                <a:gd name="T4" fmla="*/ 0 w 147"/>
                <a:gd name="T5" fmla="*/ 0 h 22"/>
                <a:gd name="T6" fmla="*/ 37 w 147"/>
                <a:gd name="T7" fmla="*/ 0 h 22"/>
                <a:gd name="T8" fmla="*/ 74 w 147"/>
                <a:gd name="T9" fmla="*/ 0 h 22"/>
                <a:gd name="T10" fmla="*/ 110 w 147"/>
                <a:gd name="T11" fmla="*/ 0 h 22"/>
                <a:gd name="T12" fmla="*/ 147 w 147"/>
                <a:gd name="T13" fmla="*/ 0 h 22"/>
                <a:gd name="T14" fmla="*/ 147 w 147"/>
                <a:gd name="T15" fmla="*/ 10 h 22"/>
                <a:gd name="T16" fmla="*/ 147 w 147"/>
                <a:gd name="T17" fmla="*/ 22 h 22"/>
                <a:gd name="T18" fmla="*/ 110 w 147"/>
                <a:gd name="T19" fmla="*/ 22 h 22"/>
                <a:gd name="T20" fmla="*/ 74 w 147"/>
                <a:gd name="T21" fmla="*/ 22 h 22"/>
                <a:gd name="T22" fmla="*/ 37 w 147"/>
                <a:gd name="T23" fmla="*/ 22 h 22"/>
                <a:gd name="T24" fmla="*/ 0 w 147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2">
                  <a:moveTo>
                    <a:pt x="0" y="22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0"/>
                  </a:lnTo>
                  <a:lnTo>
                    <a:pt x="147" y="22"/>
                  </a:lnTo>
                  <a:lnTo>
                    <a:pt x="110" y="22"/>
                  </a:lnTo>
                  <a:lnTo>
                    <a:pt x="74" y="22"/>
                  </a:lnTo>
                  <a:lnTo>
                    <a:pt x="37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89" name="Freeform 197"/>
            <p:cNvSpPr>
              <a:spLocks/>
            </p:cNvSpPr>
            <p:nvPr/>
          </p:nvSpPr>
          <p:spPr bwMode="auto">
            <a:xfrm>
              <a:off x="3749" y="906"/>
              <a:ext cx="37" cy="5"/>
            </a:xfrm>
            <a:custGeom>
              <a:avLst/>
              <a:gdLst>
                <a:gd name="T0" fmla="*/ 0 w 147"/>
                <a:gd name="T1" fmla="*/ 22 h 22"/>
                <a:gd name="T2" fmla="*/ 0 w 147"/>
                <a:gd name="T3" fmla="*/ 10 h 22"/>
                <a:gd name="T4" fmla="*/ 0 w 147"/>
                <a:gd name="T5" fmla="*/ 0 h 22"/>
                <a:gd name="T6" fmla="*/ 37 w 147"/>
                <a:gd name="T7" fmla="*/ 0 h 22"/>
                <a:gd name="T8" fmla="*/ 74 w 147"/>
                <a:gd name="T9" fmla="*/ 0 h 22"/>
                <a:gd name="T10" fmla="*/ 110 w 147"/>
                <a:gd name="T11" fmla="*/ 0 h 22"/>
                <a:gd name="T12" fmla="*/ 147 w 147"/>
                <a:gd name="T13" fmla="*/ 0 h 22"/>
                <a:gd name="T14" fmla="*/ 147 w 147"/>
                <a:gd name="T15" fmla="*/ 10 h 22"/>
                <a:gd name="T16" fmla="*/ 147 w 147"/>
                <a:gd name="T17" fmla="*/ 22 h 22"/>
                <a:gd name="T18" fmla="*/ 110 w 147"/>
                <a:gd name="T19" fmla="*/ 22 h 22"/>
                <a:gd name="T20" fmla="*/ 74 w 147"/>
                <a:gd name="T21" fmla="*/ 22 h 22"/>
                <a:gd name="T22" fmla="*/ 37 w 147"/>
                <a:gd name="T23" fmla="*/ 22 h 22"/>
                <a:gd name="T24" fmla="*/ 0 w 147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2">
                  <a:moveTo>
                    <a:pt x="0" y="22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0"/>
                  </a:lnTo>
                  <a:lnTo>
                    <a:pt x="147" y="22"/>
                  </a:lnTo>
                  <a:lnTo>
                    <a:pt x="110" y="22"/>
                  </a:lnTo>
                  <a:lnTo>
                    <a:pt x="74" y="22"/>
                  </a:lnTo>
                  <a:lnTo>
                    <a:pt x="37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90" name="Freeform 198"/>
            <p:cNvSpPr>
              <a:spLocks/>
            </p:cNvSpPr>
            <p:nvPr/>
          </p:nvSpPr>
          <p:spPr bwMode="auto">
            <a:xfrm>
              <a:off x="2822" y="903"/>
              <a:ext cx="47" cy="5"/>
            </a:xfrm>
            <a:custGeom>
              <a:avLst/>
              <a:gdLst>
                <a:gd name="T0" fmla="*/ 0 w 188"/>
                <a:gd name="T1" fmla="*/ 21 h 21"/>
                <a:gd name="T2" fmla="*/ 0 w 188"/>
                <a:gd name="T3" fmla="*/ 10 h 21"/>
                <a:gd name="T4" fmla="*/ 0 w 188"/>
                <a:gd name="T5" fmla="*/ 0 h 21"/>
                <a:gd name="T6" fmla="*/ 23 w 188"/>
                <a:gd name="T7" fmla="*/ 0 h 21"/>
                <a:gd name="T8" fmla="*/ 47 w 188"/>
                <a:gd name="T9" fmla="*/ 0 h 21"/>
                <a:gd name="T10" fmla="*/ 71 w 188"/>
                <a:gd name="T11" fmla="*/ 0 h 21"/>
                <a:gd name="T12" fmla="*/ 94 w 188"/>
                <a:gd name="T13" fmla="*/ 0 h 21"/>
                <a:gd name="T14" fmla="*/ 118 w 188"/>
                <a:gd name="T15" fmla="*/ 0 h 21"/>
                <a:gd name="T16" fmla="*/ 141 w 188"/>
                <a:gd name="T17" fmla="*/ 0 h 21"/>
                <a:gd name="T18" fmla="*/ 165 w 188"/>
                <a:gd name="T19" fmla="*/ 0 h 21"/>
                <a:gd name="T20" fmla="*/ 188 w 188"/>
                <a:gd name="T21" fmla="*/ 0 h 21"/>
                <a:gd name="T22" fmla="*/ 188 w 188"/>
                <a:gd name="T23" fmla="*/ 10 h 21"/>
                <a:gd name="T24" fmla="*/ 188 w 188"/>
                <a:gd name="T25" fmla="*/ 21 h 21"/>
                <a:gd name="T26" fmla="*/ 165 w 188"/>
                <a:gd name="T27" fmla="*/ 21 h 21"/>
                <a:gd name="T28" fmla="*/ 141 w 188"/>
                <a:gd name="T29" fmla="*/ 21 h 21"/>
                <a:gd name="T30" fmla="*/ 118 w 188"/>
                <a:gd name="T31" fmla="*/ 21 h 21"/>
                <a:gd name="T32" fmla="*/ 94 w 188"/>
                <a:gd name="T33" fmla="*/ 21 h 21"/>
                <a:gd name="T34" fmla="*/ 71 w 188"/>
                <a:gd name="T35" fmla="*/ 21 h 21"/>
                <a:gd name="T36" fmla="*/ 47 w 188"/>
                <a:gd name="T37" fmla="*/ 21 h 21"/>
                <a:gd name="T38" fmla="*/ 23 w 188"/>
                <a:gd name="T39" fmla="*/ 21 h 21"/>
                <a:gd name="T40" fmla="*/ 0 w 188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8" y="0"/>
                  </a:lnTo>
                  <a:lnTo>
                    <a:pt x="188" y="10"/>
                  </a:lnTo>
                  <a:lnTo>
                    <a:pt x="188" y="21"/>
                  </a:lnTo>
                  <a:lnTo>
                    <a:pt x="165" y="21"/>
                  </a:lnTo>
                  <a:lnTo>
                    <a:pt x="141" y="21"/>
                  </a:lnTo>
                  <a:lnTo>
                    <a:pt x="118" y="21"/>
                  </a:lnTo>
                  <a:lnTo>
                    <a:pt x="94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91" name="Freeform 199"/>
            <p:cNvSpPr>
              <a:spLocks/>
            </p:cNvSpPr>
            <p:nvPr/>
          </p:nvSpPr>
          <p:spPr bwMode="auto">
            <a:xfrm>
              <a:off x="2822" y="903"/>
              <a:ext cx="47" cy="5"/>
            </a:xfrm>
            <a:custGeom>
              <a:avLst/>
              <a:gdLst>
                <a:gd name="T0" fmla="*/ 0 w 188"/>
                <a:gd name="T1" fmla="*/ 21 h 21"/>
                <a:gd name="T2" fmla="*/ 0 w 188"/>
                <a:gd name="T3" fmla="*/ 10 h 21"/>
                <a:gd name="T4" fmla="*/ 0 w 188"/>
                <a:gd name="T5" fmla="*/ 0 h 21"/>
                <a:gd name="T6" fmla="*/ 23 w 188"/>
                <a:gd name="T7" fmla="*/ 0 h 21"/>
                <a:gd name="T8" fmla="*/ 47 w 188"/>
                <a:gd name="T9" fmla="*/ 0 h 21"/>
                <a:gd name="T10" fmla="*/ 71 w 188"/>
                <a:gd name="T11" fmla="*/ 0 h 21"/>
                <a:gd name="T12" fmla="*/ 94 w 188"/>
                <a:gd name="T13" fmla="*/ 0 h 21"/>
                <a:gd name="T14" fmla="*/ 118 w 188"/>
                <a:gd name="T15" fmla="*/ 0 h 21"/>
                <a:gd name="T16" fmla="*/ 141 w 188"/>
                <a:gd name="T17" fmla="*/ 0 h 21"/>
                <a:gd name="T18" fmla="*/ 165 w 188"/>
                <a:gd name="T19" fmla="*/ 0 h 21"/>
                <a:gd name="T20" fmla="*/ 188 w 188"/>
                <a:gd name="T21" fmla="*/ 0 h 21"/>
                <a:gd name="T22" fmla="*/ 188 w 188"/>
                <a:gd name="T23" fmla="*/ 10 h 21"/>
                <a:gd name="T24" fmla="*/ 188 w 188"/>
                <a:gd name="T25" fmla="*/ 21 h 21"/>
                <a:gd name="T26" fmla="*/ 165 w 188"/>
                <a:gd name="T27" fmla="*/ 21 h 21"/>
                <a:gd name="T28" fmla="*/ 141 w 188"/>
                <a:gd name="T29" fmla="*/ 21 h 21"/>
                <a:gd name="T30" fmla="*/ 118 w 188"/>
                <a:gd name="T31" fmla="*/ 21 h 21"/>
                <a:gd name="T32" fmla="*/ 94 w 188"/>
                <a:gd name="T33" fmla="*/ 21 h 21"/>
                <a:gd name="T34" fmla="*/ 71 w 188"/>
                <a:gd name="T35" fmla="*/ 21 h 21"/>
                <a:gd name="T36" fmla="*/ 47 w 188"/>
                <a:gd name="T37" fmla="*/ 21 h 21"/>
                <a:gd name="T38" fmla="*/ 23 w 188"/>
                <a:gd name="T39" fmla="*/ 21 h 21"/>
                <a:gd name="T40" fmla="*/ 0 w 188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8" y="0"/>
                  </a:lnTo>
                  <a:lnTo>
                    <a:pt x="188" y="10"/>
                  </a:lnTo>
                  <a:lnTo>
                    <a:pt x="188" y="21"/>
                  </a:lnTo>
                  <a:lnTo>
                    <a:pt x="165" y="21"/>
                  </a:lnTo>
                  <a:lnTo>
                    <a:pt x="141" y="21"/>
                  </a:lnTo>
                  <a:lnTo>
                    <a:pt x="118" y="21"/>
                  </a:lnTo>
                  <a:lnTo>
                    <a:pt x="94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3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92" name="Freeform 200"/>
            <p:cNvSpPr>
              <a:spLocks/>
            </p:cNvSpPr>
            <p:nvPr/>
          </p:nvSpPr>
          <p:spPr bwMode="auto">
            <a:xfrm>
              <a:off x="3156" y="903"/>
              <a:ext cx="47" cy="5"/>
            </a:xfrm>
            <a:custGeom>
              <a:avLst/>
              <a:gdLst>
                <a:gd name="T0" fmla="*/ 0 w 189"/>
                <a:gd name="T1" fmla="*/ 21 h 21"/>
                <a:gd name="T2" fmla="*/ 0 w 189"/>
                <a:gd name="T3" fmla="*/ 10 h 21"/>
                <a:gd name="T4" fmla="*/ 0 w 189"/>
                <a:gd name="T5" fmla="*/ 0 h 21"/>
                <a:gd name="T6" fmla="*/ 23 w 189"/>
                <a:gd name="T7" fmla="*/ 0 h 21"/>
                <a:gd name="T8" fmla="*/ 47 w 189"/>
                <a:gd name="T9" fmla="*/ 0 h 21"/>
                <a:gd name="T10" fmla="*/ 71 w 189"/>
                <a:gd name="T11" fmla="*/ 0 h 21"/>
                <a:gd name="T12" fmla="*/ 94 w 189"/>
                <a:gd name="T13" fmla="*/ 0 h 21"/>
                <a:gd name="T14" fmla="*/ 118 w 189"/>
                <a:gd name="T15" fmla="*/ 0 h 21"/>
                <a:gd name="T16" fmla="*/ 141 w 189"/>
                <a:gd name="T17" fmla="*/ 0 h 21"/>
                <a:gd name="T18" fmla="*/ 165 w 189"/>
                <a:gd name="T19" fmla="*/ 0 h 21"/>
                <a:gd name="T20" fmla="*/ 189 w 189"/>
                <a:gd name="T21" fmla="*/ 0 h 21"/>
                <a:gd name="T22" fmla="*/ 189 w 189"/>
                <a:gd name="T23" fmla="*/ 10 h 21"/>
                <a:gd name="T24" fmla="*/ 189 w 189"/>
                <a:gd name="T25" fmla="*/ 21 h 21"/>
                <a:gd name="T26" fmla="*/ 165 w 189"/>
                <a:gd name="T27" fmla="*/ 21 h 21"/>
                <a:gd name="T28" fmla="*/ 141 w 189"/>
                <a:gd name="T29" fmla="*/ 21 h 21"/>
                <a:gd name="T30" fmla="*/ 118 w 189"/>
                <a:gd name="T31" fmla="*/ 21 h 21"/>
                <a:gd name="T32" fmla="*/ 94 w 189"/>
                <a:gd name="T33" fmla="*/ 21 h 21"/>
                <a:gd name="T34" fmla="*/ 71 w 189"/>
                <a:gd name="T35" fmla="*/ 21 h 21"/>
                <a:gd name="T36" fmla="*/ 47 w 189"/>
                <a:gd name="T37" fmla="*/ 21 h 21"/>
                <a:gd name="T38" fmla="*/ 23 w 189"/>
                <a:gd name="T39" fmla="*/ 21 h 21"/>
                <a:gd name="T40" fmla="*/ 0 w 189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21"/>
                  </a:lnTo>
                  <a:lnTo>
                    <a:pt x="165" y="21"/>
                  </a:lnTo>
                  <a:lnTo>
                    <a:pt x="141" y="21"/>
                  </a:lnTo>
                  <a:lnTo>
                    <a:pt x="118" y="21"/>
                  </a:lnTo>
                  <a:lnTo>
                    <a:pt x="94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93" name="Freeform 201"/>
            <p:cNvSpPr>
              <a:spLocks/>
            </p:cNvSpPr>
            <p:nvPr/>
          </p:nvSpPr>
          <p:spPr bwMode="auto">
            <a:xfrm>
              <a:off x="3156" y="903"/>
              <a:ext cx="47" cy="5"/>
            </a:xfrm>
            <a:custGeom>
              <a:avLst/>
              <a:gdLst>
                <a:gd name="T0" fmla="*/ 0 w 189"/>
                <a:gd name="T1" fmla="*/ 21 h 21"/>
                <a:gd name="T2" fmla="*/ 0 w 189"/>
                <a:gd name="T3" fmla="*/ 10 h 21"/>
                <a:gd name="T4" fmla="*/ 0 w 189"/>
                <a:gd name="T5" fmla="*/ 0 h 21"/>
                <a:gd name="T6" fmla="*/ 23 w 189"/>
                <a:gd name="T7" fmla="*/ 0 h 21"/>
                <a:gd name="T8" fmla="*/ 47 w 189"/>
                <a:gd name="T9" fmla="*/ 0 h 21"/>
                <a:gd name="T10" fmla="*/ 71 w 189"/>
                <a:gd name="T11" fmla="*/ 0 h 21"/>
                <a:gd name="T12" fmla="*/ 94 w 189"/>
                <a:gd name="T13" fmla="*/ 0 h 21"/>
                <a:gd name="T14" fmla="*/ 118 w 189"/>
                <a:gd name="T15" fmla="*/ 0 h 21"/>
                <a:gd name="T16" fmla="*/ 141 w 189"/>
                <a:gd name="T17" fmla="*/ 0 h 21"/>
                <a:gd name="T18" fmla="*/ 165 w 189"/>
                <a:gd name="T19" fmla="*/ 0 h 21"/>
                <a:gd name="T20" fmla="*/ 189 w 189"/>
                <a:gd name="T21" fmla="*/ 0 h 21"/>
                <a:gd name="T22" fmla="*/ 189 w 189"/>
                <a:gd name="T23" fmla="*/ 10 h 21"/>
                <a:gd name="T24" fmla="*/ 189 w 189"/>
                <a:gd name="T25" fmla="*/ 21 h 21"/>
                <a:gd name="T26" fmla="*/ 165 w 189"/>
                <a:gd name="T27" fmla="*/ 21 h 21"/>
                <a:gd name="T28" fmla="*/ 141 w 189"/>
                <a:gd name="T29" fmla="*/ 21 h 21"/>
                <a:gd name="T30" fmla="*/ 118 w 189"/>
                <a:gd name="T31" fmla="*/ 21 h 21"/>
                <a:gd name="T32" fmla="*/ 94 w 189"/>
                <a:gd name="T33" fmla="*/ 21 h 21"/>
                <a:gd name="T34" fmla="*/ 71 w 189"/>
                <a:gd name="T35" fmla="*/ 21 h 21"/>
                <a:gd name="T36" fmla="*/ 47 w 189"/>
                <a:gd name="T37" fmla="*/ 21 h 21"/>
                <a:gd name="T38" fmla="*/ 23 w 189"/>
                <a:gd name="T39" fmla="*/ 21 h 21"/>
                <a:gd name="T40" fmla="*/ 0 w 189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21"/>
                  </a:lnTo>
                  <a:lnTo>
                    <a:pt x="165" y="21"/>
                  </a:lnTo>
                  <a:lnTo>
                    <a:pt x="141" y="21"/>
                  </a:lnTo>
                  <a:lnTo>
                    <a:pt x="118" y="21"/>
                  </a:lnTo>
                  <a:lnTo>
                    <a:pt x="94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3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94" name="Freeform 202"/>
            <p:cNvSpPr>
              <a:spLocks/>
            </p:cNvSpPr>
            <p:nvPr/>
          </p:nvSpPr>
          <p:spPr bwMode="auto">
            <a:xfrm>
              <a:off x="3662" y="548"/>
              <a:ext cx="256" cy="360"/>
            </a:xfrm>
            <a:custGeom>
              <a:avLst/>
              <a:gdLst>
                <a:gd name="T0" fmla="*/ 116 w 1023"/>
                <a:gd name="T1" fmla="*/ 1254 h 1439"/>
                <a:gd name="T2" fmla="*/ 108 w 1023"/>
                <a:gd name="T3" fmla="*/ 1114 h 1439"/>
                <a:gd name="T4" fmla="*/ 90 w 1023"/>
                <a:gd name="T5" fmla="*/ 977 h 1439"/>
                <a:gd name="T6" fmla="*/ 66 w 1023"/>
                <a:gd name="T7" fmla="*/ 868 h 1439"/>
                <a:gd name="T8" fmla="*/ 44 w 1023"/>
                <a:gd name="T9" fmla="*/ 804 h 1439"/>
                <a:gd name="T10" fmla="*/ 18 w 1023"/>
                <a:gd name="T11" fmla="*/ 744 h 1439"/>
                <a:gd name="T12" fmla="*/ 4 w 1023"/>
                <a:gd name="T13" fmla="*/ 553 h 1439"/>
                <a:gd name="T14" fmla="*/ 0 w 1023"/>
                <a:gd name="T15" fmla="*/ 297 h 1439"/>
                <a:gd name="T16" fmla="*/ 3 w 1023"/>
                <a:gd name="T17" fmla="*/ 43 h 1439"/>
                <a:gd name="T18" fmla="*/ 178 w 1023"/>
                <a:gd name="T19" fmla="*/ 25 h 1439"/>
                <a:gd name="T20" fmla="*/ 363 w 1023"/>
                <a:gd name="T21" fmla="*/ 9 h 1439"/>
                <a:gd name="T22" fmla="*/ 552 w 1023"/>
                <a:gd name="T23" fmla="*/ 0 h 1439"/>
                <a:gd name="T24" fmla="*/ 739 w 1023"/>
                <a:gd name="T25" fmla="*/ 6 h 1439"/>
                <a:gd name="T26" fmla="*/ 831 w 1023"/>
                <a:gd name="T27" fmla="*/ 16 h 1439"/>
                <a:gd name="T28" fmla="*/ 921 w 1023"/>
                <a:gd name="T29" fmla="*/ 32 h 1439"/>
                <a:gd name="T30" fmla="*/ 987 w 1023"/>
                <a:gd name="T31" fmla="*/ 55 h 1439"/>
                <a:gd name="T32" fmla="*/ 1004 w 1023"/>
                <a:gd name="T33" fmla="*/ 94 h 1439"/>
                <a:gd name="T34" fmla="*/ 1016 w 1023"/>
                <a:gd name="T35" fmla="*/ 150 h 1439"/>
                <a:gd name="T36" fmla="*/ 1023 w 1023"/>
                <a:gd name="T37" fmla="*/ 268 h 1439"/>
                <a:gd name="T38" fmla="*/ 1019 w 1023"/>
                <a:gd name="T39" fmla="*/ 433 h 1439"/>
                <a:gd name="T40" fmla="*/ 1005 w 1023"/>
                <a:gd name="T41" fmla="*/ 596 h 1439"/>
                <a:gd name="T42" fmla="*/ 968 w 1023"/>
                <a:gd name="T43" fmla="*/ 782 h 1439"/>
                <a:gd name="T44" fmla="*/ 920 w 1023"/>
                <a:gd name="T45" fmla="*/ 859 h 1439"/>
                <a:gd name="T46" fmla="*/ 873 w 1023"/>
                <a:gd name="T47" fmla="*/ 937 h 1439"/>
                <a:gd name="T48" fmla="*/ 856 w 1023"/>
                <a:gd name="T49" fmla="*/ 858 h 1439"/>
                <a:gd name="T50" fmla="*/ 852 w 1023"/>
                <a:gd name="T51" fmla="*/ 798 h 1439"/>
                <a:gd name="T52" fmla="*/ 836 w 1023"/>
                <a:gd name="T53" fmla="*/ 752 h 1439"/>
                <a:gd name="T54" fmla="*/ 821 w 1023"/>
                <a:gd name="T55" fmla="*/ 733 h 1439"/>
                <a:gd name="T56" fmla="*/ 783 w 1023"/>
                <a:gd name="T57" fmla="*/ 704 h 1439"/>
                <a:gd name="T58" fmla="*/ 734 w 1023"/>
                <a:gd name="T59" fmla="*/ 694 h 1439"/>
                <a:gd name="T60" fmla="*/ 707 w 1023"/>
                <a:gd name="T61" fmla="*/ 715 h 1439"/>
                <a:gd name="T62" fmla="*/ 691 w 1023"/>
                <a:gd name="T63" fmla="*/ 908 h 1439"/>
                <a:gd name="T64" fmla="*/ 682 w 1023"/>
                <a:gd name="T65" fmla="*/ 1105 h 1439"/>
                <a:gd name="T66" fmla="*/ 667 w 1023"/>
                <a:gd name="T67" fmla="*/ 1307 h 1439"/>
                <a:gd name="T68" fmla="*/ 655 w 1023"/>
                <a:gd name="T69" fmla="*/ 1357 h 1439"/>
                <a:gd name="T70" fmla="*/ 652 w 1023"/>
                <a:gd name="T71" fmla="*/ 1306 h 1439"/>
                <a:gd name="T72" fmla="*/ 657 w 1023"/>
                <a:gd name="T73" fmla="*/ 1173 h 1439"/>
                <a:gd name="T74" fmla="*/ 660 w 1023"/>
                <a:gd name="T75" fmla="*/ 997 h 1439"/>
                <a:gd name="T76" fmla="*/ 645 w 1023"/>
                <a:gd name="T77" fmla="*/ 837 h 1439"/>
                <a:gd name="T78" fmla="*/ 618 w 1023"/>
                <a:gd name="T79" fmla="*/ 760 h 1439"/>
                <a:gd name="T80" fmla="*/ 596 w 1023"/>
                <a:gd name="T81" fmla="*/ 723 h 1439"/>
                <a:gd name="T82" fmla="*/ 574 w 1023"/>
                <a:gd name="T83" fmla="*/ 701 h 1439"/>
                <a:gd name="T84" fmla="*/ 550 w 1023"/>
                <a:gd name="T85" fmla="*/ 684 h 1439"/>
                <a:gd name="T86" fmla="*/ 519 w 1023"/>
                <a:gd name="T87" fmla="*/ 670 h 1439"/>
                <a:gd name="T88" fmla="*/ 457 w 1023"/>
                <a:gd name="T89" fmla="*/ 659 h 1439"/>
                <a:gd name="T90" fmla="*/ 369 w 1023"/>
                <a:gd name="T91" fmla="*/ 663 h 1439"/>
                <a:gd name="T92" fmla="*/ 301 w 1023"/>
                <a:gd name="T93" fmla="*/ 698 h 1439"/>
                <a:gd name="T94" fmla="*/ 252 w 1023"/>
                <a:gd name="T95" fmla="*/ 749 h 1439"/>
                <a:gd name="T96" fmla="*/ 218 w 1023"/>
                <a:gd name="T97" fmla="*/ 813 h 1439"/>
                <a:gd name="T98" fmla="*/ 196 w 1023"/>
                <a:gd name="T99" fmla="*/ 887 h 1439"/>
                <a:gd name="T100" fmla="*/ 183 w 1023"/>
                <a:gd name="T101" fmla="*/ 968 h 1439"/>
                <a:gd name="T102" fmla="*/ 174 w 1023"/>
                <a:gd name="T103" fmla="*/ 1143 h 1439"/>
                <a:gd name="T104" fmla="*/ 169 w 1023"/>
                <a:gd name="T105" fmla="*/ 1315 h 1439"/>
                <a:gd name="T106" fmla="*/ 160 w 1023"/>
                <a:gd name="T107" fmla="*/ 1393 h 1439"/>
                <a:gd name="T108" fmla="*/ 136 w 1023"/>
                <a:gd name="T109" fmla="*/ 142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3" h="1439">
                  <a:moveTo>
                    <a:pt x="118" y="1439"/>
                  </a:moveTo>
                  <a:lnTo>
                    <a:pt x="117" y="1347"/>
                  </a:lnTo>
                  <a:lnTo>
                    <a:pt x="116" y="1254"/>
                  </a:lnTo>
                  <a:lnTo>
                    <a:pt x="114" y="1207"/>
                  </a:lnTo>
                  <a:lnTo>
                    <a:pt x="112" y="1161"/>
                  </a:lnTo>
                  <a:lnTo>
                    <a:pt x="108" y="1114"/>
                  </a:lnTo>
                  <a:lnTo>
                    <a:pt x="104" y="1068"/>
                  </a:lnTo>
                  <a:lnTo>
                    <a:pt x="98" y="1023"/>
                  </a:lnTo>
                  <a:lnTo>
                    <a:pt x="90" y="977"/>
                  </a:lnTo>
                  <a:lnTo>
                    <a:pt x="82" y="933"/>
                  </a:lnTo>
                  <a:lnTo>
                    <a:pt x="71" y="889"/>
                  </a:lnTo>
                  <a:lnTo>
                    <a:pt x="66" y="868"/>
                  </a:lnTo>
                  <a:lnTo>
                    <a:pt x="59" y="846"/>
                  </a:lnTo>
                  <a:lnTo>
                    <a:pt x="52" y="825"/>
                  </a:lnTo>
                  <a:lnTo>
                    <a:pt x="44" y="804"/>
                  </a:lnTo>
                  <a:lnTo>
                    <a:pt x="36" y="784"/>
                  </a:lnTo>
                  <a:lnTo>
                    <a:pt x="27" y="763"/>
                  </a:lnTo>
                  <a:lnTo>
                    <a:pt x="18" y="744"/>
                  </a:lnTo>
                  <a:lnTo>
                    <a:pt x="8" y="724"/>
                  </a:lnTo>
                  <a:lnTo>
                    <a:pt x="6" y="639"/>
                  </a:lnTo>
                  <a:lnTo>
                    <a:pt x="4" y="553"/>
                  </a:lnTo>
                  <a:lnTo>
                    <a:pt x="2" y="468"/>
                  </a:lnTo>
                  <a:lnTo>
                    <a:pt x="0" y="383"/>
                  </a:lnTo>
                  <a:lnTo>
                    <a:pt x="0" y="297"/>
                  </a:lnTo>
                  <a:lnTo>
                    <a:pt x="0" y="212"/>
                  </a:lnTo>
                  <a:lnTo>
                    <a:pt x="2" y="128"/>
                  </a:lnTo>
                  <a:lnTo>
                    <a:pt x="3" y="43"/>
                  </a:lnTo>
                  <a:lnTo>
                    <a:pt x="60" y="37"/>
                  </a:lnTo>
                  <a:lnTo>
                    <a:pt x="118" y="31"/>
                  </a:lnTo>
                  <a:lnTo>
                    <a:pt x="178" y="25"/>
                  </a:lnTo>
                  <a:lnTo>
                    <a:pt x="240" y="19"/>
                  </a:lnTo>
                  <a:lnTo>
                    <a:pt x="300" y="13"/>
                  </a:lnTo>
                  <a:lnTo>
                    <a:pt x="363" y="9"/>
                  </a:lnTo>
                  <a:lnTo>
                    <a:pt x="426" y="4"/>
                  </a:lnTo>
                  <a:lnTo>
                    <a:pt x="489" y="2"/>
                  </a:lnTo>
                  <a:lnTo>
                    <a:pt x="552" y="0"/>
                  </a:lnTo>
                  <a:lnTo>
                    <a:pt x="615" y="0"/>
                  </a:lnTo>
                  <a:lnTo>
                    <a:pt x="678" y="2"/>
                  </a:lnTo>
                  <a:lnTo>
                    <a:pt x="739" y="6"/>
                  </a:lnTo>
                  <a:lnTo>
                    <a:pt x="770" y="9"/>
                  </a:lnTo>
                  <a:lnTo>
                    <a:pt x="801" y="12"/>
                  </a:lnTo>
                  <a:lnTo>
                    <a:pt x="831" y="16"/>
                  </a:lnTo>
                  <a:lnTo>
                    <a:pt x="862" y="20"/>
                  </a:lnTo>
                  <a:lnTo>
                    <a:pt x="892" y="26"/>
                  </a:lnTo>
                  <a:lnTo>
                    <a:pt x="921" y="32"/>
                  </a:lnTo>
                  <a:lnTo>
                    <a:pt x="950" y="39"/>
                  </a:lnTo>
                  <a:lnTo>
                    <a:pt x="980" y="47"/>
                  </a:lnTo>
                  <a:lnTo>
                    <a:pt x="987" y="55"/>
                  </a:lnTo>
                  <a:lnTo>
                    <a:pt x="994" y="66"/>
                  </a:lnTo>
                  <a:lnTo>
                    <a:pt x="1000" y="80"/>
                  </a:lnTo>
                  <a:lnTo>
                    <a:pt x="1004" y="94"/>
                  </a:lnTo>
                  <a:lnTo>
                    <a:pt x="1009" y="111"/>
                  </a:lnTo>
                  <a:lnTo>
                    <a:pt x="1012" y="130"/>
                  </a:lnTo>
                  <a:lnTo>
                    <a:pt x="1016" y="150"/>
                  </a:lnTo>
                  <a:lnTo>
                    <a:pt x="1019" y="172"/>
                  </a:lnTo>
                  <a:lnTo>
                    <a:pt x="1022" y="218"/>
                  </a:lnTo>
                  <a:lnTo>
                    <a:pt x="1023" y="268"/>
                  </a:lnTo>
                  <a:lnTo>
                    <a:pt x="1023" y="322"/>
                  </a:lnTo>
                  <a:lnTo>
                    <a:pt x="1021" y="377"/>
                  </a:lnTo>
                  <a:lnTo>
                    <a:pt x="1019" y="433"/>
                  </a:lnTo>
                  <a:lnTo>
                    <a:pt x="1014" y="489"/>
                  </a:lnTo>
                  <a:lnTo>
                    <a:pt x="1010" y="543"/>
                  </a:lnTo>
                  <a:lnTo>
                    <a:pt x="1005" y="596"/>
                  </a:lnTo>
                  <a:lnTo>
                    <a:pt x="994" y="688"/>
                  </a:lnTo>
                  <a:lnTo>
                    <a:pt x="984" y="757"/>
                  </a:lnTo>
                  <a:lnTo>
                    <a:pt x="968" y="782"/>
                  </a:lnTo>
                  <a:lnTo>
                    <a:pt x="953" y="808"/>
                  </a:lnTo>
                  <a:lnTo>
                    <a:pt x="937" y="833"/>
                  </a:lnTo>
                  <a:lnTo>
                    <a:pt x="920" y="859"/>
                  </a:lnTo>
                  <a:lnTo>
                    <a:pt x="904" y="884"/>
                  </a:lnTo>
                  <a:lnTo>
                    <a:pt x="889" y="910"/>
                  </a:lnTo>
                  <a:lnTo>
                    <a:pt x="873" y="937"/>
                  </a:lnTo>
                  <a:lnTo>
                    <a:pt x="858" y="967"/>
                  </a:lnTo>
                  <a:lnTo>
                    <a:pt x="857" y="908"/>
                  </a:lnTo>
                  <a:lnTo>
                    <a:pt x="856" y="858"/>
                  </a:lnTo>
                  <a:lnTo>
                    <a:pt x="856" y="836"/>
                  </a:lnTo>
                  <a:lnTo>
                    <a:pt x="854" y="816"/>
                  </a:lnTo>
                  <a:lnTo>
                    <a:pt x="852" y="798"/>
                  </a:lnTo>
                  <a:lnTo>
                    <a:pt x="848" y="781"/>
                  </a:lnTo>
                  <a:lnTo>
                    <a:pt x="844" y="766"/>
                  </a:lnTo>
                  <a:lnTo>
                    <a:pt x="836" y="752"/>
                  </a:lnTo>
                  <a:lnTo>
                    <a:pt x="831" y="745"/>
                  </a:lnTo>
                  <a:lnTo>
                    <a:pt x="827" y="739"/>
                  </a:lnTo>
                  <a:lnTo>
                    <a:pt x="821" y="733"/>
                  </a:lnTo>
                  <a:lnTo>
                    <a:pt x="816" y="726"/>
                  </a:lnTo>
                  <a:lnTo>
                    <a:pt x="801" y="715"/>
                  </a:lnTo>
                  <a:lnTo>
                    <a:pt x="783" y="704"/>
                  </a:lnTo>
                  <a:lnTo>
                    <a:pt x="762" y="693"/>
                  </a:lnTo>
                  <a:lnTo>
                    <a:pt x="738" y="683"/>
                  </a:lnTo>
                  <a:lnTo>
                    <a:pt x="734" y="694"/>
                  </a:lnTo>
                  <a:lnTo>
                    <a:pt x="729" y="706"/>
                  </a:lnTo>
                  <a:lnTo>
                    <a:pt x="718" y="711"/>
                  </a:lnTo>
                  <a:lnTo>
                    <a:pt x="707" y="715"/>
                  </a:lnTo>
                  <a:lnTo>
                    <a:pt x="701" y="779"/>
                  </a:lnTo>
                  <a:lnTo>
                    <a:pt x="695" y="843"/>
                  </a:lnTo>
                  <a:lnTo>
                    <a:pt x="691" y="908"/>
                  </a:lnTo>
                  <a:lnTo>
                    <a:pt x="688" y="973"/>
                  </a:lnTo>
                  <a:lnTo>
                    <a:pt x="684" y="1038"/>
                  </a:lnTo>
                  <a:lnTo>
                    <a:pt x="682" y="1105"/>
                  </a:lnTo>
                  <a:lnTo>
                    <a:pt x="681" y="1172"/>
                  </a:lnTo>
                  <a:lnTo>
                    <a:pt x="680" y="1239"/>
                  </a:lnTo>
                  <a:lnTo>
                    <a:pt x="667" y="1307"/>
                  </a:lnTo>
                  <a:lnTo>
                    <a:pt x="661" y="1342"/>
                  </a:lnTo>
                  <a:lnTo>
                    <a:pt x="657" y="1352"/>
                  </a:lnTo>
                  <a:lnTo>
                    <a:pt x="655" y="1357"/>
                  </a:lnTo>
                  <a:lnTo>
                    <a:pt x="652" y="1362"/>
                  </a:lnTo>
                  <a:lnTo>
                    <a:pt x="648" y="1366"/>
                  </a:lnTo>
                  <a:lnTo>
                    <a:pt x="652" y="1306"/>
                  </a:lnTo>
                  <a:lnTo>
                    <a:pt x="655" y="1257"/>
                  </a:lnTo>
                  <a:lnTo>
                    <a:pt x="656" y="1216"/>
                  </a:lnTo>
                  <a:lnTo>
                    <a:pt x="657" y="1173"/>
                  </a:lnTo>
                  <a:lnTo>
                    <a:pt x="658" y="1127"/>
                  </a:lnTo>
                  <a:lnTo>
                    <a:pt x="660" y="1070"/>
                  </a:lnTo>
                  <a:lnTo>
                    <a:pt x="660" y="997"/>
                  </a:lnTo>
                  <a:lnTo>
                    <a:pt x="660" y="904"/>
                  </a:lnTo>
                  <a:lnTo>
                    <a:pt x="652" y="869"/>
                  </a:lnTo>
                  <a:lnTo>
                    <a:pt x="645" y="837"/>
                  </a:lnTo>
                  <a:lnTo>
                    <a:pt x="636" y="809"/>
                  </a:lnTo>
                  <a:lnTo>
                    <a:pt x="628" y="784"/>
                  </a:lnTo>
                  <a:lnTo>
                    <a:pt x="618" y="760"/>
                  </a:lnTo>
                  <a:lnTo>
                    <a:pt x="607" y="740"/>
                  </a:lnTo>
                  <a:lnTo>
                    <a:pt x="601" y="731"/>
                  </a:lnTo>
                  <a:lnTo>
                    <a:pt x="596" y="723"/>
                  </a:lnTo>
                  <a:lnTo>
                    <a:pt x="589" y="715"/>
                  </a:lnTo>
                  <a:lnTo>
                    <a:pt x="582" y="707"/>
                  </a:lnTo>
                  <a:lnTo>
                    <a:pt x="574" y="701"/>
                  </a:lnTo>
                  <a:lnTo>
                    <a:pt x="566" y="694"/>
                  </a:lnTo>
                  <a:lnTo>
                    <a:pt x="558" y="688"/>
                  </a:lnTo>
                  <a:lnTo>
                    <a:pt x="550" y="684"/>
                  </a:lnTo>
                  <a:lnTo>
                    <a:pt x="539" y="678"/>
                  </a:lnTo>
                  <a:lnTo>
                    <a:pt x="530" y="675"/>
                  </a:lnTo>
                  <a:lnTo>
                    <a:pt x="519" y="670"/>
                  </a:lnTo>
                  <a:lnTo>
                    <a:pt x="509" y="667"/>
                  </a:lnTo>
                  <a:lnTo>
                    <a:pt x="484" y="662"/>
                  </a:lnTo>
                  <a:lnTo>
                    <a:pt x="457" y="659"/>
                  </a:lnTo>
                  <a:lnTo>
                    <a:pt x="428" y="657"/>
                  </a:lnTo>
                  <a:lnTo>
                    <a:pt x="396" y="656"/>
                  </a:lnTo>
                  <a:lnTo>
                    <a:pt x="369" y="663"/>
                  </a:lnTo>
                  <a:lnTo>
                    <a:pt x="344" y="674"/>
                  </a:lnTo>
                  <a:lnTo>
                    <a:pt x="322" y="685"/>
                  </a:lnTo>
                  <a:lnTo>
                    <a:pt x="301" y="698"/>
                  </a:lnTo>
                  <a:lnTo>
                    <a:pt x="283" y="714"/>
                  </a:lnTo>
                  <a:lnTo>
                    <a:pt x="267" y="731"/>
                  </a:lnTo>
                  <a:lnTo>
                    <a:pt x="252" y="749"/>
                  </a:lnTo>
                  <a:lnTo>
                    <a:pt x="240" y="769"/>
                  </a:lnTo>
                  <a:lnTo>
                    <a:pt x="228" y="790"/>
                  </a:lnTo>
                  <a:lnTo>
                    <a:pt x="218" y="813"/>
                  </a:lnTo>
                  <a:lnTo>
                    <a:pt x="209" y="836"/>
                  </a:lnTo>
                  <a:lnTo>
                    <a:pt x="203" y="861"/>
                  </a:lnTo>
                  <a:lnTo>
                    <a:pt x="196" y="887"/>
                  </a:lnTo>
                  <a:lnTo>
                    <a:pt x="191" y="913"/>
                  </a:lnTo>
                  <a:lnTo>
                    <a:pt x="187" y="940"/>
                  </a:lnTo>
                  <a:lnTo>
                    <a:pt x="183" y="968"/>
                  </a:lnTo>
                  <a:lnTo>
                    <a:pt x="179" y="1025"/>
                  </a:lnTo>
                  <a:lnTo>
                    <a:pt x="177" y="1083"/>
                  </a:lnTo>
                  <a:lnTo>
                    <a:pt x="174" y="1143"/>
                  </a:lnTo>
                  <a:lnTo>
                    <a:pt x="173" y="1201"/>
                  </a:lnTo>
                  <a:lnTo>
                    <a:pt x="172" y="1260"/>
                  </a:lnTo>
                  <a:lnTo>
                    <a:pt x="169" y="1315"/>
                  </a:lnTo>
                  <a:lnTo>
                    <a:pt x="167" y="1342"/>
                  </a:lnTo>
                  <a:lnTo>
                    <a:pt x="163" y="1369"/>
                  </a:lnTo>
                  <a:lnTo>
                    <a:pt x="160" y="1393"/>
                  </a:lnTo>
                  <a:lnTo>
                    <a:pt x="155" y="1418"/>
                  </a:lnTo>
                  <a:lnTo>
                    <a:pt x="145" y="1422"/>
                  </a:lnTo>
                  <a:lnTo>
                    <a:pt x="136" y="1428"/>
                  </a:lnTo>
                  <a:lnTo>
                    <a:pt x="127" y="1434"/>
                  </a:lnTo>
                  <a:lnTo>
                    <a:pt x="118" y="1439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8395" name="Group 203"/>
          <p:cNvGrpSpPr>
            <a:grpSpLocks/>
          </p:cNvGrpSpPr>
          <p:nvPr/>
        </p:nvGrpSpPr>
        <p:grpSpPr bwMode="auto">
          <a:xfrm>
            <a:off x="2738438" y="996950"/>
            <a:ext cx="3952875" cy="4684713"/>
            <a:chOff x="1725" y="548"/>
            <a:chExt cx="2490" cy="2951"/>
          </a:xfrm>
        </p:grpSpPr>
        <p:sp>
          <p:nvSpPr>
            <p:cNvPr id="8396" name="Freeform 204"/>
            <p:cNvSpPr>
              <a:spLocks/>
            </p:cNvSpPr>
            <p:nvPr/>
          </p:nvSpPr>
          <p:spPr bwMode="auto">
            <a:xfrm>
              <a:off x="3662" y="548"/>
              <a:ext cx="256" cy="360"/>
            </a:xfrm>
            <a:custGeom>
              <a:avLst/>
              <a:gdLst>
                <a:gd name="T0" fmla="*/ 116 w 1023"/>
                <a:gd name="T1" fmla="*/ 1254 h 1439"/>
                <a:gd name="T2" fmla="*/ 108 w 1023"/>
                <a:gd name="T3" fmla="*/ 1114 h 1439"/>
                <a:gd name="T4" fmla="*/ 90 w 1023"/>
                <a:gd name="T5" fmla="*/ 977 h 1439"/>
                <a:gd name="T6" fmla="*/ 66 w 1023"/>
                <a:gd name="T7" fmla="*/ 868 h 1439"/>
                <a:gd name="T8" fmla="*/ 44 w 1023"/>
                <a:gd name="T9" fmla="*/ 804 h 1439"/>
                <a:gd name="T10" fmla="*/ 18 w 1023"/>
                <a:gd name="T11" fmla="*/ 744 h 1439"/>
                <a:gd name="T12" fmla="*/ 4 w 1023"/>
                <a:gd name="T13" fmla="*/ 553 h 1439"/>
                <a:gd name="T14" fmla="*/ 0 w 1023"/>
                <a:gd name="T15" fmla="*/ 297 h 1439"/>
                <a:gd name="T16" fmla="*/ 3 w 1023"/>
                <a:gd name="T17" fmla="*/ 43 h 1439"/>
                <a:gd name="T18" fmla="*/ 178 w 1023"/>
                <a:gd name="T19" fmla="*/ 25 h 1439"/>
                <a:gd name="T20" fmla="*/ 363 w 1023"/>
                <a:gd name="T21" fmla="*/ 9 h 1439"/>
                <a:gd name="T22" fmla="*/ 552 w 1023"/>
                <a:gd name="T23" fmla="*/ 0 h 1439"/>
                <a:gd name="T24" fmla="*/ 739 w 1023"/>
                <a:gd name="T25" fmla="*/ 6 h 1439"/>
                <a:gd name="T26" fmla="*/ 831 w 1023"/>
                <a:gd name="T27" fmla="*/ 16 h 1439"/>
                <a:gd name="T28" fmla="*/ 921 w 1023"/>
                <a:gd name="T29" fmla="*/ 32 h 1439"/>
                <a:gd name="T30" fmla="*/ 987 w 1023"/>
                <a:gd name="T31" fmla="*/ 55 h 1439"/>
                <a:gd name="T32" fmla="*/ 1004 w 1023"/>
                <a:gd name="T33" fmla="*/ 94 h 1439"/>
                <a:gd name="T34" fmla="*/ 1016 w 1023"/>
                <a:gd name="T35" fmla="*/ 150 h 1439"/>
                <a:gd name="T36" fmla="*/ 1023 w 1023"/>
                <a:gd name="T37" fmla="*/ 268 h 1439"/>
                <a:gd name="T38" fmla="*/ 1019 w 1023"/>
                <a:gd name="T39" fmla="*/ 433 h 1439"/>
                <a:gd name="T40" fmla="*/ 1005 w 1023"/>
                <a:gd name="T41" fmla="*/ 596 h 1439"/>
                <a:gd name="T42" fmla="*/ 968 w 1023"/>
                <a:gd name="T43" fmla="*/ 782 h 1439"/>
                <a:gd name="T44" fmla="*/ 920 w 1023"/>
                <a:gd name="T45" fmla="*/ 859 h 1439"/>
                <a:gd name="T46" fmla="*/ 873 w 1023"/>
                <a:gd name="T47" fmla="*/ 937 h 1439"/>
                <a:gd name="T48" fmla="*/ 856 w 1023"/>
                <a:gd name="T49" fmla="*/ 858 h 1439"/>
                <a:gd name="T50" fmla="*/ 852 w 1023"/>
                <a:gd name="T51" fmla="*/ 798 h 1439"/>
                <a:gd name="T52" fmla="*/ 836 w 1023"/>
                <a:gd name="T53" fmla="*/ 752 h 1439"/>
                <a:gd name="T54" fmla="*/ 821 w 1023"/>
                <a:gd name="T55" fmla="*/ 733 h 1439"/>
                <a:gd name="T56" fmla="*/ 783 w 1023"/>
                <a:gd name="T57" fmla="*/ 704 h 1439"/>
                <a:gd name="T58" fmla="*/ 734 w 1023"/>
                <a:gd name="T59" fmla="*/ 694 h 1439"/>
                <a:gd name="T60" fmla="*/ 707 w 1023"/>
                <a:gd name="T61" fmla="*/ 715 h 1439"/>
                <a:gd name="T62" fmla="*/ 691 w 1023"/>
                <a:gd name="T63" fmla="*/ 908 h 1439"/>
                <a:gd name="T64" fmla="*/ 682 w 1023"/>
                <a:gd name="T65" fmla="*/ 1105 h 1439"/>
                <a:gd name="T66" fmla="*/ 667 w 1023"/>
                <a:gd name="T67" fmla="*/ 1307 h 1439"/>
                <a:gd name="T68" fmla="*/ 655 w 1023"/>
                <a:gd name="T69" fmla="*/ 1357 h 1439"/>
                <a:gd name="T70" fmla="*/ 652 w 1023"/>
                <a:gd name="T71" fmla="*/ 1306 h 1439"/>
                <a:gd name="T72" fmla="*/ 657 w 1023"/>
                <a:gd name="T73" fmla="*/ 1173 h 1439"/>
                <a:gd name="T74" fmla="*/ 660 w 1023"/>
                <a:gd name="T75" fmla="*/ 997 h 1439"/>
                <a:gd name="T76" fmla="*/ 645 w 1023"/>
                <a:gd name="T77" fmla="*/ 837 h 1439"/>
                <a:gd name="T78" fmla="*/ 618 w 1023"/>
                <a:gd name="T79" fmla="*/ 760 h 1439"/>
                <a:gd name="T80" fmla="*/ 596 w 1023"/>
                <a:gd name="T81" fmla="*/ 723 h 1439"/>
                <a:gd name="T82" fmla="*/ 574 w 1023"/>
                <a:gd name="T83" fmla="*/ 701 h 1439"/>
                <a:gd name="T84" fmla="*/ 550 w 1023"/>
                <a:gd name="T85" fmla="*/ 684 h 1439"/>
                <a:gd name="T86" fmla="*/ 519 w 1023"/>
                <a:gd name="T87" fmla="*/ 670 h 1439"/>
                <a:gd name="T88" fmla="*/ 457 w 1023"/>
                <a:gd name="T89" fmla="*/ 659 h 1439"/>
                <a:gd name="T90" fmla="*/ 369 w 1023"/>
                <a:gd name="T91" fmla="*/ 663 h 1439"/>
                <a:gd name="T92" fmla="*/ 301 w 1023"/>
                <a:gd name="T93" fmla="*/ 698 h 1439"/>
                <a:gd name="T94" fmla="*/ 252 w 1023"/>
                <a:gd name="T95" fmla="*/ 749 h 1439"/>
                <a:gd name="T96" fmla="*/ 218 w 1023"/>
                <a:gd name="T97" fmla="*/ 813 h 1439"/>
                <a:gd name="T98" fmla="*/ 196 w 1023"/>
                <a:gd name="T99" fmla="*/ 887 h 1439"/>
                <a:gd name="T100" fmla="*/ 183 w 1023"/>
                <a:gd name="T101" fmla="*/ 968 h 1439"/>
                <a:gd name="T102" fmla="*/ 174 w 1023"/>
                <a:gd name="T103" fmla="*/ 1143 h 1439"/>
                <a:gd name="T104" fmla="*/ 169 w 1023"/>
                <a:gd name="T105" fmla="*/ 1315 h 1439"/>
                <a:gd name="T106" fmla="*/ 160 w 1023"/>
                <a:gd name="T107" fmla="*/ 1393 h 1439"/>
                <a:gd name="T108" fmla="*/ 136 w 1023"/>
                <a:gd name="T109" fmla="*/ 142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3" h="1439">
                  <a:moveTo>
                    <a:pt x="118" y="1439"/>
                  </a:moveTo>
                  <a:lnTo>
                    <a:pt x="117" y="1347"/>
                  </a:lnTo>
                  <a:lnTo>
                    <a:pt x="116" y="1254"/>
                  </a:lnTo>
                  <a:lnTo>
                    <a:pt x="114" y="1207"/>
                  </a:lnTo>
                  <a:lnTo>
                    <a:pt x="112" y="1161"/>
                  </a:lnTo>
                  <a:lnTo>
                    <a:pt x="108" y="1114"/>
                  </a:lnTo>
                  <a:lnTo>
                    <a:pt x="104" y="1068"/>
                  </a:lnTo>
                  <a:lnTo>
                    <a:pt x="98" y="1023"/>
                  </a:lnTo>
                  <a:lnTo>
                    <a:pt x="90" y="977"/>
                  </a:lnTo>
                  <a:lnTo>
                    <a:pt x="82" y="933"/>
                  </a:lnTo>
                  <a:lnTo>
                    <a:pt x="71" y="889"/>
                  </a:lnTo>
                  <a:lnTo>
                    <a:pt x="66" y="868"/>
                  </a:lnTo>
                  <a:lnTo>
                    <a:pt x="59" y="846"/>
                  </a:lnTo>
                  <a:lnTo>
                    <a:pt x="52" y="825"/>
                  </a:lnTo>
                  <a:lnTo>
                    <a:pt x="44" y="804"/>
                  </a:lnTo>
                  <a:lnTo>
                    <a:pt x="36" y="784"/>
                  </a:lnTo>
                  <a:lnTo>
                    <a:pt x="27" y="763"/>
                  </a:lnTo>
                  <a:lnTo>
                    <a:pt x="18" y="744"/>
                  </a:lnTo>
                  <a:lnTo>
                    <a:pt x="8" y="724"/>
                  </a:lnTo>
                  <a:lnTo>
                    <a:pt x="6" y="639"/>
                  </a:lnTo>
                  <a:lnTo>
                    <a:pt x="4" y="553"/>
                  </a:lnTo>
                  <a:lnTo>
                    <a:pt x="2" y="468"/>
                  </a:lnTo>
                  <a:lnTo>
                    <a:pt x="0" y="383"/>
                  </a:lnTo>
                  <a:lnTo>
                    <a:pt x="0" y="297"/>
                  </a:lnTo>
                  <a:lnTo>
                    <a:pt x="0" y="212"/>
                  </a:lnTo>
                  <a:lnTo>
                    <a:pt x="2" y="128"/>
                  </a:lnTo>
                  <a:lnTo>
                    <a:pt x="3" y="43"/>
                  </a:lnTo>
                  <a:lnTo>
                    <a:pt x="60" y="37"/>
                  </a:lnTo>
                  <a:lnTo>
                    <a:pt x="118" y="31"/>
                  </a:lnTo>
                  <a:lnTo>
                    <a:pt x="178" y="25"/>
                  </a:lnTo>
                  <a:lnTo>
                    <a:pt x="240" y="19"/>
                  </a:lnTo>
                  <a:lnTo>
                    <a:pt x="300" y="13"/>
                  </a:lnTo>
                  <a:lnTo>
                    <a:pt x="363" y="9"/>
                  </a:lnTo>
                  <a:lnTo>
                    <a:pt x="426" y="4"/>
                  </a:lnTo>
                  <a:lnTo>
                    <a:pt x="489" y="2"/>
                  </a:lnTo>
                  <a:lnTo>
                    <a:pt x="552" y="0"/>
                  </a:lnTo>
                  <a:lnTo>
                    <a:pt x="615" y="0"/>
                  </a:lnTo>
                  <a:lnTo>
                    <a:pt x="678" y="2"/>
                  </a:lnTo>
                  <a:lnTo>
                    <a:pt x="739" y="6"/>
                  </a:lnTo>
                  <a:lnTo>
                    <a:pt x="770" y="9"/>
                  </a:lnTo>
                  <a:lnTo>
                    <a:pt x="801" y="12"/>
                  </a:lnTo>
                  <a:lnTo>
                    <a:pt x="831" y="16"/>
                  </a:lnTo>
                  <a:lnTo>
                    <a:pt x="862" y="20"/>
                  </a:lnTo>
                  <a:lnTo>
                    <a:pt x="892" y="26"/>
                  </a:lnTo>
                  <a:lnTo>
                    <a:pt x="921" y="32"/>
                  </a:lnTo>
                  <a:lnTo>
                    <a:pt x="950" y="39"/>
                  </a:lnTo>
                  <a:lnTo>
                    <a:pt x="980" y="47"/>
                  </a:lnTo>
                  <a:lnTo>
                    <a:pt x="987" y="55"/>
                  </a:lnTo>
                  <a:lnTo>
                    <a:pt x="994" y="66"/>
                  </a:lnTo>
                  <a:lnTo>
                    <a:pt x="1000" y="80"/>
                  </a:lnTo>
                  <a:lnTo>
                    <a:pt x="1004" y="94"/>
                  </a:lnTo>
                  <a:lnTo>
                    <a:pt x="1009" y="111"/>
                  </a:lnTo>
                  <a:lnTo>
                    <a:pt x="1012" y="130"/>
                  </a:lnTo>
                  <a:lnTo>
                    <a:pt x="1016" y="150"/>
                  </a:lnTo>
                  <a:lnTo>
                    <a:pt x="1019" y="172"/>
                  </a:lnTo>
                  <a:lnTo>
                    <a:pt x="1022" y="218"/>
                  </a:lnTo>
                  <a:lnTo>
                    <a:pt x="1023" y="268"/>
                  </a:lnTo>
                  <a:lnTo>
                    <a:pt x="1023" y="322"/>
                  </a:lnTo>
                  <a:lnTo>
                    <a:pt x="1021" y="377"/>
                  </a:lnTo>
                  <a:lnTo>
                    <a:pt x="1019" y="433"/>
                  </a:lnTo>
                  <a:lnTo>
                    <a:pt x="1014" y="489"/>
                  </a:lnTo>
                  <a:lnTo>
                    <a:pt x="1010" y="543"/>
                  </a:lnTo>
                  <a:lnTo>
                    <a:pt x="1005" y="596"/>
                  </a:lnTo>
                  <a:lnTo>
                    <a:pt x="994" y="688"/>
                  </a:lnTo>
                  <a:lnTo>
                    <a:pt x="984" y="757"/>
                  </a:lnTo>
                  <a:lnTo>
                    <a:pt x="968" y="782"/>
                  </a:lnTo>
                  <a:lnTo>
                    <a:pt x="953" y="808"/>
                  </a:lnTo>
                  <a:lnTo>
                    <a:pt x="937" y="833"/>
                  </a:lnTo>
                  <a:lnTo>
                    <a:pt x="920" y="859"/>
                  </a:lnTo>
                  <a:lnTo>
                    <a:pt x="904" y="884"/>
                  </a:lnTo>
                  <a:lnTo>
                    <a:pt x="889" y="910"/>
                  </a:lnTo>
                  <a:lnTo>
                    <a:pt x="873" y="937"/>
                  </a:lnTo>
                  <a:lnTo>
                    <a:pt x="858" y="967"/>
                  </a:lnTo>
                  <a:lnTo>
                    <a:pt x="857" y="908"/>
                  </a:lnTo>
                  <a:lnTo>
                    <a:pt x="856" y="858"/>
                  </a:lnTo>
                  <a:lnTo>
                    <a:pt x="856" y="836"/>
                  </a:lnTo>
                  <a:lnTo>
                    <a:pt x="854" y="816"/>
                  </a:lnTo>
                  <a:lnTo>
                    <a:pt x="852" y="798"/>
                  </a:lnTo>
                  <a:lnTo>
                    <a:pt x="848" y="781"/>
                  </a:lnTo>
                  <a:lnTo>
                    <a:pt x="844" y="766"/>
                  </a:lnTo>
                  <a:lnTo>
                    <a:pt x="836" y="752"/>
                  </a:lnTo>
                  <a:lnTo>
                    <a:pt x="831" y="745"/>
                  </a:lnTo>
                  <a:lnTo>
                    <a:pt x="827" y="739"/>
                  </a:lnTo>
                  <a:lnTo>
                    <a:pt x="821" y="733"/>
                  </a:lnTo>
                  <a:lnTo>
                    <a:pt x="816" y="726"/>
                  </a:lnTo>
                  <a:lnTo>
                    <a:pt x="801" y="715"/>
                  </a:lnTo>
                  <a:lnTo>
                    <a:pt x="783" y="704"/>
                  </a:lnTo>
                  <a:lnTo>
                    <a:pt x="762" y="693"/>
                  </a:lnTo>
                  <a:lnTo>
                    <a:pt x="738" y="683"/>
                  </a:lnTo>
                  <a:lnTo>
                    <a:pt x="734" y="694"/>
                  </a:lnTo>
                  <a:lnTo>
                    <a:pt x="729" y="706"/>
                  </a:lnTo>
                  <a:lnTo>
                    <a:pt x="718" y="711"/>
                  </a:lnTo>
                  <a:lnTo>
                    <a:pt x="707" y="715"/>
                  </a:lnTo>
                  <a:lnTo>
                    <a:pt x="701" y="779"/>
                  </a:lnTo>
                  <a:lnTo>
                    <a:pt x="695" y="843"/>
                  </a:lnTo>
                  <a:lnTo>
                    <a:pt x="691" y="908"/>
                  </a:lnTo>
                  <a:lnTo>
                    <a:pt x="688" y="973"/>
                  </a:lnTo>
                  <a:lnTo>
                    <a:pt x="684" y="1038"/>
                  </a:lnTo>
                  <a:lnTo>
                    <a:pt x="682" y="1105"/>
                  </a:lnTo>
                  <a:lnTo>
                    <a:pt x="681" y="1172"/>
                  </a:lnTo>
                  <a:lnTo>
                    <a:pt x="680" y="1239"/>
                  </a:lnTo>
                  <a:lnTo>
                    <a:pt x="667" y="1307"/>
                  </a:lnTo>
                  <a:lnTo>
                    <a:pt x="661" y="1342"/>
                  </a:lnTo>
                  <a:lnTo>
                    <a:pt x="657" y="1352"/>
                  </a:lnTo>
                  <a:lnTo>
                    <a:pt x="655" y="1357"/>
                  </a:lnTo>
                  <a:lnTo>
                    <a:pt x="652" y="1362"/>
                  </a:lnTo>
                  <a:lnTo>
                    <a:pt x="648" y="1366"/>
                  </a:lnTo>
                  <a:lnTo>
                    <a:pt x="652" y="1306"/>
                  </a:lnTo>
                  <a:lnTo>
                    <a:pt x="655" y="1257"/>
                  </a:lnTo>
                  <a:lnTo>
                    <a:pt x="656" y="1216"/>
                  </a:lnTo>
                  <a:lnTo>
                    <a:pt x="657" y="1173"/>
                  </a:lnTo>
                  <a:lnTo>
                    <a:pt x="658" y="1127"/>
                  </a:lnTo>
                  <a:lnTo>
                    <a:pt x="660" y="1070"/>
                  </a:lnTo>
                  <a:lnTo>
                    <a:pt x="660" y="997"/>
                  </a:lnTo>
                  <a:lnTo>
                    <a:pt x="660" y="904"/>
                  </a:lnTo>
                  <a:lnTo>
                    <a:pt x="652" y="869"/>
                  </a:lnTo>
                  <a:lnTo>
                    <a:pt x="645" y="837"/>
                  </a:lnTo>
                  <a:lnTo>
                    <a:pt x="636" y="809"/>
                  </a:lnTo>
                  <a:lnTo>
                    <a:pt x="628" y="784"/>
                  </a:lnTo>
                  <a:lnTo>
                    <a:pt x="618" y="760"/>
                  </a:lnTo>
                  <a:lnTo>
                    <a:pt x="607" y="740"/>
                  </a:lnTo>
                  <a:lnTo>
                    <a:pt x="601" y="731"/>
                  </a:lnTo>
                  <a:lnTo>
                    <a:pt x="596" y="723"/>
                  </a:lnTo>
                  <a:lnTo>
                    <a:pt x="589" y="715"/>
                  </a:lnTo>
                  <a:lnTo>
                    <a:pt x="582" y="707"/>
                  </a:lnTo>
                  <a:lnTo>
                    <a:pt x="574" y="701"/>
                  </a:lnTo>
                  <a:lnTo>
                    <a:pt x="566" y="694"/>
                  </a:lnTo>
                  <a:lnTo>
                    <a:pt x="558" y="688"/>
                  </a:lnTo>
                  <a:lnTo>
                    <a:pt x="550" y="684"/>
                  </a:lnTo>
                  <a:lnTo>
                    <a:pt x="539" y="678"/>
                  </a:lnTo>
                  <a:lnTo>
                    <a:pt x="530" y="675"/>
                  </a:lnTo>
                  <a:lnTo>
                    <a:pt x="519" y="670"/>
                  </a:lnTo>
                  <a:lnTo>
                    <a:pt x="509" y="667"/>
                  </a:lnTo>
                  <a:lnTo>
                    <a:pt x="484" y="662"/>
                  </a:lnTo>
                  <a:lnTo>
                    <a:pt x="457" y="659"/>
                  </a:lnTo>
                  <a:lnTo>
                    <a:pt x="428" y="657"/>
                  </a:lnTo>
                  <a:lnTo>
                    <a:pt x="396" y="656"/>
                  </a:lnTo>
                  <a:lnTo>
                    <a:pt x="369" y="663"/>
                  </a:lnTo>
                  <a:lnTo>
                    <a:pt x="344" y="674"/>
                  </a:lnTo>
                  <a:lnTo>
                    <a:pt x="322" y="685"/>
                  </a:lnTo>
                  <a:lnTo>
                    <a:pt x="301" y="698"/>
                  </a:lnTo>
                  <a:lnTo>
                    <a:pt x="283" y="714"/>
                  </a:lnTo>
                  <a:lnTo>
                    <a:pt x="267" y="731"/>
                  </a:lnTo>
                  <a:lnTo>
                    <a:pt x="252" y="749"/>
                  </a:lnTo>
                  <a:lnTo>
                    <a:pt x="240" y="769"/>
                  </a:lnTo>
                  <a:lnTo>
                    <a:pt x="228" y="790"/>
                  </a:lnTo>
                  <a:lnTo>
                    <a:pt x="218" y="813"/>
                  </a:lnTo>
                  <a:lnTo>
                    <a:pt x="209" y="836"/>
                  </a:lnTo>
                  <a:lnTo>
                    <a:pt x="203" y="861"/>
                  </a:lnTo>
                  <a:lnTo>
                    <a:pt x="196" y="887"/>
                  </a:lnTo>
                  <a:lnTo>
                    <a:pt x="191" y="913"/>
                  </a:lnTo>
                  <a:lnTo>
                    <a:pt x="187" y="940"/>
                  </a:lnTo>
                  <a:lnTo>
                    <a:pt x="183" y="968"/>
                  </a:lnTo>
                  <a:lnTo>
                    <a:pt x="179" y="1025"/>
                  </a:lnTo>
                  <a:lnTo>
                    <a:pt x="177" y="1083"/>
                  </a:lnTo>
                  <a:lnTo>
                    <a:pt x="174" y="1143"/>
                  </a:lnTo>
                  <a:lnTo>
                    <a:pt x="173" y="1201"/>
                  </a:lnTo>
                  <a:lnTo>
                    <a:pt x="172" y="1260"/>
                  </a:lnTo>
                  <a:lnTo>
                    <a:pt x="169" y="1315"/>
                  </a:lnTo>
                  <a:lnTo>
                    <a:pt x="167" y="1342"/>
                  </a:lnTo>
                  <a:lnTo>
                    <a:pt x="163" y="1369"/>
                  </a:lnTo>
                  <a:lnTo>
                    <a:pt x="160" y="1393"/>
                  </a:lnTo>
                  <a:lnTo>
                    <a:pt x="155" y="1418"/>
                  </a:lnTo>
                  <a:lnTo>
                    <a:pt x="145" y="1422"/>
                  </a:lnTo>
                  <a:lnTo>
                    <a:pt x="136" y="1428"/>
                  </a:lnTo>
                  <a:lnTo>
                    <a:pt x="127" y="1434"/>
                  </a:lnTo>
                  <a:lnTo>
                    <a:pt x="118" y="1439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97" name="Freeform 205"/>
            <p:cNvSpPr>
              <a:spLocks/>
            </p:cNvSpPr>
            <p:nvPr/>
          </p:nvSpPr>
          <p:spPr bwMode="auto">
            <a:xfrm>
              <a:off x="2290" y="558"/>
              <a:ext cx="260" cy="348"/>
            </a:xfrm>
            <a:custGeom>
              <a:avLst/>
              <a:gdLst>
                <a:gd name="T0" fmla="*/ 186 w 1041"/>
                <a:gd name="T1" fmla="*/ 1212 h 1389"/>
                <a:gd name="T2" fmla="*/ 186 w 1041"/>
                <a:gd name="T3" fmla="*/ 1042 h 1389"/>
                <a:gd name="T4" fmla="*/ 179 w 1041"/>
                <a:gd name="T5" fmla="*/ 831 h 1389"/>
                <a:gd name="T6" fmla="*/ 153 w 1041"/>
                <a:gd name="T7" fmla="*/ 763 h 1389"/>
                <a:gd name="T8" fmla="*/ 121 w 1041"/>
                <a:gd name="T9" fmla="*/ 719 h 1389"/>
                <a:gd name="T10" fmla="*/ 76 w 1041"/>
                <a:gd name="T11" fmla="*/ 681 h 1389"/>
                <a:gd name="T12" fmla="*/ 26 w 1041"/>
                <a:gd name="T13" fmla="*/ 640 h 1389"/>
                <a:gd name="T14" fmla="*/ 7 w 1041"/>
                <a:gd name="T15" fmla="*/ 534 h 1389"/>
                <a:gd name="T16" fmla="*/ 22 w 1041"/>
                <a:gd name="T17" fmla="*/ 309 h 1389"/>
                <a:gd name="T18" fmla="*/ 26 w 1041"/>
                <a:gd name="T19" fmla="*/ 199 h 1389"/>
                <a:gd name="T20" fmla="*/ 21 w 1041"/>
                <a:gd name="T21" fmla="*/ 89 h 1389"/>
                <a:gd name="T22" fmla="*/ 70 w 1041"/>
                <a:gd name="T23" fmla="*/ 9 h 1389"/>
                <a:gd name="T24" fmla="*/ 239 w 1041"/>
                <a:gd name="T25" fmla="*/ 1 h 1389"/>
                <a:gd name="T26" fmla="*/ 412 w 1041"/>
                <a:gd name="T27" fmla="*/ 0 h 1389"/>
                <a:gd name="T28" fmla="*/ 587 w 1041"/>
                <a:gd name="T29" fmla="*/ 3 h 1389"/>
                <a:gd name="T30" fmla="*/ 764 w 1041"/>
                <a:gd name="T31" fmla="*/ 5 h 1389"/>
                <a:gd name="T32" fmla="*/ 941 w 1041"/>
                <a:gd name="T33" fmla="*/ 7 h 1389"/>
                <a:gd name="T34" fmla="*/ 1003 w 1041"/>
                <a:gd name="T35" fmla="*/ 25 h 1389"/>
                <a:gd name="T36" fmla="*/ 1020 w 1041"/>
                <a:gd name="T37" fmla="*/ 36 h 1389"/>
                <a:gd name="T38" fmla="*/ 1027 w 1041"/>
                <a:gd name="T39" fmla="*/ 56 h 1389"/>
                <a:gd name="T40" fmla="*/ 1041 w 1041"/>
                <a:gd name="T41" fmla="*/ 123 h 1389"/>
                <a:gd name="T42" fmla="*/ 1036 w 1041"/>
                <a:gd name="T43" fmla="*/ 378 h 1389"/>
                <a:gd name="T44" fmla="*/ 1034 w 1041"/>
                <a:gd name="T45" fmla="*/ 638 h 1389"/>
                <a:gd name="T46" fmla="*/ 1031 w 1041"/>
                <a:gd name="T47" fmla="*/ 839 h 1389"/>
                <a:gd name="T48" fmla="*/ 1034 w 1041"/>
                <a:gd name="T49" fmla="*/ 908 h 1389"/>
                <a:gd name="T50" fmla="*/ 1026 w 1041"/>
                <a:gd name="T51" fmla="*/ 975 h 1389"/>
                <a:gd name="T52" fmla="*/ 1014 w 1041"/>
                <a:gd name="T53" fmla="*/ 1014 h 1389"/>
                <a:gd name="T54" fmla="*/ 999 w 1041"/>
                <a:gd name="T55" fmla="*/ 1041 h 1389"/>
                <a:gd name="T56" fmla="*/ 980 w 1041"/>
                <a:gd name="T57" fmla="*/ 1065 h 1389"/>
                <a:gd name="T58" fmla="*/ 954 w 1041"/>
                <a:gd name="T59" fmla="*/ 1084 h 1389"/>
                <a:gd name="T60" fmla="*/ 924 w 1041"/>
                <a:gd name="T61" fmla="*/ 1098 h 1389"/>
                <a:gd name="T62" fmla="*/ 887 w 1041"/>
                <a:gd name="T63" fmla="*/ 1019 h 1389"/>
                <a:gd name="T64" fmla="*/ 859 w 1041"/>
                <a:gd name="T65" fmla="*/ 856 h 1389"/>
                <a:gd name="T66" fmla="*/ 842 w 1041"/>
                <a:gd name="T67" fmla="*/ 803 h 1389"/>
                <a:gd name="T68" fmla="*/ 820 w 1041"/>
                <a:gd name="T69" fmla="*/ 758 h 1389"/>
                <a:gd name="T70" fmla="*/ 789 w 1041"/>
                <a:gd name="T71" fmla="*/ 721 h 1389"/>
                <a:gd name="T72" fmla="*/ 750 w 1041"/>
                <a:gd name="T73" fmla="*/ 695 h 1389"/>
                <a:gd name="T74" fmla="*/ 700 w 1041"/>
                <a:gd name="T75" fmla="*/ 683 h 1389"/>
                <a:gd name="T76" fmla="*/ 637 w 1041"/>
                <a:gd name="T77" fmla="*/ 684 h 1389"/>
                <a:gd name="T78" fmla="*/ 581 w 1041"/>
                <a:gd name="T79" fmla="*/ 702 h 1389"/>
                <a:gd name="T80" fmla="*/ 561 w 1041"/>
                <a:gd name="T81" fmla="*/ 731 h 1389"/>
                <a:gd name="T82" fmla="*/ 518 w 1041"/>
                <a:gd name="T83" fmla="*/ 833 h 1389"/>
                <a:gd name="T84" fmla="*/ 479 w 1041"/>
                <a:gd name="T85" fmla="*/ 941 h 1389"/>
                <a:gd name="T86" fmla="*/ 451 w 1041"/>
                <a:gd name="T87" fmla="*/ 997 h 1389"/>
                <a:gd name="T88" fmla="*/ 433 w 1041"/>
                <a:gd name="T89" fmla="*/ 1022 h 1389"/>
                <a:gd name="T90" fmla="*/ 412 w 1041"/>
                <a:gd name="T91" fmla="*/ 1039 h 1389"/>
                <a:gd name="T92" fmla="*/ 412 w 1041"/>
                <a:gd name="T93" fmla="*/ 936 h 1389"/>
                <a:gd name="T94" fmla="*/ 419 w 1041"/>
                <a:gd name="T95" fmla="*/ 804 h 1389"/>
                <a:gd name="T96" fmla="*/ 410 w 1041"/>
                <a:gd name="T97" fmla="*/ 729 h 1389"/>
                <a:gd name="T98" fmla="*/ 392 w 1041"/>
                <a:gd name="T99" fmla="*/ 672 h 1389"/>
                <a:gd name="T100" fmla="*/ 375 w 1041"/>
                <a:gd name="T101" fmla="*/ 639 h 1389"/>
                <a:gd name="T102" fmla="*/ 309 w 1041"/>
                <a:gd name="T103" fmla="*/ 645 h 1389"/>
                <a:gd name="T104" fmla="*/ 290 w 1041"/>
                <a:gd name="T105" fmla="*/ 656 h 1389"/>
                <a:gd name="T106" fmla="*/ 277 w 1041"/>
                <a:gd name="T107" fmla="*/ 677 h 1389"/>
                <a:gd name="T108" fmla="*/ 252 w 1041"/>
                <a:gd name="T109" fmla="*/ 747 h 1389"/>
                <a:gd name="T110" fmla="*/ 244 w 1041"/>
                <a:gd name="T111" fmla="*/ 867 h 1389"/>
                <a:gd name="T112" fmla="*/ 239 w 1041"/>
                <a:gd name="T113" fmla="*/ 1066 h 1389"/>
                <a:gd name="T114" fmla="*/ 235 w 1041"/>
                <a:gd name="T115" fmla="*/ 1186 h 1389"/>
                <a:gd name="T116" fmla="*/ 221 w 1041"/>
                <a:gd name="T117" fmla="*/ 1307 h 1389"/>
                <a:gd name="T118" fmla="*/ 195 w 1041"/>
                <a:gd name="T119" fmla="*/ 1389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1" h="1389">
                  <a:moveTo>
                    <a:pt x="184" y="1389"/>
                  </a:moveTo>
                  <a:lnTo>
                    <a:pt x="186" y="1289"/>
                  </a:lnTo>
                  <a:lnTo>
                    <a:pt x="186" y="1212"/>
                  </a:lnTo>
                  <a:lnTo>
                    <a:pt x="187" y="1149"/>
                  </a:lnTo>
                  <a:lnTo>
                    <a:pt x="186" y="1095"/>
                  </a:lnTo>
                  <a:lnTo>
                    <a:pt x="186" y="1042"/>
                  </a:lnTo>
                  <a:lnTo>
                    <a:pt x="184" y="985"/>
                  </a:lnTo>
                  <a:lnTo>
                    <a:pt x="182" y="918"/>
                  </a:lnTo>
                  <a:lnTo>
                    <a:pt x="179" y="831"/>
                  </a:lnTo>
                  <a:lnTo>
                    <a:pt x="171" y="805"/>
                  </a:lnTo>
                  <a:lnTo>
                    <a:pt x="162" y="783"/>
                  </a:lnTo>
                  <a:lnTo>
                    <a:pt x="153" y="763"/>
                  </a:lnTo>
                  <a:lnTo>
                    <a:pt x="143" y="746"/>
                  </a:lnTo>
                  <a:lnTo>
                    <a:pt x="132" y="732"/>
                  </a:lnTo>
                  <a:lnTo>
                    <a:pt x="121" y="719"/>
                  </a:lnTo>
                  <a:lnTo>
                    <a:pt x="111" y="709"/>
                  </a:lnTo>
                  <a:lnTo>
                    <a:pt x="100" y="699"/>
                  </a:lnTo>
                  <a:lnTo>
                    <a:pt x="76" y="681"/>
                  </a:lnTo>
                  <a:lnTo>
                    <a:pt x="52" y="662"/>
                  </a:lnTo>
                  <a:lnTo>
                    <a:pt x="39" y="652"/>
                  </a:lnTo>
                  <a:lnTo>
                    <a:pt x="26" y="640"/>
                  </a:lnTo>
                  <a:lnTo>
                    <a:pt x="13" y="627"/>
                  </a:lnTo>
                  <a:lnTo>
                    <a:pt x="0" y="611"/>
                  </a:lnTo>
                  <a:lnTo>
                    <a:pt x="7" y="534"/>
                  </a:lnTo>
                  <a:lnTo>
                    <a:pt x="13" y="457"/>
                  </a:lnTo>
                  <a:lnTo>
                    <a:pt x="19" y="382"/>
                  </a:lnTo>
                  <a:lnTo>
                    <a:pt x="22" y="309"/>
                  </a:lnTo>
                  <a:lnTo>
                    <a:pt x="25" y="272"/>
                  </a:lnTo>
                  <a:lnTo>
                    <a:pt x="26" y="236"/>
                  </a:lnTo>
                  <a:lnTo>
                    <a:pt x="26" y="199"/>
                  </a:lnTo>
                  <a:lnTo>
                    <a:pt x="25" y="163"/>
                  </a:lnTo>
                  <a:lnTo>
                    <a:pt x="24" y="126"/>
                  </a:lnTo>
                  <a:lnTo>
                    <a:pt x="21" y="89"/>
                  </a:lnTo>
                  <a:lnTo>
                    <a:pt x="18" y="52"/>
                  </a:lnTo>
                  <a:lnTo>
                    <a:pt x="15" y="14"/>
                  </a:lnTo>
                  <a:lnTo>
                    <a:pt x="70" y="9"/>
                  </a:lnTo>
                  <a:lnTo>
                    <a:pt x="126" y="6"/>
                  </a:lnTo>
                  <a:lnTo>
                    <a:pt x="182" y="4"/>
                  </a:lnTo>
                  <a:lnTo>
                    <a:pt x="239" y="1"/>
                  </a:lnTo>
                  <a:lnTo>
                    <a:pt x="296" y="1"/>
                  </a:lnTo>
                  <a:lnTo>
                    <a:pt x="354" y="0"/>
                  </a:lnTo>
                  <a:lnTo>
                    <a:pt x="412" y="0"/>
                  </a:lnTo>
                  <a:lnTo>
                    <a:pt x="470" y="0"/>
                  </a:lnTo>
                  <a:lnTo>
                    <a:pt x="529" y="1"/>
                  </a:lnTo>
                  <a:lnTo>
                    <a:pt x="587" y="3"/>
                  </a:lnTo>
                  <a:lnTo>
                    <a:pt x="646" y="4"/>
                  </a:lnTo>
                  <a:lnTo>
                    <a:pt x="705" y="4"/>
                  </a:lnTo>
                  <a:lnTo>
                    <a:pt x="764" y="5"/>
                  </a:lnTo>
                  <a:lnTo>
                    <a:pt x="823" y="6"/>
                  </a:lnTo>
                  <a:lnTo>
                    <a:pt x="883" y="6"/>
                  </a:lnTo>
                  <a:lnTo>
                    <a:pt x="941" y="7"/>
                  </a:lnTo>
                  <a:lnTo>
                    <a:pt x="971" y="15"/>
                  </a:lnTo>
                  <a:lnTo>
                    <a:pt x="994" y="22"/>
                  </a:lnTo>
                  <a:lnTo>
                    <a:pt x="1003" y="25"/>
                  </a:lnTo>
                  <a:lnTo>
                    <a:pt x="1009" y="28"/>
                  </a:lnTo>
                  <a:lnTo>
                    <a:pt x="1015" y="32"/>
                  </a:lnTo>
                  <a:lnTo>
                    <a:pt x="1020" y="36"/>
                  </a:lnTo>
                  <a:lnTo>
                    <a:pt x="1023" y="42"/>
                  </a:lnTo>
                  <a:lnTo>
                    <a:pt x="1025" y="49"/>
                  </a:lnTo>
                  <a:lnTo>
                    <a:pt x="1027" y="56"/>
                  </a:lnTo>
                  <a:lnTo>
                    <a:pt x="1030" y="65"/>
                  </a:lnTo>
                  <a:lnTo>
                    <a:pt x="1034" y="90"/>
                  </a:lnTo>
                  <a:lnTo>
                    <a:pt x="1041" y="123"/>
                  </a:lnTo>
                  <a:lnTo>
                    <a:pt x="1038" y="207"/>
                  </a:lnTo>
                  <a:lnTo>
                    <a:pt x="1036" y="292"/>
                  </a:lnTo>
                  <a:lnTo>
                    <a:pt x="1036" y="378"/>
                  </a:lnTo>
                  <a:lnTo>
                    <a:pt x="1035" y="464"/>
                  </a:lnTo>
                  <a:lnTo>
                    <a:pt x="1035" y="550"/>
                  </a:lnTo>
                  <a:lnTo>
                    <a:pt x="1034" y="638"/>
                  </a:lnTo>
                  <a:lnTo>
                    <a:pt x="1033" y="727"/>
                  </a:lnTo>
                  <a:lnTo>
                    <a:pt x="1030" y="817"/>
                  </a:lnTo>
                  <a:lnTo>
                    <a:pt x="1031" y="839"/>
                  </a:lnTo>
                  <a:lnTo>
                    <a:pt x="1033" y="861"/>
                  </a:lnTo>
                  <a:lnTo>
                    <a:pt x="1034" y="885"/>
                  </a:lnTo>
                  <a:lnTo>
                    <a:pt x="1034" y="908"/>
                  </a:lnTo>
                  <a:lnTo>
                    <a:pt x="1033" y="931"/>
                  </a:lnTo>
                  <a:lnTo>
                    <a:pt x="1031" y="952"/>
                  </a:lnTo>
                  <a:lnTo>
                    <a:pt x="1026" y="975"/>
                  </a:lnTo>
                  <a:lnTo>
                    <a:pt x="1022" y="995"/>
                  </a:lnTo>
                  <a:lnTo>
                    <a:pt x="1018" y="1005"/>
                  </a:lnTo>
                  <a:lnTo>
                    <a:pt x="1014" y="1014"/>
                  </a:lnTo>
                  <a:lnTo>
                    <a:pt x="1009" y="1024"/>
                  </a:lnTo>
                  <a:lnTo>
                    <a:pt x="1005" y="1033"/>
                  </a:lnTo>
                  <a:lnTo>
                    <a:pt x="999" y="1041"/>
                  </a:lnTo>
                  <a:lnTo>
                    <a:pt x="994" y="1050"/>
                  </a:lnTo>
                  <a:lnTo>
                    <a:pt x="987" y="1057"/>
                  </a:lnTo>
                  <a:lnTo>
                    <a:pt x="980" y="1065"/>
                  </a:lnTo>
                  <a:lnTo>
                    <a:pt x="972" y="1071"/>
                  </a:lnTo>
                  <a:lnTo>
                    <a:pt x="965" y="1078"/>
                  </a:lnTo>
                  <a:lnTo>
                    <a:pt x="954" y="1084"/>
                  </a:lnTo>
                  <a:lnTo>
                    <a:pt x="945" y="1089"/>
                  </a:lnTo>
                  <a:lnTo>
                    <a:pt x="934" y="1094"/>
                  </a:lnTo>
                  <a:lnTo>
                    <a:pt x="924" y="1098"/>
                  </a:lnTo>
                  <a:lnTo>
                    <a:pt x="912" y="1102"/>
                  </a:lnTo>
                  <a:lnTo>
                    <a:pt x="899" y="1105"/>
                  </a:lnTo>
                  <a:lnTo>
                    <a:pt x="887" y="1019"/>
                  </a:lnTo>
                  <a:lnTo>
                    <a:pt x="875" y="934"/>
                  </a:lnTo>
                  <a:lnTo>
                    <a:pt x="868" y="894"/>
                  </a:lnTo>
                  <a:lnTo>
                    <a:pt x="859" y="856"/>
                  </a:lnTo>
                  <a:lnTo>
                    <a:pt x="853" y="838"/>
                  </a:lnTo>
                  <a:lnTo>
                    <a:pt x="849" y="820"/>
                  </a:lnTo>
                  <a:lnTo>
                    <a:pt x="842" y="803"/>
                  </a:lnTo>
                  <a:lnTo>
                    <a:pt x="835" y="787"/>
                  </a:lnTo>
                  <a:lnTo>
                    <a:pt x="828" y="772"/>
                  </a:lnTo>
                  <a:lnTo>
                    <a:pt x="820" y="758"/>
                  </a:lnTo>
                  <a:lnTo>
                    <a:pt x="811" y="745"/>
                  </a:lnTo>
                  <a:lnTo>
                    <a:pt x="801" y="732"/>
                  </a:lnTo>
                  <a:lnTo>
                    <a:pt x="789" y="721"/>
                  </a:lnTo>
                  <a:lnTo>
                    <a:pt x="777" y="711"/>
                  </a:lnTo>
                  <a:lnTo>
                    <a:pt x="764" y="703"/>
                  </a:lnTo>
                  <a:lnTo>
                    <a:pt x="750" y="695"/>
                  </a:lnTo>
                  <a:lnTo>
                    <a:pt x="734" y="690"/>
                  </a:lnTo>
                  <a:lnTo>
                    <a:pt x="717" y="685"/>
                  </a:lnTo>
                  <a:lnTo>
                    <a:pt x="700" y="683"/>
                  </a:lnTo>
                  <a:lnTo>
                    <a:pt x="680" y="682"/>
                  </a:lnTo>
                  <a:lnTo>
                    <a:pt x="659" y="682"/>
                  </a:lnTo>
                  <a:lnTo>
                    <a:pt x="637" y="684"/>
                  </a:lnTo>
                  <a:lnTo>
                    <a:pt x="613" y="689"/>
                  </a:lnTo>
                  <a:lnTo>
                    <a:pt x="588" y="694"/>
                  </a:lnTo>
                  <a:lnTo>
                    <a:pt x="581" y="702"/>
                  </a:lnTo>
                  <a:lnTo>
                    <a:pt x="574" y="711"/>
                  </a:lnTo>
                  <a:lnTo>
                    <a:pt x="567" y="721"/>
                  </a:lnTo>
                  <a:lnTo>
                    <a:pt x="561" y="731"/>
                  </a:lnTo>
                  <a:lnTo>
                    <a:pt x="549" y="755"/>
                  </a:lnTo>
                  <a:lnTo>
                    <a:pt x="539" y="780"/>
                  </a:lnTo>
                  <a:lnTo>
                    <a:pt x="518" y="833"/>
                  </a:lnTo>
                  <a:lnTo>
                    <a:pt x="499" y="888"/>
                  </a:lnTo>
                  <a:lnTo>
                    <a:pt x="490" y="915"/>
                  </a:lnTo>
                  <a:lnTo>
                    <a:pt x="479" y="941"/>
                  </a:lnTo>
                  <a:lnTo>
                    <a:pt x="468" y="965"/>
                  </a:lnTo>
                  <a:lnTo>
                    <a:pt x="458" y="987"/>
                  </a:lnTo>
                  <a:lnTo>
                    <a:pt x="451" y="997"/>
                  </a:lnTo>
                  <a:lnTo>
                    <a:pt x="446" y="1006"/>
                  </a:lnTo>
                  <a:lnTo>
                    <a:pt x="440" y="1014"/>
                  </a:lnTo>
                  <a:lnTo>
                    <a:pt x="433" y="1022"/>
                  </a:lnTo>
                  <a:lnTo>
                    <a:pt x="427" y="1029"/>
                  </a:lnTo>
                  <a:lnTo>
                    <a:pt x="420" y="1034"/>
                  </a:lnTo>
                  <a:lnTo>
                    <a:pt x="412" y="1039"/>
                  </a:lnTo>
                  <a:lnTo>
                    <a:pt x="404" y="1041"/>
                  </a:lnTo>
                  <a:lnTo>
                    <a:pt x="408" y="989"/>
                  </a:lnTo>
                  <a:lnTo>
                    <a:pt x="412" y="936"/>
                  </a:lnTo>
                  <a:lnTo>
                    <a:pt x="417" y="883"/>
                  </a:lnTo>
                  <a:lnTo>
                    <a:pt x="419" y="830"/>
                  </a:lnTo>
                  <a:lnTo>
                    <a:pt x="419" y="804"/>
                  </a:lnTo>
                  <a:lnTo>
                    <a:pt x="417" y="778"/>
                  </a:lnTo>
                  <a:lnTo>
                    <a:pt x="414" y="754"/>
                  </a:lnTo>
                  <a:lnTo>
                    <a:pt x="410" y="729"/>
                  </a:lnTo>
                  <a:lnTo>
                    <a:pt x="404" y="705"/>
                  </a:lnTo>
                  <a:lnTo>
                    <a:pt x="396" y="683"/>
                  </a:lnTo>
                  <a:lnTo>
                    <a:pt x="392" y="672"/>
                  </a:lnTo>
                  <a:lnTo>
                    <a:pt x="387" y="661"/>
                  </a:lnTo>
                  <a:lnTo>
                    <a:pt x="382" y="650"/>
                  </a:lnTo>
                  <a:lnTo>
                    <a:pt x="375" y="639"/>
                  </a:lnTo>
                  <a:lnTo>
                    <a:pt x="342" y="640"/>
                  </a:lnTo>
                  <a:lnTo>
                    <a:pt x="318" y="643"/>
                  </a:lnTo>
                  <a:lnTo>
                    <a:pt x="309" y="645"/>
                  </a:lnTo>
                  <a:lnTo>
                    <a:pt x="301" y="647"/>
                  </a:lnTo>
                  <a:lnTo>
                    <a:pt x="295" y="650"/>
                  </a:lnTo>
                  <a:lnTo>
                    <a:pt x="290" y="656"/>
                  </a:lnTo>
                  <a:lnTo>
                    <a:pt x="285" y="662"/>
                  </a:lnTo>
                  <a:lnTo>
                    <a:pt x="281" y="670"/>
                  </a:lnTo>
                  <a:lnTo>
                    <a:pt x="277" y="677"/>
                  </a:lnTo>
                  <a:lnTo>
                    <a:pt x="273" y="689"/>
                  </a:lnTo>
                  <a:lnTo>
                    <a:pt x="264" y="714"/>
                  </a:lnTo>
                  <a:lnTo>
                    <a:pt x="252" y="747"/>
                  </a:lnTo>
                  <a:lnTo>
                    <a:pt x="248" y="787"/>
                  </a:lnTo>
                  <a:lnTo>
                    <a:pt x="246" y="828"/>
                  </a:lnTo>
                  <a:lnTo>
                    <a:pt x="244" y="867"/>
                  </a:lnTo>
                  <a:lnTo>
                    <a:pt x="243" y="908"/>
                  </a:lnTo>
                  <a:lnTo>
                    <a:pt x="241" y="986"/>
                  </a:lnTo>
                  <a:lnTo>
                    <a:pt x="239" y="1066"/>
                  </a:lnTo>
                  <a:lnTo>
                    <a:pt x="238" y="1106"/>
                  </a:lnTo>
                  <a:lnTo>
                    <a:pt x="237" y="1146"/>
                  </a:lnTo>
                  <a:lnTo>
                    <a:pt x="235" y="1186"/>
                  </a:lnTo>
                  <a:lnTo>
                    <a:pt x="231" y="1226"/>
                  </a:lnTo>
                  <a:lnTo>
                    <a:pt x="227" y="1267"/>
                  </a:lnTo>
                  <a:lnTo>
                    <a:pt x="221" y="1307"/>
                  </a:lnTo>
                  <a:lnTo>
                    <a:pt x="214" y="1348"/>
                  </a:lnTo>
                  <a:lnTo>
                    <a:pt x="205" y="1389"/>
                  </a:lnTo>
                  <a:lnTo>
                    <a:pt x="195" y="1389"/>
                  </a:lnTo>
                  <a:lnTo>
                    <a:pt x="184" y="1389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98" name="Freeform 206"/>
            <p:cNvSpPr>
              <a:spLocks/>
            </p:cNvSpPr>
            <p:nvPr/>
          </p:nvSpPr>
          <p:spPr bwMode="auto">
            <a:xfrm>
              <a:off x="2290" y="558"/>
              <a:ext cx="260" cy="348"/>
            </a:xfrm>
            <a:custGeom>
              <a:avLst/>
              <a:gdLst>
                <a:gd name="T0" fmla="*/ 186 w 1041"/>
                <a:gd name="T1" fmla="*/ 1212 h 1389"/>
                <a:gd name="T2" fmla="*/ 186 w 1041"/>
                <a:gd name="T3" fmla="*/ 1042 h 1389"/>
                <a:gd name="T4" fmla="*/ 179 w 1041"/>
                <a:gd name="T5" fmla="*/ 831 h 1389"/>
                <a:gd name="T6" fmla="*/ 153 w 1041"/>
                <a:gd name="T7" fmla="*/ 763 h 1389"/>
                <a:gd name="T8" fmla="*/ 121 w 1041"/>
                <a:gd name="T9" fmla="*/ 719 h 1389"/>
                <a:gd name="T10" fmla="*/ 76 w 1041"/>
                <a:gd name="T11" fmla="*/ 681 h 1389"/>
                <a:gd name="T12" fmla="*/ 26 w 1041"/>
                <a:gd name="T13" fmla="*/ 640 h 1389"/>
                <a:gd name="T14" fmla="*/ 7 w 1041"/>
                <a:gd name="T15" fmla="*/ 534 h 1389"/>
                <a:gd name="T16" fmla="*/ 22 w 1041"/>
                <a:gd name="T17" fmla="*/ 309 h 1389"/>
                <a:gd name="T18" fmla="*/ 26 w 1041"/>
                <a:gd name="T19" fmla="*/ 199 h 1389"/>
                <a:gd name="T20" fmla="*/ 21 w 1041"/>
                <a:gd name="T21" fmla="*/ 89 h 1389"/>
                <a:gd name="T22" fmla="*/ 70 w 1041"/>
                <a:gd name="T23" fmla="*/ 9 h 1389"/>
                <a:gd name="T24" fmla="*/ 239 w 1041"/>
                <a:gd name="T25" fmla="*/ 1 h 1389"/>
                <a:gd name="T26" fmla="*/ 412 w 1041"/>
                <a:gd name="T27" fmla="*/ 0 h 1389"/>
                <a:gd name="T28" fmla="*/ 587 w 1041"/>
                <a:gd name="T29" fmla="*/ 3 h 1389"/>
                <a:gd name="T30" fmla="*/ 764 w 1041"/>
                <a:gd name="T31" fmla="*/ 5 h 1389"/>
                <a:gd name="T32" fmla="*/ 941 w 1041"/>
                <a:gd name="T33" fmla="*/ 7 h 1389"/>
                <a:gd name="T34" fmla="*/ 1003 w 1041"/>
                <a:gd name="T35" fmla="*/ 25 h 1389"/>
                <a:gd name="T36" fmla="*/ 1020 w 1041"/>
                <a:gd name="T37" fmla="*/ 36 h 1389"/>
                <a:gd name="T38" fmla="*/ 1027 w 1041"/>
                <a:gd name="T39" fmla="*/ 56 h 1389"/>
                <a:gd name="T40" fmla="*/ 1041 w 1041"/>
                <a:gd name="T41" fmla="*/ 123 h 1389"/>
                <a:gd name="T42" fmla="*/ 1036 w 1041"/>
                <a:gd name="T43" fmla="*/ 378 h 1389"/>
                <a:gd name="T44" fmla="*/ 1034 w 1041"/>
                <a:gd name="T45" fmla="*/ 638 h 1389"/>
                <a:gd name="T46" fmla="*/ 1031 w 1041"/>
                <a:gd name="T47" fmla="*/ 839 h 1389"/>
                <a:gd name="T48" fmla="*/ 1034 w 1041"/>
                <a:gd name="T49" fmla="*/ 908 h 1389"/>
                <a:gd name="T50" fmla="*/ 1026 w 1041"/>
                <a:gd name="T51" fmla="*/ 975 h 1389"/>
                <a:gd name="T52" fmla="*/ 1014 w 1041"/>
                <a:gd name="T53" fmla="*/ 1014 h 1389"/>
                <a:gd name="T54" fmla="*/ 999 w 1041"/>
                <a:gd name="T55" fmla="*/ 1041 h 1389"/>
                <a:gd name="T56" fmla="*/ 980 w 1041"/>
                <a:gd name="T57" fmla="*/ 1065 h 1389"/>
                <a:gd name="T58" fmla="*/ 954 w 1041"/>
                <a:gd name="T59" fmla="*/ 1084 h 1389"/>
                <a:gd name="T60" fmla="*/ 924 w 1041"/>
                <a:gd name="T61" fmla="*/ 1098 h 1389"/>
                <a:gd name="T62" fmla="*/ 887 w 1041"/>
                <a:gd name="T63" fmla="*/ 1019 h 1389"/>
                <a:gd name="T64" fmla="*/ 859 w 1041"/>
                <a:gd name="T65" fmla="*/ 856 h 1389"/>
                <a:gd name="T66" fmla="*/ 842 w 1041"/>
                <a:gd name="T67" fmla="*/ 803 h 1389"/>
                <a:gd name="T68" fmla="*/ 820 w 1041"/>
                <a:gd name="T69" fmla="*/ 758 h 1389"/>
                <a:gd name="T70" fmla="*/ 789 w 1041"/>
                <a:gd name="T71" fmla="*/ 721 h 1389"/>
                <a:gd name="T72" fmla="*/ 750 w 1041"/>
                <a:gd name="T73" fmla="*/ 695 h 1389"/>
                <a:gd name="T74" fmla="*/ 700 w 1041"/>
                <a:gd name="T75" fmla="*/ 683 h 1389"/>
                <a:gd name="T76" fmla="*/ 637 w 1041"/>
                <a:gd name="T77" fmla="*/ 684 h 1389"/>
                <a:gd name="T78" fmla="*/ 581 w 1041"/>
                <a:gd name="T79" fmla="*/ 702 h 1389"/>
                <a:gd name="T80" fmla="*/ 561 w 1041"/>
                <a:gd name="T81" fmla="*/ 731 h 1389"/>
                <a:gd name="T82" fmla="*/ 518 w 1041"/>
                <a:gd name="T83" fmla="*/ 833 h 1389"/>
                <a:gd name="T84" fmla="*/ 479 w 1041"/>
                <a:gd name="T85" fmla="*/ 941 h 1389"/>
                <a:gd name="T86" fmla="*/ 451 w 1041"/>
                <a:gd name="T87" fmla="*/ 997 h 1389"/>
                <a:gd name="T88" fmla="*/ 433 w 1041"/>
                <a:gd name="T89" fmla="*/ 1022 h 1389"/>
                <a:gd name="T90" fmla="*/ 412 w 1041"/>
                <a:gd name="T91" fmla="*/ 1039 h 1389"/>
                <a:gd name="T92" fmla="*/ 412 w 1041"/>
                <a:gd name="T93" fmla="*/ 936 h 1389"/>
                <a:gd name="T94" fmla="*/ 419 w 1041"/>
                <a:gd name="T95" fmla="*/ 804 h 1389"/>
                <a:gd name="T96" fmla="*/ 410 w 1041"/>
                <a:gd name="T97" fmla="*/ 729 h 1389"/>
                <a:gd name="T98" fmla="*/ 392 w 1041"/>
                <a:gd name="T99" fmla="*/ 672 h 1389"/>
                <a:gd name="T100" fmla="*/ 375 w 1041"/>
                <a:gd name="T101" fmla="*/ 639 h 1389"/>
                <a:gd name="T102" fmla="*/ 309 w 1041"/>
                <a:gd name="T103" fmla="*/ 645 h 1389"/>
                <a:gd name="T104" fmla="*/ 290 w 1041"/>
                <a:gd name="T105" fmla="*/ 656 h 1389"/>
                <a:gd name="T106" fmla="*/ 277 w 1041"/>
                <a:gd name="T107" fmla="*/ 677 h 1389"/>
                <a:gd name="T108" fmla="*/ 252 w 1041"/>
                <a:gd name="T109" fmla="*/ 747 h 1389"/>
                <a:gd name="T110" fmla="*/ 244 w 1041"/>
                <a:gd name="T111" fmla="*/ 867 h 1389"/>
                <a:gd name="T112" fmla="*/ 239 w 1041"/>
                <a:gd name="T113" fmla="*/ 1066 h 1389"/>
                <a:gd name="T114" fmla="*/ 235 w 1041"/>
                <a:gd name="T115" fmla="*/ 1186 h 1389"/>
                <a:gd name="T116" fmla="*/ 221 w 1041"/>
                <a:gd name="T117" fmla="*/ 1307 h 1389"/>
                <a:gd name="T118" fmla="*/ 195 w 1041"/>
                <a:gd name="T119" fmla="*/ 1389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1" h="1389">
                  <a:moveTo>
                    <a:pt x="184" y="1389"/>
                  </a:moveTo>
                  <a:lnTo>
                    <a:pt x="186" y="1289"/>
                  </a:lnTo>
                  <a:lnTo>
                    <a:pt x="186" y="1212"/>
                  </a:lnTo>
                  <a:lnTo>
                    <a:pt x="187" y="1149"/>
                  </a:lnTo>
                  <a:lnTo>
                    <a:pt x="186" y="1095"/>
                  </a:lnTo>
                  <a:lnTo>
                    <a:pt x="186" y="1042"/>
                  </a:lnTo>
                  <a:lnTo>
                    <a:pt x="184" y="985"/>
                  </a:lnTo>
                  <a:lnTo>
                    <a:pt x="182" y="918"/>
                  </a:lnTo>
                  <a:lnTo>
                    <a:pt x="179" y="831"/>
                  </a:lnTo>
                  <a:lnTo>
                    <a:pt x="171" y="805"/>
                  </a:lnTo>
                  <a:lnTo>
                    <a:pt x="162" y="783"/>
                  </a:lnTo>
                  <a:lnTo>
                    <a:pt x="153" y="763"/>
                  </a:lnTo>
                  <a:lnTo>
                    <a:pt x="143" y="746"/>
                  </a:lnTo>
                  <a:lnTo>
                    <a:pt x="132" y="732"/>
                  </a:lnTo>
                  <a:lnTo>
                    <a:pt x="121" y="719"/>
                  </a:lnTo>
                  <a:lnTo>
                    <a:pt x="111" y="709"/>
                  </a:lnTo>
                  <a:lnTo>
                    <a:pt x="100" y="699"/>
                  </a:lnTo>
                  <a:lnTo>
                    <a:pt x="76" y="681"/>
                  </a:lnTo>
                  <a:lnTo>
                    <a:pt x="52" y="662"/>
                  </a:lnTo>
                  <a:lnTo>
                    <a:pt x="39" y="652"/>
                  </a:lnTo>
                  <a:lnTo>
                    <a:pt x="26" y="640"/>
                  </a:lnTo>
                  <a:lnTo>
                    <a:pt x="13" y="627"/>
                  </a:lnTo>
                  <a:lnTo>
                    <a:pt x="0" y="611"/>
                  </a:lnTo>
                  <a:lnTo>
                    <a:pt x="7" y="534"/>
                  </a:lnTo>
                  <a:lnTo>
                    <a:pt x="13" y="457"/>
                  </a:lnTo>
                  <a:lnTo>
                    <a:pt x="19" y="382"/>
                  </a:lnTo>
                  <a:lnTo>
                    <a:pt x="22" y="309"/>
                  </a:lnTo>
                  <a:lnTo>
                    <a:pt x="25" y="272"/>
                  </a:lnTo>
                  <a:lnTo>
                    <a:pt x="26" y="236"/>
                  </a:lnTo>
                  <a:lnTo>
                    <a:pt x="26" y="199"/>
                  </a:lnTo>
                  <a:lnTo>
                    <a:pt x="25" y="163"/>
                  </a:lnTo>
                  <a:lnTo>
                    <a:pt x="24" y="126"/>
                  </a:lnTo>
                  <a:lnTo>
                    <a:pt x="21" y="89"/>
                  </a:lnTo>
                  <a:lnTo>
                    <a:pt x="18" y="52"/>
                  </a:lnTo>
                  <a:lnTo>
                    <a:pt x="15" y="14"/>
                  </a:lnTo>
                  <a:lnTo>
                    <a:pt x="70" y="9"/>
                  </a:lnTo>
                  <a:lnTo>
                    <a:pt x="126" y="6"/>
                  </a:lnTo>
                  <a:lnTo>
                    <a:pt x="182" y="4"/>
                  </a:lnTo>
                  <a:lnTo>
                    <a:pt x="239" y="1"/>
                  </a:lnTo>
                  <a:lnTo>
                    <a:pt x="296" y="1"/>
                  </a:lnTo>
                  <a:lnTo>
                    <a:pt x="354" y="0"/>
                  </a:lnTo>
                  <a:lnTo>
                    <a:pt x="412" y="0"/>
                  </a:lnTo>
                  <a:lnTo>
                    <a:pt x="470" y="0"/>
                  </a:lnTo>
                  <a:lnTo>
                    <a:pt x="529" y="1"/>
                  </a:lnTo>
                  <a:lnTo>
                    <a:pt x="587" y="3"/>
                  </a:lnTo>
                  <a:lnTo>
                    <a:pt x="646" y="4"/>
                  </a:lnTo>
                  <a:lnTo>
                    <a:pt x="705" y="4"/>
                  </a:lnTo>
                  <a:lnTo>
                    <a:pt x="764" y="5"/>
                  </a:lnTo>
                  <a:lnTo>
                    <a:pt x="823" y="6"/>
                  </a:lnTo>
                  <a:lnTo>
                    <a:pt x="883" y="6"/>
                  </a:lnTo>
                  <a:lnTo>
                    <a:pt x="941" y="7"/>
                  </a:lnTo>
                  <a:lnTo>
                    <a:pt x="971" y="15"/>
                  </a:lnTo>
                  <a:lnTo>
                    <a:pt x="994" y="22"/>
                  </a:lnTo>
                  <a:lnTo>
                    <a:pt x="1003" y="25"/>
                  </a:lnTo>
                  <a:lnTo>
                    <a:pt x="1009" y="28"/>
                  </a:lnTo>
                  <a:lnTo>
                    <a:pt x="1015" y="32"/>
                  </a:lnTo>
                  <a:lnTo>
                    <a:pt x="1020" y="36"/>
                  </a:lnTo>
                  <a:lnTo>
                    <a:pt x="1023" y="42"/>
                  </a:lnTo>
                  <a:lnTo>
                    <a:pt x="1025" y="49"/>
                  </a:lnTo>
                  <a:lnTo>
                    <a:pt x="1027" y="56"/>
                  </a:lnTo>
                  <a:lnTo>
                    <a:pt x="1030" y="65"/>
                  </a:lnTo>
                  <a:lnTo>
                    <a:pt x="1034" y="90"/>
                  </a:lnTo>
                  <a:lnTo>
                    <a:pt x="1041" y="123"/>
                  </a:lnTo>
                  <a:lnTo>
                    <a:pt x="1038" y="207"/>
                  </a:lnTo>
                  <a:lnTo>
                    <a:pt x="1036" y="292"/>
                  </a:lnTo>
                  <a:lnTo>
                    <a:pt x="1036" y="378"/>
                  </a:lnTo>
                  <a:lnTo>
                    <a:pt x="1035" y="464"/>
                  </a:lnTo>
                  <a:lnTo>
                    <a:pt x="1035" y="550"/>
                  </a:lnTo>
                  <a:lnTo>
                    <a:pt x="1034" y="638"/>
                  </a:lnTo>
                  <a:lnTo>
                    <a:pt x="1033" y="727"/>
                  </a:lnTo>
                  <a:lnTo>
                    <a:pt x="1030" y="817"/>
                  </a:lnTo>
                  <a:lnTo>
                    <a:pt x="1031" y="839"/>
                  </a:lnTo>
                  <a:lnTo>
                    <a:pt x="1033" y="861"/>
                  </a:lnTo>
                  <a:lnTo>
                    <a:pt x="1034" y="885"/>
                  </a:lnTo>
                  <a:lnTo>
                    <a:pt x="1034" y="908"/>
                  </a:lnTo>
                  <a:lnTo>
                    <a:pt x="1033" y="931"/>
                  </a:lnTo>
                  <a:lnTo>
                    <a:pt x="1031" y="952"/>
                  </a:lnTo>
                  <a:lnTo>
                    <a:pt x="1026" y="975"/>
                  </a:lnTo>
                  <a:lnTo>
                    <a:pt x="1022" y="995"/>
                  </a:lnTo>
                  <a:lnTo>
                    <a:pt x="1018" y="1005"/>
                  </a:lnTo>
                  <a:lnTo>
                    <a:pt x="1014" y="1014"/>
                  </a:lnTo>
                  <a:lnTo>
                    <a:pt x="1009" y="1024"/>
                  </a:lnTo>
                  <a:lnTo>
                    <a:pt x="1005" y="1033"/>
                  </a:lnTo>
                  <a:lnTo>
                    <a:pt x="999" y="1041"/>
                  </a:lnTo>
                  <a:lnTo>
                    <a:pt x="994" y="1050"/>
                  </a:lnTo>
                  <a:lnTo>
                    <a:pt x="987" y="1057"/>
                  </a:lnTo>
                  <a:lnTo>
                    <a:pt x="980" y="1065"/>
                  </a:lnTo>
                  <a:lnTo>
                    <a:pt x="972" y="1071"/>
                  </a:lnTo>
                  <a:lnTo>
                    <a:pt x="965" y="1078"/>
                  </a:lnTo>
                  <a:lnTo>
                    <a:pt x="954" y="1084"/>
                  </a:lnTo>
                  <a:lnTo>
                    <a:pt x="945" y="1089"/>
                  </a:lnTo>
                  <a:lnTo>
                    <a:pt x="934" y="1094"/>
                  </a:lnTo>
                  <a:lnTo>
                    <a:pt x="924" y="1098"/>
                  </a:lnTo>
                  <a:lnTo>
                    <a:pt x="912" y="1102"/>
                  </a:lnTo>
                  <a:lnTo>
                    <a:pt x="899" y="1105"/>
                  </a:lnTo>
                  <a:lnTo>
                    <a:pt x="887" y="1019"/>
                  </a:lnTo>
                  <a:lnTo>
                    <a:pt x="875" y="934"/>
                  </a:lnTo>
                  <a:lnTo>
                    <a:pt x="868" y="894"/>
                  </a:lnTo>
                  <a:lnTo>
                    <a:pt x="859" y="856"/>
                  </a:lnTo>
                  <a:lnTo>
                    <a:pt x="853" y="838"/>
                  </a:lnTo>
                  <a:lnTo>
                    <a:pt x="849" y="820"/>
                  </a:lnTo>
                  <a:lnTo>
                    <a:pt x="842" y="803"/>
                  </a:lnTo>
                  <a:lnTo>
                    <a:pt x="835" y="787"/>
                  </a:lnTo>
                  <a:lnTo>
                    <a:pt x="828" y="772"/>
                  </a:lnTo>
                  <a:lnTo>
                    <a:pt x="820" y="758"/>
                  </a:lnTo>
                  <a:lnTo>
                    <a:pt x="811" y="745"/>
                  </a:lnTo>
                  <a:lnTo>
                    <a:pt x="801" y="732"/>
                  </a:lnTo>
                  <a:lnTo>
                    <a:pt x="789" y="721"/>
                  </a:lnTo>
                  <a:lnTo>
                    <a:pt x="777" y="711"/>
                  </a:lnTo>
                  <a:lnTo>
                    <a:pt x="764" y="703"/>
                  </a:lnTo>
                  <a:lnTo>
                    <a:pt x="750" y="695"/>
                  </a:lnTo>
                  <a:lnTo>
                    <a:pt x="734" y="690"/>
                  </a:lnTo>
                  <a:lnTo>
                    <a:pt x="717" y="685"/>
                  </a:lnTo>
                  <a:lnTo>
                    <a:pt x="700" y="683"/>
                  </a:lnTo>
                  <a:lnTo>
                    <a:pt x="680" y="682"/>
                  </a:lnTo>
                  <a:lnTo>
                    <a:pt x="659" y="682"/>
                  </a:lnTo>
                  <a:lnTo>
                    <a:pt x="637" y="684"/>
                  </a:lnTo>
                  <a:lnTo>
                    <a:pt x="613" y="689"/>
                  </a:lnTo>
                  <a:lnTo>
                    <a:pt x="588" y="694"/>
                  </a:lnTo>
                  <a:lnTo>
                    <a:pt x="581" y="702"/>
                  </a:lnTo>
                  <a:lnTo>
                    <a:pt x="574" y="711"/>
                  </a:lnTo>
                  <a:lnTo>
                    <a:pt x="567" y="721"/>
                  </a:lnTo>
                  <a:lnTo>
                    <a:pt x="561" y="731"/>
                  </a:lnTo>
                  <a:lnTo>
                    <a:pt x="549" y="755"/>
                  </a:lnTo>
                  <a:lnTo>
                    <a:pt x="539" y="780"/>
                  </a:lnTo>
                  <a:lnTo>
                    <a:pt x="518" y="833"/>
                  </a:lnTo>
                  <a:lnTo>
                    <a:pt x="499" y="888"/>
                  </a:lnTo>
                  <a:lnTo>
                    <a:pt x="490" y="915"/>
                  </a:lnTo>
                  <a:lnTo>
                    <a:pt x="479" y="941"/>
                  </a:lnTo>
                  <a:lnTo>
                    <a:pt x="468" y="965"/>
                  </a:lnTo>
                  <a:lnTo>
                    <a:pt x="458" y="987"/>
                  </a:lnTo>
                  <a:lnTo>
                    <a:pt x="451" y="997"/>
                  </a:lnTo>
                  <a:lnTo>
                    <a:pt x="446" y="1006"/>
                  </a:lnTo>
                  <a:lnTo>
                    <a:pt x="440" y="1014"/>
                  </a:lnTo>
                  <a:lnTo>
                    <a:pt x="433" y="1022"/>
                  </a:lnTo>
                  <a:lnTo>
                    <a:pt x="427" y="1029"/>
                  </a:lnTo>
                  <a:lnTo>
                    <a:pt x="420" y="1034"/>
                  </a:lnTo>
                  <a:lnTo>
                    <a:pt x="412" y="1039"/>
                  </a:lnTo>
                  <a:lnTo>
                    <a:pt x="404" y="1041"/>
                  </a:lnTo>
                  <a:lnTo>
                    <a:pt x="408" y="989"/>
                  </a:lnTo>
                  <a:lnTo>
                    <a:pt x="412" y="936"/>
                  </a:lnTo>
                  <a:lnTo>
                    <a:pt x="417" y="883"/>
                  </a:lnTo>
                  <a:lnTo>
                    <a:pt x="419" y="830"/>
                  </a:lnTo>
                  <a:lnTo>
                    <a:pt x="419" y="804"/>
                  </a:lnTo>
                  <a:lnTo>
                    <a:pt x="417" y="778"/>
                  </a:lnTo>
                  <a:lnTo>
                    <a:pt x="414" y="754"/>
                  </a:lnTo>
                  <a:lnTo>
                    <a:pt x="410" y="729"/>
                  </a:lnTo>
                  <a:lnTo>
                    <a:pt x="404" y="705"/>
                  </a:lnTo>
                  <a:lnTo>
                    <a:pt x="396" y="683"/>
                  </a:lnTo>
                  <a:lnTo>
                    <a:pt x="392" y="672"/>
                  </a:lnTo>
                  <a:lnTo>
                    <a:pt x="387" y="661"/>
                  </a:lnTo>
                  <a:lnTo>
                    <a:pt x="382" y="650"/>
                  </a:lnTo>
                  <a:lnTo>
                    <a:pt x="375" y="639"/>
                  </a:lnTo>
                  <a:lnTo>
                    <a:pt x="342" y="640"/>
                  </a:lnTo>
                  <a:lnTo>
                    <a:pt x="318" y="643"/>
                  </a:lnTo>
                  <a:lnTo>
                    <a:pt x="309" y="645"/>
                  </a:lnTo>
                  <a:lnTo>
                    <a:pt x="301" y="647"/>
                  </a:lnTo>
                  <a:lnTo>
                    <a:pt x="295" y="650"/>
                  </a:lnTo>
                  <a:lnTo>
                    <a:pt x="290" y="656"/>
                  </a:lnTo>
                  <a:lnTo>
                    <a:pt x="285" y="662"/>
                  </a:lnTo>
                  <a:lnTo>
                    <a:pt x="281" y="670"/>
                  </a:lnTo>
                  <a:lnTo>
                    <a:pt x="277" y="677"/>
                  </a:lnTo>
                  <a:lnTo>
                    <a:pt x="273" y="689"/>
                  </a:lnTo>
                  <a:lnTo>
                    <a:pt x="264" y="714"/>
                  </a:lnTo>
                  <a:lnTo>
                    <a:pt x="252" y="747"/>
                  </a:lnTo>
                  <a:lnTo>
                    <a:pt x="248" y="787"/>
                  </a:lnTo>
                  <a:lnTo>
                    <a:pt x="246" y="828"/>
                  </a:lnTo>
                  <a:lnTo>
                    <a:pt x="244" y="867"/>
                  </a:lnTo>
                  <a:lnTo>
                    <a:pt x="243" y="908"/>
                  </a:lnTo>
                  <a:lnTo>
                    <a:pt x="241" y="986"/>
                  </a:lnTo>
                  <a:lnTo>
                    <a:pt x="239" y="1066"/>
                  </a:lnTo>
                  <a:lnTo>
                    <a:pt x="238" y="1106"/>
                  </a:lnTo>
                  <a:lnTo>
                    <a:pt x="237" y="1146"/>
                  </a:lnTo>
                  <a:lnTo>
                    <a:pt x="235" y="1186"/>
                  </a:lnTo>
                  <a:lnTo>
                    <a:pt x="231" y="1226"/>
                  </a:lnTo>
                  <a:lnTo>
                    <a:pt x="227" y="1267"/>
                  </a:lnTo>
                  <a:lnTo>
                    <a:pt x="221" y="1307"/>
                  </a:lnTo>
                  <a:lnTo>
                    <a:pt x="214" y="1348"/>
                  </a:lnTo>
                  <a:lnTo>
                    <a:pt x="205" y="1389"/>
                  </a:lnTo>
                  <a:lnTo>
                    <a:pt x="195" y="1389"/>
                  </a:lnTo>
                  <a:lnTo>
                    <a:pt x="184" y="1389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99" name="Freeform 207"/>
            <p:cNvSpPr>
              <a:spLocks/>
            </p:cNvSpPr>
            <p:nvPr/>
          </p:nvSpPr>
          <p:spPr bwMode="auto">
            <a:xfrm>
              <a:off x="3319" y="900"/>
              <a:ext cx="49" cy="6"/>
            </a:xfrm>
            <a:custGeom>
              <a:avLst/>
              <a:gdLst>
                <a:gd name="T0" fmla="*/ 0 w 199"/>
                <a:gd name="T1" fmla="*/ 21 h 21"/>
                <a:gd name="T2" fmla="*/ 0 w 199"/>
                <a:gd name="T3" fmla="*/ 10 h 21"/>
                <a:gd name="T4" fmla="*/ 0 w 199"/>
                <a:gd name="T5" fmla="*/ 0 h 21"/>
                <a:gd name="T6" fmla="*/ 25 w 199"/>
                <a:gd name="T7" fmla="*/ 0 h 21"/>
                <a:gd name="T8" fmla="*/ 50 w 199"/>
                <a:gd name="T9" fmla="*/ 0 h 21"/>
                <a:gd name="T10" fmla="*/ 74 w 199"/>
                <a:gd name="T11" fmla="*/ 0 h 21"/>
                <a:gd name="T12" fmla="*/ 99 w 199"/>
                <a:gd name="T13" fmla="*/ 0 h 21"/>
                <a:gd name="T14" fmla="*/ 124 w 199"/>
                <a:gd name="T15" fmla="*/ 0 h 21"/>
                <a:gd name="T16" fmla="*/ 148 w 199"/>
                <a:gd name="T17" fmla="*/ 0 h 21"/>
                <a:gd name="T18" fmla="*/ 173 w 199"/>
                <a:gd name="T19" fmla="*/ 0 h 21"/>
                <a:gd name="T20" fmla="*/ 199 w 199"/>
                <a:gd name="T21" fmla="*/ 0 h 21"/>
                <a:gd name="T22" fmla="*/ 199 w 199"/>
                <a:gd name="T23" fmla="*/ 10 h 21"/>
                <a:gd name="T24" fmla="*/ 199 w 199"/>
                <a:gd name="T25" fmla="*/ 21 h 21"/>
                <a:gd name="T26" fmla="*/ 174 w 199"/>
                <a:gd name="T27" fmla="*/ 21 h 21"/>
                <a:gd name="T28" fmla="*/ 150 w 199"/>
                <a:gd name="T29" fmla="*/ 21 h 21"/>
                <a:gd name="T30" fmla="*/ 125 w 199"/>
                <a:gd name="T31" fmla="*/ 21 h 21"/>
                <a:gd name="T32" fmla="*/ 100 w 199"/>
                <a:gd name="T33" fmla="*/ 21 h 21"/>
                <a:gd name="T34" fmla="*/ 74 w 199"/>
                <a:gd name="T35" fmla="*/ 21 h 21"/>
                <a:gd name="T36" fmla="*/ 50 w 199"/>
                <a:gd name="T37" fmla="*/ 21 h 21"/>
                <a:gd name="T38" fmla="*/ 25 w 199"/>
                <a:gd name="T39" fmla="*/ 21 h 21"/>
                <a:gd name="T40" fmla="*/ 0 w 199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24" y="0"/>
                  </a:lnTo>
                  <a:lnTo>
                    <a:pt x="148" y="0"/>
                  </a:lnTo>
                  <a:lnTo>
                    <a:pt x="173" y="0"/>
                  </a:lnTo>
                  <a:lnTo>
                    <a:pt x="199" y="0"/>
                  </a:lnTo>
                  <a:lnTo>
                    <a:pt x="199" y="10"/>
                  </a:lnTo>
                  <a:lnTo>
                    <a:pt x="199" y="21"/>
                  </a:lnTo>
                  <a:lnTo>
                    <a:pt x="174" y="21"/>
                  </a:lnTo>
                  <a:lnTo>
                    <a:pt x="150" y="21"/>
                  </a:lnTo>
                  <a:lnTo>
                    <a:pt x="125" y="21"/>
                  </a:lnTo>
                  <a:lnTo>
                    <a:pt x="100" y="21"/>
                  </a:lnTo>
                  <a:lnTo>
                    <a:pt x="74" y="21"/>
                  </a:lnTo>
                  <a:lnTo>
                    <a:pt x="50" y="21"/>
                  </a:lnTo>
                  <a:lnTo>
                    <a:pt x="25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00" name="Freeform 208"/>
            <p:cNvSpPr>
              <a:spLocks/>
            </p:cNvSpPr>
            <p:nvPr/>
          </p:nvSpPr>
          <p:spPr bwMode="auto">
            <a:xfrm>
              <a:off x="3319" y="900"/>
              <a:ext cx="49" cy="6"/>
            </a:xfrm>
            <a:custGeom>
              <a:avLst/>
              <a:gdLst>
                <a:gd name="T0" fmla="*/ 0 w 199"/>
                <a:gd name="T1" fmla="*/ 21 h 21"/>
                <a:gd name="T2" fmla="*/ 0 w 199"/>
                <a:gd name="T3" fmla="*/ 10 h 21"/>
                <a:gd name="T4" fmla="*/ 0 w 199"/>
                <a:gd name="T5" fmla="*/ 0 h 21"/>
                <a:gd name="T6" fmla="*/ 25 w 199"/>
                <a:gd name="T7" fmla="*/ 0 h 21"/>
                <a:gd name="T8" fmla="*/ 50 w 199"/>
                <a:gd name="T9" fmla="*/ 0 h 21"/>
                <a:gd name="T10" fmla="*/ 74 w 199"/>
                <a:gd name="T11" fmla="*/ 0 h 21"/>
                <a:gd name="T12" fmla="*/ 99 w 199"/>
                <a:gd name="T13" fmla="*/ 0 h 21"/>
                <a:gd name="T14" fmla="*/ 124 w 199"/>
                <a:gd name="T15" fmla="*/ 0 h 21"/>
                <a:gd name="T16" fmla="*/ 148 w 199"/>
                <a:gd name="T17" fmla="*/ 0 h 21"/>
                <a:gd name="T18" fmla="*/ 173 w 199"/>
                <a:gd name="T19" fmla="*/ 0 h 21"/>
                <a:gd name="T20" fmla="*/ 199 w 199"/>
                <a:gd name="T21" fmla="*/ 0 h 21"/>
                <a:gd name="T22" fmla="*/ 199 w 199"/>
                <a:gd name="T23" fmla="*/ 10 h 21"/>
                <a:gd name="T24" fmla="*/ 199 w 199"/>
                <a:gd name="T25" fmla="*/ 21 h 21"/>
                <a:gd name="T26" fmla="*/ 174 w 199"/>
                <a:gd name="T27" fmla="*/ 21 h 21"/>
                <a:gd name="T28" fmla="*/ 150 w 199"/>
                <a:gd name="T29" fmla="*/ 21 h 21"/>
                <a:gd name="T30" fmla="*/ 125 w 199"/>
                <a:gd name="T31" fmla="*/ 21 h 21"/>
                <a:gd name="T32" fmla="*/ 100 w 199"/>
                <a:gd name="T33" fmla="*/ 21 h 21"/>
                <a:gd name="T34" fmla="*/ 74 w 199"/>
                <a:gd name="T35" fmla="*/ 21 h 21"/>
                <a:gd name="T36" fmla="*/ 50 w 199"/>
                <a:gd name="T37" fmla="*/ 21 h 21"/>
                <a:gd name="T38" fmla="*/ 25 w 199"/>
                <a:gd name="T39" fmla="*/ 21 h 21"/>
                <a:gd name="T40" fmla="*/ 0 w 199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24" y="0"/>
                  </a:lnTo>
                  <a:lnTo>
                    <a:pt x="148" y="0"/>
                  </a:lnTo>
                  <a:lnTo>
                    <a:pt x="173" y="0"/>
                  </a:lnTo>
                  <a:lnTo>
                    <a:pt x="199" y="0"/>
                  </a:lnTo>
                  <a:lnTo>
                    <a:pt x="199" y="10"/>
                  </a:lnTo>
                  <a:lnTo>
                    <a:pt x="199" y="21"/>
                  </a:lnTo>
                  <a:lnTo>
                    <a:pt x="174" y="21"/>
                  </a:lnTo>
                  <a:lnTo>
                    <a:pt x="150" y="21"/>
                  </a:lnTo>
                  <a:lnTo>
                    <a:pt x="125" y="21"/>
                  </a:lnTo>
                  <a:lnTo>
                    <a:pt x="100" y="21"/>
                  </a:lnTo>
                  <a:lnTo>
                    <a:pt x="74" y="21"/>
                  </a:lnTo>
                  <a:lnTo>
                    <a:pt x="50" y="21"/>
                  </a:lnTo>
                  <a:lnTo>
                    <a:pt x="25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01" name="Freeform 209"/>
            <p:cNvSpPr>
              <a:spLocks/>
            </p:cNvSpPr>
            <p:nvPr/>
          </p:nvSpPr>
          <p:spPr bwMode="auto">
            <a:xfrm>
              <a:off x="2638" y="897"/>
              <a:ext cx="37" cy="6"/>
            </a:xfrm>
            <a:custGeom>
              <a:avLst/>
              <a:gdLst>
                <a:gd name="T0" fmla="*/ 0 w 147"/>
                <a:gd name="T1" fmla="*/ 21 h 21"/>
                <a:gd name="T2" fmla="*/ 0 w 147"/>
                <a:gd name="T3" fmla="*/ 10 h 21"/>
                <a:gd name="T4" fmla="*/ 0 w 147"/>
                <a:gd name="T5" fmla="*/ 0 h 21"/>
                <a:gd name="T6" fmla="*/ 36 w 147"/>
                <a:gd name="T7" fmla="*/ 0 h 21"/>
                <a:gd name="T8" fmla="*/ 73 w 147"/>
                <a:gd name="T9" fmla="*/ 0 h 21"/>
                <a:gd name="T10" fmla="*/ 110 w 147"/>
                <a:gd name="T11" fmla="*/ 0 h 21"/>
                <a:gd name="T12" fmla="*/ 147 w 147"/>
                <a:gd name="T13" fmla="*/ 0 h 21"/>
                <a:gd name="T14" fmla="*/ 147 w 147"/>
                <a:gd name="T15" fmla="*/ 10 h 21"/>
                <a:gd name="T16" fmla="*/ 147 w 147"/>
                <a:gd name="T17" fmla="*/ 21 h 21"/>
                <a:gd name="T18" fmla="*/ 110 w 147"/>
                <a:gd name="T19" fmla="*/ 21 h 21"/>
                <a:gd name="T20" fmla="*/ 73 w 147"/>
                <a:gd name="T21" fmla="*/ 21 h 21"/>
                <a:gd name="T22" fmla="*/ 36 w 147"/>
                <a:gd name="T23" fmla="*/ 21 h 21"/>
                <a:gd name="T24" fmla="*/ 0 w 147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0"/>
                  </a:lnTo>
                  <a:lnTo>
                    <a:pt x="147" y="21"/>
                  </a:lnTo>
                  <a:lnTo>
                    <a:pt x="110" y="21"/>
                  </a:lnTo>
                  <a:lnTo>
                    <a:pt x="73" y="21"/>
                  </a:lnTo>
                  <a:lnTo>
                    <a:pt x="36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02" name="Freeform 210"/>
            <p:cNvSpPr>
              <a:spLocks/>
            </p:cNvSpPr>
            <p:nvPr/>
          </p:nvSpPr>
          <p:spPr bwMode="auto">
            <a:xfrm>
              <a:off x="2638" y="897"/>
              <a:ext cx="37" cy="6"/>
            </a:xfrm>
            <a:custGeom>
              <a:avLst/>
              <a:gdLst>
                <a:gd name="T0" fmla="*/ 0 w 147"/>
                <a:gd name="T1" fmla="*/ 21 h 21"/>
                <a:gd name="T2" fmla="*/ 0 w 147"/>
                <a:gd name="T3" fmla="*/ 10 h 21"/>
                <a:gd name="T4" fmla="*/ 0 w 147"/>
                <a:gd name="T5" fmla="*/ 0 h 21"/>
                <a:gd name="T6" fmla="*/ 36 w 147"/>
                <a:gd name="T7" fmla="*/ 0 h 21"/>
                <a:gd name="T8" fmla="*/ 73 w 147"/>
                <a:gd name="T9" fmla="*/ 0 h 21"/>
                <a:gd name="T10" fmla="*/ 110 w 147"/>
                <a:gd name="T11" fmla="*/ 0 h 21"/>
                <a:gd name="T12" fmla="*/ 147 w 147"/>
                <a:gd name="T13" fmla="*/ 0 h 21"/>
                <a:gd name="T14" fmla="*/ 147 w 147"/>
                <a:gd name="T15" fmla="*/ 10 h 21"/>
                <a:gd name="T16" fmla="*/ 147 w 147"/>
                <a:gd name="T17" fmla="*/ 21 h 21"/>
                <a:gd name="T18" fmla="*/ 110 w 147"/>
                <a:gd name="T19" fmla="*/ 21 h 21"/>
                <a:gd name="T20" fmla="*/ 73 w 147"/>
                <a:gd name="T21" fmla="*/ 21 h 21"/>
                <a:gd name="T22" fmla="*/ 36 w 147"/>
                <a:gd name="T23" fmla="*/ 21 h 21"/>
                <a:gd name="T24" fmla="*/ 0 w 147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0"/>
                  </a:lnTo>
                  <a:lnTo>
                    <a:pt x="147" y="21"/>
                  </a:lnTo>
                  <a:lnTo>
                    <a:pt x="110" y="21"/>
                  </a:lnTo>
                  <a:lnTo>
                    <a:pt x="73" y="21"/>
                  </a:lnTo>
                  <a:lnTo>
                    <a:pt x="36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03" name="Freeform 211"/>
            <p:cNvSpPr>
              <a:spLocks/>
            </p:cNvSpPr>
            <p:nvPr/>
          </p:nvSpPr>
          <p:spPr bwMode="auto">
            <a:xfrm>
              <a:off x="2553" y="555"/>
              <a:ext cx="285" cy="349"/>
            </a:xfrm>
            <a:custGeom>
              <a:avLst/>
              <a:gdLst>
                <a:gd name="T0" fmla="*/ 874 w 1139"/>
                <a:gd name="T1" fmla="*/ 1261 h 1396"/>
                <a:gd name="T2" fmla="*/ 879 w 1139"/>
                <a:gd name="T3" fmla="*/ 965 h 1396"/>
                <a:gd name="T4" fmla="*/ 869 w 1139"/>
                <a:gd name="T5" fmla="*/ 780 h 1396"/>
                <a:gd name="T6" fmla="*/ 849 w 1139"/>
                <a:gd name="T7" fmla="*/ 685 h 1396"/>
                <a:gd name="T8" fmla="*/ 808 w 1139"/>
                <a:gd name="T9" fmla="*/ 667 h 1396"/>
                <a:gd name="T10" fmla="*/ 760 w 1139"/>
                <a:gd name="T11" fmla="*/ 713 h 1396"/>
                <a:gd name="T12" fmla="*/ 735 w 1139"/>
                <a:gd name="T13" fmla="*/ 780 h 1396"/>
                <a:gd name="T14" fmla="*/ 724 w 1139"/>
                <a:gd name="T15" fmla="*/ 852 h 1396"/>
                <a:gd name="T16" fmla="*/ 727 w 1139"/>
                <a:gd name="T17" fmla="*/ 988 h 1396"/>
                <a:gd name="T18" fmla="*/ 723 w 1139"/>
                <a:gd name="T19" fmla="*/ 1125 h 1396"/>
                <a:gd name="T20" fmla="*/ 704 w 1139"/>
                <a:gd name="T21" fmla="*/ 1202 h 1396"/>
                <a:gd name="T22" fmla="*/ 664 w 1139"/>
                <a:gd name="T23" fmla="*/ 1257 h 1396"/>
                <a:gd name="T24" fmla="*/ 660 w 1139"/>
                <a:gd name="T25" fmla="*/ 1035 h 1396"/>
                <a:gd name="T26" fmla="*/ 656 w 1139"/>
                <a:gd name="T27" fmla="*/ 837 h 1396"/>
                <a:gd name="T28" fmla="*/ 638 w 1139"/>
                <a:gd name="T29" fmla="*/ 749 h 1396"/>
                <a:gd name="T30" fmla="*/ 612 w 1139"/>
                <a:gd name="T31" fmla="*/ 688 h 1396"/>
                <a:gd name="T32" fmla="*/ 456 w 1139"/>
                <a:gd name="T33" fmla="*/ 630 h 1396"/>
                <a:gd name="T34" fmla="*/ 325 w 1139"/>
                <a:gd name="T35" fmla="*/ 648 h 1396"/>
                <a:gd name="T36" fmla="*/ 250 w 1139"/>
                <a:gd name="T37" fmla="*/ 732 h 1396"/>
                <a:gd name="T38" fmla="*/ 214 w 1139"/>
                <a:gd name="T39" fmla="*/ 859 h 1396"/>
                <a:gd name="T40" fmla="*/ 191 w 1139"/>
                <a:gd name="T41" fmla="*/ 1073 h 1396"/>
                <a:gd name="T42" fmla="*/ 172 w 1139"/>
                <a:gd name="T43" fmla="*/ 1197 h 1396"/>
                <a:gd name="T44" fmla="*/ 126 w 1139"/>
                <a:gd name="T45" fmla="*/ 1275 h 1396"/>
                <a:gd name="T46" fmla="*/ 54 w 1139"/>
                <a:gd name="T47" fmla="*/ 1263 h 1396"/>
                <a:gd name="T48" fmla="*/ 28 w 1139"/>
                <a:gd name="T49" fmla="*/ 1153 h 1396"/>
                <a:gd name="T50" fmla="*/ 9 w 1139"/>
                <a:gd name="T51" fmla="*/ 1008 h 1396"/>
                <a:gd name="T52" fmla="*/ 0 w 1139"/>
                <a:gd name="T53" fmla="*/ 767 h 1396"/>
                <a:gd name="T54" fmla="*/ 5 w 1139"/>
                <a:gd name="T55" fmla="*/ 527 h 1396"/>
                <a:gd name="T56" fmla="*/ 10 w 1139"/>
                <a:gd name="T57" fmla="*/ 310 h 1396"/>
                <a:gd name="T58" fmla="*/ 14 w 1139"/>
                <a:gd name="T59" fmla="*/ 174 h 1396"/>
                <a:gd name="T60" fmla="*/ 29 w 1139"/>
                <a:gd name="T61" fmla="*/ 36 h 1396"/>
                <a:gd name="T62" fmla="*/ 119 w 1139"/>
                <a:gd name="T63" fmla="*/ 15 h 1396"/>
                <a:gd name="T64" fmla="*/ 294 w 1139"/>
                <a:gd name="T65" fmla="*/ 2 h 1396"/>
                <a:gd name="T66" fmla="*/ 574 w 1139"/>
                <a:gd name="T67" fmla="*/ 2 h 1396"/>
                <a:gd name="T68" fmla="*/ 709 w 1139"/>
                <a:gd name="T69" fmla="*/ 3 h 1396"/>
                <a:gd name="T70" fmla="*/ 774 w 1139"/>
                <a:gd name="T71" fmla="*/ 11 h 1396"/>
                <a:gd name="T72" fmla="*/ 928 w 1139"/>
                <a:gd name="T73" fmla="*/ 2 h 1396"/>
                <a:gd name="T74" fmla="*/ 1021 w 1139"/>
                <a:gd name="T75" fmla="*/ 9 h 1396"/>
                <a:gd name="T76" fmla="*/ 1076 w 1139"/>
                <a:gd name="T77" fmla="*/ 27 h 1396"/>
                <a:gd name="T78" fmla="*/ 1129 w 1139"/>
                <a:gd name="T79" fmla="*/ 141 h 1396"/>
                <a:gd name="T80" fmla="*/ 1139 w 1139"/>
                <a:gd name="T81" fmla="*/ 347 h 1396"/>
                <a:gd name="T82" fmla="*/ 1121 w 1139"/>
                <a:gd name="T83" fmla="*/ 500 h 1396"/>
                <a:gd name="T84" fmla="*/ 1092 w 1139"/>
                <a:gd name="T85" fmla="*/ 602 h 1396"/>
                <a:gd name="T86" fmla="*/ 1055 w 1139"/>
                <a:gd name="T87" fmla="*/ 687 h 1396"/>
                <a:gd name="T88" fmla="*/ 1013 w 1139"/>
                <a:gd name="T89" fmla="*/ 728 h 1396"/>
                <a:gd name="T90" fmla="*/ 983 w 1139"/>
                <a:gd name="T91" fmla="*/ 806 h 1396"/>
                <a:gd name="T92" fmla="*/ 958 w 1139"/>
                <a:gd name="T93" fmla="*/ 906 h 1396"/>
                <a:gd name="T94" fmla="*/ 937 w 1139"/>
                <a:gd name="T95" fmla="*/ 1114 h 1396"/>
                <a:gd name="T96" fmla="*/ 919 w 1139"/>
                <a:gd name="T97" fmla="*/ 1328 h 1396"/>
                <a:gd name="T98" fmla="*/ 900 w 1139"/>
                <a:gd name="T99" fmla="*/ 1387 h 1396"/>
                <a:gd name="T100" fmla="*/ 878 w 1139"/>
                <a:gd name="T101" fmla="*/ 139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9" h="1396">
                  <a:moveTo>
                    <a:pt x="875" y="1392"/>
                  </a:moveTo>
                  <a:lnTo>
                    <a:pt x="874" y="1350"/>
                  </a:lnTo>
                  <a:lnTo>
                    <a:pt x="874" y="1307"/>
                  </a:lnTo>
                  <a:lnTo>
                    <a:pt x="874" y="1261"/>
                  </a:lnTo>
                  <a:lnTo>
                    <a:pt x="875" y="1213"/>
                  </a:lnTo>
                  <a:lnTo>
                    <a:pt x="877" y="1115"/>
                  </a:lnTo>
                  <a:lnTo>
                    <a:pt x="879" y="1015"/>
                  </a:lnTo>
                  <a:lnTo>
                    <a:pt x="879" y="965"/>
                  </a:lnTo>
                  <a:lnTo>
                    <a:pt x="879" y="916"/>
                  </a:lnTo>
                  <a:lnTo>
                    <a:pt x="877" y="869"/>
                  </a:lnTo>
                  <a:lnTo>
                    <a:pt x="875" y="824"/>
                  </a:lnTo>
                  <a:lnTo>
                    <a:pt x="869" y="780"/>
                  </a:lnTo>
                  <a:lnTo>
                    <a:pt x="863" y="740"/>
                  </a:lnTo>
                  <a:lnTo>
                    <a:pt x="859" y="721"/>
                  </a:lnTo>
                  <a:lnTo>
                    <a:pt x="855" y="701"/>
                  </a:lnTo>
                  <a:lnTo>
                    <a:pt x="849" y="685"/>
                  </a:lnTo>
                  <a:lnTo>
                    <a:pt x="844" y="668"/>
                  </a:lnTo>
                  <a:lnTo>
                    <a:pt x="831" y="667"/>
                  </a:lnTo>
                  <a:lnTo>
                    <a:pt x="819" y="667"/>
                  </a:lnTo>
                  <a:lnTo>
                    <a:pt x="808" y="667"/>
                  </a:lnTo>
                  <a:lnTo>
                    <a:pt x="795" y="667"/>
                  </a:lnTo>
                  <a:lnTo>
                    <a:pt x="783" y="681"/>
                  </a:lnTo>
                  <a:lnTo>
                    <a:pt x="771" y="697"/>
                  </a:lnTo>
                  <a:lnTo>
                    <a:pt x="760" y="713"/>
                  </a:lnTo>
                  <a:lnTo>
                    <a:pt x="753" y="728"/>
                  </a:lnTo>
                  <a:lnTo>
                    <a:pt x="745" y="745"/>
                  </a:lnTo>
                  <a:lnTo>
                    <a:pt x="739" y="762"/>
                  </a:lnTo>
                  <a:lnTo>
                    <a:pt x="735" y="780"/>
                  </a:lnTo>
                  <a:lnTo>
                    <a:pt x="731" y="798"/>
                  </a:lnTo>
                  <a:lnTo>
                    <a:pt x="728" y="816"/>
                  </a:lnTo>
                  <a:lnTo>
                    <a:pt x="726" y="834"/>
                  </a:lnTo>
                  <a:lnTo>
                    <a:pt x="724" y="852"/>
                  </a:lnTo>
                  <a:lnTo>
                    <a:pt x="723" y="871"/>
                  </a:lnTo>
                  <a:lnTo>
                    <a:pt x="724" y="909"/>
                  </a:lnTo>
                  <a:lnTo>
                    <a:pt x="726" y="948"/>
                  </a:lnTo>
                  <a:lnTo>
                    <a:pt x="727" y="988"/>
                  </a:lnTo>
                  <a:lnTo>
                    <a:pt x="728" y="1027"/>
                  </a:lnTo>
                  <a:lnTo>
                    <a:pt x="728" y="1066"/>
                  </a:lnTo>
                  <a:lnTo>
                    <a:pt x="726" y="1106"/>
                  </a:lnTo>
                  <a:lnTo>
                    <a:pt x="723" y="1125"/>
                  </a:lnTo>
                  <a:lnTo>
                    <a:pt x="720" y="1145"/>
                  </a:lnTo>
                  <a:lnTo>
                    <a:pt x="717" y="1164"/>
                  </a:lnTo>
                  <a:lnTo>
                    <a:pt x="711" y="1183"/>
                  </a:lnTo>
                  <a:lnTo>
                    <a:pt x="704" y="1202"/>
                  </a:lnTo>
                  <a:lnTo>
                    <a:pt x="698" y="1220"/>
                  </a:lnTo>
                  <a:lnTo>
                    <a:pt x="689" y="1239"/>
                  </a:lnTo>
                  <a:lnTo>
                    <a:pt x="678" y="1257"/>
                  </a:lnTo>
                  <a:lnTo>
                    <a:pt x="664" y="1257"/>
                  </a:lnTo>
                  <a:lnTo>
                    <a:pt x="651" y="1257"/>
                  </a:lnTo>
                  <a:lnTo>
                    <a:pt x="653" y="1189"/>
                  </a:lnTo>
                  <a:lnTo>
                    <a:pt x="656" y="1115"/>
                  </a:lnTo>
                  <a:lnTo>
                    <a:pt x="660" y="1035"/>
                  </a:lnTo>
                  <a:lnTo>
                    <a:pt x="662" y="954"/>
                  </a:lnTo>
                  <a:lnTo>
                    <a:pt x="660" y="915"/>
                  </a:lnTo>
                  <a:lnTo>
                    <a:pt x="659" y="875"/>
                  </a:lnTo>
                  <a:lnTo>
                    <a:pt x="656" y="837"/>
                  </a:lnTo>
                  <a:lnTo>
                    <a:pt x="650" y="800"/>
                  </a:lnTo>
                  <a:lnTo>
                    <a:pt x="646" y="782"/>
                  </a:lnTo>
                  <a:lnTo>
                    <a:pt x="643" y="765"/>
                  </a:lnTo>
                  <a:lnTo>
                    <a:pt x="638" y="749"/>
                  </a:lnTo>
                  <a:lnTo>
                    <a:pt x="632" y="733"/>
                  </a:lnTo>
                  <a:lnTo>
                    <a:pt x="626" y="717"/>
                  </a:lnTo>
                  <a:lnTo>
                    <a:pt x="619" y="703"/>
                  </a:lnTo>
                  <a:lnTo>
                    <a:pt x="612" y="688"/>
                  </a:lnTo>
                  <a:lnTo>
                    <a:pt x="603" y="675"/>
                  </a:lnTo>
                  <a:lnTo>
                    <a:pt x="549" y="653"/>
                  </a:lnTo>
                  <a:lnTo>
                    <a:pt x="500" y="639"/>
                  </a:lnTo>
                  <a:lnTo>
                    <a:pt x="456" y="630"/>
                  </a:lnTo>
                  <a:lnTo>
                    <a:pt x="417" y="626"/>
                  </a:lnTo>
                  <a:lnTo>
                    <a:pt x="382" y="628"/>
                  </a:lnTo>
                  <a:lnTo>
                    <a:pt x="352" y="635"/>
                  </a:lnTo>
                  <a:lnTo>
                    <a:pt x="325" y="648"/>
                  </a:lnTo>
                  <a:lnTo>
                    <a:pt x="301" y="663"/>
                  </a:lnTo>
                  <a:lnTo>
                    <a:pt x="281" y="682"/>
                  </a:lnTo>
                  <a:lnTo>
                    <a:pt x="264" y="706"/>
                  </a:lnTo>
                  <a:lnTo>
                    <a:pt x="250" y="732"/>
                  </a:lnTo>
                  <a:lnTo>
                    <a:pt x="237" y="761"/>
                  </a:lnTo>
                  <a:lnTo>
                    <a:pt x="228" y="791"/>
                  </a:lnTo>
                  <a:lnTo>
                    <a:pt x="220" y="824"/>
                  </a:lnTo>
                  <a:lnTo>
                    <a:pt x="214" y="859"/>
                  </a:lnTo>
                  <a:lnTo>
                    <a:pt x="208" y="893"/>
                  </a:lnTo>
                  <a:lnTo>
                    <a:pt x="201" y="966"/>
                  </a:lnTo>
                  <a:lnTo>
                    <a:pt x="194" y="1038"/>
                  </a:lnTo>
                  <a:lnTo>
                    <a:pt x="191" y="1073"/>
                  </a:lnTo>
                  <a:lnTo>
                    <a:pt x="188" y="1107"/>
                  </a:lnTo>
                  <a:lnTo>
                    <a:pt x="183" y="1138"/>
                  </a:lnTo>
                  <a:lnTo>
                    <a:pt x="179" y="1169"/>
                  </a:lnTo>
                  <a:lnTo>
                    <a:pt x="172" y="1197"/>
                  </a:lnTo>
                  <a:lnTo>
                    <a:pt x="163" y="1221"/>
                  </a:lnTo>
                  <a:lnTo>
                    <a:pt x="153" y="1243"/>
                  </a:lnTo>
                  <a:lnTo>
                    <a:pt x="141" y="1261"/>
                  </a:lnTo>
                  <a:lnTo>
                    <a:pt x="126" y="1275"/>
                  </a:lnTo>
                  <a:lnTo>
                    <a:pt x="108" y="1284"/>
                  </a:lnTo>
                  <a:lnTo>
                    <a:pt x="87" y="1290"/>
                  </a:lnTo>
                  <a:lnTo>
                    <a:pt x="63" y="1290"/>
                  </a:lnTo>
                  <a:lnTo>
                    <a:pt x="54" y="1263"/>
                  </a:lnTo>
                  <a:lnTo>
                    <a:pt x="47" y="1236"/>
                  </a:lnTo>
                  <a:lnTo>
                    <a:pt x="40" y="1209"/>
                  </a:lnTo>
                  <a:lnTo>
                    <a:pt x="34" y="1181"/>
                  </a:lnTo>
                  <a:lnTo>
                    <a:pt x="28" y="1153"/>
                  </a:lnTo>
                  <a:lnTo>
                    <a:pt x="23" y="1125"/>
                  </a:lnTo>
                  <a:lnTo>
                    <a:pt x="19" y="1096"/>
                  </a:lnTo>
                  <a:lnTo>
                    <a:pt x="15" y="1066"/>
                  </a:lnTo>
                  <a:lnTo>
                    <a:pt x="9" y="1008"/>
                  </a:lnTo>
                  <a:lnTo>
                    <a:pt x="5" y="948"/>
                  </a:lnTo>
                  <a:lnTo>
                    <a:pt x="1" y="888"/>
                  </a:lnTo>
                  <a:lnTo>
                    <a:pt x="0" y="827"/>
                  </a:lnTo>
                  <a:lnTo>
                    <a:pt x="0" y="767"/>
                  </a:lnTo>
                  <a:lnTo>
                    <a:pt x="0" y="706"/>
                  </a:lnTo>
                  <a:lnTo>
                    <a:pt x="1" y="646"/>
                  </a:lnTo>
                  <a:lnTo>
                    <a:pt x="4" y="587"/>
                  </a:lnTo>
                  <a:lnTo>
                    <a:pt x="5" y="527"/>
                  </a:lnTo>
                  <a:lnTo>
                    <a:pt x="6" y="470"/>
                  </a:lnTo>
                  <a:lnTo>
                    <a:pt x="7" y="414"/>
                  </a:lnTo>
                  <a:lnTo>
                    <a:pt x="7" y="359"/>
                  </a:lnTo>
                  <a:lnTo>
                    <a:pt x="10" y="310"/>
                  </a:lnTo>
                  <a:lnTo>
                    <a:pt x="13" y="269"/>
                  </a:lnTo>
                  <a:lnTo>
                    <a:pt x="14" y="236"/>
                  </a:lnTo>
                  <a:lnTo>
                    <a:pt x="14" y="205"/>
                  </a:lnTo>
                  <a:lnTo>
                    <a:pt x="14" y="174"/>
                  </a:lnTo>
                  <a:lnTo>
                    <a:pt x="13" y="138"/>
                  </a:lnTo>
                  <a:lnTo>
                    <a:pt x="13" y="95"/>
                  </a:lnTo>
                  <a:lnTo>
                    <a:pt x="14" y="41"/>
                  </a:lnTo>
                  <a:lnTo>
                    <a:pt x="29" y="36"/>
                  </a:lnTo>
                  <a:lnTo>
                    <a:pt x="45" y="31"/>
                  </a:lnTo>
                  <a:lnTo>
                    <a:pt x="63" y="27"/>
                  </a:lnTo>
                  <a:lnTo>
                    <a:pt x="81" y="22"/>
                  </a:lnTo>
                  <a:lnTo>
                    <a:pt x="119" y="15"/>
                  </a:lnTo>
                  <a:lnTo>
                    <a:pt x="160" y="11"/>
                  </a:lnTo>
                  <a:lnTo>
                    <a:pt x="203" y="6"/>
                  </a:lnTo>
                  <a:lnTo>
                    <a:pt x="248" y="4"/>
                  </a:lnTo>
                  <a:lnTo>
                    <a:pt x="294" y="2"/>
                  </a:lnTo>
                  <a:lnTo>
                    <a:pt x="342" y="1"/>
                  </a:lnTo>
                  <a:lnTo>
                    <a:pt x="437" y="1"/>
                  </a:lnTo>
                  <a:lnTo>
                    <a:pt x="530" y="2"/>
                  </a:lnTo>
                  <a:lnTo>
                    <a:pt x="574" y="2"/>
                  </a:lnTo>
                  <a:lnTo>
                    <a:pt x="618" y="2"/>
                  </a:lnTo>
                  <a:lnTo>
                    <a:pt x="658" y="1"/>
                  </a:lnTo>
                  <a:lnTo>
                    <a:pt x="696" y="0"/>
                  </a:lnTo>
                  <a:lnTo>
                    <a:pt x="709" y="3"/>
                  </a:lnTo>
                  <a:lnTo>
                    <a:pt x="722" y="5"/>
                  </a:lnTo>
                  <a:lnTo>
                    <a:pt x="736" y="8"/>
                  </a:lnTo>
                  <a:lnTo>
                    <a:pt x="748" y="9"/>
                  </a:lnTo>
                  <a:lnTo>
                    <a:pt x="774" y="11"/>
                  </a:lnTo>
                  <a:lnTo>
                    <a:pt x="800" y="10"/>
                  </a:lnTo>
                  <a:lnTo>
                    <a:pt x="850" y="8"/>
                  </a:lnTo>
                  <a:lnTo>
                    <a:pt x="902" y="3"/>
                  </a:lnTo>
                  <a:lnTo>
                    <a:pt x="928" y="2"/>
                  </a:lnTo>
                  <a:lnTo>
                    <a:pt x="954" y="2"/>
                  </a:lnTo>
                  <a:lnTo>
                    <a:pt x="980" y="3"/>
                  </a:lnTo>
                  <a:lnTo>
                    <a:pt x="1007" y="6"/>
                  </a:lnTo>
                  <a:lnTo>
                    <a:pt x="1021" y="9"/>
                  </a:lnTo>
                  <a:lnTo>
                    <a:pt x="1034" y="12"/>
                  </a:lnTo>
                  <a:lnTo>
                    <a:pt x="1048" y="15"/>
                  </a:lnTo>
                  <a:lnTo>
                    <a:pt x="1062" y="21"/>
                  </a:lnTo>
                  <a:lnTo>
                    <a:pt x="1076" y="27"/>
                  </a:lnTo>
                  <a:lnTo>
                    <a:pt x="1091" y="32"/>
                  </a:lnTo>
                  <a:lnTo>
                    <a:pt x="1105" y="40"/>
                  </a:lnTo>
                  <a:lnTo>
                    <a:pt x="1120" y="48"/>
                  </a:lnTo>
                  <a:lnTo>
                    <a:pt x="1129" y="141"/>
                  </a:lnTo>
                  <a:lnTo>
                    <a:pt x="1135" y="227"/>
                  </a:lnTo>
                  <a:lnTo>
                    <a:pt x="1138" y="268"/>
                  </a:lnTo>
                  <a:lnTo>
                    <a:pt x="1139" y="307"/>
                  </a:lnTo>
                  <a:lnTo>
                    <a:pt x="1139" y="347"/>
                  </a:lnTo>
                  <a:lnTo>
                    <a:pt x="1137" y="385"/>
                  </a:lnTo>
                  <a:lnTo>
                    <a:pt x="1133" y="423"/>
                  </a:lnTo>
                  <a:lnTo>
                    <a:pt x="1129" y="462"/>
                  </a:lnTo>
                  <a:lnTo>
                    <a:pt x="1121" y="500"/>
                  </a:lnTo>
                  <a:lnTo>
                    <a:pt x="1111" y="541"/>
                  </a:lnTo>
                  <a:lnTo>
                    <a:pt x="1105" y="560"/>
                  </a:lnTo>
                  <a:lnTo>
                    <a:pt x="1098" y="580"/>
                  </a:lnTo>
                  <a:lnTo>
                    <a:pt x="1092" y="602"/>
                  </a:lnTo>
                  <a:lnTo>
                    <a:pt x="1084" y="622"/>
                  </a:lnTo>
                  <a:lnTo>
                    <a:pt x="1075" y="643"/>
                  </a:lnTo>
                  <a:lnTo>
                    <a:pt x="1065" y="666"/>
                  </a:lnTo>
                  <a:lnTo>
                    <a:pt x="1055" y="687"/>
                  </a:lnTo>
                  <a:lnTo>
                    <a:pt x="1043" y="709"/>
                  </a:lnTo>
                  <a:lnTo>
                    <a:pt x="1033" y="709"/>
                  </a:lnTo>
                  <a:lnTo>
                    <a:pt x="1022" y="709"/>
                  </a:lnTo>
                  <a:lnTo>
                    <a:pt x="1013" y="728"/>
                  </a:lnTo>
                  <a:lnTo>
                    <a:pt x="1004" y="747"/>
                  </a:lnTo>
                  <a:lnTo>
                    <a:pt x="996" y="767"/>
                  </a:lnTo>
                  <a:lnTo>
                    <a:pt x="989" y="787"/>
                  </a:lnTo>
                  <a:lnTo>
                    <a:pt x="983" y="806"/>
                  </a:lnTo>
                  <a:lnTo>
                    <a:pt x="976" y="826"/>
                  </a:lnTo>
                  <a:lnTo>
                    <a:pt x="972" y="845"/>
                  </a:lnTo>
                  <a:lnTo>
                    <a:pt x="966" y="865"/>
                  </a:lnTo>
                  <a:lnTo>
                    <a:pt x="958" y="906"/>
                  </a:lnTo>
                  <a:lnTo>
                    <a:pt x="951" y="946"/>
                  </a:lnTo>
                  <a:lnTo>
                    <a:pt x="947" y="988"/>
                  </a:lnTo>
                  <a:lnTo>
                    <a:pt x="943" y="1029"/>
                  </a:lnTo>
                  <a:lnTo>
                    <a:pt x="937" y="1114"/>
                  </a:lnTo>
                  <a:lnTo>
                    <a:pt x="932" y="1199"/>
                  </a:lnTo>
                  <a:lnTo>
                    <a:pt x="929" y="1242"/>
                  </a:lnTo>
                  <a:lnTo>
                    <a:pt x="924" y="1284"/>
                  </a:lnTo>
                  <a:lnTo>
                    <a:pt x="919" y="1328"/>
                  </a:lnTo>
                  <a:lnTo>
                    <a:pt x="912" y="1371"/>
                  </a:lnTo>
                  <a:lnTo>
                    <a:pt x="910" y="1376"/>
                  </a:lnTo>
                  <a:lnTo>
                    <a:pt x="905" y="1382"/>
                  </a:lnTo>
                  <a:lnTo>
                    <a:pt x="900" y="1387"/>
                  </a:lnTo>
                  <a:lnTo>
                    <a:pt x="893" y="1392"/>
                  </a:lnTo>
                  <a:lnTo>
                    <a:pt x="886" y="1394"/>
                  </a:lnTo>
                  <a:lnTo>
                    <a:pt x="881" y="1396"/>
                  </a:lnTo>
                  <a:lnTo>
                    <a:pt x="878" y="1396"/>
                  </a:lnTo>
                  <a:lnTo>
                    <a:pt x="877" y="1395"/>
                  </a:lnTo>
                  <a:lnTo>
                    <a:pt x="876" y="1394"/>
                  </a:lnTo>
                  <a:lnTo>
                    <a:pt x="875" y="1392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04" name="Freeform 212"/>
            <p:cNvSpPr>
              <a:spLocks/>
            </p:cNvSpPr>
            <p:nvPr/>
          </p:nvSpPr>
          <p:spPr bwMode="auto">
            <a:xfrm>
              <a:off x="2553" y="555"/>
              <a:ext cx="285" cy="349"/>
            </a:xfrm>
            <a:custGeom>
              <a:avLst/>
              <a:gdLst>
                <a:gd name="T0" fmla="*/ 874 w 1139"/>
                <a:gd name="T1" fmla="*/ 1261 h 1396"/>
                <a:gd name="T2" fmla="*/ 879 w 1139"/>
                <a:gd name="T3" fmla="*/ 965 h 1396"/>
                <a:gd name="T4" fmla="*/ 869 w 1139"/>
                <a:gd name="T5" fmla="*/ 780 h 1396"/>
                <a:gd name="T6" fmla="*/ 849 w 1139"/>
                <a:gd name="T7" fmla="*/ 685 h 1396"/>
                <a:gd name="T8" fmla="*/ 808 w 1139"/>
                <a:gd name="T9" fmla="*/ 667 h 1396"/>
                <a:gd name="T10" fmla="*/ 760 w 1139"/>
                <a:gd name="T11" fmla="*/ 713 h 1396"/>
                <a:gd name="T12" fmla="*/ 735 w 1139"/>
                <a:gd name="T13" fmla="*/ 780 h 1396"/>
                <a:gd name="T14" fmla="*/ 724 w 1139"/>
                <a:gd name="T15" fmla="*/ 852 h 1396"/>
                <a:gd name="T16" fmla="*/ 727 w 1139"/>
                <a:gd name="T17" fmla="*/ 988 h 1396"/>
                <a:gd name="T18" fmla="*/ 723 w 1139"/>
                <a:gd name="T19" fmla="*/ 1125 h 1396"/>
                <a:gd name="T20" fmla="*/ 704 w 1139"/>
                <a:gd name="T21" fmla="*/ 1202 h 1396"/>
                <a:gd name="T22" fmla="*/ 664 w 1139"/>
                <a:gd name="T23" fmla="*/ 1257 h 1396"/>
                <a:gd name="T24" fmla="*/ 660 w 1139"/>
                <a:gd name="T25" fmla="*/ 1035 h 1396"/>
                <a:gd name="T26" fmla="*/ 656 w 1139"/>
                <a:gd name="T27" fmla="*/ 837 h 1396"/>
                <a:gd name="T28" fmla="*/ 638 w 1139"/>
                <a:gd name="T29" fmla="*/ 749 h 1396"/>
                <a:gd name="T30" fmla="*/ 612 w 1139"/>
                <a:gd name="T31" fmla="*/ 688 h 1396"/>
                <a:gd name="T32" fmla="*/ 456 w 1139"/>
                <a:gd name="T33" fmla="*/ 630 h 1396"/>
                <a:gd name="T34" fmla="*/ 325 w 1139"/>
                <a:gd name="T35" fmla="*/ 648 h 1396"/>
                <a:gd name="T36" fmla="*/ 250 w 1139"/>
                <a:gd name="T37" fmla="*/ 732 h 1396"/>
                <a:gd name="T38" fmla="*/ 214 w 1139"/>
                <a:gd name="T39" fmla="*/ 859 h 1396"/>
                <a:gd name="T40" fmla="*/ 191 w 1139"/>
                <a:gd name="T41" fmla="*/ 1073 h 1396"/>
                <a:gd name="T42" fmla="*/ 172 w 1139"/>
                <a:gd name="T43" fmla="*/ 1197 h 1396"/>
                <a:gd name="T44" fmla="*/ 126 w 1139"/>
                <a:gd name="T45" fmla="*/ 1275 h 1396"/>
                <a:gd name="T46" fmla="*/ 54 w 1139"/>
                <a:gd name="T47" fmla="*/ 1263 h 1396"/>
                <a:gd name="T48" fmla="*/ 28 w 1139"/>
                <a:gd name="T49" fmla="*/ 1153 h 1396"/>
                <a:gd name="T50" fmla="*/ 9 w 1139"/>
                <a:gd name="T51" fmla="*/ 1008 h 1396"/>
                <a:gd name="T52" fmla="*/ 0 w 1139"/>
                <a:gd name="T53" fmla="*/ 767 h 1396"/>
                <a:gd name="T54" fmla="*/ 5 w 1139"/>
                <a:gd name="T55" fmla="*/ 527 h 1396"/>
                <a:gd name="T56" fmla="*/ 10 w 1139"/>
                <a:gd name="T57" fmla="*/ 310 h 1396"/>
                <a:gd name="T58" fmla="*/ 14 w 1139"/>
                <a:gd name="T59" fmla="*/ 174 h 1396"/>
                <a:gd name="T60" fmla="*/ 29 w 1139"/>
                <a:gd name="T61" fmla="*/ 36 h 1396"/>
                <a:gd name="T62" fmla="*/ 119 w 1139"/>
                <a:gd name="T63" fmla="*/ 15 h 1396"/>
                <a:gd name="T64" fmla="*/ 294 w 1139"/>
                <a:gd name="T65" fmla="*/ 2 h 1396"/>
                <a:gd name="T66" fmla="*/ 574 w 1139"/>
                <a:gd name="T67" fmla="*/ 2 h 1396"/>
                <a:gd name="T68" fmla="*/ 709 w 1139"/>
                <a:gd name="T69" fmla="*/ 3 h 1396"/>
                <a:gd name="T70" fmla="*/ 774 w 1139"/>
                <a:gd name="T71" fmla="*/ 11 h 1396"/>
                <a:gd name="T72" fmla="*/ 928 w 1139"/>
                <a:gd name="T73" fmla="*/ 2 h 1396"/>
                <a:gd name="T74" fmla="*/ 1021 w 1139"/>
                <a:gd name="T75" fmla="*/ 9 h 1396"/>
                <a:gd name="T76" fmla="*/ 1076 w 1139"/>
                <a:gd name="T77" fmla="*/ 27 h 1396"/>
                <a:gd name="T78" fmla="*/ 1129 w 1139"/>
                <a:gd name="T79" fmla="*/ 141 h 1396"/>
                <a:gd name="T80" fmla="*/ 1139 w 1139"/>
                <a:gd name="T81" fmla="*/ 347 h 1396"/>
                <a:gd name="T82" fmla="*/ 1121 w 1139"/>
                <a:gd name="T83" fmla="*/ 500 h 1396"/>
                <a:gd name="T84" fmla="*/ 1092 w 1139"/>
                <a:gd name="T85" fmla="*/ 602 h 1396"/>
                <a:gd name="T86" fmla="*/ 1055 w 1139"/>
                <a:gd name="T87" fmla="*/ 687 h 1396"/>
                <a:gd name="T88" fmla="*/ 1013 w 1139"/>
                <a:gd name="T89" fmla="*/ 728 h 1396"/>
                <a:gd name="T90" fmla="*/ 983 w 1139"/>
                <a:gd name="T91" fmla="*/ 806 h 1396"/>
                <a:gd name="T92" fmla="*/ 958 w 1139"/>
                <a:gd name="T93" fmla="*/ 906 h 1396"/>
                <a:gd name="T94" fmla="*/ 937 w 1139"/>
                <a:gd name="T95" fmla="*/ 1114 h 1396"/>
                <a:gd name="T96" fmla="*/ 919 w 1139"/>
                <a:gd name="T97" fmla="*/ 1328 h 1396"/>
                <a:gd name="T98" fmla="*/ 900 w 1139"/>
                <a:gd name="T99" fmla="*/ 1387 h 1396"/>
                <a:gd name="T100" fmla="*/ 878 w 1139"/>
                <a:gd name="T101" fmla="*/ 139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9" h="1396">
                  <a:moveTo>
                    <a:pt x="875" y="1392"/>
                  </a:moveTo>
                  <a:lnTo>
                    <a:pt x="874" y="1350"/>
                  </a:lnTo>
                  <a:lnTo>
                    <a:pt x="874" y="1307"/>
                  </a:lnTo>
                  <a:lnTo>
                    <a:pt x="874" y="1261"/>
                  </a:lnTo>
                  <a:lnTo>
                    <a:pt x="875" y="1213"/>
                  </a:lnTo>
                  <a:lnTo>
                    <a:pt x="877" y="1115"/>
                  </a:lnTo>
                  <a:lnTo>
                    <a:pt x="879" y="1015"/>
                  </a:lnTo>
                  <a:lnTo>
                    <a:pt x="879" y="965"/>
                  </a:lnTo>
                  <a:lnTo>
                    <a:pt x="879" y="916"/>
                  </a:lnTo>
                  <a:lnTo>
                    <a:pt x="877" y="869"/>
                  </a:lnTo>
                  <a:lnTo>
                    <a:pt x="875" y="824"/>
                  </a:lnTo>
                  <a:lnTo>
                    <a:pt x="869" y="780"/>
                  </a:lnTo>
                  <a:lnTo>
                    <a:pt x="863" y="740"/>
                  </a:lnTo>
                  <a:lnTo>
                    <a:pt x="859" y="721"/>
                  </a:lnTo>
                  <a:lnTo>
                    <a:pt x="855" y="701"/>
                  </a:lnTo>
                  <a:lnTo>
                    <a:pt x="849" y="685"/>
                  </a:lnTo>
                  <a:lnTo>
                    <a:pt x="844" y="668"/>
                  </a:lnTo>
                  <a:lnTo>
                    <a:pt x="831" y="667"/>
                  </a:lnTo>
                  <a:lnTo>
                    <a:pt x="819" y="667"/>
                  </a:lnTo>
                  <a:lnTo>
                    <a:pt x="808" y="667"/>
                  </a:lnTo>
                  <a:lnTo>
                    <a:pt x="795" y="667"/>
                  </a:lnTo>
                  <a:lnTo>
                    <a:pt x="783" y="681"/>
                  </a:lnTo>
                  <a:lnTo>
                    <a:pt x="771" y="697"/>
                  </a:lnTo>
                  <a:lnTo>
                    <a:pt x="760" y="713"/>
                  </a:lnTo>
                  <a:lnTo>
                    <a:pt x="753" y="728"/>
                  </a:lnTo>
                  <a:lnTo>
                    <a:pt x="745" y="745"/>
                  </a:lnTo>
                  <a:lnTo>
                    <a:pt x="739" y="762"/>
                  </a:lnTo>
                  <a:lnTo>
                    <a:pt x="735" y="780"/>
                  </a:lnTo>
                  <a:lnTo>
                    <a:pt x="731" y="798"/>
                  </a:lnTo>
                  <a:lnTo>
                    <a:pt x="728" y="816"/>
                  </a:lnTo>
                  <a:lnTo>
                    <a:pt x="726" y="834"/>
                  </a:lnTo>
                  <a:lnTo>
                    <a:pt x="724" y="852"/>
                  </a:lnTo>
                  <a:lnTo>
                    <a:pt x="723" y="871"/>
                  </a:lnTo>
                  <a:lnTo>
                    <a:pt x="724" y="909"/>
                  </a:lnTo>
                  <a:lnTo>
                    <a:pt x="726" y="948"/>
                  </a:lnTo>
                  <a:lnTo>
                    <a:pt x="727" y="988"/>
                  </a:lnTo>
                  <a:lnTo>
                    <a:pt x="728" y="1027"/>
                  </a:lnTo>
                  <a:lnTo>
                    <a:pt x="728" y="1066"/>
                  </a:lnTo>
                  <a:lnTo>
                    <a:pt x="726" y="1106"/>
                  </a:lnTo>
                  <a:lnTo>
                    <a:pt x="723" y="1125"/>
                  </a:lnTo>
                  <a:lnTo>
                    <a:pt x="720" y="1145"/>
                  </a:lnTo>
                  <a:lnTo>
                    <a:pt x="717" y="1164"/>
                  </a:lnTo>
                  <a:lnTo>
                    <a:pt x="711" y="1183"/>
                  </a:lnTo>
                  <a:lnTo>
                    <a:pt x="704" y="1202"/>
                  </a:lnTo>
                  <a:lnTo>
                    <a:pt x="698" y="1220"/>
                  </a:lnTo>
                  <a:lnTo>
                    <a:pt x="689" y="1239"/>
                  </a:lnTo>
                  <a:lnTo>
                    <a:pt x="678" y="1257"/>
                  </a:lnTo>
                  <a:lnTo>
                    <a:pt x="664" y="1257"/>
                  </a:lnTo>
                  <a:lnTo>
                    <a:pt x="651" y="1257"/>
                  </a:lnTo>
                  <a:lnTo>
                    <a:pt x="653" y="1189"/>
                  </a:lnTo>
                  <a:lnTo>
                    <a:pt x="656" y="1115"/>
                  </a:lnTo>
                  <a:lnTo>
                    <a:pt x="660" y="1035"/>
                  </a:lnTo>
                  <a:lnTo>
                    <a:pt x="662" y="954"/>
                  </a:lnTo>
                  <a:lnTo>
                    <a:pt x="660" y="915"/>
                  </a:lnTo>
                  <a:lnTo>
                    <a:pt x="659" y="875"/>
                  </a:lnTo>
                  <a:lnTo>
                    <a:pt x="656" y="837"/>
                  </a:lnTo>
                  <a:lnTo>
                    <a:pt x="650" y="800"/>
                  </a:lnTo>
                  <a:lnTo>
                    <a:pt x="646" y="782"/>
                  </a:lnTo>
                  <a:lnTo>
                    <a:pt x="643" y="765"/>
                  </a:lnTo>
                  <a:lnTo>
                    <a:pt x="638" y="749"/>
                  </a:lnTo>
                  <a:lnTo>
                    <a:pt x="632" y="733"/>
                  </a:lnTo>
                  <a:lnTo>
                    <a:pt x="626" y="717"/>
                  </a:lnTo>
                  <a:lnTo>
                    <a:pt x="619" y="703"/>
                  </a:lnTo>
                  <a:lnTo>
                    <a:pt x="612" y="688"/>
                  </a:lnTo>
                  <a:lnTo>
                    <a:pt x="603" y="675"/>
                  </a:lnTo>
                  <a:lnTo>
                    <a:pt x="549" y="653"/>
                  </a:lnTo>
                  <a:lnTo>
                    <a:pt x="500" y="639"/>
                  </a:lnTo>
                  <a:lnTo>
                    <a:pt x="456" y="630"/>
                  </a:lnTo>
                  <a:lnTo>
                    <a:pt x="417" y="626"/>
                  </a:lnTo>
                  <a:lnTo>
                    <a:pt x="382" y="628"/>
                  </a:lnTo>
                  <a:lnTo>
                    <a:pt x="352" y="635"/>
                  </a:lnTo>
                  <a:lnTo>
                    <a:pt x="325" y="648"/>
                  </a:lnTo>
                  <a:lnTo>
                    <a:pt x="301" y="663"/>
                  </a:lnTo>
                  <a:lnTo>
                    <a:pt x="281" y="682"/>
                  </a:lnTo>
                  <a:lnTo>
                    <a:pt x="264" y="706"/>
                  </a:lnTo>
                  <a:lnTo>
                    <a:pt x="250" y="732"/>
                  </a:lnTo>
                  <a:lnTo>
                    <a:pt x="237" y="761"/>
                  </a:lnTo>
                  <a:lnTo>
                    <a:pt x="228" y="791"/>
                  </a:lnTo>
                  <a:lnTo>
                    <a:pt x="220" y="824"/>
                  </a:lnTo>
                  <a:lnTo>
                    <a:pt x="214" y="859"/>
                  </a:lnTo>
                  <a:lnTo>
                    <a:pt x="208" y="893"/>
                  </a:lnTo>
                  <a:lnTo>
                    <a:pt x="201" y="966"/>
                  </a:lnTo>
                  <a:lnTo>
                    <a:pt x="194" y="1038"/>
                  </a:lnTo>
                  <a:lnTo>
                    <a:pt x="191" y="1073"/>
                  </a:lnTo>
                  <a:lnTo>
                    <a:pt x="188" y="1107"/>
                  </a:lnTo>
                  <a:lnTo>
                    <a:pt x="183" y="1138"/>
                  </a:lnTo>
                  <a:lnTo>
                    <a:pt x="179" y="1169"/>
                  </a:lnTo>
                  <a:lnTo>
                    <a:pt x="172" y="1197"/>
                  </a:lnTo>
                  <a:lnTo>
                    <a:pt x="163" y="1221"/>
                  </a:lnTo>
                  <a:lnTo>
                    <a:pt x="153" y="1243"/>
                  </a:lnTo>
                  <a:lnTo>
                    <a:pt x="141" y="1261"/>
                  </a:lnTo>
                  <a:lnTo>
                    <a:pt x="126" y="1275"/>
                  </a:lnTo>
                  <a:lnTo>
                    <a:pt x="108" y="1284"/>
                  </a:lnTo>
                  <a:lnTo>
                    <a:pt x="87" y="1290"/>
                  </a:lnTo>
                  <a:lnTo>
                    <a:pt x="63" y="1290"/>
                  </a:lnTo>
                  <a:lnTo>
                    <a:pt x="54" y="1263"/>
                  </a:lnTo>
                  <a:lnTo>
                    <a:pt x="47" y="1236"/>
                  </a:lnTo>
                  <a:lnTo>
                    <a:pt x="40" y="1209"/>
                  </a:lnTo>
                  <a:lnTo>
                    <a:pt x="34" y="1181"/>
                  </a:lnTo>
                  <a:lnTo>
                    <a:pt x="28" y="1153"/>
                  </a:lnTo>
                  <a:lnTo>
                    <a:pt x="23" y="1125"/>
                  </a:lnTo>
                  <a:lnTo>
                    <a:pt x="19" y="1096"/>
                  </a:lnTo>
                  <a:lnTo>
                    <a:pt x="15" y="1066"/>
                  </a:lnTo>
                  <a:lnTo>
                    <a:pt x="9" y="1008"/>
                  </a:lnTo>
                  <a:lnTo>
                    <a:pt x="5" y="948"/>
                  </a:lnTo>
                  <a:lnTo>
                    <a:pt x="1" y="888"/>
                  </a:lnTo>
                  <a:lnTo>
                    <a:pt x="0" y="827"/>
                  </a:lnTo>
                  <a:lnTo>
                    <a:pt x="0" y="767"/>
                  </a:lnTo>
                  <a:lnTo>
                    <a:pt x="0" y="706"/>
                  </a:lnTo>
                  <a:lnTo>
                    <a:pt x="1" y="646"/>
                  </a:lnTo>
                  <a:lnTo>
                    <a:pt x="4" y="587"/>
                  </a:lnTo>
                  <a:lnTo>
                    <a:pt x="5" y="527"/>
                  </a:lnTo>
                  <a:lnTo>
                    <a:pt x="6" y="470"/>
                  </a:lnTo>
                  <a:lnTo>
                    <a:pt x="7" y="414"/>
                  </a:lnTo>
                  <a:lnTo>
                    <a:pt x="7" y="359"/>
                  </a:lnTo>
                  <a:lnTo>
                    <a:pt x="10" y="310"/>
                  </a:lnTo>
                  <a:lnTo>
                    <a:pt x="13" y="269"/>
                  </a:lnTo>
                  <a:lnTo>
                    <a:pt x="14" y="236"/>
                  </a:lnTo>
                  <a:lnTo>
                    <a:pt x="14" y="205"/>
                  </a:lnTo>
                  <a:lnTo>
                    <a:pt x="14" y="174"/>
                  </a:lnTo>
                  <a:lnTo>
                    <a:pt x="13" y="138"/>
                  </a:lnTo>
                  <a:lnTo>
                    <a:pt x="13" y="95"/>
                  </a:lnTo>
                  <a:lnTo>
                    <a:pt x="14" y="41"/>
                  </a:lnTo>
                  <a:lnTo>
                    <a:pt x="29" y="36"/>
                  </a:lnTo>
                  <a:lnTo>
                    <a:pt x="45" y="31"/>
                  </a:lnTo>
                  <a:lnTo>
                    <a:pt x="63" y="27"/>
                  </a:lnTo>
                  <a:lnTo>
                    <a:pt x="81" y="22"/>
                  </a:lnTo>
                  <a:lnTo>
                    <a:pt x="119" y="15"/>
                  </a:lnTo>
                  <a:lnTo>
                    <a:pt x="160" y="11"/>
                  </a:lnTo>
                  <a:lnTo>
                    <a:pt x="203" y="6"/>
                  </a:lnTo>
                  <a:lnTo>
                    <a:pt x="248" y="4"/>
                  </a:lnTo>
                  <a:lnTo>
                    <a:pt x="294" y="2"/>
                  </a:lnTo>
                  <a:lnTo>
                    <a:pt x="342" y="1"/>
                  </a:lnTo>
                  <a:lnTo>
                    <a:pt x="437" y="1"/>
                  </a:lnTo>
                  <a:lnTo>
                    <a:pt x="530" y="2"/>
                  </a:lnTo>
                  <a:lnTo>
                    <a:pt x="574" y="2"/>
                  </a:lnTo>
                  <a:lnTo>
                    <a:pt x="618" y="2"/>
                  </a:lnTo>
                  <a:lnTo>
                    <a:pt x="658" y="1"/>
                  </a:lnTo>
                  <a:lnTo>
                    <a:pt x="696" y="0"/>
                  </a:lnTo>
                  <a:lnTo>
                    <a:pt x="709" y="3"/>
                  </a:lnTo>
                  <a:lnTo>
                    <a:pt x="722" y="5"/>
                  </a:lnTo>
                  <a:lnTo>
                    <a:pt x="736" y="8"/>
                  </a:lnTo>
                  <a:lnTo>
                    <a:pt x="748" y="9"/>
                  </a:lnTo>
                  <a:lnTo>
                    <a:pt x="774" y="11"/>
                  </a:lnTo>
                  <a:lnTo>
                    <a:pt x="800" y="10"/>
                  </a:lnTo>
                  <a:lnTo>
                    <a:pt x="850" y="8"/>
                  </a:lnTo>
                  <a:lnTo>
                    <a:pt x="902" y="3"/>
                  </a:lnTo>
                  <a:lnTo>
                    <a:pt x="928" y="2"/>
                  </a:lnTo>
                  <a:lnTo>
                    <a:pt x="954" y="2"/>
                  </a:lnTo>
                  <a:lnTo>
                    <a:pt x="980" y="3"/>
                  </a:lnTo>
                  <a:lnTo>
                    <a:pt x="1007" y="6"/>
                  </a:lnTo>
                  <a:lnTo>
                    <a:pt x="1021" y="9"/>
                  </a:lnTo>
                  <a:lnTo>
                    <a:pt x="1034" y="12"/>
                  </a:lnTo>
                  <a:lnTo>
                    <a:pt x="1048" y="15"/>
                  </a:lnTo>
                  <a:lnTo>
                    <a:pt x="1062" y="21"/>
                  </a:lnTo>
                  <a:lnTo>
                    <a:pt x="1076" y="27"/>
                  </a:lnTo>
                  <a:lnTo>
                    <a:pt x="1091" y="32"/>
                  </a:lnTo>
                  <a:lnTo>
                    <a:pt x="1105" y="40"/>
                  </a:lnTo>
                  <a:lnTo>
                    <a:pt x="1120" y="48"/>
                  </a:lnTo>
                  <a:lnTo>
                    <a:pt x="1129" y="141"/>
                  </a:lnTo>
                  <a:lnTo>
                    <a:pt x="1135" y="227"/>
                  </a:lnTo>
                  <a:lnTo>
                    <a:pt x="1138" y="268"/>
                  </a:lnTo>
                  <a:lnTo>
                    <a:pt x="1139" y="307"/>
                  </a:lnTo>
                  <a:lnTo>
                    <a:pt x="1139" y="347"/>
                  </a:lnTo>
                  <a:lnTo>
                    <a:pt x="1137" y="385"/>
                  </a:lnTo>
                  <a:lnTo>
                    <a:pt x="1133" y="423"/>
                  </a:lnTo>
                  <a:lnTo>
                    <a:pt x="1129" y="462"/>
                  </a:lnTo>
                  <a:lnTo>
                    <a:pt x="1121" y="500"/>
                  </a:lnTo>
                  <a:lnTo>
                    <a:pt x="1111" y="541"/>
                  </a:lnTo>
                  <a:lnTo>
                    <a:pt x="1105" y="560"/>
                  </a:lnTo>
                  <a:lnTo>
                    <a:pt x="1098" y="580"/>
                  </a:lnTo>
                  <a:lnTo>
                    <a:pt x="1092" y="602"/>
                  </a:lnTo>
                  <a:lnTo>
                    <a:pt x="1084" y="622"/>
                  </a:lnTo>
                  <a:lnTo>
                    <a:pt x="1075" y="643"/>
                  </a:lnTo>
                  <a:lnTo>
                    <a:pt x="1065" y="666"/>
                  </a:lnTo>
                  <a:lnTo>
                    <a:pt x="1055" y="687"/>
                  </a:lnTo>
                  <a:lnTo>
                    <a:pt x="1043" y="709"/>
                  </a:lnTo>
                  <a:lnTo>
                    <a:pt x="1033" y="709"/>
                  </a:lnTo>
                  <a:lnTo>
                    <a:pt x="1022" y="709"/>
                  </a:lnTo>
                  <a:lnTo>
                    <a:pt x="1013" y="728"/>
                  </a:lnTo>
                  <a:lnTo>
                    <a:pt x="1004" y="747"/>
                  </a:lnTo>
                  <a:lnTo>
                    <a:pt x="996" y="767"/>
                  </a:lnTo>
                  <a:lnTo>
                    <a:pt x="989" y="787"/>
                  </a:lnTo>
                  <a:lnTo>
                    <a:pt x="983" y="806"/>
                  </a:lnTo>
                  <a:lnTo>
                    <a:pt x="976" y="826"/>
                  </a:lnTo>
                  <a:lnTo>
                    <a:pt x="972" y="845"/>
                  </a:lnTo>
                  <a:lnTo>
                    <a:pt x="966" y="865"/>
                  </a:lnTo>
                  <a:lnTo>
                    <a:pt x="958" y="906"/>
                  </a:lnTo>
                  <a:lnTo>
                    <a:pt x="951" y="946"/>
                  </a:lnTo>
                  <a:lnTo>
                    <a:pt x="947" y="988"/>
                  </a:lnTo>
                  <a:lnTo>
                    <a:pt x="943" y="1029"/>
                  </a:lnTo>
                  <a:lnTo>
                    <a:pt x="937" y="1114"/>
                  </a:lnTo>
                  <a:lnTo>
                    <a:pt x="932" y="1199"/>
                  </a:lnTo>
                  <a:lnTo>
                    <a:pt x="929" y="1242"/>
                  </a:lnTo>
                  <a:lnTo>
                    <a:pt x="924" y="1284"/>
                  </a:lnTo>
                  <a:lnTo>
                    <a:pt x="919" y="1328"/>
                  </a:lnTo>
                  <a:lnTo>
                    <a:pt x="912" y="1371"/>
                  </a:lnTo>
                  <a:lnTo>
                    <a:pt x="910" y="1376"/>
                  </a:lnTo>
                  <a:lnTo>
                    <a:pt x="905" y="1382"/>
                  </a:lnTo>
                  <a:lnTo>
                    <a:pt x="900" y="1387"/>
                  </a:lnTo>
                  <a:lnTo>
                    <a:pt x="893" y="1392"/>
                  </a:lnTo>
                  <a:lnTo>
                    <a:pt x="886" y="1394"/>
                  </a:lnTo>
                  <a:lnTo>
                    <a:pt x="881" y="1396"/>
                  </a:lnTo>
                  <a:lnTo>
                    <a:pt x="878" y="1396"/>
                  </a:lnTo>
                  <a:lnTo>
                    <a:pt x="877" y="1395"/>
                  </a:lnTo>
                  <a:lnTo>
                    <a:pt x="876" y="1394"/>
                  </a:lnTo>
                  <a:lnTo>
                    <a:pt x="875" y="139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05" name="Freeform 213"/>
            <p:cNvSpPr>
              <a:spLocks/>
            </p:cNvSpPr>
            <p:nvPr/>
          </p:nvSpPr>
          <p:spPr bwMode="auto">
            <a:xfrm>
              <a:off x="2023" y="552"/>
              <a:ext cx="268" cy="345"/>
            </a:xfrm>
            <a:custGeom>
              <a:avLst/>
              <a:gdLst>
                <a:gd name="T0" fmla="*/ 645 w 1073"/>
                <a:gd name="T1" fmla="*/ 1376 h 1382"/>
                <a:gd name="T2" fmla="*/ 620 w 1073"/>
                <a:gd name="T3" fmla="*/ 1352 h 1382"/>
                <a:gd name="T4" fmla="*/ 613 w 1073"/>
                <a:gd name="T5" fmla="*/ 1291 h 1382"/>
                <a:gd name="T6" fmla="*/ 613 w 1073"/>
                <a:gd name="T7" fmla="*/ 1123 h 1382"/>
                <a:gd name="T8" fmla="*/ 619 w 1073"/>
                <a:gd name="T9" fmla="*/ 956 h 1382"/>
                <a:gd name="T10" fmla="*/ 612 w 1073"/>
                <a:gd name="T11" fmla="*/ 857 h 1382"/>
                <a:gd name="T12" fmla="*/ 602 w 1073"/>
                <a:gd name="T13" fmla="*/ 801 h 1382"/>
                <a:gd name="T14" fmla="*/ 584 w 1073"/>
                <a:gd name="T15" fmla="*/ 747 h 1382"/>
                <a:gd name="T16" fmla="*/ 540 w 1073"/>
                <a:gd name="T17" fmla="*/ 706 h 1382"/>
                <a:gd name="T18" fmla="*/ 465 w 1073"/>
                <a:gd name="T19" fmla="*/ 670 h 1382"/>
                <a:gd name="T20" fmla="*/ 359 w 1073"/>
                <a:gd name="T21" fmla="*/ 655 h 1382"/>
                <a:gd name="T22" fmla="*/ 280 w 1073"/>
                <a:gd name="T23" fmla="*/ 673 h 1382"/>
                <a:gd name="T24" fmla="*/ 222 w 1073"/>
                <a:gd name="T25" fmla="*/ 717 h 1382"/>
                <a:gd name="T26" fmla="*/ 183 w 1073"/>
                <a:gd name="T27" fmla="*/ 783 h 1382"/>
                <a:gd name="T28" fmla="*/ 158 w 1073"/>
                <a:gd name="T29" fmla="*/ 866 h 1382"/>
                <a:gd name="T30" fmla="*/ 143 w 1073"/>
                <a:gd name="T31" fmla="*/ 959 h 1382"/>
                <a:gd name="T32" fmla="*/ 127 w 1073"/>
                <a:gd name="T33" fmla="*/ 1125 h 1382"/>
                <a:gd name="T34" fmla="*/ 108 w 1073"/>
                <a:gd name="T35" fmla="*/ 1282 h 1382"/>
                <a:gd name="T36" fmla="*/ 86 w 1073"/>
                <a:gd name="T37" fmla="*/ 1360 h 1382"/>
                <a:gd name="T38" fmla="*/ 53 w 1073"/>
                <a:gd name="T39" fmla="*/ 1315 h 1382"/>
                <a:gd name="T40" fmla="*/ 45 w 1073"/>
                <a:gd name="T41" fmla="*/ 1195 h 1382"/>
                <a:gd name="T42" fmla="*/ 38 w 1073"/>
                <a:gd name="T43" fmla="*/ 1061 h 1382"/>
                <a:gd name="T44" fmla="*/ 30 w 1073"/>
                <a:gd name="T45" fmla="*/ 858 h 1382"/>
                <a:gd name="T46" fmla="*/ 18 w 1073"/>
                <a:gd name="T47" fmla="*/ 537 h 1382"/>
                <a:gd name="T48" fmla="*/ 0 w 1073"/>
                <a:gd name="T49" fmla="*/ 46 h 1382"/>
                <a:gd name="T50" fmla="*/ 104 w 1073"/>
                <a:gd name="T51" fmla="*/ 19 h 1382"/>
                <a:gd name="T52" fmla="*/ 253 w 1073"/>
                <a:gd name="T53" fmla="*/ 9 h 1382"/>
                <a:gd name="T54" fmla="*/ 426 w 1073"/>
                <a:gd name="T55" fmla="*/ 4 h 1382"/>
                <a:gd name="T56" fmla="*/ 601 w 1073"/>
                <a:gd name="T57" fmla="*/ 0 h 1382"/>
                <a:gd name="T58" fmla="*/ 776 w 1073"/>
                <a:gd name="T59" fmla="*/ 5 h 1382"/>
                <a:gd name="T60" fmla="*/ 948 w 1073"/>
                <a:gd name="T61" fmla="*/ 24 h 1382"/>
                <a:gd name="T62" fmla="*/ 1033 w 1073"/>
                <a:gd name="T63" fmla="*/ 41 h 1382"/>
                <a:gd name="T64" fmla="*/ 1069 w 1073"/>
                <a:gd name="T65" fmla="*/ 180 h 1382"/>
                <a:gd name="T66" fmla="*/ 1073 w 1073"/>
                <a:gd name="T67" fmla="*/ 315 h 1382"/>
                <a:gd name="T68" fmla="*/ 1070 w 1073"/>
                <a:gd name="T69" fmla="*/ 454 h 1382"/>
                <a:gd name="T70" fmla="*/ 1062 w 1073"/>
                <a:gd name="T71" fmla="*/ 519 h 1382"/>
                <a:gd name="T72" fmla="*/ 1049 w 1073"/>
                <a:gd name="T73" fmla="*/ 578 h 1382"/>
                <a:gd name="T74" fmla="*/ 1030 w 1073"/>
                <a:gd name="T75" fmla="*/ 626 h 1382"/>
                <a:gd name="T76" fmla="*/ 1004 w 1073"/>
                <a:gd name="T77" fmla="*/ 663 h 1382"/>
                <a:gd name="T78" fmla="*/ 890 w 1073"/>
                <a:gd name="T79" fmla="*/ 687 h 1382"/>
                <a:gd name="T80" fmla="*/ 838 w 1073"/>
                <a:gd name="T81" fmla="*/ 721 h 1382"/>
                <a:gd name="T82" fmla="*/ 817 w 1073"/>
                <a:gd name="T83" fmla="*/ 765 h 1382"/>
                <a:gd name="T84" fmla="*/ 803 w 1073"/>
                <a:gd name="T85" fmla="*/ 811 h 1382"/>
                <a:gd name="T86" fmla="*/ 786 w 1073"/>
                <a:gd name="T87" fmla="*/ 911 h 1382"/>
                <a:gd name="T88" fmla="*/ 782 w 1073"/>
                <a:gd name="T89" fmla="*/ 1017 h 1382"/>
                <a:gd name="T90" fmla="*/ 785 w 1073"/>
                <a:gd name="T91" fmla="*/ 1157 h 1382"/>
                <a:gd name="T92" fmla="*/ 773 w 1073"/>
                <a:gd name="T93" fmla="*/ 1294 h 1382"/>
                <a:gd name="T94" fmla="*/ 762 w 1073"/>
                <a:gd name="T95" fmla="*/ 1327 h 1382"/>
                <a:gd name="T96" fmla="*/ 744 w 1073"/>
                <a:gd name="T97" fmla="*/ 1348 h 1382"/>
                <a:gd name="T98" fmla="*/ 701 w 1073"/>
                <a:gd name="T99" fmla="*/ 1369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73" h="1382">
                  <a:moveTo>
                    <a:pt x="665" y="1382"/>
                  </a:moveTo>
                  <a:lnTo>
                    <a:pt x="655" y="1379"/>
                  </a:lnTo>
                  <a:lnTo>
                    <a:pt x="645" y="1376"/>
                  </a:lnTo>
                  <a:lnTo>
                    <a:pt x="633" y="1374"/>
                  </a:lnTo>
                  <a:lnTo>
                    <a:pt x="623" y="1372"/>
                  </a:lnTo>
                  <a:lnTo>
                    <a:pt x="620" y="1352"/>
                  </a:lnTo>
                  <a:lnTo>
                    <a:pt x="616" y="1332"/>
                  </a:lnTo>
                  <a:lnTo>
                    <a:pt x="614" y="1312"/>
                  </a:lnTo>
                  <a:lnTo>
                    <a:pt x="613" y="1291"/>
                  </a:lnTo>
                  <a:lnTo>
                    <a:pt x="611" y="1249"/>
                  </a:lnTo>
                  <a:lnTo>
                    <a:pt x="611" y="1208"/>
                  </a:lnTo>
                  <a:lnTo>
                    <a:pt x="613" y="1123"/>
                  </a:lnTo>
                  <a:lnTo>
                    <a:pt x="618" y="1039"/>
                  </a:lnTo>
                  <a:lnTo>
                    <a:pt x="619" y="998"/>
                  </a:lnTo>
                  <a:lnTo>
                    <a:pt x="619" y="956"/>
                  </a:lnTo>
                  <a:lnTo>
                    <a:pt x="618" y="916"/>
                  </a:lnTo>
                  <a:lnTo>
                    <a:pt x="615" y="876"/>
                  </a:lnTo>
                  <a:lnTo>
                    <a:pt x="612" y="857"/>
                  </a:lnTo>
                  <a:lnTo>
                    <a:pt x="610" y="838"/>
                  </a:lnTo>
                  <a:lnTo>
                    <a:pt x="606" y="819"/>
                  </a:lnTo>
                  <a:lnTo>
                    <a:pt x="602" y="801"/>
                  </a:lnTo>
                  <a:lnTo>
                    <a:pt x="596" y="783"/>
                  </a:lnTo>
                  <a:lnTo>
                    <a:pt x="591" y="765"/>
                  </a:lnTo>
                  <a:lnTo>
                    <a:pt x="584" y="747"/>
                  </a:lnTo>
                  <a:lnTo>
                    <a:pt x="576" y="730"/>
                  </a:lnTo>
                  <a:lnTo>
                    <a:pt x="558" y="718"/>
                  </a:lnTo>
                  <a:lnTo>
                    <a:pt x="540" y="706"/>
                  </a:lnTo>
                  <a:lnTo>
                    <a:pt x="523" y="695"/>
                  </a:lnTo>
                  <a:lnTo>
                    <a:pt x="506" y="683"/>
                  </a:lnTo>
                  <a:lnTo>
                    <a:pt x="465" y="670"/>
                  </a:lnTo>
                  <a:lnTo>
                    <a:pt x="427" y="661"/>
                  </a:lnTo>
                  <a:lnTo>
                    <a:pt x="392" y="656"/>
                  </a:lnTo>
                  <a:lnTo>
                    <a:pt x="359" y="655"/>
                  </a:lnTo>
                  <a:lnTo>
                    <a:pt x="330" y="657"/>
                  </a:lnTo>
                  <a:lnTo>
                    <a:pt x="304" y="664"/>
                  </a:lnTo>
                  <a:lnTo>
                    <a:pt x="280" y="673"/>
                  </a:lnTo>
                  <a:lnTo>
                    <a:pt x="258" y="686"/>
                  </a:lnTo>
                  <a:lnTo>
                    <a:pt x="239" y="700"/>
                  </a:lnTo>
                  <a:lnTo>
                    <a:pt x="222" y="717"/>
                  </a:lnTo>
                  <a:lnTo>
                    <a:pt x="208" y="737"/>
                  </a:lnTo>
                  <a:lnTo>
                    <a:pt x="195" y="760"/>
                  </a:lnTo>
                  <a:lnTo>
                    <a:pt x="183" y="783"/>
                  </a:lnTo>
                  <a:lnTo>
                    <a:pt x="174" y="809"/>
                  </a:lnTo>
                  <a:lnTo>
                    <a:pt x="165" y="837"/>
                  </a:lnTo>
                  <a:lnTo>
                    <a:pt x="158" y="866"/>
                  </a:lnTo>
                  <a:lnTo>
                    <a:pt x="152" y="895"/>
                  </a:lnTo>
                  <a:lnTo>
                    <a:pt x="147" y="927"/>
                  </a:lnTo>
                  <a:lnTo>
                    <a:pt x="143" y="959"/>
                  </a:lnTo>
                  <a:lnTo>
                    <a:pt x="138" y="992"/>
                  </a:lnTo>
                  <a:lnTo>
                    <a:pt x="133" y="1058"/>
                  </a:lnTo>
                  <a:lnTo>
                    <a:pt x="127" y="1125"/>
                  </a:lnTo>
                  <a:lnTo>
                    <a:pt x="120" y="1190"/>
                  </a:lnTo>
                  <a:lnTo>
                    <a:pt x="112" y="1251"/>
                  </a:lnTo>
                  <a:lnTo>
                    <a:pt x="108" y="1282"/>
                  </a:lnTo>
                  <a:lnTo>
                    <a:pt x="102" y="1310"/>
                  </a:lnTo>
                  <a:lnTo>
                    <a:pt x="94" y="1336"/>
                  </a:lnTo>
                  <a:lnTo>
                    <a:pt x="86" y="1360"/>
                  </a:lnTo>
                  <a:lnTo>
                    <a:pt x="71" y="1360"/>
                  </a:lnTo>
                  <a:lnTo>
                    <a:pt x="56" y="1360"/>
                  </a:lnTo>
                  <a:lnTo>
                    <a:pt x="53" y="1315"/>
                  </a:lnTo>
                  <a:lnTo>
                    <a:pt x="51" y="1274"/>
                  </a:lnTo>
                  <a:lnTo>
                    <a:pt x="48" y="1235"/>
                  </a:lnTo>
                  <a:lnTo>
                    <a:pt x="45" y="1195"/>
                  </a:lnTo>
                  <a:lnTo>
                    <a:pt x="44" y="1155"/>
                  </a:lnTo>
                  <a:lnTo>
                    <a:pt x="42" y="1110"/>
                  </a:lnTo>
                  <a:lnTo>
                    <a:pt x="38" y="1061"/>
                  </a:lnTo>
                  <a:lnTo>
                    <a:pt x="36" y="1003"/>
                  </a:lnTo>
                  <a:lnTo>
                    <a:pt x="34" y="936"/>
                  </a:lnTo>
                  <a:lnTo>
                    <a:pt x="30" y="858"/>
                  </a:lnTo>
                  <a:lnTo>
                    <a:pt x="27" y="767"/>
                  </a:lnTo>
                  <a:lnTo>
                    <a:pt x="22" y="661"/>
                  </a:lnTo>
                  <a:lnTo>
                    <a:pt x="18" y="537"/>
                  </a:lnTo>
                  <a:lnTo>
                    <a:pt x="12" y="395"/>
                  </a:lnTo>
                  <a:lnTo>
                    <a:pt x="7" y="232"/>
                  </a:lnTo>
                  <a:lnTo>
                    <a:pt x="0" y="46"/>
                  </a:lnTo>
                  <a:lnTo>
                    <a:pt x="35" y="37"/>
                  </a:lnTo>
                  <a:lnTo>
                    <a:pt x="70" y="28"/>
                  </a:lnTo>
                  <a:lnTo>
                    <a:pt x="104" y="19"/>
                  </a:lnTo>
                  <a:lnTo>
                    <a:pt x="140" y="11"/>
                  </a:lnTo>
                  <a:lnTo>
                    <a:pt x="197" y="10"/>
                  </a:lnTo>
                  <a:lnTo>
                    <a:pt x="253" y="9"/>
                  </a:lnTo>
                  <a:lnTo>
                    <a:pt x="310" y="7"/>
                  </a:lnTo>
                  <a:lnTo>
                    <a:pt x="367" y="5"/>
                  </a:lnTo>
                  <a:lnTo>
                    <a:pt x="426" y="4"/>
                  </a:lnTo>
                  <a:lnTo>
                    <a:pt x="484" y="2"/>
                  </a:lnTo>
                  <a:lnTo>
                    <a:pt x="542" y="1"/>
                  </a:lnTo>
                  <a:lnTo>
                    <a:pt x="601" y="0"/>
                  </a:lnTo>
                  <a:lnTo>
                    <a:pt x="659" y="1"/>
                  </a:lnTo>
                  <a:lnTo>
                    <a:pt x="718" y="2"/>
                  </a:lnTo>
                  <a:lnTo>
                    <a:pt x="776" y="5"/>
                  </a:lnTo>
                  <a:lnTo>
                    <a:pt x="833" y="10"/>
                  </a:lnTo>
                  <a:lnTo>
                    <a:pt x="890" y="15"/>
                  </a:lnTo>
                  <a:lnTo>
                    <a:pt x="948" y="24"/>
                  </a:lnTo>
                  <a:lnTo>
                    <a:pt x="977" y="30"/>
                  </a:lnTo>
                  <a:lnTo>
                    <a:pt x="1005" y="35"/>
                  </a:lnTo>
                  <a:lnTo>
                    <a:pt x="1033" y="41"/>
                  </a:lnTo>
                  <a:lnTo>
                    <a:pt x="1061" y="48"/>
                  </a:lnTo>
                  <a:lnTo>
                    <a:pt x="1064" y="105"/>
                  </a:lnTo>
                  <a:lnTo>
                    <a:pt x="1069" y="180"/>
                  </a:lnTo>
                  <a:lnTo>
                    <a:pt x="1071" y="223"/>
                  </a:lnTo>
                  <a:lnTo>
                    <a:pt x="1072" y="268"/>
                  </a:lnTo>
                  <a:lnTo>
                    <a:pt x="1073" y="315"/>
                  </a:lnTo>
                  <a:lnTo>
                    <a:pt x="1073" y="361"/>
                  </a:lnTo>
                  <a:lnTo>
                    <a:pt x="1072" y="408"/>
                  </a:lnTo>
                  <a:lnTo>
                    <a:pt x="1070" y="454"/>
                  </a:lnTo>
                  <a:lnTo>
                    <a:pt x="1068" y="477"/>
                  </a:lnTo>
                  <a:lnTo>
                    <a:pt x="1064" y="498"/>
                  </a:lnTo>
                  <a:lnTo>
                    <a:pt x="1062" y="519"/>
                  </a:lnTo>
                  <a:lnTo>
                    <a:pt x="1058" y="540"/>
                  </a:lnTo>
                  <a:lnTo>
                    <a:pt x="1053" y="559"/>
                  </a:lnTo>
                  <a:lnTo>
                    <a:pt x="1049" y="578"/>
                  </a:lnTo>
                  <a:lnTo>
                    <a:pt x="1043" y="595"/>
                  </a:lnTo>
                  <a:lnTo>
                    <a:pt x="1036" y="611"/>
                  </a:lnTo>
                  <a:lnTo>
                    <a:pt x="1030" y="626"/>
                  </a:lnTo>
                  <a:lnTo>
                    <a:pt x="1022" y="639"/>
                  </a:lnTo>
                  <a:lnTo>
                    <a:pt x="1013" y="652"/>
                  </a:lnTo>
                  <a:lnTo>
                    <a:pt x="1004" y="663"/>
                  </a:lnTo>
                  <a:lnTo>
                    <a:pt x="967" y="670"/>
                  </a:lnTo>
                  <a:lnTo>
                    <a:pt x="929" y="678"/>
                  </a:lnTo>
                  <a:lnTo>
                    <a:pt x="890" y="687"/>
                  </a:lnTo>
                  <a:lnTo>
                    <a:pt x="855" y="695"/>
                  </a:lnTo>
                  <a:lnTo>
                    <a:pt x="846" y="707"/>
                  </a:lnTo>
                  <a:lnTo>
                    <a:pt x="838" y="721"/>
                  </a:lnTo>
                  <a:lnTo>
                    <a:pt x="830" y="735"/>
                  </a:lnTo>
                  <a:lnTo>
                    <a:pt x="823" y="750"/>
                  </a:lnTo>
                  <a:lnTo>
                    <a:pt x="817" y="765"/>
                  </a:lnTo>
                  <a:lnTo>
                    <a:pt x="812" y="780"/>
                  </a:lnTo>
                  <a:lnTo>
                    <a:pt x="807" y="796"/>
                  </a:lnTo>
                  <a:lnTo>
                    <a:pt x="803" y="811"/>
                  </a:lnTo>
                  <a:lnTo>
                    <a:pt x="795" y="844"/>
                  </a:lnTo>
                  <a:lnTo>
                    <a:pt x="791" y="878"/>
                  </a:lnTo>
                  <a:lnTo>
                    <a:pt x="786" y="911"/>
                  </a:lnTo>
                  <a:lnTo>
                    <a:pt x="784" y="946"/>
                  </a:lnTo>
                  <a:lnTo>
                    <a:pt x="783" y="982"/>
                  </a:lnTo>
                  <a:lnTo>
                    <a:pt x="782" y="1017"/>
                  </a:lnTo>
                  <a:lnTo>
                    <a:pt x="782" y="1053"/>
                  </a:lnTo>
                  <a:lnTo>
                    <a:pt x="783" y="1087"/>
                  </a:lnTo>
                  <a:lnTo>
                    <a:pt x="785" y="1157"/>
                  </a:lnTo>
                  <a:lnTo>
                    <a:pt x="786" y="1224"/>
                  </a:lnTo>
                  <a:lnTo>
                    <a:pt x="778" y="1264"/>
                  </a:lnTo>
                  <a:lnTo>
                    <a:pt x="773" y="1294"/>
                  </a:lnTo>
                  <a:lnTo>
                    <a:pt x="769" y="1306"/>
                  </a:lnTo>
                  <a:lnTo>
                    <a:pt x="766" y="1317"/>
                  </a:lnTo>
                  <a:lnTo>
                    <a:pt x="762" y="1327"/>
                  </a:lnTo>
                  <a:lnTo>
                    <a:pt x="758" y="1334"/>
                  </a:lnTo>
                  <a:lnTo>
                    <a:pt x="751" y="1341"/>
                  </a:lnTo>
                  <a:lnTo>
                    <a:pt x="744" y="1348"/>
                  </a:lnTo>
                  <a:lnTo>
                    <a:pt x="737" y="1354"/>
                  </a:lnTo>
                  <a:lnTo>
                    <a:pt x="727" y="1359"/>
                  </a:lnTo>
                  <a:lnTo>
                    <a:pt x="701" y="1369"/>
                  </a:lnTo>
                  <a:lnTo>
                    <a:pt x="665" y="1382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06" name="Freeform 214"/>
            <p:cNvSpPr>
              <a:spLocks/>
            </p:cNvSpPr>
            <p:nvPr/>
          </p:nvSpPr>
          <p:spPr bwMode="auto">
            <a:xfrm>
              <a:off x="2023" y="552"/>
              <a:ext cx="268" cy="345"/>
            </a:xfrm>
            <a:custGeom>
              <a:avLst/>
              <a:gdLst>
                <a:gd name="T0" fmla="*/ 645 w 1073"/>
                <a:gd name="T1" fmla="*/ 1376 h 1382"/>
                <a:gd name="T2" fmla="*/ 620 w 1073"/>
                <a:gd name="T3" fmla="*/ 1352 h 1382"/>
                <a:gd name="T4" fmla="*/ 613 w 1073"/>
                <a:gd name="T5" fmla="*/ 1291 h 1382"/>
                <a:gd name="T6" fmla="*/ 613 w 1073"/>
                <a:gd name="T7" fmla="*/ 1123 h 1382"/>
                <a:gd name="T8" fmla="*/ 619 w 1073"/>
                <a:gd name="T9" fmla="*/ 956 h 1382"/>
                <a:gd name="T10" fmla="*/ 612 w 1073"/>
                <a:gd name="T11" fmla="*/ 857 h 1382"/>
                <a:gd name="T12" fmla="*/ 602 w 1073"/>
                <a:gd name="T13" fmla="*/ 801 h 1382"/>
                <a:gd name="T14" fmla="*/ 584 w 1073"/>
                <a:gd name="T15" fmla="*/ 747 h 1382"/>
                <a:gd name="T16" fmla="*/ 540 w 1073"/>
                <a:gd name="T17" fmla="*/ 706 h 1382"/>
                <a:gd name="T18" fmla="*/ 465 w 1073"/>
                <a:gd name="T19" fmla="*/ 670 h 1382"/>
                <a:gd name="T20" fmla="*/ 359 w 1073"/>
                <a:gd name="T21" fmla="*/ 655 h 1382"/>
                <a:gd name="T22" fmla="*/ 280 w 1073"/>
                <a:gd name="T23" fmla="*/ 673 h 1382"/>
                <a:gd name="T24" fmla="*/ 222 w 1073"/>
                <a:gd name="T25" fmla="*/ 717 h 1382"/>
                <a:gd name="T26" fmla="*/ 183 w 1073"/>
                <a:gd name="T27" fmla="*/ 783 h 1382"/>
                <a:gd name="T28" fmla="*/ 158 w 1073"/>
                <a:gd name="T29" fmla="*/ 866 h 1382"/>
                <a:gd name="T30" fmla="*/ 143 w 1073"/>
                <a:gd name="T31" fmla="*/ 959 h 1382"/>
                <a:gd name="T32" fmla="*/ 127 w 1073"/>
                <a:gd name="T33" fmla="*/ 1125 h 1382"/>
                <a:gd name="T34" fmla="*/ 108 w 1073"/>
                <a:gd name="T35" fmla="*/ 1282 h 1382"/>
                <a:gd name="T36" fmla="*/ 86 w 1073"/>
                <a:gd name="T37" fmla="*/ 1360 h 1382"/>
                <a:gd name="T38" fmla="*/ 53 w 1073"/>
                <a:gd name="T39" fmla="*/ 1315 h 1382"/>
                <a:gd name="T40" fmla="*/ 45 w 1073"/>
                <a:gd name="T41" fmla="*/ 1195 h 1382"/>
                <a:gd name="T42" fmla="*/ 38 w 1073"/>
                <a:gd name="T43" fmla="*/ 1061 h 1382"/>
                <a:gd name="T44" fmla="*/ 30 w 1073"/>
                <a:gd name="T45" fmla="*/ 858 h 1382"/>
                <a:gd name="T46" fmla="*/ 18 w 1073"/>
                <a:gd name="T47" fmla="*/ 537 h 1382"/>
                <a:gd name="T48" fmla="*/ 0 w 1073"/>
                <a:gd name="T49" fmla="*/ 46 h 1382"/>
                <a:gd name="T50" fmla="*/ 104 w 1073"/>
                <a:gd name="T51" fmla="*/ 19 h 1382"/>
                <a:gd name="T52" fmla="*/ 253 w 1073"/>
                <a:gd name="T53" fmla="*/ 9 h 1382"/>
                <a:gd name="T54" fmla="*/ 426 w 1073"/>
                <a:gd name="T55" fmla="*/ 4 h 1382"/>
                <a:gd name="T56" fmla="*/ 601 w 1073"/>
                <a:gd name="T57" fmla="*/ 0 h 1382"/>
                <a:gd name="T58" fmla="*/ 776 w 1073"/>
                <a:gd name="T59" fmla="*/ 5 h 1382"/>
                <a:gd name="T60" fmla="*/ 948 w 1073"/>
                <a:gd name="T61" fmla="*/ 24 h 1382"/>
                <a:gd name="T62" fmla="*/ 1033 w 1073"/>
                <a:gd name="T63" fmla="*/ 41 h 1382"/>
                <a:gd name="T64" fmla="*/ 1069 w 1073"/>
                <a:gd name="T65" fmla="*/ 180 h 1382"/>
                <a:gd name="T66" fmla="*/ 1073 w 1073"/>
                <a:gd name="T67" fmla="*/ 315 h 1382"/>
                <a:gd name="T68" fmla="*/ 1070 w 1073"/>
                <a:gd name="T69" fmla="*/ 454 h 1382"/>
                <a:gd name="T70" fmla="*/ 1062 w 1073"/>
                <a:gd name="T71" fmla="*/ 519 h 1382"/>
                <a:gd name="T72" fmla="*/ 1049 w 1073"/>
                <a:gd name="T73" fmla="*/ 578 h 1382"/>
                <a:gd name="T74" fmla="*/ 1030 w 1073"/>
                <a:gd name="T75" fmla="*/ 626 h 1382"/>
                <a:gd name="T76" fmla="*/ 1004 w 1073"/>
                <a:gd name="T77" fmla="*/ 663 h 1382"/>
                <a:gd name="T78" fmla="*/ 890 w 1073"/>
                <a:gd name="T79" fmla="*/ 687 h 1382"/>
                <a:gd name="T80" fmla="*/ 838 w 1073"/>
                <a:gd name="T81" fmla="*/ 721 h 1382"/>
                <a:gd name="T82" fmla="*/ 817 w 1073"/>
                <a:gd name="T83" fmla="*/ 765 h 1382"/>
                <a:gd name="T84" fmla="*/ 803 w 1073"/>
                <a:gd name="T85" fmla="*/ 811 h 1382"/>
                <a:gd name="T86" fmla="*/ 786 w 1073"/>
                <a:gd name="T87" fmla="*/ 911 h 1382"/>
                <a:gd name="T88" fmla="*/ 782 w 1073"/>
                <a:gd name="T89" fmla="*/ 1017 h 1382"/>
                <a:gd name="T90" fmla="*/ 785 w 1073"/>
                <a:gd name="T91" fmla="*/ 1157 h 1382"/>
                <a:gd name="T92" fmla="*/ 773 w 1073"/>
                <a:gd name="T93" fmla="*/ 1294 h 1382"/>
                <a:gd name="T94" fmla="*/ 762 w 1073"/>
                <a:gd name="T95" fmla="*/ 1327 h 1382"/>
                <a:gd name="T96" fmla="*/ 744 w 1073"/>
                <a:gd name="T97" fmla="*/ 1348 h 1382"/>
                <a:gd name="T98" fmla="*/ 701 w 1073"/>
                <a:gd name="T99" fmla="*/ 1369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73" h="1382">
                  <a:moveTo>
                    <a:pt x="665" y="1382"/>
                  </a:moveTo>
                  <a:lnTo>
                    <a:pt x="655" y="1379"/>
                  </a:lnTo>
                  <a:lnTo>
                    <a:pt x="645" y="1376"/>
                  </a:lnTo>
                  <a:lnTo>
                    <a:pt x="633" y="1374"/>
                  </a:lnTo>
                  <a:lnTo>
                    <a:pt x="623" y="1372"/>
                  </a:lnTo>
                  <a:lnTo>
                    <a:pt x="620" y="1352"/>
                  </a:lnTo>
                  <a:lnTo>
                    <a:pt x="616" y="1332"/>
                  </a:lnTo>
                  <a:lnTo>
                    <a:pt x="614" y="1312"/>
                  </a:lnTo>
                  <a:lnTo>
                    <a:pt x="613" y="1291"/>
                  </a:lnTo>
                  <a:lnTo>
                    <a:pt x="611" y="1249"/>
                  </a:lnTo>
                  <a:lnTo>
                    <a:pt x="611" y="1208"/>
                  </a:lnTo>
                  <a:lnTo>
                    <a:pt x="613" y="1123"/>
                  </a:lnTo>
                  <a:lnTo>
                    <a:pt x="618" y="1039"/>
                  </a:lnTo>
                  <a:lnTo>
                    <a:pt x="619" y="998"/>
                  </a:lnTo>
                  <a:lnTo>
                    <a:pt x="619" y="956"/>
                  </a:lnTo>
                  <a:lnTo>
                    <a:pt x="618" y="916"/>
                  </a:lnTo>
                  <a:lnTo>
                    <a:pt x="615" y="876"/>
                  </a:lnTo>
                  <a:lnTo>
                    <a:pt x="612" y="857"/>
                  </a:lnTo>
                  <a:lnTo>
                    <a:pt x="610" y="838"/>
                  </a:lnTo>
                  <a:lnTo>
                    <a:pt x="606" y="819"/>
                  </a:lnTo>
                  <a:lnTo>
                    <a:pt x="602" y="801"/>
                  </a:lnTo>
                  <a:lnTo>
                    <a:pt x="596" y="783"/>
                  </a:lnTo>
                  <a:lnTo>
                    <a:pt x="591" y="765"/>
                  </a:lnTo>
                  <a:lnTo>
                    <a:pt x="584" y="747"/>
                  </a:lnTo>
                  <a:lnTo>
                    <a:pt x="576" y="730"/>
                  </a:lnTo>
                  <a:lnTo>
                    <a:pt x="558" y="718"/>
                  </a:lnTo>
                  <a:lnTo>
                    <a:pt x="540" y="706"/>
                  </a:lnTo>
                  <a:lnTo>
                    <a:pt x="523" y="695"/>
                  </a:lnTo>
                  <a:lnTo>
                    <a:pt x="506" y="683"/>
                  </a:lnTo>
                  <a:lnTo>
                    <a:pt x="465" y="670"/>
                  </a:lnTo>
                  <a:lnTo>
                    <a:pt x="427" y="661"/>
                  </a:lnTo>
                  <a:lnTo>
                    <a:pt x="392" y="656"/>
                  </a:lnTo>
                  <a:lnTo>
                    <a:pt x="359" y="655"/>
                  </a:lnTo>
                  <a:lnTo>
                    <a:pt x="330" y="657"/>
                  </a:lnTo>
                  <a:lnTo>
                    <a:pt x="304" y="664"/>
                  </a:lnTo>
                  <a:lnTo>
                    <a:pt x="280" y="673"/>
                  </a:lnTo>
                  <a:lnTo>
                    <a:pt x="258" y="686"/>
                  </a:lnTo>
                  <a:lnTo>
                    <a:pt x="239" y="700"/>
                  </a:lnTo>
                  <a:lnTo>
                    <a:pt x="222" y="717"/>
                  </a:lnTo>
                  <a:lnTo>
                    <a:pt x="208" y="737"/>
                  </a:lnTo>
                  <a:lnTo>
                    <a:pt x="195" y="760"/>
                  </a:lnTo>
                  <a:lnTo>
                    <a:pt x="183" y="783"/>
                  </a:lnTo>
                  <a:lnTo>
                    <a:pt x="174" y="809"/>
                  </a:lnTo>
                  <a:lnTo>
                    <a:pt x="165" y="837"/>
                  </a:lnTo>
                  <a:lnTo>
                    <a:pt x="158" y="866"/>
                  </a:lnTo>
                  <a:lnTo>
                    <a:pt x="152" y="895"/>
                  </a:lnTo>
                  <a:lnTo>
                    <a:pt x="147" y="927"/>
                  </a:lnTo>
                  <a:lnTo>
                    <a:pt x="143" y="959"/>
                  </a:lnTo>
                  <a:lnTo>
                    <a:pt x="138" y="992"/>
                  </a:lnTo>
                  <a:lnTo>
                    <a:pt x="133" y="1058"/>
                  </a:lnTo>
                  <a:lnTo>
                    <a:pt x="127" y="1125"/>
                  </a:lnTo>
                  <a:lnTo>
                    <a:pt x="120" y="1190"/>
                  </a:lnTo>
                  <a:lnTo>
                    <a:pt x="112" y="1251"/>
                  </a:lnTo>
                  <a:lnTo>
                    <a:pt x="108" y="1282"/>
                  </a:lnTo>
                  <a:lnTo>
                    <a:pt x="102" y="1310"/>
                  </a:lnTo>
                  <a:lnTo>
                    <a:pt x="94" y="1336"/>
                  </a:lnTo>
                  <a:lnTo>
                    <a:pt x="86" y="1360"/>
                  </a:lnTo>
                  <a:lnTo>
                    <a:pt x="71" y="1360"/>
                  </a:lnTo>
                  <a:lnTo>
                    <a:pt x="56" y="1360"/>
                  </a:lnTo>
                  <a:lnTo>
                    <a:pt x="53" y="1315"/>
                  </a:lnTo>
                  <a:lnTo>
                    <a:pt x="51" y="1274"/>
                  </a:lnTo>
                  <a:lnTo>
                    <a:pt x="48" y="1235"/>
                  </a:lnTo>
                  <a:lnTo>
                    <a:pt x="45" y="1195"/>
                  </a:lnTo>
                  <a:lnTo>
                    <a:pt x="44" y="1155"/>
                  </a:lnTo>
                  <a:lnTo>
                    <a:pt x="42" y="1110"/>
                  </a:lnTo>
                  <a:lnTo>
                    <a:pt x="38" y="1061"/>
                  </a:lnTo>
                  <a:lnTo>
                    <a:pt x="36" y="1003"/>
                  </a:lnTo>
                  <a:lnTo>
                    <a:pt x="34" y="936"/>
                  </a:lnTo>
                  <a:lnTo>
                    <a:pt x="30" y="858"/>
                  </a:lnTo>
                  <a:lnTo>
                    <a:pt x="27" y="767"/>
                  </a:lnTo>
                  <a:lnTo>
                    <a:pt x="22" y="661"/>
                  </a:lnTo>
                  <a:lnTo>
                    <a:pt x="18" y="537"/>
                  </a:lnTo>
                  <a:lnTo>
                    <a:pt x="12" y="395"/>
                  </a:lnTo>
                  <a:lnTo>
                    <a:pt x="7" y="232"/>
                  </a:lnTo>
                  <a:lnTo>
                    <a:pt x="0" y="46"/>
                  </a:lnTo>
                  <a:lnTo>
                    <a:pt x="35" y="37"/>
                  </a:lnTo>
                  <a:lnTo>
                    <a:pt x="70" y="28"/>
                  </a:lnTo>
                  <a:lnTo>
                    <a:pt x="104" y="19"/>
                  </a:lnTo>
                  <a:lnTo>
                    <a:pt x="140" y="11"/>
                  </a:lnTo>
                  <a:lnTo>
                    <a:pt x="197" y="10"/>
                  </a:lnTo>
                  <a:lnTo>
                    <a:pt x="253" y="9"/>
                  </a:lnTo>
                  <a:lnTo>
                    <a:pt x="310" y="7"/>
                  </a:lnTo>
                  <a:lnTo>
                    <a:pt x="367" y="5"/>
                  </a:lnTo>
                  <a:lnTo>
                    <a:pt x="426" y="4"/>
                  </a:lnTo>
                  <a:lnTo>
                    <a:pt x="484" y="2"/>
                  </a:lnTo>
                  <a:lnTo>
                    <a:pt x="542" y="1"/>
                  </a:lnTo>
                  <a:lnTo>
                    <a:pt x="601" y="0"/>
                  </a:lnTo>
                  <a:lnTo>
                    <a:pt x="659" y="1"/>
                  </a:lnTo>
                  <a:lnTo>
                    <a:pt x="718" y="2"/>
                  </a:lnTo>
                  <a:lnTo>
                    <a:pt x="776" y="5"/>
                  </a:lnTo>
                  <a:lnTo>
                    <a:pt x="833" y="10"/>
                  </a:lnTo>
                  <a:lnTo>
                    <a:pt x="890" y="15"/>
                  </a:lnTo>
                  <a:lnTo>
                    <a:pt x="948" y="24"/>
                  </a:lnTo>
                  <a:lnTo>
                    <a:pt x="977" y="30"/>
                  </a:lnTo>
                  <a:lnTo>
                    <a:pt x="1005" y="35"/>
                  </a:lnTo>
                  <a:lnTo>
                    <a:pt x="1033" y="41"/>
                  </a:lnTo>
                  <a:lnTo>
                    <a:pt x="1061" y="48"/>
                  </a:lnTo>
                  <a:lnTo>
                    <a:pt x="1064" y="105"/>
                  </a:lnTo>
                  <a:lnTo>
                    <a:pt x="1069" y="180"/>
                  </a:lnTo>
                  <a:lnTo>
                    <a:pt x="1071" y="223"/>
                  </a:lnTo>
                  <a:lnTo>
                    <a:pt x="1072" y="268"/>
                  </a:lnTo>
                  <a:lnTo>
                    <a:pt x="1073" y="315"/>
                  </a:lnTo>
                  <a:lnTo>
                    <a:pt x="1073" y="361"/>
                  </a:lnTo>
                  <a:lnTo>
                    <a:pt x="1072" y="408"/>
                  </a:lnTo>
                  <a:lnTo>
                    <a:pt x="1070" y="454"/>
                  </a:lnTo>
                  <a:lnTo>
                    <a:pt x="1068" y="477"/>
                  </a:lnTo>
                  <a:lnTo>
                    <a:pt x="1064" y="498"/>
                  </a:lnTo>
                  <a:lnTo>
                    <a:pt x="1062" y="519"/>
                  </a:lnTo>
                  <a:lnTo>
                    <a:pt x="1058" y="540"/>
                  </a:lnTo>
                  <a:lnTo>
                    <a:pt x="1053" y="559"/>
                  </a:lnTo>
                  <a:lnTo>
                    <a:pt x="1049" y="578"/>
                  </a:lnTo>
                  <a:lnTo>
                    <a:pt x="1043" y="595"/>
                  </a:lnTo>
                  <a:lnTo>
                    <a:pt x="1036" y="611"/>
                  </a:lnTo>
                  <a:lnTo>
                    <a:pt x="1030" y="626"/>
                  </a:lnTo>
                  <a:lnTo>
                    <a:pt x="1022" y="639"/>
                  </a:lnTo>
                  <a:lnTo>
                    <a:pt x="1013" y="652"/>
                  </a:lnTo>
                  <a:lnTo>
                    <a:pt x="1004" y="663"/>
                  </a:lnTo>
                  <a:lnTo>
                    <a:pt x="967" y="670"/>
                  </a:lnTo>
                  <a:lnTo>
                    <a:pt x="929" y="678"/>
                  </a:lnTo>
                  <a:lnTo>
                    <a:pt x="890" y="687"/>
                  </a:lnTo>
                  <a:lnTo>
                    <a:pt x="855" y="695"/>
                  </a:lnTo>
                  <a:lnTo>
                    <a:pt x="846" y="707"/>
                  </a:lnTo>
                  <a:lnTo>
                    <a:pt x="838" y="721"/>
                  </a:lnTo>
                  <a:lnTo>
                    <a:pt x="830" y="735"/>
                  </a:lnTo>
                  <a:lnTo>
                    <a:pt x="823" y="750"/>
                  </a:lnTo>
                  <a:lnTo>
                    <a:pt x="817" y="765"/>
                  </a:lnTo>
                  <a:lnTo>
                    <a:pt x="812" y="780"/>
                  </a:lnTo>
                  <a:lnTo>
                    <a:pt x="807" y="796"/>
                  </a:lnTo>
                  <a:lnTo>
                    <a:pt x="803" y="811"/>
                  </a:lnTo>
                  <a:lnTo>
                    <a:pt x="795" y="844"/>
                  </a:lnTo>
                  <a:lnTo>
                    <a:pt x="791" y="878"/>
                  </a:lnTo>
                  <a:lnTo>
                    <a:pt x="786" y="911"/>
                  </a:lnTo>
                  <a:lnTo>
                    <a:pt x="784" y="946"/>
                  </a:lnTo>
                  <a:lnTo>
                    <a:pt x="783" y="982"/>
                  </a:lnTo>
                  <a:lnTo>
                    <a:pt x="782" y="1017"/>
                  </a:lnTo>
                  <a:lnTo>
                    <a:pt x="782" y="1053"/>
                  </a:lnTo>
                  <a:lnTo>
                    <a:pt x="783" y="1087"/>
                  </a:lnTo>
                  <a:lnTo>
                    <a:pt x="785" y="1157"/>
                  </a:lnTo>
                  <a:lnTo>
                    <a:pt x="786" y="1224"/>
                  </a:lnTo>
                  <a:lnTo>
                    <a:pt x="778" y="1264"/>
                  </a:lnTo>
                  <a:lnTo>
                    <a:pt x="773" y="1294"/>
                  </a:lnTo>
                  <a:lnTo>
                    <a:pt x="769" y="1306"/>
                  </a:lnTo>
                  <a:lnTo>
                    <a:pt x="766" y="1317"/>
                  </a:lnTo>
                  <a:lnTo>
                    <a:pt x="762" y="1327"/>
                  </a:lnTo>
                  <a:lnTo>
                    <a:pt x="758" y="1334"/>
                  </a:lnTo>
                  <a:lnTo>
                    <a:pt x="751" y="1341"/>
                  </a:lnTo>
                  <a:lnTo>
                    <a:pt x="744" y="1348"/>
                  </a:lnTo>
                  <a:lnTo>
                    <a:pt x="737" y="1354"/>
                  </a:lnTo>
                  <a:lnTo>
                    <a:pt x="727" y="1359"/>
                  </a:lnTo>
                  <a:lnTo>
                    <a:pt x="701" y="1369"/>
                  </a:lnTo>
                  <a:lnTo>
                    <a:pt x="665" y="138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07" name="Freeform 215"/>
            <p:cNvSpPr>
              <a:spLocks/>
            </p:cNvSpPr>
            <p:nvPr/>
          </p:nvSpPr>
          <p:spPr bwMode="auto">
            <a:xfrm>
              <a:off x="1735" y="554"/>
              <a:ext cx="287" cy="341"/>
            </a:xfrm>
            <a:custGeom>
              <a:avLst/>
              <a:gdLst>
                <a:gd name="T0" fmla="*/ 1045 w 1149"/>
                <a:gd name="T1" fmla="*/ 1296 h 1362"/>
                <a:gd name="T2" fmla="*/ 1026 w 1149"/>
                <a:gd name="T3" fmla="*/ 1119 h 1362"/>
                <a:gd name="T4" fmla="*/ 1013 w 1149"/>
                <a:gd name="T5" fmla="*/ 989 h 1362"/>
                <a:gd name="T6" fmla="*/ 990 w 1149"/>
                <a:gd name="T7" fmla="*/ 894 h 1362"/>
                <a:gd name="T8" fmla="*/ 952 w 1149"/>
                <a:gd name="T9" fmla="*/ 819 h 1362"/>
                <a:gd name="T10" fmla="*/ 889 w 1149"/>
                <a:gd name="T11" fmla="*/ 770 h 1362"/>
                <a:gd name="T12" fmla="*/ 796 w 1149"/>
                <a:gd name="T13" fmla="*/ 755 h 1362"/>
                <a:gd name="T14" fmla="*/ 729 w 1149"/>
                <a:gd name="T15" fmla="*/ 791 h 1362"/>
                <a:gd name="T16" fmla="*/ 693 w 1149"/>
                <a:gd name="T17" fmla="*/ 847 h 1362"/>
                <a:gd name="T18" fmla="*/ 670 w 1149"/>
                <a:gd name="T19" fmla="*/ 912 h 1362"/>
                <a:gd name="T20" fmla="*/ 643 w 1149"/>
                <a:gd name="T21" fmla="*/ 1038 h 1362"/>
                <a:gd name="T22" fmla="*/ 613 w 1149"/>
                <a:gd name="T23" fmla="*/ 1159 h 1362"/>
                <a:gd name="T24" fmla="*/ 583 w 1149"/>
                <a:gd name="T25" fmla="*/ 1219 h 1362"/>
                <a:gd name="T26" fmla="*/ 534 w 1149"/>
                <a:gd name="T27" fmla="*/ 1250 h 1362"/>
                <a:gd name="T28" fmla="*/ 510 w 1149"/>
                <a:gd name="T29" fmla="*/ 1207 h 1362"/>
                <a:gd name="T30" fmla="*/ 501 w 1149"/>
                <a:gd name="T31" fmla="*/ 1004 h 1362"/>
                <a:gd name="T32" fmla="*/ 461 w 1149"/>
                <a:gd name="T33" fmla="*/ 804 h 1362"/>
                <a:gd name="T34" fmla="*/ 430 w 1149"/>
                <a:gd name="T35" fmla="*/ 744 h 1362"/>
                <a:gd name="T36" fmla="*/ 394 w 1149"/>
                <a:gd name="T37" fmla="*/ 705 h 1362"/>
                <a:gd name="T38" fmla="*/ 357 w 1149"/>
                <a:gd name="T39" fmla="*/ 685 h 1362"/>
                <a:gd name="T40" fmla="*/ 318 w 1149"/>
                <a:gd name="T41" fmla="*/ 688 h 1362"/>
                <a:gd name="T42" fmla="*/ 276 w 1149"/>
                <a:gd name="T43" fmla="*/ 715 h 1362"/>
                <a:gd name="T44" fmla="*/ 235 w 1149"/>
                <a:gd name="T45" fmla="*/ 769 h 1362"/>
                <a:gd name="T46" fmla="*/ 195 w 1149"/>
                <a:gd name="T47" fmla="*/ 862 h 1362"/>
                <a:gd name="T48" fmla="*/ 156 w 1149"/>
                <a:gd name="T49" fmla="*/ 1022 h 1362"/>
                <a:gd name="T50" fmla="*/ 109 w 1149"/>
                <a:gd name="T51" fmla="*/ 1161 h 1362"/>
                <a:gd name="T52" fmla="*/ 74 w 1149"/>
                <a:gd name="T53" fmla="*/ 1219 h 1362"/>
                <a:gd name="T54" fmla="*/ 45 w 1149"/>
                <a:gd name="T55" fmla="*/ 1239 h 1362"/>
                <a:gd name="T56" fmla="*/ 20 w 1149"/>
                <a:gd name="T57" fmla="*/ 1190 h 1362"/>
                <a:gd name="T58" fmla="*/ 10 w 1149"/>
                <a:gd name="T59" fmla="*/ 975 h 1362"/>
                <a:gd name="T60" fmla="*/ 1 w 1149"/>
                <a:gd name="T61" fmla="*/ 674 h 1362"/>
                <a:gd name="T62" fmla="*/ 3 w 1149"/>
                <a:gd name="T63" fmla="*/ 370 h 1362"/>
                <a:gd name="T64" fmla="*/ 18 w 1149"/>
                <a:gd name="T65" fmla="*/ 195 h 1362"/>
                <a:gd name="T66" fmla="*/ 40 w 1149"/>
                <a:gd name="T67" fmla="*/ 71 h 1362"/>
                <a:gd name="T68" fmla="*/ 137 w 1149"/>
                <a:gd name="T69" fmla="*/ 23 h 1362"/>
                <a:gd name="T70" fmla="*/ 271 w 1149"/>
                <a:gd name="T71" fmla="*/ 11 h 1362"/>
                <a:gd name="T72" fmla="*/ 519 w 1149"/>
                <a:gd name="T73" fmla="*/ 3 h 1362"/>
                <a:gd name="T74" fmla="*/ 631 w 1149"/>
                <a:gd name="T75" fmla="*/ 9 h 1362"/>
                <a:gd name="T76" fmla="*/ 779 w 1149"/>
                <a:gd name="T77" fmla="*/ 14 h 1362"/>
                <a:gd name="T78" fmla="*/ 951 w 1149"/>
                <a:gd name="T79" fmla="*/ 15 h 1362"/>
                <a:gd name="T80" fmla="*/ 1034 w 1149"/>
                <a:gd name="T81" fmla="*/ 29 h 1362"/>
                <a:gd name="T82" fmla="*/ 1097 w 1149"/>
                <a:gd name="T83" fmla="*/ 51 h 1362"/>
                <a:gd name="T84" fmla="*/ 1127 w 1149"/>
                <a:gd name="T85" fmla="*/ 164 h 1362"/>
                <a:gd name="T86" fmla="*/ 1146 w 1149"/>
                <a:gd name="T87" fmla="*/ 424 h 1362"/>
                <a:gd name="T88" fmla="*/ 1148 w 1149"/>
                <a:gd name="T89" fmla="*/ 741 h 1362"/>
                <a:gd name="T90" fmla="*/ 1141 w 1149"/>
                <a:gd name="T91" fmla="*/ 1055 h 1362"/>
                <a:gd name="T92" fmla="*/ 1135 w 1149"/>
                <a:gd name="T93" fmla="*/ 1294 h 1362"/>
                <a:gd name="T94" fmla="*/ 1116 w 1149"/>
                <a:gd name="T95" fmla="*/ 1330 h 1362"/>
                <a:gd name="T96" fmla="*/ 1082 w 1149"/>
                <a:gd name="T97" fmla="*/ 135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9" h="1362">
                  <a:moveTo>
                    <a:pt x="1061" y="1362"/>
                  </a:moveTo>
                  <a:lnTo>
                    <a:pt x="1054" y="1341"/>
                  </a:lnTo>
                  <a:lnTo>
                    <a:pt x="1050" y="1320"/>
                  </a:lnTo>
                  <a:lnTo>
                    <a:pt x="1045" y="1296"/>
                  </a:lnTo>
                  <a:lnTo>
                    <a:pt x="1041" y="1273"/>
                  </a:lnTo>
                  <a:lnTo>
                    <a:pt x="1035" y="1223"/>
                  </a:lnTo>
                  <a:lnTo>
                    <a:pt x="1031" y="1172"/>
                  </a:lnTo>
                  <a:lnTo>
                    <a:pt x="1026" y="1119"/>
                  </a:lnTo>
                  <a:lnTo>
                    <a:pt x="1022" y="1066"/>
                  </a:lnTo>
                  <a:lnTo>
                    <a:pt x="1020" y="1039"/>
                  </a:lnTo>
                  <a:lnTo>
                    <a:pt x="1016" y="1013"/>
                  </a:lnTo>
                  <a:lnTo>
                    <a:pt x="1013" y="989"/>
                  </a:lnTo>
                  <a:lnTo>
                    <a:pt x="1008" y="964"/>
                  </a:lnTo>
                  <a:lnTo>
                    <a:pt x="1003" y="940"/>
                  </a:lnTo>
                  <a:lnTo>
                    <a:pt x="997" y="917"/>
                  </a:lnTo>
                  <a:lnTo>
                    <a:pt x="990" y="894"/>
                  </a:lnTo>
                  <a:lnTo>
                    <a:pt x="982" y="874"/>
                  </a:lnTo>
                  <a:lnTo>
                    <a:pt x="973" y="854"/>
                  </a:lnTo>
                  <a:lnTo>
                    <a:pt x="963" y="836"/>
                  </a:lnTo>
                  <a:lnTo>
                    <a:pt x="952" y="819"/>
                  </a:lnTo>
                  <a:lnTo>
                    <a:pt x="939" y="805"/>
                  </a:lnTo>
                  <a:lnTo>
                    <a:pt x="924" y="791"/>
                  </a:lnTo>
                  <a:lnTo>
                    <a:pt x="907" y="780"/>
                  </a:lnTo>
                  <a:lnTo>
                    <a:pt x="889" y="770"/>
                  </a:lnTo>
                  <a:lnTo>
                    <a:pt x="869" y="763"/>
                  </a:lnTo>
                  <a:lnTo>
                    <a:pt x="847" y="759"/>
                  </a:lnTo>
                  <a:lnTo>
                    <a:pt x="822" y="755"/>
                  </a:lnTo>
                  <a:lnTo>
                    <a:pt x="796" y="755"/>
                  </a:lnTo>
                  <a:lnTo>
                    <a:pt x="767" y="759"/>
                  </a:lnTo>
                  <a:lnTo>
                    <a:pt x="752" y="769"/>
                  </a:lnTo>
                  <a:lnTo>
                    <a:pt x="740" y="779"/>
                  </a:lnTo>
                  <a:lnTo>
                    <a:pt x="729" y="791"/>
                  </a:lnTo>
                  <a:lnTo>
                    <a:pt x="719" y="804"/>
                  </a:lnTo>
                  <a:lnTo>
                    <a:pt x="710" y="817"/>
                  </a:lnTo>
                  <a:lnTo>
                    <a:pt x="701" y="832"/>
                  </a:lnTo>
                  <a:lnTo>
                    <a:pt x="693" y="847"/>
                  </a:lnTo>
                  <a:lnTo>
                    <a:pt x="686" y="863"/>
                  </a:lnTo>
                  <a:lnTo>
                    <a:pt x="680" y="879"/>
                  </a:lnTo>
                  <a:lnTo>
                    <a:pt x="675" y="896"/>
                  </a:lnTo>
                  <a:lnTo>
                    <a:pt x="670" y="912"/>
                  </a:lnTo>
                  <a:lnTo>
                    <a:pt x="666" y="930"/>
                  </a:lnTo>
                  <a:lnTo>
                    <a:pt x="657" y="965"/>
                  </a:lnTo>
                  <a:lnTo>
                    <a:pt x="650" y="1002"/>
                  </a:lnTo>
                  <a:lnTo>
                    <a:pt x="643" y="1038"/>
                  </a:lnTo>
                  <a:lnTo>
                    <a:pt x="637" y="1074"/>
                  </a:lnTo>
                  <a:lnTo>
                    <a:pt x="628" y="1110"/>
                  </a:lnTo>
                  <a:lnTo>
                    <a:pt x="619" y="1144"/>
                  </a:lnTo>
                  <a:lnTo>
                    <a:pt x="613" y="1159"/>
                  </a:lnTo>
                  <a:lnTo>
                    <a:pt x="606" y="1175"/>
                  </a:lnTo>
                  <a:lnTo>
                    <a:pt x="600" y="1191"/>
                  </a:lnTo>
                  <a:lnTo>
                    <a:pt x="592" y="1204"/>
                  </a:lnTo>
                  <a:lnTo>
                    <a:pt x="583" y="1219"/>
                  </a:lnTo>
                  <a:lnTo>
                    <a:pt x="574" y="1231"/>
                  </a:lnTo>
                  <a:lnTo>
                    <a:pt x="563" y="1244"/>
                  </a:lnTo>
                  <a:lnTo>
                    <a:pt x="551" y="1254"/>
                  </a:lnTo>
                  <a:lnTo>
                    <a:pt x="534" y="1250"/>
                  </a:lnTo>
                  <a:lnTo>
                    <a:pt x="519" y="1247"/>
                  </a:lnTo>
                  <a:lnTo>
                    <a:pt x="515" y="1236"/>
                  </a:lnTo>
                  <a:lnTo>
                    <a:pt x="512" y="1223"/>
                  </a:lnTo>
                  <a:lnTo>
                    <a:pt x="510" y="1207"/>
                  </a:lnTo>
                  <a:lnTo>
                    <a:pt x="507" y="1180"/>
                  </a:lnTo>
                  <a:lnTo>
                    <a:pt x="505" y="1140"/>
                  </a:lnTo>
                  <a:lnTo>
                    <a:pt x="503" y="1083"/>
                  </a:lnTo>
                  <a:lnTo>
                    <a:pt x="501" y="1004"/>
                  </a:lnTo>
                  <a:lnTo>
                    <a:pt x="497" y="901"/>
                  </a:lnTo>
                  <a:lnTo>
                    <a:pt x="484" y="860"/>
                  </a:lnTo>
                  <a:lnTo>
                    <a:pt x="469" y="821"/>
                  </a:lnTo>
                  <a:lnTo>
                    <a:pt x="461" y="804"/>
                  </a:lnTo>
                  <a:lnTo>
                    <a:pt x="454" y="787"/>
                  </a:lnTo>
                  <a:lnTo>
                    <a:pt x="446" y="772"/>
                  </a:lnTo>
                  <a:lnTo>
                    <a:pt x="438" y="757"/>
                  </a:lnTo>
                  <a:lnTo>
                    <a:pt x="430" y="744"/>
                  </a:lnTo>
                  <a:lnTo>
                    <a:pt x="421" y="733"/>
                  </a:lnTo>
                  <a:lnTo>
                    <a:pt x="412" y="722"/>
                  </a:lnTo>
                  <a:lnTo>
                    <a:pt x="403" y="713"/>
                  </a:lnTo>
                  <a:lnTo>
                    <a:pt x="394" y="705"/>
                  </a:lnTo>
                  <a:lnTo>
                    <a:pt x="385" y="697"/>
                  </a:lnTo>
                  <a:lnTo>
                    <a:pt x="376" y="691"/>
                  </a:lnTo>
                  <a:lnTo>
                    <a:pt x="366" y="688"/>
                  </a:lnTo>
                  <a:lnTo>
                    <a:pt x="357" y="685"/>
                  </a:lnTo>
                  <a:lnTo>
                    <a:pt x="347" y="683"/>
                  </a:lnTo>
                  <a:lnTo>
                    <a:pt x="337" y="683"/>
                  </a:lnTo>
                  <a:lnTo>
                    <a:pt x="328" y="685"/>
                  </a:lnTo>
                  <a:lnTo>
                    <a:pt x="318" y="688"/>
                  </a:lnTo>
                  <a:lnTo>
                    <a:pt x="308" y="692"/>
                  </a:lnTo>
                  <a:lnTo>
                    <a:pt x="298" y="698"/>
                  </a:lnTo>
                  <a:lnTo>
                    <a:pt x="286" y="706"/>
                  </a:lnTo>
                  <a:lnTo>
                    <a:pt x="276" y="715"/>
                  </a:lnTo>
                  <a:lnTo>
                    <a:pt x="266" y="726"/>
                  </a:lnTo>
                  <a:lnTo>
                    <a:pt x="256" y="738"/>
                  </a:lnTo>
                  <a:lnTo>
                    <a:pt x="246" y="753"/>
                  </a:lnTo>
                  <a:lnTo>
                    <a:pt x="235" y="769"/>
                  </a:lnTo>
                  <a:lnTo>
                    <a:pt x="225" y="787"/>
                  </a:lnTo>
                  <a:lnTo>
                    <a:pt x="214" y="806"/>
                  </a:lnTo>
                  <a:lnTo>
                    <a:pt x="203" y="827"/>
                  </a:lnTo>
                  <a:lnTo>
                    <a:pt x="195" y="862"/>
                  </a:lnTo>
                  <a:lnTo>
                    <a:pt x="183" y="918"/>
                  </a:lnTo>
                  <a:lnTo>
                    <a:pt x="175" y="951"/>
                  </a:lnTo>
                  <a:lnTo>
                    <a:pt x="166" y="987"/>
                  </a:lnTo>
                  <a:lnTo>
                    <a:pt x="156" y="1022"/>
                  </a:lnTo>
                  <a:lnTo>
                    <a:pt x="145" y="1060"/>
                  </a:lnTo>
                  <a:lnTo>
                    <a:pt x="134" y="1094"/>
                  </a:lnTo>
                  <a:lnTo>
                    <a:pt x="121" y="1129"/>
                  </a:lnTo>
                  <a:lnTo>
                    <a:pt x="109" y="1161"/>
                  </a:lnTo>
                  <a:lnTo>
                    <a:pt x="95" y="1187"/>
                  </a:lnTo>
                  <a:lnTo>
                    <a:pt x="89" y="1200"/>
                  </a:lnTo>
                  <a:lnTo>
                    <a:pt x="82" y="1210"/>
                  </a:lnTo>
                  <a:lnTo>
                    <a:pt x="74" y="1219"/>
                  </a:lnTo>
                  <a:lnTo>
                    <a:pt x="67" y="1227"/>
                  </a:lnTo>
                  <a:lnTo>
                    <a:pt x="59" y="1232"/>
                  </a:lnTo>
                  <a:lnTo>
                    <a:pt x="52" y="1237"/>
                  </a:lnTo>
                  <a:lnTo>
                    <a:pt x="45" y="1239"/>
                  </a:lnTo>
                  <a:lnTo>
                    <a:pt x="37" y="1239"/>
                  </a:lnTo>
                  <a:lnTo>
                    <a:pt x="30" y="1222"/>
                  </a:lnTo>
                  <a:lnTo>
                    <a:pt x="25" y="1205"/>
                  </a:lnTo>
                  <a:lnTo>
                    <a:pt x="20" y="1190"/>
                  </a:lnTo>
                  <a:lnTo>
                    <a:pt x="15" y="1174"/>
                  </a:lnTo>
                  <a:lnTo>
                    <a:pt x="13" y="1111"/>
                  </a:lnTo>
                  <a:lnTo>
                    <a:pt x="12" y="1045"/>
                  </a:lnTo>
                  <a:lnTo>
                    <a:pt x="10" y="975"/>
                  </a:lnTo>
                  <a:lnTo>
                    <a:pt x="8" y="902"/>
                  </a:lnTo>
                  <a:lnTo>
                    <a:pt x="6" y="828"/>
                  </a:lnTo>
                  <a:lnTo>
                    <a:pt x="3" y="752"/>
                  </a:lnTo>
                  <a:lnTo>
                    <a:pt x="1" y="674"/>
                  </a:lnTo>
                  <a:lnTo>
                    <a:pt x="0" y="598"/>
                  </a:lnTo>
                  <a:lnTo>
                    <a:pt x="0" y="521"/>
                  </a:lnTo>
                  <a:lnTo>
                    <a:pt x="1" y="444"/>
                  </a:lnTo>
                  <a:lnTo>
                    <a:pt x="3" y="370"/>
                  </a:lnTo>
                  <a:lnTo>
                    <a:pt x="8" y="298"/>
                  </a:lnTo>
                  <a:lnTo>
                    <a:pt x="11" y="263"/>
                  </a:lnTo>
                  <a:lnTo>
                    <a:pt x="15" y="229"/>
                  </a:lnTo>
                  <a:lnTo>
                    <a:pt x="18" y="195"/>
                  </a:lnTo>
                  <a:lnTo>
                    <a:pt x="22" y="162"/>
                  </a:lnTo>
                  <a:lnTo>
                    <a:pt x="28" y="131"/>
                  </a:lnTo>
                  <a:lnTo>
                    <a:pt x="34" y="101"/>
                  </a:lnTo>
                  <a:lnTo>
                    <a:pt x="40" y="71"/>
                  </a:lnTo>
                  <a:lnTo>
                    <a:pt x="48" y="43"/>
                  </a:lnTo>
                  <a:lnTo>
                    <a:pt x="76" y="36"/>
                  </a:lnTo>
                  <a:lnTo>
                    <a:pt x="105" y="29"/>
                  </a:lnTo>
                  <a:lnTo>
                    <a:pt x="137" y="23"/>
                  </a:lnTo>
                  <a:lnTo>
                    <a:pt x="169" y="19"/>
                  </a:lnTo>
                  <a:lnTo>
                    <a:pt x="202" y="15"/>
                  </a:lnTo>
                  <a:lnTo>
                    <a:pt x="237" y="13"/>
                  </a:lnTo>
                  <a:lnTo>
                    <a:pt x="271" y="11"/>
                  </a:lnTo>
                  <a:lnTo>
                    <a:pt x="306" y="10"/>
                  </a:lnTo>
                  <a:lnTo>
                    <a:pt x="377" y="7"/>
                  </a:lnTo>
                  <a:lnTo>
                    <a:pt x="449" y="6"/>
                  </a:lnTo>
                  <a:lnTo>
                    <a:pt x="519" y="3"/>
                  </a:lnTo>
                  <a:lnTo>
                    <a:pt x="586" y="0"/>
                  </a:lnTo>
                  <a:lnTo>
                    <a:pt x="601" y="3"/>
                  </a:lnTo>
                  <a:lnTo>
                    <a:pt x="616" y="5"/>
                  </a:lnTo>
                  <a:lnTo>
                    <a:pt x="631" y="9"/>
                  </a:lnTo>
                  <a:lnTo>
                    <a:pt x="647" y="10"/>
                  </a:lnTo>
                  <a:lnTo>
                    <a:pt x="679" y="13"/>
                  </a:lnTo>
                  <a:lnTo>
                    <a:pt x="712" y="14"/>
                  </a:lnTo>
                  <a:lnTo>
                    <a:pt x="779" y="14"/>
                  </a:lnTo>
                  <a:lnTo>
                    <a:pt x="848" y="12"/>
                  </a:lnTo>
                  <a:lnTo>
                    <a:pt x="883" y="12"/>
                  </a:lnTo>
                  <a:lnTo>
                    <a:pt x="917" y="13"/>
                  </a:lnTo>
                  <a:lnTo>
                    <a:pt x="951" y="15"/>
                  </a:lnTo>
                  <a:lnTo>
                    <a:pt x="985" y="19"/>
                  </a:lnTo>
                  <a:lnTo>
                    <a:pt x="1002" y="22"/>
                  </a:lnTo>
                  <a:lnTo>
                    <a:pt x="1018" y="25"/>
                  </a:lnTo>
                  <a:lnTo>
                    <a:pt x="1034" y="29"/>
                  </a:lnTo>
                  <a:lnTo>
                    <a:pt x="1051" y="33"/>
                  </a:lnTo>
                  <a:lnTo>
                    <a:pt x="1067" y="39"/>
                  </a:lnTo>
                  <a:lnTo>
                    <a:pt x="1082" y="45"/>
                  </a:lnTo>
                  <a:lnTo>
                    <a:pt x="1097" y="51"/>
                  </a:lnTo>
                  <a:lnTo>
                    <a:pt x="1113" y="59"/>
                  </a:lnTo>
                  <a:lnTo>
                    <a:pt x="1118" y="93"/>
                  </a:lnTo>
                  <a:lnTo>
                    <a:pt x="1123" y="128"/>
                  </a:lnTo>
                  <a:lnTo>
                    <a:pt x="1127" y="164"/>
                  </a:lnTo>
                  <a:lnTo>
                    <a:pt x="1132" y="199"/>
                  </a:lnTo>
                  <a:lnTo>
                    <a:pt x="1139" y="272"/>
                  </a:lnTo>
                  <a:lnTo>
                    <a:pt x="1143" y="348"/>
                  </a:lnTo>
                  <a:lnTo>
                    <a:pt x="1146" y="424"/>
                  </a:lnTo>
                  <a:lnTo>
                    <a:pt x="1148" y="503"/>
                  </a:lnTo>
                  <a:lnTo>
                    <a:pt x="1149" y="581"/>
                  </a:lnTo>
                  <a:lnTo>
                    <a:pt x="1149" y="661"/>
                  </a:lnTo>
                  <a:lnTo>
                    <a:pt x="1148" y="741"/>
                  </a:lnTo>
                  <a:lnTo>
                    <a:pt x="1146" y="820"/>
                  </a:lnTo>
                  <a:lnTo>
                    <a:pt x="1144" y="899"/>
                  </a:lnTo>
                  <a:lnTo>
                    <a:pt x="1143" y="978"/>
                  </a:lnTo>
                  <a:lnTo>
                    <a:pt x="1141" y="1055"/>
                  </a:lnTo>
                  <a:lnTo>
                    <a:pt x="1140" y="1131"/>
                  </a:lnTo>
                  <a:lnTo>
                    <a:pt x="1139" y="1207"/>
                  </a:lnTo>
                  <a:lnTo>
                    <a:pt x="1140" y="1280"/>
                  </a:lnTo>
                  <a:lnTo>
                    <a:pt x="1135" y="1294"/>
                  </a:lnTo>
                  <a:lnTo>
                    <a:pt x="1131" y="1307"/>
                  </a:lnTo>
                  <a:lnTo>
                    <a:pt x="1126" y="1315"/>
                  </a:lnTo>
                  <a:lnTo>
                    <a:pt x="1122" y="1323"/>
                  </a:lnTo>
                  <a:lnTo>
                    <a:pt x="1116" y="1330"/>
                  </a:lnTo>
                  <a:lnTo>
                    <a:pt x="1108" y="1335"/>
                  </a:lnTo>
                  <a:lnTo>
                    <a:pt x="1098" y="1339"/>
                  </a:lnTo>
                  <a:lnTo>
                    <a:pt x="1085" y="1344"/>
                  </a:lnTo>
                  <a:lnTo>
                    <a:pt x="1082" y="1353"/>
                  </a:lnTo>
                  <a:lnTo>
                    <a:pt x="1081" y="1362"/>
                  </a:lnTo>
                  <a:lnTo>
                    <a:pt x="1071" y="1362"/>
                  </a:lnTo>
                  <a:lnTo>
                    <a:pt x="1061" y="1362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08" name="Freeform 216"/>
            <p:cNvSpPr>
              <a:spLocks/>
            </p:cNvSpPr>
            <p:nvPr/>
          </p:nvSpPr>
          <p:spPr bwMode="auto">
            <a:xfrm>
              <a:off x="1735" y="554"/>
              <a:ext cx="287" cy="341"/>
            </a:xfrm>
            <a:custGeom>
              <a:avLst/>
              <a:gdLst>
                <a:gd name="T0" fmla="*/ 1045 w 1149"/>
                <a:gd name="T1" fmla="*/ 1296 h 1362"/>
                <a:gd name="T2" fmla="*/ 1026 w 1149"/>
                <a:gd name="T3" fmla="*/ 1119 h 1362"/>
                <a:gd name="T4" fmla="*/ 1013 w 1149"/>
                <a:gd name="T5" fmla="*/ 989 h 1362"/>
                <a:gd name="T6" fmla="*/ 990 w 1149"/>
                <a:gd name="T7" fmla="*/ 894 h 1362"/>
                <a:gd name="T8" fmla="*/ 952 w 1149"/>
                <a:gd name="T9" fmla="*/ 819 h 1362"/>
                <a:gd name="T10" fmla="*/ 889 w 1149"/>
                <a:gd name="T11" fmla="*/ 770 h 1362"/>
                <a:gd name="T12" fmla="*/ 796 w 1149"/>
                <a:gd name="T13" fmla="*/ 755 h 1362"/>
                <a:gd name="T14" fmla="*/ 729 w 1149"/>
                <a:gd name="T15" fmla="*/ 791 h 1362"/>
                <a:gd name="T16" fmla="*/ 693 w 1149"/>
                <a:gd name="T17" fmla="*/ 847 h 1362"/>
                <a:gd name="T18" fmla="*/ 670 w 1149"/>
                <a:gd name="T19" fmla="*/ 912 h 1362"/>
                <a:gd name="T20" fmla="*/ 643 w 1149"/>
                <a:gd name="T21" fmla="*/ 1038 h 1362"/>
                <a:gd name="T22" fmla="*/ 613 w 1149"/>
                <a:gd name="T23" fmla="*/ 1159 h 1362"/>
                <a:gd name="T24" fmla="*/ 583 w 1149"/>
                <a:gd name="T25" fmla="*/ 1219 h 1362"/>
                <a:gd name="T26" fmla="*/ 534 w 1149"/>
                <a:gd name="T27" fmla="*/ 1250 h 1362"/>
                <a:gd name="T28" fmla="*/ 510 w 1149"/>
                <a:gd name="T29" fmla="*/ 1207 h 1362"/>
                <a:gd name="T30" fmla="*/ 501 w 1149"/>
                <a:gd name="T31" fmla="*/ 1004 h 1362"/>
                <a:gd name="T32" fmla="*/ 461 w 1149"/>
                <a:gd name="T33" fmla="*/ 804 h 1362"/>
                <a:gd name="T34" fmla="*/ 430 w 1149"/>
                <a:gd name="T35" fmla="*/ 744 h 1362"/>
                <a:gd name="T36" fmla="*/ 394 w 1149"/>
                <a:gd name="T37" fmla="*/ 705 h 1362"/>
                <a:gd name="T38" fmla="*/ 357 w 1149"/>
                <a:gd name="T39" fmla="*/ 685 h 1362"/>
                <a:gd name="T40" fmla="*/ 318 w 1149"/>
                <a:gd name="T41" fmla="*/ 688 h 1362"/>
                <a:gd name="T42" fmla="*/ 276 w 1149"/>
                <a:gd name="T43" fmla="*/ 715 h 1362"/>
                <a:gd name="T44" fmla="*/ 235 w 1149"/>
                <a:gd name="T45" fmla="*/ 769 h 1362"/>
                <a:gd name="T46" fmla="*/ 195 w 1149"/>
                <a:gd name="T47" fmla="*/ 862 h 1362"/>
                <a:gd name="T48" fmla="*/ 156 w 1149"/>
                <a:gd name="T49" fmla="*/ 1022 h 1362"/>
                <a:gd name="T50" fmla="*/ 109 w 1149"/>
                <a:gd name="T51" fmla="*/ 1161 h 1362"/>
                <a:gd name="T52" fmla="*/ 74 w 1149"/>
                <a:gd name="T53" fmla="*/ 1219 h 1362"/>
                <a:gd name="T54" fmla="*/ 45 w 1149"/>
                <a:gd name="T55" fmla="*/ 1239 h 1362"/>
                <a:gd name="T56" fmla="*/ 20 w 1149"/>
                <a:gd name="T57" fmla="*/ 1190 h 1362"/>
                <a:gd name="T58" fmla="*/ 10 w 1149"/>
                <a:gd name="T59" fmla="*/ 975 h 1362"/>
                <a:gd name="T60" fmla="*/ 1 w 1149"/>
                <a:gd name="T61" fmla="*/ 674 h 1362"/>
                <a:gd name="T62" fmla="*/ 3 w 1149"/>
                <a:gd name="T63" fmla="*/ 370 h 1362"/>
                <a:gd name="T64" fmla="*/ 18 w 1149"/>
                <a:gd name="T65" fmla="*/ 195 h 1362"/>
                <a:gd name="T66" fmla="*/ 40 w 1149"/>
                <a:gd name="T67" fmla="*/ 71 h 1362"/>
                <a:gd name="T68" fmla="*/ 137 w 1149"/>
                <a:gd name="T69" fmla="*/ 23 h 1362"/>
                <a:gd name="T70" fmla="*/ 271 w 1149"/>
                <a:gd name="T71" fmla="*/ 11 h 1362"/>
                <a:gd name="T72" fmla="*/ 519 w 1149"/>
                <a:gd name="T73" fmla="*/ 3 h 1362"/>
                <a:gd name="T74" fmla="*/ 631 w 1149"/>
                <a:gd name="T75" fmla="*/ 9 h 1362"/>
                <a:gd name="T76" fmla="*/ 779 w 1149"/>
                <a:gd name="T77" fmla="*/ 14 h 1362"/>
                <a:gd name="T78" fmla="*/ 951 w 1149"/>
                <a:gd name="T79" fmla="*/ 15 h 1362"/>
                <a:gd name="T80" fmla="*/ 1034 w 1149"/>
                <a:gd name="T81" fmla="*/ 29 h 1362"/>
                <a:gd name="T82" fmla="*/ 1097 w 1149"/>
                <a:gd name="T83" fmla="*/ 51 h 1362"/>
                <a:gd name="T84" fmla="*/ 1127 w 1149"/>
                <a:gd name="T85" fmla="*/ 164 h 1362"/>
                <a:gd name="T86" fmla="*/ 1146 w 1149"/>
                <a:gd name="T87" fmla="*/ 424 h 1362"/>
                <a:gd name="T88" fmla="*/ 1148 w 1149"/>
                <a:gd name="T89" fmla="*/ 741 h 1362"/>
                <a:gd name="T90" fmla="*/ 1141 w 1149"/>
                <a:gd name="T91" fmla="*/ 1055 h 1362"/>
                <a:gd name="T92" fmla="*/ 1135 w 1149"/>
                <a:gd name="T93" fmla="*/ 1294 h 1362"/>
                <a:gd name="T94" fmla="*/ 1116 w 1149"/>
                <a:gd name="T95" fmla="*/ 1330 h 1362"/>
                <a:gd name="T96" fmla="*/ 1082 w 1149"/>
                <a:gd name="T97" fmla="*/ 135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9" h="1362">
                  <a:moveTo>
                    <a:pt x="1061" y="1362"/>
                  </a:moveTo>
                  <a:lnTo>
                    <a:pt x="1054" y="1341"/>
                  </a:lnTo>
                  <a:lnTo>
                    <a:pt x="1050" y="1320"/>
                  </a:lnTo>
                  <a:lnTo>
                    <a:pt x="1045" y="1296"/>
                  </a:lnTo>
                  <a:lnTo>
                    <a:pt x="1041" y="1273"/>
                  </a:lnTo>
                  <a:lnTo>
                    <a:pt x="1035" y="1223"/>
                  </a:lnTo>
                  <a:lnTo>
                    <a:pt x="1031" y="1172"/>
                  </a:lnTo>
                  <a:lnTo>
                    <a:pt x="1026" y="1119"/>
                  </a:lnTo>
                  <a:lnTo>
                    <a:pt x="1022" y="1066"/>
                  </a:lnTo>
                  <a:lnTo>
                    <a:pt x="1020" y="1039"/>
                  </a:lnTo>
                  <a:lnTo>
                    <a:pt x="1016" y="1013"/>
                  </a:lnTo>
                  <a:lnTo>
                    <a:pt x="1013" y="989"/>
                  </a:lnTo>
                  <a:lnTo>
                    <a:pt x="1008" y="964"/>
                  </a:lnTo>
                  <a:lnTo>
                    <a:pt x="1003" y="940"/>
                  </a:lnTo>
                  <a:lnTo>
                    <a:pt x="997" y="917"/>
                  </a:lnTo>
                  <a:lnTo>
                    <a:pt x="990" y="894"/>
                  </a:lnTo>
                  <a:lnTo>
                    <a:pt x="982" y="874"/>
                  </a:lnTo>
                  <a:lnTo>
                    <a:pt x="973" y="854"/>
                  </a:lnTo>
                  <a:lnTo>
                    <a:pt x="963" y="836"/>
                  </a:lnTo>
                  <a:lnTo>
                    <a:pt x="952" y="819"/>
                  </a:lnTo>
                  <a:lnTo>
                    <a:pt x="939" y="805"/>
                  </a:lnTo>
                  <a:lnTo>
                    <a:pt x="924" y="791"/>
                  </a:lnTo>
                  <a:lnTo>
                    <a:pt x="907" y="780"/>
                  </a:lnTo>
                  <a:lnTo>
                    <a:pt x="889" y="770"/>
                  </a:lnTo>
                  <a:lnTo>
                    <a:pt x="869" y="763"/>
                  </a:lnTo>
                  <a:lnTo>
                    <a:pt x="847" y="759"/>
                  </a:lnTo>
                  <a:lnTo>
                    <a:pt x="822" y="755"/>
                  </a:lnTo>
                  <a:lnTo>
                    <a:pt x="796" y="755"/>
                  </a:lnTo>
                  <a:lnTo>
                    <a:pt x="767" y="759"/>
                  </a:lnTo>
                  <a:lnTo>
                    <a:pt x="752" y="769"/>
                  </a:lnTo>
                  <a:lnTo>
                    <a:pt x="740" y="779"/>
                  </a:lnTo>
                  <a:lnTo>
                    <a:pt x="729" y="791"/>
                  </a:lnTo>
                  <a:lnTo>
                    <a:pt x="719" y="804"/>
                  </a:lnTo>
                  <a:lnTo>
                    <a:pt x="710" y="817"/>
                  </a:lnTo>
                  <a:lnTo>
                    <a:pt x="701" y="832"/>
                  </a:lnTo>
                  <a:lnTo>
                    <a:pt x="693" y="847"/>
                  </a:lnTo>
                  <a:lnTo>
                    <a:pt x="686" y="863"/>
                  </a:lnTo>
                  <a:lnTo>
                    <a:pt x="680" y="879"/>
                  </a:lnTo>
                  <a:lnTo>
                    <a:pt x="675" y="896"/>
                  </a:lnTo>
                  <a:lnTo>
                    <a:pt x="670" y="912"/>
                  </a:lnTo>
                  <a:lnTo>
                    <a:pt x="666" y="930"/>
                  </a:lnTo>
                  <a:lnTo>
                    <a:pt x="657" y="965"/>
                  </a:lnTo>
                  <a:lnTo>
                    <a:pt x="650" y="1002"/>
                  </a:lnTo>
                  <a:lnTo>
                    <a:pt x="643" y="1038"/>
                  </a:lnTo>
                  <a:lnTo>
                    <a:pt x="637" y="1074"/>
                  </a:lnTo>
                  <a:lnTo>
                    <a:pt x="628" y="1110"/>
                  </a:lnTo>
                  <a:lnTo>
                    <a:pt x="619" y="1144"/>
                  </a:lnTo>
                  <a:lnTo>
                    <a:pt x="613" y="1159"/>
                  </a:lnTo>
                  <a:lnTo>
                    <a:pt x="606" y="1175"/>
                  </a:lnTo>
                  <a:lnTo>
                    <a:pt x="600" y="1191"/>
                  </a:lnTo>
                  <a:lnTo>
                    <a:pt x="592" y="1204"/>
                  </a:lnTo>
                  <a:lnTo>
                    <a:pt x="583" y="1219"/>
                  </a:lnTo>
                  <a:lnTo>
                    <a:pt x="574" y="1231"/>
                  </a:lnTo>
                  <a:lnTo>
                    <a:pt x="563" y="1244"/>
                  </a:lnTo>
                  <a:lnTo>
                    <a:pt x="551" y="1254"/>
                  </a:lnTo>
                  <a:lnTo>
                    <a:pt x="534" y="1250"/>
                  </a:lnTo>
                  <a:lnTo>
                    <a:pt x="519" y="1247"/>
                  </a:lnTo>
                  <a:lnTo>
                    <a:pt x="515" y="1236"/>
                  </a:lnTo>
                  <a:lnTo>
                    <a:pt x="512" y="1223"/>
                  </a:lnTo>
                  <a:lnTo>
                    <a:pt x="510" y="1207"/>
                  </a:lnTo>
                  <a:lnTo>
                    <a:pt x="507" y="1180"/>
                  </a:lnTo>
                  <a:lnTo>
                    <a:pt x="505" y="1140"/>
                  </a:lnTo>
                  <a:lnTo>
                    <a:pt x="503" y="1083"/>
                  </a:lnTo>
                  <a:lnTo>
                    <a:pt x="501" y="1004"/>
                  </a:lnTo>
                  <a:lnTo>
                    <a:pt x="497" y="901"/>
                  </a:lnTo>
                  <a:lnTo>
                    <a:pt x="484" y="860"/>
                  </a:lnTo>
                  <a:lnTo>
                    <a:pt x="469" y="821"/>
                  </a:lnTo>
                  <a:lnTo>
                    <a:pt x="461" y="804"/>
                  </a:lnTo>
                  <a:lnTo>
                    <a:pt x="454" y="787"/>
                  </a:lnTo>
                  <a:lnTo>
                    <a:pt x="446" y="772"/>
                  </a:lnTo>
                  <a:lnTo>
                    <a:pt x="438" y="757"/>
                  </a:lnTo>
                  <a:lnTo>
                    <a:pt x="430" y="744"/>
                  </a:lnTo>
                  <a:lnTo>
                    <a:pt x="421" y="733"/>
                  </a:lnTo>
                  <a:lnTo>
                    <a:pt x="412" y="722"/>
                  </a:lnTo>
                  <a:lnTo>
                    <a:pt x="403" y="713"/>
                  </a:lnTo>
                  <a:lnTo>
                    <a:pt x="394" y="705"/>
                  </a:lnTo>
                  <a:lnTo>
                    <a:pt x="385" y="697"/>
                  </a:lnTo>
                  <a:lnTo>
                    <a:pt x="376" y="691"/>
                  </a:lnTo>
                  <a:lnTo>
                    <a:pt x="366" y="688"/>
                  </a:lnTo>
                  <a:lnTo>
                    <a:pt x="357" y="685"/>
                  </a:lnTo>
                  <a:lnTo>
                    <a:pt x="347" y="683"/>
                  </a:lnTo>
                  <a:lnTo>
                    <a:pt x="337" y="683"/>
                  </a:lnTo>
                  <a:lnTo>
                    <a:pt x="328" y="685"/>
                  </a:lnTo>
                  <a:lnTo>
                    <a:pt x="318" y="688"/>
                  </a:lnTo>
                  <a:lnTo>
                    <a:pt x="308" y="692"/>
                  </a:lnTo>
                  <a:lnTo>
                    <a:pt x="298" y="698"/>
                  </a:lnTo>
                  <a:lnTo>
                    <a:pt x="286" y="706"/>
                  </a:lnTo>
                  <a:lnTo>
                    <a:pt x="276" y="715"/>
                  </a:lnTo>
                  <a:lnTo>
                    <a:pt x="266" y="726"/>
                  </a:lnTo>
                  <a:lnTo>
                    <a:pt x="256" y="738"/>
                  </a:lnTo>
                  <a:lnTo>
                    <a:pt x="246" y="753"/>
                  </a:lnTo>
                  <a:lnTo>
                    <a:pt x="235" y="769"/>
                  </a:lnTo>
                  <a:lnTo>
                    <a:pt x="225" y="787"/>
                  </a:lnTo>
                  <a:lnTo>
                    <a:pt x="214" y="806"/>
                  </a:lnTo>
                  <a:lnTo>
                    <a:pt x="203" y="827"/>
                  </a:lnTo>
                  <a:lnTo>
                    <a:pt x="195" y="862"/>
                  </a:lnTo>
                  <a:lnTo>
                    <a:pt x="183" y="918"/>
                  </a:lnTo>
                  <a:lnTo>
                    <a:pt x="175" y="951"/>
                  </a:lnTo>
                  <a:lnTo>
                    <a:pt x="166" y="987"/>
                  </a:lnTo>
                  <a:lnTo>
                    <a:pt x="156" y="1022"/>
                  </a:lnTo>
                  <a:lnTo>
                    <a:pt x="145" y="1060"/>
                  </a:lnTo>
                  <a:lnTo>
                    <a:pt x="134" y="1094"/>
                  </a:lnTo>
                  <a:lnTo>
                    <a:pt x="121" y="1129"/>
                  </a:lnTo>
                  <a:lnTo>
                    <a:pt x="109" y="1161"/>
                  </a:lnTo>
                  <a:lnTo>
                    <a:pt x="95" y="1187"/>
                  </a:lnTo>
                  <a:lnTo>
                    <a:pt x="89" y="1200"/>
                  </a:lnTo>
                  <a:lnTo>
                    <a:pt x="82" y="1210"/>
                  </a:lnTo>
                  <a:lnTo>
                    <a:pt x="74" y="1219"/>
                  </a:lnTo>
                  <a:lnTo>
                    <a:pt x="67" y="1227"/>
                  </a:lnTo>
                  <a:lnTo>
                    <a:pt x="59" y="1232"/>
                  </a:lnTo>
                  <a:lnTo>
                    <a:pt x="52" y="1237"/>
                  </a:lnTo>
                  <a:lnTo>
                    <a:pt x="45" y="1239"/>
                  </a:lnTo>
                  <a:lnTo>
                    <a:pt x="37" y="1239"/>
                  </a:lnTo>
                  <a:lnTo>
                    <a:pt x="30" y="1222"/>
                  </a:lnTo>
                  <a:lnTo>
                    <a:pt x="25" y="1205"/>
                  </a:lnTo>
                  <a:lnTo>
                    <a:pt x="20" y="1190"/>
                  </a:lnTo>
                  <a:lnTo>
                    <a:pt x="15" y="1174"/>
                  </a:lnTo>
                  <a:lnTo>
                    <a:pt x="13" y="1111"/>
                  </a:lnTo>
                  <a:lnTo>
                    <a:pt x="12" y="1045"/>
                  </a:lnTo>
                  <a:lnTo>
                    <a:pt x="10" y="975"/>
                  </a:lnTo>
                  <a:lnTo>
                    <a:pt x="8" y="902"/>
                  </a:lnTo>
                  <a:lnTo>
                    <a:pt x="6" y="828"/>
                  </a:lnTo>
                  <a:lnTo>
                    <a:pt x="3" y="752"/>
                  </a:lnTo>
                  <a:lnTo>
                    <a:pt x="1" y="674"/>
                  </a:lnTo>
                  <a:lnTo>
                    <a:pt x="0" y="598"/>
                  </a:lnTo>
                  <a:lnTo>
                    <a:pt x="0" y="521"/>
                  </a:lnTo>
                  <a:lnTo>
                    <a:pt x="1" y="444"/>
                  </a:lnTo>
                  <a:lnTo>
                    <a:pt x="3" y="370"/>
                  </a:lnTo>
                  <a:lnTo>
                    <a:pt x="8" y="298"/>
                  </a:lnTo>
                  <a:lnTo>
                    <a:pt x="11" y="263"/>
                  </a:lnTo>
                  <a:lnTo>
                    <a:pt x="15" y="229"/>
                  </a:lnTo>
                  <a:lnTo>
                    <a:pt x="18" y="195"/>
                  </a:lnTo>
                  <a:lnTo>
                    <a:pt x="22" y="162"/>
                  </a:lnTo>
                  <a:lnTo>
                    <a:pt x="28" y="131"/>
                  </a:lnTo>
                  <a:lnTo>
                    <a:pt x="34" y="101"/>
                  </a:lnTo>
                  <a:lnTo>
                    <a:pt x="40" y="71"/>
                  </a:lnTo>
                  <a:lnTo>
                    <a:pt x="48" y="43"/>
                  </a:lnTo>
                  <a:lnTo>
                    <a:pt x="76" y="36"/>
                  </a:lnTo>
                  <a:lnTo>
                    <a:pt x="105" y="29"/>
                  </a:lnTo>
                  <a:lnTo>
                    <a:pt x="137" y="23"/>
                  </a:lnTo>
                  <a:lnTo>
                    <a:pt x="169" y="19"/>
                  </a:lnTo>
                  <a:lnTo>
                    <a:pt x="202" y="15"/>
                  </a:lnTo>
                  <a:lnTo>
                    <a:pt x="237" y="13"/>
                  </a:lnTo>
                  <a:lnTo>
                    <a:pt x="271" y="11"/>
                  </a:lnTo>
                  <a:lnTo>
                    <a:pt x="306" y="10"/>
                  </a:lnTo>
                  <a:lnTo>
                    <a:pt x="377" y="7"/>
                  </a:lnTo>
                  <a:lnTo>
                    <a:pt x="449" y="6"/>
                  </a:lnTo>
                  <a:lnTo>
                    <a:pt x="519" y="3"/>
                  </a:lnTo>
                  <a:lnTo>
                    <a:pt x="586" y="0"/>
                  </a:lnTo>
                  <a:lnTo>
                    <a:pt x="601" y="3"/>
                  </a:lnTo>
                  <a:lnTo>
                    <a:pt x="616" y="5"/>
                  </a:lnTo>
                  <a:lnTo>
                    <a:pt x="631" y="9"/>
                  </a:lnTo>
                  <a:lnTo>
                    <a:pt x="647" y="10"/>
                  </a:lnTo>
                  <a:lnTo>
                    <a:pt x="679" y="13"/>
                  </a:lnTo>
                  <a:lnTo>
                    <a:pt x="712" y="14"/>
                  </a:lnTo>
                  <a:lnTo>
                    <a:pt x="779" y="14"/>
                  </a:lnTo>
                  <a:lnTo>
                    <a:pt x="848" y="12"/>
                  </a:lnTo>
                  <a:lnTo>
                    <a:pt x="883" y="12"/>
                  </a:lnTo>
                  <a:lnTo>
                    <a:pt x="917" y="13"/>
                  </a:lnTo>
                  <a:lnTo>
                    <a:pt x="951" y="15"/>
                  </a:lnTo>
                  <a:lnTo>
                    <a:pt x="985" y="19"/>
                  </a:lnTo>
                  <a:lnTo>
                    <a:pt x="1002" y="22"/>
                  </a:lnTo>
                  <a:lnTo>
                    <a:pt x="1018" y="25"/>
                  </a:lnTo>
                  <a:lnTo>
                    <a:pt x="1034" y="29"/>
                  </a:lnTo>
                  <a:lnTo>
                    <a:pt x="1051" y="33"/>
                  </a:lnTo>
                  <a:lnTo>
                    <a:pt x="1067" y="39"/>
                  </a:lnTo>
                  <a:lnTo>
                    <a:pt x="1082" y="45"/>
                  </a:lnTo>
                  <a:lnTo>
                    <a:pt x="1097" y="51"/>
                  </a:lnTo>
                  <a:lnTo>
                    <a:pt x="1113" y="59"/>
                  </a:lnTo>
                  <a:lnTo>
                    <a:pt x="1118" y="93"/>
                  </a:lnTo>
                  <a:lnTo>
                    <a:pt x="1123" y="128"/>
                  </a:lnTo>
                  <a:lnTo>
                    <a:pt x="1127" y="164"/>
                  </a:lnTo>
                  <a:lnTo>
                    <a:pt x="1132" y="199"/>
                  </a:lnTo>
                  <a:lnTo>
                    <a:pt x="1139" y="272"/>
                  </a:lnTo>
                  <a:lnTo>
                    <a:pt x="1143" y="348"/>
                  </a:lnTo>
                  <a:lnTo>
                    <a:pt x="1146" y="424"/>
                  </a:lnTo>
                  <a:lnTo>
                    <a:pt x="1148" y="503"/>
                  </a:lnTo>
                  <a:lnTo>
                    <a:pt x="1149" y="581"/>
                  </a:lnTo>
                  <a:lnTo>
                    <a:pt x="1149" y="661"/>
                  </a:lnTo>
                  <a:lnTo>
                    <a:pt x="1148" y="741"/>
                  </a:lnTo>
                  <a:lnTo>
                    <a:pt x="1146" y="820"/>
                  </a:lnTo>
                  <a:lnTo>
                    <a:pt x="1144" y="899"/>
                  </a:lnTo>
                  <a:lnTo>
                    <a:pt x="1143" y="978"/>
                  </a:lnTo>
                  <a:lnTo>
                    <a:pt x="1141" y="1055"/>
                  </a:lnTo>
                  <a:lnTo>
                    <a:pt x="1140" y="1131"/>
                  </a:lnTo>
                  <a:lnTo>
                    <a:pt x="1139" y="1207"/>
                  </a:lnTo>
                  <a:lnTo>
                    <a:pt x="1140" y="1280"/>
                  </a:lnTo>
                  <a:lnTo>
                    <a:pt x="1135" y="1294"/>
                  </a:lnTo>
                  <a:lnTo>
                    <a:pt x="1131" y="1307"/>
                  </a:lnTo>
                  <a:lnTo>
                    <a:pt x="1126" y="1315"/>
                  </a:lnTo>
                  <a:lnTo>
                    <a:pt x="1122" y="1323"/>
                  </a:lnTo>
                  <a:lnTo>
                    <a:pt x="1116" y="1330"/>
                  </a:lnTo>
                  <a:lnTo>
                    <a:pt x="1108" y="1335"/>
                  </a:lnTo>
                  <a:lnTo>
                    <a:pt x="1098" y="1339"/>
                  </a:lnTo>
                  <a:lnTo>
                    <a:pt x="1085" y="1344"/>
                  </a:lnTo>
                  <a:lnTo>
                    <a:pt x="1082" y="1353"/>
                  </a:lnTo>
                  <a:lnTo>
                    <a:pt x="1081" y="1362"/>
                  </a:lnTo>
                  <a:lnTo>
                    <a:pt x="1071" y="1362"/>
                  </a:lnTo>
                  <a:lnTo>
                    <a:pt x="1061" y="136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09" name="Freeform 217"/>
            <p:cNvSpPr>
              <a:spLocks/>
            </p:cNvSpPr>
            <p:nvPr/>
          </p:nvSpPr>
          <p:spPr bwMode="auto">
            <a:xfrm>
              <a:off x="2092" y="890"/>
              <a:ext cx="42" cy="5"/>
            </a:xfrm>
            <a:custGeom>
              <a:avLst/>
              <a:gdLst>
                <a:gd name="T0" fmla="*/ 0 w 168"/>
                <a:gd name="T1" fmla="*/ 21 h 21"/>
                <a:gd name="T2" fmla="*/ 0 w 168"/>
                <a:gd name="T3" fmla="*/ 10 h 21"/>
                <a:gd name="T4" fmla="*/ 0 w 168"/>
                <a:gd name="T5" fmla="*/ 0 h 21"/>
                <a:gd name="T6" fmla="*/ 42 w 168"/>
                <a:gd name="T7" fmla="*/ 0 h 21"/>
                <a:gd name="T8" fmla="*/ 83 w 168"/>
                <a:gd name="T9" fmla="*/ 0 h 21"/>
                <a:gd name="T10" fmla="*/ 126 w 168"/>
                <a:gd name="T11" fmla="*/ 0 h 21"/>
                <a:gd name="T12" fmla="*/ 168 w 168"/>
                <a:gd name="T13" fmla="*/ 0 h 21"/>
                <a:gd name="T14" fmla="*/ 168 w 168"/>
                <a:gd name="T15" fmla="*/ 10 h 21"/>
                <a:gd name="T16" fmla="*/ 168 w 168"/>
                <a:gd name="T17" fmla="*/ 21 h 21"/>
                <a:gd name="T18" fmla="*/ 126 w 168"/>
                <a:gd name="T19" fmla="*/ 21 h 21"/>
                <a:gd name="T20" fmla="*/ 83 w 168"/>
                <a:gd name="T21" fmla="*/ 21 h 21"/>
                <a:gd name="T22" fmla="*/ 42 w 168"/>
                <a:gd name="T23" fmla="*/ 21 h 21"/>
                <a:gd name="T24" fmla="*/ 0 w 168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1"/>
                  </a:lnTo>
                  <a:lnTo>
                    <a:pt x="126" y="21"/>
                  </a:lnTo>
                  <a:lnTo>
                    <a:pt x="83" y="21"/>
                  </a:lnTo>
                  <a:lnTo>
                    <a:pt x="4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10" name="Freeform 218"/>
            <p:cNvSpPr>
              <a:spLocks/>
            </p:cNvSpPr>
            <p:nvPr/>
          </p:nvSpPr>
          <p:spPr bwMode="auto">
            <a:xfrm>
              <a:off x="2092" y="890"/>
              <a:ext cx="42" cy="5"/>
            </a:xfrm>
            <a:custGeom>
              <a:avLst/>
              <a:gdLst>
                <a:gd name="T0" fmla="*/ 0 w 168"/>
                <a:gd name="T1" fmla="*/ 21 h 21"/>
                <a:gd name="T2" fmla="*/ 0 w 168"/>
                <a:gd name="T3" fmla="*/ 10 h 21"/>
                <a:gd name="T4" fmla="*/ 0 w 168"/>
                <a:gd name="T5" fmla="*/ 0 h 21"/>
                <a:gd name="T6" fmla="*/ 42 w 168"/>
                <a:gd name="T7" fmla="*/ 0 h 21"/>
                <a:gd name="T8" fmla="*/ 83 w 168"/>
                <a:gd name="T9" fmla="*/ 0 h 21"/>
                <a:gd name="T10" fmla="*/ 126 w 168"/>
                <a:gd name="T11" fmla="*/ 0 h 21"/>
                <a:gd name="T12" fmla="*/ 168 w 168"/>
                <a:gd name="T13" fmla="*/ 0 h 21"/>
                <a:gd name="T14" fmla="*/ 168 w 168"/>
                <a:gd name="T15" fmla="*/ 10 h 21"/>
                <a:gd name="T16" fmla="*/ 168 w 168"/>
                <a:gd name="T17" fmla="*/ 21 h 21"/>
                <a:gd name="T18" fmla="*/ 126 w 168"/>
                <a:gd name="T19" fmla="*/ 21 h 21"/>
                <a:gd name="T20" fmla="*/ 83 w 168"/>
                <a:gd name="T21" fmla="*/ 21 h 21"/>
                <a:gd name="T22" fmla="*/ 42 w 168"/>
                <a:gd name="T23" fmla="*/ 21 h 21"/>
                <a:gd name="T24" fmla="*/ 0 w 168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1"/>
                  </a:lnTo>
                  <a:lnTo>
                    <a:pt x="126" y="21"/>
                  </a:lnTo>
                  <a:lnTo>
                    <a:pt x="83" y="21"/>
                  </a:lnTo>
                  <a:lnTo>
                    <a:pt x="42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11" name="Freeform 219"/>
            <p:cNvSpPr>
              <a:spLocks/>
            </p:cNvSpPr>
            <p:nvPr/>
          </p:nvSpPr>
          <p:spPr bwMode="auto">
            <a:xfrm>
              <a:off x="2249" y="887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2 w 169"/>
                <a:gd name="T7" fmla="*/ 0 h 20"/>
                <a:gd name="T8" fmla="*/ 84 w 169"/>
                <a:gd name="T9" fmla="*/ 0 h 20"/>
                <a:gd name="T10" fmla="*/ 126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6 w 169"/>
                <a:gd name="T19" fmla="*/ 20 h 20"/>
                <a:gd name="T20" fmla="*/ 84 w 169"/>
                <a:gd name="T21" fmla="*/ 20 h 20"/>
                <a:gd name="T22" fmla="*/ 42 w 169"/>
                <a:gd name="T23" fmla="*/ 20 h 20"/>
                <a:gd name="T24" fmla="*/ 0 w 169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6" y="20"/>
                  </a:lnTo>
                  <a:lnTo>
                    <a:pt x="84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12" name="Freeform 220"/>
            <p:cNvSpPr>
              <a:spLocks/>
            </p:cNvSpPr>
            <p:nvPr/>
          </p:nvSpPr>
          <p:spPr bwMode="auto">
            <a:xfrm>
              <a:off x="2249" y="887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2 w 169"/>
                <a:gd name="T7" fmla="*/ 0 h 20"/>
                <a:gd name="T8" fmla="*/ 84 w 169"/>
                <a:gd name="T9" fmla="*/ 0 h 20"/>
                <a:gd name="T10" fmla="*/ 126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6 w 169"/>
                <a:gd name="T19" fmla="*/ 20 h 20"/>
                <a:gd name="T20" fmla="*/ 84 w 169"/>
                <a:gd name="T21" fmla="*/ 20 h 20"/>
                <a:gd name="T22" fmla="*/ 42 w 169"/>
                <a:gd name="T23" fmla="*/ 20 h 20"/>
                <a:gd name="T24" fmla="*/ 0 w 169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6" y="20"/>
                  </a:lnTo>
                  <a:lnTo>
                    <a:pt x="84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13" name="Freeform 221"/>
            <p:cNvSpPr>
              <a:spLocks/>
            </p:cNvSpPr>
            <p:nvPr/>
          </p:nvSpPr>
          <p:spPr bwMode="auto">
            <a:xfrm>
              <a:off x="2822" y="887"/>
              <a:ext cx="47" cy="5"/>
            </a:xfrm>
            <a:custGeom>
              <a:avLst/>
              <a:gdLst>
                <a:gd name="T0" fmla="*/ 0 w 188"/>
                <a:gd name="T1" fmla="*/ 20 h 20"/>
                <a:gd name="T2" fmla="*/ 0 w 188"/>
                <a:gd name="T3" fmla="*/ 10 h 20"/>
                <a:gd name="T4" fmla="*/ 0 w 188"/>
                <a:gd name="T5" fmla="*/ 0 h 20"/>
                <a:gd name="T6" fmla="*/ 23 w 188"/>
                <a:gd name="T7" fmla="*/ 0 h 20"/>
                <a:gd name="T8" fmla="*/ 47 w 188"/>
                <a:gd name="T9" fmla="*/ 0 h 20"/>
                <a:gd name="T10" fmla="*/ 71 w 188"/>
                <a:gd name="T11" fmla="*/ 0 h 20"/>
                <a:gd name="T12" fmla="*/ 94 w 188"/>
                <a:gd name="T13" fmla="*/ 0 h 20"/>
                <a:gd name="T14" fmla="*/ 118 w 188"/>
                <a:gd name="T15" fmla="*/ 0 h 20"/>
                <a:gd name="T16" fmla="*/ 141 w 188"/>
                <a:gd name="T17" fmla="*/ 0 h 20"/>
                <a:gd name="T18" fmla="*/ 165 w 188"/>
                <a:gd name="T19" fmla="*/ 0 h 20"/>
                <a:gd name="T20" fmla="*/ 188 w 188"/>
                <a:gd name="T21" fmla="*/ 0 h 20"/>
                <a:gd name="T22" fmla="*/ 188 w 188"/>
                <a:gd name="T23" fmla="*/ 10 h 20"/>
                <a:gd name="T24" fmla="*/ 188 w 188"/>
                <a:gd name="T25" fmla="*/ 20 h 20"/>
                <a:gd name="T26" fmla="*/ 165 w 188"/>
                <a:gd name="T27" fmla="*/ 20 h 20"/>
                <a:gd name="T28" fmla="*/ 141 w 188"/>
                <a:gd name="T29" fmla="*/ 20 h 20"/>
                <a:gd name="T30" fmla="*/ 118 w 188"/>
                <a:gd name="T31" fmla="*/ 20 h 20"/>
                <a:gd name="T32" fmla="*/ 94 w 188"/>
                <a:gd name="T33" fmla="*/ 20 h 20"/>
                <a:gd name="T34" fmla="*/ 71 w 188"/>
                <a:gd name="T35" fmla="*/ 20 h 20"/>
                <a:gd name="T36" fmla="*/ 47 w 188"/>
                <a:gd name="T37" fmla="*/ 20 h 20"/>
                <a:gd name="T38" fmla="*/ 23 w 188"/>
                <a:gd name="T39" fmla="*/ 20 h 20"/>
                <a:gd name="T40" fmla="*/ 0 w 188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8" y="0"/>
                  </a:lnTo>
                  <a:lnTo>
                    <a:pt x="188" y="10"/>
                  </a:lnTo>
                  <a:lnTo>
                    <a:pt x="188" y="20"/>
                  </a:lnTo>
                  <a:lnTo>
                    <a:pt x="165" y="20"/>
                  </a:lnTo>
                  <a:lnTo>
                    <a:pt x="141" y="20"/>
                  </a:lnTo>
                  <a:lnTo>
                    <a:pt x="118" y="20"/>
                  </a:lnTo>
                  <a:lnTo>
                    <a:pt x="94" y="20"/>
                  </a:lnTo>
                  <a:lnTo>
                    <a:pt x="71" y="20"/>
                  </a:lnTo>
                  <a:lnTo>
                    <a:pt x="47" y="20"/>
                  </a:lnTo>
                  <a:lnTo>
                    <a:pt x="23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14" name="Freeform 222"/>
            <p:cNvSpPr>
              <a:spLocks/>
            </p:cNvSpPr>
            <p:nvPr/>
          </p:nvSpPr>
          <p:spPr bwMode="auto">
            <a:xfrm>
              <a:off x="2822" y="887"/>
              <a:ext cx="47" cy="5"/>
            </a:xfrm>
            <a:custGeom>
              <a:avLst/>
              <a:gdLst>
                <a:gd name="T0" fmla="*/ 0 w 188"/>
                <a:gd name="T1" fmla="*/ 20 h 20"/>
                <a:gd name="T2" fmla="*/ 0 w 188"/>
                <a:gd name="T3" fmla="*/ 10 h 20"/>
                <a:gd name="T4" fmla="*/ 0 w 188"/>
                <a:gd name="T5" fmla="*/ 0 h 20"/>
                <a:gd name="T6" fmla="*/ 23 w 188"/>
                <a:gd name="T7" fmla="*/ 0 h 20"/>
                <a:gd name="T8" fmla="*/ 47 w 188"/>
                <a:gd name="T9" fmla="*/ 0 h 20"/>
                <a:gd name="T10" fmla="*/ 71 w 188"/>
                <a:gd name="T11" fmla="*/ 0 h 20"/>
                <a:gd name="T12" fmla="*/ 94 w 188"/>
                <a:gd name="T13" fmla="*/ 0 h 20"/>
                <a:gd name="T14" fmla="*/ 118 w 188"/>
                <a:gd name="T15" fmla="*/ 0 h 20"/>
                <a:gd name="T16" fmla="*/ 141 w 188"/>
                <a:gd name="T17" fmla="*/ 0 h 20"/>
                <a:gd name="T18" fmla="*/ 165 w 188"/>
                <a:gd name="T19" fmla="*/ 0 h 20"/>
                <a:gd name="T20" fmla="*/ 188 w 188"/>
                <a:gd name="T21" fmla="*/ 0 h 20"/>
                <a:gd name="T22" fmla="*/ 188 w 188"/>
                <a:gd name="T23" fmla="*/ 10 h 20"/>
                <a:gd name="T24" fmla="*/ 188 w 188"/>
                <a:gd name="T25" fmla="*/ 20 h 20"/>
                <a:gd name="T26" fmla="*/ 165 w 188"/>
                <a:gd name="T27" fmla="*/ 20 h 20"/>
                <a:gd name="T28" fmla="*/ 141 w 188"/>
                <a:gd name="T29" fmla="*/ 20 h 20"/>
                <a:gd name="T30" fmla="*/ 118 w 188"/>
                <a:gd name="T31" fmla="*/ 20 h 20"/>
                <a:gd name="T32" fmla="*/ 94 w 188"/>
                <a:gd name="T33" fmla="*/ 20 h 20"/>
                <a:gd name="T34" fmla="*/ 71 w 188"/>
                <a:gd name="T35" fmla="*/ 20 h 20"/>
                <a:gd name="T36" fmla="*/ 47 w 188"/>
                <a:gd name="T37" fmla="*/ 20 h 20"/>
                <a:gd name="T38" fmla="*/ 23 w 188"/>
                <a:gd name="T39" fmla="*/ 20 h 20"/>
                <a:gd name="T40" fmla="*/ 0 w 188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8" y="0"/>
                  </a:lnTo>
                  <a:lnTo>
                    <a:pt x="188" y="10"/>
                  </a:lnTo>
                  <a:lnTo>
                    <a:pt x="188" y="20"/>
                  </a:lnTo>
                  <a:lnTo>
                    <a:pt x="165" y="20"/>
                  </a:lnTo>
                  <a:lnTo>
                    <a:pt x="141" y="20"/>
                  </a:lnTo>
                  <a:lnTo>
                    <a:pt x="118" y="20"/>
                  </a:lnTo>
                  <a:lnTo>
                    <a:pt x="94" y="20"/>
                  </a:lnTo>
                  <a:lnTo>
                    <a:pt x="71" y="20"/>
                  </a:lnTo>
                  <a:lnTo>
                    <a:pt x="47" y="20"/>
                  </a:lnTo>
                  <a:lnTo>
                    <a:pt x="23" y="20"/>
                  </a:lnTo>
                  <a:lnTo>
                    <a:pt x="0" y="2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15" name="Freeform 223"/>
            <p:cNvSpPr>
              <a:spLocks/>
            </p:cNvSpPr>
            <p:nvPr/>
          </p:nvSpPr>
          <p:spPr bwMode="auto">
            <a:xfrm>
              <a:off x="3158" y="887"/>
              <a:ext cx="50" cy="5"/>
            </a:xfrm>
            <a:custGeom>
              <a:avLst/>
              <a:gdLst>
                <a:gd name="T0" fmla="*/ 0 w 201"/>
                <a:gd name="T1" fmla="*/ 20 h 20"/>
                <a:gd name="T2" fmla="*/ 0 w 201"/>
                <a:gd name="T3" fmla="*/ 10 h 20"/>
                <a:gd name="T4" fmla="*/ 0 w 201"/>
                <a:gd name="T5" fmla="*/ 0 h 20"/>
                <a:gd name="T6" fmla="*/ 25 w 201"/>
                <a:gd name="T7" fmla="*/ 0 h 20"/>
                <a:gd name="T8" fmla="*/ 49 w 201"/>
                <a:gd name="T9" fmla="*/ 0 h 20"/>
                <a:gd name="T10" fmla="*/ 75 w 201"/>
                <a:gd name="T11" fmla="*/ 0 h 20"/>
                <a:gd name="T12" fmla="*/ 100 w 201"/>
                <a:gd name="T13" fmla="*/ 0 h 20"/>
                <a:gd name="T14" fmla="*/ 125 w 201"/>
                <a:gd name="T15" fmla="*/ 0 h 20"/>
                <a:gd name="T16" fmla="*/ 150 w 201"/>
                <a:gd name="T17" fmla="*/ 0 h 20"/>
                <a:gd name="T18" fmla="*/ 175 w 201"/>
                <a:gd name="T19" fmla="*/ 0 h 20"/>
                <a:gd name="T20" fmla="*/ 201 w 201"/>
                <a:gd name="T21" fmla="*/ 0 h 20"/>
                <a:gd name="T22" fmla="*/ 201 w 201"/>
                <a:gd name="T23" fmla="*/ 10 h 20"/>
                <a:gd name="T24" fmla="*/ 201 w 201"/>
                <a:gd name="T25" fmla="*/ 20 h 20"/>
                <a:gd name="T26" fmla="*/ 176 w 201"/>
                <a:gd name="T27" fmla="*/ 20 h 20"/>
                <a:gd name="T28" fmla="*/ 150 w 201"/>
                <a:gd name="T29" fmla="*/ 20 h 20"/>
                <a:gd name="T30" fmla="*/ 126 w 201"/>
                <a:gd name="T31" fmla="*/ 20 h 20"/>
                <a:gd name="T32" fmla="*/ 101 w 201"/>
                <a:gd name="T33" fmla="*/ 20 h 20"/>
                <a:gd name="T34" fmla="*/ 76 w 201"/>
                <a:gd name="T35" fmla="*/ 20 h 20"/>
                <a:gd name="T36" fmla="*/ 50 w 201"/>
                <a:gd name="T37" fmla="*/ 20 h 20"/>
                <a:gd name="T38" fmla="*/ 26 w 201"/>
                <a:gd name="T39" fmla="*/ 20 h 20"/>
                <a:gd name="T40" fmla="*/ 0 w 201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1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9" y="0"/>
                  </a:lnTo>
                  <a:lnTo>
                    <a:pt x="75" y="0"/>
                  </a:lnTo>
                  <a:lnTo>
                    <a:pt x="100" y="0"/>
                  </a:lnTo>
                  <a:lnTo>
                    <a:pt x="125" y="0"/>
                  </a:lnTo>
                  <a:lnTo>
                    <a:pt x="150" y="0"/>
                  </a:lnTo>
                  <a:lnTo>
                    <a:pt x="175" y="0"/>
                  </a:lnTo>
                  <a:lnTo>
                    <a:pt x="201" y="0"/>
                  </a:lnTo>
                  <a:lnTo>
                    <a:pt x="201" y="10"/>
                  </a:lnTo>
                  <a:lnTo>
                    <a:pt x="201" y="20"/>
                  </a:lnTo>
                  <a:lnTo>
                    <a:pt x="176" y="20"/>
                  </a:lnTo>
                  <a:lnTo>
                    <a:pt x="150" y="20"/>
                  </a:lnTo>
                  <a:lnTo>
                    <a:pt x="126" y="20"/>
                  </a:lnTo>
                  <a:lnTo>
                    <a:pt x="101" y="20"/>
                  </a:lnTo>
                  <a:lnTo>
                    <a:pt x="76" y="20"/>
                  </a:lnTo>
                  <a:lnTo>
                    <a:pt x="50" y="20"/>
                  </a:lnTo>
                  <a:lnTo>
                    <a:pt x="26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16" name="Freeform 224"/>
            <p:cNvSpPr>
              <a:spLocks/>
            </p:cNvSpPr>
            <p:nvPr/>
          </p:nvSpPr>
          <p:spPr bwMode="auto">
            <a:xfrm>
              <a:off x="3158" y="887"/>
              <a:ext cx="50" cy="5"/>
            </a:xfrm>
            <a:custGeom>
              <a:avLst/>
              <a:gdLst>
                <a:gd name="T0" fmla="*/ 0 w 201"/>
                <a:gd name="T1" fmla="*/ 20 h 20"/>
                <a:gd name="T2" fmla="*/ 0 w 201"/>
                <a:gd name="T3" fmla="*/ 10 h 20"/>
                <a:gd name="T4" fmla="*/ 0 w 201"/>
                <a:gd name="T5" fmla="*/ 0 h 20"/>
                <a:gd name="T6" fmla="*/ 25 w 201"/>
                <a:gd name="T7" fmla="*/ 0 h 20"/>
                <a:gd name="T8" fmla="*/ 49 w 201"/>
                <a:gd name="T9" fmla="*/ 0 h 20"/>
                <a:gd name="T10" fmla="*/ 75 w 201"/>
                <a:gd name="T11" fmla="*/ 0 h 20"/>
                <a:gd name="T12" fmla="*/ 100 w 201"/>
                <a:gd name="T13" fmla="*/ 0 h 20"/>
                <a:gd name="T14" fmla="*/ 125 w 201"/>
                <a:gd name="T15" fmla="*/ 0 h 20"/>
                <a:gd name="T16" fmla="*/ 150 w 201"/>
                <a:gd name="T17" fmla="*/ 0 h 20"/>
                <a:gd name="T18" fmla="*/ 175 w 201"/>
                <a:gd name="T19" fmla="*/ 0 h 20"/>
                <a:gd name="T20" fmla="*/ 201 w 201"/>
                <a:gd name="T21" fmla="*/ 0 h 20"/>
                <a:gd name="T22" fmla="*/ 201 w 201"/>
                <a:gd name="T23" fmla="*/ 10 h 20"/>
                <a:gd name="T24" fmla="*/ 201 w 201"/>
                <a:gd name="T25" fmla="*/ 20 h 20"/>
                <a:gd name="T26" fmla="*/ 176 w 201"/>
                <a:gd name="T27" fmla="*/ 20 h 20"/>
                <a:gd name="T28" fmla="*/ 150 w 201"/>
                <a:gd name="T29" fmla="*/ 20 h 20"/>
                <a:gd name="T30" fmla="*/ 126 w 201"/>
                <a:gd name="T31" fmla="*/ 20 h 20"/>
                <a:gd name="T32" fmla="*/ 101 w 201"/>
                <a:gd name="T33" fmla="*/ 20 h 20"/>
                <a:gd name="T34" fmla="*/ 76 w 201"/>
                <a:gd name="T35" fmla="*/ 20 h 20"/>
                <a:gd name="T36" fmla="*/ 50 w 201"/>
                <a:gd name="T37" fmla="*/ 20 h 20"/>
                <a:gd name="T38" fmla="*/ 26 w 201"/>
                <a:gd name="T39" fmla="*/ 20 h 20"/>
                <a:gd name="T40" fmla="*/ 0 w 201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1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9" y="0"/>
                  </a:lnTo>
                  <a:lnTo>
                    <a:pt x="75" y="0"/>
                  </a:lnTo>
                  <a:lnTo>
                    <a:pt x="100" y="0"/>
                  </a:lnTo>
                  <a:lnTo>
                    <a:pt x="125" y="0"/>
                  </a:lnTo>
                  <a:lnTo>
                    <a:pt x="150" y="0"/>
                  </a:lnTo>
                  <a:lnTo>
                    <a:pt x="175" y="0"/>
                  </a:lnTo>
                  <a:lnTo>
                    <a:pt x="201" y="0"/>
                  </a:lnTo>
                  <a:lnTo>
                    <a:pt x="201" y="10"/>
                  </a:lnTo>
                  <a:lnTo>
                    <a:pt x="201" y="20"/>
                  </a:lnTo>
                  <a:lnTo>
                    <a:pt x="176" y="20"/>
                  </a:lnTo>
                  <a:lnTo>
                    <a:pt x="150" y="20"/>
                  </a:lnTo>
                  <a:lnTo>
                    <a:pt x="126" y="20"/>
                  </a:lnTo>
                  <a:lnTo>
                    <a:pt x="101" y="20"/>
                  </a:lnTo>
                  <a:lnTo>
                    <a:pt x="76" y="20"/>
                  </a:lnTo>
                  <a:lnTo>
                    <a:pt x="50" y="20"/>
                  </a:lnTo>
                  <a:lnTo>
                    <a:pt x="26" y="20"/>
                  </a:lnTo>
                  <a:lnTo>
                    <a:pt x="0" y="2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17" name="Freeform 225"/>
            <p:cNvSpPr>
              <a:spLocks/>
            </p:cNvSpPr>
            <p:nvPr/>
          </p:nvSpPr>
          <p:spPr bwMode="auto">
            <a:xfrm>
              <a:off x="3744" y="887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3 w 169"/>
                <a:gd name="T7" fmla="*/ 0 h 20"/>
                <a:gd name="T8" fmla="*/ 85 w 169"/>
                <a:gd name="T9" fmla="*/ 0 h 20"/>
                <a:gd name="T10" fmla="*/ 127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7 w 169"/>
                <a:gd name="T19" fmla="*/ 20 h 20"/>
                <a:gd name="T20" fmla="*/ 85 w 169"/>
                <a:gd name="T21" fmla="*/ 20 h 20"/>
                <a:gd name="T22" fmla="*/ 43 w 169"/>
                <a:gd name="T23" fmla="*/ 20 h 20"/>
                <a:gd name="T24" fmla="*/ 0 w 169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85" y="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7" y="20"/>
                  </a:lnTo>
                  <a:lnTo>
                    <a:pt x="85" y="20"/>
                  </a:lnTo>
                  <a:lnTo>
                    <a:pt x="43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18" name="Freeform 226"/>
            <p:cNvSpPr>
              <a:spLocks/>
            </p:cNvSpPr>
            <p:nvPr/>
          </p:nvSpPr>
          <p:spPr bwMode="auto">
            <a:xfrm>
              <a:off x="3744" y="887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3 w 169"/>
                <a:gd name="T7" fmla="*/ 0 h 20"/>
                <a:gd name="T8" fmla="*/ 85 w 169"/>
                <a:gd name="T9" fmla="*/ 0 h 20"/>
                <a:gd name="T10" fmla="*/ 127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7 w 169"/>
                <a:gd name="T19" fmla="*/ 20 h 20"/>
                <a:gd name="T20" fmla="*/ 85 w 169"/>
                <a:gd name="T21" fmla="*/ 20 h 20"/>
                <a:gd name="T22" fmla="*/ 43 w 169"/>
                <a:gd name="T23" fmla="*/ 20 h 20"/>
                <a:gd name="T24" fmla="*/ 0 w 169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85" y="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7" y="20"/>
                  </a:lnTo>
                  <a:lnTo>
                    <a:pt x="85" y="20"/>
                  </a:lnTo>
                  <a:lnTo>
                    <a:pt x="43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19" name="Freeform 227"/>
            <p:cNvSpPr>
              <a:spLocks/>
            </p:cNvSpPr>
            <p:nvPr/>
          </p:nvSpPr>
          <p:spPr bwMode="auto">
            <a:xfrm>
              <a:off x="3319" y="884"/>
              <a:ext cx="49" cy="6"/>
            </a:xfrm>
            <a:custGeom>
              <a:avLst/>
              <a:gdLst>
                <a:gd name="T0" fmla="*/ 0 w 199"/>
                <a:gd name="T1" fmla="*/ 21 h 21"/>
                <a:gd name="T2" fmla="*/ 0 w 199"/>
                <a:gd name="T3" fmla="*/ 10 h 21"/>
                <a:gd name="T4" fmla="*/ 0 w 199"/>
                <a:gd name="T5" fmla="*/ 0 h 21"/>
                <a:gd name="T6" fmla="*/ 25 w 199"/>
                <a:gd name="T7" fmla="*/ 0 h 21"/>
                <a:gd name="T8" fmla="*/ 50 w 199"/>
                <a:gd name="T9" fmla="*/ 0 h 21"/>
                <a:gd name="T10" fmla="*/ 74 w 199"/>
                <a:gd name="T11" fmla="*/ 0 h 21"/>
                <a:gd name="T12" fmla="*/ 99 w 199"/>
                <a:gd name="T13" fmla="*/ 0 h 21"/>
                <a:gd name="T14" fmla="*/ 124 w 199"/>
                <a:gd name="T15" fmla="*/ 0 h 21"/>
                <a:gd name="T16" fmla="*/ 148 w 199"/>
                <a:gd name="T17" fmla="*/ 0 h 21"/>
                <a:gd name="T18" fmla="*/ 173 w 199"/>
                <a:gd name="T19" fmla="*/ 0 h 21"/>
                <a:gd name="T20" fmla="*/ 199 w 199"/>
                <a:gd name="T21" fmla="*/ 0 h 21"/>
                <a:gd name="T22" fmla="*/ 199 w 199"/>
                <a:gd name="T23" fmla="*/ 10 h 21"/>
                <a:gd name="T24" fmla="*/ 199 w 199"/>
                <a:gd name="T25" fmla="*/ 21 h 21"/>
                <a:gd name="T26" fmla="*/ 174 w 199"/>
                <a:gd name="T27" fmla="*/ 21 h 21"/>
                <a:gd name="T28" fmla="*/ 150 w 199"/>
                <a:gd name="T29" fmla="*/ 21 h 21"/>
                <a:gd name="T30" fmla="*/ 125 w 199"/>
                <a:gd name="T31" fmla="*/ 21 h 21"/>
                <a:gd name="T32" fmla="*/ 100 w 199"/>
                <a:gd name="T33" fmla="*/ 21 h 21"/>
                <a:gd name="T34" fmla="*/ 74 w 199"/>
                <a:gd name="T35" fmla="*/ 21 h 21"/>
                <a:gd name="T36" fmla="*/ 50 w 199"/>
                <a:gd name="T37" fmla="*/ 21 h 21"/>
                <a:gd name="T38" fmla="*/ 25 w 199"/>
                <a:gd name="T39" fmla="*/ 21 h 21"/>
                <a:gd name="T40" fmla="*/ 0 w 199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24" y="0"/>
                  </a:lnTo>
                  <a:lnTo>
                    <a:pt x="148" y="0"/>
                  </a:lnTo>
                  <a:lnTo>
                    <a:pt x="173" y="0"/>
                  </a:lnTo>
                  <a:lnTo>
                    <a:pt x="199" y="0"/>
                  </a:lnTo>
                  <a:lnTo>
                    <a:pt x="199" y="10"/>
                  </a:lnTo>
                  <a:lnTo>
                    <a:pt x="199" y="21"/>
                  </a:lnTo>
                  <a:lnTo>
                    <a:pt x="174" y="21"/>
                  </a:lnTo>
                  <a:lnTo>
                    <a:pt x="150" y="21"/>
                  </a:lnTo>
                  <a:lnTo>
                    <a:pt x="125" y="21"/>
                  </a:lnTo>
                  <a:lnTo>
                    <a:pt x="100" y="21"/>
                  </a:lnTo>
                  <a:lnTo>
                    <a:pt x="74" y="21"/>
                  </a:lnTo>
                  <a:lnTo>
                    <a:pt x="50" y="21"/>
                  </a:lnTo>
                  <a:lnTo>
                    <a:pt x="25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20" name="Freeform 228"/>
            <p:cNvSpPr>
              <a:spLocks/>
            </p:cNvSpPr>
            <p:nvPr/>
          </p:nvSpPr>
          <p:spPr bwMode="auto">
            <a:xfrm>
              <a:off x="3319" y="884"/>
              <a:ext cx="49" cy="6"/>
            </a:xfrm>
            <a:custGeom>
              <a:avLst/>
              <a:gdLst>
                <a:gd name="T0" fmla="*/ 0 w 199"/>
                <a:gd name="T1" fmla="*/ 21 h 21"/>
                <a:gd name="T2" fmla="*/ 0 w 199"/>
                <a:gd name="T3" fmla="*/ 10 h 21"/>
                <a:gd name="T4" fmla="*/ 0 w 199"/>
                <a:gd name="T5" fmla="*/ 0 h 21"/>
                <a:gd name="T6" fmla="*/ 25 w 199"/>
                <a:gd name="T7" fmla="*/ 0 h 21"/>
                <a:gd name="T8" fmla="*/ 50 w 199"/>
                <a:gd name="T9" fmla="*/ 0 h 21"/>
                <a:gd name="T10" fmla="*/ 74 w 199"/>
                <a:gd name="T11" fmla="*/ 0 h 21"/>
                <a:gd name="T12" fmla="*/ 99 w 199"/>
                <a:gd name="T13" fmla="*/ 0 h 21"/>
                <a:gd name="T14" fmla="*/ 124 w 199"/>
                <a:gd name="T15" fmla="*/ 0 h 21"/>
                <a:gd name="T16" fmla="*/ 148 w 199"/>
                <a:gd name="T17" fmla="*/ 0 h 21"/>
                <a:gd name="T18" fmla="*/ 173 w 199"/>
                <a:gd name="T19" fmla="*/ 0 h 21"/>
                <a:gd name="T20" fmla="*/ 199 w 199"/>
                <a:gd name="T21" fmla="*/ 0 h 21"/>
                <a:gd name="T22" fmla="*/ 199 w 199"/>
                <a:gd name="T23" fmla="*/ 10 h 21"/>
                <a:gd name="T24" fmla="*/ 199 w 199"/>
                <a:gd name="T25" fmla="*/ 21 h 21"/>
                <a:gd name="T26" fmla="*/ 174 w 199"/>
                <a:gd name="T27" fmla="*/ 21 h 21"/>
                <a:gd name="T28" fmla="*/ 150 w 199"/>
                <a:gd name="T29" fmla="*/ 21 h 21"/>
                <a:gd name="T30" fmla="*/ 125 w 199"/>
                <a:gd name="T31" fmla="*/ 21 h 21"/>
                <a:gd name="T32" fmla="*/ 100 w 199"/>
                <a:gd name="T33" fmla="*/ 21 h 21"/>
                <a:gd name="T34" fmla="*/ 74 w 199"/>
                <a:gd name="T35" fmla="*/ 21 h 21"/>
                <a:gd name="T36" fmla="*/ 50 w 199"/>
                <a:gd name="T37" fmla="*/ 21 h 21"/>
                <a:gd name="T38" fmla="*/ 25 w 199"/>
                <a:gd name="T39" fmla="*/ 21 h 21"/>
                <a:gd name="T40" fmla="*/ 0 w 199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24" y="0"/>
                  </a:lnTo>
                  <a:lnTo>
                    <a:pt x="148" y="0"/>
                  </a:lnTo>
                  <a:lnTo>
                    <a:pt x="173" y="0"/>
                  </a:lnTo>
                  <a:lnTo>
                    <a:pt x="199" y="0"/>
                  </a:lnTo>
                  <a:lnTo>
                    <a:pt x="199" y="10"/>
                  </a:lnTo>
                  <a:lnTo>
                    <a:pt x="199" y="21"/>
                  </a:lnTo>
                  <a:lnTo>
                    <a:pt x="174" y="21"/>
                  </a:lnTo>
                  <a:lnTo>
                    <a:pt x="150" y="21"/>
                  </a:lnTo>
                  <a:lnTo>
                    <a:pt x="125" y="21"/>
                  </a:lnTo>
                  <a:lnTo>
                    <a:pt x="100" y="21"/>
                  </a:lnTo>
                  <a:lnTo>
                    <a:pt x="74" y="21"/>
                  </a:lnTo>
                  <a:lnTo>
                    <a:pt x="50" y="21"/>
                  </a:lnTo>
                  <a:lnTo>
                    <a:pt x="25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21" name="Freeform 229"/>
            <p:cNvSpPr>
              <a:spLocks/>
            </p:cNvSpPr>
            <p:nvPr/>
          </p:nvSpPr>
          <p:spPr bwMode="auto">
            <a:xfrm>
              <a:off x="3387" y="554"/>
              <a:ext cx="271" cy="333"/>
            </a:xfrm>
            <a:custGeom>
              <a:avLst/>
              <a:gdLst>
                <a:gd name="T0" fmla="*/ 88 w 1085"/>
                <a:gd name="T1" fmla="*/ 1209 h 1334"/>
                <a:gd name="T2" fmla="*/ 81 w 1085"/>
                <a:gd name="T3" fmla="*/ 1025 h 1334"/>
                <a:gd name="T4" fmla="*/ 77 w 1085"/>
                <a:gd name="T5" fmla="*/ 841 h 1334"/>
                <a:gd name="T6" fmla="*/ 52 w 1085"/>
                <a:gd name="T7" fmla="*/ 764 h 1334"/>
                <a:gd name="T8" fmla="*/ 23 w 1085"/>
                <a:gd name="T9" fmla="*/ 637 h 1334"/>
                <a:gd name="T10" fmla="*/ 5 w 1085"/>
                <a:gd name="T11" fmla="*/ 486 h 1334"/>
                <a:gd name="T12" fmla="*/ 0 w 1085"/>
                <a:gd name="T13" fmla="*/ 337 h 1334"/>
                <a:gd name="T14" fmla="*/ 1 w 1085"/>
                <a:gd name="T15" fmla="*/ 187 h 1334"/>
                <a:gd name="T16" fmla="*/ 6 w 1085"/>
                <a:gd name="T17" fmla="*/ 33 h 1334"/>
                <a:gd name="T18" fmla="*/ 173 w 1085"/>
                <a:gd name="T19" fmla="*/ 16 h 1334"/>
                <a:gd name="T20" fmla="*/ 345 w 1085"/>
                <a:gd name="T21" fmla="*/ 6 h 1334"/>
                <a:gd name="T22" fmla="*/ 519 w 1085"/>
                <a:gd name="T23" fmla="*/ 0 h 1334"/>
                <a:gd name="T24" fmla="*/ 692 w 1085"/>
                <a:gd name="T25" fmla="*/ 0 h 1334"/>
                <a:gd name="T26" fmla="*/ 865 w 1085"/>
                <a:gd name="T27" fmla="*/ 3 h 1334"/>
                <a:gd name="T28" fmla="*/ 940 w 1085"/>
                <a:gd name="T29" fmla="*/ 10 h 1334"/>
                <a:gd name="T30" fmla="*/ 978 w 1085"/>
                <a:gd name="T31" fmla="*/ 17 h 1334"/>
                <a:gd name="T32" fmla="*/ 1039 w 1085"/>
                <a:gd name="T33" fmla="*/ 25 h 1334"/>
                <a:gd name="T34" fmla="*/ 1075 w 1085"/>
                <a:gd name="T35" fmla="*/ 95 h 1334"/>
                <a:gd name="T36" fmla="*/ 1075 w 1085"/>
                <a:gd name="T37" fmla="*/ 246 h 1334"/>
                <a:gd name="T38" fmla="*/ 1082 w 1085"/>
                <a:gd name="T39" fmla="*/ 458 h 1334"/>
                <a:gd name="T40" fmla="*/ 1073 w 1085"/>
                <a:gd name="T41" fmla="*/ 632 h 1334"/>
                <a:gd name="T42" fmla="*/ 1059 w 1085"/>
                <a:gd name="T43" fmla="*/ 675 h 1334"/>
                <a:gd name="T44" fmla="*/ 1037 w 1085"/>
                <a:gd name="T45" fmla="*/ 711 h 1334"/>
                <a:gd name="T46" fmla="*/ 1002 w 1085"/>
                <a:gd name="T47" fmla="*/ 739 h 1334"/>
                <a:gd name="T48" fmla="*/ 954 w 1085"/>
                <a:gd name="T49" fmla="*/ 757 h 1334"/>
                <a:gd name="T50" fmla="*/ 919 w 1085"/>
                <a:gd name="T51" fmla="*/ 834 h 1334"/>
                <a:gd name="T52" fmla="*/ 894 w 1085"/>
                <a:gd name="T53" fmla="*/ 911 h 1334"/>
                <a:gd name="T54" fmla="*/ 870 w 1085"/>
                <a:gd name="T55" fmla="*/ 1015 h 1334"/>
                <a:gd name="T56" fmla="*/ 838 w 1085"/>
                <a:gd name="T57" fmla="*/ 1187 h 1334"/>
                <a:gd name="T58" fmla="*/ 796 w 1085"/>
                <a:gd name="T59" fmla="*/ 1131 h 1334"/>
                <a:gd name="T60" fmla="*/ 765 w 1085"/>
                <a:gd name="T61" fmla="*/ 958 h 1334"/>
                <a:gd name="T62" fmla="*/ 741 w 1085"/>
                <a:gd name="T63" fmla="*/ 875 h 1334"/>
                <a:gd name="T64" fmla="*/ 710 w 1085"/>
                <a:gd name="T65" fmla="*/ 799 h 1334"/>
                <a:gd name="T66" fmla="*/ 665 w 1085"/>
                <a:gd name="T67" fmla="*/ 740 h 1334"/>
                <a:gd name="T68" fmla="*/ 613 w 1085"/>
                <a:gd name="T69" fmla="*/ 721 h 1334"/>
                <a:gd name="T70" fmla="*/ 570 w 1085"/>
                <a:gd name="T71" fmla="*/ 727 h 1334"/>
                <a:gd name="T72" fmla="*/ 531 w 1085"/>
                <a:gd name="T73" fmla="*/ 754 h 1334"/>
                <a:gd name="T74" fmla="*/ 498 w 1085"/>
                <a:gd name="T75" fmla="*/ 797 h 1334"/>
                <a:gd name="T76" fmla="*/ 471 w 1085"/>
                <a:gd name="T77" fmla="*/ 852 h 1334"/>
                <a:gd name="T78" fmla="*/ 447 w 1085"/>
                <a:gd name="T79" fmla="*/ 915 h 1334"/>
                <a:gd name="T80" fmla="*/ 417 w 1085"/>
                <a:gd name="T81" fmla="*/ 1023 h 1334"/>
                <a:gd name="T82" fmla="*/ 375 w 1085"/>
                <a:gd name="T83" fmla="*/ 1156 h 1334"/>
                <a:gd name="T84" fmla="*/ 365 w 1085"/>
                <a:gd name="T85" fmla="*/ 1177 h 1334"/>
                <a:gd name="T86" fmla="*/ 330 w 1085"/>
                <a:gd name="T87" fmla="*/ 1177 h 1334"/>
                <a:gd name="T88" fmla="*/ 310 w 1085"/>
                <a:gd name="T89" fmla="*/ 1158 h 1334"/>
                <a:gd name="T90" fmla="*/ 299 w 1085"/>
                <a:gd name="T91" fmla="*/ 1110 h 1334"/>
                <a:gd name="T92" fmla="*/ 296 w 1085"/>
                <a:gd name="T93" fmla="*/ 1021 h 1334"/>
                <a:gd name="T94" fmla="*/ 298 w 1085"/>
                <a:gd name="T95" fmla="*/ 922 h 1334"/>
                <a:gd name="T96" fmla="*/ 294 w 1085"/>
                <a:gd name="T97" fmla="*/ 821 h 1334"/>
                <a:gd name="T98" fmla="*/ 288 w 1085"/>
                <a:gd name="T99" fmla="*/ 773 h 1334"/>
                <a:gd name="T100" fmla="*/ 275 w 1085"/>
                <a:gd name="T101" fmla="*/ 728 h 1334"/>
                <a:gd name="T102" fmla="*/ 238 w 1085"/>
                <a:gd name="T103" fmla="*/ 702 h 1334"/>
                <a:gd name="T104" fmla="*/ 182 w 1085"/>
                <a:gd name="T105" fmla="*/ 721 h 1334"/>
                <a:gd name="T106" fmla="*/ 146 w 1085"/>
                <a:gd name="T107" fmla="*/ 758 h 1334"/>
                <a:gd name="T108" fmla="*/ 127 w 1085"/>
                <a:gd name="T109" fmla="*/ 812 h 1334"/>
                <a:gd name="T110" fmla="*/ 119 w 1085"/>
                <a:gd name="T111" fmla="*/ 878 h 1334"/>
                <a:gd name="T112" fmla="*/ 120 w 1085"/>
                <a:gd name="T113" fmla="*/ 951 h 1334"/>
                <a:gd name="T114" fmla="*/ 131 w 1085"/>
                <a:gd name="T115" fmla="*/ 1110 h 1334"/>
                <a:gd name="T116" fmla="*/ 129 w 1085"/>
                <a:gd name="T117" fmla="*/ 1211 h 1334"/>
                <a:gd name="T118" fmla="*/ 118 w 1085"/>
                <a:gd name="T119" fmla="*/ 1278 h 1334"/>
                <a:gd name="T120" fmla="*/ 91 w 1085"/>
                <a:gd name="T12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5" h="1334">
                  <a:moveTo>
                    <a:pt x="91" y="1334"/>
                  </a:moveTo>
                  <a:lnTo>
                    <a:pt x="90" y="1272"/>
                  </a:lnTo>
                  <a:lnTo>
                    <a:pt x="88" y="1209"/>
                  </a:lnTo>
                  <a:lnTo>
                    <a:pt x="86" y="1149"/>
                  </a:lnTo>
                  <a:lnTo>
                    <a:pt x="83" y="1087"/>
                  </a:lnTo>
                  <a:lnTo>
                    <a:pt x="81" y="1025"/>
                  </a:lnTo>
                  <a:lnTo>
                    <a:pt x="80" y="964"/>
                  </a:lnTo>
                  <a:lnTo>
                    <a:pt x="78" y="902"/>
                  </a:lnTo>
                  <a:lnTo>
                    <a:pt x="77" y="841"/>
                  </a:lnTo>
                  <a:lnTo>
                    <a:pt x="68" y="815"/>
                  </a:lnTo>
                  <a:lnTo>
                    <a:pt x="59" y="790"/>
                  </a:lnTo>
                  <a:lnTo>
                    <a:pt x="52" y="764"/>
                  </a:lnTo>
                  <a:lnTo>
                    <a:pt x="44" y="738"/>
                  </a:lnTo>
                  <a:lnTo>
                    <a:pt x="33" y="687"/>
                  </a:lnTo>
                  <a:lnTo>
                    <a:pt x="23" y="637"/>
                  </a:lnTo>
                  <a:lnTo>
                    <a:pt x="15" y="586"/>
                  </a:lnTo>
                  <a:lnTo>
                    <a:pt x="9" y="537"/>
                  </a:lnTo>
                  <a:lnTo>
                    <a:pt x="5" y="486"/>
                  </a:lnTo>
                  <a:lnTo>
                    <a:pt x="3" y="437"/>
                  </a:lnTo>
                  <a:lnTo>
                    <a:pt x="0" y="386"/>
                  </a:lnTo>
                  <a:lnTo>
                    <a:pt x="0" y="337"/>
                  </a:lnTo>
                  <a:lnTo>
                    <a:pt x="0" y="287"/>
                  </a:lnTo>
                  <a:lnTo>
                    <a:pt x="0" y="237"/>
                  </a:lnTo>
                  <a:lnTo>
                    <a:pt x="1" y="187"/>
                  </a:lnTo>
                  <a:lnTo>
                    <a:pt x="4" y="135"/>
                  </a:lnTo>
                  <a:lnTo>
                    <a:pt x="5" y="84"/>
                  </a:lnTo>
                  <a:lnTo>
                    <a:pt x="6" y="33"/>
                  </a:lnTo>
                  <a:lnTo>
                    <a:pt x="61" y="26"/>
                  </a:lnTo>
                  <a:lnTo>
                    <a:pt x="117" y="22"/>
                  </a:lnTo>
                  <a:lnTo>
                    <a:pt x="173" y="16"/>
                  </a:lnTo>
                  <a:lnTo>
                    <a:pt x="230" y="13"/>
                  </a:lnTo>
                  <a:lnTo>
                    <a:pt x="288" y="9"/>
                  </a:lnTo>
                  <a:lnTo>
                    <a:pt x="345" y="6"/>
                  </a:lnTo>
                  <a:lnTo>
                    <a:pt x="403" y="4"/>
                  </a:lnTo>
                  <a:lnTo>
                    <a:pt x="461" y="1"/>
                  </a:lnTo>
                  <a:lnTo>
                    <a:pt x="519" y="0"/>
                  </a:lnTo>
                  <a:lnTo>
                    <a:pt x="576" y="0"/>
                  </a:lnTo>
                  <a:lnTo>
                    <a:pt x="635" y="0"/>
                  </a:lnTo>
                  <a:lnTo>
                    <a:pt x="692" y="0"/>
                  </a:lnTo>
                  <a:lnTo>
                    <a:pt x="750" y="0"/>
                  </a:lnTo>
                  <a:lnTo>
                    <a:pt x="808" y="1"/>
                  </a:lnTo>
                  <a:lnTo>
                    <a:pt x="865" y="3"/>
                  </a:lnTo>
                  <a:lnTo>
                    <a:pt x="922" y="5"/>
                  </a:lnTo>
                  <a:lnTo>
                    <a:pt x="931" y="8"/>
                  </a:lnTo>
                  <a:lnTo>
                    <a:pt x="940" y="10"/>
                  </a:lnTo>
                  <a:lnTo>
                    <a:pt x="949" y="13"/>
                  </a:lnTo>
                  <a:lnTo>
                    <a:pt x="959" y="15"/>
                  </a:lnTo>
                  <a:lnTo>
                    <a:pt x="978" y="17"/>
                  </a:lnTo>
                  <a:lnTo>
                    <a:pt x="998" y="19"/>
                  </a:lnTo>
                  <a:lnTo>
                    <a:pt x="1019" y="22"/>
                  </a:lnTo>
                  <a:lnTo>
                    <a:pt x="1039" y="25"/>
                  </a:lnTo>
                  <a:lnTo>
                    <a:pt x="1058" y="28"/>
                  </a:lnTo>
                  <a:lnTo>
                    <a:pt x="1076" y="35"/>
                  </a:lnTo>
                  <a:lnTo>
                    <a:pt x="1075" y="95"/>
                  </a:lnTo>
                  <a:lnTo>
                    <a:pt x="1074" y="146"/>
                  </a:lnTo>
                  <a:lnTo>
                    <a:pt x="1074" y="196"/>
                  </a:lnTo>
                  <a:lnTo>
                    <a:pt x="1075" y="246"/>
                  </a:lnTo>
                  <a:lnTo>
                    <a:pt x="1076" y="305"/>
                  </a:lnTo>
                  <a:lnTo>
                    <a:pt x="1078" y="373"/>
                  </a:lnTo>
                  <a:lnTo>
                    <a:pt x="1082" y="458"/>
                  </a:lnTo>
                  <a:lnTo>
                    <a:pt x="1085" y="565"/>
                  </a:lnTo>
                  <a:lnTo>
                    <a:pt x="1079" y="600"/>
                  </a:lnTo>
                  <a:lnTo>
                    <a:pt x="1073" y="632"/>
                  </a:lnTo>
                  <a:lnTo>
                    <a:pt x="1069" y="647"/>
                  </a:lnTo>
                  <a:lnTo>
                    <a:pt x="1065" y="662"/>
                  </a:lnTo>
                  <a:lnTo>
                    <a:pt x="1059" y="675"/>
                  </a:lnTo>
                  <a:lnTo>
                    <a:pt x="1052" y="689"/>
                  </a:lnTo>
                  <a:lnTo>
                    <a:pt x="1045" y="700"/>
                  </a:lnTo>
                  <a:lnTo>
                    <a:pt x="1037" y="711"/>
                  </a:lnTo>
                  <a:lnTo>
                    <a:pt x="1027" y="721"/>
                  </a:lnTo>
                  <a:lnTo>
                    <a:pt x="1015" y="731"/>
                  </a:lnTo>
                  <a:lnTo>
                    <a:pt x="1002" y="739"/>
                  </a:lnTo>
                  <a:lnTo>
                    <a:pt x="987" y="746"/>
                  </a:lnTo>
                  <a:lnTo>
                    <a:pt x="972" y="751"/>
                  </a:lnTo>
                  <a:lnTo>
                    <a:pt x="954" y="757"/>
                  </a:lnTo>
                  <a:lnTo>
                    <a:pt x="940" y="783"/>
                  </a:lnTo>
                  <a:lnTo>
                    <a:pt x="929" y="809"/>
                  </a:lnTo>
                  <a:lnTo>
                    <a:pt x="919" y="834"/>
                  </a:lnTo>
                  <a:lnTo>
                    <a:pt x="910" y="860"/>
                  </a:lnTo>
                  <a:lnTo>
                    <a:pt x="902" y="886"/>
                  </a:lnTo>
                  <a:lnTo>
                    <a:pt x="894" y="911"/>
                  </a:lnTo>
                  <a:lnTo>
                    <a:pt x="887" y="937"/>
                  </a:lnTo>
                  <a:lnTo>
                    <a:pt x="881" y="962"/>
                  </a:lnTo>
                  <a:lnTo>
                    <a:pt x="870" y="1015"/>
                  </a:lnTo>
                  <a:lnTo>
                    <a:pt x="860" y="1069"/>
                  </a:lnTo>
                  <a:lnTo>
                    <a:pt x="849" y="1126"/>
                  </a:lnTo>
                  <a:lnTo>
                    <a:pt x="838" y="1187"/>
                  </a:lnTo>
                  <a:lnTo>
                    <a:pt x="822" y="1187"/>
                  </a:lnTo>
                  <a:lnTo>
                    <a:pt x="806" y="1187"/>
                  </a:lnTo>
                  <a:lnTo>
                    <a:pt x="796" y="1131"/>
                  </a:lnTo>
                  <a:lnTo>
                    <a:pt x="787" y="1074"/>
                  </a:lnTo>
                  <a:lnTo>
                    <a:pt x="777" y="1015"/>
                  </a:lnTo>
                  <a:lnTo>
                    <a:pt x="765" y="958"/>
                  </a:lnTo>
                  <a:lnTo>
                    <a:pt x="758" y="930"/>
                  </a:lnTo>
                  <a:lnTo>
                    <a:pt x="750" y="902"/>
                  </a:lnTo>
                  <a:lnTo>
                    <a:pt x="741" y="875"/>
                  </a:lnTo>
                  <a:lnTo>
                    <a:pt x="732" y="848"/>
                  </a:lnTo>
                  <a:lnTo>
                    <a:pt x="721" y="823"/>
                  </a:lnTo>
                  <a:lnTo>
                    <a:pt x="710" y="799"/>
                  </a:lnTo>
                  <a:lnTo>
                    <a:pt x="698" y="776"/>
                  </a:lnTo>
                  <a:lnTo>
                    <a:pt x="683" y="754"/>
                  </a:lnTo>
                  <a:lnTo>
                    <a:pt x="665" y="740"/>
                  </a:lnTo>
                  <a:lnTo>
                    <a:pt x="647" y="731"/>
                  </a:lnTo>
                  <a:lnTo>
                    <a:pt x="630" y="724"/>
                  </a:lnTo>
                  <a:lnTo>
                    <a:pt x="613" y="721"/>
                  </a:lnTo>
                  <a:lnTo>
                    <a:pt x="599" y="720"/>
                  </a:lnTo>
                  <a:lnTo>
                    <a:pt x="583" y="722"/>
                  </a:lnTo>
                  <a:lnTo>
                    <a:pt x="570" y="727"/>
                  </a:lnTo>
                  <a:lnTo>
                    <a:pt x="556" y="733"/>
                  </a:lnTo>
                  <a:lnTo>
                    <a:pt x="544" y="742"/>
                  </a:lnTo>
                  <a:lnTo>
                    <a:pt x="531" y="754"/>
                  </a:lnTo>
                  <a:lnTo>
                    <a:pt x="519" y="767"/>
                  </a:lnTo>
                  <a:lnTo>
                    <a:pt x="509" y="782"/>
                  </a:lnTo>
                  <a:lnTo>
                    <a:pt x="498" y="797"/>
                  </a:lnTo>
                  <a:lnTo>
                    <a:pt x="489" y="815"/>
                  </a:lnTo>
                  <a:lnTo>
                    <a:pt x="479" y="833"/>
                  </a:lnTo>
                  <a:lnTo>
                    <a:pt x="471" y="852"/>
                  </a:lnTo>
                  <a:lnTo>
                    <a:pt x="462" y="874"/>
                  </a:lnTo>
                  <a:lnTo>
                    <a:pt x="454" y="894"/>
                  </a:lnTo>
                  <a:lnTo>
                    <a:pt x="447" y="915"/>
                  </a:lnTo>
                  <a:lnTo>
                    <a:pt x="440" y="938"/>
                  </a:lnTo>
                  <a:lnTo>
                    <a:pt x="427" y="980"/>
                  </a:lnTo>
                  <a:lnTo>
                    <a:pt x="417" y="1023"/>
                  </a:lnTo>
                  <a:lnTo>
                    <a:pt x="399" y="1099"/>
                  </a:lnTo>
                  <a:lnTo>
                    <a:pt x="385" y="1156"/>
                  </a:lnTo>
                  <a:lnTo>
                    <a:pt x="375" y="1156"/>
                  </a:lnTo>
                  <a:lnTo>
                    <a:pt x="365" y="1156"/>
                  </a:lnTo>
                  <a:lnTo>
                    <a:pt x="365" y="1167"/>
                  </a:lnTo>
                  <a:lnTo>
                    <a:pt x="365" y="1177"/>
                  </a:lnTo>
                  <a:lnTo>
                    <a:pt x="353" y="1177"/>
                  </a:lnTo>
                  <a:lnTo>
                    <a:pt x="342" y="1177"/>
                  </a:lnTo>
                  <a:lnTo>
                    <a:pt x="330" y="1177"/>
                  </a:lnTo>
                  <a:lnTo>
                    <a:pt x="320" y="1178"/>
                  </a:lnTo>
                  <a:lnTo>
                    <a:pt x="315" y="1169"/>
                  </a:lnTo>
                  <a:lnTo>
                    <a:pt x="310" y="1158"/>
                  </a:lnTo>
                  <a:lnTo>
                    <a:pt x="307" y="1147"/>
                  </a:lnTo>
                  <a:lnTo>
                    <a:pt x="303" y="1135"/>
                  </a:lnTo>
                  <a:lnTo>
                    <a:pt x="299" y="1110"/>
                  </a:lnTo>
                  <a:lnTo>
                    <a:pt x="297" y="1081"/>
                  </a:lnTo>
                  <a:lnTo>
                    <a:pt x="296" y="1052"/>
                  </a:lnTo>
                  <a:lnTo>
                    <a:pt x="296" y="1021"/>
                  </a:lnTo>
                  <a:lnTo>
                    <a:pt x="297" y="988"/>
                  </a:lnTo>
                  <a:lnTo>
                    <a:pt x="297" y="956"/>
                  </a:lnTo>
                  <a:lnTo>
                    <a:pt x="298" y="922"/>
                  </a:lnTo>
                  <a:lnTo>
                    <a:pt x="298" y="887"/>
                  </a:lnTo>
                  <a:lnTo>
                    <a:pt x="297" y="854"/>
                  </a:lnTo>
                  <a:lnTo>
                    <a:pt x="294" y="821"/>
                  </a:lnTo>
                  <a:lnTo>
                    <a:pt x="293" y="805"/>
                  </a:lnTo>
                  <a:lnTo>
                    <a:pt x="290" y="788"/>
                  </a:lnTo>
                  <a:lnTo>
                    <a:pt x="288" y="773"/>
                  </a:lnTo>
                  <a:lnTo>
                    <a:pt x="284" y="758"/>
                  </a:lnTo>
                  <a:lnTo>
                    <a:pt x="280" y="742"/>
                  </a:lnTo>
                  <a:lnTo>
                    <a:pt x="275" y="728"/>
                  </a:lnTo>
                  <a:lnTo>
                    <a:pt x="269" y="714"/>
                  </a:lnTo>
                  <a:lnTo>
                    <a:pt x="263" y="701"/>
                  </a:lnTo>
                  <a:lnTo>
                    <a:pt x="238" y="702"/>
                  </a:lnTo>
                  <a:lnTo>
                    <a:pt x="217" y="705"/>
                  </a:lnTo>
                  <a:lnTo>
                    <a:pt x="198" y="712"/>
                  </a:lnTo>
                  <a:lnTo>
                    <a:pt x="182" y="721"/>
                  </a:lnTo>
                  <a:lnTo>
                    <a:pt x="168" y="731"/>
                  </a:lnTo>
                  <a:lnTo>
                    <a:pt x="156" y="744"/>
                  </a:lnTo>
                  <a:lnTo>
                    <a:pt x="146" y="758"/>
                  </a:lnTo>
                  <a:lnTo>
                    <a:pt x="138" y="775"/>
                  </a:lnTo>
                  <a:lnTo>
                    <a:pt x="132" y="793"/>
                  </a:lnTo>
                  <a:lnTo>
                    <a:pt x="127" y="812"/>
                  </a:lnTo>
                  <a:lnTo>
                    <a:pt x="124" y="833"/>
                  </a:lnTo>
                  <a:lnTo>
                    <a:pt x="122" y="855"/>
                  </a:lnTo>
                  <a:lnTo>
                    <a:pt x="119" y="878"/>
                  </a:lnTo>
                  <a:lnTo>
                    <a:pt x="119" y="902"/>
                  </a:lnTo>
                  <a:lnTo>
                    <a:pt x="120" y="927"/>
                  </a:lnTo>
                  <a:lnTo>
                    <a:pt x="120" y="951"/>
                  </a:lnTo>
                  <a:lnTo>
                    <a:pt x="124" y="1004"/>
                  </a:lnTo>
                  <a:lnTo>
                    <a:pt x="128" y="1057"/>
                  </a:lnTo>
                  <a:lnTo>
                    <a:pt x="131" y="1110"/>
                  </a:lnTo>
                  <a:lnTo>
                    <a:pt x="132" y="1161"/>
                  </a:lnTo>
                  <a:lnTo>
                    <a:pt x="132" y="1186"/>
                  </a:lnTo>
                  <a:lnTo>
                    <a:pt x="129" y="1211"/>
                  </a:lnTo>
                  <a:lnTo>
                    <a:pt x="127" y="1234"/>
                  </a:lnTo>
                  <a:lnTo>
                    <a:pt x="124" y="1257"/>
                  </a:lnTo>
                  <a:lnTo>
                    <a:pt x="118" y="1278"/>
                  </a:lnTo>
                  <a:lnTo>
                    <a:pt x="111" y="1298"/>
                  </a:lnTo>
                  <a:lnTo>
                    <a:pt x="102" y="1316"/>
                  </a:lnTo>
                  <a:lnTo>
                    <a:pt x="91" y="1334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22" name="Freeform 230"/>
            <p:cNvSpPr>
              <a:spLocks/>
            </p:cNvSpPr>
            <p:nvPr/>
          </p:nvSpPr>
          <p:spPr bwMode="auto">
            <a:xfrm>
              <a:off x="3387" y="554"/>
              <a:ext cx="271" cy="333"/>
            </a:xfrm>
            <a:custGeom>
              <a:avLst/>
              <a:gdLst>
                <a:gd name="T0" fmla="*/ 88 w 1085"/>
                <a:gd name="T1" fmla="*/ 1209 h 1334"/>
                <a:gd name="T2" fmla="*/ 81 w 1085"/>
                <a:gd name="T3" fmla="*/ 1025 h 1334"/>
                <a:gd name="T4" fmla="*/ 77 w 1085"/>
                <a:gd name="T5" fmla="*/ 841 h 1334"/>
                <a:gd name="T6" fmla="*/ 52 w 1085"/>
                <a:gd name="T7" fmla="*/ 764 h 1334"/>
                <a:gd name="T8" fmla="*/ 23 w 1085"/>
                <a:gd name="T9" fmla="*/ 637 h 1334"/>
                <a:gd name="T10" fmla="*/ 5 w 1085"/>
                <a:gd name="T11" fmla="*/ 486 h 1334"/>
                <a:gd name="T12" fmla="*/ 0 w 1085"/>
                <a:gd name="T13" fmla="*/ 337 h 1334"/>
                <a:gd name="T14" fmla="*/ 1 w 1085"/>
                <a:gd name="T15" fmla="*/ 187 h 1334"/>
                <a:gd name="T16" fmla="*/ 6 w 1085"/>
                <a:gd name="T17" fmla="*/ 33 h 1334"/>
                <a:gd name="T18" fmla="*/ 173 w 1085"/>
                <a:gd name="T19" fmla="*/ 16 h 1334"/>
                <a:gd name="T20" fmla="*/ 345 w 1085"/>
                <a:gd name="T21" fmla="*/ 6 h 1334"/>
                <a:gd name="T22" fmla="*/ 519 w 1085"/>
                <a:gd name="T23" fmla="*/ 0 h 1334"/>
                <a:gd name="T24" fmla="*/ 692 w 1085"/>
                <a:gd name="T25" fmla="*/ 0 h 1334"/>
                <a:gd name="T26" fmla="*/ 865 w 1085"/>
                <a:gd name="T27" fmla="*/ 3 h 1334"/>
                <a:gd name="T28" fmla="*/ 940 w 1085"/>
                <a:gd name="T29" fmla="*/ 10 h 1334"/>
                <a:gd name="T30" fmla="*/ 978 w 1085"/>
                <a:gd name="T31" fmla="*/ 17 h 1334"/>
                <a:gd name="T32" fmla="*/ 1039 w 1085"/>
                <a:gd name="T33" fmla="*/ 25 h 1334"/>
                <a:gd name="T34" fmla="*/ 1075 w 1085"/>
                <a:gd name="T35" fmla="*/ 95 h 1334"/>
                <a:gd name="T36" fmla="*/ 1075 w 1085"/>
                <a:gd name="T37" fmla="*/ 246 h 1334"/>
                <a:gd name="T38" fmla="*/ 1082 w 1085"/>
                <a:gd name="T39" fmla="*/ 458 h 1334"/>
                <a:gd name="T40" fmla="*/ 1073 w 1085"/>
                <a:gd name="T41" fmla="*/ 632 h 1334"/>
                <a:gd name="T42" fmla="*/ 1059 w 1085"/>
                <a:gd name="T43" fmla="*/ 675 h 1334"/>
                <a:gd name="T44" fmla="*/ 1037 w 1085"/>
                <a:gd name="T45" fmla="*/ 711 h 1334"/>
                <a:gd name="T46" fmla="*/ 1002 w 1085"/>
                <a:gd name="T47" fmla="*/ 739 h 1334"/>
                <a:gd name="T48" fmla="*/ 954 w 1085"/>
                <a:gd name="T49" fmla="*/ 757 h 1334"/>
                <a:gd name="T50" fmla="*/ 919 w 1085"/>
                <a:gd name="T51" fmla="*/ 834 h 1334"/>
                <a:gd name="T52" fmla="*/ 894 w 1085"/>
                <a:gd name="T53" fmla="*/ 911 h 1334"/>
                <a:gd name="T54" fmla="*/ 870 w 1085"/>
                <a:gd name="T55" fmla="*/ 1015 h 1334"/>
                <a:gd name="T56" fmla="*/ 838 w 1085"/>
                <a:gd name="T57" fmla="*/ 1187 h 1334"/>
                <a:gd name="T58" fmla="*/ 796 w 1085"/>
                <a:gd name="T59" fmla="*/ 1131 h 1334"/>
                <a:gd name="T60" fmla="*/ 765 w 1085"/>
                <a:gd name="T61" fmla="*/ 958 h 1334"/>
                <a:gd name="T62" fmla="*/ 741 w 1085"/>
                <a:gd name="T63" fmla="*/ 875 h 1334"/>
                <a:gd name="T64" fmla="*/ 710 w 1085"/>
                <a:gd name="T65" fmla="*/ 799 h 1334"/>
                <a:gd name="T66" fmla="*/ 665 w 1085"/>
                <a:gd name="T67" fmla="*/ 740 h 1334"/>
                <a:gd name="T68" fmla="*/ 613 w 1085"/>
                <a:gd name="T69" fmla="*/ 721 h 1334"/>
                <a:gd name="T70" fmla="*/ 570 w 1085"/>
                <a:gd name="T71" fmla="*/ 727 h 1334"/>
                <a:gd name="T72" fmla="*/ 531 w 1085"/>
                <a:gd name="T73" fmla="*/ 754 h 1334"/>
                <a:gd name="T74" fmla="*/ 498 w 1085"/>
                <a:gd name="T75" fmla="*/ 797 h 1334"/>
                <a:gd name="T76" fmla="*/ 471 w 1085"/>
                <a:gd name="T77" fmla="*/ 852 h 1334"/>
                <a:gd name="T78" fmla="*/ 447 w 1085"/>
                <a:gd name="T79" fmla="*/ 915 h 1334"/>
                <a:gd name="T80" fmla="*/ 417 w 1085"/>
                <a:gd name="T81" fmla="*/ 1023 h 1334"/>
                <a:gd name="T82" fmla="*/ 375 w 1085"/>
                <a:gd name="T83" fmla="*/ 1156 h 1334"/>
                <a:gd name="T84" fmla="*/ 365 w 1085"/>
                <a:gd name="T85" fmla="*/ 1177 h 1334"/>
                <a:gd name="T86" fmla="*/ 330 w 1085"/>
                <a:gd name="T87" fmla="*/ 1177 h 1334"/>
                <a:gd name="T88" fmla="*/ 310 w 1085"/>
                <a:gd name="T89" fmla="*/ 1158 h 1334"/>
                <a:gd name="T90" fmla="*/ 299 w 1085"/>
                <a:gd name="T91" fmla="*/ 1110 h 1334"/>
                <a:gd name="T92" fmla="*/ 296 w 1085"/>
                <a:gd name="T93" fmla="*/ 1021 h 1334"/>
                <a:gd name="T94" fmla="*/ 298 w 1085"/>
                <a:gd name="T95" fmla="*/ 922 h 1334"/>
                <a:gd name="T96" fmla="*/ 294 w 1085"/>
                <a:gd name="T97" fmla="*/ 821 h 1334"/>
                <a:gd name="T98" fmla="*/ 288 w 1085"/>
                <a:gd name="T99" fmla="*/ 773 h 1334"/>
                <a:gd name="T100" fmla="*/ 275 w 1085"/>
                <a:gd name="T101" fmla="*/ 728 h 1334"/>
                <a:gd name="T102" fmla="*/ 238 w 1085"/>
                <a:gd name="T103" fmla="*/ 702 h 1334"/>
                <a:gd name="T104" fmla="*/ 182 w 1085"/>
                <a:gd name="T105" fmla="*/ 721 h 1334"/>
                <a:gd name="T106" fmla="*/ 146 w 1085"/>
                <a:gd name="T107" fmla="*/ 758 h 1334"/>
                <a:gd name="T108" fmla="*/ 127 w 1085"/>
                <a:gd name="T109" fmla="*/ 812 h 1334"/>
                <a:gd name="T110" fmla="*/ 119 w 1085"/>
                <a:gd name="T111" fmla="*/ 878 h 1334"/>
                <a:gd name="T112" fmla="*/ 120 w 1085"/>
                <a:gd name="T113" fmla="*/ 951 h 1334"/>
                <a:gd name="T114" fmla="*/ 131 w 1085"/>
                <a:gd name="T115" fmla="*/ 1110 h 1334"/>
                <a:gd name="T116" fmla="*/ 129 w 1085"/>
                <a:gd name="T117" fmla="*/ 1211 h 1334"/>
                <a:gd name="T118" fmla="*/ 118 w 1085"/>
                <a:gd name="T119" fmla="*/ 1278 h 1334"/>
                <a:gd name="T120" fmla="*/ 91 w 1085"/>
                <a:gd name="T12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5" h="1334">
                  <a:moveTo>
                    <a:pt x="91" y="1334"/>
                  </a:moveTo>
                  <a:lnTo>
                    <a:pt x="90" y="1272"/>
                  </a:lnTo>
                  <a:lnTo>
                    <a:pt x="88" y="1209"/>
                  </a:lnTo>
                  <a:lnTo>
                    <a:pt x="86" y="1149"/>
                  </a:lnTo>
                  <a:lnTo>
                    <a:pt x="83" y="1087"/>
                  </a:lnTo>
                  <a:lnTo>
                    <a:pt x="81" y="1025"/>
                  </a:lnTo>
                  <a:lnTo>
                    <a:pt x="80" y="964"/>
                  </a:lnTo>
                  <a:lnTo>
                    <a:pt x="78" y="902"/>
                  </a:lnTo>
                  <a:lnTo>
                    <a:pt x="77" y="841"/>
                  </a:lnTo>
                  <a:lnTo>
                    <a:pt x="68" y="815"/>
                  </a:lnTo>
                  <a:lnTo>
                    <a:pt x="59" y="790"/>
                  </a:lnTo>
                  <a:lnTo>
                    <a:pt x="52" y="764"/>
                  </a:lnTo>
                  <a:lnTo>
                    <a:pt x="44" y="738"/>
                  </a:lnTo>
                  <a:lnTo>
                    <a:pt x="33" y="687"/>
                  </a:lnTo>
                  <a:lnTo>
                    <a:pt x="23" y="637"/>
                  </a:lnTo>
                  <a:lnTo>
                    <a:pt x="15" y="586"/>
                  </a:lnTo>
                  <a:lnTo>
                    <a:pt x="9" y="537"/>
                  </a:lnTo>
                  <a:lnTo>
                    <a:pt x="5" y="486"/>
                  </a:lnTo>
                  <a:lnTo>
                    <a:pt x="3" y="437"/>
                  </a:lnTo>
                  <a:lnTo>
                    <a:pt x="0" y="386"/>
                  </a:lnTo>
                  <a:lnTo>
                    <a:pt x="0" y="337"/>
                  </a:lnTo>
                  <a:lnTo>
                    <a:pt x="0" y="287"/>
                  </a:lnTo>
                  <a:lnTo>
                    <a:pt x="0" y="237"/>
                  </a:lnTo>
                  <a:lnTo>
                    <a:pt x="1" y="187"/>
                  </a:lnTo>
                  <a:lnTo>
                    <a:pt x="4" y="135"/>
                  </a:lnTo>
                  <a:lnTo>
                    <a:pt x="5" y="84"/>
                  </a:lnTo>
                  <a:lnTo>
                    <a:pt x="6" y="33"/>
                  </a:lnTo>
                  <a:lnTo>
                    <a:pt x="61" y="26"/>
                  </a:lnTo>
                  <a:lnTo>
                    <a:pt x="117" y="22"/>
                  </a:lnTo>
                  <a:lnTo>
                    <a:pt x="173" y="16"/>
                  </a:lnTo>
                  <a:lnTo>
                    <a:pt x="230" y="13"/>
                  </a:lnTo>
                  <a:lnTo>
                    <a:pt x="288" y="9"/>
                  </a:lnTo>
                  <a:lnTo>
                    <a:pt x="345" y="6"/>
                  </a:lnTo>
                  <a:lnTo>
                    <a:pt x="403" y="4"/>
                  </a:lnTo>
                  <a:lnTo>
                    <a:pt x="461" y="1"/>
                  </a:lnTo>
                  <a:lnTo>
                    <a:pt x="519" y="0"/>
                  </a:lnTo>
                  <a:lnTo>
                    <a:pt x="576" y="0"/>
                  </a:lnTo>
                  <a:lnTo>
                    <a:pt x="635" y="0"/>
                  </a:lnTo>
                  <a:lnTo>
                    <a:pt x="692" y="0"/>
                  </a:lnTo>
                  <a:lnTo>
                    <a:pt x="750" y="0"/>
                  </a:lnTo>
                  <a:lnTo>
                    <a:pt x="808" y="1"/>
                  </a:lnTo>
                  <a:lnTo>
                    <a:pt x="865" y="3"/>
                  </a:lnTo>
                  <a:lnTo>
                    <a:pt x="922" y="5"/>
                  </a:lnTo>
                  <a:lnTo>
                    <a:pt x="931" y="8"/>
                  </a:lnTo>
                  <a:lnTo>
                    <a:pt x="940" y="10"/>
                  </a:lnTo>
                  <a:lnTo>
                    <a:pt x="949" y="13"/>
                  </a:lnTo>
                  <a:lnTo>
                    <a:pt x="959" y="15"/>
                  </a:lnTo>
                  <a:lnTo>
                    <a:pt x="978" y="17"/>
                  </a:lnTo>
                  <a:lnTo>
                    <a:pt x="998" y="19"/>
                  </a:lnTo>
                  <a:lnTo>
                    <a:pt x="1019" y="22"/>
                  </a:lnTo>
                  <a:lnTo>
                    <a:pt x="1039" y="25"/>
                  </a:lnTo>
                  <a:lnTo>
                    <a:pt x="1058" y="28"/>
                  </a:lnTo>
                  <a:lnTo>
                    <a:pt x="1076" y="35"/>
                  </a:lnTo>
                  <a:lnTo>
                    <a:pt x="1075" y="95"/>
                  </a:lnTo>
                  <a:lnTo>
                    <a:pt x="1074" y="146"/>
                  </a:lnTo>
                  <a:lnTo>
                    <a:pt x="1074" y="196"/>
                  </a:lnTo>
                  <a:lnTo>
                    <a:pt x="1075" y="246"/>
                  </a:lnTo>
                  <a:lnTo>
                    <a:pt x="1076" y="305"/>
                  </a:lnTo>
                  <a:lnTo>
                    <a:pt x="1078" y="373"/>
                  </a:lnTo>
                  <a:lnTo>
                    <a:pt x="1082" y="458"/>
                  </a:lnTo>
                  <a:lnTo>
                    <a:pt x="1085" y="565"/>
                  </a:lnTo>
                  <a:lnTo>
                    <a:pt x="1079" y="600"/>
                  </a:lnTo>
                  <a:lnTo>
                    <a:pt x="1073" y="632"/>
                  </a:lnTo>
                  <a:lnTo>
                    <a:pt x="1069" y="647"/>
                  </a:lnTo>
                  <a:lnTo>
                    <a:pt x="1065" y="662"/>
                  </a:lnTo>
                  <a:lnTo>
                    <a:pt x="1059" y="675"/>
                  </a:lnTo>
                  <a:lnTo>
                    <a:pt x="1052" y="689"/>
                  </a:lnTo>
                  <a:lnTo>
                    <a:pt x="1045" y="700"/>
                  </a:lnTo>
                  <a:lnTo>
                    <a:pt x="1037" y="711"/>
                  </a:lnTo>
                  <a:lnTo>
                    <a:pt x="1027" y="721"/>
                  </a:lnTo>
                  <a:lnTo>
                    <a:pt x="1015" y="731"/>
                  </a:lnTo>
                  <a:lnTo>
                    <a:pt x="1002" y="739"/>
                  </a:lnTo>
                  <a:lnTo>
                    <a:pt x="987" y="746"/>
                  </a:lnTo>
                  <a:lnTo>
                    <a:pt x="972" y="751"/>
                  </a:lnTo>
                  <a:lnTo>
                    <a:pt x="954" y="757"/>
                  </a:lnTo>
                  <a:lnTo>
                    <a:pt x="940" y="783"/>
                  </a:lnTo>
                  <a:lnTo>
                    <a:pt x="929" y="809"/>
                  </a:lnTo>
                  <a:lnTo>
                    <a:pt x="919" y="834"/>
                  </a:lnTo>
                  <a:lnTo>
                    <a:pt x="910" y="860"/>
                  </a:lnTo>
                  <a:lnTo>
                    <a:pt x="902" y="886"/>
                  </a:lnTo>
                  <a:lnTo>
                    <a:pt x="894" y="911"/>
                  </a:lnTo>
                  <a:lnTo>
                    <a:pt x="887" y="937"/>
                  </a:lnTo>
                  <a:lnTo>
                    <a:pt x="881" y="962"/>
                  </a:lnTo>
                  <a:lnTo>
                    <a:pt x="870" y="1015"/>
                  </a:lnTo>
                  <a:lnTo>
                    <a:pt x="860" y="1069"/>
                  </a:lnTo>
                  <a:lnTo>
                    <a:pt x="849" y="1126"/>
                  </a:lnTo>
                  <a:lnTo>
                    <a:pt x="838" y="1187"/>
                  </a:lnTo>
                  <a:lnTo>
                    <a:pt x="822" y="1187"/>
                  </a:lnTo>
                  <a:lnTo>
                    <a:pt x="806" y="1187"/>
                  </a:lnTo>
                  <a:lnTo>
                    <a:pt x="796" y="1131"/>
                  </a:lnTo>
                  <a:lnTo>
                    <a:pt x="787" y="1074"/>
                  </a:lnTo>
                  <a:lnTo>
                    <a:pt x="777" y="1015"/>
                  </a:lnTo>
                  <a:lnTo>
                    <a:pt x="765" y="958"/>
                  </a:lnTo>
                  <a:lnTo>
                    <a:pt x="758" y="930"/>
                  </a:lnTo>
                  <a:lnTo>
                    <a:pt x="750" y="902"/>
                  </a:lnTo>
                  <a:lnTo>
                    <a:pt x="741" y="875"/>
                  </a:lnTo>
                  <a:lnTo>
                    <a:pt x="732" y="848"/>
                  </a:lnTo>
                  <a:lnTo>
                    <a:pt x="721" y="823"/>
                  </a:lnTo>
                  <a:lnTo>
                    <a:pt x="710" y="799"/>
                  </a:lnTo>
                  <a:lnTo>
                    <a:pt x="698" y="776"/>
                  </a:lnTo>
                  <a:lnTo>
                    <a:pt x="683" y="754"/>
                  </a:lnTo>
                  <a:lnTo>
                    <a:pt x="665" y="740"/>
                  </a:lnTo>
                  <a:lnTo>
                    <a:pt x="647" y="731"/>
                  </a:lnTo>
                  <a:lnTo>
                    <a:pt x="630" y="724"/>
                  </a:lnTo>
                  <a:lnTo>
                    <a:pt x="613" y="721"/>
                  </a:lnTo>
                  <a:lnTo>
                    <a:pt x="599" y="720"/>
                  </a:lnTo>
                  <a:lnTo>
                    <a:pt x="583" y="722"/>
                  </a:lnTo>
                  <a:lnTo>
                    <a:pt x="570" y="727"/>
                  </a:lnTo>
                  <a:lnTo>
                    <a:pt x="556" y="733"/>
                  </a:lnTo>
                  <a:lnTo>
                    <a:pt x="544" y="742"/>
                  </a:lnTo>
                  <a:lnTo>
                    <a:pt x="531" y="754"/>
                  </a:lnTo>
                  <a:lnTo>
                    <a:pt x="519" y="767"/>
                  </a:lnTo>
                  <a:lnTo>
                    <a:pt x="509" y="782"/>
                  </a:lnTo>
                  <a:lnTo>
                    <a:pt x="498" y="797"/>
                  </a:lnTo>
                  <a:lnTo>
                    <a:pt x="489" y="815"/>
                  </a:lnTo>
                  <a:lnTo>
                    <a:pt x="479" y="833"/>
                  </a:lnTo>
                  <a:lnTo>
                    <a:pt x="471" y="852"/>
                  </a:lnTo>
                  <a:lnTo>
                    <a:pt x="462" y="874"/>
                  </a:lnTo>
                  <a:lnTo>
                    <a:pt x="454" y="894"/>
                  </a:lnTo>
                  <a:lnTo>
                    <a:pt x="447" y="915"/>
                  </a:lnTo>
                  <a:lnTo>
                    <a:pt x="440" y="938"/>
                  </a:lnTo>
                  <a:lnTo>
                    <a:pt x="427" y="980"/>
                  </a:lnTo>
                  <a:lnTo>
                    <a:pt x="417" y="1023"/>
                  </a:lnTo>
                  <a:lnTo>
                    <a:pt x="399" y="1099"/>
                  </a:lnTo>
                  <a:lnTo>
                    <a:pt x="385" y="1156"/>
                  </a:lnTo>
                  <a:lnTo>
                    <a:pt x="375" y="1156"/>
                  </a:lnTo>
                  <a:lnTo>
                    <a:pt x="365" y="1156"/>
                  </a:lnTo>
                  <a:lnTo>
                    <a:pt x="365" y="1167"/>
                  </a:lnTo>
                  <a:lnTo>
                    <a:pt x="365" y="1177"/>
                  </a:lnTo>
                  <a:lnTo>
                    <a:pt x="353" y="1177"/>
                  </a:lnTo>
                  <a:lnTo>
                    <a:pt x="342" y="1177"/>
                  </a:lnTo>
                  <a:lnTo>
                    <a:pt x="330" y="1177"/>
                  </a:lnTo>
                  <a:lnTo>
                    <a:pt x="320" y="1178"/>
                  </a:lnTo>
                  <a:lnTo>
                    <a:pt x="315" y="1169"/>
                  </a:lnTo>
                  <a:lnTo>
                    <a:pt x="310" y="1158"/>
                  </a:lnTo>
                  <a:lnTo>
                    <a:pt x="307" y="1147"/>
                  </a:lnTo>
                  <a:lnTo>
                    <a:pt x="303" y="1135"/>
                  </a:lnTo>
                  <a:lnTo>
                    <a:pt x="299" y="1110"/>
                  </a:lnTo>
                  <a:lnTo>
                    <a:pt x="297" y="1081"/>
                  </a:lnTo>
                  <a:lnTo>
                    <a:pt x="296" y="1052"/>
                  </a:lnTo>
                  <a:lnTo>
                    <a:pt x="296" y="1021"/>
                  </a:lnTo>
                  <a:lnTo>
                    <a:pt x="297" y="988"/>
                  </a:lnTo>
                  <a:lnTo>
                    <a:pt x="297" y="956"/>
                  </a:lnTo>
                  <a:lnTo>
                    <a:pt x="298" y="922"/>
                  </a:lnTo>
                  <a:lnTo>
                    <a:pt x="298" y="887"/>
                  </a:lnTo>
                  <a:lnTo>
                    <a:pt x="297" y="854"/>
                  </a:lnTo>
                  <a:lnTo>
                    <a:pt x="294" y="821"/>
                  </a:lnTo>
                  <a:lnTo>
                    <a:pt x="293" y="805"/>
                  </a:lnTo>
                  <a:lnTo>
                    <a:pt x="290" y="788"/>
                  </a:lnTo>
                  <a:lnTo>
                    <a:pt x="288" y="773"/>
                  </a:lnTo>
                  <a:lnTo>
                    <a:pt x="284" y="758"/>
                  </a:lnTo>
                  <a:lnTo>
                    <a:pt x="280" y="742"/>
                  </a:lnTo>
                  <a:lnTo>
                    <a:pt x="275" y="728"/>
                  </a:lnTo>
                  <a:lnTo>
                    <a:pt x="269" y="714"/>
                  </a:lnTo>
                  <a:lnTo>
                    <a:pt x="263" y="701"/>
                  </a:lnTo>
                  <a:lnTo>
                    <a:pt x="238" y="702"/>
                  </a:lnTo>
                  <a:lnTo>
                    <a:pt x="217" y="705"/>
                  </a:lnTo>
                  <a:lnTo>
                    <a:pt x="198" y="712"/>
                  </a:lnTo>
                  <a:lnTo>
                    <a:pt x="182" y="721"/>
                  </a:lnTo>
                  <a:lnTo>
                    <a:pt x="168" y="731"/>
                  </a:lnTo>
                  <a:lnTo>
                    <a:pt x="156" y="744"/>
                  </a:lnTo>
                  <a:lnTo>
                    <a:pt x="146" y="758"/>
                  </a:lnTo>
                  <a:lnTo>
                    <a:pt x="138" y="775"/>
                  </a:lnTo>
                  <a:lnTo>
                    <a:pt x="132" y="793"/>
                  </a:lnTo>
                  <a:lnTo>
                    <a:pt x="127" y="812"/>
                  </a:lnTo>
                  <a:lnTo>
                    <a:pt x="124" y="833"/>
                  </a:lnTo>
                  <a:lnTo>
                    <a:pt x="122" y="855"/>
                  </a:lnTo>
                  <a:lnTo>
                    <a:pt x="119" y="878"/>
                  </a:lnTo>
                  <a:lnTo>
                    <a:pt x="119" y="902"/>
                  </a:lnTo>
                  <a:lnTo>
                    <a:pt x="120" y="927"/>
                  </a:lnTo>
                  <a:lnTo>
                    <a:pt x="120" y="951"/>
                  </a:lnTo>
                  <a:lnTo>
                    <a:pt x="124" y="1004"/>
                  </a:lnTo>
                  <a:lnTo>
                    <a:pt x="128" y="1057"/>
                  </a:lnTo>
                  <a:lnTo>
                    <a:pt x="131" y="1110"/>
                  </a:lnTo>
                  <a:lnTo>
                    <a:pt x="132" y="1161"/>
                  </a:lnTo>
                  <a:lnTo>
                    <a:pt x="132" y="1186"/>
                  </a:lnTo>
                  <a:lnTo>
                    <a:pt x="129" y="1211"/>
                  </a:lnTo>
                  <a:lnTo>
                    <a:pt x="127" y="1234"/>
                  </a:lnTo>
                  <a:lnTo>
                    <a:pt x="124" y="1257"/>
                  </a:lnTo>
                  <a:lnTo>
                    <a:pt x="118" y="1278"/>
                  </a:lnTo>
                  <a:lnTo>
                    <a:pt x="111" y="1298"/>
                  </a:lnTo>
                  <a:lnTo>
                    <a:pt x="102" y="1316"/>
                  </a:lnTo>
                  <a:lnTo>
                    <a:pt x="91" y="1334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23" name="Freeform 231"/>
            <p:cNvSpPr>
              <a:spLocks/>
            </p:cNvSpPr>
            <p:nvPr/>
          </p:nvSpPr>
          <p:spPr bwMode="auto">
            <a:xfrm>
              <a:off x="3919" y="556"/>
              <a:ext cx="241" cy="331"/>
            </a:xfrm>
            <a:custGeom>
              <a:avLst/>
              <a:gdLst>
                <a:gd name="T0" fmla="*/ 766 w 966"/>
                <a:gd name="T1" fmla="*/ 1299 h 1325"/>
                <a:gd name="T2" fmla="*/ 738 w 966"/>
                <a:gd name="T3" fmla="*/ 1248 h 1325"/>
                <a:gd name="T4" fmla="*/ 722 w 966"/>
                <a:gd name="T5" fmla="*/ 1181 h 1325"/>
                <a:gd name="T6" fmla="*/ 712 w 966"/>
                <a:gd name="T7" fmla="*/ 1105 h 1325"/>
                <a:gd name="T8" fmla="*/ 702 w 966"/>
                <a:gd name="T9" fmla="*/ 971 h 1325"/>
                <a:gd name="T10" fmla="*/ 690 w 966"/>
                <a:gd name="T11" fmla="*/ 894 h 1325"/>
                <a:gd name="T12" fmla="*/ 672 w 966"/>
                <a:gd name="T13" fmla="*/ 823 h 1325"/>
                <a:gd name="T14" fmla="*/ 642 w 966"/>
                <a:gd name="T15" fmla="*/ 765 h 1325"/>
                <a:gd name="T16" fmla="*/ 595 w 966"/>
                <a:gd name="T17" fmla="*/ 722 h 1325"/>
                <a:gd name="T18" fmla="*/ 528 w 966"/>
                <a:gd name="T19" fmla="*/ 702 h 1325"/>
                <a:gd name="T20" fmla="*/ 479 w 966"/>
                <a:gd name="T21" fmla="*/ 711 h 1325"/>
                <a:gd name="T22" fmla="*/ 451 w 966"/>
                <a:gd name="T23" fmla="*/ 736 h 1325"/>
                <a:gd name="T24" fmla="*/ 424 w 966"/>
                <a:gd name="T25" fmla="*/ 768 h 1325"/>
                <a:gd name="T26" fmla="*/ 379 w 966"/>
                <a:gd name="T27" fmla="*/ 849 h 1325"/>
                <a:gd name="T28" fmla="*/ 342 w 966"/>
                <a:gd name="T29" fmla="*/ 942 h 1325"/>
                <a:gd name="T30" fmla="*/ 306 w 966"/>
                <a:gd name="T31" fmla="*/ 1063 h 1325"/>
                <a:gd name="T32" fmla="*/ 270 w 966"/>
                <a:gd name="T33" fmla="*/ 1165 h 1325"/>
                <a:gd name="T34" fmla="*/ 235 w 966"/>
                <a:gd name="T35" fmla="*/ 1213 h 1325"/>
                <a:gd name="T36" fmla="*/ 205 w 966"/>
                <a:gd name="T37" fmla="*/ 1092 h 1325"/>
                <a:gd name="T38" fmla="*/ 186 w 966"/>
                <a:gd name="T39" fmla="*/ 989 h 1325"/>
                <a:gd name="T40" fmla="*/ 157 w 966"/>
                <a:gd name="T41" fmla="*/ 891 h 1325"/>
                <a:gd name="T42" fmla="*/ 124 w 966"/>
                <a:gd name="T43" fmla="*/ 820 h 1325"/>
                <a:gd name="T44" fmla="*/ 100 w 966"/>
                <a:gd name="T45" fmla="*/ 785 h 1325"/>
                <a:gd name="T46" fmla="*/ 72 w 966"/>
                <a:gd name="T47" fmla="*/ 757 h 1325"/>
                <a:gd name="T48" fmla="*/ 48 w 966"/>
                <a:gd name="T49" fmla="*/ 702 h 1325"/>
                <a:gd name="T50" fmla="*/ 22 w 966"/>
                <a:gd name="T51" fmla="*/ 633 h 1325"/>
                <a:gd name="T52" fmla="*/ 1 w 966"/>
                <a:gd name="T53" fmla="*/ 564 h 1325"/>
                <a:gd name="T54" fmla="*/ 8 w 966"/>
                <a:gd name="T55" fmla="*/ 169 h 1325"/>
                <a:gd name="T56" fmla="*/ 4 w 966"/>
                <a:gd name="T57" fmla="*/ 46 h 1325"/>
                <a:gd name="T58" fmla="*/ 54 w 966"/>
                <a:gd name="T59" fmla="*/ 22 h 1325"/>
                <a:gd name="T60" fmla="*/ 224 w 966"/>
                <a:gd name="T61" fmla="*/ 9 h 1325"/>
                <a:gd name="T62" fmla="*/ 405 w 966"/>
                <a:gd name="T63" fmla="*/ 2 h 1325"/>
                <a:gd name="T64" fmla="*/ 590 w 966"/>
                <a:gd name="T65" fmla="*/ 0 h 1325"/>
                <a:gd name="T66" fmla="*/ 774 w 966"/>
                <a:gd name="T67" fmla="*/ 4 h 1325"/>
                <a:gd name="T68" fmla="*/ 950 w 966"/>
                <a:gd name="T69" fmla="*/ 13 h 1325"/>
                <a:gd name="T70" fmla="*/ 957 w 966"/>
                <a:gd name="T71" fmla="*/ 229 h 1325"/>
                <a:gd name="T72" fmla="*/ 963 w 966"/>
                <a:gd name="T73" fmla="*/ 456 h 1325"/>
                <a:gd name="T74" fmla="*/ 964 w 966"/>
                <a:gd name="T75" fmla="*/ 686 h 1325"/>
                <a:gd name="T76" fmla="*/ 957 w 966"/>
                <a:gd name="T77" fmla="*/ 915 h 1325"/>
                <a:gd name="T78" fmla="*/ 940 w 966"/>
                <a:gd name="T79" fmla="*/ 1103 h 1325"/>
                <a:gd name="T80" fmla="*/ 923 w 966"/>
                <a:gd name="T81" fmla="*/ 1212 h 1325"/>
                <a:gd name="T82" fmla="*/ 905 w 966"/>
                <a:gd name="T83" fmla="*/ 1241 h 1325"/>
                <a:gd name="T84" fmla="*/ 885 w 966"/>
                <a:gd name="T85" fmla="*/ 1267 h 1325"/>
                <a:gd name="T86" fmla="*/ 852 w 966"/>
                <a:gd name="T87" fmla="*/ 1295 h 1325"/>
                <a:gd name="T88" fmla="*/ 793 w 966"/>
                <a:gd name="T89" fmla="*/ 1325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6" h="1325">
                  <a:moveTo>
                    <a:pt x="793" y="1325"/>
                  </a:moveTo>
                  <a:lnTo>
                    <a:pt x="778" y="1314"/>
                  </a:lnTo>
                  <a:lnTo>
                    <a:pt x="766" y="1299"/>
                  </a:lnTo>
                  <a:lnTo>
                    <a:pt x="754" y="1284"/>
                  </a:lnTo>
                  <a:lnTo>
                    <a:pt x="745" y="1267"/>
                  </a:lnTo>
                  <a:lnTo>
                    <a:pt x="738" y="1248"/>
                  </a:lnTo>
                  <a:lnTo>
                    <a:pt x="731" y="1226"/>
                  </a:lnTo>
                  <a:lnTo>
                    <a:pt x="726" y="1204"/>
                  </a:lnTo>
                  <a:lnTo>
                    <a:pt x="722" y="1181"/>
                  </a:lnTo>
                  <a:lnTo>
                    <a:pt x="717" y="1157"/>
                  </a:lnTo>
                  <a:lnTo>
                    <a:pt x="715" y="1132"/>
                  </a:lnTo>
                  <a:lnTo>
                    <a:pt x="712" y="1105"/>
                  </a:lnTo>
                  <a:lnTo>
                    <a:pt x="710" y="1079"/>
                  </a:lnTo>
                  <a:lnTo>
                    <a:pt x="706" y="1025"/>
                  </a:lnTo>
                  <a:lnTo>
                    <a:pt x="702" y="971"/>
                  </a:lnTo>
                  <a:lnTo>
                    <a:pt x="698" y="944"/>
                  </a:lnTo>
                  <a:lnTo>
                    <a:pt x="695" y="919"/>
                  </a:lnTo>
                  <a:lnTo>
                    <a:pt x="690" y="894"/>
                  </a:lnTo>
                  <a:lnTo>
                    <a:pt x="686" y="869"/>
                  </a:lnTo>
                  <a:lnTo>
                    <a:pt x="679" y="846"/>
                  </a:lnTo>
                  <a:lnTo>
                    <a:pt x="672" y="823"/>
                  </a:lnTo>
                  <a:lnTo>
                    <a:pt x="663" y="802"/>
                  </a:lnTo>
                  <a:lnTo>
                    <a:pt x="653" y="783"/>
                  </a:lnTo>
                  <a:lnTo>
                    <a:pt x="642" y="765"/>
                  </a:lnTo>
                  <a:lnTo>
                    <a:pt x="629" y="748"/>
                  </a:lnTo>
                  <a:lnTo>
                    <a:pt x="613" y="735"/>
                  </a:lnTo>
                  <a:lnTo>
                    <a:pt x="595" y="722"/>
                  </a:lnTo>
                  <a:lnTo>
                    <a:pt x="575" y="713"/>
                  </a:lnTo>
                  <a:lnTo>
                    <a:pt x="552" y="705"/>
                  </a:lnTo>
                  <a:lnTo>
                    <a:pt x="528" y="702"/>
                  </a:lnTo>
                  <a:lnTo>
                    <a:pt x="500" y="700"/>
                  </a:lnTo>
                  <a:lnTo>
                    <a:pt x="489" y="705"/>
                  </a:lnTo>
                  <a:lnTo>
                    <a:pt x="479" y="711"/>
                  </a:lnTo>
                  <a:lnTo>
                    <a:pt x="469" y="719"/>
                  </a:lnTo>
                  <a:lnTo>
                    <a:pt x="460" y="727"/>
                  </a:lnTo>
                  <a:lnTo>
                    <a:pt x="451" y="736"/>
                  </a:lnTo>
                  <a:lnTo>
                    <a:pt x="442" y="746"/>
                  </a:lnTo>
                  <a:lnTo>
                    <a:pt x="433" y="757"/>
                  </a:lnTo>
                  <a:lnTo>
                    <a:pt x="424" y="768"/>
                  </a:lnTo>
                  <a:lnTo>
                    <a:pt x="409" y="793"/>
                  </a:lnTo>
                  <a:lnTo>
                    <a:pt x="393" y="820"/>
                  </a:lnTo>
                  <a:lnTo>
                    <a:pt x="379" y="849"/>
                  </a:lnTo>
                  <a:lnTo>
                    <a:pt x="366" y="879"/>
                  </a:lnTo>
                  <a:lnTo>
                    <a:pt x="354" y="911"/>
                  </a:lnTo>
                  <a:lnTo>
                    <a:pt x="342" y="942"/>
                  </a:lnTo>
                  <a:lnTo>
                    <a:pt x="332" y="974"/>
                  </a:lnTo>
                  <a:lnTo>
                    <a:pt x="322" y="1005"/>
                  </a:lnTo>
                  <a:lnTo>
                    <a:pt x="306" y="1063"/>
                  </a:lnTo>
                  <a:lnTo>
                    <a:pt x="293" y="1116"/>
                  </a:lnTo>
                  <a:lnTo>
                    <a:pt x="281" y="1140"/>
                  </a:lnTo>
                  <a:lnTo>
                    <a:pt x="270" y="1165"/>
                  </a:lnTo>
                  <a:lnTo>
                    <a:pt x="259" y="1188"/>
                  </a:lnTo>
                  <a:lnTo>
                    <a:pt x="249" y="1213"/>
                  </a:lnTo>
                  <a:lnTo>
                    <a:pt x="235" y="1213"/>
                  </a:lnTo>
                  <a:lnTo>
                    <a:pt x="221" y="1213"/>
                  </a:lnTo>
                  <a:lnTo>
                    <a:pt x="214" y="1156"/>
                  </a:lnTo>
                  <a:lnTo>
                    <a:pt x="205" y="1092"/>
                  </a:lnTo>
                  <a:lnTo>
                    <a:pt x="201" y="1058"/>
                  </a:lnTo>
                  <a:lnTo>
                    <a:pt x="194" y="1023"/>
                  </a:lnTo>
                  <a:lnTo>
                    <a:pt x="186" y="989"/>
                  </a:lnTo>
                  <a:lnTo>
                    <a:pt x="178" y="956"/>
                  </a:lnTo>
                  <a:lnTo>
                    <a:pt x="168" y="923"/>
                  </a:lnTo>
                  <a:lnTo>
                    <a:pt x="157" y="891"/>
                  </a:lnTo>
                  <a:lnTo>
                    <a:pt x="145" y="861"/>
                  </a:lnTo>
                  <a:lnTo>
                    <a:pt x="131" y="833"/>
                  </a:lnTo>
                  <a:lnTo>
                    <a:pt x="124" y="820"/>
                  </a:lnTo>
                  <a:lnTo>
                    <a:pt x="117" y="807"/>
                  </a:lnTo>
                  <a:lnTo>
                    <a:pt x="109" y="795"/>
                  </a:lnTo>
                  <a:lnTo>
                    <a:pt x="100" y="785"/>
                  </a:lnTo>
                  <a:lnTo>
                    <a:pt x="91" y="774"/>
                  </a:lnTo>
                  <a:lnTo>
                    <a:pt x="82" y="765"/>
                  </a:lnTo>
                  <a:lnTo>
                    <a:pt x="72" y="757"/>
                  </a:lnTo>
                  <a:lnTo>
                    <a:pt x="62" y="749"/>
                  </a:lnTo>
                  <a:lnTo>
                    <a:pt x="55" y="726"/>
                  </a:lnTo>
                  <a:lnTo>
                    <a:pt x="48" y="702"/>
                  </a:lnTo>
                  <a:lnTo>
                    <a:pt x="40" y="680"/>
                  </a:lnTo>
                  <a:lnTo>
                    <a:pt x="31" y="656"/>
                  </a:lnTo>
                  <a:lnTo>
                    <a:pt x="22" y="633"/>
                  </a:lnTo>
                  <a:lnTo>
                    <a:pt x="14" y="610"/>
                  </a:lnTo>
                  <a:lnTo>
                    <a:pt x="8" y="587"/>
                  </a:lnTo>
                  <a:lnTo>
                    <a:pt x="1" y="564"/>
                  </a:lnTo>
                  <a:lnTo>
                    <a:pt x="4" y="391"/>
                  </a:lnTo>
                  <a:lnTo>
                    <a:pt x="7" y="261"/>
                  </a:lnTo>
                  <a:lnTo>
                    <a:pt x="8" y="169"/>
                  </a:lnTo>
                  <a:lnTo>
                    <a:pt x="7" y="107"/>
                  </a:lnTo>
                  <a:lnTo>
                    <a:pt x="5" y="68"/>
                  </a:lnTo>
                  <a:lnTo>
                    <a:pt x="4" y="46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54" y="22"/>
                  </a:lnTo>
                  <a:lnTo>
                    <a:pt x="109" y="17"/>
                  </a:lnTo>
                  <a:lnTo>
                    <a:pt x="166" y="13"/>
                  </a:lnTo>
                  <a:lnTo>
                    <a:pt x="224" y="9"/>
                  </a:lnTo>
                  <a:lnTo>
                    <a:pt x="284" y="6"/>
                  </a:lnTo>
                  <a:lnTo>
                    <a:pt x="345" y="4"/>
                  </a:lnTo>
                  <a:lnTo>
                    <a:pt x="405" y="2"/>
                  </a:lnTo>
                  <a:lnTo>
                    <a:pt x="467" y="1"/>
                  </a:lnTo>
                  <a:lnTo>
                    <a:pt x="529" y="0"/>
                  </a:lnTo>
                  <a:lnTo>
                    <a:pt x="590" y="0"/>
                  </a:lnTo>
                  <a:lnTo>
                    <a:pt x="652" y="1"/>
                  </a:lnTo>
                  <a:lnTo>
                    <a:pt x="714" y="2"/>
                  </a:lnTo>
                  <a:lnTo>
                    <a:pt x="774" y="4"/>
                  </a:lnTo>
                  <a:lnTo>
                    <a:pt x="834" y="6"/>
                  </a:lnTo>
                  <a:lnTo>
                    <a:pt x="893" y="9"/>
                  </a:lnTo>
                  <a:lnTo>
                    <a:pt x="950" y="13"/>
                  </a:lnTo>
                  <a:lnTo>
                    <a:pt x="951" y="83"/>
                  </a:lnTo>
                  <a:lnTo>
                    <a:pt x="954" y="155"/>
                  </a:lnTo>
                  <a:lnTo>
                    <a:pt x="957" y="229"/>
                  </a:lnTo>
                  <a:lnTo>
                    <a:pt x="959" y="303"/>
                  </a:lnTo>
                  <a:lnTo>
                    <a:pt x="961" y="380"/>
                  </a:lnTo>
                  <a:lnTo>
                    <a:pt x="963" y="456"/>
                  </a:lnTo>
                  <a:lnTo>
                    <a:pt x="964" y="532"/>
                  </a:lnTo>
                  <a:lnTo>
                    <a:pt x="966" y="609"/>
                  </a:lnTo>
                  <a:lnTo>
                    <a:pt x="964" y="686"/>
                  </a:lnTo>
                  <a:lnTo>
                    <a:pt x="963" y="763"/>
                  </a:lnTo>
                  <a:lnTo>
                    <a:pt x="961" y="840"/>
                  </a:lnTo>
                  <a:lnTo>
                    <a:pt x="957" y="915"/>
                  </a:lnTo>
                  <a:lnTo>
                    <a:pt x="951" y="992"/>
                  </a:lnTo>
                  <a:lnTo>
                    <a:pt x="944" y="1066"/>
                  </a:lnTo>
                  <a:lnTo>
                    <a:pt x="940" y="1103"/>
                  </a:lnTo>
                  <a:lnTo>
                    <a:pt x="934" y="1139"/>
                  </a:lnTo>
                  <a:lnTo>
                    <a:pt x="928" y="1176"/>
                  </a:lnTo>
                  <a:lnTo>
                    <a:pt x="923" y="1212"/>
                  </a:lnTo>
                  <a:lnTo>
                    <a:pt x="917" y="1222"/>
                  </a:lnTo>
                  <a:lnTo>
                    <a:pt x="912" y="1232"/>
                  </a:lnTo>
                  <a:lnTo>
                    <a:pt x="905" y="1241"/>
                  </a:lnTo>
                  <a:lnTo>
                    <a:pt x="899" y="1250"/>
                  </a:lnTo>
                  <a:lnTo>
                    <a:pt x="893" y="1259"/>
                  </a:lnTo>
                  <a:lnTo>
                    <a:pt x="885" y="1267"/>
                  </a:lnTo>
                  <a:lnTo>
                    <a:pt x="877" y="1275"/>
                  </a:lnTo>
                  <a:lnTo>
                    <a:pt x="869" y="1281"/>
                  </a:lnTo>
                  <a:lnTo>
                    <a:pt x="852" y="1295"/>
                  </a:lnTo>
                  <a:lnTo>
                    <a:pt x="834" y="1306"/>
                  </a:lnTo>
                  <a:lnTo>
                    <a:pt x="814" y="1316"/>
                  </a:lnTo>
                  <a:lnTo>
                    <a:pt x="793" y="1325"/>
                  </a:lnTo>
                  <a:close/>
                </a:path>
              </a:pathLst>
            </a:custGeom>
            <a:solidFill>
              <a:srgbClr val="7B8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24" name="Freeform 232"/>
            <p:cNvSpPr>
              <a:spLocks/>
            </p:cNvSpPr>
            <p:nvPr/>
          </p:nvSpPr>
          <p:spPr bwMode="auto">
            <a:xfrm>
              <a:off x="3919" y="556"/>
              <a:ext cx="241" cy="331"/>
            </a:xfrm>
            <a:custGeom>
              <a:avLst/>
              <a:gdLst>
                <a:gd name="T0" fmla="*/ 766 w 966"/>
                <a:gd name="T1" fmla="*/ 1299 h 1325"/>
                <a:gd name="T2" fmla="*/ 738 w 966"/>
                <a:gd name="T3" fmla="*/ 1248 h 1325"/>
                <a:gd name="T4" fmla="*/ 722 w 966"/>
                <a:gd name="T5" fmla="*/ 1181 h 1325"/>
                <a:gd name="T6" fmla="*/ 712 w 966"/>
                <a:gd name="T7" fmla="*/ 1105 h 1325"/>
                <a:gd name="T8" fmla="*/ 702 w 966"/>
                <a:gd name="T9" fmla="*/ 971 h 1325"/>
                <a:gd name="T10" fmla="*/ 690 w 966"/>
                <a:gd name="T11" fmla="*/ 894 h 1325"/>
                <a:gd name="T12" fmla="*/ 672 w 966"/>
                <a:gd name="T13" fmla="*/ 823 h 1325"/>
                <a:gd name="T14" fmla="*/ 642 w 966"/>
                <a:gd name="T15" fmla="*/ 765 h 1325"/>
                <a:gd name="T16" fmla="*/ 595 w 966"/>
                <a:gd name="T17" fmla="*/ 722 h 1325"/>
                <a:gd name="T18" fmla="*/ 528 w 966"/>
                <a:gd name="T19" fmla="*/ 702 h 1325"/>
                <a:gd name="T20" fmla="*/ 479 w 966"/>
                <a:gd name="T21" fmla="*/ 711 h 1325"/>
                <a:gd name="T22" fmla="*/ 451 w 966"/>
                <a:gd name="T23" fmla="*/ 736 h 1325"/>
                <a:gd name="T24" fmla="*/ 424 w 966"/>
                <a:gd name="T25" fmla="*/ 768 h 1325"/>
                <a:gd name="T26" fmla="*/ 379 w 966"/>
                <a:gd name="T27" fmla="*/ 849 h 1325"/>
                <a:gd name="T28" fmla="*/ 342 w 966"/>
                <a:gd name="T29" fmla="*/ 942 h 1325"/>
                <a:gd name="T30" fmla="*/ 306 w 966"/>
                <a:gd name="T31" fmla="*/ 1063 h 1325"/>
                <a:gd name="T32" fmla="*/ 270 w 966"/>
                <a:gd name="T33" fmla="*/ 1165 h 1325"/>
                <a:gd name="T34" fmla="*/ 235 w 966"/>
                <a:gd name="T35" fmla="*/ 1213 h 1325"/>
                <a:gd name="T36" fmla="*/ 205 w 966"/>
                <a:gd name="T37" fmla="*/ 1092 h 1325"/>
                <a:gd name="T38" fmla="*/ 186 w 966"/>
                <a:gd name="T39" fmla="*/ 989 h 1325"/>
                <a:gd name="T40" fmla="*/ 157 w 966"/>
                <a:gd name="T41" fmla="*/ 891 h 1325"/>
                <a:gd name="T42" fmla="*/ 124 w 966"/>
                <a:gd name="T43" fmla="*/ 820 h 1325"/>
                <a:gd name="T44" fmla="*/ 100 w 966"/>
                <a:gd name="T45" fmla="*/ 785 h 1325"/>
                <a:gd name="T46" fmla="*/ 72 w 966"/>
                <a:gd name="T47" fmla="*/ 757 h 1325"/>
                <a:gd name="T48" fmla="*/ 48 w 966"/>
                <a:gd name="T49" fmla="*/ 702 h 1325"/>
                <a:gd name="T50" fmla="*/ 22 w 966"/>
                <a:gd name="T51" fmla="*/ 633 h 1325"/>
                <a:gd name="T52" fmla="*/ 1 w 966"/>
                <a:gd name="T53" fmla="*/ 564 h 1325"/>
                <a:gd name="T54" fmla="*/ 8 w 966"/>
                <a:gd name="T55" fmla="*/ 169 h 1325"/>
                <a:gd name="T56" fmla="*/ 4 w 966"/>
                <a:gd name="T57" fmla="*/ 46 h 1325"/>
                <a:gd name="T58" fmla="*/ 54 w 966"/>
                <a:gd name="T59" fmla="*/ 22 h 1325"/>
                <a:gd name="T60" fmla="*/ 224 w 966"/>
                <a:gd name="T61" fmla="*/ 9 h 1325"/>
                <a:gd name="T62" fmla="*/ 405 w 966"/>
                <a:gd name="T63" fmla="*/ 2 h 1325"/>
                <a:gd name="T64" fmla="*/ 590 w 966"/>
                <a:gd name="T65" fmla="*/ 0 h 1325"/>
                <a:gd name="T66" fmla="*/ 774 w 966"/>
                <a:gd name="T67" fmla="*/ 4 h 1325"/>
                <a:gd name="T68" fmla="*/ 950 w 966"/>
                <a:gd name="T69" fmla="*/ 13 h 1325"/>
                <a:gd name="T70" fmla="*/ 957 w 966"/>
                <a:gd name="T71" fmla="*/ 229 h 1325"/>
                <a:gd name="T72" fmla="*/ 963 w 966"/>
                <a:gd name="T73" fmla="*/ 456 h 1325"/>
                <a:gd name="T74" fmla="*/ 964 w 966"/>
                <a:gd name="T75" fmla="*/ 686 h 1325"/>
                <a:gd name="T76" fmla="*/ 957 w 966"/>
                <a:gd name="T77" fmla="*/ 915 h 1325"/>
                <a:gd name="T78" fmla="*/ 940 w 966"/>
                <a:gd name="T79" fmla="*/ 1103 h 1325"/>
                <a:gd name="T80" fmla="*/ 923 w 966"/>
                <a:gd name="T81" fmla="*/ 1212 h 1325"/>
                <a:gd name="T82" fmla="*/ 905 w 966"/>
                <a:gd name="T83" fmla="*/ 1241 h 1325"/>
                <a:gd name="T84" fmla="*/ 885 w 966"/>
                <a:gd name="T85" fmla="*/ 1267 h 1325"/>
                <a:gd name="T86" fmla="*/ 852 w 966"/>
                <a:gd name="T87" fmla="*/ 1295 h 1325"/>
                <a:gd name="T88" fmla="*/ 793 w 966"/>
                <a:gd name="T89" fmla="*/ 1325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6" h="1325">
                  <a:moveTo>
                    <a:pt x="793" y="1325"/>
                  </a:moveTo>
                  <a:lnTo>
                    <a:pt x="778" y="1314"/>
                  </a:lnTo>
                  <a:lnTo>
                    <a:pt x="766" y="1299"/>
                  </a:lnTo>
                  <a:lnTo>
                    <a:pt x="754" y="1284"/>
                  </a:lnTo>
                  <a:lnTo>
                    <a:pt x="745" y="1267"/>
                  </a:lnTo>
                  <a:lnTo>
                    <a:pt x="738" y="1248"/>
                  </a:lnTo>
                  <a:lnTo>
                    <a:pt x="731" y="1226"/>
                  </a:lnTo>
                  <a:lnTo>
                    <a:pt x="726" y="1204"/>
                  </a:lnTo>
                  <a:lnTo>
                    <a:pt x="722" y="1181"/>
                  </a:lnTo>
                  <a:lnTo>
                    <a:pt x="717" y="1157"/>
                  </a:lnTo>
                  <a:lnTo>
                    <a:pt x="715" y="1132"/>
                  </a:lnTo>
                  <a:lnTo>
                    <a:pt x="712" y="1105"/>
                  </a:lnTo>
                  <a:lnTo>
                    <a:pt x="710" y="1079"/>
                  </a:lnTo>
                  <a:lnTo>
                    <a:pt x="706" y="1025"/>
                  </a:lnTo>
                  <a:lnTo>
                    <a:pt x="702" y="971"/>
                  </a:lnTo>
                  <a:lnTo>
                    <a:pt x="698" y="944"/>
                  </a:lnTo>
                  <a:lnTo>
                    <a:pt x="695" y="919"/>
                  </a:lnTo>
                  <a:lnTo>
                    <a:pt x="690" y="894"/>
                  </a:lnTo>
                  <a:lnTo>
                    <a:pt x="686" y="869"/>
                  </a:lnTo>
                  <a:lnTo>
                    <a:pt x="679" y="846"/>
                  </a:lnTo>
                  <a:lnTo>
                    <a:pt x="672" y="823"/>
                  </a:lnTo>
                  <a:lnTo>
                    <a:pt x="663" y="802"/>
                  </a:lnTo>
                  <a:lnTo>
                    <a:pt x="653" y="783"/>
                  </a:lnTo>
                  <a:lnTo>
                    <a:pt x="642" y="765"/>
                  </a:lnTo>
                  <a:lnTo>
                    <a:pt x="629" y="748"/>
                  </a:lnTo>
                  <a:lnTo>
                    <a:pt x="613" y="735"/>
                  </a:lnTo>
                  <a:lnTo>
                    <a:pt x="595" y="722"/>
                  </a:lnTo>
                  <a:lnTo>
                    <a:pt x="575" y="713"/>
                  </a:lnTo>
                  <a:lnTo>
                    <a:pt x="552" y="705"/>
                  </a:lnTo>
                  <a:lnTo>
                    <a:pt x="528" y="702"/>
                  </a:lnTo>
                  <a:lnTo>
                    <a:pt x="500" y="700"/>
                  </a:lnTo>
                  <a:lnTo>
                    <a:pt x="489" y="705"/>
                  </a:lnTo>
                  <a:lnTo>
                    <a:pt x="479" y="711"/>
                  </a:lnTo>
                  <a:lnTo>
                    <a:pt x="469" y="719"/>
                  </a:lnTo>
                  <a:lnTo>
                    <a:pt x="460" y="727"/>
                  </a:lnTo>
                  <a:lnTo>
                    <a:pt x="451" y="736"/>
                  </a:lnTo>
                  <a:lnTo>
                    <a:pt x="442" y="746"/>
                  </a:lnTo>
                  <a:lnTo>
                    <a:pt x="433" y="757"/>
                  </a:lnTo>
                  <a:lnTo>
                    <a:pt x="424" y="768"/>
                  </a:lnTo>
                  <a:lnTo>
                    <a:pt x="409" y="793"/>
                  </a:lnTo>
                  <a:lnTo>
                    <a:pt x="393" y="820"/>
                  </a:lnTo>
                  <a:lnTo>
                    <a:pt x="379" y="849"/>
                  </a:lnTo>
                  <a:lnTo>
                    <a:pt x="366" y="879"/>
                  </a:lnTo>
                  <a:lnTo>
                    <a:pt x="354" y="911"/>
                  </a:lnTo>
                  <a:lnTo>
                    <a:pt x="342" y="942"/>
                  </a:lnTo>
                  <a:lnTo>
                    <a:pt x="332" y="974"/>
                  </a:lnTo>
                  <a:lnTo>
                    <a:pt x="322" y="1005"/>
                  </a:lnTo>
                  <a:lnTo>
                    <a:pt x="306" y="1063"/>
                  </a:lnTo>
                  <a:lnTo>
                    <a:pt x="293" y="1116"/>
                  </a:lnTo>
                  <a:lnTo>
                    <a:pt x="281" y="1140"/>
                  </a:lnTo>
                  <a:lnTo>
                    <a:pt x="270" y="1165"/>
                  </a:lnTo>
                  <a:lnTo>
                    <a:pt x="259" y="1188"/>
                  </a:lnTo>
                  <a:lnTo>
                    <a:pt x="249" y="1213"/>
                  </a:lnTo>
                  <a:lnTo>
                    <a:pt x="235" y="1213"/>
                  </a:lnTo>
                  <a:lnTo>
                    <a:pt x="221" y="1213"/>
                  </a:lnTo>
                  <a:lnTo>
                    <a:pt x="214" y="1156"/>
                  </a:lnTo>
                  <a:lnTo>
                    <a:pt x="205" y="1092"/>
                  </a:lnTo>
                  <a:lnTo>
                    <a:pt x="201" y="1058"/>
                  </a:lnTo>
                  <a:lnTo>
                    <a:pt x="194" y="1023"/>
                  </a:lnTo>
                  <a:lnTo>
                    <a:pt x="186" y="989"/>
                  </a:lnTo>
                  <a:lnTo>
                    <a:pt x="178" y="956"/>
                  </a:lnTo>
                  <a:lnTo>
                    <a:pt x="168" y="923"/>
                  </a:lnTo>
                  <a:lnTo>
                    <a:pt x="157" y="891"/>
                  </a:lnTo>
                  <a:lnTo>
                    <a:pt x="145" y="861"/>
                  </a:lnTo>
                  <a:lnTo>
                    <a:pt x="131" y="833"/>
                  </a:lnTo>
                  <a:lnTo>
                    <a:pt x="124" y="820"/>
                  </a:lnTo>
                  <a:lnTo>
                    <a:pt x="117" y="807"/>
                  </a:lnTo>
                  <a:lnTo>
                    <a:pt x="109" y="795"/>
                  </a:lnTo>
                  <a:lnTo>
                    <a:pt x="100" y="785"/>
                  </a:lnTo>
                  <a:lnTo>
                    <a:pt x="91" y="774"/>
                  </a:lnTo>
                  <a:lnTo>
                    <a:pt x="82" y="765"/>
                  </a:lnTo>
                  <a:lnTo>
                    <a:pt x="72" y="757"/>
                  </a:lnTo>
                  <a:lnTo>
                    <a:pt x="62" y="749"/>
                  </a:lnTo>
                  <a:lnTo>
                    <a:pt x="55" y="726"/>
                  </a:lnTo>
                  <a:lnTo>
                    <a:pt x="48" y="702"/>
                  </a:lnTo>
                  <a:lnTo>
                    <a:pt x="40" y="680"/>
                  </a:lnTo>
                  <a:lnTo>
                    <a:pt x="31" y="656"/>
                  </a:lnTo>
                  <a:lnTo>
                    <a:pt x="22" y="633"/>
                  </a:lnTo>
                  <a:lnTo>
                    <a:pt x="14" y="610"/>
                  </a:lnTo>
                  <a:lnTo>
                    <a:pt x="8" y="587"/>
                  </a:lnTo>
                  <a:lnTo>
                    <a:pt x="1" y="564"/>
                  </a:lnTo>
                  <a:lnTo>
                    <a:pt x="4" y="391"/>
                  </a:lnTo>
                  <a:lnTo>
                    <a:pt x="7" y="261"/>
                  </a:lnTo>
                  <a:lnTo>
                    <a:pt x="8" y="169"/>
                  </a:lnTo>
                  <a:lnTo>
                    <a:pt x="7" y="107"/>
                  </a:lnTo>
                  <a:lnTo>
                    <a:pt x="5" y="68"/>
                  </a:lnTo>
                  <a:lnTo>
                    <a:pt x="4" y="46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54" y="22"/>
                  </a:lnTo>
                  <a:lnTo>
                    <a:pt x="109" y="17"/>
                  </a:lnTo>
                  <a:lnTo>
                    <a:pt x="166" y="13"/>
                  </a:lnTo>
                  <a:lnTo>
                    <a:pt x="224" y="9"/>
                  </a:lnTo>
                  <a:lnTo>
                    <a:pt x="284" y="6"/>
                  </a:lnTo>
                  <a:lnTo>
                    <a:pt x="345" y="4"/>
                  </a:lnTo>
                  <a:lnTo>
                    <a:pt x="405" y="2"/>
                  </a:lnTo>
                  <a:lnTo>
                    <a:pt x="467" y="1"/>
                  </a:lnTo>
                  <a:lnTo>
                    <a:pt x="529" y="0"/>
                  </a:lnTo>
                  <a:lnTo>
                    <a:pt x="590" y="0"/>
                  </a:lnTo>
                  <a:lnTo>
                    <a:pt x="652" y="1"/>
                  </a:lnTo>
                  <a:lnTo>
                    <a:pt x="714" y="2"/>
                  </a:lnTo>
                  <a:lnTo>
                    <a:pt x="774" y="4"/>
                  </a:lnTo>
                  <a:lnTo>
                    <a:pt x="834" y="6"/>
                  </a:lnTo>
                  <a:lnTo>
                    <a:pt x="893" y="9"/>
                  </a:lnTo>
                  <a:lnTo>
                    <a:pt x="950" y="13"/>
                  </a:lnTo>
                  <a:lnTo>
                    <a:pt x="951" y="83"/>
                  </a:lnTo>
                  <a:lnTo>
                    <a:pt x="954" y="155"/>
                  </a:lnTo>
                  <a:lnTo>
                    <a:pt x="957" y="229"/>
                  </a:lnTo>
                  <a:lnTo>
                    <a:pt x="959" y="303"/>
                  </a:lnTo>
                  <a:lnTo>
                    <a:pt x="961" y="380"/>
                  </a:lnTo>
                  <a:lnTo>
                    <a:pt x="963" y="456"/>
                  </a:lnTo>
                  <a:lnTo>
                    <a:pt x="964" y="532"/>
                  </a:lnTo>
                  <a:lnTo>
                    <a:pt x="966" y="609"/>
                  </a:lnTo>
                  <a:lnTo>
                    <a:pt x="964" y="686"/>
                  </a:lnTo>
                  <a:lnTo>
                    <a:pt x="963" y="763"/>
                  </a:lnTo>
                  <a:lnTo>
                    <a:pt x="961" y="840"/>
                  </a:lnTo>
                  <a:lnTo>
                    <a:pt x="957" y="915"/>
                  </a:lnTo>
                  <a:lnTo>
                    <a:pt x="951" y="992"/>
                  </a:lnTo>
                  <a:lnTo>
                    <a:pt x="944" y="1066"/>
                  </a:lnTo>
                  <a:lnTo>
                    <a:pt x="940" y="1103"/>
                  </a:lnTo>
                  <a:lnTo>
                    <a:pt x="934" y="1139"/>
                  </a:lnTo>
                  <a:lnTo>
                    <a:pt x="928" y="1176"/>
                  </a:lnTo>
                  <a:lnTo>
                    <a:pt x="923" y="1212"/>
                  </a:lnTo>
                  <a:lnTo>
                    <a:pt x="917" y="1222"/>
                  </a:lnTo>
                  <a:lnTo>
                    <a:pt x="912" y="1232"/>
                  </a:lnTo>
                  <a:lnTo>
                    <a:pt x="905" y="1241"/>
                  </a:lnTo>
                  <a:lnTo>
                    <a:pt x="899" y="1250"/>
                  </a:lnTo>
                  <a:lnTo>
                    <a:pt x="893" y="1259"/>
                  </a:lnTo>
                  <a:lnTo>
                    <a:pt x="885" y="1267"/>
                  </a:lnTo>
                  <a:lnTo>
                    <a:pt x="877" y="1275"/>
                  </a:lnTo>
                  <a:lnTo>
                    <a:pt x="869" y="1281"/>
                  </a:lnTo>
                  <a:lnTo>
                    <a:pt x="852" y="1295"/>
                  </a:lnTo>
                  <a:lnTo>
                    <a:pt x="834" y="1306"/>
                  </a:lnTo>
                  <a:lnTo>
                    <a:pt x="814" y="1316"/>
                  </a:lnTo>
                  <a:lnTo>
                    <a:pt x="793" y="1325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25" name="Freeform 233"/>
            <p:cNvSpPr>
              <a:spLocks/>
            </p:cNvSpPr>
            <p:nvPr/>
          </p:nvSpPr>
          <p:spPr bwMode="auto">
            <a:xfrm>
              <a:off x="2638" y="879"/>
              <a:ext cx="40" cy="5"/>
            </a:xfrm>
            <a:custGeom>
              <a:avLst/>
              <a:gdLst>
                <a:gd name="T0" fmla="*/ 0 w 159"/>
                <a:gd name="T1" fmla="*/ 21 h 21"/>
                <a:gd name="T2" fmla="*/ 0 w 159"/>
                <a:gd name="T3" fmla="*/ 11 h 21"/>
                <a:gd name="T4" fmla="*/ 0 w 159"/>
                <a:gd name="T5" fmla="*/ 0 h 21"/>
                <a:gd name="T6" fmla="*/ 39 w 159"/>
                <a:gd name="T7" fmla="*/ 0 h 21"/>
                <a:gd name="T8" fmla="*/ 79 w 159"/>
                <a:gd name="T9" fmla="*/ 0 h 21"/>
                <a:gd name="T10" fmla="*/ 118 w 159"/>
                <a:gd name="T11" fmla="*/ 0 h 21"/>
                <a:gd name="T12" fmla="*/ 159 w 159"/>
                <a:gd name="T13" fmla="*/ 0 h 21"/>
                <a:gd name="T14" fmla="*/ 159 w 159"/>
                <a:gd name="T15" fmla="*/ 11 h 21"/>
                <a:gd name="T16" fmla="*/ 159 w 159"/>
                <a:gd name="T17" fmla="*/ 21 h 21"/>
                <a:gd name="T18" fmla="*/ 119 w 159"/>
                <a:gd name="T19" fmla="*/ 21 h 21"/>
                <a:gd name="T20" fmla="*/ 80 w 159"/>
                <a:gd name="T21" fmla="*/ 21 h 21"/>
                <a:gd name="T22" fmla="*/ 40 w 159"/>
                <a:gd name="T23" fmla="*/ 21 h 21"/>
                <a:gd name="T24" fmla="*/ 0 w 15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9" y="0"/>
                  </a:lnTo>
                  <a:lnTo>
                    <a:pt x="159" y="11"/>
                  </a:lnTo>
                  <a:lnTo>
                    <a:pt x="159" y="21"/>
                  </a:lnTo>
                  <a:lnTo>
                    <a:pt x="119" y="21"/>
                  </a:lnTo>
                  <a:lnTo>
                    <a:pt x="80" y="21"/>
                  </a:lnTo>
                  <a:lnTo>
                    <a:pt x="4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26" name="Freeform 234"/>
            <p:cNvSpPr>
              <a:spLocks/>
            </p:cNvSpPr>
            <p:nvPr/>
          </p:nvSpPr>
          <p:spPr bwMode="auto">
            <a:xfrm>
              <a:off x="2638" y="879"/>
              <a:ext cx="40" cy="5"/>
            </a:xfrm>
            <a:custGeom>
              <a:avLst/>
              <a:gdLst>
                <a:gd name="T0" fmla="*/ 0 w 159"/>
                <a:gd name="T1" fmla="*/ 21 h 21"/>
                <a:gd name="T2" fmla="*/ 0 w 159"/>
                <a:gd name="T3" fmla="*/ 11 h 21"/>
                <a:gd name="T4" fmla="*/ 0 w 159"/>
                <a:gd name="T5" fmla="*/ 0 h 21"/>
                <a:gd name="T6" fmla="*/ 39 w 159"/>
                <a:gd name="T7" fmla="*/ 0 h 21"/>
                <a:gd name="T8" fmla="*/ 79 w 159"/>
                <a:gd name="T9" fmla="*/ 0 h 21"/>
                <a:gd name="T10" fmla="*/ 118 w 159"/>
                <a:gd name="T11" fmla="*/ 0 h 21"/>
                <a:gd name="T12" fmla="*/ 159 w 159"/>
                <a:gd name="T13" fmla="*/ 0 h 21"/>
                <a:gd name="T14" fmla="*/ 159 w 159"/>
                <a:gd name="T15" fmla="*/ 11 h 21"/>
                <a:gd name="T16" fmla="*/ 159 w 159"/>
                <a:gd name="T17" fmla="*/ 21 h 21"/>
                <a:gd name="T18" fmla="*/ 119 w 159"/>
                <a:gd name="T19" fmla="*/ 21 h 21"/>
                <a:gd name="T20" fmla="*/ 80 w 159"/>
                <a:gd name="T21" fmla="*/ 21 h 21"/>
                <a:gd name="T22" fmla="*/ 40 w 159"/>
                <a:gd name="T23" fmla="*/ 21 h 21"/>
                <a:gd name="T24" fmla="*/ 0 w 15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9" y="0"/>
                  </a:lnTo>
                  <a:lnTo>
                    <a:pt x="159" y="11"/>
                  </a:lnTo>
                  <a:lnTo>
                    <a:pt x="159" y="21"/>
                  </a:lnTo>
                  <a:lnTo>
                    <a:pt x="119" y="21"/>
                  </a:lnTo>
                  <a:lnTo>
                    <a:pt x="80" y="21"/>
                  </a:lnTo>
                  <a:lnTo>
                    <a:pt x="40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27" name="Freeform 235"/>
            <p:cNvSpPr>
              <a:spLocks/>
            </p:cNvSpPr>
            <p:nvPr/>
          </p:nvSpPr>
          <p:spPr bwMode="auto">
            <a:xfrm>
              <a:off x="2841" y="555"/>
              <a:ext cx="259" cy="329"/>
            </a:xfrm>
            <a:custGeom>
              <a:avLst/>
              <a:gdLst>
                <a:gd name="T0" fmla="*/ 292 w 1035"/>
                <a:gd name="T1" fmla="*/ 1130 h 1318"/>
                <a:gd name="T2" fmla="*/ 282 w 1035"/>
                <a:gd name="T3" fmla="*/ 946 h 1318"/>
                <a:gd name="T4" fmla="*/ 265 w 1035"/>
                <a:gd name="T5" fmla="*/ 837 h 1318"/>
                <a:gd name="T6" fmla="*/ 243 w 1035"/>
                <a:gd name="T7" fmla="*/ 762 h 1318"/>
                <a:gd name="T8" fmla="*/ 210 w 1035"/>
                <a:gd name="T9" fmla="*/ 705 h 1318"/>
                <a:gd name="T10" fmla="*/ 116 w 1035"/>
                <a:gd name="T11" fmla="*/ 660 h 1318"/>
                <a:gd name="T12" fmla="*/ 51 w 1035"/>
                <a:gd name="T13" fmla="*/ 640 h 1318"/>
                <a:gd name="T14" fmla="*/ 9 w 1035"/>
                <a:gd name="T15" fmla="*/ 590 h 1318"/>
                <a:gd name="T16" fmla="*/ 10 w 1035"/>
                <a:gd name="T17" fmla="*/ 470 h 1318"/>
                <a:gd name="T18" fmla="*/ 1 w 1035"/>
                <a:gd name="T19" fmla="*/ 229 h 1318"/>
                <a:gd name="T20" fmla="*/ 5 w 1035"/>
                <a:gd name="T21" fmla="*/ 63 h 1318"/>
                <a:gd name="T22" fmla="*/ 49 w 1035"/>
                <a:gd name="T23" fmla="*/ 14 h 1318"/>
                <a:gd name="T24" fmla="*/ 237 w 1035"/>
                <a:gd name="T25" fmla="*/ 11 h 1318"/>
                <a:gd name="T26" fmla="*/ 472 w 1035"/>
                <a:gd name="T27" fmla="*/ 3 h 1318"/>
                <a:gd name="T28" fmla="*/ 706 w 1035"/>
                <a:gd name="T29" fmla="*/ 2 h 1318"/>
                <a:gd name="T30" fmla="*/ 853 w 1035"/>
                <a:gd name="T31" fmla="*/ 14 h 1318"/>
                <a:gd name="T32" fmla="*/ 970 w 1035"/>
                <a:gd name="T33" fmla="*/ 36 h 1318"/>
                <a:gd name="T34" fmla="*/ 1016 w 1035"/>
                <a:gd name="T35" fmla="*/ 76 h 1318"/>
                <a:gd name="T36" fmla="*/ 1029 w 1035"/>
                <a:gd name="T37" fmla="*/ 212 h 1318"/>
                <a:gd name="T38" fmla="*/ 1035 w 1035"/>
                <a:gd name="T39" fmla="*/ 498 h 1318"/>
                <a:gd name="T40" fmla="*/ 1023 w 1035"/>
                <a:gd name="T41" fmla="*/ 772 h 1318"/>
                <a:gd name="T42" fmla="*/ 1004 w 1035"/>
                <a:gd name="T43" fmla="*/ 905 h 1318"/>
                <a:gd name="T44" fmla="*/ 972 w 1035"/>
                <a:gd name="T45" fmla="*/ 1000 h 1318"/>
                <a:gd name="T46" fmla="*/ 932 w 1035"/>
                <a:gd name="T47" fmla="*/ 1034 h 1318"/>
                <a:gd name="T48" fmla="*/ 911 w 1035"/>
                <a:gd name="T49" fmla="*/ 1005 h 1318"/>
                <a:gd name="T50" fmla="*/ 897 w 1035"/>
                <a:gd name="T51" fmla="*/ 961 h 1318"/>
                <a:gd name="T52" fmla="*/ 886 w 1035"/>
                <a:gd name="T53" fmla="*/ 878 h 1318"/>
                <a:gd name="T54" fmla="*/ 870 w 1035"/>
                <a:gd name="T55" fmla="*/ 803 h 1318"/>
                <a:gd name="T56" fmla="*/ 852 w 1035"/>
                <a:gd name="T57" fmla="*/ 763 h 1318"/>
                <a:gd name="T58" fmla="*/ 811 w 1035"/>
                <a:gd name="T59" fmla="*/ 731 h 1318"/>
                <a:gd name="T60" fmla="*/ 742 w 1035"/>
                <a:gd name="T61" fmla="*/ 718 h 1318"/>
                <a:gd name="T62" fmla="*/ 688 w 1035"/>
                <a:gd name="T63" fmla="*/ 725 h 1318"/>
                <a:gd name="T64" fmla="*/ 648 w 1035"/>
                <a:gd name="T65" fmla="*/ 748 h 1318"/>
                <a:gd name="T66" fmla="*/ 616 w 1035"/>
                <a:gd name="T67" fmla="*/ 784 h 1318"/>
                <a:gd name="T68" fmla="*/ 585 w 1035"/>
                <a:gd name="T69" fmla="*/ 844 h 1318"/>
                <a:gd name="T70" fmla="*/ 513 w 1035"/>
                <a:gd name="T71" fmla="*/ 1002 h 1318"/>
                <a:gd name="T72" fmla="*/ 509 w 1035"/>
                <a:gd name="T73" fmla="*/ 882 h 1318"/>
                <a:gd name="T74" fmla="*/ 504 w 1035"/>
                <a:gd name="T75" fmla="*/ 789 h 1318"/>
                <a:gd name="T76" fmla="*/ 493 w 1035"/>
                <a:gd name="T77" fmla="*/ 743 h 1318"/>
                <a:gd name="T78" fmla="*/ 472 w 1035"/>
                <a:gd name="T79" fmla="*/ 708 h 1318"/>
                <a:gd name="T80" fmla="*/ 437 w 1035"/>
                <a:gd name="T81" fmla="*/ 688 h 1318"/>
                <a:gd name="T82" fmla="*/ 392 w 1035"/>
                <a:gd name="T83" fmla="*/ 698 h 1318"/>
                <a:gd name="T84" fmla="*/ 364 w 1035"/>
                <a:gd name="T85" fmla="*/ 758 h 1318"/>
                <a:gd name="T86" fmla="*/ 352 w 1035"/>
                <a:gd name="T87" fmla="*/ 852 h 1318"/>
                <a:gd name="T88" fmla="*/ 353 w 1035"/>
                <a:gd name="T89" fmla="*/ 1029 h 1318"/>
                <a:gd name="T90" fmla="*/ 349 w 1035"/>
                <a:gd name="T91" fmla="*/ 1142 h 1318"/>
                <a:gd name="T92" fmla="*/ 336 w 1035"/>
                <a:gd name="T93" fmla="*/ 1227 h 1318"/>
                <a:gd name="T94" fmla="*/ 304 w 1035"/>
                <a:gd name="T95" fmla="*/ 130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5" h="1318">
                  <a:moveTo>
                    <a:pt x="293" y="1318"/>
                  </a:moveTo>
                  <a:lnTo>
                    <a:pt x="293" y="1254"/>
                  </a:lnTo>
                  <a:lnTo>
                    <a:pt x="293" y="1174"/>
                  </a:lnTo>
                  <a:lnTo>
                    <a:pt x="292" y="1130"/>
                  </a:lnTo>
                  <a:lnTo>
                    <a:pt x="291" y="1086"/>
                  </a:lnTo>
                  <a:lnTo>
                    <a:pt x="290" y="1038"/>
                  </a:lnTo>
                  <a:lnTo>
                    <a:pt x="286" y="992"/>
                  </a:lnTo>
                  <a:lnTo>
                    <a:pt x="282" y="946"/>
                  </a:lnTo>
                  <a:lnTo>
                    <a:pt x="276" y="900"/>
                  </a:lnTo>
                  <a:lnTo>
                    <a:pt x="273" y="879"/>
                  </a:lnTo>
                  <a:lnTo>
                    <a:pt x="270" y="858"/>
                  </a:lnTo>
                  <a:lnTo>
                    <a:pt x="265" y="837"/>
                  </a:lnTo>
                  <a:lnTo>
                    <a:pt x="261" y="817"/>
                  </a:lnTo>
                  <a:lnTo>
                    <a:pt x="255" y="798"/>
                  </a:lnTo>
                  <a:lnTo>
                    <a:pt x="249" y="780"/>
                  </a:lnTo>
                  <a:lnTo>
                    <a:pt x="243" y="762"/>
                  </a:lnTo>
                  <a:lnTo>
                    <a:pt x="235" y="746"/>
                  </a:lnTo>
                  <a:lnTo>
                    <a:pt x="228" y="732"/>
                  </a:lnTo>
                  <a:lnTo>
                    <a:pt x="219" y="717"/>
                  </a:lnTo>
                  <a:lnTo>
                    <a:pt x="210" y="705"/>
                  </a:lnTo>
                  <a:lnTo>
                    <a:pt x="200" y="695"/>
                  </a:lnTo>
                  <a:lnTo>
                    <a:pt x="165" y="680"/>
                  </a:lnTo>
                  <a:lnTo>
                    <a:pt x="137" y="669"/>
                  </a:lnTo>
                  <a:lnTo>
                    <a:pt x="116" y="660"/>
                  </a:lnTo>
                  <a:lnTo>
                    <a:pt x="98" y="653"/>
                  </a:lnTo>
                  <a:lnTo>
                    <a:pt x="83" y="649"/>
                  </a:lnTo>
                  <a:lnTo>
                    <a:pt x="67" y="644"/>
                  </a:lnTo>
                  <a:lnTo>
                    <a:pt x="51" y="640"/>
                  </a:lnTo>
                  <a:lnTo>
                    <a:pt x="29" y="634"/>
                  </a:lnTo>
                  <a:lnTo>
                    <a:pt x="23" y="620"/>
                  </a:lnTo>
                  <a:lnTo>
                    <a:pt x="16" y="605"/>
                  </a:lnTo>
                  <a:lnTo>
                    <a:pt x="9" y="590"/>
                  </a:lnTo>
                  <a:lnTo>
                    <a:pt x="2" y="577"/>
                  </a:lnTo>
                  <a:lnTo>
                    <a:pt x="7" y="541"/>
                  </a:lnTo>
                  <a:lnTo>
                    <a:pt x="9" y="505"/>
                  </a:lnTo>
                  <a:lnTo>
                    <a:pt x="10" y="470"/>
                  </a:lnTo>
                  <a:lnTo>
                    <a:pt x="10" y="434"/>
                  </a:lnTo>
                  <a:lnTo>
                    <a:pt x="8" y="366"/>
                  </a:lnTo>
                  <a:lnTo>
                    <a:pt x="5" y="297"/>
                  </a:lnTo>
                  <a:lnTo>
                    <a:pt x="1" y="229"/>
                  </a:lnTo>
                  <a:lnTo>
                    <a:pt x="0" y="163"/>
                  </a:lnTo>
                  <a:lnTo>
                    <a:pt x="0" y="129"/>
                  </a:lnTo>
                  <a:lnTo>
                    <a:pt x="2" y="95"/>
                  </a:lnTo>
                  <a:lnTo>
                    <a:pt x="5" y="63"/>
                  </a:lnTo>
                  <a:lnTo>
                    <a:pt x="10" y="29"/>
                  </a:lnTo>
                  <a:lnTo>
                    <a:pt x="21" y="26"/>
                  </a:lnTo>
                  <a:lnTo>
                    <a:pt x="35" y="20"/>
                  </a:lnTo>
                  <a:lnTo>
                    <a:pt x="49" y="14"/>
                  </a:lnTo>
                  <a:lnTo>
                    <a:pt x="62" y="10"/>
                  </a:lnTo>
                  <a:lnTo>
                    <a:pt x="120" y="12"/>
                  </a:lnTo>
                  <a:lnTo>
                    <a:pt x="179" y="12"/>
                  </a:lnTo>
                  <a:lnTo>
                    <a:pt x="237" y="11"/>
                  </a:lnTo>
                  <a:lnTo>
                    <a:pt x="295" y="10"/>
                  </a:lnTo>
                  <a:lnTo>
                    <a:pt x="355" y="8"/>
                  </a:lnTo>
                  <a:lnTo>
                    <a:pt x="413" y="5"/>
                  </a:lnTo>
                  <a:lnTo>
                    <a:pt x="472" y="3"/>
                  </a:lnTo>
                  <a:lnTo>
                    <a:pt x="531" y="1"/>
                  </a:lnTo>
                  <a:lnTo>
                    <a:pt x="590" y="0"/>
                  </a:lnTo>
                  <a:lnTo>
                    <a:pt x="648" y="1"/>
                  </a:lnTo>
                  <a:lnTo>
                    <a:pt x="706" y="2"/>
                  </a:lnTo>
                  <a:lnTo>
                    <a:pt x="766" y="5"/>
                  </a:lnTo>
                  <a:lnTo>
                    <a:pt x="795" y="8"/>
                  </a:lnTo>
                  <a:lnTo>
                    <a:pt x="824" y="11"/>
                  </a:lnTo>
                  <a:lnTo>
                    <a:pt x="853" y="14"/>
                  </a:lnTo>
                  <a:lnTo>
                    <a:pt x="883" y="19"/>
                  </a:lnTo>
                  <a:lnTo>
                    <a:pt x="912" y="23"/>
                  </a:lnTo>
                  <a:lnTo>
                    <a:pt x="941" y="29"/>
                  </a:lnTo>
                  <a:lnTo>
                    <a:pt x="970" y="36"/>
                  </a:lnTo>
                  <a:lnTo>
                    <a:pt x="998" y="44"/>
                  </a:lnTo>
                  <a:lnTo>
                    <a:pt x="1004" y="54"/>
                  </a:lnTo>
                  <a:lnTo>
                    <a:pt x="1011" y="65"/>
                  </a:lnTo>
                  <a:lnTo>
                    <a:pt x="1016" y="76"/>
                  </a:lnTo>
                  <a:lnTo>
                    <a:pt x="1023" y="89"/>
                  </a:lnTo>
                  <a:lnTo>
                    <a:pt x="1024" y="117"/>
                  </a:lnTo>
                  <a:lnTo>
                    <a:pt x="1026" y="159"/>
                  </a:lnTo>
                  <a:lnTo>
                    <a:pt x="1029" y="212"/>
                  </a:lnTo>
                  <a:lnTo>
                    <a:pt x="1032" y="275"/>
                  </a:lnTo>
                  <a:lnTo>
                    <a:pt x="1033" y="345"/>
                  </a:lnTo>
                  <a:lnTo>
                    <a:pt x="1035" y="420"/>
                  </a:lnTo>
                  <a:lnTo>
                    <a:pt x="1035" y="498"/>
                  </a:lnTo>
                  <a:lnTo>
                    <a:pt x="1034" y="578"/>
                  </a:lnTo>
                  <a:lnTo>
                    <a:pt x="1032" y="658"/>
                  </a:lnTo>
                  <a:lnTo>
                    <a:pt x="1026" y="735"/>
                  </a:lnTo>
                  <a:lnTo>
                    <a:pt x="1023" y="772"/>
                  </a:lnTo>
                  <a:lnTo>
                    <a:pt x="1020" y="808"/>
                  </a:lnTo>
                  <a:lnTo>
                    <a:pt x="1015" y="842"/>
                  </a:lnTo>
                  <a:lnTo>
                    <a:pt x="1010" y="874"/>
                  </a:lnTo>
                  <a:lnTo>
                    <a:pt x="1004" y="905"/>
                  </a:lnTo>
                  <a:lnTo>
                    <a:pt x="997" y="933"/>
                  </a:lnTo>
                  <a:lnTo>
                    <a:pt x="989" y="959"/>
                  </a:lnTo>
                  <a:lnTo>
                    <a:pt x="981" y="981"/>
                  </a:lnTo>
                  <a:lnTo>
                    <a:pt x="972" y="1000"/>
                  </a:lnTo>
                  <a:lnTo>
                    <a:pt x="962" y="1017"/>
                  </a:lnTo>
                  <a:lnTo>
                    <a:pt x="951" y="1031"/>
                  </a:lnTo>
                  <a:lnTo>
                    <a:pt x="939" y="1040"/>
                  </a:lnTo>
                  <a:lnTo>
                    <a:pt x="932" y="1034"/>
                  </a:lnTo>
                  <a:lnTo>
                    <a:pt x="925" y="1027"/>
                  </a:lnTo>
                  <a:lnTo>
                    <a:pt x="920" y="1020"/>
                  </a:lnTo>
                  <a:lnTo>
                    <a:pt x="915" y="1013"/>
                  </a:lnTo>
                  <a:lnTo>
                    <a:pt x="911" y="1005"/>
                  </a:lnTo>
                  <a:lnTo>
                    <a:pt x="907" y="997"/>
                  </a:lnTo>
                  <a:lnTo>
                    <a:pt x="904" y="988"/>
                  </a:lnTo>
                  <a:lnTo>
                    <a:pt x="902" y="980"/>
                  </a:lnTo>
                  <a:lnTo>
                    <a:pt x="897" y="961"/>
                  </a:lnTo>
                  <a:lnTo>
                    <a:pt x="894" y="941"/>
                  </a:lnTo>
                  <a:lnTo>
                    <a:pt x="892" y="921"/>
                  </a:lnTo>
                  <a:lnTo>
                    <a:pt x="889" y="899"/>
                  </a:lnTo>
                  <a:lnTo>
                    <a:pt x="886" y="878"/>
                  </a:lnTo>
                  <a:lnTo>
                    <a:pt x="884" y="855"/>
                  </a:lnTo>
                  <a:lnTo>
                    <a:pt x="879" y="834"/>
                  </a:lnTo>
                  <a:lnTo>
                    <a:pt x="874" y="813"/>
                  </a:lnTo>
                  <a:lnTo>
                    <a:pt x="870" y="803"/>
                  </a:lnTo>
                  <a:lnTo>
                    <a:pt x="867" y="793"/>
                  </a:lnTo>
                  <a:lnTo>
                    <a:pt x="862" y="782"/>
                  </a:lnTo>
                  <a:lnTo>
                    <a:pt x="858" y="772"/>
                  </a:lnTo>
                  <a:lnTo>
                    <a:pt x="852" y="763"/>
                  </a:lnTo>
                  <a:lnTo>
                    <a:pt x="846" y="754"/>
                  </a:lnTo>
                  <a:lnTo>
                    <a:pt x="839" y="745"/>
                  </a:lnTo>
                  <a:lnTo>
                    <a:pt x="831" y="736"/>
                  </a:lnTo>
                  <a:lnTo>
                    <a:pt x="811" y="731"/>
                  </a:lnTo>
                  <a:lnTo>
                    <a:pt x="792" y="725"/>
                  </a:lnTo>
                  <a:lnTo>
                    <a:pt x="774" y="722"/>
                  </a:lnTo>
                  <a:lnTo>
                    <a:pt x="758" y="720"/>
                  </a:lnTo>
                  <a:lnTo>
                    <a:pt x="742" y="718"/>
                  </a:lnTo>
                  <a:lnTo>
                    <a:pt x="728" y="718"/>
                  </a:lnTo>
                  <a:lnTo>
                    <a:pt x="713" y="720"/>
                  </a:lnTo>
                  <a:lnTo>
                    <a:pt x="701" y="722"/>
                  </a:lnTo>
                  <a:lnTo>
                    <a:pt x="688" y="725"/>
                  </a:lnTo>
                  <a:lnTo>
                    <a:pt x="677" y="729"/>
                  </a:lnTo>
                  <a:lnTo>
                    <a:pt x="667" y="734"/>
                  </a:lnTo>
                  <a:lnTo>
                    <a:pt x="657" y="740"/>
                  </a:lnTo>
                  <a:lnTo>
                    <a:pt x="648" y="748"/>
                  </a:lnTo>
                  <a:lnTo>
                    <a:pt x="639" y="755"/>
                  </a:lnTo>
                  <a:lnTo>
                    <a:pt x="631" y="763"/>
                  </a:lnTo>
                  <a:lnTo>
                    <a:pt x="623" y="773"/>
                  </a:lnTo>
                  <a:lnTo>
                    <a:pt x="616" y="784"/>
                  </a:lnTo>
                  <a:lnTo>
                    <a:pt x="610" y="795"/>
                  </a:lnTo>
                  <a:lnTo>
                    <a:pt x="603" y="806"/>
                  </a:lnTo>
                  <a:lnTo>
                    <a:pt x="596" y="818"/>
                  </a:lnTo>
                  <a:lnTo>
                    <a:pt x="585" y="844"/>
                  </a:lnTo>
                  <a:lnTo>
                    <a:pt x="574" y="873"/>
                  </a:lnTo>
                  <a:lnTo>
                    <a:pt x="550" y="935"/>
                  </a:lnTo>
                  <a:lnTo>
                    <a:pt x="524" y="1002"/>
                  </a:lnTo>
                  <a:lnTo>
                    <a:pt x="513" y="1002"/>
                  </a:lnTo>
                  <a:lnTo>
                    <a:pt x="503" y="1002"/>
                  </a:lnTo>
                  <a:lnTo>
                    <a:pt x="505" y="961"/>
                  </a:lnTo>
                  <a:lnTo>
                    <a:pt x="508" y="909"/>
                  </a:lnTo>
                  <a:lnTo>
                    <a:pt x="509" y="882"/>
                  </a:lnTo>
                  <a:lnTo>
                    <a:pt x="509" y="855"/>
                  </a:lnTo>
                  <a:lnTo>
                    <a:pt x="509" y="828"/>
                  </a:lnTo>
                  <a:lnTo>
                    <a:pt x="506" y="802"/>
                  </a:lnTo>
                  <a:lnTo>
                    <a:pt x="504" y="789"/>
                  </a:lnTo>
                  <a:lnTo>
                    <a:pt x="502" y="777"/>
                  </a:lnTo>
                  <a:lnTo>
                    <a:pt x="500" y="766"/>
                  </a:lnTo>
                  <a:lnTo>
                    <a:pt x="496" y="753"/>
                  </a:lnTo>
                  <a:lnTo>
                    <a:pt x="493" y="743"/>
                  </a:lnTo>
                  <a:lnTo>
                    <a:pt x="488" y="733"/>
                  </a:lnTo>
                  <a:lnTo>
                    <a:pt x="483" y="724"/>
                  </a:lnTo>
                  <a:lnTo>
                    <a:pt x="477" y="715"/>
                  </a:lnTo>
                  <a:lnTo>
                    <a:pt x="472" y="708"/>
                  </a:lnTo>
                  <a:lnTo>
                    <a:pt x="464" y="702"/>
                  </a:lnTo>
                  <a:lnTo>
                    <a:pt x="456" y="696"/>
                  </a:lnTo>
                  <a:lnTo>
                    <a:pt x="447" y="691"/>
                  </a:lnTo>
                  <a:lnTo>
                    <a:pt x="437" y="688"/>
                  </a:lnTo>
                  <a:lnTo>
                    <a:pt x="427" y="686"/>
                  </a:lnTo>
                  <a:lnTo>
                    <a:pt x="414" y="686"/>
                  </a:lnTo>
                  <a:lnTo>
                    <a:pt x="402" y="686"/>
                  </a:lnTo>
                  <a:lnTo>
                    <a:pt x="392" y="698"/>
                  </a:lnTo>
                  <a:lnTo>
                    <a:pt x="383" y="712"/>
                  </a:lnTo>
                  <a:lnTo>
                    <a:pt x="376" y="725"/>
                  </a:lnTo>
                  <a:lnTo>
                    <a:pt x="369" y="741"/>
                  </a:lnTo>
                  <a:lnTo>
                    <a:pt x="364" y="758"/>
                  </a:lnTo>
                  <a:lnTo>
                    <a:pt x="360" y="775"/>
                  </a:lnTo>
                  <a:lnTo>
                    <a:pt x="357" y="793"/>
                  </a:lnTo>
                  <a:lnTo>
                    <a:pt x="355" y="812"/>
                  </a:lnTo>
                  <a:lnTo>
                    <a:pt x="352" y="852"/>
                  </a:lnTo>
                  <a:lnTo>
                    <a:pt x="350" y="894"/>
                  </a:lnTo>
                  <a:lnTo>
                    <a:pt x="352" y="938"/>
                  </a:lnTo>
                  <a:lnTo>
                    <a:pt x="353" y="983"/>
                  </a:lnTo>
                  <a:lnTo>
                    <a:pt x="353" y="1029"/>
                  </a:lnTo>
                  <a:lnTo>
                    <a:pt x="353" y="1074"/>
                  </a:lnTo>
                  <a:lnTo>
                    <a:pt x="353" y="1098"/>
                  </a:lnTo>
                  <a:lnTo>
                    <a:pt x="352" y="1120"/>
                  </a:lnTo>
                  <a:lnTo>
                    <a:pt x="349" y="1142"/>
                  </a:lnTo>
                  <a:lnTo>
                    <a:pt x="347" y="1164"/>
                  </a:lnTo>
                  <a:lnTo>
                    <a:pt x="345" y="1185"/>
                  </a:lnTo>
                  <a:lnTo>
                    <a:pt x="340" y="1207"/>
                  </a:lnTo>
                  <a:lnTo>
                    <a:pt x="336" y="1227"/>
                  </a:lnTo>
                  <a:lnTo>
                    <a:pt x="329" y="1246"/>
                  </a:lnTo>
                  <a:lnTo>
                    <a:pt x="322" y="1265"/>
                  </a:lnTo>
                  <a:lnTo>
                    <a:pt x="313" y="1284"/>
                  </a:lnTo>
                  <a:lnTo>
                    <a:pt x="304" y="1301"/>
                  </a:lnTo>
                  <a:lnTo>
                    <a:pt x="293" y="1318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28" name="Freeform 236"/>
            <p:cNvSpPr>
              <a:spLocks/>
            </p:cNvSpPr>
            <p:nvPr/>
          </p:nvSpPr>
          <p:spPr bwMode="auto">
            <a:xfrm>
              <a:off x="2841" y="555"/>
              <a:ext cx="259" cy="329"/>
            </a:xfrm>
            <a:custGeom>
              <a:avLst/>
              <a:gdLst>
                <a:gd name="T0" fmla="*/ 292 w 1035"/>
                <a:gd name="T1" fmla="*/ 1130 h 1318"/>
                <a:gd name="T2" fmla="*/ 282 w 1035"/>
                <a:gd name="T3" fmla="*/ 946 h 1318"/>
                <a:gd name="T4" fmla="*/ 265 w 1035"/>
                <a:gd name="T5" fmla="*/ 837 h 1318"/>
                <a:gd name="T6" fmla="*/ 243 w 1035"/>
                <a:gd name="T7" fmla="*/ 762 h 1318"/>
                <a:gd name="T8" fmla="*/ 210 w 1035"/>
                <a:gd name="T9" fmla="*/ 705 h 1318"/>
                <a:gd name="T10" fmla="*/ 116 w 1035"/>
                <a:gd name="T11" fmla="*/ 660 h 1318"/>
                <a:gd name="T12" fmla="*/ 51 w 1035"/>
                <a:gd name="T13" fmla="*/ 640 h 1318"/>
                <a:gd name="T14" fmla="*/ 9 w 1035"/>
                <a:gd name="T15" fmla="*/ 590 h 1318"/>
                <a:gd name="T16" fmla="*/ 10 w 1035"/>
                <a:gd name="T17" fmla="*/ 470 h 1318"/>
                <a:gd name="T18" fmla="*/ 1 w 1035"/>
                <a:gd name="T19" fmla="*/ 229 h 1318"/>
                <a:gd name="T20" fmla="*/ 5 w 1035"/>
                <a:gd name="T21" fmla="*/ 63 h 1318"/>
                <a:gd name="T22" fmla="*/ 49 w 1035"/>
                <a:gd name="T23" fmla="*/ 14 h 1318"/>
                <a:gd name="T24" fmla="*/ 237 w 1035"/>
                <a:gd name="T25" fmla="*/ 11 h 1318"/>
                <a:gd name="T26" fmla="*/ 472 w 1035"/>
                <a:gd name="T27" fmla="*/ 3 h 1318"/>
                <a:gd name="T28" fmla="*/ 706 w 1035"/>
                <a:gd name="T29" fmla="*/ 2 h 1318"/>
                <a:gd name="T30" fmla="*/ 853 w 1035"/>
                <a:gd name="T31" fmla="*/ 14 h 1318"/>
                <a:gd name="T32" fmla="*/ 970 w 1035"/>
                <a:gd name="T33" fmla="*/ 36 h 1318"/>
                <a:gd name="T34" fmla="*/ 1016 w 1035"/>
                <a:gd name="T35" fmla="*/ 76 h 1318"/>
                <a:gd name="T36" fmla="*/ 1029 w 1035"/>
                <a:gd name="T37" fmla="*/ 212 h 1318"/>
                <a:gd name="T38" fmla="*/ 1035 w 1035"/>
                <a:gd name="T39" fmla="*/ 498 h 1318"/>
                <a:gd name="T40" fmla="*/ 1023 w 1035"/>
                <a:gd name="T41" fmla="*/ 772 h 1318"/>
                <a:gd name="T42" fmla="*/ 1004 w 1035"/>
                <a:gd name="T43" fmla="*/ 905 h 1318"/>
                <a:gd name="T44" fmla="*/ 972 w 1035"/>
                <a:gd name="T45" fmla="*/ 1000 h 1318"/>
                <a:gd name="T46" fmla="*/ 932 w 1035"/>
                <a:gd name="T47" fmla="*/ 1034 h 1318"/>
                <a:gd name="T48" fmla="*/ 911 w 1035"/>
                <a:gd name="T49" fmla="*/ 1005 h 1318"/>
                <a:gd name="T50" fmla="*/ 897 w 1035"/>
                <a:gd name="T51" fmla="*/ 961 h 1318"/>
                <a:gd name="T52" fmla="*/ 886 w 1035"/>
                <a:gd name="T53" fmla="*/ 878 h 1318"/>
                <a:gd name="T54" fmla="*/ 870 w 1035"/>
                <a:gd name="T55" fmla="*/ 803 h 1318"/>
                <a:gd name="T56" fmla="*/ 852 w 1035"/>
                <a:gd name="T57" fmla="*/ 763 h 1318"/>
                <a:gd name="T58" fmla="*/ 811 w 1035"/>
                <a:gd name="T59" fmla="*/ 731 h 1318"/>
                <a:gd name="T60" fmla="*/ 742 w 1035"/>
                <a:gd name="T61" fmla="*/ 718 h 1318"/>
                <a:gd name="T62" fmla="*/ 688 w 1035"/>
                <a:gd name="T63" fmla="*/ 725 h 1318"/>
                <a:gd name="T64" fmla="*/ 648 w 1035"/>
                <a:gd name="T65" fmla="*/ 748 h 1318"/>
                <a:gd name="T66" fmla="*/ 616 w 1035"/>
                <a:gd name="T67" fmla="*/ 784 h 1318"/>
                <a:gd name="T68" fmla="*/ 585 w 1035"/>
                <a:gd name="T69" fmla="*/ 844 h 1318"/>
                <a:gd name="T70" fmla="*/ 513 w 1035"/>
                <a:gd name="T71" fmla="*/ 1002 h 1318"/>
                <a:gd name="T72" fmla="*/ 509 w 1035"/>
                <a:gd name="T73" fmla="*/ 882 h 1318"/>
                <a:gd name="T74" fmla="*/ 504 w 1035"/>
                <a:gd name="T75" fmla="*/ 789 h 1318"/>
                <a:gd name="T76" fmla="*/ 493 w 1035"/>
                <a:gd name="T77" fmla="*/ 743 h 1318"/>
                <a:gd name="T78" fmla="*/ 472 w 1035"/>
                <a:gd name="T79" fmla="*/ 708 h 1318"/>
                <a:gd name="T80" fmla="*/ 437 w 1035"/>
                <a:gd name="T81" fmla="*/ 688 h 1318"/>
                <a:gd name="T82" fmla="*/ 392 w 1035"/>
                <a:gd name="T83" fmla="*/ 698 h 1318"/>
                <a:gd name="T84" fmla="*/ 364 w 1035"/>
                <a:gd name="T85" fmla="*/ 758 h 1318"/>
                <a:gd name="T86" fmla="*/ 352 w 1035"/>
                <a:gd name="T87" fmla="*/ 852 h 1318"/>
                <a:gd name="T88" fmla="*/ 353 w 1035"/>
                <a:gd name="T89" fmla="*/ 1029 h 1318"/>
                <a:gd name="T90" fmla="*/ 349 w 1035"/>
                <a:gd name="T91" fmla="*/ 1142 h 1318"/>
                <a:gd name="T92" fmla="*/ 336 w 1035"/>
                <a:gd name="T93" fmla="*/ 1227 h 1318"/>
                <a:gd name="T94" fmla="*/ 304 w 1035"/>
                <a:gd name="T95" fmla="*/ 1301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5" h="1318">
                  <a:moveTo>
                    <a:pt x="293" y="1318"/>
                  </a:moveTo>
                  <a:lnTo>
                    <a:pt x="293" y="1254"/>
                  </a:lnTo>
                  <a:lnTo>
                    <a:pt x="293" y="1174"/>
                  </a:lnTo>
                  <a:lnTo>
                    <a:pt x="292" y="1130"/>
                  </a:lnTo>
                  <a:lnTo>
                    <a:pt x="291" y="1086"/>
                  </a:lnTo>
                  <a:lnTo>
                    <a:pt x="290" y="1038"/>
                  </a:lnTo>
                  <a:lnTo>
                    <a:pt x="286" y="992"/>
                  </a:lnTo>
                  <a:lnTo>
                    <a:pt x="282" y="946"/>
                  </a:lnTo>
                  <a:lnTo>
                    <a:pt x="276" y="900"/>
                  </a:lnTo>
                  <a:lnTo>
                    <a:pt x="273" y="879"/>
                  </a:lnTo>
                  <a:lnTo>
                    <a:pt x="270" y="858"/>
                  </a:lnTo>
                  <a:lnTo>
                    <a:pt x="265" y="837"/>
                  </a:lnTo>
                  <a:lnTo>
                    <a:pt x="261" y="817"/>
                  </a:lnTo>
                  <a:lnTo>
                    <a:pt x="255" y="798"/>
                  </a:lnTo>
                  <a:lnTo>
                    <a:pt x="249" y="780"/>
                  </a:lnTo>
                  <a:lnTo>
                    <a:pt x="243" y="762"/>
                  </a:lnTo>
                  <a:lnTo>
                    <a:pt x="235" y="746"/>
                  </a:lnTo>
                  <a:lnTo>
                    <a:pt x="228" y="732"/>
                  </a:lnTo>
                  <a:lnTo>
                    <a:pt x="219" y="717"/>
                  </a:lnTo>
                  <a:lnTo>
                    <a:pt x="210" y="705"/>
                  </a:lnTo>
                  <a:lnTo>
                    <a:pt x="200" y="695"/>
                  </a:lnTo>
                  <a:lnTo>
                    <a:pt x="165" y="680"/>
                  </a:lnTo>
                  <a:lnTo>
                    <a:pt x="137" y="669"/>
                  </a:lnTo>
                  <a:lnTo>
                    <a:pt x="116" y="660"/>
                  </a:lnTo>
                  <a:lnTo>
                    <a:pt x="98" y="653"/>
                  </a:lnTo>
                  <a:lnTo>
                    <a:pt x="83" y="649"/>
                  </a:lnTo>
                  <a:lnTo>
                    <a:pt x="67" y="644"/>
                  </a:lnTo>
                  <a:lnTo>
                    <a:pt x="51" y="640"/>
                  </a:lnTo>
                  <a:lnTo>
                    <a:pt x="29" y="634"/>
                  </a:lnTo>
                  <a:lnTo>
                    <a:pt x="23" y="620"/>
                  </a:lnTo>
                  <a:lnTo>
                    <a:pt x="16" y="605"/>
                  </a:lnTo>
                  <a:lnTo>
                    <a:pt x="9" y="590"/>
                  </a:lnTo>
                  <a:lnTo>
                    <a:pt x="2" y="577"/>
                  </a:lnTo>
                  <a:lnTo>
                    <a:pt x="7" y="541"/>
                  </a:lnTo>
                  <a:lnTo>
                    <a:pt x="9" y="505"/>
                  </a:lnTo>
                  <a:lnTo>
                    <a:pt x="10" y="470"/>
                  </a:lnTo>
                  <a:lnTo>
                    <a:pt x="10" y="434"/>
                  </a:lnTo>
                  <a:lnTo>
                    <a:pt x="8" y="366"/>
                  </a:lnTo>
                  <a:lnTo>
                    <a:pt x="5" y="297"/>
                  </a:lnTo>
                  <a:lnTo>
                    <a:pt x="1" y="229"/>
                  </a:lnTo>
                  <a:lnTo>
                    <a:pt x="0" y="163"/>
                  </a:lnTo>
                  <a:lnTo>
                    <a:pt x="0" y="129"/>
                  </a:lnTo>
                  <a:lnTo>
                    <a:pt x="2" y="95"/>
                  </a:lnTo>
                  <a:lnTo>
                    <a:pt x="5" y="63"/>
                  </a:lnTo>
                  <a:lnTo>
                    <a:pt x="10" y="29"/>
                  </a:lnTo>
                  <a:lnTo>
                    <a:pt x="21" y="26"/>
                  </a:lnTo>
                  <a:lnTo>
                    <a:pt x="35" y="20"/>
                  </a:lnTo>
                  <a:lnTo>
                    <a:pt x="49" y="14"/>
                  </a:lnTo>
                  <a:lnTo>
                    <a:pt x="62" y="10"/>
                  </a:lnTo>
                  <a:lnTo>
                    <a:pt x="120" y="12"/>
                  </a:lnTo>
                  <a:lnTo>
                    <a:pt x="179" y="12"/>
                  </a:lnTo>
                  <a:lnTo>
                    <a:pt x="237" y="11"/>
                  </a:lnTo>
                  <a:lnTo>
                    <a:pt x="295" y="10"/>
                  </a:lnTo>
                  <a:lnTo>
                    <a:pt x="355" y="8"/>
                  </a:lnTo>
                  <a:lnTo>
                    <a:pt x="413" y="5"/>
                  </a:lnTo>
                  <a:lnTo>
                    <a:pt x="472" y="3"/>
                  </a:lnTo>
                  <a:lnTo>
                    <a:pt x="531" y="1"/>
                  </a:lnTo>
                  <a:lnTo>
                    <a:pt x="590" y="0"/>
                  </a:lnTo>
                  <a:lnTo>
                    <a:pt x="648" y="1"/>
                  </a:lnTo>
                  <a:lnTo>
                    <a:pt x="706" y="2"/>
                  </a:lnTo>
                  <a:lnTo>
                    <a:pt x="766" y="5"/>
                  </a:lnTo>
                  <a:lnTo>
                    <a:pt x="795" y="8"/>
                  </a:lnTo>
                  <a:lnTo>
                    <a:pt x="824" y="11"/>
                  </a:lnTo>
                  <a:lnTo>
                    <a:pt x="853" y="14"/>
                  </a:lnTo>
                  <a:lnTo>
                    <a:pt x="883" y="19"/>
                  </a:lnTo>
                  <a:lnTo>
                    <a:pt x="912" y="23"/>
                  </a:lnTo>
                  <a:lnTo>
                    <a:pt x="941" y="29"/>
                  </a:lnTo>
                  <a:lnTo>
                    <a:pt x="970" y="36"/>
                  </a:lnTo>
                  <a:lnTo>
                    <a:pt x="998" y="44"/>
                  </a:lnTo>
                  <a:lnTo>
                    <a:pt x="1004" y="54"/>
                  </a:lnTo>
                  <a:lnTo>
                    <a:pt x="1011" y="65"/>
                  </a:lnTo>
                  <a:lnTo>
                    <a:pt x="1016" y="76"/>
                  </a:lnTo>
                  <a:lnTo>
                    <a:pt x="1023" y="89"/>
                  </a:lnTo>
                  <a:lnTo>
                    <a:pt x="1024" y="117"/>
                  </a:lnTo>
                  <a:lnTo>
                    <a:pt x="1026" y="159"/>
                  </a:lnTo>
                  <a:lnTo>
                    <a:pt x="1029" y="212"/>
                  </a:lnTo>
                  <a:lnTo>
                    <a:pt x="1032" y="275"/>
                  </a:lnTo>
                  <a:lnTo>
                    <a:pt x="1033" y="345"/>
                  </a:lnTo>
                  <a:lnTo>
                    <a:pt x="1035" y="420"/>
                  </a:lnTo>
                  <a:lnTo>
                    <a:pt x="1035" y="498"/>
                  </a:lnTo>
                  <a:lnTo>
                    <a:pt x="1034" y="578"/>
                  </a:lnTo>
                  <a:lnTo>
                    <a:pt x="1032" y="658"/>
                  </a:lnTo>
                  <a:lnTo>
                    <a:pt x="1026" y="735"/>
                  </a:lnTo>
                  <a:lnTo>
                    <a:pt x="1023" y="772"/>
                  </a:lnTo>
                  <a:lnTo>
                    <a:pt x="1020" y="808"/>
                  </a:lnTo>
                  <a:lnTo>
                    <a:pt x="1015" y="842"/>
                  </a:lnTo>
                  <a:lnTo>
                    <a:pt x="1010" y="874"/>
                  </a:lnTo>
                  <a:lnTo>
                    <a:pt x="1004" y="905"/>
                  </a:lnTo>
                  <a:lnTo>
                    <a:pt x="997" y="933"/>
                  </a:lnTo>
                  <a:lnTo>
                    <a:pt x="989" y="959"/>
                  </a:lnTo>
                  <a:lnTo>
                    <a:pt x="981" y="981"/>
                  </a:lnTo>
                  <a:lnTo>
                    <a:pt x="972" y="1000"/>
                  </a:lnTo>
                  <a:lnTo>
                    <a:pt x="962" y="1017"/>
                  </a:lnTo>
                  <a:lnTo>
                    <a:pt x="951" y="1031"/>
                  </a:lnTo>
                  <a:lnTo>
                    <a:pt x="939" y="1040"/>
                  </a:lnTo>
                  <a:lnTo>
                    <a:pt x="932" y="1034"/>
                  </a:lnTo>
                  <a:lnTo>
                    <a:pt x="925" y="1027"/>
                  </a:lnTo>
                  <a:lnTo>
                    <a:pt x="920" y="1020"/>
                  </a:lnTo>
                  <a:lnTo>
                    <a:pt x="915" y="1013"/>
                  </a:lnTo>
                  <a:lnTo>
                    <a:pt x="911" y="1005"/>
                  </a:lnTo>
                  <a:lnTo>
                    <a:pt x="907" y="997"/>
                  </a:lnTo>
                  <a:lnTo>
                    <a:pt x="904" y="988"/>
                  </a:lnTo>
                  <a:lnTo>
                    <a:pt x="902" y="980"/>
                  </a:lnTo>
                  <a:lnTo>
                    <a:pt x="897" y="961"/>
                  </a:lnTo>
                  <a:lnTo>
                    <a:pt x="894" y="941"/>
                  </a:lnTo>
                  <a:lnTo>
                    <a:pt x="892" y="921"/>
                  </a:lnTo>
                  <a:lnTo>
                    <a:pt x="889" y="899"/>
                  </a:lnTo>
                  <a:lnTo>
                    <a:pt x="886" y="878"/>
                  </a:lnTo>
                  <a:lnTo>
                    <a:pt x="884" y="855"/>
                  </a:lnTo>
                  <a:lnTo>
                    <a:pt x="879" y="834"/>
                  </a:lnTo>
                  <a:lnTo>
                    <a:pt x="874" y="813"/>
                  </a:lnTo>
                  <a:lnTo>
                    <a:pt x="870" y="803"/>
                  </a:lnTo>
                  <a:lnTo>
                    <a:pt x="867" y="793"/>
                  </a:lnTo>
                  <a:lnTo>
                    <a:pt x="862" y="782"/>
                  </a:lnTo>
                  <a:lnTo>
                    <a:pt x="858" y="772"/>
                  </a:lnTo>
                  <a:lnTo>
                    <a:pt x="852" y="763"/>
                  </a:lnTo>
                  <a:lnTo>
                    <a:pt x="846" y="754"/>
                  </a:lnTo>
                  <a:lnTo>
                    <a:pt x="839" y="745"/>
                  </a:lnTo>
                  <a:lnTo>
                    <a:pt x="831" y="736"/>
                  </a:lnTo>
                  <a:lnTo>
                    <a:pt x="811" y="731"/>
                  </a:lnTo>
                  <a:lnTo>
                    <a:pt x="792" y="725"/>
                  </a:lnTo>
                  <a:lnTo>
                    <a:pt x="774" y="722"/>
                  </a:lnTo>
                  <a:lnTo>
                    <a:pt x="758" y="720"/>
                  </a:lnTo>
                  <a:lnTo>
                    <a:pt x="742" y="718"/>
                  </a:lnTo>
                  <a:lnTo>
                    <a:pt x="728" y="718"/>
                  </a:lnTo>
                  <a:lnTo>
                    <a:pt x="713" y="720"/>
                  </a:lnTo>
                  <a:lnTo>
                    <a:pt x="701" y="722"/>
                  </a:lnTo>
                  <a:lnTo>
                    <a:pt x="688" y="725"/>
                  </a:lnTo>
                  <a:lnTo>
                    <a:pt x="677" y="729"/>
                  </a:lnTo>
                  <a:lnTo>
                    <a:pt x="667" y="734"/>
                  </a:lnTo>
                  <a:lnTo>
                    <a:pt x="657" y="740"/>
                  </a:lnTo>
                  <a:lnTo>
                    <a:pt x="648" y="748"/>
                  </a:lnTo>
                  <a:lnTo>
                    <a:pt x="639" y="755"/>
                  </a:lnTo>
                  <a:lnTo>
                    <a:pt x="631" y="763"/>
                  </a:lnTo>
                  <a:lnTo>
                    <a:pt x="623" y="773"/>
                  </a:lnTo>
                  <a:lnTo>
                    <a:pt x="616" y="784"/>
                  </a:lnTo>
                  <a:lnTo>
                    <a:pt x="610" y="795"/>
                  </a:lnTo>
                  <a:lnTo>
                    <a:pt x="603" y="806"/>
                  </a:lnTo>
                  <a:lnTo>
                    <a:pt x="596" y="818"/>
                  </a:lnTo>
                  <a:lnTo>
                    <a:pt x="585" y="844"/>
                  </a:lnTo>
                  <a:lnTo>
                    <a:pt x="574" y="873"/>
                  </a:lnTo>
                  <a:lnTo>
                    <a:pt x="550" y="935"/>
                  </a:lnTo>
                  <a:lnTo>
                    <a:pt x="524" y="1002"/>
                  </a:lnTo>
                  <a:lnTo>
                    <a:pt x="513" y="1002"/>
                  </a:lnTo>
                  <a:lnTo>
                    <a:pt x="503" y="1002"/>
                  </a:lnTo>
                  <a:lnTo>
                    <a:pt x="505" y="961"/>
                  </a:lnTo>
                  <a:lnTo>
                    <a:pt x="508" y="909"/>
                  </a:lnTo>
                  <a:lnTo>
                    <a:pt x="509" y="882"/>
                  </a:lnTo>
                  <a:lnTo>
                    <a:pt x="509" y="855"/>
                  </a:lnTo>
                  <a:lnTo>
                    <a:pt x="509" y="828"/>
                  </a:lnTo>
                  <a:lnTo>
                    <a:pt x="506" y="802"/>
                  </a:lnTo>
                  <a:lnTo>
                    <a:pt x="504" y="789"/>
                  </a:lnTo>
                  <a:lnTo>
                    <a:pt x="502" y="777"/>
                  </a:lnTo>
                  <a:lnTo>
                    <a:pt x="500" y="766"/>
                  </a:lnTo>
                  <a:lnTo>
                    <a:pt x="496" y="753"/>
                  </a:lnTo>
                  <a:lnTo>
                    <a:pt x="493" y="743"/>
                  </a:lnTo>
                  <a:lnTo>
                    <a:pt x="488" y="733"/>
                  </a:lnTo>
                  <a:lnTo>
                    <a:pt x="483" y="724"/>
                  </a:lnTo>
                  <a:lnTo>
                    <a:pt x="477" y="715"/>
                  </a:lnTo>
                  <a:lnTo>
                    <a:pt x="472" y="708"/>
                  </a:lnTo>
                  <a:lnTo>
                    <a:pt x="464" y="702"/>
                  </a:lnTo>
                  <a:lnTo>
                    <a:pt x="456" y="696"/>
                  </a:lnTo>
                  <a:lnTo>
                    <a:pt x="447" y="691"/>
                  </a:lnTo>
                  <a:lnTo>
                    <a:pt x="437" y="688"/>
                  </a:lnTo>
                  <a:lnTo>
                    <a:pt x="427" y="686"/>
                  </a:lnTo>
                  <a:lnTo>
                    <a:pt x="414" y="686"/>
                  </a:lnTo>
                  <a:lnTo>
                    <a:pt x="402" y="686"/>
                  </a:lnTo>
                  <a:lnTo>
                    <a:pt x="392" y="698"/>
                  </a:lnTo>
                  <a:lnTo>
                    <a:pt x="383" y="712"/>
                  </a:lnTo>
                  <a:lnTo>
                    <a:pt x="376" y="725"/>
                  </a:lnTo>
                  <a:lnTo>
                    <a:pt x="369" y="741"/>
                  </a:lnTo>
                  <a:lnTo>
                    <a:pt x="364" y="758"/>
                  </a:lnTo>
                  <a:lnTo>
                    <a:pt x="360" y="775"/>
                  </a:lnTo>
                  <a:lnTo>
                    <a:pt x="357" y="793"/>
                  </a:lnTo>
                  <a:lnTo>
                    <a:pt x="355" y="812"/>
                  </a:lnTo>
                  <a:lnTo>
                    <a:pt x="352" y="852"/>
                  </a:lnTo>
                  <a:lnTo>
                    <a:pt x="350" y="894"/>
                  </a:lnTo>
                  <a:lnTo>
                    <a:pt x="352" y="938"/>
                  </a:lnTo>
                  <a:lnTo>
                    <a:pt x="353" y="983"/>
                  </a:lnTo>
                  <a:lnTo>
                    <a:pt x="353" y="1029"/>
                  </a:lnTo>
                  <a:lnTo>
                    <a:pt x="353" y="1074"/>
                  </a:lnTo>
                  <a:lnTo>
                    <a:pt x="353" y="1098"/>
                  </a:lnTo>
                  <a:lnTo>
                    <a:pt x="352" y="1120"/>
                  </a:lnTo>
                  <a:lnTo>
                    <a:pt x="349" y="1142"/>
                  </a:lnTo>
                  <a:lnTo>
                    <a:pt x="347" y="1164"/>
                  </a:lnTo>
                  <a:lnTo>
                    <a:pt x="345" y="1185"/>
                  </a:lnTo>
                  <a:lnTo>
                    <a:pt x="340" y="1207"/>
                  </a:lnTo>
                  <a:lnTo>
                    <a:pt x="336" y="1227"/>
                  </a:lnTo>
                  <a:lnTo>
                    <a:pt x="329" y="1246"/>
                  </a:lnTo>
                  <a:lnTo>
                    <a:pt x="322" y="1265"/>
                  </a:lnTo>
                  <a:lnTo>
                    <a:pt x="313" y="1284"/>
                  </a:lnTo>
                  <a:lnTo>
                    <a:pt x="304" y="1301"/>
                  </a:lnTo>
                  <a:lnTo>
                    <a:pt x="293" y="1318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29" name="Freeform 237"/>
            <p:cNvSpPr>
              <a:spLocks/>
            </p:cNvSpPr>
            <p:nvPr/>
          </p:nvSpPr>
          <p:spPr bwMode="auto">
            <a:xfrm>
              <a:off x="3158" y="874"/>
              <a:ext cx="47" cy="5"/>
            </a:xfrm>
            <a:custGeom>
              <a:avLst/>
              <a:gdLst>
                <a:gd name="T0" fmla="*/ 0 w 190"/>
                <a:gd name="T1" fmla="*/ 21 h 21"/>
                <a:gd name="T2" fmla="*/ 0 w 190"/>
                <a:gd name="T3" fmla="*/ 11 h 21"/>
                <a:gd name="T4" fmla="*/ 0 w 190"/>
                <a:gd name="T5" fmla="*/ 0 h 21"/>
                <a:gd name="T6" fmla="*/ 23 w 190"/>
                <a:gd name="T7" fmla="*/ 0 h 21"/>
                <a:gd name="T8" fmla="*/ 47 w 190"/>
                <a:gd name="T9" fmla="*/ 0 h 21"/>
                <a:gd name="T10" fmla="*/ 71 w 190"/>
                <a:gd name="T11" fmla="*/ 0 h 21"/>
                <a:gd name="T12" fmla="*/ 94 w 190"/>
                <a:gd name="T13" fmla="*/ 0 h 21"/>
                <a:gd name="T14" fmla="*/ 118 w 190"/>
                <a:gd name="T15" fmla="*/ 0 h 21"/>
                <a:gd name="T16" fmla="*/ 142 w 190"/>
                <a:gd name="T17" fmla="*/ 0 h 21"/>
                <a:gd name="T18" fmla="*/ 166 w 190"/>
                <a:gd name="T19" fmla="*/ 0 h 21"/>
                <a:gd name="T20" fmla="*/ 190 w 190"/>
                <a:gd name="T21" fmla="*/ 0 h 21"/>
                <a:gd name="T22" fmla="*/ 190 w 190"/>
                <a:gd name="T23" fmla="*/ 11 h 21"/>
                <a:gd name="T24" fmla="*/ 190 w 190"/>
                <a:gd name="T25" fmla="*/ 21 h 21"/>
                <a:gd name="T26" fmla="*/ 166 w 190"/>
                <a:gd name="T27" fmla="*/ 21 h 21"/>
                <a:gd name="T28" fmla="*/ 142 w 190"/>
                <a:gd name="T29" fmla="*/ 21 h 21"/>
                <a:gd name="T30" fmla="*/ 118 w 190"/>
                <a:gd name="T31" fmla="*/ 21 h 21"/>
                <a:gd name="T32" fmla="*/ 94 w 190"/>
                <a:gd name="T33" fmla="*/ 21 h 21"/>
                <a:gd name="T34" fmla="*/ 71 w 190"/>
                <a:gd name="T35" fmla="*/ 21 h 21"/>
                <a:gd name="T36" fmla="*/ 47 w 190"/>
                <a:gd name="T37" fmla="*/ 21 h 21"/>
                <a:gd name="T38" fmla="*/ 23 w 190"/>
                <a:gd name="T39" fmla="*/ 21 h 21"/>
                <a:gd name="T40" fmla="*/ 0 w 190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6" y="0"/>
                  </a:lnTo>
                  <a:lnTo>
                    <a:pt x="190" y="0"/>
                  </a:lnTo>
                  <a:lnTo>
                    <a:pt x="190" y="11"/>
                  </a:lnTo>
                  <a:lnTo>
                    <a:pt x="190" y="21"/>
                  </a:lnTo>
                  <a:lnTo>
                    <a:pt x="166" y="21"/>
                  </a:lnTo>
                  <a:lnTo>
                    <a:pt x="142" y="21"/>
                  </a:lnTo>
                  <a:lnTo>
                    <a:pt x="118" y="21"/>
                  </a:lnTo>
                  <a:lnTo>
                    <a:pt x="94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30" name="Freeform 238"/>
            <p:cNvSpPr>
              <a:spLocks/>
            </p:cNvSpPr>
            <p:nvPr/>
          </p:nvSpPr>
          <p:spPr bwMode="auto">
            <a:xfrm>
              <a:off x="3158" y="874"/>
              <a:ext cx="47" cy="5"/>
            </a:xfrm>
            <a:custGeom>
              <a:avLst/>
              <a:gdLst>
                <a:gd name="T0" fmla="*/ 0 w 190"/>
                <a:gd name="T1" fmla="*/ 21 h 21"/>
                <a:gd name="T2" fmla="*/ 0 w 190"/>
                <a:gd name="T3" fmla="*/ 11 h 21"/>
                <a:gd name="T4" fmla="*/ 0 w 190"/>
                <a:gd name="T5" fmla="*/ 0 h 21"/>
                <a:gd name="T6" fmla="*/ 23 w 190"/>
                <a:gd name="T7" fmla="*/ 0 h 21"/>
                <a:gd name="T8" fmla="*/ 47 w 190"/>
                <a:gd name="T9" fmla="*/ 0 h 21"/>
                <a:gd name="T10" fmla="*/ 71 w 190"/>
                <a:gd name="T11" fmla="*/ 0 h 21"/>
                <a:gd name="T12" fmla="*/ 94 w 190"/>
                <a:gd name="T13" fmla="*/ 0 h 21"/>
                <a:gd name="T14" fmla="*/ 118 w 190"/>
                <a:gd name="T15" fmla="*/ 0 h 21"/>
                <a:gd name="T16" fmla="*/ 142 w 190"/>
                <a:gd name="T17" fmla="*/ 0 h 21"/>
                <a:gd name="T18" fmla="*/ 166 w 190"/>
                <a:gd name="T19" fmla="*/ 0 h 21"/>
                <a:gd name="T20" fmla="*/ 190 w 190"/>
                <a:gd name="T21" fmla="*/ 0 h 21"/>
                <a:gd name="T22" fmla="*/ 190 w 190"/>
                <a:gd name="T23" fmla="*/ 11 h 21"/>
                <a:gd name="T24" fmla="*/ 190 w 190"/>
                <a:gd name="T25" fmla="*/ 21 h 21"/>
                <a:gd name="T26" fmla="*/ 166 w 190"/>
                <a:gd name="T27" fmla="*/ 21 h 21"/>
                <a:gd name="T28" fmla="*/ 142 w 190"/>
                <a:gd name="T29" fmla="*/ 21 h 21"/>
                <a:gd name="T30" fmla="*/ 118 w 190"/>
                <a:gd name="T31" fmla="*/ 21 h 21"/>
                <a:gd name="T32" fmla="*/ 94 w 190"/>
                <a:gd name="T33" fmla="*/ 21 h 21"/>
                <a:gd name="T34" fmla="*/ 71 w 190"/>
                <a:gd name="T35" fmla="*/ 21 h 21"/>
                <a:gd name="T36" fmla="*/ 47 w 190"/>
                <a:gd name="T37" fmla="*/ 21 h 21"/>
                <a:gd name="T38" fmla="*/ 23 w 190"/>
                <a:gd name="T39" fmla="*/ 21 h 21"/>
                <a:gd name="T40" fmla="*/ 0 w 190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6" y="0"/>
                  </a:lnTo>
                  <a:lnTo>
                    <a:pt x="190" y="0"/>
                  </a:lnTo>
                  <a:lnTo>
                    <a:pt x="190" y="11"/>
                  </a:lnTo>
                  <a:lnTo>
                    <a:pt x="190" y="21"/>
                  </a:lnTo>
                  <a:lnTo>
                    <a:pt x="166" y="21"/>
                  </a:lnTo>
                  <a:lnTo>
                    <a:pt x="142" y="21"/>
                  </a:lnTo>
                  <a:lnTo>
                    <a:pt x="118" y="21"/>
                  </a:lnTo>
                  <a:lnTo>
                    <a:pt x="94" y="21"/>
                  </a:lnTo>
                  <a:lnTo>
                    <a:pt x="71" y="21"/>
                  </a:lnTo>
                  <a:lnTo>
                    <a:pt x="47" y="21"/>
                  </a:lnTo>
                  <a:lnTo>
                    <a:pt x="23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31" name="Freeform 239"/>
            <p:cNvSpPr>
              <a:spLocks/>
            </p:cNvSpPr>
            <p:nvPr/>
          </p:nvSpPr>
          <p:spPr bwMode="auto">
            <a:xfrm>
              <a:off x="2092" y="871"/>
              <a:ext cx="42" cy="5"/>
            </a:xfrm>
            <a:custGeom>
              <a:avLst/>
              <a:gdLst>
                <a:gd name="T0" fmla="*/ 0 w 168"/>
                <a:gd name="T1" fmla="*/ 20 h 20"/>
                <a:gd name="T2" fmla="*/ 0 w 168"/>
                <a:gd name="T3" fmla="*/ 10 h 20"/>
                <a:gd name="T4" fmla="*/ 0 w 168"/>
                <a:gd name="T5" fmla="*/ 0 h 20"/>
                <a:gd name="T6" fmla="*/ 42 w 168"/>
                <a:gd name="T7" fmla="*/ 0 h 20"/>
                <a:gd name="T8" fmla="*/ 83 w 168"/>
                <a:gd name="T9" fmla="*/ 0 h 20"/>
                <a:gd name="T10" fmla="*/ 126 w 168"/>
                <a:gd name="T11" fmla="*/ 0 h 20"/>
                <a:gd name="T12" fmla="*/ 168 w 168"/>
                <a:gd name="T13" fmla="*/ 0 h 20"/>
                <a:gd name="T14" fmla="*/ 168 w 168"/>
                <a:gd name="T15" fmla="*/ 10 h 20"/>
                <a:gd name="T16" fmla="*/ 168 w 168"/>
                <a:gd name="T17" fmla="*/ 20 h 20"/>
                <a:gd name="T18" fmla="*/ 126 w 168"/>
                <a:gd name="T19" fmla="*/ 20 h 20"/>
                <a:gd name="T20" fmla="*/ 83 w 168"/>
                <a:gd name="T21" fmla="*/ 20 h 20"/>
                <a:gd name="T22" fmla="*/ 42 w 168"/>
                <a:gd name="T23" fmla="*/ 20 h 20"/>
                <a:gd name="T24" fmla="*/ 0 w 16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0"/>
                  </a:lnTo>
                  <a:lnTo>
                    <a:pt x="126" y="20"/>
                  </a:lnTo>
                  <a:lnTo>
                    <a:pt x="83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32" name="Freeform 240"/>
            <p:cNvSpPr>
              <a:spLocks/>
            </p:cNvSpPr>
            <p:nvPr/>
          </p:nvSpPr>
          <p:spPr bwMode="auto">
            <a:xfrm>
              <a:off x="2092" y="871"/>
              <a:ext cx="42" cy="5"/>
            </a:xfrm>
            <a:custGeom>
              <a:avLst/>
              <a:gdLst>
                <a:gd name="T0" fmla="*/ 0 w 168"/>
                <a:gd name="T1" fmla="*/ 20 h 20"/>
                <a:gd name="T2" fmla="*/ 0 w 168"/>
                <a:gd name="T3" fmla="*/ 10 h 20"/>
                <a:gd name="T4" fmla="*/ 0 w 168"/>
                <a:gd name="T5" fmla="*/ 0 h 20"/>
                <a:gd name="T6" fmla="*/ 42 w 168"/>
                <a:gd name="T7" fmla="*/ 0 h 20"/>
                <a:gd name="T8" fmla="*/ 83 w 168"/>
                <a:gd name="T9" fmla="*/ 0 h 20"/>
                <a:gd name="T10" fmla="*/ 126 w 168"/>
                <a:gd name="T11" fmla="*/ 0 h 20"/>
                <a:gd name="T12" fmla="*/ 168 w 168"/>
                <a:gd name="T13" fmla="*/ 0 h 20"/>
                <a:gd name="T14" fmla="*/ 168 w 168"/>
                <a:gd name="T15" fmla="*/ 10 h 20"/>
                <a:gd name="T16" fmla="*/ 168 w 168"/>
                <a:gd name="T17" fmla="*/ 20 h 20"/>
                <a:gd name="T18" fmla="*/ 126 w 168"/>
                <a:gd name="T19" fmla="*/ 20 h 20"/>
                <a:gd name="T20" fmla="*/ 83 w 168"/>
                <a:gd name="T21" fmla="*/ 20 h 20"/>
                <a:gd name="T22" fmla="*/ 42 w 168"/>
                <a:gd name="T23" fmla="*/ 20 h 20"/>
                <a:gd name="T24" fmla="*/ 0 w 16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0"/>
                  </a:lnTo>
                  <a:lnTo>
                    <a:pt x="126" y="20"/>
                  </a:lnTo>
                  <a:lnTo>
                    <a:pt x="83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33" name="Freeform 241"/>
            <p:cNvSpPr>
              <a:spLocks/>
            </p:cNvSpPr>
            <p:nvPr/>
          </p:nvSpPr>
          <p:spPr bwMode="auto">
            <a:xfrm>
              <a:off x="2827" y="871"/>
              <a:ext cx="47" cy="5"/>
            </a:xfrm>
            <a:custGeom>
              <a:avLst/>
              <a:gdLst>
                <a:gd name="T0" fmla="*/ 0 w 190"/>
                <a:gd name="T1" fmla="*/ 20 h 20"/>
                <a:gd name="T2" fmla="*/ 0 w 190"/>
                <a:gd name="T3" fmla="*/ 10 h 20"/>
                <a:gd name="T4" fmla="*/ 0 w 190"/>
                <a:gd name="T5" fmla="*/ 0 h 20"/>
                <a:gd name="T6" fmla="*/ 24 w 190"/>
                <a:gd name="T7" fmla="*/ 0 h 20"/>
                <a:gd name="T8" fmla="*/ 47 w 190"/>
                <a:gd name="T9" fmla="*/ 0 h 20"/>
                <a:gd name="T10" fmla="*/ 71 w 190"/>
                <a:gd name="T11" fmla="*/ 0 h 20"/>
                <a:gd name="T12" fmla="*/ 95 w 190"/>
                <a:gd name="T13" fmla="*/ 0 h 20"/>
                <a:gd name="T14" fmla="*/ 119 w 190"/>
                <a:gd name="T15" fmla="*/ 0 h 20"/>
                <a:gd name="T16" fmla="*/ 143 w 190"/>
                <a:gd name="T17" fmla="*/ 0 h 20"/>
                <a:gd name="T18" fmla="*/ 166 w 190"/>
                <a:gd name="T19" fmla="*/ 0 h 20"/>
                <a:gd name="T20" fmla="*/ 190 w 190"/>
                <a:gd name="T21" fmla="*/ 0 h 20"/>
                <a:gd name="T22" fmla="*/ 190 w 190"/>
                <a:gd name="T23" fmla="*/ 10 h 20"/>
                <a:gd name="T24" fmla="*/ 190 w 190"/>
                <a:gd name="T25" fmla="*/ 20 h 20"/>
                <a:gd name="T26" fmla="*/ 166 w 190"/>
                <a:gd name="T27" fmla="*/ 20 h 20"/>
                <a:gd name="T28" fmla="*/ 143 w 190"/>
                <a:gd name="T29" fmla="*/ 20 h 20"/>
                <a:gd name="T30" fmla="*/ 119 w 190"/>
                <a:gd name="T31" fmla="*/ 20 h 20"/>
                <a:gd name="T32" fmla="*/ 95 w 190"/>
                <a:gd name="T33" fmla="*/ 20 h 20"/>
                <a:gd name="T34" fmla="*/ 71 w 190"/>
                <a:gd name="T35" fmla="*/ 20 h 20"/>
                <a:gd name="T36" fmla="*/ 47 w 190"/>
                <a:gd name="T37" fmla="*/ 20 h 20"/>
                <a:gd name="T38" fmla="*/ 24 w 190"/>
                <a:gd name="T39" fmla="*/ 20 h 20"/>
                <a:gd name="T40" fmla="*/ 0 w 190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43" y="0"/>
                  </a:lnTo>
                  <a:lnTo>
                    <a:pt x="166" y="0"/>
                  </a:lnTo>
                  <a:lnTo>
                    <a:pt x="190" y="0"/>
                  </a:lnTo>
                  <a:lnTo>
                    <a:pt x="190" y="10"/>
                  </a:lnTo>
                  <a:lnTo>
                    <a:pt x="190" y="20"/>
                  </a:lnTo>
                  <a:lnTo>
                    <a:pt x="166" y="20"/>
                  </a:lnTo>
                  <a:lnTo>
                    <a:pt x="143" y="20"/>
                  </a:lnTo>
                  <a:lnTo>
                    <a:pt x="119" y="20"/>
                  </a:lnTo>
                  <a:lnTo>
                    <a:pt x="95" y="20"/>
                  </a:lnTo>
                  <a:lnTo>
                    <a:pt x="71" y="20"/>
                  </a:lnTo>
                  <a:lnTo>
                    <a:pt x="47" y="20"/>
                  </a:lnTo>
                  <a:lnTo>
                    <a:pt x="24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34" name="Freeform 242"/>
            <p:cNvSpPr>
              <a:spLocks/>
            </p:cNvSpPr>
            <p:nvPr/>
          </p:nvSpPr>
          <p:spPr bwMode="auto">
            <a:xfrm>
              <a:off x="2827" y="871"/>
              <a:ext cx="47" cy="5"/>
            </a:xfrm>
            <a:custGeom>
              <a:avLst/>
              <a:gdLst>
                <a:gd name="T0" fmla="*/ 0 w 190"/>
                <a:gd name="T1" fmla="*/ 20 h 20"/>
                <a:gd name="T2" fmla="*/ 0 w 190"/>
                <a:gd name="T3" fmla="*/ 10 h 20"/>
                <a:gd name="T4" fmla="*/ 0 w 190"/>
                <a:gd name="T5" fmla="*/ 0 h 20"/>
                <a:gd name="T6" fmla="*/ 24 w 190"/>
                <a:gd name="T7" fmla="*/ 0 h 20"/>
                <a:gd name="T8" fmla="*/ 47 w 190"/>
                <a:gd name="T9" fmla="*/ 0 h 20"/>
                <a:gd name="T10" fmla="*/ 71 w 190"/>
                <a:gd name="T11" fmla="*/ 0 h 20"/>
                <a:gd name="T12" fmla="*/ 95 w 190"/>
                <a:gd name="T13" fmla="*/ 0 h 20"/>
                <a:gd name="T14" fmla="*/ 119 w 190"/>
                <a:gd name="T15" fmla="*/ 0 h 20"/>
                <a:gd name="T16" fmla="*/ 143 w 190"/>
                <a:gd name="T17" fmla="*/ 0 h 20"/>
                <a:gd name="T18" fmla="*/ 166 w 190"/>
                <a:gd name="T19" fmla="*/ 0 h 20"/>
                <a:gd name="T20" fmla="*/ 190 w 190"/>
                <a:gd name="T21" fmla="*/ 0 h 20"/>
                <a:gd name="T22" fmla="*/ 190 w 190"/>
                <a:gd name="T23" fmla="*/ 10 h 20"/>
                <a:gd name="T24" fmla="*/ 190 w 190"/>
                <a:gd name="T25" fmla="*/ 20 h 20"/>
                <a:gd name="T26" fmla="*/ 166 w 190"/>
                <a:gd name="T27" fmla="*/ 20 h 20"/>
                <a:gd name="T28" fmla="*/ 143 w 190"/>
                <a:gd name="T29" fmla="*/ 20 h 20"/>
                <a:gd name="T30" fmla="*/ 119 w 190"/>
                <a:gd name="T31" fmla="*/ 20 h 20"/>
                <a:gd name="T32" fmla="*/ 95 w 190"/>
                <a:gd name="T33" fmla="*/ 20 h 20"/>
                <a:gd name="T34" fmla="*/ 71 w 190"/>
                <a:gd name="T35" fmla="*/ 20 h 20"/>
                <a:gd name="T36" fmla="*/ 47 w 190"/>
                <a:gd name="T37" fmla="*/ 20 h 20"/>
                <a:gd name="T38" fmla="*/ 24 w 190"/>
                <a:gd name="T39" fmla="*/ 20 h 20"/>
                <a:gd name="T40" fmla="*/ 0 w 190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43" y="0"/>
                  </a:lnTo>
                  <a:lnTo>
                    <a:pt x="166" y="0"/>
                  </a:lnTo>
                  <a:lnTo>
                    <a:pt x="190" y="0"/>
                  </a:lnTo>
                  <a:lnTo>
                    <a:pt x="190" y="10"/>
                  </a:lnTo>
                  <a:lnTo>
                    <a:pt x="190" y="20"/>
                  </a:lnTo>
                  <a:lnTo>
                    <a:pt x="166" y="20"/>
                  </a:lnTo>
                  <a:lnTo>
                    <a:pt x="143" y="20"/>
                  </a:lnTo>
                  <a:lnTo>
                    <a:pt x="119" y="20"/>
                  </a:lnTo>
                  <a:lnTo>
                    <a:pt x="95" y="20"/>
                  </a:lnTo>
                  <a:lnTo>
                    <a:pt x="71" y="20"/>
                  </a:lnTo>
                  <a:lnTo>
                    <a:pt x="47" y="20"/>
                  </a:lnTo>
                  <a:lnTo>
                    <a:pt x="24" y="20"/>
                  </a:lnTo>
                  <a:lnTo>
                    <a:pt x="0" y="2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35" name="Freeform 243"/>
            <p:cNvSpPr>
              <a:spLocks/>
            </p:cNvSpPr>
            <p:nvPr/>
          </p:nvSpPr>
          <p:spPr bwMode="auto">
            <a:xfrm>
              <a:off x="2249" y="869"/>
              <a:ext cx="42" cy="5"/>
            </a:xfrm>
            <a:custGeom>
              <a:avLst/>
              <a:gdLst>
                <a:gd name="T0" fmla="*/ 0 w 169"/>
                <a:gd name="T1" fmla="*/ 21 h 21"/>
                <a:gd name="T2" fmla="*/ 0 w 169"/>
                <a:gd name="T3" fmla="*/ 10 h 21"/>
                <a:gd name="T4" fmla="*/ 0 w 169"/>
                <a:gd name="T5" fmla="*/ 0 h 21"/>
                <a:gd name="T6" fmla="*/ 42 w 169"/>
                <a:gd name="T7" fmla="*/ 0 h 21"/>
                <a:gd name="T8" fmla="*/ 84 w 169"/>
                <a:gd name="T9" fmla="*/ 0 h 21"/>
                <a:gd name="T10" fmla="*/ 126 w 169"/>
                <a:gd name="T11" fmla="*/ 0 h 21"/>
                <a:gd name="T12" fmla="*/ 169 w 169"/>
                <a:gd name="T13" fmla="*/ 0 h 21"/>
                <a:gd name="T14" fmla="*/ 169 w 169"/>
                <a:gd name="T15" fmla="*/ 10 h 21"/>
                <a:gd name="T16" fmla="*/ 169 w 169"/>
                <a:gd name="T17" fmla="*/ 21 h 21"/>
                <a:gd name="T18" fmla="*/ 126 w 169"/>
                <a:gd name="T19" fmla="*/ 21 h 21"/>
                <a:gd name="T20" fmla="*/ 84 w 169"/>
                <a:gd name="T21" fmla="*/ 21 h 21"/>
                <a:gd name="T22" fmla="*/ 42 w 169"/>
                <a:gd name="T23" fmla="*/ 21 h 21"/>
                <a:gd name="T24" fmla="*/ 0 w 16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1"/>
                  </a:lnTo>
                  <a:lnTo>
                    <a:pt x="126" y="21"/>
                  </a:lnTo>
                  <a:lnTo>
                    <a:pt x="84" y="21"/>
                  </a:lnTo>
                  <a:lnTo>
                    <a:pt x="4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36" name="Freeform 244"/>
            <p:cNvSpPr>
              <a:spLocks/>
            </p:cNvSpPr>
            <p:nvPr/>
          </p:nvSpPr>
          <p:spPr bwMode="auto">
            <a:xfrm>
              <a:off x="2249" y="869"/>
              <a:ext cx="42" cy="5"/>
            </a:xfrm>
            <a:custGeom>
              <a:avLst/>
              <a:gdLst>
                <a:gd name="T0" fmla="*/ 0 w 169"/>
                <a:gd name="T1" fmla="*/ 21 h 21"/>
                <a:gd name="T2" fmla="*/ 0 w 169"/>
                <a:gd name="T3" fmla="*/ 10 h 21"/>
                <a:gd name="T4" fmla="*/ 0 w 169"/>
                <a:gd name="T5" fmla="*/ 0 h 21"/>
                <a:gd name="T6" fmla="*/ 42 w 169"/>
                <a:gd name="T7" fmla="*/ 0 h 21"/>
                <a:gd name="T8" fmla="*/ 84 w 169"/>
                <a:gd name="T9" fmla="*/ 0 h 21"/>
                <a:gd name="T10" fmla="*/ 126 w 169"/>
                <a:gd name="T11" fmla="*/ 0 h 21"/>
                <a:gd name="T12" fmla="*/ 169 w 169"/>
                <a:gd name="T13" fmla="*/ 0 h 21"/>
                <a:gd name="T14" fmla="*/ 169 w 169"/>
                <a:gd name="T15" fmla="*/ 10 h 21"/>
                <a:gd name="T16" fmla="*/ 169 w 169"/>
                <a:gd name="T17" fmla="*/ 21 h 21"/>
                <a:gd name="T18" fmla="*/ 126 w 169"/>
                <a:gd name="T19" fmla="*/ 21 h 21"/>
                <a:gd name="T20" fmla="*/ 84 w 169"/>
                <a:gd name="T21" fmla="*/ 21 h 21"/>
                <a:gd name="T22" fmla="*/ 42 w 169"/>
                <a:gd name="T23" fmla="*/ 21 h 21"/>
                <a:gd name="T24" fmla="*/ 0 w 16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1"/>
                  </a:lnTo>
                  <a:lnTo>
                    <a:pt x="126" y="21"/>
                  </a:lnTo>
                  <a:lnTo>
                    <a:pt x="84" y="21"/>
                  </a:lnTo>
                  <a:lnTo>
                    <a:pt x="42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37" name="Freeform 245"/>
            <p:cNvSpPr>
              <a:spLocks/>
            </p:cNvSpPr>
            <p:nvPr/>
          </p:nvSpPr>
          <p:spPr bwMode="auto">
            <a:xfrm>
              <a:off x="3324" y="869"/>
              <a:ext cx="44" cy="5"/>
            </a:xfrm>
            <a:custGeom>
              <a:avLst/>
              <a:gdLst>
                <a:gd name="T0" fmla="*/ 0 w 179"/>
                <a:gd name="T1" fmla="*/ 21 h 21"/>
                <a:gd name="T2" fmla="*/ 0 w 179"/>
                <a:gd name="T3" fmla="*/ 10 h 21"/>
                <a:gd name="T4" fmla="*/ 0 w 179"/>
                <a:gd name="T5" fmla="*/ 0 h 21"/>
                <a:gd name="T6" fmla="*/ 23 w 179"/>
                <a:gd name="T7" fmla="*/ 0 h 21"/>
                <a:gd name="T8" fmla="*/ 45 w 179"/>
                <a:gd name="T9" fmla="*/ 0 h 21"/>
                <a:gd name="T10" fmla="*/ 67 w 179"/>
                <a:gd name="T11" fmla="*/ 0 h 21"/>
                <a:gd name="T12" fmla="*/ 89 w 179"/>
                <a:gd name="T13" fmla="*/ 0 h 21"/>
                <a:gd name="T14" fmla="*/ 112 w 179"/>
                <a:gd name="T15" fmla="*/ 0 h 21"/>
                <a:gd name="T16" fmla="*/ 134 w 179"/>
                <a:gd name="T17" fmla="*/ 0 h 21"/>
                <a:gd name="T18" fmla="*/ 156 w 179"/>
                <a:gd name="T19" fmla="*/ 0 h 21"/>
                <a:gd name="T20" fmla="*/ 179 w 179"/>
                <a:gd name="T21" fmla="*/ 0 h 21"/>
                <a:gd name="T22" fmla="*/ 179 w 179"/>
                <a:gd name="T23" fmla="*/ 10 h 21"/>
                <a:gd name="T24" fmla="*/ 179 w 179"/>
                <a:gd name="T25" fmla="*/ 21 h 21"/>
                <a:gd name="T26" fmla="*/ 156 w 179"/>
                <a:gd name="T27" fmla="*/ 21 h 21"/>
                <a:gd name="T28" fmla="*/ 134 w 179"/>
                <a:gd name="T29" fmla="*/ 21 h 21"/>
                <a:gd name="T30" fmla="*/ 113 w 179"/>
                <a:gd name="T31" fmla="*/ 21 h 21"/>
                <a:gd name="T32" fmla="*/ 90 w 179"/>
                <a:gd name="T33" fmla="*/ 21 h 21"/>
                <a:gd name="T34" fmla="*/ 68 w 179"/>
                <a:gd name="T35" fmla="*/ 21 h 21"/>
                <a:gd name="T36" fmla="*/ 45 w 179"/>
                <a:gd name="T37" fmla="*/ 21 h 21"/>
                <a:gd name="T38" fmla="*/ 23 w 179"/>
                <a:gd name="T39" fmla="*/ 21 h 21"/>
                <a:gd name="T40" fmla="*/ 0 w 179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89" y="0"/>
                  </a:lnTo>
                  <a:lnTo>
                    <a:pt x="112" y="0"/>
                  </a:lnTo>
                  <a:lnTo>
                    <a:pt x="134" y="0"/>
                  </a:lnTo>
                  <a:lnTo>
                    <a:pt x="156" y="0"/>
                  </a:lnTo>
                  <a:lnTo>
                    <a:pt x="179" y="0"/>
                  </a:lnTo>
                  <a:lnTo>
                    <a:pt x="179" y="10"/>
                  </a:lnTo>
                  <a:lnTo>
                    <a:pt x="179" y="21"/>
                  </a:lnTo>
                  <a:lnTo>
                    <a:pt x="156" y="21"/>
                  </a:lnTo>
                  <a:lnTo>
                    <a:pt x="134" y="21"/>
                  </a:lnTo>
                  <a:lnTo>
                    <a:pt x="113" y="21"/>
                  </a:lnTo>
                  <a:lnTo>
                    <a:pt x="90" y="21"/>
                  </a:lnTo>
                  <a:lnTo>
                    <a:pt x="68" y="21"/>
                  </a:lnTo>
                  <a:lnTo>
                    <a:pt x="45" y="21"/>
                  </a:lnTo>
                  <a:lnTo>
                    <a:pt x="2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38" name="Freeform 246"/>
            <p:cNvSpPr>
              <a:spLocks/>
            </p:cNvSpPr>
            <p:nvPr/>
          </p:nvSpPr>
          <p:spPr bwMode="auto">
            <a:xfrm>
              <a:off x="3324" y="869"/>
              <a:ext cx="44" cy="5"/>
            </a:xfrm>
            <a:custGeom>
              <a:avLst/>
              <a:gdLst>
                <a:gd name="T0" fmla="*/ 0 w 179"/>
                <a:gd name="T1" fmla="*/ 21 h 21"/>
                <a:gd name="T2" fmla="*/ 0 w 179"/>
                <a:gd name="T3" fmla="*/ 10 h 21"/>
                <a:gd name="T4" fmla="*/ 0 w 179"/>
                <a:gd name="T5" fmla="*/ 0 h 21"/>
                <a:gd name="T6" fmla="*/ 23 w 179"/>
                <a:gd name="T7" fmla="*/ 0 h 21"/>
                <a:gd name="T8" fmla="*/ 45 w 179"/>
                <a:gd name="T9" fmla="*/ 0 h 21"/>
                <a:gd name="T10" fmla="*/ 67 w 179"/>
                <a:gd name="T11" fmla="*/ 0 h 21"/>
                <a:gd name="T12" fmla="*/ 89 w 179"/>
                <a:gd name="T13" fmla="*/ 0 h 21"/>
                <a:gd name="T14" fmla="*/ 112 w 179"/>
                <a:gd name="T15" fmla="*/ 0 h 21"/>
                <a:gd name="T16" fmla="*/ 134 w 179"/>
                <a:gd name="T17" fmla="*/ 0 h 21"/>
                <a:gd name="T18" fmla="*/ 156 w 179"/>
                <a:gd name="T19" fmla="*/ 0 h 21"/>
                <a:gd name="T20" fmla="*/ 179 w 179"/>
                <a:gd name="T21" fmla="*/ 0 h 21"/>
                <a:gd name="T22" fmla="*/ 179 w 179"/>
                <a:gd name="T23" fmla="*/ 10 h 21"/>
                <a:gd name="T24" fmla="*/ 179 w 179"/>
                <a:gd name="T25" fmla="*/ 21 h 21"/>
                <a:gd name="T26" fmla="*/ 156 w 179"/>
                <a:gd name="T27" fmla="*/ 21 h 21"/>
                <a:gd name="T28" fmla="*/ 134 w 179"/>
                <a:gd name="T29" fmla="*/ 21 h 21"/>
                <a:gd name="T30" fmla="*/ 113 w 179"/>
                <a:gd name="T31" fmla="*/ 21 h 21"/>
                <a:gd name="T32" fmla="*/ 90 w 179"/>
                <a:gd name="T33" fmla="*/ 21 h 21"/>
                <a:gd name="T34" fmla="*/ 68 w 179"/>
                <a:gd name="T35" fmla="*/ 21 h 21"/>
                <a:gd name="T36" fmla="*/ 45 w 179"/>
                <a:gd name="T37" fmla="*/ 21 h 21"/>
                <a:gd name="T38" fmla="*/ 23 w 179"/>
                <a:gd name="T39" fmla="*/ 21 h 21"/>
                <a:gd name="T40" fmla="*/ 0 w 179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89" y="0"/>
                  </a:lnTo>
                  <a:lnTo>
                    <a:pt x="112" y="0"/>
                  </a:lnTo>
                  <a:lnTo>
                    <a:pt x="134" y="0"/>
                  </a:lnTo>
                  <a:lnTo>
                    <a:pt x="156" y="0"/>
                  </a:lnTo>
                  <a:lnTo>
                    <a:pt x="179" y="0"/>
                  </a:lnTo>
                  <a:lnTo>
                    <a:pt x="179" y="10"/>
                  </a:lnTo>
                  <a:lnTo>
                    <a:pt x="179" y="21"/>
                  </a:lnTo>
                  <a:lnTo>
                    <a:pt x="156" y="21"/>
                  </a:lnTo>
                  <a:lnTo>
                    <a:pt x="134" y="21"/>
                  </a:lnTo>
                  <a:lnTo>
                    <a:pt x="113" y="21"/>
                  </a:lnTo>
                  <a:lnTo>
                    <a:pt x="90" y="21"/>
                  </a:lnTo>
                  <a:lnTo>
                    <a:pt x="68" y="21"/>
                  </a:lnTo>
                  <a:lnTo>
                    <a:pt x="45" y="21"/>
                  </a:lnTo>
                  <a:lnTo>
                    <a:pt x="23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39" name="Freeform 247"/>
            <p:cNvSpPr>
              <a:spLocks/>
            </p:cNvSpPr>
            <p:nvPr/>
          </p:nvSpPr>
          <p:spPr bwMode="auto">
            <a:xfrm>
              <a:off x="3746" y="869"/>
              <a:ext cx="42" cy="5"/>
            </a:xfrm>
            <a:custGeom>
              <a:avLst/>
              <a:gdLst>
                <a:gd name="T0" fmla="*/ 0 w 169"/>
                <a:gd name="T1" fmla="*/ 21 h 21"/>
                <a:gd name="T2" fmla="*/ 0 w 169"/>
                <a:gd name="T3" fmla="*/ 10 h 21"/>
                <a:gd name="T4" fmla="*/ 0 w 169"/>
                <a:gd name="T5" fmla="*/ 0 h 21"/>
                <a:gd name="T6" fmla="*/ 42 w 169"/>
                <a:gd name="T7" fmla="*/ 0 h 21"/>
                <a:gd name="T8" fmla="*/ 85 w 169"/>
                <a:gd name="T9" fmla="*/ 0 h 21"/>
                <a:gd name="T10" fmla="*/ 126 w 169"/>
                <a:gd name="T11" fmla="*/ 0 h 21"/>
                <a:gd name="T12" fmla="*/ 169 w 169"/>
                <a:gd name="T13" fmla="*/ 0 h 21"/>
                <a:gd name="T14" fmla="*/ 169 w 169"/>
                <a:gd name="T15" fmla="*/ 10 h 21"/>
                <a:gd name="T16" fmla="*/ 169 w 169"/>
                <a:gd name="T17" fmla="*/ 21 h 21"/>
                <a:gd name="T18" fmla="*/ 126 w 169"/>
                <a:gd name="T19" fmla="*/ 21 h 21"/>
                <a:gd name="T20" fmla="*/ 85 w 169"/>
                <a:gd name="T21" fmla="*/ 21 h 21"/>
                <a:gd name="T22" fmla="*/ 42 w 169"/>
                <a:gd name="T23" fmla="*/ 21 h 21"/>
                <a:gd name="T24" fmla="*/ 0 w 16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1"/>
                  </a:lnTo>
                  <a:lnTo>
                    <a:pt x="126" y="21"/>
                  </a:lnTo>
                  <a:lnTo>
                    <a:pt x="85" y="21"/>
                  </a:lnTo>
                  <a:lnTo>
                    <a:pt x="4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40" name="Freeform 248"/>
            <p:cNvSpPr>
              <a:spLocks/>
            </p:cNvSpPr>
            <p:nvPr/>
          </p:nvSpPr>
          <p:spPr bwMode="auto">
            <a:xfrm>
              <a:off x="3746" y="869"/>
              <a:ext cx="42" cy="5"/>
            </a:xfrm>
            <a:custGeom>
              <a:avLst/>
              <a:gdLst>
                <a:gd name="T0" fmla="*/ 0 w 169"/>
                <a:gd name="T1" fmla="*/ 21 h 21"/>
                <a:gd name="T2" fmla="*/ 0 w 169"/>
                <a:gd name="T3" fmla="*/ 10 h 21"/>
                <a:gd name="T4" fmla="*/ 0 w 169"/>
                <a:gd name="T5" fmla="*/ 0 h 21"/>
                <a:gd name="T6" fmla="*/ 42 w 169"/>
                <a:gd name="T7" fmla="*/ 0 h 21"/>
                <a:gd name="T8" fmla="*/ 85 w 169"/>
                <a:gd name="T9" fmla="*/ 0 h 21"/>
                <a:gd name="T10" fmla="*/ 126 w 169"/>
                <a:gd name="T11" fmla="*/ 0 h 21"/>
                <a:gd name="T12" fmla="*/ 169 w 169"/>
                <a:gd name="T13" fmla="*/ 0 h 21"/>
                <a:gd name="T14" fmla="*/ 169 w 169"/>
                <a:gd name="T15" fmla="*/ 10 h 21"/>
                <a:gd name="T16" fmla="*/ 169 w 169"/>
                <a:gd name="T17" fmla="*/ 21 h 21"/>
                <a:gd name="T18" fmla="*/ 126 w 169"/>
                <a:gd name="T19" fmla="*/ 21 h 21"/>
                <a:gd name="T20" fmla="*/ 85 w 169"/>
                <a:gd name="T21" fmla="*/ 21 h 21"/>
                <a:gd name="T22" fmla="*/ 42 w 169"/>
                <a:gd name="T23" fmla="*/ 21 h 21"/>
                <a:gd name="T24" fmla="*/ 0 w 16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1"/>
                  </a:lnTo>
                  <a:lnTo>
                    <a:pt x="126" y="21"/>
                  </a:lnTo>
                  <a:lnTo>
                    <a:pt x="85" y="21"/>
                  </a:lnTo>
                  <a:lnTo>
                    <a:pt x="42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41" name="Freeform 249"/>
            <p:cNvSpPr>
              <a:spLocks/>
            </p:cNvSpPr>
            <p:nvPr/>
          </p:nvSpPr>
          <p:spPr bwMode="auto">
            <a:xfrm>
              <a:off x="3102" y="555"/>
              <a:ext cx="283" cy="316"/>
            </a:xfrm>
            <a:custGeom>
              <a:avLst/>
              <a:gdLst>
                <a:gd name="T0" fmla="*/ 622 w 1130"/>
                <a:gd name="T1" fmla="*/ 1249 h 1266"/>
                <a:gd name="T2" fmla="*/ 598 w 1130"/>
                <a:gd name="T3" fmla="*/ 1220 h 1266"/>
                <a:gd name="T4" fmla="*/ 585 w 1130"/>
                <a:gd name="T5" fmla="*/ 1010 h 1266"/>
                <a:gd name="T6" fmla="*/ 576 w 1130"/>
                <a:gd name="T7" fmla="*/ 907 h 1266"/>
                <a:gd name="T8" fmla="*/ 564 w 1130"/>
                <a:gd name="T9" fmla="*/ 849 h 1266"/>
                <a:gd name="T10" fmla="*/ 546 w 1130"/>
                <a:gd name="T11" fmla="*/ 796 h 1266"/>
                <a:gd name="T12" fmla="*/ 519 w 1130"/>
                <a:gd name="T13" fmla="*/ 747 h 1266"/>
                <a:gd name="T14" fmla="*/ 484 w 1130"/>
                <a:gd name="T15" fmla="*/ 705 h 1266"/>
                <a:gd name="T16" fmla="*/ 436 w 1130"/>
                <a:gd name="T17" fmla="*/ 668 h 1266"/>
                <a:gd name="T18" fmla="*/ 377 w 1130"/>
                <a:gd name="T19" fmla="*/ 637 h 1266"/>
                <a:gd name="T20" fmla="*/ 307 w 1130"/>
                <a:gd name="T21" fmla="*/ 641 h 1266"/>
                <a:gd name="T22" fmla="*/ 248 w 1130"/>
                <a:gd name="T23" fmla="*/ 668 h 1266"/>
                <a:gd name="T24" fmla="*/ 203 w 1130"/>
                <a:gd name="T25" fmla="*/ 706 h 1266"/>
                <a:gd name="T26" fmla="*/ 167 w 1130"/>
                <a:gd name="T27" fmla="*/ 752 h 1266"/>
                <a:gd name="T28" fmla="*/ 141 w 1130"/>
                <a:gd name="T29" fmla="*/ 806 h 1266"/>
                <a:gd name="T30" fmla="*/ 122 w 1130"/>
                <a:gd name="T31" fmla="*/ 865 h 1266"/>
                <a:gd name="T32" fmla="*/ 107 w 1130"/>
                <a:gd name="T33" fmla="*/ 928 h 1266"/>
                <a:gd name="T34" fmla="*/ 87 w 1130"/>
                <a:gd name="T35" fmla="*/ 1061 h 1266"/>
                <a:gd name="T36" fmla="*/ 66 w 1130"/>
                <a:gd name="T37" fmla="*/ 1193 h 1266"/>
                <a:gd name="T38" fmla="*/ 61 w 1130"/>
                <a:gd name="T39" fmla="*/ 1198 h 1266"/>
                <a:gd name="T40" fmla="*/ 47 w 1130"/>
                <a:gd name="T41" fmla="*/ 1199 h 1266"/>
                <a:gd name="T42" fmla="*/ 31 w 1130"/>
                <a:gd name="T43" fmla="*/ 1190 h 1266"/>
                <a:gd name="T44" fmla="*/ 14 w 1130"/>
                <a:gd name="T45" fmla="*/ 1042 h 1266"/>
                <a:gd name="T46" fmla="*/ 3 w 1130"/>
                <a:gd name="T47" fmla="*/ 825 h 1266"/>
                <a:gd name="T48" fmla="*/ 0 w 1130"/>
                <a:gd name="T49" fmla="*/ 606 h 1266"/>
                <a:gd name="T50" fmla="*/ 3 w 1130"/>
                <a:gd name="T51" fmla="*/ 389 h 1266"/>
                <a:gd name="T52" fmla="*/ 10 w 1130"/>
                <a:gd name="T53" fmla="*/ 173 h 1266"/>
                <a:gd name="T54" fmla="*/ 67 w 1130"/>
                <a:gd name="T55" fmla="*/ 29 h 1266"/>
                <a:gd name="T56" fmla="*/ 223 w 1130"/>
                <a:gd name="T57" fmla="*/ 24 h 1266"/>
                <a:gd name="T58" fmla="*/ 381 w 1130"/>
                <a:gd name="T59" fmla="*/ 18 h 1266"/>
                <a:gd name="T60" fmla="*/ 540 w 1130"/>
                <a:gd name="T61" fmla="*/ 10 h 1266"/>
                <a:gd name="T62" fmla="*/ 698 w 1130"/>
                <a:gd name="T63" fmla="*/ 4 h 1266"/>
                <a:gd name="T64" fmla="*/ 854 w 1130"/>
                <a:gd name="T65" fmla="*/ 0 h 1266"/>
                <a:gd name="T66" fmla="*/ 948 w 1130"/>
                <a:gd name="T67" fmla="*/ 2 h 1266"/>
                <a:gd name="T68" fmla="*/ 1016 w 1130"/>
                <a:gd name="T69" fmla="*/ 10 h 1266"/>
                <a:gd name="T70" fmla="*/ 1064 w 1130"/>
                <a:gd name="T71" fmla="*/ 24 h 1266"/>
                <a:gd name="T72" fmla="*/ 1110 w 1130"/>
                <a:gd name="T73" fmla="*/ 50 h 1266"/>
                <a:gd name="T74" fmla="*/ 1122 w 1130"/>
                <a:gd name="T75" fmla="*/ 146 h 1266"/>
                <a:gd name="T76" fmla="*/ 1129 w 1130"/>
                <a:gd name="T77" fmla="*/ 271 h 1266"/>
                <a:gd name="T78" fmla="*/ 1128 w 1130"/>
                <a:gd name="T79" fmla="*/ 407 h 1266"/>
                <a:gd name="T80" fmla="*/ 1113 w 1130"/>
                <a:gd name="T81" fmla="*/ 532 h 1266"/>
                <a:gd name="T82" fmla="*/ 1101 w 1130"/>
                <a:gd name="T83" fmla="*/ 585 h 1266"/>
                <a:gd name="T84" fmla="*/ 1084 w 1130"/>
                <a:gd name="T85" fmla="*/ 627 h 1266"/>
                <a:gd name="T86" fmla="*/ 1009 w 1130"/>
                <a:gd name="T87" fmla="*/ 653 h 1266"/>
                <a:gd name="T88" fmla="*/ 902 w 1130"/>
                <a:gd name="T89" fmla="*/ 661 h 1266"/>
                <a:gd name="T90" fmla="*/ 863 w 1130"/>
                <a:gd name="T91" fmla="*/ 668 h 1266"/>
                <a:gd name="T92" fmla="*/ 835 w 1130"/>
                <a:gd name="T93" fmla="*/ 701 h 1266"/>
                <a:gd name="T94" fmla="*/ 809 w 1130"/>
                <a:gd name="T95" fmla="*/ 751 h 1266"/>
                <a:gd name="T96" fmla="*/ 789 w 1130"/>
                <a:gd name="T97" fmla="*/ 803 h 1266"/>
                <a:gd name="T98" fmla="*/ 760 w 1130"/>
                <a:gd name="T99" fmla="*/ 910 h 1266"/>
                <a:gd name="T100" fmla="*/ 720 w 1130"/>
                <a:gd name="T101" fmla="*/ 1100 h 1266"/>
                <a:gd name="T102" fmla="*/ 689 w 1130"/>
                <a:gd name="T103" fmla="*/ 1217 h 1266"/>
                <a:gd name="T104" fmla="*/ 642 w 1130"/>
                <a:gd name="T105" fmla="*/ 1266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0" h="1266">
                  <a:moveTo>
                    <a:pt x="642" y="1266"/>
                  </a:moveTo>
                  <a:lnTo>
                    <a:pt x="631" y="1256"/>
                  </a:lnTo>
                  <a:lnTo>
                    <a:pt x="622" y="1249"/>
                  </a:lnTo>
                  <a:lnTo>
                    <a:pt x="615" y="1243"/>
                  </a:lnTo>
                  <a:lnTo>
                    <a:pt x="609" y="1236"/>
                  </a:lnTo>
                  <a:lnTo>
                    <a:pt x="598" y="1220"/>
                  </a:lnTo>
                  <a:lnTo>
                    <a:pt x="585" y="1194"/>
                  </a:lnTo>
                  <a:lnTo>
                    <a:pt x="586" y="1100"/>
                  </a:lnTo>
                  <a:lnTo>
                    <a:pt x="585" y="1010"/>
                  </a:lnTo>
                  <a:lnTo>
                    <a:pt x="582" y="968"/>
                  </a:lnTo>
                  <a:lnTo>
                    <a:pt x="579" y="926"/>
                  </a:lnTo>
                  <a:lnTo>
                    <a:pt x="576" y="907"/>
                  </a:lnTo>
                  <a:lnTo>
                    <a:pt x="573" y="887"/>
                  </a:lnTo>
                  <a:lnTo>
                    <a:pt x="569" y="868"/>
                  </a:lnTo>
                  <a:lnTo>
                    <a:pt x="564" y="849"/>
                  </a:lnTo>
                  <a:lnTo>
                    <a:pt x="559" y="831"/>
                  </a:lnTo>
                  <a:lnTo>
                    <a:pt x="553" y="813"/>
                  </a:lnTo>
                  <a:lnTo>
                    <a:pt x="546" y="796"/>
                  </a:lnTo>
                  <a:lnTo>
                    <a:pt x="539" y="779"/>
                  </a:lnTo>
                  <a:lnTo>
                    <a:pt x="530" y="763"/>
                  </a:lnTo>
                  <a:lnTo>
                    <a:pt x="519" y="747"/>
                  </a:lnTo>
                  <a:lnTo>
                    <a:pt x="509" y="733"/>
                  </a:lnTo>
                  <a:lnTo>
                    <a:pt x="497" y="718"/>
                  </a:lnTo>
                  <a:lnTo>
                    <a:pt x="484" y="705"/>
                  </a:lnTo>
                  <a:lnTo>
                    <a:pt x="469" y="691"/>
                  </a:lnTo>
                  <a:lnTo>
                    <a:pt x="453" y="679"/>
                  </a:lnTo>
                  <a:lnTo>
                    <a:pt x="436" y="668"/>
                  </a:lnTo>
                  <a:lnTo>
                    <a:pt x="418" y="657"/>
                  </a:lnTo>
                  <a:lnTo>
                    <a:pt x="398" y="646"/>
                  </a:lnTo>
                  <a:lnTo>
                    <a:pt x="377" y="637"/>
                  </a:lnTo>
                  <a:lnTo>
                    <a:pt x="354" y="628"/>
                  </a:lnTo>
                  <a:lnTo>
                    <a:pt x="330" y="634"/>
                  </a:lnTo>
                  <a:lnTo>
                    <a:pt x="307" y="641"/>
                  </a:lnTo>
                  <a:lnTo>
                    <a:pt x="286" y="649"/>
                  </a:lnTo>
                  <a:lnTo>
                    <a:pt x="267" y="658"/>
                  </a:lnTo>
                  <a:lnTo>
                    <a:pt x="248" y="668"/>
                  </a:lnTo>
                  <a:lnTo>
                    <a:pt x="232" y="680"/>
                  </a:lnTo>
                  <a:lnTo>
                    <a:pt x="216" y="692"/>
                  </a:lnTo>
                  <a:lnTo>
                    <a:pt x="203" y="706"/>
                  </a:lnTo>
                  <a:lnTo>
                    <a:pt x="189" y="721"/>
                  </a:lnTo>
                  <a:lnTo>
                    <a:pt x="178" y="736"/>
                  </a:lnTo>
                  <a:lnTo>
                    <a:pt x="167" y="752"/>
                  </a:lnTo>
                  <a:lnTo>
                    <a:pt x="158" y="770"/>
                  </a:lnTo>
                  <a:lnTo>
                    <a:pt x="149" y="788"/>
                  </a:lnTo>
                  <a:lnTo>
                    <a:pt x="141" y="806"/>
                  </a:lnTo>
                  <a:lnTo>
                    <a:pt x="134" y="825"/>
                  </a:lnTo>
                  <a:lnTo>
                    <a:pt x="128" y="845"/>
                  </a:lnTo>
                  <a:lnTo>
                    <a:pt x="122" y="865"/>
                  </a:lnTo>
                  <a:lnTo>
                    <a:pt x="116" y="886"/>
                  </a:lnTo>
                  <a:lnTo>
                    <a:pt x="112" y="907"/>
                  </a:lnTo>
                  <a:lnTo>
                    <a:pt x="107" y="928"/>
                  </a:lnTo>
                  <a:lnTo>
                    <a:pt x="101" y="972"/>
                  </a:lnTo>
                  <a:lnTo>
                    <a:pt x="94" y="1017"/>
                  </a:lnTo>
                  <a:lnTo>
                    <a:pt x="87" y="1061"/>
                  </a:lnTo>
                  <a:lnTo>
                    <a:pt x="82" y="1106"/>
                  </a:lnTo>
                  <a:lnTo>
                    <a:pt x="74" y="1149"/>
                  </a:lnTo>
                  <a:lnTo>
                    <a:pt x="66" y="1193"/>
                  </a:lnTo>
                  <a:lnTo>
                    <a:pt x="65" y="1195"/>
                  </a:lnTo>
                  <a:lnTo>
                    <a:pt x="62" y="1197"/>
                  </a:lnTo>
                  <a:lnTo>
                    <a:pt x="61" y="1198"/>
                  </a:lnTo>
                  <a:lnTo>
                    <a:pt x="59" y="1199"/>
                  </a:lnTo>
                  <a:lnTo>
                    <a:pt x="52" y="1199"/>
                  </a:lnTo>
                  <a:lnTo>
                    <a:pt x="47" y="1199"/>
                  </a:lnTo>
                  <a:lnTo>
                    <a:pt x="40" y="1197"/>
                  </a:lnTo>
                  <a:lnTo>
                    <a:pt x="34" y="1193"/>
                  </a:lnTo>
                  <a:lnTo>
                    <a:pt x="31" y="1190"/>
                  </a:lnTo>
                  <a:lnTo>
                    <a:pt x="29" y="1185"/>
                  </a:lnTo>
                  <a:lnTo>
                    <a:pt x="21" y="1114"/>
                  </a:lnTo>
                  <a:lnTo>
                    <a:pt x="14" y="1042"/>
                  </a:lnTo>
                  <a:lnTo>
                    <a:pt x="10" y="970"/>
                  </a:lnTo>
                  <a:lnTo>
                    <a:pt x="5" y="897"/>
                  </a:lnTo>
                  <a:lnTo>
                    <a:pt x="3" y="825"/>
                  </a:lnTo>
                  <a:lnTo>
                    <a:pt x="1" y="752"/>
                  </a:lnTo>
                  <a:lnTo>
                    <a:pt x="0" y="679"/>
                  </a:lnTo>
                  <a:lnTo>
                    <a:pt x="0" y="606"/>
                  </a:lnTo>
                  <a:lnTo>
                    <a:pt x="0" y="534"/>
                  </a:lnTo>
                  <a:lnTo>
                    <a:pt x="2" y="461"/>
                  </a:lnTo>
                  <a:lnTo>
                    <a:pt x="3" y="389"/>
                  </a:lnTo>
                  <a:lnTo>
                    <a:pt x="5" y="316"/>
                  </a:lnTo>
                  <a:lnTo>
                    <a:pt x="7" y="245"/>
                  </a:lnTo>
                  <a:lnTo>
                    <a:pt x="10" y="173"/>
                  </a:lnTo>
                  <a:lnTo>
                    <a:pt x="13" y="102"/>
                  </a:lnTo>
                  <a:lnTo>
                    <a:pt x="15" y="30"/>
                  </a:lnTo>
                  <a:lnTo>
                    <a:pt x="67" y="29"/>
                  </a:lnTo>
                  <a:lnTo>
                    <a:pt x="119" y="28"/>
                  </a:lnTo>
                  <a:lnTo>
                    <a:pt x="170" y="27"/>
                  </a:lnTo>
                  <a:lnTo>
                    <a:pt x="223" y="24"/>
                  </a:lnTo>
                  <a:lnTo>
                    <a:pt x="276" y="22"/>
                  </a:lnTo>
                  <a:lnTo>
                    <a:pt x="329" y="20"/>
                  </a:lnTo>
                  <a:lnTo>
                    <a:pt x="381" y="18"/>
                  </a:lnTo>
                  <a:lnTo>
                    <a:pt x="434" y="15"/>
                  </a:lnTo>
                  <a:lnTo>
                    <a:pt x="487" y="13"/>
                  </a:lnTo>
                  <a:lnTo>
                    <a:pt x="540" y="10"/>
                  </a:lnTo>
                  <a:lnTo>
                    <a:pt x="592" y="8"/>
                  </a:lnTo>
                  <a:lnTo>
                    <a:pt x="645" y="6"/>
                  </a:lnTo>
                  <a:lnTo>
                    <a:pt x="698" y="4"/>
                  </a:lnTo>
                  <a:lnTo>
                    <a:pt x="751" y="2"/>
                  </a:lnTo>
                  <a:lnTo>
                    <a:pt x="802" y="1"/>
                  </a:lnTo>
                  <a:lnTo>
                    <a:pt x="854" y="0"/>
                  </a:lnTo>
                  <a:lnTo>
                    <a:pt x="884" y="1"/>
                  </a:lnTo>
                  <a:lnTo>
                    <a:pt x="916" y="1"/>
                  </a:lnTo>
                  <a:lnTo>
                    <a:pt x="948" y="2"/>
                  </a:lnTo>
                  <a:lnTo>
                    <a:pt x="982" y="5"/>
                  </a:lnTo>
                  <a:lnTo>
                    <a:pt x="999" y="8"/>
                  </a:lnTo>
                  <a:lnTo>
                    <a:pt x="1016" y="10"/>
                  </a:lnTo>
                  <a:lnTo>
                    <a:pt x="1033" y="14"/>
                  </a:lnTo>
                  <a:lnTo>
                    <a:pt x="1048" y="19"/>
                  </a:lnTo>
                  <a:lnTo>
                    <a:pt x="1064" y="24"/>
                  </a:lnTo>
                  <a:lnTo>
                    <a:pt x="1080" y="32"/>
                  </a:lnTo>
                  <a:lnTo>
                    <a:pt x="1095" y="40"/>
                  </a:lnTo>
                  <a:lnTo>
                    <a:pt x="1110" y="50"/>
                  </a:lnTo>
                  <a:lnTo>
                    <a:pt x="1115" y="77"/>
                  </a:lnTo>
                  <a:lnTo>
                    <a:pt x="1119" y="110"/>
                  </a:lnTo>
                  <a:lnTo>
                    <a:pt x="1122" y="146"/>
                  </a:lnTo>
                  <a:lnTo>
                    <a:pt x="1126" y="185"/>
                  </a:lnTo>
                  <a:lnTo>
                    <a:pt x="1128" y="228"/>
                  </a:lnTo>
                  <a:lnTo>
                    <a:pt x="1129" y="271"/>
                  </a:lnTo>
                  <a:lnTo>
                    <a:pt x="1130" y="316"/>
                  </a:lnTo>
                  <a:lnTo>
                    <a:pt x="1129" y="361"/>
                  </a:lnTo>
                  <a:lnTo>
                    <a:pt x="1128" y="407"/>
                  </a:lnTo>
                  <a:lnTo>
                    <a:pt x="1125" y="451"/>
                  </a:lnTo>
                  <a:lnTo>
                    <a:pt x="1120" y="493"/>
                  </a:lnTo>
                  <a:lnTo>
                    <a:pt x="1113" y="532"/>
                  </a:lnTo>
                  <a:lnTo>
                    <a:pt x="1110" y="551"/>
                  </a:lnTo>
                  <a:lnTo>
                    <a:pt x="1106" y="569"/>
                  </a:lnTo>
                  <a:lnTo>
                    <a:pt x="1101" y="585"/>
                  </a:lnTo>
                  <a:lnTo>
                    <a:pt x="1095" y="600"/>
                  </a:lnTo>
                  <a:lnTo>
                    <a:pt x="1090" y="615"/>
                  </a:lnTo>
                  <a:lnTo>
                    <a:pt x="1084" y="627"/>
                  </a:lnTo>
                  <a:lnTo>
                    <a:pt x="1078" y="640"/>
                  </a:lnTo>
                  <a:lnTo>
                    <a:pt x="1070" y="650"/>
                  </a:lnTo>
                  <a:lnTo>
                    <a:pt x="1009" y="653"/>
                  </a:lnTo>
                  <a:lnTo>
                    <a:pt x="963" y="657"/>
                  </a:lnTo>
                  <a:lnTo>
                    <a:pt x="928" y="660"/>
                  </a:lnTo>
                  <a:lnTo>
                    <a:pt x="902" y="661"/>
                  </a:lnTo>
                  <a:lnTo>
                    <a:pt x="884" y="663"/>
                  </a:lnTo>
                  <a:lnTo>
                    <a:pt x="872" y="666"/>
                  </a:lnTo>
                  <a:lnTo>
                    <a:pt x="863" y="668"/>
                  </a:lnTo>
                  <a:lnTo>
                    <a:pt x="855" y="670"/>
                  </a:lnTo>
                  <a:lnTo>
                    <a:pt x="845" y="686"/>
                  </a:lnTo>
                  <a:lnTo>
                    <a:pt x="835" y="701"/>
                  </a:lnTo>
                  <a:lnTo>
                    <a:pt x="826" y="718"/>
                  </a:lnTo>
                  <a:lnTo>
                    <a:pt x="817" y="734"/>
                  </a:lnTo>
                  <a:lnTo>
                    <a:pt x="809" y="751"/>
                  </a:lnTo>
                  <a:lnTo>
                    <a:pt x="802" y="768"/>
                  </a:lnTo>
                  <a:lnTo>
                    <a:pt x="796" y="785"/>
                  </a:lnTo>
                  <a:lnTo>
                    <a:pt x="789" y="803"/>
                  </a:lnTo>
                  <a:lnTo>
                    <a:pt x="778" y="837"/>
                  </a:lnTo>
                  <a:lnTo>
                    <a:pt x="769" y="873"/>
                  </a:lnTo>
                  <a:lnTo>
                    <a:pt x="760" y="910"/>
                  </a:lnTo>
                  <a:lnTo>
                    <a:pt x="752" y="947"/>
                  </a:lnTo>
                  <a:lnTo>
                    <a:pt x="737" y="1024"/>
                  </a:lnTo>
                  <a:lnTo>
                    <a:pt x="720" y="1100"/>
                  </a:lnTo>
                  <a:lnTo>
                    <a:pt x="711" y="1139"/>
                  </a:lnTo>
                  <a:lnTo>
                    <a:pt x="701" y="1179"/>
                  </a:lnTo>
                  <a:lnTo>
                    <a:pt x="689" y="1217"/>
                  </a:lnTo>
                  <a:lnTo>
                    <a:pt x="674" y="1256"/>
                  </a:lnTo>
                  <a:lnTo>
                    <a:pt x="658" y="1261"/>
                  </a:lnTo>
                  <a:lnTo>
                    <a:pt x="642" y="1266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42" name="Freeform 250"/>
            <p:cNvSpPr>
              <a:spLocks/>
            </p:cNvSpPr>
            <p:nvPr/>
          </p:nvSpPr>
          <p:spPr bwMode="auto">
            <a:xfrm>
              <a:off x="3102" y="555"/>
              <a:ext cx="283" cy="316"/>
            </a:xfrm>
            <a:custGeom>
              <a:avLst/>
              <a:gdLst>
                <a:gd name="T0" fmla="*/ 622 w 1130"/>
                <a:gd name="T1" fmla="*/ 1249 h 1266"/>
                <a:gd name="T2" fmla="*/ 598 w 1130"/>
                <a:gd name="T3" fmla="*/ 1220 h 1266"/>
                <a:gd name="T4" fmla="*/ 585 w 1130"/>
                <a:gd name="T5" fmla="*/ 1010 h 1266"/>
                <a:gd name="T6" fmla="*/ 576 w 1130"/>
                <a:gd name="T7" fmla="*/ 907 h 1266"/>
                <a:gd name="T8" fmla="*/ 564 w 1130"/>
                <a:gd name="T9" fmla="*/ 849 h 1266"/>
                <a:gd name="T10" fmla="*/ 546 w 1130"/>
                <a:gd name="T11" fmla="*/ 796 h 1266"/>
                <a:gd name="T12" fmla="*/ 519 w 1130"/>
                <a:gd name="T13" fmla="*/ 747 h 1266"/>
                <a:gd name="T14" fmla="*/ 484 w 1130"/>
                <a:gd name="T15" fmla="*/ 705 h 1266"/>
                <a:gd name="T16" fmla="*/ 436 w 1130"/>
                <a:gd name="T17" fmla="*/ 668 h 1266"/>
                <a:gd name="T18" fmla="*/ 377 w 1130"/>
                <a:gd name="T19" fmla="*/ 637 h 1266"/>
                <a:gd name="T20" fmla="*/ 307 w 1130"/>
                <a:gd name="T21" fmla="*/ 641 h 1266"/>
                <a:gd name="T22" fmla="*/ 248 w 1130"/>
                <a:gd name="T23" fmla="*/ 668 h 1266"/>
                <a:gd name="T24" fmla="*/ 203 w 1130"/>
                <a:gd name="T25" fmla="*/ 706 h 1266"/>
                <a:gd name="T26" fmla="*/ 167 w 1130"/>
                <a:gd name="T27" fmla="*/ 752 h 1266"/>
                <a:gd name="T28" fmla="*/ 141 w 1130"/>
                <a:gd name="T29" fmla="*/ 806 h 1266"/>
                <a:gd name="T30" fmla="*/ 122 w 1130"/>
                <a:gd name="T31" fmla="*/ 865 h 1266"/>
                <a:gd name="T32" fmla="*/ 107 w 1130"/>
                <a:gd name="T33" fmla="*/ 928 h 1266"/>
                <a:gd name="T34" fmla="*/ 87 w 1130"/>
                <a:gd name="T35" fmla="*/ 1061 h 1266"/>
                <a:gd name="T36" fmla="*/ 66 w 1130"/>
                <a:gd name="T37" fmla="*/ 1193 h 1266"/>
                <a:gd name="T38" fmla="*/ 61 w 1130"/>
                <a:gd name="T39" fmla="*/ 1198 h 1266"/>
                <a:gd name="T40" fmla="*/ 47 w 1130"/>
                <a:gd name="T41" fmla="*/ 1199 h 1266"/>
                <a:gd name="T42" fmla="*/ 31 w 1130"/>
                <a:gd name="T43" fmla="*/ 1190 h 1266"/>
                <a:gd name="T44" fmla="*/ 14 w 1130"/>
                <a:gd name="T45" fmla="*/ 1042 h 1266"/>
                <a:gd name="T46" fmla="*/ 3 w 1130"/>
                <a:gd name="T47" fmla="*/ 825 h 1266"/>
                <a:gd name="T48" fmla="*/ 0 w 1130"/>
                <a:gd name="T49" fmla="*/ 606 h 1266"/>
                <a:gd name="T50" fmla="*/ 3 w 1130"/>
                <a:gd name="T51" fmla="*/ 389 h 1266"/>
                <a:gd name="T52" fmla="*/ 10 w 1130"/>
                <a:gd name="T53" fmla="*/ 173 h 1266"/>
                <a:gd name="T54" fmla="*/ 67 w 1130"/>
                <a:gd name="T55" fmla="*/ 29 h 1266"/>
                <a:gd name="T56" fmla="*/ 223 w 1130"/>
                <a:gd name="T57" fmla="*/ 24 h 1266"/>
                <a:gd name="T58" fmla="*/ 381 w 1130"/>
                <a:gd name="T59" fmla="*/ 18 h 1266"/>
                <a:gd name="T60" fmla="*/ 540 w 1130"/>
                <a:gd name="T61" fmla="*/ 10 h 1266"/>
                <a:gd name="T62" fmla="*/ 698 w 1130"/>
                <a:gd name="T63" fmla="*/ 4 h 1266"/>
                <a:gd name="T64" fmla="*/ 854 w 1130"/>
                <a:gd name="T65" fmla="*/ 0 h 1266"/>
                <a:gd name="T66" fmla="*/ 948 w 1130"/>
                <a:gd name="T67" fmla="*/ 2 h 1266"/>
                <a:gd name="T68" fmla="*/ 1016 w 1130"/>
                <a:gd name="T69" fmla="*/ 10 h 1266"/>
                <a:gd name="T70" fmla="*/ 1064 w 1130"/>
                <a:gd name="T71" fmla="*/ 24 h 1266"/>
                <a:gd name="T72" fmla="*/ 1110 w 1130"/>
                <a:gd name="T73" fmla="*/ 50 h 1266"/>
                <a:gd name="T74" fmla="*/ 1122 w 1130"/>
                <a:gd name="T75" fmla="*/ 146 h 1266"/>
                <a:gd name="T76" fmla="*/ 1129 w 1130"/>
                <a:gd name="T77" fmla="*/ 271 h 1266"/>
                <a:gd name="T78" fmla="*/ 1128 w 1130"/>
                <a:gd name="T79" fmla="*/ 407 h 1266"/>
                <a:gd name="T80" fmla="*/ 1113 w 1130"/>
                <a:gd name="T81" fmla="*/ 532 h 1266"/>
                <a:gd name="T82" fmla="*/ 1101 w 1130"/>
                <a:gd name="T83" fmla="*/ 585 h 1266"/>
                <a:gd name="T84" fmla="*/ 1084 w 1130"/>
                <a:gd name="T85" fmla="*/ 627 h 1266"/>
                <a:gd name="T86" fmla="*/ 1009 w 1130"/>
                <a:gd name="T87" fmla="*/ 653 h 1266"/>
                <a:gd name="T88" fmla="*/ 902 w 1130"/>
                <a:gd name="T89" fmla="*/ 661 h 1266"/>
                <a:gd name="T90" fmla="*/ 863 w 1130"/>
                <a:gd name="T91" fmla="*/ 668 h 1266"/>
                <a:gd name="T92" fmla="*/ 835 w 1130"/>
                <a:gd name="T93" fmla="*/ 701 h 1266"/>
                <a:gd name="T94" fmla="*/ 809 w 1130"/>
                <a:gd name="T95" fmla="*/ 751 h 1266"/>
                <a:gd name="T96" fmla="*/ 789 w 1130"/>
                <a:gd name="T97" fmla="*/ 803 h 1266"/>
                <a:gd name="T98" fmla="*/ 760 w 1130"/>
                <a:gd name="T99" fmla="*/ 910 h 1266"/>
                <a:gd name="T100" fmla="*/ 720 w 1130"/>
                <a:gd name="T101" fmla="*/ 1100 h 1266"/>
                <a:gd name="T102" fmla="*/ 689 w 1130"/>
                <a:gd name="T103" fmla="*/ 1217 h 1266"/>
                <a:gd name="T104" fmla="*/ 642 w 1130"/>
                <a:gd name="T105" fmla="*/ 1266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0" h="1266">
                  <a:moveTo>
                    <a:pt x="642" y="1266"/>
                  </a:moveTo>
                  <a:lnTo>
                    <a:pt x="631" y="1256"/>
                  </a:lnTo>
                  <a:lnTo>
                    <a:pt x="622" y="1249"/>
                  </a:lnTo>
                  <a:lnTo>
                    <a:pt x="615" y="1243"/>
                  </a:lnTo>
                  <a:lnTo>
                    <a:pt x="609" y="1236"/>
                  </a:lnTo>
                  <a:lnTo>
                    <a:pt x="598" y="1220"/>
                  </a:lnTo>
                  <a:lnTo>
                    <a:pt x="585" y="1194"/>
                  </a:lnTo>
                  <a:lnTo>
                    <a:pt x="586" y="1100"/>
                  </a:lnTo>
                  <a:lnTo>
                    <a:pt x="585" y="1010"/>
                  </a:lnTo>
                  <a:lnTo>
                    <a:pt x="582" y="968"/>
                  </a:lnTo>
                  <a:lnTo>
                    <a:pt x="579" y="926"/>
                  </a:lnTo>
                  <a:lnTo>
                    <a:pt x="576" y="907"/>
                  </a:lnTo>
                  <a:lnTo>
                    <a:pt x="573" y="887"/>
                  </a:lnTo>
                  <a:lnTo>
                    <a:pt x="569" y="868"/>
                  </a:lnTo>
                  <a:lnTo>
                    <a:pt x="564" y="849"/>
                  </a:lnTo>
                  <a:lnTo>
                    <a:pt x="559" y="831"/>
                  </a:lnTo>
                  <a:lnTo>
                    <a:pt x="553" y="813"/>
                  </a:lnTo>
                  <a:lnTo>
                    <a:pt x="546" y="796"/>
                  </a:lnTo>
                  <a:lnTo>
                    <a:pt x="539" y="779"/>
                  </a:lnTo>
                  <a:lnTo>
                    <a:pt x="530" y="763"/>
                  </a:lnTo>
                  <a:lnTo>
                    <a:pt x="519" y="747"/>
                  </a:lnTo>
                  <a:lnTo>
                    <a:pt x="509" y="733"/>
                  </a:lnTo>
                  <a:lnTo>
                    <a:pt x="497" y="718"/>
                  </a:lnTo>
                  <a:lnTo>
                    <a:pt x="484" y="705"/>
                  </a:lnTo>
                  <a:lnTo>
                    <a:pt x="469" y="691"/>
                  </a:lnTo>
                  <a:lnTo>
                    <a:pt x="453" y="679"/>
                  </a:lnTo>
                  <a:lnTo>
                    <a:pt x="436" y="668"/>
                  </a:lnTo>
                  <a:lnTo>
                    <a:pt x="418" y="657"/>
                  </a:lnTo>
                  <a:lnTo>
                    <a:pt x="398" y="646"/>
                  </a:lnTo>
                  <a:lnTo>
                    <a:pt x="377" y="637"/>
                  </a:lnTo>
                  <a:lnTo>
                    <a:pt x="354" y="628"/>
                  </a:lnTo>
                  <a:lnTo>
                    <a:pt x="330" y="634"/>
                  </a:lnTo>
                  <a:lnTo>
                    <a:pt x="307" y="641"/>
                  </a:lnTo>
                  <a:lnTo>
                    <a:pt x="286" y="649"/>
                  </a:lnTo>
                  <a:lnTo>
                    <a:pt x="267" y="658"/>
                  </a:lnTo>
                  <a:lnTo>
                    <a:pt x="248" y="668"/>
                  </a:lnTo>
                  <a:lnTo>
                    <a:pt x="232" y="680"/>
                  </a:lnTo>
                  <a:lnTo>
                    <a:pt x="216" y="692"/>
                  </a:lnTo>
                  <a:lnTo>
                    <a:pt x="203" y="706"/>
                  </a:lnTo>
                  <a:lnTo>
                    <a:pt x="189" y="721"/>
                  </a:lnTo>
                  <a:lnTo>
                    <a:pt x="178" y="736"/>
                  </a:lnTo>
                  <a:lnTo>
                    <a:pt x="167" y="752"/>
                  </a:lnTo>
                  <a:lnTo>
                    <a:pt x="158" y="770"/>
                  </a:lnTo>
                  <a:lnTo>
                    <a:pt x="149" y="788"/>
                  </a:lnTo>
                  <a:lnTo>
                    <a:pt x="141" y="806"/>
                  </a:lnTo>
                  <a:lnTo>
                    <a:pt x="134" y="825"/>
                  </a:lnTo>
                  <a:lnTo>
                    <a:pt x="128" y="845"/>
                  </a:lnTo>
                  <a:lnTo>
                    <a:pt x="122" y="865"/>
                  </a:lnTo>
                  <a:lnTo>
                    <a:pt x="116" y="886"/>
                  </a:lnTo>
                  <a:lnTo>
                    <a:pt x="112" y="907"/>
                  </a:lnTo>
                  <a:lnTo>
                    <a:pt x="107" y="928"/>
                  </a:lnTo>
                  <a:lnTo>
                    <a:pt x="101" y="972"/>
                  </a:lnTo>
                  <a:lnTo>
                    <a:pt x="94" y="1017"/>
                  </a:lnTo>
                  <a:lnTo>
                    <a:pt x="87" y="1061"/>
                  </a:lnTo>
                  <a:lnTo>
                    <a:pt x="82" y="1106"/>
                  </a:lnTo>
                  <a:lnTo>
                    <a:pt x="74" y="1149"/>
                  </a:lnTo>
                  <a:lnTo>
                    <a:pt x="66" y="1193"/>
                  </a:lnTo>
                  <a:lnTo>
                    <a:pt x="65" y="1195"/>
                  </a:lnTo>
                  <a:lnTo>
                    <a:pt x="62" y="1197"/>
                  </a:lnTo>
                  <a:lnTo>
                    <a:pt x="61" y="1198"/>
                  </a:lnTo>
                  <a:lnTo>
                    <a:pt x="59" y="1199"/>
                  </a:lnTo>
                  <a:lnTo>
                    <a:pt x="52" y="1199"/>
                  </a:lnTo>
                  <a:lnTo>
                    <a:pt x="47" y="1199"/>
                  </a:lnTo>
                  <a:lnTo>
                    <a:pt x="40" y="1197"/>
                  </a:lnTo>
                  <a:lnTo>
                    <a:pt x="34" y="1193"/>
                  </a:lnTo>
                  <a:lnTo>
                    <a:pt x="31" y="1190"/>
                  </a:lnTo>
                  <a:lnTo>
                    <a:pt x="29" y="1185"/>
                  </a:lnTo>
                  <a:lnTo>
                    <a:pt x="21" y="1114"/>
                  </a:lnTo>
                  <a:lnTo>
                    <a:pt x="14" y="1042"/>
                  </a:lnTo>
                  <a:lnTo>
                    <a:pt x="10" y="970"/>
                  </a:lnTo>
                  <a:lnTo>
                    <a:pt x="5" y="897"/>
                  </a:lnTo>
                  <a:lnTo>
                    <a:pt x="3" y="825"/>
                  </a:lnTo>
                  <a:lnTo>
                    <a:pt x="1" y="752"/>
                  </a:lnTo>
                  <a:lnTo>
                    <a:pt x="0" y="679"/>
                  </a:lnTo>
                  <a:lnTo>
                    <a:pt x="0" y="606"/>
                  </a:lnTo>
                  <a:lnTo>
                    <a:pt x="0" y="534"/>
                  </a:lnTo>
                  <a:lnTo>
                    <a:pt x="2" y="461"/>
                  </a:lnTo>
                  <a:lnTo>
                    <a:pt x="3" y="389"/>
                  </a:lnTo>
                  <a:lnTo>
                    <a:pt x="5" y="316"/>
                  </a:lnTo>
                  <a:lnTo>
                    <a:pt x="7" y="245"/>
                  </a:lnTo>
                  <a:lnTo>
                    <a:pt x="10" y="173"/>
                  </a:lnTo>
                  <a:lnTo>
                    <a:pt x="13" y="102"/>
                  </a:lnTo>
                  <a:lnTo>
                    <a:pt x="15" y="30"/>
                  </a:lnTo>
                  <a:lnTo>
                    <a:pt x="67" y="29"/>
                  </a:lnTo>
                  <a:lnTo>
                    <a:pt x="119" y="28"/>
                  </a:lnTo>
                  <a:lnTo>
                    <a:pt x="170" y="27"/>
                  </a:lnTo>
                  <a:lnTo>
                    <a:pt x="223" y="24"/>
                  </a:lnTo>
                  <a:lnTo>
                    <a:pt x="276" y="22"/>
                  </a:lnTo>
                  <a:lnTo>
                    <a:pt x="329" y="20"/>
                  </a:lnTo>
                  <a:lnTo>
                    <a:pt x="381" y="18"/>
                  </a:lnTo>
                  <a:lnTo>
                    <a:pt x="434" y="15"/>
                  </a:lnTo>
                  <a:lnTo>
                    <a:pt x="487" y="13"/>
                  </a:lnTo>
                  <a:lnTo>
                    <a:pt x="540" y="10"/>
                  </a:lnTo>
                  <a:lnTo>
                    <a:pt x="592" y="8"/>
                  </a:lnTo>
                  <a:lnTo>
                    <a:pt x="645" y="6"/>
                  </a:lnTo>
                  <a:lnTo>
                    <a:pt x="698" y="4"/>
                  </a:lnTo>
                  <a:lnTo>
                    <a:pt x="751" y="2"/>
                  </a:lnTo>
                  <a:lnTo>
                    <a:pt x="802" y="1"/>
                  </a:lnTo>
                  <a:lnTo>
                    <a:pt x="854" y="0"/>
                  </a:lnTo>
                  <a:lnTo>
                    <a:pt x="884" y="1"/>
                  </a:lnTo>
                  <a:lnTo>
                    <a:pt x="916" y="1"/>
                  </a:lnTo>
                  <a:lnTo>
                    <a:pt x="948" y="2"/>
                  </a:lnTo>
                  <a:lnTo>
                    <a:pt x="982" y="5"/>
                  </a:lnTo>
                  <a:lnTo>
                    <a:pt x="999" y="8"/>
                  </a:lnTo>
                  <a:lnTo>
                    <a:pt x="1016" y="10"/>
                  </a:lnTo>
                  <a:lnTo>
                    <a:pt x="1033" y="14"/>
                  </a:lnTo>
                  <a:lnTo>
                    <a:pt x="1048" y="19"/>
                  </a:lnTo>
                  <a:lnTo>
                    <a:pt x="1064" y="24"/>
                  </a:lnTo>
                  <a:lnTo>
                    <a:pt x="1080" y="32"/>
                  </a:lnTo>
                  <a:lnTo>
                    <a:pt x="1095" y="40"/>
                  </a:lnTo>
                  <a:lnTo>
                    <a:pt x="1110" y="50"/>
                  </a:lnTo>
                  <a:lnTo>
                    <a:pt x="1115" y="77"/>
                  </a:lnTo>
                  <a:lnTo>
                    <a:pt x="1119" y="110"/>
                  </a:lnTo>
                  <a:lnTo>
                    <a:pt x="1122" y="146"/>
                  </a:lnTo>
                  <a:lnTo>
                    <a:pt x="1126" y="185"/>
                  </a:lnTo>
                  <a:lnTo>
                    <a:pt x="1128" y="228"/>
                  </a:lnTo>
                  <a:lnTo>
                    <a:pt x="1129" y="271"/>
                  </a:lnTo>
                  <a:lnTo>
                    <a:pt x="1130" y="316"/>
                  </a:lnTo>
                  <a:lnTo>
                    <a:pt x="1129" y="361"/>
                  </a:lnTo>
                  <a:lnTo>
                    <a:pt x="1128" y="407"/>
                  </a:lnTo>
                  <a:lnTo>
                    <a:pt x="1125" y="451"/>
                  </a:lnTo>
                  <a:lnTo>
                    <a:pt x="1120" y="493"/>
                  </a:lnTo>
                  <a:lnTo>
                    <a:pt x="1113" y="532"/>
                  </a:lnTo>
                  <a:lnTo>
                    <a:pt x="1110" y="551"/>
                  </a:lnTo>
                  <a:lnTo>
                    <a:pt x="1106" y="569"/>
                  </a:lnTo>
                  <a:lnTo>
                    <a:pt x="1101" y="585"/>
                  </a:lnTo>
                  <a:lnTo>
                    <a:pt x="1095" y="600"/>
                  </a:lnTo>
                  <a:lnTo>
                    <a:pt x="1090" y="615"/>
                  </a:lnTo>
                  <a:lnTo>
                    <a:pt x="1084" y="627"/>
                  </a:lnTo>
                  <a:lnTo>
                    <a:pt x="1078" y="640"/>
                  </a:lnTo>
                  <a:lnTo>
                    <a:pt x="1070" y="650"/>
                  </a:lnTo>
                  <a:lnTo>
                    <a:pt x="1009" y="653"/>
                  </a:lnTo>
                  <a:lnTo>
                    <a:pt x="963" y="657"/>
                  </a:lnTo>
                  <a:lnTo>
                    <a:pt x="928" y="660"/>
                  </a:lnTo>
                  <a:lnTo>
                    <a:pt x="902" y="661"/>
                  </a:lnTo>
                  <a:lnTo>
                    <a:pt x="884" y="663"/>
                  </a:lnTo>
                  <a:lnTo>
                    <a:pt x="872" y="666"/>
                  </a:lnTo>
                  <a:lnTo>
                    <a:pt x="863" y="668"/>
                  </a:lnTo>
                  <a:lnTo>
                    <a:pt x="855" y="670"/>
                  </a:lnTo>
                  <a:lnTo>
                    <a:pt x="845" y="686"/>
                  </a:lnTo>
                  <a:lnTo>
                    <a:pt x="835" y="701"/>
                  </a:lnTo>
                  <a:lnTo>
                    <a:pt x="826" y="718"/>
                  </a:lnTo>
                  <a:lnTo>
                    <a:pt x="817" y="734"/>
                  </a:lnTo>
                  <a:lnTo>
                    <a:pt x="809" y="751"/>
                  </a:lnTo>
                  <a:lnTo>
                    <a:pt x="802" y="768"/>
                  </a:lnTo>
                  <a:lnTo>
                    <a:pt x="796" y="785"/>
                  </a:lnTo>
                  <a:lnTo>
                    <a:pt x="789" y="803"/>
                  </a:lnTo>
                  <a:lnTo>
                    <a:pt x="778" y="837"/>
                  </a:lnTo>
                  <a:lnTo>
                    <a:pt x="769" y="873"/>
                  </a:lnTo>
                  <a:lnTo>
                    <a:pt x="760" y="910"/>
                  </a:lnTo>
                  <a:lnTo>
                    <a:pt x="752" y="947"/>
                  </a:lnTo>
                  <a:lnTo>
                    <a:pt x="737" y="1024"/>
                  </a:lnTo>
                  <a:lnTo>
                    <a:pt x="720" y="1100"/>
                  </a:lnTo>
                  <a:lnTo>
                    <a:pt x="711" y="1139"/>
                  </a:lnTo>
                  <a:lnTo>
                    <a:pt x="701" y="1179"/>
                  </a:lnTo>
                  <a:lnTo>
                    <a:pt x="689" y="1217"/>
                  </a:lnTo>
                  <a:lnTo>
                    <a:pt x="674" y="1256"/>
                  </a:lnTo>
                  <a:lnTo>
                    <a:pt x="658" y="1261"/>
                  </a:lnTo>
                  <a:lnTo>
                    <a:pt x="642" y="1266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43" name="Freeform 251"/>
            <p:cNvSpPr>
              <a:spLocks/>
            </p:cNvSpPr>
            <p:nvPr/>
          </p:nvSpPr>
          <p:spPr bwMode="auto">
            <a:xfrm>
              <a:off x="2638" y="863"/>
              <a:ext cx="40" cy="6"/>
            </a:xfrm>
            <a:custGeom>
              <a:avLst/>
              <a:gdLst>
                <a:gd name="T0" fmla="*/ 0 w 159"/>
                <a:gd name="T1" fmla="*/ 21 h 21"/>
                <a:gd name="T2" fmla="*/ 0 w 159"/>
                <a:gd name="T3" fmla="*/ 10 h 21"/>
                <a:gd name="T4" fmla="*/ 0 w 159"/>
                <a:gd name="T5" fmla="*/ 0 h 21"/>
                <a:gd name="T6" fmla="*/ 39 w 159"/>
                <a:gd name="T7" fmla="*/ 0 h 21"/>
                <a:gd name="T8" fmla="*/ 79 w 159"/>
                <a:gd name="T9" fmla="*/ 0 h 21"/>
                <a:gd name="T10" fmla="*/ 118 w 159"/>
                <a:gd name="T11" fmla="*/ 0 h 21"/>
                <a:gd name="T12" fmla="*/ 159 w 159"/>
                <a:gd name="T13" fmla="*/ 0 h 21"/>
                <a:gd name="T14" fmla="*/ 159 w 159"/>
                <a:gd name="T15" fmla="*/ 10 h 21"/>
                <a:gd name="T16" fmla="*/ 159 w 159"/>
                <a:gd name="T17" fmla="*/ 21 h 21"/>
                <a:gd name="T18" fmla="*/ 119 w 159"/>
                <a:gd name="T19" fmla="*/ 21 h 21"/>
                <a:gd name="T20" fmla="*/ 80 w 159"/>
                <a:gd name="T21" fmla="*/ 21 h 21"/>
                <a:gd name="T22" fmla="*/ 40 w 159"/>
                <a:gd name="T23" fmla="*/ 21 h 21"/>
                <a:gd name="T24" fmla="*/ 0 w 15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9" y="0"/>
                  </a:lnTo>
                  <a:lnTo>
                    <a:pt x="159" y="10"/>
                  </a:lnTo>
                  <a:lnTo>
                    <a:pt x="159" y="21"/>
                  </a:lnTo>
                  <a:lnTo>
                    <a:pt x="119" y="21"/>
                  </a:lnTo>
                  <a:lnTo>
                    <a:pt x="80" y="21"/>
                  </a:lnTo>
                  <a:lnTo>
                    <a:pt x="4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44" name="Freeform 252"/>
            <p:cNvSpPr>
              <a:spLocks/>
            </p:cNvSpPr>
            <p:nvPr/>
          </p:nvSpPr>
          <p:spPr bwMode="auto">
            <a:xfrm>
              <a:off x="2638" y="863"/>
              <a:ext cx="40" cy="6"/>
            </a:xfrm>
            <a:custGeom>
              <a:avLst/>
              <a:gdLst>
                <a:gd name="T0" fmla="*/ 0 w 159"/>
                <a:gd name="T1" fmla="*/ 21 h 21"/>
                <a:gd name="T2" fmla="*/ 0 w 159"/>
                <a:gd name="T3" fmla="*/ 10 h 21"/>
                <a:gd name="T4" fmla="*/ 0 w 159"/>
                <a:gd name="T5" fmla="*/ 0 h 21"/>
                <a:gd name="T6" fmla="*/ 39 w 159"/>
                <a:gd name="T7" fmla="*/ 0 h 21"/>
                <a:gd name="T8" fmla="*/ 79 w 159"/>
                <a:gd name="T9" fmla="*/ 0 h 21"/>
                <a:gd name="T10" fmla="*/ 118 w 159"/>
                <a:gd name="T11" fmla="*/ 0 h 21"/>
                <a:gd name="T12" fmla="*/ 159 w 159"/>
                <a:gd name="T13" fmla="*/ 0 h 21"/>
                <a:gd name="T14" fmla="*/ 159 w 159"/>
                <a:gd name="T15" fmla="*/ 10 h 21"/>
                <a:gd name="T16" fmla="*/ 159 w 159"/>
                <a:gd name="T17" fmla="*/ 21 h 21"/>
                <a:gd name="T18" fmla="*/ 119 w 159"/>
                <a:gd name="T19" fmla="*/ 21 h 21"/>
                <a:gd name="T20" fmla="*/ 80 w 159"/>
                <a:gd name="T21" fmla="*/ 21 h 21"/>
                <a:gd name="T22" fmla="*/ 40 w 159"/>
                <a:gd name="T23" fmla="*/ 21 h 21"/>
                <a:gd name="T24" fmla="*/ 0 w 15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9" y="0"/>
                  </a:lnTo>
                  <a:lnTo>
                    <a:pt x="159" y="10"/>
                  </a:lnTo>
                  <a:lnTo>
                    <a:pt x="159" y="21"/>
                  </a:lnTo>
                  <a:lnTo>
                    <a:pt x="119" y="21"/>
                  </a:lnTo>
                  <a:lnTo>
                    <a:pt x="80" y="21"/>
                  </a:lnTo>
                  <a:lnTo>
                    <a:pt x="40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45" name="Freeform 253"/>
            <p:cNvSpPr>
              <a:spLocks/>
            </p:cNvSpPr>
            <p:nvPr/>
          </p:nvSpPr>
          <p:spPr bwMode="auto">
            <a:xfrm>
              <a:off x="3156" y="858"/>
              <a:ext cx="49" cy="5"/>
            </a:xfrm>
            <a:custGeom>
              <a:avLst/>
              <a:gdLst>
                <a:gd name="T0" fmla="*/ 0 w 199"/>
                <a:gd name="T1" fmla="*/ 22 h 22"/>
                <a:gd name="T2" fmla="*/ 0 w 199"/>
                <a:gd name="T3" fmla="*/ 12 h 22"/>
                <a:gd name="T4" fmla="*/ 0 w 199"/>
                <a:gd name="T5" fmla="*/ 0 h 22"/>
                <a:gd name="T6" fmla="*/ 23 w 199"/>
                <a:gd name="T7" fmla="*/ 0 h 22"/>
                <a:gd name="T8" fmla="*/ 48 w 199"/>
                <a:gd name="T9" fmla="*/ 0 h 22"/>
                <a:gd name="T10" fmla="*/ 74 w 199"/>
                <a:gd name="T11" fmla="*/ 0 h 22"/>
                <a:gd name="T12" fmla="*/ 99 w 199"/>
                <a:gd name="T13" fmla="*/ 0 h 22"/>
                <a:gd name="T14" fmla="*/ 123 w 199"/>
                <a:gd name="T15" fmla="*/ 0 h 22"/>
                <a:gd name="T16" fmla="*/ 148 w 199"/>
                <a:gd name="T17" fmla="*/ 0 h 22"/>
                <a:gd name="T18" fmla="*/ 173 w 199"/>
                <a:gd name="T19" fmla="*/ 0 h 22"/>
                <a:gd name="T20" fmla="*/ 199 w 199"/>
                <a:gd name="T21" fmla="*/ 0 h 22"/>
                <a:gd name="T22" fmla="*/ 199 w 199"/>
                <a:gd name="T23" fmla="*/ 12 h 22"/>
                <a:gd name="T24" fmla="*/ 199 w 199"/>
                <a:gd name="T25" fmla="*/ 22 h 22"/>
                <a:gd name="T26" fmla="*/ 174 w 199"/>
                <a:gd name="T27" fmla="*/ 22 h 22"/>
                <a:gd name="T28" fmla="*/ 149 w 199"/>
                <a:gd name="T29" fmla="*/ 22 h 22"/>
                <a:gd name="T30" fmla="*/ 125 w 199"/>
                <a:gd name="T31" fmla="*/ 22 h 22"/>
                <a:gd name="T32" fmla="*/ 100 w 199"/>
                <a:gd name="T33" fmla="*/ 22 h 22"/>
                <a:gd name="T34" fmla="*/ 74 w 199"/>
                <a:gd name="T35" fmla="*/ 22 h 22"/>
                <a:gd name="T36" fmla="*/ 49 w 199"/>
                <a:gd name="T37" fmla="*/ 22 h 22"/>
                <a:gd name="T38" fmla="*/ 25 w 199"/>
                <a:gd name="T39" fmla="*/ 22 h 22"/>
                <a:gd name="T40" fmla="*/ 0 w 199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8" y="0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23" y="0"/>
                  </a:lnTo>
                  <a:lnTo>
                    <a:pt x="148" y="0"/>
                  </a:lnTo>
                  <a:lnTo>
                    <a:pt x="173" y="0"/>
                  </a:lnTo>
                  <a:lnTo>
                    <a:pt x="199" y="0"/>
                  </a:lnTo>
                  <a:lnTo>
                    <a:pt x="199" y="12"/>
                  </a:lnTo>
                  <a:lnTo>
                    <a:pt x="199" y="22"/>
                  </a:lnTo>
                  <a:lnTo>
                    <a:pt x="174" y="22"/>
                  </a:lnTo>
                  <a:lnTo>
                    <a:pt x="149" y="22"/>
                  </a:lnTo>
                  <a:lnTo>
                    <a:pt x="125" y="22"/>
                  </a:lnTo>
                  <a:lnTo>
                    <a:pt x="100" y="22"/>
                  </a:lnTo>
                  <a:lnTo>
                    <a:pt x="74" y="22"/>
                  </a:lnTo>
                  <a:lnTo>
                    <a:pt x="49" y="22"/>
                  </a:lnTo>
                  <a:lnTo>
                    <a:pt x="25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46" name="Freeform 254"/>
            <p:cNvSpPr>
              <a:spLocks/>
            </p:cNvSpPr>
            <p:nvPr/>
          </p:nvSpPr>
          <p:spPr bwMode="auto">
            <a:xfrm>
              <a:off x="3156" y="858"/>
              <a:ext cx="49" cy="5"/>
            </a:xfrm>
            <a:custGeom>
              <a:avLst/>
              <a:gdLst>
                <a:gd name="T0" fmla="*/ 0 w 199"/>
                <a:gd name="T1" fmla="*/ 22 h 22"/>
                <a:gd name="T2" fmla="*/ 0 w 199"/>
                <a:gd name="T3" fmla="*/ 12 h 22"/>
                <a:gd name="T4" fmla="*/ 0 w 199"/>
                <a:gd name="T5" fmla="*/ 0 h 22"/>
                <a:gd name="T6" fmla="*/ 23 w 199"/>
                <a:gd name="T7" fmla="*/ 0 h 22"/>
                <a:gd name="T8" fmla="*/ 48 w 199"/>
                <a:gd name="T9" fmla="*/ 0 h 22"/>
                <a:gd name="T10" fmla="*/ 74 w 199"/>
                <a:gd name="T11" fmla="*/ 0 h 22"/>
                <a:gd name="T12" fmla="*/ 99 w 199"/>
                <a:gd name="T13" fmla="*/ 0 h 22"/>
                <a:gd name="T14" fmla="*/ 123 w 199"/>
                <a:gd name="T15" fmla="*/ 0 h 22"/>
                <a:gd name="T16" fmla="*/ 148 w 199"/>
                <a:gd name="T17" fmla="*/ 0 h 22"/>
                <a:gd name="T18" fmla="*/ 173 w 199"/>
                <a:gd name="T19" fmla="*/ 0 h 22"/>
                <a:gd name="T20" fmla="*/ 199 w 199"/>
                <a:gd name="T21" fmla="*/ 0 h 22"/>
                <a:gd name="T22" fmla="*/ 199 w 199"/>
                <a:gd name="T23" fmla="*/ 12 h 22"/>
                <a:gd name="T24" fmla="*/ 199 w 199"/>
                <a:gd name="T25" fmla="*/ 22 h 22"/>
                <a:gd name="T26" fmla="*/ 174 w 199"/>
                <a:gd name="T27" fmla="*/ 22 h 22"/>
                <a:gd name="T28" fmla="*/ 149 w 199"/>
                <a:gd name="T29" fmla="*/ 22 h 22"/>
                <a:gd name="T30" fmla="*/ 125 w 199"/>
                <a:gd name="T31" fmla="*/ 22 h 22"/>
                <a:gd name="T32" fmla="*/ 100 w 199"/>
                <a:gd name="T33" fmla="*/ 22 h 22"/>
                <a:gd name="T34" fmla="*/ 74 w 199"/>
                <a:gd name="T35" fmla="*/ 22 h 22"/>
                <a:gd name="T36" fmla="*/ 49 w 199"/>
                <a:gd name="T37" fmla="*/ 22 h 22"/>
                <a:gd name="T38" fmla="*/ 25 w 199"/>
                <a:gd name="T39" fmla="*/ 22 h 22"/>
                <a:gd name="T40" fmla="*/ 0 w 199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8" y="0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23" y="0"/>
                  </a:lnTo>
                  <a:lnTo>
                    <a:pt x="148" y="0"/>
                  </a:lnTo>
                  <a:lnTo>
                    <a:pt x="173" y="0"/>
                  </a:lnTo>
                  <a:lnTo>
                    <a:pt x="199" y="0"/>
                  </a:lnTo>
                  <a:lnTo>
                    <a:pt x="199" y="12"/>
                  </a:lnTo>
                  <a:lnTo>
                    <a:pt x="199" y="22"/>
                  </a:lnTo>
                  <a:lnTo>
                    <a:pt x="174" y="22"/>
                  </a:lnTo>
                  <a:lnTo>
                    <a:pt x="149" y="22"/>
                  </a:lnTo>
                  <a:lnTo>
                    <a:pt x="125" y="22"/>
                  </a:lnTo>
                  <a:lnTo>
                    <a:pt x="100" y="22"/>
                  </a:lnTo>
                  <a:lnTo>
                    <a:pt x="74" y="22"/>
                  </a:lnTo>
                  <a:lnTo>
                    <a:pt x="49" y="22"/>
                  </a:lnTo>
                  <a:lnTo>
                    <a:pt x="25" y="22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47" name="Freeform 255"/>
            <p:cNvSpPr>
              <a:spLocks/>
            </p:cNvSpPr>
            <p:nvPr/>
          </p:nvSpPr>
          <p:spPr bwMode="auto">
            <a:xfrm>
              <a:off x="2092" y="853"/>
              <a:ext cx="42" cy="5"/>
            </a:xfrm>
            <a:custGeom>
              <a:avLst/>
              <a:gdLst>
                <a:gd name="T0" fmla="*/ 0 w 168"/>
                <a:gd name="T1" fmla="*/ 20 h 20"/>
                <a:gd name="T2" fmla="*/ 0 w 168"/>
                <a:gd name="T3" fmla="*/ 10 h 20"/>
                <a:gd name="T4" fmla="*/ 0 w 168"/>
                <a:gd name="T5" fmla="*/ 0 h 20"/>
                <a:gd name="T6" fmla="*/ 42 w 168"/>
                <a:gd name="T7" fmla="*/ 0 h 20"/>
                <a:gd name="T8" fmla="*/ 83 w 168"/>
                <a:gd name="T9" fmla="*/ 0 h 20"/>
                <a:gd name="T10" fmla="*/ 126 w 168"/>
                <a:gd name="T11" fmla="*/ 0 h 20"/>
                <a:gd name="T12" fmla="*/ 168 w 168"/>
                <a:gd name="T13" fmla="*/ 0 h 20"/>
                <a:gd name="T14" fmla="*/ 168 w 168"/>
                <a:gd name="T15" fmla="*/ 10 h 20"/>
                <a:gd name="T16" fmla="*/ 168 w 168"/>
                <a:gd name="T17" fmla="*/ 20 h 20"/>
                <a:gd name="T18" fmla="*/ 126 w 168"/>
                <a:gd name="T19" fmla="*/ 20 h 20"/>
                <a:gd name="T20" fmla="*/ 83 w 168"/>
                <a:gd name="T21" fmla="*/ 20 h 20"/>
                <a:gd name="T22" fmla="*/ 42 w 168"/>
                <a:gd name="T23" fmla="*/ 20 h 20"/>
                <a:gd name="T24" fmla="*/ 0 w 16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0"/>
                  </a:lnTo>
                  <a:lnTo>
                    <a:pt x="126" y="20"/>
                  </a:lnTo>
                  <a:lnTo>
                    <a:pt x="83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48" name="Freeform 256"/>
            <p:cNvSpPr>
              <a:spLocks/>
            </p:cNvSpPr>
            <p:nvPr/>
          </p:nvSpPr>
          <p:spPr bwMode="auto">
            <a:xfrm>
              <a:off x="2092" y="853"/>
              <a:ext cx="42" cy="5"/>
            </a:xfrm>
            <a:custGeom>
              <a:avLst/>
              <a:gdLst>
                <a:gd name="T0" fmla="*/ 0 w 168"/>
                <a:gd name="T1" fmla="*/ 20 h 20"/>
                <a:gd name="T2" fmla="*/ 0 w 168"/>
                <a:gd name="T3" fmla="*/ 10 h 20"/>
                <a:gd name="T4" fmla="*/ 0 w 168"/>
                <a:gd name="T5" fmla="*/ 0 h 20"/>
                <a:gd name="T6" fmla="*/ 42 w 168"/>
                <a:gd name="T7" fmla="*/ 0 h 20"/>
                <a:gd name="T8" fmla="*/ 83 w 168"/>
                <a:gd name="T9" fmla="*/ 0 h 20"/>
                <a:gd name="T10" fmla="*/ 126 w 168"/>
                <a:gd name="T11" fmla="*/ 0 h 20"/>
                <a:gd name="T12" fmla="*/ 168 w 168"/>
                <a:gd name="T13" fmla="*/ 0 h 20"/>
                <a:gd name="T14" fmla="*/ 168 w 168"/>
                <a:gd name="T15" fmla="*/ 10 h 20"/>
                <a:gd name="T16" fmla="*/ 168 w 168"/>
                <a:gd name="T17" fmla="*/ 20 h 20"/>
                <a:gd name="T18" fmla="*/ 126 w 168"/>
                <a:gd name="T19" fmla="*/ 20 h 20"/>
                <a:gd name="T20" fmla="*/ 83 w 168"/>
                <a:gd name="T21" fmla="*/ 20 h 20"/>
                <a:gd name="T22" fmla="*/ 42 w 168"/>
                <a:gd name="T23" fmla="*/ 20 h 20"/>
                <a:gd name="T24" fmla="*/ 0 w 16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0"/>
                  </a:lnTo>
                  <a:lnTo>
                    <a:pt x="126" y="20"/>
                  </a:lnTo>
                  <a:lnTo>
                    <a:pt x="83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49" name="Freeform 257"/>
            <p:cNvSpPr>
              <a:spLocks/>
            </p:cNvSpPr>
            <p:nvPr/>
          </p:nvSpPr>
          <p:spPr bwMode="auto">
            <a:xfrm>
              <a:off x="2827" y="853"/>
              <a:ext cx="45" cy="5"/>
            </a:xfrm>
            <a:custGeom>
              <a:avLst/>
              <a:gdLst>
                <a:gd name="T0" fmla="*/ 0 w 180"/>
                <a:gd name="T1" fmla="*/ 20 h 20"/>
                <a:gd name="T2" fmla="*/ 0 w 180"/>
                <a:gd name="T3" fmla="*/ 10 h 20"/>
                <a:gd name="T4" fmla="*/ 0 w 180"/>
                <a:gd name="T5" fmla="*/ 0 h 20"/>
                <a:gd name="T6" fmla="*/ 22 w 180"/>
                <a:gd name="T7" fmla="*/ 0 h 20"/>
                <a:gd name="T8" fmla="*/ 45 w 180"/>
                <a:gd name="T9" fmla="*/ 0 h 20"/>
                <a:gd name="T10" fmla="*/ 67 w 180"/>
                <a:gd name="T11" fmla="*/ 0 h 20"/>
                <a:gd name="T12" fmla="*/ 90 w 180"/>
                <a:gd name="T13" fmla="*/ 0 h 20"/>
                <a:gd name="T14" fmla="*/ 112 w 180"/>
                <a:gd name="T15" fmla="*/ 0 h 20"/>
                <a:gd name="T16" fmla="*/ 135 w 180"/>
                <a:gd name="T17" fmla="*/ 0 h 20"/>
                <a:gd name="T18" fmla="*/ 157 w 180"/>
                <a:gd name="T19" fmla="*/ 0 h 20"/>
                <a:gd name="T20" fmla="*/ 180 w 180"/>
                <a:gd name="T21" fmla="*/ 0 h 20"/>
                <a:gd name="T22" fmla="*/ 180 w 180"/>
                <a:gd name="T23" fmla="*/ 10 h 20"/>
                <a:gd name="T24" fmla="*/ 180 w 180"/>
                <a:gd name="T25" fmla="*/ 20 h 20"/>
                <a:gd name="T26" fmla="*/ 157 w 180"/>
                <a:gd name="T27" fmla="*/ 20 h 20"/>
                <a:gd name="T28" fmla="*/ 135 w 180"/>
                <a:gd name="T29" fmla="*/ 20 h 20"/>
                <a:gd name="T30" fmla="*/ 113 w 180"/>
                <a:gd name="T31" fmla="*/ 20 h 20"/>
                <a:gd name="T32" fmla="*/ 91 w 180"/>
                <a:gd name="T33" fmla="*/ 20 h 20"/>
                <a:gd name="T34" fmla="*/ 69 w 180"/>
                <a:gd name="T35" fmla="*/ 20 h 20"/>
                <a:gd name="T36" fmla="*/ 46 w 180"/>
                <a:gd name="T37" fmla="*/ 20 h 20"/>
                <a:gd name="T38" fmla="*/ 22 w 180"/>
                <a:gd name="T39" fmla="*/ 20 h 20"/>
                <a:gd name="T40" fmla="*/ 0 w 180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90" y="0"/>
                  </a:lnTo>
                  <a:lnTo>
                    <a:pt x="112" y="0"/>
                  </a:lnTo>
                  <a:lnTo>
                    <a:pt x="135" y="0"/>
                  </a:lnTo>
                  <a:lnTo>
                    <a:pt x="157" y="0"/>
                  </a:lnTo>
                  <a:lnTo>
                    <a:pt x="180" y="0"/>
                  </a:lnTo>
                  <a:lnTo>
                    <a:pt x="180" y="10"/>
                  </a:lnTo>
                  <a:lnTo>
                    <a:pt x="180" y="20"/>
                  </a:lnTo>
                  <a:lnTo>
                    <a:pt x="157" y="20"/>
                  </a:lnTo>
                  <a:lnTo>
                    <a:pt x="135" y="20"/>
                  </a:lnTo>
                  <a:lnTo>
                    <a:pt x="113" y="20"/>
                  </a:lnTo>
                  <a:lnTo>
                    <a:pt x="91" y="20"/>
                  </a:lnTo>
                  <a:lnTo>
                    <a:pt x="69" y="20"/>
                  </a:lnTo>
                  <a:lnTo>
                    <a:pt x="46" y="20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50" name="Freeform 258"/>
            <p:cNvSpPr>
              <a:spLocks/>
            </p:cNvSpPr>
            <p:nvPr/>
          </p:nvSpPr>
          <p:spPr bwMode="auto">
            <a:xfrm>
              <a:off x="2827" y="853"/>
              <a:ext cx="45" cy="5"/>
            </a:xfrm>
            <a:custGeom>
              <a:avLst/>
              <a:gdLst>
                <a:gd name="T0" fmla="*/ 0 w 180"/>
                <a:gd name="T1" fmla="*/ 20 h 20"/>
                <a:gd name="T2" fmla="*/ 0 w 180"/>
                <a:gd name="T3" fmla="*/ 10 h 20"/>
                <a:gd name="T4" fmla="*/ 0 w 180"/>
                <a:gd name="T5" fmla="*/ 0 h 20"/>
                <a:gd name="T6" fmla="*/ 22 w 180"/>
                <a:gd name="T7" fmla="*/ 0 h 20"/>
                <a:gd name="T8" fmla="*/ 45 w 180"/>
                <a:gd name="T9" fmla="*/ 0 h 20"/>
                <a:gd name="T10" fmla="*/ 67 w 180"/>
                <a:gd name="T11" fmla="*/ 0 h 20"/>
                <a:gd name="T12" fmla="*/ 90 w 180"/>
                <a:gd name="T13" fmla="*/ 0 h 20"/>
                <a:gd name="T14" fmla="*/ 112 w 180"/>
                <a:gd name="T15" fmla="*/ 0 h 20"/>
                <a:gd name="T16" fmla="*/ 135 w 180"/>
                <a:gd name="T17" fmla="*/ 0 h 20"/>
                <a:gd name="T18" fmla="*/ 157 w 180"/>
                <a:gd name="T19" fmla="*/ 0 h 20"/>
                <a:gd name="T20" fmla="*/ 180 w 180"/>
                <a:gd name="T21" fmla="*/ 0 h 20"/>
                <a:gd name="T22" fmla="*/ 180 w 180"/>
                <a:gd name="T23" fmla="*/ 10 h 20"/>
                <a:gd name="T24" fmla="*/ 180 w 180"/>
                <a:gd name="T25" fmla="*/ 20 h 20"/>
                <a:gd name="T26" fmla="*/ 157 w 180"/>
                <a:gd name="T27" fmla="*/ 20 h 20"/>
                <a:gd name="T28" fmla="*/ 135 w 180"/>
                <a:gd name="T29" fmla="*/ 20 h 20"/>
                <a:gd name="T30" fmla="*/ 113 w 180"/>
                <a:gd name="T31" fmla="*/ 20 h 20"/>
                <a:gd name="T32" fmla="*/ 91 w 180"/>
                <a:gd name="T33" fmla="*/ 20 h 20"/>
                <a:gd name="T34" fmla="*/ 69 w 180"/>
                <a:gd name="T35" fmla="*/ 20 h 20"/>
                <a:gd name="T36" fmla="*/ 46 w 180"/>
                <a:gd name="T37" fmla="*/ 20 h 20"/>
                <a:gd name="T38" fmla="*/ 22 w 180"/>
                <a:gd name="T39" fmla="*/ 20 h 20"/>
                <a:gd name="T40" fmla="*/ 0 w 180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90" y="0"/>
                  </a:lnTo>
                  <a:lnTo>
                    <a:pt x="112" y="0"/>
                  </a:lnTo>
                  <a:lnTo>
                    <a:pt x="135" y="0"/>
                  </a:lnTo>
                  <a:lnTo>
                    <a:pt x="157" y="0"/>
                  </a:lnTo>
                  <a:lnTo>
                    <a:pt x="180" y="0"/>
                  </a:lnTo>
                  <a:lnTo>
                    <a:pt x="180" y="10"/>
                  </a:lnTo>
                  <a:lnTo>
                    <a:pt x="180" y="20"/>
                  </a:lnTo>
                  <a:lnTo>
                    <a:pt x="157" y="20"/>
                  </a:lnTo>
                  <a:lnTo>
                    <a:pt x="135" y="20"/>
                  </a:lnTo>
                  <a:lnTo>
                    <a:pt x="113" y="20"/>
                  </a:lnTo>
                  <a:lnTo>
                    <a:pt x="91" y="20"/>
                  </a:lnTo>
                  <a:lnTo>
                    <a:pt x="69" y="20"/>
                  </a:lnTo>
                  <a:lnTo>
                    <a:pt x="46" y="20"/>
                  </a:lnTo>
                  <a:lnTo>
                    <a:pt x="22" y="20"/>
                  </a:lnTo>
                  <a:lnTo>
                    <a:pt x="0" y="2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51" name="Freeform 259"/>
            <p:cNvSpPr>
              <a:spLocks/>
            </p:cNvSpPr>
            <p:nvPr/>
          </p:nvSpPr>
          <p:spPr bwMode="auto">
            <a:xfrm>
              <a:off x="3326" y="853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2 w 169"/>
                <a:gd name="T7" fmla="*/ 0 h 20"/>
                <a:gd name="T8" fmla="*/ 85 w 169"/>
                <a:gd name="T9" fmla="*/ 0 h 20"/>
                <a:gd name="T10" fmla="*/ 126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6 w 169"/>
                <a:gd name="T19" fmla="*/ 20 h 20"/>
                <a:gd name="T20" fmla="*/ 85 w 169"/>
                <a:gd name="T21" fmla="*/ 20 h 20"/>
                <a:gd name="T22" fmla="*/ 42 w 169"/>
                <a:gd name="T23" fmla="*/ 20 h 20"/>
                <a:gd name="T24" fmla="*/ 0 w 169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6" y="20"/>
                  </a:lnTo>
                  <a:lnTo>
                    <a:pt x="85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52" name="Freeform 260"/>
            <p:cNvSpPr>
              <a:spLocks/>
            </p:cNvSpPr>
            <p:nvPr/>
          </p:nvSpPr>
          <p:spPr bwMode="auto">
            <a:xfrm>
              <a:off x="3326" y="853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2 w 169"/>
                <a:gd name="T7" fmla="*/ 0 h 20"/>
                <a:gd name="T8" fmla="*/ 85 w 169"/>
                <a:gd name="T9" fmla="*/ 0 h 20"/>
                <a:gd name="T10" fmla="*/ 126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6 w 169"/>
                <a:gd name="T19" fmla="*/ 20 h 20"/>
                <a:gd name="T20" fmla="*/ 85 w 169"/>
                <a:gd name="T21" fmla="*/ 20 h 20"/>
                <a:gd name="T22" fmla="*/ 42 w 169"/>
                <a:gd name="T23" fmla="*/ 20 h 20"/>
                <a:gd name="T24" fmla="*/ 0 w 169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6" y="20"/>
                  </a:lnTo>
                  <a:lnTo>
                    <a:pt x="85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53" name="Freeform 261"/>
            <p:cNvSpPr>
              <a:spLocks/>
            </p:cNvSpPr>
            <p:nvPr/>
          </p:nvSpPr>
          <p:spPr bwMode="auto">
            <a:xfrm>
              <a:off x="2252" y="850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2 w 169"/>
                <a:gd name="T7" fmla="*/ 0 h 20"/>
                <a:gd name="T8" fmla="*/ 85 w 169"/>
                <a:gd name="T9" fmla="*/ 0 h 20"/>
                <a:gd name="T10" fmla="*/ 126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6 w 169"/>
                <a:gd name="T19" fmla="*/ 20 h 20"/>
                <a:gd name="T20" fmla="*/ 85 w 169"/>
                <a:gd name="T21" fmla="*/ 20 h 20"/>
                <a:gd name="T22" fmla="*/ 42 w 169"/>
                <a:gd name="T23" fmla="*/ 20 h 20"/>
                <a:gd name="T24" fmla="*/ 0 w 169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6" y="20"/>
                  </a:lnTo>
                  <a:lnTo>
                    <a:pt x="85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54" name="Freeform 262"/>
            <p:cNvSpPr>
              <a:spLocks/>
            </p:cNvSpPr>
            <p:nvPr/>
          </p:nvSpPr>
          <p:spPr bwMode="auto">
            <a:xfrm>
              <a:off x="2252" y="850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2 w 169"/>
                <a:gd name="T7" fmla="*/ 0 h 20"/>
                <a:gd name="T8" fmla="*/ 85 w 169"/>
                <a:gd name="T9" fmla="*/ 0 h 20"/>
                <a:gd name="T10" fmla="*/ 126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6 w 169"/>
                <a:gd name="T19" fmla="*/ 20 h 20"/>
                <a:gd name="T20" fmla="*/ 85 w 169"/>
                <a:gd name="T21" fmla="*/ 20 h 20"/>
                <a:gd name="T22" fmla="*/ 42 w 169"/>
                <a:gd name="T23" fmla="*/ 20 h 20"/>
                <a:gd name="T24" fmla="*/ 0 w 169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6" y="20"/>
                  </a:lnTo>
                  <a:lnTo>
                    <a:pt x="85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55" name="Freeform 263"/>
            <p:cNvSpPr>
              <a:spLocks/>
            </p:cNvSpPr>
            <p:nvPr/>
          </p:nvSpPr>
          <p:spPr bwMode="auto">
            <a:xfrm>
              <a:off x="3746" y="850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2 w 169"/>
                <a:gd name="T7" fmla="*/ 0 h 20"/>
                <a:gd name="T8" fmla="*/ 85 w 169"/>
                <a:gd name="T9" fmla="*/ 0 h 20"/>
                <a:gd name="T10" fmla="*/ 126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6 w 169"/>
                <a:gd name="T19" fmla="*/ 20 h 20"/>
                <a:gd name="T20" fmla="*/ 85 w 169"/>
                <a:gd name="T21" fmla="*/ 20 h 20"/>
                <a:gd name="T22" fmla="*/ 42 w 169"/>
                <a:gd name="T23" fmla="*/ 20 h 20"/>
                <a:gd name="T24" fmla="*/ 0 w 169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6" y="20"/>
                  </a:lnTo>
                  <a:lnTo>
                    <a:pt x="85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56" name="Freeform 264"/>
            <p:cNvSpPr>
              <a:spLocks/>
            </p:cNvSpPr>
            <p:nvPr/>
          </p:nvSpPr>
          <p:spPr bwMode="auto">
            <a:xfrm>
              <a:off x="3746" y="850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2 w 169"/>
                <a:gd name="T7" fmla="*/ 0 h 20"/>
                <a:gd name="T8" fmla="*/ 85 w 169"/>
                <a:gd name="T9" fmla="*/ 0 h 20"/>
                <a:gd name="T10" fmla="*/ 126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6 w 169"/>
                <a:gd name="T19" fmla="*/ 20 h 20"/>
                <a:gd name="T20" fmla="*/ 85 w 169"/>
                <a:gd name="T21" fmla="*/ 20 h 20"/>
                <a:gd name="T22" fmla="*/ 42 w 169"/>
                <a:gd name="T23" fmla="*/ 20 h 20"/>
                <a:gd name="T24" fmla="*/ 0 w 169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6" y="20"/>
                  </a:lnTo>
                  <a:lnTo>
                    <a:pt x="85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57" name="Freeform 265"/>
            <p:cNvSpPr>
              <a:spLocks/>
            </p:cNvSpPr>
            <p:nvPr/>
          </p:nvSpPr>
          <p:spPr bwMode="auto">
            <a:xfrm>
              <a:off x="2638" y="845"/>
              <a:ext cx="40" cy="5"/>
            </a:xfrm>
            <a:custGeom>
              <a:avLst/>
              <a:gdLst>
                <a:gd name="T0" fmla="*/ 0 w 159"/>
                <a:gd name="T1" fmla="*/ 21 h 21"/>
                <a:gd name="T2" fmla="*/ 0 w 159"/>
                <a:gd name="T3" fmla="*/ 10 h 21"/>
                <a:gd name="T4" fmla="*/ 0 w 159"/>
                <a:gd name="T5" fmla="*/ 0 h 21"/>
                <a:gd name="T6" fmla="*/ 39 w 159"/>
                <a:gd name="T7" fmla="*/ 0 h 21"/>
                <a:gd name="T8" fmla="*/ 79 w 159"/>
                <a:gd name="T9" fmla="*/ 0 h 21"/>
                <a:gd name="T10" fmla="*/ 118 w 159"/>
                <a:gd name="T11" fmla="*/ 0 h 21"/>
                <a:gd name="T12" fmla="*/ 159 w 159"/>
                <a:gd name="T13" fmla="*/ 0 h 21"/>
                <a:gd name="T14" fmla="*/ 159 w 159"/>
                <a:gd name="T15" fmla="*/ 10 h 21"/>
                <a:gd name="T16" fmla="*/ 159 w 159"/>
                <a:gd name="T17" fmla="*/ 21 h 21"/>
                <a:gd name="T18" fmla="*/ 119 w 159"/>
                <a:gd name="T19" fmla="*/ 21 h 21"/>
                <a:gd name="T20" fmla="*/ 80 w 159"/>
                <a:gd name="T21" fmla="*/ 21 h 21"/>
                <a:gd name="T22" fmla="*/ 40 w 159"/>
                <a:gd name="T23" fmla="*/ 21 h 21"/>
                <a:gd name="T24" fmla="*/ 0 w 15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9" y="0"/>
                  </a:lnTo>
                  <a:lnTo>
                    <a:pt x="159" y="10"/>
                  </a:lnTo>
                  <a:lnTo>
                    <a:pt x="159" y="21"/>
                  </a:lnTo>
                  <a:lnTo>
                    <a:pt x="119" y="21"/>
                  </a:lnTo>
                  <a:lnTo>
                    <a:pt x="80" y="21"/>
                  </a:lnTo>
                  <a:lnTo>
                    <a:pt x="4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58" name="Freeform 266"/>
            <p:cNvSpPr>
              <a:spLocks/>
            </p:cNvSpPr>
            <p:nvPr/>
          </p:nvSpPr>
          <p:spPr bwMode="auto">
            <a:xfrm>
              <a:off x="2638" y="845"/>
              <a:ext cx="40" cy="5"/>
            </a:xfrm>
            <a:custGeom>
              <a:avLst/>
              <a:gdLst>
                <a:gd name="T0" fmla="*/ 0 w 159"/>
                <a:gd name="T1" fmla="*/ 21 h 21"/>
                <a:gd name="T2" fmla="*/ 0 w 159"/>
                <a:gd name="T3" fmla="*/ 10 h 21"/>
                <a:gd name="T4" fmla="*/ 0 w 159"/>
                <a:gd name="T5" fmla="*/ 0 h 21"/>
                <a:gd name="T6" fmla="*/ 39 w 159"/>
                <a:gd name="T7" fmla="*/ 0 h 21"/>
                <a:gd name="T8" fmla="*/ 79 w 159"/>
                <a:gd name="T9" fmla="*/ 0 h 21"/>
                <a:gd name="T10" fmla="*/ 118 w 159"/>
                <a:gd name="T11" fmla="*/ 0 h 21"/>
                <a:gd name="T12" fmla="*/ 159 w 159"/>
                <a:gd name="T13" fmla="*/ 0 h 21"/>
                <a:gd name="T14" fmla="*/ 159 w 159"/>
                <a:gd name="T15" fmla="*/ 10 h 21"/>
                <a:gd name="T16" fmla="*/ 159 w 159"/>
                <a:gd name="T17" fmla="*/ 21 h 21"/>
                <a:gd name="T18" fmla="*/ 119 w 159"/>
                <a:gd name="T19" fmla="*/ 21 h 21"/>
                <a:gd name="T20" fmla="*/ 80 w 159"/>
                <a:gd name="T21" fmla="*/ 21 h 21"/>
                <a:gd name="T22" fmla="*/ 40 w 159"/>
                <a:gd name="T23" fmla="*/ 21 h 21"/>
                <a:gd name="T24" fmla="*/ 0 w 15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9" y="0"/>
                  </a:lnTo>
                  <a:lnTo>
                    <a:pt x="159" y="10"/>
                  </a:lnTo>
                  <a:lnTo>
                    <a:pt x="159" y="21"/>
                  </a:lnTo>
                  <a:lnTo>
                    <a:pt x="119" y="21"/>
                  </a:lnTo>
                  <a:lnTo>
                    <a:pt x="80" y="21"/>
                  </a:lnTo>
                  <a:lnTo>
                    <a:pt x="40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59" name="Freeform 267"/>
            <p:cNvSpPr>
              <a:spLocks/>
            </p:cNvSpPr>
            <p:nvPr/>
          </p:nvSpPr>
          <p:spPr bwMode="auto">
            <a:xfrm>
              <a:off x="3156" y="842"/>
              <a:ext cx="52" cy="6"/>
            </a:xfrm>
            <a:custGeom>
              <a:avLst/>
              <a:gdLst>
                <a:gd name="T0" fmla="*/ 0 w 210"/>
                <a:gd name="T1" fmla="*/ 21 h 21"/>
                <a:gd name="T2" fmla="*/ 0 w 210"/>
                <a:gd name="T3" fmla="*/ 11 h 21"/>
                <a:gd name="T4" fmla="*/ 0 w 210"/>
                <a:gd name="T5" fmla="*/ 0 h 21"/>
                <a:gd name="T6" fmla="*/ 26 w 210"/>
                <a:gd name="T7" fmla="*/ 0 h 21"/>
                <a:gd name="T8" fmla="*/ 52 w 210"/>
                <a:gd name="T9" fmla="*/ 0 h 21"/>
                <a:gd name="T10" fmla="*/ 79 w 210"/>
                <a:gd name="T11" fmla="*/ 0 h 21"/>
                <a:gd name="T12" fmla="*/ 104 w 210"/>
                <a:gd name="T13" fmla="*/ 0 h 21"/>
                <a:gd name="T14" fmla="*/ 130 w 210"/>
                <a:gd name="T15" fmla="*/ 0 h 21"/>
                <a:gd name="T16" fmla="*/ 157 w 210"/>
                <a:gd name="T17" fmla="*/ 0 h 21"/>
                <a:gd name="T18" fmla="*/ 183 w 210"/>
                <a:gd name="T19" fmla="*/ 0 h 21"/>
                <a:gd name="T20" fmla="*/ 210 w 210"/>
                <a:gd name="T21" fmla="*/ 0 h 21"/>
                <a:gd name="T22" fmla="*/ 210 w 210"/>
                <a:gd name="T23" fmla="*/ 11 h 21"/>
                <a:gd name="T24" fmla="*/ 210 w 210"/>
                <a:gd name="T25" fmla="*/ 21 h 21"/>
                <a:gd name="T26" fmla="*/ 183 w 210"/>
                <a:gd name="T27" fmla="*/ 21 h 21"/>
                <a:gd name="T28" fmla="*/ 157 w 210"/>
                <a:gd name="T29" fmla="*/ 21 h 21"/>
                <a:gd name="T30" fmla="*/ 130 w 210"/>
                <a:gd name="T31" fmla="*/ 21 h 21"/>
                <a:gd name="T32" fmla="*/ 104 w 210"/>
                <a:gd name="T33" fmla="*/ 21 h 21"/>
                <a:gd name="T34" fmla="*/ 79 w 210"/>
                <a:gd name="T35" fmla="*/ 21 h 21"/>
                <a:gd name="T36" fmla="*/ 52 w 210"/>
                <a:gd name="T37" fmla="*/ 21 h 21"/>
                <a:gd name="T38" fmla="*/ 26 w 210"/>
                <a:gd name="T39" fmla="*/ 21 h 21"/>
                <a:gd name="T40" fmla="*/ 0 w 210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0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79" y="0"/>
                  </a:lnTo>
                  <a:lnTo>
                    <a:pt x="104" y="0"/>
                  </a:lnTo>
                  <a:lnTo>
                    <a:pt x="130" y="0"/>
                  </a:lnTo>
                  <a:lnTo>
                    <a:pt x="157" y="0"/>
                  </a:lnTo>
                  <a:lnTo>
                    <a:pt x="183" y="0"/>
                  </a:lnTo>
                  <a:lnTo>
                    <a:pt x="210" y="0"/>
                  </a:lnTo>
                  <a:lnTo>
                    <a:pt x="210" y="11"/>
                  </a:lnTo>
                  <a:lnTo>
                    <a:pt x="210" y="21"/>
                  </a:lnTo>
                  <a:lnTo>
                    <a:pt x="183" y="21"/>
                  </a:lnTo>
                  <a:lnTo>
                    <a:pt x="157" y="21"/>
                  </a:lnTo>
                  <a:lnTo>
                    <a:pt x="130" y="21"/>
                  </a:lnTo>
                  <a:lnTo>
                    <a:pt x="104" y="21"/>
                  </a:lnTo>
                  <a:lnTo>
                    <a:pt x="79" y="21"/>
                  </a:lnTo>
                  <a:lnTo>
                    <a:pt x="52" y="21"/>
                  </a:lnTo>
                  <a:lnTo>
                    <a:pt x="26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60" name="Freeform 268"/>
            <p:cNvSpPr>
              <a:spLocks/>
            </p:cNvSpPr>
            <p:nvPr/>
          </p:nvSpPr>
          <p:spPr bwMode="auto">
            <a:xfrm>
              <a:off x="3156" y="842"/>
              <a:ext cx="52" cy="6"/>
            </a:xfrm>
            <a:custGeom>
              <a:avLst/>
              <a:gdLst>
                <a:gd name="T0" fmla="*/ 0 w 210"/>
                <a:gd name="T1" fmla="*/ 21 h 21"/>
                <a:gd name="T2" fmla="*/ 0 w 210"/>
                <a:gd name="T3" fmla="*/ 11 h 21"/>
                <a:gd name="T4" fmla="*/ 0 w 210"/>
                <a:gd name="T5" fmla="*/ 0 h 21"/>
                <a:gd name="T6" fmla="*/ 26 w 210"/>
                <a:gd name="T7" fmla="*/ 0 h 21"/>
                <a:gd name="T8" fmla="*/ 52 w 210"/>
                <a:gd name="T9" fmla="*/ 0 h 21"/>
                <a:gd name="T10" fmla="*/ 79 w 210"/>
                <a:gd name="T11" fmla="*/ 0 h 21"/>
                <a:gd name="T12" fmla="*/ 104 w 210"/>
                <a:gd name="T13" fmla="*/ 0 h 21"/>
                <a:gd name="T14" fmla="*/ 130 w 210"/>
                <a:gd name="T15" fmla="*/ 0 h 21"/>
                <a:gd name="T16" fmla="*/ 157 w 210"/>
                <a:gd name="T17" fmla="*/ 0 h 21"/>
                <a:gd name="T18" fmla="*/ 183 w 210"/>
                <a:gd name="T19" fmla="*/ 0 h 21"/>
                <a:gd name="T20" fmla="*/ 210 w 210"/>
                <a:gd name="T21" fmla="*/ 0 h 21"/>
                <a:gd name="T22" fmla="*/ 210 w 210"/>
                <a:gd name="T23" fmla="*/ 11 h 21"/>
                <a:gd name="T24" fmla="*/ 210 w 210"/>
                <a:gd name="T25" fmla="*/ 21 h 21"/>
                <a:gd name="T26" fmla="*/ 183 w 210"/>
                <a:gd name="T27" fmla="*/ 21 h 21"/>
                <a:gd name="T28" fmla="*/ 157 w 210"/>
                <a:gd name="T29" fmla="*/ 21 h 21"/>
                <a:gd name="T30" fmla="*/ 130 w 210"/>
                <a:gd name="T31" fmla="*/ 21 h 21"/>
                <a:gd name="T32" fmla="*/ 104 w 210"/>
                <a:gd name="T33" fmla="*/ 21 h 21"/>
                <a:gd name="T34" fmla="*/ 79 w 210"/>
                <a:gd name="T35" fmla="*/ 21 h 21"/>
                <a:gd name="T36" fmla="*/ 52 w 210"/>
                <a:gd name="T37" fmla="*/ 21 h 21"/>
                <a:gd name="T38" fmla="*/ 26 w 210"/>
                <a:gd name="T39" fmla="*/ 21 h 21"/>
                <a:gd name="T40" fmla="*/ 0 w 210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0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79" y="0"/>
                  </a:lnTo>
                  <a:lnTo>
                    <a:pt x="104" y="0"/>
                  </a:lnTo>
                  <a:lnTo>
                    <a:pt x="130" y="0"/>
                  </a:lnTo>
                  <a:lnTo>
                    <a:pt x="157" y="0"/>
                  </a:lnTo>
                  <a:lnTo>
                    <a:pt x="183" y="0"/>
                  </a:lnTo>
                  <a:lnTo>
                    <a:pt x="210" y="0"/>
                  </a:lnTo>
                  <a:lnTo>
                    <a:pt x="210" y="11"/>
                  </a:lnTo>
                  <a:lnTo>
                    <a:pt x="210" y="21"/>
                  </a:lnTo>
                  <a:lnTo>
                    <a:pt x="183" y="21"/>
                  </a:lnTo>
                  <a:lnTo>
                    <a:pt x="157" y="21"/>
                  </a:lnTo>
                  <a:lnTo>
                    <a:pt x="130" y="21"/>
                  </a:lnTo>
                  <a:lnTo>
                    <a:pt x="104" y="21"/>
                  </a:lnTo>
                  <a:lnTo>
                    <a:pt x="79" y="21"/>
                  </a:lnTo>
                  <a:lnTo>
                    <a:pt x="52" y="21"/>
                  </a:lnTo>
                  <a:lnTo>
                    <a:pt x="26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61" name="Freeform 269"/>
            <p:cNvSpPr>
              <a:spLocks/>
            </p:cNvSpPr>
            <p:nvPr/>
          </p:nvSpPr>
          <p:spPr bwMode="auto">
            <a:xfrm>
              <a:off x="2092" y="835"/>
              <a:ext cx="42" cy="5"/>
            </a:xfrm>
            <a:custGeom>
              <a:avLst/>
              <a:gdLst>
                <a:gd name="T0" fmla="*/ 0 w 168"/>
                <a:gd name="T1" fmla="*/ 20 h 20"/>
                <a:gd name="T2" fmla="*/ 0 w 168"/>
                <a:gd name="T3" fmla="*/ 10 h 20"/>
                <a:gd name="T4" fmla="*/ 0 w 168"/>
                <a:gd name="T5" fmla="*/ 0 h 20"/>
                <a:gd name="T6" fmla="*/ 42 w 168"/>
                <a:gd name="T7" fmla="*/ 0 h 20"/>
                <a:gd name="T8" fmla="*/ 83 w 168"/>
                <a:gd name="T9" fmla="*/ 0 h 20"/>
                <a:gd name="T10" fmla="*/ 126 w 168"/>
                <a:gd name="T11" fmla="*/ 0 h 20"/>
                <a:gd name="T12" fmla="*/ 168 w 168"/>
                <a:gd name="T13" fmla="*/ 0 h 20"/>
                <a:gd name="T14" fmla="*/ 168 w 168"/>
                <a:gd name="T15" fmla="*/ 10 h 20"/>
                <a:gd name="T16" fmla="*/ 168 w 168"/>
                <a:gd name="T17" fmla="*/ 20 h 20"/>
                <a:gd name="T18" fmla="*/ 126 w 168"/>
                <a:gd name="T19" fmla="*/ 20 h 20"/>
                <a:gd name="T20" fmla="*/ 83 w 168"/>
                <a:gd name="T21" fmla="*/ 20 h 20"/>
                <a:gd name="T22" fmla="*/ 42 w 168"/>
                <a:gd name="T23" fmla="*/ 20 h 20"/>
                <a:gd name="T24" fmla="*/ 0 w 16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0"/>
                  </a:lnTo>
                  <a:lnTo>
                    <a:pt x="126" y="20"/>
                  </a:lnTo>
                  <a:lnTo>
                    <a:pt x="83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62" name="Freeform 270"/>
            <p:cNvSpPr>
              <a:spLocks/>
            </p:cNvSpPr>
            <p:nvPr/>
          </p:nvSpPr>
          <p:spPr bwMode="auto">
            <a:xfrm>
              <a:off x="2092" y="835"/>
              <a:ext cx="42" cy="5"/>
            </a:xfrm>
            <a:custGeom>
              <a:avLst/>
              <a:gdLst>
                <a:gd name="T0" fmla="*/ 0 w 168"/>
                <a:gd name="T1" fmla="*/ 20 h 20"/>
                <a:gd name="T2" fmla="*/ 0 w 168"/>
                <a:gd name="T3" fmla="*/ 10 h 20"/>
                <a:gd name="T4" fmla="*/ 0 w 168"/>
                <a:gd name="T5" fmla="*/ 0 h 20"/>
                <a:gd name="T6" fmla="*/ 42 w 168"/>
                <a:gd name="T7" fmla="*/ 0 h 20"/>
                <a:gd name="T8" fmla="*/ 83 w 168"/>
                <a:gd name="T9" fmla="*/ 0 h 20"/>
                <a:gd name="T10" fmla="*/ 126 w 168"/>
                <a:gd name="T11" fmla="*/ 0 h 20"/>
                <a:gd name="T12" fmla="*/ 168 w 168"/>
                <a:gd name="T13" fmla="*/ 0 h 20"/>
                <a:gd name="T14" fmla="*/ 168 w 168"/>
                <a:gd name="T15" fmla="*/ 10 h 20"/>
                <a:gd name="T16" fmla="*/ 168 w 168"/>
                <a:gd name="T17" fmla="*/ 20 h 20"/>
                <a:gd name="T18" fmla="*/ 126 w 168"/>
                <a:gd name="T19" fmla="*/ 20 h 20"/>
                <a:gd name="T20" fmla="*/ 83 w 168"/>
                <a:gd name="T21" fmla="*/ 20 h 20"/>
                <a:gd name="T22" fmla="*/ 42 w 168"/>
                <a:gd name="T23" fmla="*/ 20 h 20"/>
                <a:gd name="T24" fmla="*/ 0 w 16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0"/>
                  </a:lnTo>
                  <a:lnTo>
                    <a:pt x="126" y="20"/>
                  </a:lnTo>
                  <a:lnTo>
                    <a:pt x="83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63" name="Freeform 271"/>
            <p:cNvSpPr>
              <a:spLocks/>
            </p:cNvSpPr>
            <p:nvPr/>
          </p:nvSpPr>
          <p:spPr bwMode="auto">
            <a:xfrm>
              <a:off x="2827" y="835"/>
              <a:ext cx="47" cy="5"/>
            </a:xfrm>
            <a:custGeom>
              <a:avLst/>
              <a:gdLst>
                <a:gd name="T0" fmla="*/ 0 w 190"/>
                <a:gd name="T1" fmla="*/ 20 h 20"/>
                <a:gd name="T2" fmla="*/ 0 w 190"/>
                <a:gd name="T3" fmla="*/ 10 h 20"/>
                <a:gd name="T4" fmla="*/ 0 w 190"/>
                <a:gd name="T5" fmla="*/ 0 h 20"/>
                <a:gd name="T6" fmla="*/ 24 w 190"/>
                <a:gd name="T7" fmla="*/ 0 h 20"/>
                <a:gd name="T8" fmla="*/ 47 w 190"/>
                <a:gd name="T9" fmla="*/ 0 h 20"/>
                <a:gd name="T10" fmla="*/ 71 w 190"/>
                <a:gd name="T11" fmla="*/ 0 h 20"/>
                <a:gd name="T12" fmla="*/ 95 w 190"/>
                <a:gd name="T13" fmla="*/ 0 h 20"/>
                <a:gd name="T14" fmla="*/ 119 w 190"/>
                <a:gd name="T15" fmla="*/ 0 h 20"/>
                <a:gd name="T16" fmla="*/ 143 w 190"/>
                <a:gd name="T17" fmla="*/ 0 h 20"/>
                <a:gd name="T18" fmla="*/ 166 w 190"/>
                <a:gd name="T19" fmla="*/ 0 h 20"/>
                <a:gd name="T20" fmla="*/ 190 w 190"/>
                <a:gd name="T21" fmla="*/ 0 h 20"/>
                <a:gd name="T22" fmla="*/ 190 w 190"/>
                <a:gd name="T23" fmla="*/ 10 h 20"/>
                <a:gd name="T24" fmla="*/ 190 w 190"/>
                <a:gd name="T25" fmla="*/ 20 h 20"/>
                <a:gd name="T26" fmla="*/ 166 w 190"/>
                <a:gd name="T27" fmla="*/ 20 h 20"/>
                <a:gd name="T28" fmla="*/ 143 w 190"/>
                <a:gd name="T29" fmla="*/ 20 h 20"/>
                <a:gd name="T30" fmla="*/ 119 w 190"/>
                <a:gd name="T31" fmla="*/ 20 h 20"/>
                <a:gd name="T32" fmla="*/ 95 w 190"/>
                <a:gd name="T33" fmla="*/ 20 h 20"/>
                <a:gd name="T34" fmla="*/ 71 w 190"/>
                <a:gd name="T35" fmla="*/ 20 h 20"/>
                <a:gd name="T36" fmla="*/ 47 w 190"/>
                <a:gd name="T37" fmla="*/ 20 h 20"/>
                <a:gd name="T38" fmla="*/ 24 w 190"/>
                <a:gd name="T39" fmla="*/ 20 h 20"/>
                <a:gd name="T40" fmla="*/ 0 w 190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43" y="0"/>
                  </a:lnTo>
                  <a:lnTo>
                    <a:pt x="166" y="0"/>
                  </a:lnTo>
                  <a:lnTo>
                    <a:pt x="190" y="0"/>
                  </a:lnTo>
                  <a:lnTo>
                    <a:pt x="190" y="10"/>
                  </a:lnTo>
                  <a:lnTo>
                    <a:pt x="190" y="20"/>
                  </a:lnTo>
                  <a:lnTo>
                    <a:pt x="166" y="20"/>
                  </a:lnTo>
                  <a:lnTo>
                    <a:pt x="143" y="20"/>
                  </a:lnTo>
                  <a:lnTo>
                    <a:pt x="119" y="20"/>
                  </a:lnTo>
                  <a:lnTo>
                    <a:pt x="95" y="20"/>
                  </a:lnTo>
                  <a:lnTo>
                    <a:pt x="71" y="20"/>
                  </a:lnTo>
                  <a:lnTo>
                    <a:pt x="47" y="20"/>
                  </a:lnTo>
                  <a:lnTo>
                    <a:pt x="24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64" name="Freeform 272"/>
            <p:cNvSpPr>
              <a:spLocks/>
            </p:cNvSpPr>
            <p:nvPr/>
          </p:nvSpPr>
          <p:spPr bwMode="auto">
            <a:xfrm>
              <a:off x="2827" y="835"/>
              <a:ext cx="47" cy="5"/>
            </a:xfrm>
            <a:custGeom>
              <a:avLst/>
              <a:gdLst>
                <a:gd name="T0" fmla="*/ 0 w 190"/>
                <a:gd name="T1" fmla="*/ 20 h 20"/>
                <a:gd name="T2" fmla="*/ 0 w 190"/>
                <a:gd name="T3" fmla="*/ 10 h 20"/>
                <a:gd name="T4" fmla="*/ 0 w 190"/>
                <a:gd name="T5" fmla="*/ 0 h 20"/>
                <a:gd name="T6" fmla="*/ 24 w 190"/>
                <a:gd name="T7" fmla="*/ 0 h 20"/>
                <a:gd name="T8" fmla="*/ 47 w 190"/>
                <a:gd name="T9" fmla="*/ 0 h 20"/>
                <a:gd name="T10" fmla="*/ 71 w 190"/>
                <a:gd name="T11" fmla="*/ 0 h 20"/>
                <a:gd name="T12" fmla="*/ 95 w 190"/>
                <a:gd name="T13" fmla="*/ 0 h 20"/>
                <a:gd name="T14" fmla="*/ 119 w 190"/>
                <a:gd name="T15" fmla="*/ 0 h 20"/>
                <a:gd name="T16" fmla="*/ 143 w 190"/>
                <a:gd name="T17" fmla="*/ 0 h 20"/>
                <a:gd name="T18" fmla="*/ 166 w 190"/>
                <a:gd name="T19" fmla="*/ 0 h 20"/>
                <a:gd name="T20" fmla="*/ 190 w 190"/>
                <a:gd name="T21" fmla="*/ 0 h 20"/>
                <a:gd name="T22" fmla="*/ 190 w 190"/>
                <a:gd name="T23" fmla="*/ 10 h 20"/>
                <a:gd name="T24" fmla="*/ 190 w 190"/>
                <a:gd name="T25" fmla="*/ 20 h 20"/>
                <a:gd name="T26" fmla="*/ 166 w 190"/>
                <a:gd name="T27" fmla="*/ 20 h 20"/>
                <a:gd name="T28" fmla="*/ 143 w 190"/>
                <a:gd name="T29" fmla="*/ 20 h 20"/>
                <a:gd name="T30" fmla="*/ 119 w 190"/>
                <a:gd name="T31" fmla="*/ 20 h 20"/>
                <a:gd name="T32" fmla="*/ 95 w 190"/>
                <a:gd name="T33" fmla="*/ 20 h 20"/>
                <a:gd name="T34" fmla="*/ 71 w 190"/>
                <a:gd name="T35" fmla="*/ 20 h 20"/>
                <a:gd name="T36" fmla="*/ 47 w 190"/>
                <a:gd name="T37" fmla="*/ 20 h 20"/>
                <a:gd name="T38" fmla="*/ 24 w 190"/>
                <a:gd name="T39" fmla="*/ 20 h 20"/>
                <a:gd name="T40" fmla="*/ 0 w 190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43" y="0"/>
                  </a:lnTo>
                  <a:lnTo>
                    <a:pt x="166" y="0"/>
                  </a:lnTo>
                  <a:lnTo>
                    <a:pt x="190" y="0"/>
                  </a:lnTo>
                  <a:lnTo>
                    <a:pt x="190" y="10"/>
                  </a:lnTo>
                  <a:lnTo>
                    <a:pt x="190" y="20"/>
                  </a:lnTo>
                  <a:lnTo>
                    <a:pt x="166" y="20"/>
                  </a:lnTo>
                  <a:lnTo>
                    <a:pt x="143" y="20"/>
                  </a:lnTo>
                  <a:lnTo>
                    <a:pt x="119" y="20"/>
                  </a:lnTo>
                  <a:lnTo>
                    <a:pt x="95" y="20"/>
                  </a:lnTo>
                  <a:lnTo>
                    <a:pt x="71" y="20"/>
                  </a:lnTo>
                  <a:lnTo>
                    <a:pt x="47" y="20"/>
                  </a:lnTo>
                  <a:lnTo>
                    <a:pt x="24" y="20"/>
                  </a:lnTo>
                  <a:lnTo>
                    <a:pt x="0" y="2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65" name="Freeform 273"/>
            <p:cNvSpPr>
              <a:spLocks/>
            </p:cNvSpPr>
            <p:nvPr/>
          </p:nvSpPr>
          <p:spPr bwMode="auto">
            <a:xfrm>
              <a:off x="3326" y="835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2 w 169"/>
                <a:gd name="T7" fmla="*/ 0 h 20"/>
                <a:gd name="T8" fmla="*/ 85 w 169"/>
                <a:gd name="T9" fmla="*/ 0 h 20"/>
                <a:gd name="T10" fmla="*/ 126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6 w 169"/>
                <a:gd name="T19" fmla="*/ 20 h 20"/>
                <a:gd name="T20" fmla="*/ 85 w 169"/>
                <a:gd name="T21" fmla="*/ 20 h 20"/>
                <a:gd name="T22" fmla="*/ 42 w 169"/>
                <a:gd name="T23" fmla="*/ 20 h 20"/>
                <a:gd name="T24" fmla="*/ 0 w 169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6" y="20"/>
                  </a:lnTo>
                  <a:lnTo>
                    <a:pt x="85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66" name="Freeform 274"/>
            <p:cNvSpPr>
              <a:spLocks/>
            </p:cNvSpPr>
            <p:nvPr/>
          </p:nvSpPr>
          <p:spPr bwMode="auto">
            <a:xfrm>
              <a:off x="3326" y="835"/>
              <a:ext cx="42" cy="5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2 w 169"/>
                <a:gd name="T7" fmla="*/ 0 h 20"/>
                <a:gd name="T8" fmla="*/ 85 w 169"/>
                <a:gd name="T9" fmla="*/ 0 h 20"/>
                <a:gd name="T10" fmla="*/ 126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6 w 169"/>
                <a:gd name="T19" fmla="*/ 20 h 20"/>
                <a:gd name="T20" fmla="*/ 85 w 169"/>
                <a:gd name="T21" fmla="*/ 20 h 20"/>
                <a:gd name="T22" fmla="*/ 42 w 169"/>
                <a:gd name="T23" fmla="*/ 20 h 20"/>
                <a:gd name="T24" fmla="*/ 0 w 169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6" y="20"/>
                  </a:lnTo>
                  <a:lnTo>
                    <a:pt x="85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67" name="Freeform 275"/>
            <p:cNvSpPr>
              <a:spLocks/>
            </p:cNvSpPr>
            <p:nvPr/>
          </p:nvSpPr>
          <p:spPr bwMode="auto">
            <a:xfrm>
              <a:off x="3746" y="835"/>
              <a:ext cx="45" cy="5"/>
            </a:xfrm>
            <a:custGeom>
              <a:avLst/>
              <a:gdLst>
                <a:gd name="T0" fmla="*/ 0 w 180"/>
                <a:gd name="T1" fmla="*/ 20 h 20"/>
                <a:gd name="T2" fmla="*/ 0 w 180"/>
                <a:gd name="T3" fmla="*/ 10 h 20"/>
                <a:gd name="T4" fmla="*/ 0 w 180"/>
                <a:gd name="T5" fmla="*/ 0 h 20"/>
                <a:gd name="T6" fmla="*/ 23 w 180"/>
                <a:gd name="T7" fmla="*/ 0 h 20"/>
                <a:gd name="T8" fmla="*/ 45 w 180"/>
                <a:gd name="T9" fmla="*/ 0 h 20"/>
                <a:gd name="T10" fmla="*/ 67 w 180"/>
                <a:gd name="T11" fmla="*/ 0 h 20"/>
                <a:gd name="T12" fmla="*/ 89 w 180"/>
                <a:gd name="T13" fmla="*/ 0 h 20"/>
                <a:gd name="T14" fmla="*/ 112 w 180"/>
                <a:gd name="T15" fmla="*/ 0 h 20"/>
                <a:gd name="T16" fmla="*/ 135 w 180"/>
                <a:gd name="T17" fmla="*/ 0 h 20"/>
                <a:gd name="T18" fmla="*/ 158 w 180"/>
                <a:gd name="T19" fmla="*/ 0 h 20"/>
                <a:gd name="T20" fmla="*/ 180 w 180"/>
                <a:gd name="T21" fmla="*/ 0 h 20"/>
                <a:gd name="T22" fmla="*/ 180 w 180"/>
                <a:gd name="T23" fmla="*/ 10 h 20"/>
                <a:gd name="T24" fmla="*/ 180 w 180"/>
                <a:gd name="T25" fmla="*/ 20 h 20"/>
                <a:gd name="T26" fmla="*/ 158 w 180"/>
                <a:gd name="T27" fmla="*/ 20 h 20"/>
                <a:gd name="T28" fmla="*/ 135 w 180"/>
                <a:gd name="T29" fmla="*/ 20 h 20"/>
                <a:gd name="T30" fmla="*/ 113 w 180"/>
                <a:gd name="T31" fmla="*/ 20 h 20"/>
                <a:gd name="T32" fmla="*/ 90 w 180"/>
                <a:gd name="T33" fmla="*/ 20 h 20"/>
                <a:gd name="T34" fmla="*/ 68 w 180"/>
                <a:gd name="T35" fmla="*/ 20 h 20"/>
                <a:gd name="T36" fmla="*/ 45 w 180"/>
                <a:gd name="T37" fmla="*/ 20 h 20"/>
                <a:gd name="T38" fmla="*/ 23 w 180"/>
                <a:gd name="T39" fmla="*/ 20 h 20"/>
                <a:gd name="T40" fmla="*/ 0 w 180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89" y="0"/>
                  </a:lnTo>
                  <a:lnTo>
                    <a:pt x="112" y="0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80" y="0"/>
                  </a:lnTo>
                  <a:lnTo>
                    <a:pt x="180" y="10"/>
                  </a:lnTo>
                  <a:lnTo>
                    <a:pt x="180" y="20"/>
                  </a:lnTo>
                  <a:lnTo>
                    <a:pt x="158" y="20"/>
                  </a:lnTo>
                  <a:lnTo>
                    <a:pt x="135" y="20"/>
                  </a:lnTo>
                  <a:lnTo>
                    <a:pt x="113" y="20"/>
                  </a:lnTo>
                  <a:lnTo>
                    <a:pt x="90" y="20"/>
                  </a:lnTo>
                  <a:lnTo>
                    <a:pt x="68" y="20"/>
                  </a:lnTo>
                  <a:lnTo>
                    <a:pt x="45" y="20"/>
                  </a:lnTo>
                  <a:lnTo>
                    <a:pt x="23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68" name="Freeform 276"/>
            <p:cNvSpPr>
              <a:spLocks/>
            </p:cNvSpPr>
            <p:nvPr/>
          </p:nvSpPr>
          <p:spPr bwMode="auto">
            <a:xfrm>
              <a:off x="3746" y="835"/>
              <a:ext cx="45" cy="5"/>
            </a:xfrm>
            <a:custGeom>
              <a:avLst/>
              <a:gdLst>
                <a:gd name="T0" fmla="*/ 0 w 180"/>
                <a:gd name="T1" fmla="*/ 20 h 20"/>
                <a:gd name="T2" fmla="*/ 0 w 180"/>
                <a:gd name="T3" fmla="*/ 10 h 20"/>
                <a:gd name="T4" fmla="*/ 0 w 180"/>
                <a:gd name="T5" fmla="*/ 0 h 20"/>
                <a:gd name="T6" fmla="*/ 23 w 180"/>
                <a:gd name="T7" fmla="*/ 0 h 20"/>
                <a:gd name="T8" fmla="*/ 45 w 180"/>
                <a:gd name="T9" fmla="*/ 0 h 20"/>
                <a:gd name="T10" fmla="*/ 67 w 180"/>
                <a:gd name="T11" fmla="*/ 0 h 20"/>
                <a:gd name="T12" fmla="*/ 89 w 180"/>
                <a:gd name="T13" fmla="*/ 0 h 20"/>
                <a:gd name="T14" fmla="*/ 112 w 180"/>
                <a:gd name="T15" fmla="*/ 0 h 20"/>
                <a:gd name="T16" fmla="*/ 135 w 180"/>
                <a:gd name="T17" fmla="*/ 0 h 20"/>
                <a:gd name="T18" fmla="*/ 158 w 180"/>
                <a:gd name="T19" fmla="*/ 0 h 20"/>
                <a:gd name="T20" fmla="*/ 180 w 180"/>
                <a:gd name="T21" fmla="*/ 0 h 20"/>
                <a:gd name="T22" fmla="*/ 180 w 180"/>
                <a:gd name="T23" fmla="*/ 10 h 20"/>
                <a:gd name="T24" fmla="*/ 180 w 180"/>
                <a:gd name="T25" fmla="*/ 20 h 20"/>
                <a:gd name="T26" fmla="*/ 158 w 180"/>
                <a:gd name="T27" fmla="*/ 20 h 20"/>
                <a:gd name="T28" fmla="*/ 135 w 180"/>
                <a:gd name="T29" fmla="*/ 20 h 20"/>
                <a:gd name="T30" fmla="*/ 113 w 180"/>
                <a:gd name="T31" fmla="*/ 20 h 20"/>
                <a:gd name="T32" fmla="*/ 90 w 180"/>
                <a:gd name="T33" fmla="*/ 20 h 20"/>
                <a:gd name="T34" fmla="*/ 68 w 180"/>
                <a:gd name="T35" fmla="*/ 20 h 20"/>
                <a:gd name="T36" fmla="*/ 45 w 180"/>
                <a:gd name="T37" fmla="*/ 20 h 20"/>
                <a:gd name="T38" fmla="*/ 23 w 180"/>
                <a:gd name="T39" fmla="*/ 20 h 20"/>
                <a:gd name="T40" fmla="*/ 0 w 180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89" y="0"/>
                  </a:lnTo>
                  <a:lnTo>
                    <a:pt x="112" y="0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80" y="0"/>
                  </a:lnTo>
                  <a:lnTo>
                    <a:pt x="180" y="10"/>
                  </a:lnTo>
                  <a:lnTo>
                    <a:pt x="180" y="20"/>
                  </a:lnTo>
                  <a:lnTo>
                    <a:pt x="158" y="20"/>
                  </a:lnTo>
                  <a:lnTo>
                    <a:pt x="135" y="20"/>
                  </a:lnTo>
                  <a:lnTo>
                    <a:pt x="113" y="20"/>
                  </a:lnTo>
                  <a:lnTo>
                    <a:pt x="90" y="20"/>
                  </a:lnTo>
                  <a:lnTo>
                    <a:pt x="68" y="20"/>
                  </a:lnTo>
                  <a:lnTo>
                    <a:pt x="45" y="20"/>
                  </a:lnTo>
                  <a:lnTo>
                    <a:pt x="23" y="20"/>
                  </a:lnTo>
                  <a:lnTo>
                    <a:pt x="0" y="2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69" name="Freeform 277"/>
            <p:cNvSpPr>
              <a:spLocks/>
            </p:cNvSpPr>
            <p:nvPr/>
          </p:nvSpPr>
          <p:spPr bwMode="auto">
            <a:xfrm>
              <a:off x="2252" y="832"/>
              <a:ext cx="42" cy="5"/>
            </a:xfrm>
            <a:custGeom>
              <a:avLst/>
              <a:gdLst>
                <a:gd name="T0" fmla="*/ 0 w 169"/>
                <a:gd name="T1" fmla="*/ 21 h 21"/>
                <a:gd name="T2" fmla="*/ 0 w 169"/>
                <a:gd name="T3" fmla="*/ 10 h 21"/>
                <a:gd name="T4" fmla="*/ 0 w 169"/>
                <a:gd name="T5" fmla="*/ 0 h 21"/>
                <a:gd name="T6" fmla="*/ 42 w 169"/>
                <a:gd name="T7" fmla="*/ 0 h 21"/>
                <a:gd name="T8" fmla="*/ 85 w 169"/>
                <a:gd name="T9" fmla="*/ 0 h 21"/>
                <a:gd name="T10" fmla="*/ 126 w 169"/>
                <a:gd name="T11" fmla="*/ 0 h 21"/>
                <a:gd name="T12" fmla="*/ 169 w 169"/>
                <a:gd name="T13" fmla="*/ 0 h 21"/>
                <a:gd name="T14" fmla="*/ 169 w 169"/>
                <a:gd name="T15" fmla="*/ 10 h 21"/>
                <a:gd name="T16" fmla="*/ 169 w 169"/>
                <a:gd name="T17" fmla="*/ 21 h 21"/>
                <a:gd name="T18" fmla="*/ 126 w 169"/>
                <a:gd name="T19" fmla="*/ 21 h 21"/>
                <a:gd name="T20" fmla="*/ 85 w 169"/>
                <a:gd name="T21" fmla="*/ 21 h 21"/>
                <a:gd name="T22" fmla="*/ 42 w 169"/>
                <a:gd name="T23" fmla="*/ 21 h 21"/>
                <a:gd name="T24" fmla="*/ 0 w 16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1"/>
                  </a:lnTo>
                  <a:lnTo>
                    <a:pt x="126" y="21"/>
                  </a:lnTo>
                  <a:lnTo>
                    <a:pt x="85" y="21"/>
                  </a:lnTo>
                  <a:lnTo>
                    <a:pt x="4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70" name="Freeform 278"/>
            <p:cNvSpPr>
              <a:spLocks/>
            </p:cNvSpPr>
            <p:nvPr/>
          </p:nvSpPr>
          <p:spPr bwMode="auto">
            <a:xfrm>
              <a:off x="2252" y="832"/>
              <a:ext cx="42" cy="5"/>
            </a:xfrm>
            <a:custGeom>
              <a:avLst/>
              <a:gdLst>
                <a:gd name="T0" fmla="*/ 0 w 169"/>
                <a:gd name="T1" fmla="*/ 21 h 21"/>
                <a:gd name="T2" fmla="*/ 0 w 169"/>
                <a:gd name="T3" fmla="*/ 10 h 21"/>
                <a:gd name="T4" fmla="*/ 0 w 169"/>
                <a:gd name="T5" fmla="*/ 0 h 21"/>
                <a:gd name="T6" fmla="*/ 42 w 169"/>
                <a:gd name="T7" fmla="*/ 0 h 21"/>
                <a:gd name="T8" fmla="*/ 85 w 169"/>
                <a:gd name="T9" fmla="*/ 0 h 21"/>
                <a:gd name="T10" fmla="*/ 126 w 169"/>
                <a:gd name="T11" fmla="*/ 0 h 21"/>
                <a:gd name="T12" fmla="*/ 169 w 169"/>
                <a:gd name="T13" fmla="*/ 0 h 21"/>
                <a:gd name="T14" fmla="*/ 169 w 169"/>
                <a:gd name="T15" fmla="*/ 10 h 21"/>
                <a:gd name="T16" fmla="*/ 169 w 169"/>
                <a:gd name="T17" fmla="*/ 21 h 21"/>
                <a:gd name="T18" fmla="*/ 126 w 169"/>
                <a:gd name="T19" fmla="*/ 21 h 21"/>
                <a:gd name="T20" fmla="*/ 85 w 169"/>
                <a:gd name="T21" fmla="*/ 21 h 21"/>
                <a:gd name="T22" fmla="*/ 42 w 169"/>
                <a:gd name="T23" fmla="*/ 21 h 21"/>
                <a:gd name="T24" fmla="*/ 0 w 16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1"/>
                  </a:lnTo>
                  <a:lnTo>
                    <a:pt x="126" y="21"/>
                  </a:lnTo>
                  <a:lnTo>
                    <a:pt x="85" y="21"/>
                  </a:lnTo>
                  <a:lnTo>
                    <a:pt x="42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71" name="Freeform 279"/>
            <p:cNvSpPr>
              <a:spLocks/>
            </p:cNvSpPr>
            <p:nvPr/>
          </p:nvSpPr>
          <p:spPr bwMode="auto">
            <a:xfrm>
              <a:off x="2638" y="829"/>
              <a:ext cx="40" cy="6"/>
            </a:xfrm>
            <a:custGeom>
              <a:avLst/>
              <a:gdLst>
                <a:gd name="T0" fmla="*/ 0 w 159"/>
                <a:gd name="T1" fmla="*/ 21 h 21"/>
                <a:gd name="T2" fmla="*/ 0 w 159"/>
                <a:gd name="T3" fmla="*/ 10 h 21"/>
                <a:gd name="T4" fmla="*/ 0 w 159"/>
                <a:gd name="T5" fmla="*/ 0 h 21"/>
                <a:gd name="T6" fmla="*/ 39 w 159"/>
                <a:gd name="T7" fmla="*/ 0 h 21"/>
                <a:gd name="T8" fmla="*/ 79 w 159"/>
                <a:gd name="T9" fmla="*/ 0 h 21"/>
                <a:gd name="T10" fmla="*/ 118 w 159"/>
                <a:gd name="T11" fmla="*/ 0 h 21"/>
                <a:gd name="T12" fmla="*/ 159 w 159"/>
                <a:gd name="T13" fmla="*/ 0 h 21"/>
                <a:gd name="T14" fmla="*/ 159 w 159"/>
                <a:gd name="T15" fmla="*/ 10 h 21"/>
                <a:gd name="T16" fmla="*/ 159 w 159"/>
                <a:gd name="T17" fmla="*/ 21 h 21"/>
                <a:gd name="T18" fmla="*/ 119 w 159"/>
                <a:gd name="T19" fmla="*/ 21 h 21"/>
                <a:gd name="T20" fmla="*/ 80 w 159"/>
                <a:gd name="T21" fmla="*/ 21 h 21"/>
                <a:gd name="T22" fmla="*/ 40 w 159"/>
                <a:gd name="T23" fmla="*/ 21 h 21"/>
                <a:gd name="T24" fmla="*/ 0 w 15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9" y="0"/>
                  </a:lnTo>
                  <a:lnTo>
                    <a:pt x="159" y="10"/>
                  </a:lnTo>
                  <a:lnTo>
                    <a:pt x="159" y="21"/>
                  </a:lnTo>
                  <a:lnTo>
                    <a:pt x="119" y="21"/>
                  </a:lnTo>
                  <a:lnTo>
                    <a:pt x="80" y="21"/>
                  </a:lnTo>
                  <a:lnTo>
                    <a:pt x="4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72" name="Freeform 280"/>
            <p:cNvSpPr>
              <a:spLocks/>
            </p:cNvSpPr>
            <p:nvPr/>
          </p:nvSpPr>
          <p:spPr bwMode="auto">
            <a:xfrm>
              <a:off x="2638" y="829"/>
              <a:ext cx="40" cy="6"/>
            </a:xfrm>
            <a:custGeom>
              <a:avLst/>
              <a:gdLst>
                <a:gd name="T0" fmla="*/ 0 w 159"/>
                <a:gd name="T1" fmla="*/ 21 h 21"/>
                <a:gd name="T2" fmla="*/ 0 w 159"/>
                <a:gd name="T3" fmla="*/ 10 h 21"/>
                <a:gd name="T4" fmla="*/ 0 w 159"/>
                <a:gd name="T5" fmla="*/ 0 h 21"/>
                <a:gd name="T6" fmla="*/ 39 w 159"/>
                <a:gd name="T7" fmla="*/ 0 h 21"/>
                <a:gd name="T8" fmla="*/ 79 w 159"/>
                <a:gd name="T9" fmla="*/ 0 h 21"/>
                <a:gd name="T10" fmla="*/ 118 w 159"/>
                <a:gd name="T11" fmla="*/ 0 h 21"/>
                <a:gd name="T12" fmla="*/ 159 w 159"/>
                <a:gd name="T13" fmla="*/ 0 h 21"/>
                <a:gd name="T14" fmla="*/ 159 w 159"/>
                <a:gd name="T15" fmla="*/ 10 h 21"/>
                <a:gd name="T16" fmla="*/ 159 w 159"/>
                <a:gd name="T17" fmla="*/ 21 h 21"/>
                <a:gd name="T18" fmla="*/ 119 w 159"/>
                <a:gd name="T19" fmla="*/ 21 h 21"/>
                <a:gd name="T20" fmla="*/ 80 w 159"/>
                <a:gd name="T21" fmla="*/ 21 h 21"/>
                <a:gd name="T22" fmla="*/ 40 w 159"/>
                <a:gd name="T23" fmla="*/ 21 h 21"/>
                <a:gd name="T24" fmla="*/ 0 w 15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9" y="0"/>
                  </a:lnTo>
                  <a:lnTo>
                    <a:pt x="159" y="10"/>
                  </a:lnTo>
                  <a:lnTo>
                    <a:pt x="159" y="21"/>
                  </a:lnTo>
                  <a:lnTo>
                    <a:pt x="119" y="21"/>
                  </a:lnTo>
                  <a:lnTo>
                    <a:pt x="80" y="21"/>
                  </a:lnTo>
                  <a:lnTo>
                    <a:pt x="40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73" name="Freeform 281"/>
            <p:cNvSpPr>
              <a:spLocks/>
            </p:cNvSpPr>
            <p:nvPr/>
          </p:nvSpPr>
          <p:spPr bwMode="auto">
            <a:xfrm>
              <a:off x="3156" y="824"/>
              <a:ext cx="54" cy="5"/>
            </a:xfrm>
            <a:custGeom>
              <a:avLst/>
              <a:gdLst>
                <a:gd name="T0" fmla="*/ 0 w 219"/>
                <a:gd name="T1" fmla="*/ 22 h 22"/>
                <a:gd name="T2" fmla="*/ 0 w 219"/>
                <a:gd name="T3" fmla="*/ 11 h 22"/>
                <a:gd name="T4" fmla="*/ 0 w 219"/>
                <a:gd name="T5" fmla="*/ 0 h 22"/>
                <a:gd name="T6" fmla="*/ 27 w 219"/>
                <a:gd name="T7" fmla="*/ 0 h 22"/>
                <a:gd name="T8" fmla="*/ 54 w 219"/>
                <a:gd name="T9" fmla="*/ 0 h 22"/>
                <a:gd name="T10" fmla="*/ 82 w 219"/>
                <a:gd name="T11" fmla="*/ 0 h 22"/>
                <a:gd name="T12" fmla="*/ 109 w 219"/>
                <a:gd name="T13" fmla="*/ 0 h 22"/>
                <a:gd name="T14" fmla="*/ 136 w 219"/>
                <a:gd name="T15" fmla="*/ 0 h 22"/>
                <a:gd name="T16" fmla="*/ 164 w 219"/>
                <a:gd name="T17" fmla="*/ 0 h 22"/>
                <a:gd name="T18" fmla="*/ 192 w 219"/>
                <a:gd name="T19" fmla="*/ 0 h 22"/>
                <a:gd name="T20" fmla="*/ 219 w 219"/>
                <a:gd name="T21" fmla="*/ 0 h 22"/>
                <a:gd name="T22" fmla="*/ 219 w 219"/>
                <a:gd name="T23" fmla="*/ 11 h 22"/>
                <a:gd name="T24" fmla="*/ 219 w 219"/>
                <a:gd name="T25" fmla="*/ 22 h 22"/>
                <a:gd name="T26" fmla="*/ 192 w 219"/>
                <a:gd name="T27" fmla="*/ 22 h 22"/>
                <a:gd name="T28" fmla="*/ 165 w 219"/>
                <a:gd name="T29" fmla="*/ 22 h 22"/>
                <a:gd name="T30" fmla="*/ 137 w 219"/>
                <a:gd name="T31" fmla="*/ 22 h 22"/>
                <a:gd name="T32" fmla="*/ 110 w 219"/>
                <a:gd name="T33" fmla="*/ 22 h 22"/>
                <a:gd name="T34" fmla="*/ 82 w 219"/>
                <a:gd name="T35" fmla="*/ 22 h 22"/>
                <a:gd name="T36" fmla="*/ 55 w 219"/>
                <a:gd name="T37" fmla="*/ 22 h 22"/>
                <a:gd name="T38" fmla="*/ 27 w 219"/>
                <a:gd name="T39" fmla="*/ 22 h 22"/>
                <a:gd name="T40" fmla="*/ 0 w 219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9" h="22">
                  <a:moveTo>
                    <a:pt x="0" y="22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54" y="0"/>
                  </a:lnTo>
                  <a:lnTo>
                    <a:pt x="82" y="0"/>
                  </a:lnTo>
                  <a:lnTo>
                    <a:pt x="109" y="0"/>
                  </a:lnTo>
                  <a:lnTo>
                    <a:pt x="136" y="0"/>
                  </a:lnTo>
                  <a:lnTo>
                    <a:pt x="164" y="0"/>
                  </a:lnTo>
                  <a:lnTo>
                    <a:pt x="192" y="0"/>
                  </a:lnTo>
                  <a:lnTo>
                    <a:pt x="219" y="0"/>
                  </a:lnTo>
                  <a:lnTo>
                    <a:pt x="219" y="11"/>
                  </a:lnTo>
                  <a:lnTo>
                    <a:pt x="219" y="22"/>
                  </a:lnTo>
                  <a:lnTo>
                    <a:pt x="192" y="22"/>
                  </a:lnTo>
                  <a:lnTo>
                    <a:pt x="165" y="22"/>
                  </a:lnTo>
                  <a:lnTo>
                    <a:pt x="137" y="22"/>
                  </a:lnTo>
                  <a:lnTo>
                    <a:pt x="110" y="22"/>
                  </a:lnTo>
                  <a:lnTo>
                    <a:pt x="82" y="22"/>
                  </a:lnTo>
                  <a:lnTo>
                    <a:pt x="55" y="22"/>
                  </a:lnTo>
                  <a:lnTo>
                    <a:pt x="27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74" name="Freeform 282"/>
            <p:cNvSpPr>
              <a:spLocks/>
            </p:cNvSpPr>
            <p:nvPr/>
          </p:nvSpPr>
          <p:spPr bwMode="auto">
            <a:xfrm>
              <a:off x="3156" y="824"/>
              <a:ext cx="54" cy="5"/>
            </a:xfrm>
            <a:custGeom>
              <a:avLst/>
              <a:gdLst>
                <a:gd name="T0" fmla="*/ 0 w 219"/>
                <a:gd name="T1" fmla="*/ 22 h 22"/>
                <a:gd name="T2" fmla="*/ 0 w 219"/>
                <a:gd name="T3" fmla="*/ 11 h 22"/>
                <a:gd name="T4" fmla="*/ 0 w 219"/>
                <a:gd name="T5" fmla="*/ 0 h 22"/>
                <a:gd name="T6" fmla="*/ 27 w 219"/>
                <a:gd name="T7" fmla="*/ 0 h 22"/>
                <a:gd name="T8" fmla="*/ 54 w 219"/>
                <a:gd name="T9" fmla="*/ 0 h 22"/>
                <a:gd name="T10" fmla="*/ 82 w 219"/>
                <a:gd name="T11" fmla="*/ 0 h 22"/>
                <a:gd name="T12" fmla="*/ 109 w 219"/>
                <a:gd name="T13" fmla="*/ 0 h 22"/>
                <a:gd name="T14" fmla="*/ 136 w 219"/>
                <a:gd name="T15" fmla="*/ 0 h 22"/>
                <a:gd name="T16" fmla="*/ 164 w 219"/>
                <a:gd name="T17" fmla="*/ 0 h 22"/>
                <a:gd name="T18" fmla="*/ 192 w 219"/>
                <a:gd name="T19" fmla="*/ 0 h 22"/>
                <a:gd name="T20" fmla="*/ 219 w 219"/>
                <a:gd name="T21" fmla="*/ 0 h 22"/>
                <a:gd name="T22" fmla="*/ 219 w 219"/>
                <a:gd name="T23" fmla="*/ 11 h 22"/>
                <a:gd name="T24" fmla="*/ 219 w 219"/>
                <a:gd name="T25" fmla="*/ 22 h 22"/>
                <a:gd name="T26" fmla="*/ 192 w 219"/>
                <a:gd name="T27" fmla="*/ 22 h 22"/>
                <a:gd name="T28" fmla="*/ 165 w 219"/>
                <a:gd name="T29" fmla="*/ 22 h 22"/>
                <a:gd name="T30" fmla="*/ 137 w 219"/>
                <a:gd name="T31" fmla="*/ 22 h 22"/>
                <a:gd name="T32" fmla="*/ 110 w 219"/>
                <a:gd name="T33" fmla="*/ 22 h 22"/>
                <a:gd name="T34" fmla="*/ 82 w 219"/>
                <a:gd name="T35" fmla="*/ 22 h 22"/>
                <a:gd name="T36" fmla="*/ 55 w 219"/>
                <a:gd name="T37" fmla="*/ 22 h 22"/>
                <a:gd name="T38" fmla="*/ 27 w 219"/>
                <a:gd name="T39" fmla="*/ 22 h 22"/>
                <a:gd name="T40" fmla="*/ 0 w 219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9" h="22">
                  <a:moveTo>
                    <a:pt x="0" y="22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54" y="0"/>
                  </a:lnTo>
                  <a:lnTo>
                    <a:pt x="82" y="0"/>
                  </a:lnTo>
                  <a:lnTo>
                    <a:pt x="109" y="0"/>
                  </a:lnTo>
                  <a:lnTo>
                    <a:pt x="136" y="0"/>
                  </a:lnTo>
                  <a:lnTo>
                    <a:pt x="164" y="0"/>
                  </a:lnTo>
                  <a:lnTo>
                    <a:pt x="192" y="0"/>
                  </a:lnTo>
                  <a:lnTo>
                    <a:pt x="219" y="0"/>
                  </a:lnTo>
                  <a:lnTo>
                    <a:pt x="219" y="11"/>
                  </a:lnTo>
                  <a:lnTo>
                    <a:pt x="219" y="22"/>
                  </a:lnTo>
                  <a:lnTo>
                    <a:pt x="192" y="22"/>
                  </a:lnTo>
                  <a:lnTo>
                    <a:pt x="165" y="22"/>
                  </a:lnTo>
                  <a:lnTo>
                    <a:pt x="137" y="22"/>
                  </a:lnTo>
                  <a:lnTo>
                    <a:pt x="110" y="22"/>
                  </a:lnTo>
                  <a:lnTo>
                    <a:pt x="82" y="22"/>
                  </a:lnTo>
                  <a:lnTo>
                    <a:pt x="55" y="22"/>
                  </a:lnTo>
                  <a:lnTo>
                    <a:pt x="27" y="22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75" name="Freeform 283"/>
            <p:cNvSpPr>
              <a:spLocks/>
            </p:cNvSpPr>
            <p:nvPr/>
          </p:nvSpPr>
          <p:spPr bwMode="auto">
            <a:xfrm>
              <a:off x="2827" y="819"/>
              <a:ext cx="50" cy="5"/>
            </a:xfrm>
            <a:custGeom>
              <a:avLst/>
              <a:gdLst>
                <a:gd name="T0" fmla="*/ 0 w 201"/>
                <a:gd name="T1" fmla="*/ 21 h 21"/>
                <a:gd name="T2" fmla="*/ 0 w 201"/>
                <a:gd name="T3" fmla="*/ 11 h 21"/>
                <a:gd name="T4" fmla="*/ 0 w 201"/>
                <a:gd name="T5" fmla="*/ 0 h 21"/>
                <a:gd name="T6" fmla="*/ 25 w 201"/>
                <a:gd name="T7" fmla="*/ 0 h 21"/>
                <a:gd name="T8" fmla="*/ 51 w 201"/>
                <a:gd name="T9" fmla="*/ 0 h 21"/>
                <a:gd name="T10" fmla="*/ 75 w 201"/>
                <a:gd name="T11" fmla="*/ 0 h 21"/>
                <a:gd name="T12" fmla="*/ 100 w 201"/>
                <a:gd name="T13" fmla="*/ 0 h 21"/>
                <a:gd name="T14" fmla="*/ 125 w 201"/>
                <a:gd name="T15" fmla="*/ 0 h 21"/>
                <a:gd name="T16" fmla="*/ 150 w 201"/>
                <a:gd name="T17" fmla="*/ 0 h 21"/>
                <a:gd name="T18" fmla="*/ 175 w 201"/>
                <a:gd name="T19" fmla="*/ 0 h 21"/>
                <a:gd name="T20" fmla="*/ 201 w 201"/>
                <a:gd name="T21" fmla="*/ 0 h 21"/>
                <a:gd name="T22" fmla="*/ 201 w 201"/>
                <a:gd name="T23" fmla="*/ 11 h 21"/>
                <a:gd name="T24" fmla="*/ 201 w 201"/>
                <a:gd name="T25" fmla="*/ 21 h 21"/>
                <a:gd name="T26" fmla="*/ 176 w 201"/>
                <a:gd name="T27" fmla="*/ 21 h 21"/>
                <a:gd name="T28" fmla="*/ 152 w 201"/>
                <a:gd name="T29" fmla="*/ 21 h 21"/>
                <a:gd name="T30" fmla="*/ 126 w 201"/>
                <a:gd name="T31" fmla="*/ 21 h 21"/>
                <a:gd name="T32" fmla="*/ 101 w 201"/>
                <a:gd name="T33" fmla="*/ 21 h 21"/>
                <a:gd name="T34" fmla="*/ 76 w 201"/>
                <a:gd name="T35" fmla="*/ 21 h 21"/>
                <a:gd name="T36" fmla="*/ 51 w 201"/>
                <a:gd name="T37" fmla="*/ 21 h 21"/>
                <a:gd name="T38" fmla="*/ 26 w 201"/>
                <a:gd name="T39" fmla="*/ 21 h 21"/>
                <a:gd name="T40" fmla="*/ 0 w 20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1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51" y="0"/>
                  </a:lnTo>
                  <a:lnTo>
                    <a:pt x="75" y="0"/>
                  </a:lnTo>
                  <a:lnTo>
                    <a:pt x="100" y="0"/>
                  </a:lnTo>
                  <a:lnTo>
                    <a:pt x="125" y="0"/>
                  </a:lnTo>
                  <a:lnTo>
                    <a:pt x="150" y="0"/>
                  </a:lnTo>
                  <a:lnTo>
                    <a:pt x="175" y="0"/>
                  </a:lnTo>
                  <a:lnTo>
                    <a:pt x="201" y="0"/>
                  </a:lnTo>
                  <a:lnTo>
                    <a:pt x="201" y="11"/>
                  </a:lnTo>
                  <a:lnTo>
                    <a:pt x="201" y="21"/>
                  </a:lnTo>
                  <a:lnTo>
                    <a:pt x="176" y="21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1"/>
                  </a:lnTo>
                  <a:lnTo>
                    <a:pt x="76" y="21"/>
                  </a:lnTo>
                  <a:lnTo>
                    <a:pt x="51" y="21"/>
                  </a:lnTo>
                  <a:lnTo>
                    <a:pt x="26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76" name="Freeform 284"/>
            <p:cNvSpPr>
              <a:spLocks/>
            </p:cNvSpPr>
            <p:nvPr/>
          </p:nvSpPr>
          <p:spPr bwMode="auto">
            <a:xfrm>
              <a:off x="2827" y="819"/>
              <a:ext cx="50" cy="5"/>
            </a:xfrm>
            <a:custGeom>
              <a:avLst/>
              <a:gdLst>
                <a:gd name="T0" fmla="*/ 0 w 201"/>
                <a:gd name="T1" fmla="*/ 21 h 21"/>
                <a:gd name="T2" fmla="*/ 0 w 201"/>
                <a:gd name="T3" fmla="*/ 11 h 21"/>
                <a:gd name="T4" fmla="*/ 0 w 201"/>
                <a:gd name="T5" fmla="*/ 0 h 21"/>
                <a:gd name="T6" fmla="*/ 25 w 201"/>
                <a:gd name="T7" fmla="*/ 0 h 21"/>
                <a:gd name="T8" fmla="*/ 51 w 201"/>
                <a:gd name="T9" fmla="*/ 0 h 21"/>
                <a:gd name="T10" fmla="*/ 75 w 201"/>
                <a:gd name="T11" fmla="*/ 0 h 21"/>
                <a:gd name="T12" fmla="*/ 100 w 201"/>
                <a:gd name="T13" fmla="*/ 0 h 21"/>
                <a:gd name="T14" fmla="*/ 125 w 201"/>
                <a:gd name="T15" fmla="*/ 0 h 21"/>
                <a:gd name="T16" fmla="*/ 150 w 201"/>
                <a:gd name="T17" fmla="*/ 0 h 21"/>
                <a:gd name="T18" fmla="*/ 175 w 201"/>
                <a:gd name="T19" fmla="*/ 0 h 21"/>
                <a:gd name="T20" fmla="*/ 201 w 201"/>
                <a:gd name="T21" fmla="*/ 0 h 21"/>
                <a:gd name="T22" fmla="*/ 201 w 201"/>
                <a:gd name="T23" fmla="*/ 11 h 21"/>
                <a:gd name="T24" fmla="*/ 201 w 201"/>
                <a:gd name="T25" fmla="*/ 21 h 21"/>
                <a:gd name="T26" fmla="*/ 176 w 201"/>
                <a:gd name="T27" fmla="*/ 21 h 21"/>
                <a:gd name="T28" fmla="*/ 152 w 201"/>
                <a:gd name="T29" fmla="*/ 21 h 21"/>
                <a:gd name="T30" fmla="*/ 126 w 201"/>
                <a:gd name="T31" fmla="*/ 21 h 21"/>
                <a:gd name="T32" fmla="*/ 101 w 201"/>
                <a:gd name="T33" fmla="*/ 21 h 21"/>
                <a:gd name="T34" fmla="*/ 76 w 201"/>
                <a:gd name="T35" fmla="*/ 21 h 21"/>
                <a:gd name="T36" fmla="*/ 51 w 201"/>
                <a:gd name="T37" fmla="*/ 21 h 21"/>
                <a:gd name="T38" fmla="*/ 26 w 201"/>
                <a:gd name="T39" fmla="*/ 21 h 21"/>
                <a:gd name="T40" fmla="*/ 0 w 20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1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51" y="0"/>
                  </a:lnTo>
                  <a:lnTo>
                    <a:pt x="75" y="0"/>
                  </a:lnTo>
                  <a:lnTo>
                    <a:pt x="100" y="0"/>
                  </a:lnTo>
                  <a:lnTo>
                    <a:pt x="125" y="0"/>
                  </a:lnTo>
                  <a:lnTo>
                    <a:pt x="150" y="0"/>
                  </a:lnTo>
                  <a:lnTo>
                    <a:pt x="175" y="0"/>
                  </a:lnTo>
                  <a:lnTo>
                    <a:pt x="201" y="0"/>
                  </a:lnTo>
                  <a:lnTo>
                    <a:pt x="201" y="11"/>
                  </a:lnTo>
                  <a:lnTo>
                    <a:pt x="201" y="21"/>
                  </a:lnTo>
                  <a:lnTo>
                    <a:pt x="176" y="21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1"/>
                  </a:lnTo>
                  <a:lnTo>
                    <a:pt x="76" y="21"/>
                  </a:lnTo>
                  <a:lnTo>
                    <a:pt x="51" y="21"/>
                  </a:lnTo>
                  <a:lnTo>
                    <a:pt x="26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77" name="Freeform 285"/>
            <p:cNvSpPr>
              <a:spLocks/>
            </p:cNvSpPr>
            <p:nvPr/>
          </p:nvSpPr>
          <p:spPr bwMode="auto">
            <a:xfrm>
              <a:off x="3326" y="819"/>
              <a:ext cx="40" cy="5"/>
            </a:xfrm>
            <a:custGeom>
              <a:avLst/>
              <a:gdLst>
                <a:gd name="T0" fmla="*/ 0 w 159"/>
                <a:gd name="T1" fmla="*/ 21 h 21"/>
                <a:gd name="T2" fmla="*/ 0 w 159"/>
                <a:gd name="T3" fmla="*/ 11 h 21"/>
                <a:gd name="T4" fmla="*/ 0 w 159"/>
                <a:gd name="T5" fmla="*/ 0 h 21"/>
                <a:gd name="T6" fmla="*/ 40 w 159"/>
                <a:gd name="T7" fmla="*/ 0 h 21"/>
                <a:gd name="T8" fmla="*/ 79 w 159"/>
                <a:gd name="T9" fmla="*/ 0 h 21"/>
                <a:gd name="T10" fmla="*/ 118 w 159"/>
                <a:gd name="T11" fmla="*/ 0 h 21"/>
                <a:gd name="T12" fmla="*/ 159 w 159"/>
                <a:gd name="T13" fmla="*/ 0 h 21"/>
                <a:gd name="T14" fmla="*/ 159 w 159"/>
                <a:gd name="T15" fmla="*/ 11 h 21"/>
                <a:gd name="T16" fmla="*/ 159 w 159"/>
                <a:gd name="T17" fmla="*/ 21 h 21"/>
                <a:gd name="T18" fmla="*/ 120 w 159"/>
                <a:gd name="T19" fmla="*/ 21 h 21"/>
                <a:gd name="T20" fmla="*/ 80 w 159"/>
                <a:gd name="T21" fmla="*/ 21 h 21"/>
                <a:gd name="T22" fmla="*/ 41 w 159"/>
                <a:gd name="T23" fmla="*/ 21 h 21"/>
                <a:gd name="T24" fmla="*/ 0 w 15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9" y="0"/>
                  </a:lnTo>
                  <a:lnTo>
                    <a:pt x="159" y="11"/>
                  </a:lnTo>
                  <a:lnTo>
                    <a:pt x="159" y="21"/>
                  </a:lnTo>
                  <a:lnTo>
                    <a:pt x="120" y="21"/>
                  </a:lnTo>
                  <a:lnTo>
                    <a:pt x="80" y="21"/>
                  </a:lnTo>
                  <a:lnTo>
                    <a:pt x="41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78" name="Freeform 286"/>
            <p:cNvSpPr>
              <a:spLocks/>
            </p:cNvSpPr>
            <p:nvPr/>
          </p:nvSpPr>
          <p:spPr bwMode="auto">
            <a:xfrm>
              <a:off x="3326" y="819"/>
              <a:ext cx="40" cy="5"/>
            </a:xfrm>
            <a:custGeom>
              <a:avLst/>
              <a:gdLst>
                <a:gd name="T0" fmla="*/ 0 w 159"/>
                <a:gd name="T1" fmla="*/ 21 h 21"/>
                <a:gd name="T2" fmla="*/ 0 w 159"/>
                <a:gd name="T3" fmla="*/ 11 h 21"/>
                <a:gd name="T4" fmla="*/ 0 w 159"/>
                <a:gd name="T5" fmla="*/ 0 h 21"/>
                <a:gd name="T6" fmla="*/ 40 w 159"/>
                <a:gd name="T7" fmla="*/ 0 h 21"/>
                <a:gd name="T8" fmla="*/ 79 w 159"/>
                <a:gd name="T9" fmla="*/ 0 h 21"/>
                <a:gd name="T10" fmla="*/ 118 w 159"/>
                <a:gd name="T11" fmla="*/ 0 h 21"/>
                <a:gd name="T12" fmla="*/ 159 w 159"/>
                <a:gd name="T13" fmla="*/ 0 h 21"/>
                <a:gd name="T14" fmla="*/ 159 w 159"/>
                <a:gd name="T15" fmla="*/ 11 h 21"/>
                <a:gd name="T16" fmla="*/ 159 w 159"/>
                <a:gd name="T17" fmla="*/ 21 h 21"/>
                <a:gd name="T18" fmla="*/ 120 w 159"/>
                <a:gd name="T19" fmla="*/ 21 h 21"/>
                <a:gd name="T20" fmla="*/ 80 w 159"/>
                <a:gd name="T21" fmla="*/ 21 h 21"/>
                <a:gd name="T22" fmla="*/ 41 w 159"/>
                <a:gd name="T23" fmla="*/ 21 h 21"/>
                <a:gd name="T24" fmla="*/ 0 w 15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9" y="0"/>
                  </a:lnTo>
                  <a:lnTo>
                    <a:pt x="159" y="11"/>
                  </a:lnTo>
                  <a:lnTo>
                    <a:pt x="159" y="21"/>
                  </a:lnTo>
                  <a:lnTo>
                    <a:pt x="120" y="21"/>
                  </a:lnTo>
                  <a:lnTo>
                    <a:pt x="80" y="21"/>
                  </a:lnTo>
                  <a:lnTo>
                    <a:pt x="41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79" name="Freeform 287"/>
            <p:cNvSpPr>
              <a:spLocks/>
            </p:cNvSpPr>
            <p:nvPr/>
          </p:nvSpPr>
          <p:spPr bwMode="auto">
            <a:xfrm>
              <a:off x="2092" y="816"/>
              <a:ext cx="44" cy="5"/>
            </a:xfrm>
            <a:custGeom>
              <a:avLst/>
              <a:gdLst>
                <a:gd name="T0" fmla="*/ 0 w 179"/>
                <a:gd name="T1" fmla="*/ 20 h 20"/>
                <a:gd name="T2" fmla="*/ 0 w 179"/>
                <a:gd name="T3" fmla="*/ 10 h 20"/>
                <a:gd name="T4" fmla="*/ 0 w 179"/>
                <a:gd name="T5" fmla="*/ 0 h 20"/>
                <a:gd name="T6" fmla="*/ 22 w 179"/>
                <a:gd name="T7" fmla="*/ 0 h 20"/>
                <a:gd name="T8" fmla="*/ 44 w 179"/>
                <a:gd name="T9" fmla="*/ 0 h 20"/>
                <a:gd name="T10" fmla="*/ 66 w 179"/>
                <a:gd name="T11" fmla="*/ 0 h 20"/>
                <a:gd name="T12" fmla="*/ 89 w 179"/>
                <a:gd name="T13" fmla="*/ 0 h 20"/>
                <a:gd name="T14" fmla="*/ 111 w 179"/>
                <a:gd name="T15" fmla="*/ 0 h 20"/>
                <a:gd name="T16" fmla="*/ 134 w 179"/>
                <a:gd name="T17" fmla="*/ 0 h 20"/>
                <a:gd name="T18" fmla="*/ 156 w 179"/>
                <a:gd name="T19" fmla="*/ 0 h 20"/>
                <a:gd name="T20" fmla="*/ 179 w 179"/>
                <a:gd name="T21" fmla="*/ 0 h 20"/>
                <a:gd name="T22" fmla="*/ 179 w 179"/>
                <a:gd name="T23" fmla="*/ 10 h 20"/>
                <a:gd name="T24" fmla="*/ 179 w 179"/>
                <a:gd name="T25" fmla="*/ 20 h 20"/>
                <a:gd name="T26" fmla="*/ 157 w 179"/>
                <a:gd name="T27" fmla="*/ 20 h 20"/>
                <a:gd name="T28" fmla="*/ 135 w 179"/>
                <a:gd name="T29" fmla="*/ 20 h 20"/>
                <a:gd name="T30" fmla="*/ 113 w 179"/>
                <a:gd name="T31" fmla="*/ 20 h 20"/>
                <a:gd name="T32" fmla="*/ 90 w 179"/>
                <a:gd name="T33" fmla="*/ 20 h 20"/>
                <a:gd name="T34" fmla="*/ 68 w 179"/>
                <a:gd name="T35" fmla="*/ 20 h 20"/>
                <a:gd name="T36" fmla="*/ 45 w 179"/>
                <a:gd name="T37" fmla="*/ 20 h 20"/>
                <a:gd name="T38" fmla="*/ 23 w 179"/>
                <a:gd name="T39" fmla="*/ 20 h 20"/>
                <a:gd name="T40" fmla="*/ 0 w 179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66" y="0"/>
                  </a:lnTo>
                  <a:lnTo>
                    <a:pt x="89" y="0"/>
                  </a:lnTo>
                  <a:lnTo>
                    <a:pt x="111" y="0"/>
                  </a:lnTo>
                  <a:lnTo>
                    <a:pt x="134" y="0"/>
                  </a:lnTo>
                  <a:lnTo>
                    <a:pt x="156" y="0"/>
                  </a:lnTo>
                  <a:lnTo>
                    <a:pt x="179" y="0"/>
                  </a:lnTo>
                  <a:lnTo>
                    <a:pt x="179" y="10"/>
                  </a:lnTo>
                  <a:lnTo>
                    <a:pt x="179" y="20"/>
                  </a:lnTo>
                  <a:lnTo>
                    <a:pt x="157" y="20"/>
                  </a:lnTo>
                  <a:lnTo>
                    <a:pt x="135" y="20"/>
                  </a:lnTo>
                  <a:lnTo>
                    <a:pt x="113" y="20"/>
                  </a:lnTo>
                  <a:lnTo>
                    <a:pt x="90" y="20"/>
                  </a:lnTo>
                  <a:lnTo>
                    <a:pt x="68" y="20"/>
                  </a:lnTo>
                  <a:lnTo>
                    <a:pt x="45" y="20"/>
                  </a:lnTo>
                  <a:lnTo>
                    <a:pt x="23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80" name="Freeform 288"/>
            <p:cNvSpPr>
              <a:spLocks/>
            </p:cNvSpPr>
            <p:nvPr/>
          </p:nvSpPr>
          <p:spPr bwMode="auto">
            <a:xfrm>
              <a:off x="2092" y="816"/>
              <a:ext cx="44" cy="5"/>
            </a:xfrm>
            <a:custGeom>
              <a:avLst/>
              <a:gdLst>
                <a:gd name="T0" fmla="*/ 0 w 179"/>
                <a:gd name="T1" fmla="*/ 20 h 20"/>
                <a:gd name="T2" fmla="*/ 0 w 179"/>
                <a:gd name="T3" fmla="*/ 10 h 20"/>
                <a:gd name="T4" fmla="*/ 0 w 179"/>
                <a:gd name="T5" fmla="*/ 0 h 20"/>
                <a:gd name="T6" fmla="*/ 22 w 179"/>
                <a:gd name="T7" fmla="*/ 0 h 20"/>
                <a:gd name="T8" fmla="*/ 44 w 179"/>
                <a:gd name="T9" fmla="*/ 0 h 20"/>
                <a:gd name="T10" fmla="*/ 66 w 179"/>
                <a:gd name="T11" fmla="*/ 0 h 20"/>
                <a:gd name="T12" fmla="*/ 89 w 179"/>
                <a:gd name="T13" fmla="*/ 0 h 20"/>
                <a:gd name="T14" fmla="*/ 111 w 179"/>
                <a:gd name="T15" fmla="*/ 0 h 20"/>
                <a:gd name="T16" fmla="*/ 134 w 179"/>
                <a:gd name="T17" fmla="*/ 0 h 20"/>
                <a:gd name="T18" fmla="*/ 156 w 179"/>
                <a:gd name="T19" fmla="*/ 0 h 20"/>
                <a:gd name="T20" fmla="*/ 179 w 179"/>
                <a:gd name="T21" fmla="*/ 0 h 20"/>
                <a:gd name="T22" fmla="*/ 179 w 179"/>
                <a:gd name="T23" fmla="*/ 10 h 20"/>
                <a:gd name="T24" fmla="*/ 179 w 179"/>
                <a:gd name="T25" fmla="*/ 20 h 20"/>
                <a:gd name="T26" fmla="*/ 157 w 179"/>
                <a:gd name="T27" fmla="*/ 20 h 20"/>
                <a:gd name="T28" fmla="*/ 135 w 179"/>
                <a:gd name="T29" fmla="*/ 20 h 20"/>
                <a:gd name="T30" fmla="*/ 113 w 179"/>
                <a:gd name="T31" fmla="*/ 20 h 20"/>
                <a:gd name="T32" fmla="*/ 90 w 179"/>
                <a:gd name="T33" fmla="*/ 20 h 20"/>
                <a:gd name="T34" fmla="*/ 68 w 179"/>
                <a:gd name="T35" fmla="*/ 20 h 20"/>
                <a:gd name="T36" fmla="*/ 45 w 179"/>
                <a:gd name="T37" fmla="*/ 20 h 20"/>
                <a:gd name="T38" fmla="*/ 23 w 179"/>
                <a:gd name="T39" fmla="*/ 20 h 20"/>
                <a:gd name="T40" fmla="*/ 0 w 179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66" y="0"/>
                  </a:lnTo>
                  <a:lnTo>
                    <a:pt x="89" y="0"/>
                  </a:lnTo>
                  <a:lnTo>
                    <a:pt x="111" y="0"/>
                  </a:lnTo>
                  <a:lnTo>
                    <a:pt x="134" y="0"/>
                  </a:lnTo>
                  <a:lnTo>
                    <a:pt x="156" y="0"/>
                  </a:lnTo>
                  <a:lnTo>
                    <a:pt x="179" y="0"/>
                  </a:lnTo>
                  <a:lnTo>
                    <a:pt x="179" y="10"/>
                  </a:lnTo>
                  <a:lnTo>
                    <a:pt x="179" y="20"/>
                  </a:lnTo>
                  <a:lnTo>
                    <a:pt x="157" y="20"/>
                  </a:lnTo>
                  <a:lnTo>
                    <a:pt x="135" y="20"/>
                  </a:lnTo>
                  <a:lnTo>
                    <a:pt x="113" y="20"/>
                  </a:lnTo>
                  <a:lnTo>
                    <a:pt x="90" y="20"/>
                  </a:lnTo>
                  <a:lnTo>
                    <a:pt x="68" y="20"/>
                  </a:lnTo>
                  <a:lnTo>
                    <a:pt x="45" y="20"/>
                  </a:lnTo>
                  <a:lnTo>
                    <a:pt x="23" y="20"/>
                  </a:lnTo>
                  <a:lnTo>
                    <a:pt x="0" y="2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81" name="Freeform 289"/>
            <p:cNvSpPr>
              <a:spLocks/>
            </p:cNvSpPr>
            <p:nvPr/>
          </p:nvSpPr>
          <p:spPr bwMode="auto">
            <a:xfrm>
              <a:off x="3746" y="816"/>
              <a:ext cx="48" cy="5"/>
            </a:xfrm>
            <a:custGeom>
              <a:avLst/>
              <a:gdLst>
                <a:gd name="T0" fmla="*/ 0 w 189"/>
                <a:gd name="T1" fmla="*/ 20 h 20"/>
                <a:gd name="T2" fmla="*/ 0 w 189"/>
                <a:gd name="T3" fmla="*/ 10 h 20"/>
                <a:gd name="T4" fmla="*/ 0 w 189"/>
                <a:gd name="T5" fmla="*/ 0 h 20"/>
                <a:gd name="T6" fmla="*/ 24 w 189"/>
                <a:gd name="T7" fmla="*/ 0 h 20"/>
                <a:gd name="T8" fmla="*/ 48 w 189"/>
                <a:gd name="T9" fmla="*/ 0 h 20"/>
                <a:gd name="T10" fmla="*/ 71 w 189"/>
                <a:gd name="T11" fmla="*/ 0 h 20"/>
                <a:gd name="T12" fmla="*/ 95 w 189"/>
                <a:gd name="T13" fmla="*/ 0 h 20"/>
                <a:gd name="T14" fmla="*/ 118 w 189"/>
                <a:gd name="T15" fmla="*/ 0 h 20"/>
                <a:gd name="T16" fmla="*/ 142 w 189"/>
                <a:gd name="T17" fmla="*/ 0 h 20"/>
                <a:gd name="T18" fmla="*/ 165 w 189"/>
                <a:gd name="T19" fmla="*/ 0 h 20"/>
                <a:gd name="T20" fmla="*/ 189 w 189"/>
                <a:gd name="T21" fmla="*/ 0 h 20"/>
                <a:gd name="T22" fmla="*/ 189 w 189"/>
                <a:gd name="T23" fmla="*/ 10 h 20"/>
                <a:gd name="T24" fmla="*/ 189 w 189"/>
                <a:gd name="T25" fmla="*/ 20 h 20"/>
                <a:gd name="T26" fmla="*/ 165 w 189"/>
                <a:gd name="T27" fmla="*/ 20 h 20"/>
                <a:gd name="T28" fmla="*/ 142 w 189"/>
                <a:gd name="T29" fmla="*/ 20 h 20"/>
                <a:gd name="T30" fmla="*/ 118 w 189"/>
                <a:gd name="T31" fmla="*/ 20 h 20"/>
                <a:gd name="T32" fmla="*/ 95 w 189"/>
                <a:gd name="T33" fmla="*/ 20 h 20"/>
                <a:gd name="T34" fmla="*/ 71 w 189"/>
                <a:gd name="T35" fmla="*/ 20 h 20"/>
                <a:gd name="T36" fmla="*/ 48 w 189"/>
                <a:gd name="T37" fmla="*/ 20 h 20"/>
                <a:gd name="T38" fmla="*/ 24 w 189"/>
                <a:gd name="T39" fmla="*/ 20 h 20"/>
                <a:gd name="T40" fmla="*/ 0 w 189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20"/>
                  </a:lnTo>
                  <a:lnTo>
                    <a:pt x="165" y="20"/>
                  </a:lnTo>
                  <a:lnTo>
                    <a:pt x="142" y="20"/>
                  </a:lnTo>
                  <a:lnTo>
                    <a:pt x="118" y="20"/>
                  </a:lnTo>
                  <a:lnTo>
                    <a:pt x="95" y="20"/>
                  </a:lnTo>
                  <a:lnTo>
                    <a:pt x="71" y="20"/>
                  </a:lnTo>
                  <a:lnTo>
                    <a:pt x="48" y="20"/>
                  </a:lnTo>
                  <a:lnTo>
                    <a:pt x="24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82" name="Freeform 290"/>
            <p:cNvSpPr>
              <a:spLocks/>
            </p:cNvSpPr>
            <p:nvPr/>
          </p:nvSpPr>
          <p:spPr bwMode="auto">
            <a:xfrm>
              <a:off x="3746" y="816"/>
              <a:ext cx="48" cy="5"/>
            </a:xfrm>
            <a:custGeom>
              <a:avLst/>
              <a:gdLst>
                <a:gd name="T0" fmla="*/ 0 w 189"/>
                <a:gd name="T1" fmla="*/ 20 h 20"/>
                <a:gd name="T2" fmla="*/ 0 w 189"/>
                <a:gd name="T3" fmla="*/ 10 h 20"/>
                <a:gd name="T4" fmla="*/ 0 w 189"/>
                <a:gd name="T5" fmla="*/ 0 h 20"/>
                <a:gd name="T6" fmla="*/ 24 w 189"/>
                <a:gd name="T7" fmla="*/ 0 h 20"/>
                <a:gd name="T8" fmla="*/ 48 w 189"/>
                <a:gd name="T9" fmla="*/ 0 h 20"/>
                <a:gd name="T10" fmla="*/ 71 w 189"/>
                <a:gd name="T11" fmla="*/ 0 h 20"/>
                <a:gd name="T12" fmla="*/ 95 w 189"/>
                <a:gd name="T13" fmla="*/ 0 h 20"/>
                <a:gd name="T14" fmla="*/ 118 w 189"/>
                <a:gd name="T15" fmla="*/ 0 h 20"/>
                <a:gd name="T16" fmla="*/ 142 w 189"/>
                <a:gd name="T17" fmla="*/ 0 h 20"/>
                <a:gd name="T18" fmla="*/ 165 w 189"/>
                <a:gd name="T19" fmla="*/ 0 h 20"/>
                <a:gd name="T20" fmla="*/ 189 w 189"/>
                <a:gd name="T21" fmla="*/ 0 h 20"/>
                <a:gd name="T22" fmla="*/ 189 w 189"/>
                <a:gd name="T23" fmla="*/ 10 h 20"/>
                <a:gd name="T24" fmla="*/ 189 w 189"/>
                <a:gd name="T25" fmla="*/ 20 h 20"/>
                <a:gd name="T26" fmla="*/ 165 w 189"/>
                <a:gd name="T27" fmla="*/ 20 h 20"/>
                <a:gd name="T28" fmla="*/ 142 w 189"/>
                <a:gd name="T29" fmla="*/ 20 h 20"/>
                <a:gd name="T30" fmla="*/ 118 w 189"/>
                <a:gd name="T31" fmla="*/ 20 h 20"/>
                <a:gd name="T32" fmla="*/ 95 w 189"/>
                <a:gd name="T33" fmla="*/ 20 h 20"/>
                <a:gd name="T34" fmla="*/ 71 w 189"/>
                <a:gd name="T35" fmla="*/ 20 h 20"/>
                <a:gd name="T36" fmla="*/ 48 w 189"/>
                <a:gd name="T37" fmla="*/ 20 h 20"/>
                <a:gd name="T38" fmla="*/ 24 w 189"/>
                <a:gd name="T39" fmla="*/ 20 h 20"/>
                <a:gd name="T40" fmla="*/ 0 w 189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20"/>
                  </a:lnTo>
                  <a:lnTo>
                    <a:pt x="165" y="20"/>
                  </a:lnTo>
                  <a:lnTo>
                    <a:pt x="142" y="20"/>
                  </a:lnTo>
                  <a:lnTo>
                    <a:pt x="118" y="20"/>
                  </a:lnTo>
                  <a:lnTo>
                    <a:pt x="95" y="20"/>
                  </a:lnTo>
                  <a:lnTo>
                    <a:pt x="71" y="20"/>
                  </a:lnTo>
                  <a:lnTo>
                    <a:pt x="48" y="20"/>
                  </a:lnTo>
                  <a:lnTo>
                    <a:pt x="24" y="20"/>
                  </a:lnTo>
                  <a:lnTo>
                    <a:pt x="0" y="2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83" name="Freeform 291"/>
            <p:cNvSpPr>
              <a:spLocks/>
            </p:cNvSpPr>
            <p:nvPr/>
          </p:nvSpPr>
          <p:spPr bwMode="auto">
            <a:xfrm>
              <a:off x="2252" y="813"/>
              <a:ext cx="42" cy="6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2 w 169"/>
                <a:gd name="T7" fmla="*/ 0 h 20"/>
                <a:gd name="T8" fmla="*/ 85 w 169"/>
                <a:gd name="T9" fmla="*/ 0 h 20"/>
                <a:gd name="T10" fmla="*/ 126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6 w 169"/>
                <a:gd name="T19" fmla="*/ 20 h 20"/>
                <a:gd name="T20" fmla="*/ 85 w 169"/>
                <a:gd name="T21" fmla="*/ 20 h 20"/>
                <a:gd name="T22" fmla="*/ 42 w 169"/>
                <a:gd name="T23" fmla="*/ 20 h 20"/>
                <a:gd name="T24" fmla="*/ 0 w 169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6" y="20"/>
                  </a:lnTo>
                  <a:lnTo>
                    <a:pt x="85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84" name="Freeform 292"/>
            <p:cNvSpPr>
              <a:spLocks/>
            </p:cNvSpPr>
            <p:nvPr/>
          </p:nvSpPr>
          <p:spPr bwMode="auto">
            <a:xfrm>
              <a:off x="2252" y="813"/>
              <a:ext cx="42" cy="6"/>
            </a:xfrm>
            <a:custGeom>
              <a:avLst/>
              <a:gdLst>
                <a:gd name="T0" fmla="*/ 0 w 169"/>
                <a:gd name="T1" fmla="*/ 20 h 20"/>
                <a:gd name="T2" fmla="*/ 0 w 169"/>
                <a:gd name="T3" fmla="*/ 10 h 20"/>
                <a:gd name="T4" fmla="*/ 0 w 169"/>
                <a:gd name="T5" fmla="*/ 0 h 20"/>
                <a:gd name="T6" fmla="*/ 42 w 169"/>
                <a:gd name="T7" fmla="*/ 0 h 20"/>
                <a:gd name="T8" fmla="*/ 85 w 169"/>
                <a:gd name="T9" fmla="*/ 0 h 20"/>
                <a:gd name="T10" fmla="*/ 126 w 169"/>
                <a:gd name="T11" fmla="*/ 0 h 20"/>
                <a:gd name="T12" fmla="*/ 169 w 169"/>
                <a:gd name="T13" fmla="*/ 0 h 20"/>
                <a:gd name="T14" fmla="*/ 169 w 169"/>
                <a:gd name="T15" fmla="*/ 10 h 20"/>
                <a:gd name="T16" fmla="*/ 169 w 169"/>
                <a:gd name="T17" fmla="*/ 20 h 20"/>
                <a:gd name="T18" fmla="*/ 126 w 169"/>
                <a:gd name="T19" fmla="*/ 20 h 20"/>
                <a:gd name="T20" fmla="*/ 85 w 169"/>
                <a:gd name="T21" fmla="*/ 20 h 20"/>
                <a:gd name="T22" fmla="*/ 42 w 169"/>
                <a:gd name="T23" fmla="*/ 20 h 20"/>
                <a:gd name="T24" fmla="*/ 0 w 169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9" y="0"/>
                  </a:lnTo>
                  <a:lnTo>
                    <a:pt x="169" y="10"/>
                  </a:lnTo>
                  <a:lnTo>
                    <a:pt x="169" y="20"/>
                  </a:lnTo>
                  <a:lnTo>
                    <a:pt x="126" y="20"/>
                  </a:lnTo>
                  <a:lnTo>
                    <a:pt x="85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85" name="Freeform 293"/>
            <p:cNvSpPr>
              <a:spLocks/>
            </p:cNvSpPr>
            <p:nvPr/>
          </p:nvSpPr>
          <p:spPr bwMode="auto">
            <a:xfrm>
              <a:off x="2638" y="813"/>
              <a:ext cx="42" cy="6"/>
            </a:xfrm>
            <a:custGeom>
              <a:avLst/>
              <a:gdLst>
                <a:gd name="T0" fmla="*/ 0 w 168"/>
                <a:gd name="T1" fmla="*/ 20 h 20"/>
                <a:gd name="T2" fmla="*/ 0 w 168"/>
                <a:gd name="T3" fmla="*/ 10 h 20"/>
                <a:gd name="T4" fmla="*/ 0 w 168"/>
                <a:gd name="T5" fmla="*/ 0 h 20"/>
                <a:gd name="T6" fmla="*/ 42 w 168"/>
                <a:gd name="T7" fmla="*/ 0 h 20"/>
                <a:gd name="T8" fmla="*/ 85 w 168"/>
                <a:gd name="T9" fmla="*/ 0 h 20"/>
                <a:gd name="T10" fmla="*/ 126 w 168"/>
                <a:gd name="T11" fmla="*/ 0 h 20"/>
                <a:gd name="T12" fmla="*/ 168 w 168"/>
                <a:gd name="T13" fmla="*/ 0 h 20"/>
                <a:gd name="T14" fmla="*/ 168 w 168"/>
                <a:gd name="T15" fmla="*/ 10 h 20"/>
                <a:gd name="T16" fmla="*/ 168 w 168"/>
                <a:gd name="T17" fmla="*/ 20 h 20"/>
                <a:gd name="T18" fmla="*/ 126 w 168"/>
                <a:gd name="T19" fmla="*/ 20 h 20"/>
                <a:gd name="T20" fmla="*/ 85 w 168"/>
                <a:gd name="T21" fmla="*/ 20 h 20"/>
                <a:gd name="T22" fmla="*/ 42 w 168"/>
                <a:gd name="T23" fmla="*/ 20 h 20"/>
                <a:gd name="T24" fmla="*/ 0 w 16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0"/>
                  </a:lnTo>
                  <a:lnTo>
                    <a:pt x="126" y="20"/>
                  </a:lnTo>
                  <a:lnTo>
                    <a:pt x="85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86" name="Freeform 294"/>
            <p:cNvSpPr>
              <a:spLocks/>
            </p:cNvSpPr>
            <p:nvPr/>
          </p:nvSpPr>
          <p:spPr bwMode="auto">
            <a:xfrm>
              <a:off x="2638" y="813"/>
              <a:ext cx="42" cy="6"/>
            </a:xfrm>
            <a:custGeom>
              <a:avLst/>
              <a:gdLst>
                <a:gd name="T0" fmla="*/ 0 w 168"/>
                <a:gd name="T1" fmla="*/ 20 h 20"/>
                <a:gd name="T2" fmla="*/ 0 w 168"/>
                <a:gd name="T3" fmla="*/ 10 h 20"/>
                <a:gd name="T4" fmla="*/ 0 w 168"/>
                <a:gd name="T5" fmla="*/ 0 h 20"/>
                <a:gd name="T6" fmla="*/ 42 w 168"/>
                <a:gd name="T7" fmla="*/ 0 h 20"/>
                <a:gd name="T8" fmla="*/ 85 w 168"/>
                <a:gd name="T9" fmla="*/ 0 h 20"/>
                <a:gd name="T10" fmla="*/ 126 w 168"/>
                <a:gd name="T11" fmla="*/ 0 h 20"/>
                <a:gd name="T12" fmla="*/ 168 w 168"/>
                <a:gd name="T13" fmla="*/ 0 h 20"/>
                <a:gd name="T14" fmla="*/ 168 w 168"/>
                <a:gd name="T15" fmla="*/ 10 h 20"/>
                <a:gd name="T16" fmla="*/ 168 w 168"/>
                <a:gd name="T17" fmla="*/ 20 h 20"/>
                <a:gd name="T18" fmla="*/ 126 w 168"/>
                <a:gd name="T19" fmla="*/ 20 h 20"/>
                <a:gd name="T20" fmla="*/ 85 w 168"/>
                <a:gd name="T21" fmla="*/ 20 h 20"/>
                <a:gd name="T22" fmla="*/ 42 w 168"/>
                <a:gd name="T23" fmla="*/ 20 h 20"/>
                <a:gd name="T24" fmla="*/ 0 w 16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0"/>
                  </a:lnTo>
                  <a:lnTo>
                    <a:pt x="126" y="20"/>
                  </a:lnTo>
                  <a:lnTo>
                    <a:pt x="85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87" name="Freeform 295"/>
            <p:cNvSpPr>
              <a:spLocks/>
            </p:cNvSpPr>
            <p:nvPr/>
          </p:nvSpPr>
          <p:spPr bwMode="auto">
            <a:xfrm>
              <a:off x="3161" y="806"/>
              <a:ext cx="49" cy="5"/>
            </a:xfrm>
            <a:custGeom>
              <a:avLst/>
              <a:gdLst>
                <a:gd name="T0" fmla="*/ 0 w 199"/>
                <a:gd name="T1" fmla="*/ 22 h 22"/>
                <a:gd name="T2" fmla="*/ 0 w 199"/>
                <a:gd name="T3" fmla="*/ 12 h 22"/>
                <a:gd name="T4" fmla="*/ 0 w 199"/>
                <a:gd name="T5" fmla="*/ 0 h 22"/>
                <a:gd name="T6" fmla="*/ 25 w 199"/>
                <a:gd name="T7" fmla="*/ 0 h 22"/>
                <a:gd name="T8" fmla="*/ 50 w 199"/>
                <a:gd name="T9" fmla="*/ 0 h 22"/>
                <a:gd name="T10" fmla="*/ 74 w 199"/>
                <a:gd name="T11" fmla="*/ 0 h 22"/>
                <a:gd name="T12" fmla="*/ 99 w 199"/>
                <a:gd name="T13" fmla="*/ 0 h 22"/>
                <a:gd name="T14" fmla="*/ 124 w 199"/>
                <a:gd name="T15" fmla="*/ 0 h 22"/>
                <a:gd name="T16" fmla="*/ 149 w 199"/>
                <a:gd name="T17" fmla="*/ 0 h 22"/>
                <a:gd name="T18" fmla="*/ 174 w 199"/>
                <a:gd name="T19" fmla="*/ 0 h 22"/>
                <a:gd name="T20" fmla="*/ 199 w 199"/>
                <a:gd name="T21" fmla="*/ 0 h 22"/>
                <a:gd name="T22" fmla="*/ 199 w 199"/>
                <a:gd name="T23" fmla="*/ 12 h 22"/>
                <a:gd name="T24" fmla="*/ 199 w 199"/>
                <a:gd name="T25" fmla="*/ 22 h 22"/>
                <a:gd name="T26" fmla="*/ 174 w 199"/>
                <a:gd name="T27" fmla="*/ 22 h 22"/>
                <a:gd name="T28" fmla="*/ 149 w 199"/>
                <a:gd name="T29" fmla="*/ 22 h 22"/>
                <a:gd name="T30" fmla="*/ 125 w 199"/>
                <a:gd name="T31" fmla="*/ 22 h 22"/>
                <a:gd name="T32" fmla="*/ 100 w 199"/>
                <a:gd name="T33" fmla="*/ 22 h 22"/>
                <a:gd name="T34" fmla="*/ 75 w 199"/>
                <a:gd name="T35" fmla="*/ 22 h 22"/>
                <a:gd name="T36" fmla="*/ 51 w 199"/>
                <a:gd name="T37" fmla="*/ 22 h 22"/>
                <a:gd name="T38" fmla="*/ 26 w 199"/>
                <a:gd name="T39" fmla="*/ 22 h 22"/>
                <a:gd name="T40" fmla="*/ 0 w 199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5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24" y="0"/>
                  </a:lnTo>
                  <a:lnTo>
                    <a:pt x="149" y="0"/>
                  </a:lnTo>
                  <a:lnTo>
                    <a:pt x="174" y="0"/>
                  </a:lnTo>
                  <a:lnTo>
                    <a:pt x="199" y="0"/>
                  </a:lnTo>
                  <a:lnTo>
                    <a:pt x="199" y="12"/>
                  </a:lnTo>
                  <a:lnTo>
                    <a:pt x="199" y="22"/>
                  </a:lnTo>
                  <a:lnTo>
                    <a:pt x="174" y="22"/>
                  </a:lnTo>
                  <a:lnTo>
                    <a:pt x="149" y="22"/>
                  </a:lnTo>
                  <a:lnTo>
                    <a:pt x="125" y="22"/>
                  </a:lnTo>
                  <a:lnTo>
                    <a:pt x="100" y="22"/>
                  </a:lnTo>
                  <a:lnTo>
                    <a:pt x="75" y="22"/>
                  </a:lnTo>
                  <a:lnTo>
                    <a:pt x="51" y="22"/>
                  </a:lnTo>
                  <a:lnTo>
                    <a:pt x="26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88" name="Freeform 296"/>
            <p:cNvSpPr>
              <a:spLocks/>
            </p:cNvSpPr>
            <p:nvPr/>
          </p:nvSpPr>
          <p:spPr bwMode="auto">
            <a:xfrm>
              <a:off x="3161" y="806"/>
              <a:ext cx="49" cy="5"/>
            </a:xfrm>
            <a:custGeom>
              <a:avLst/>
              <a:gdLst>
                <a:gd name="T0" fmla="*/ 0 w 199"/>
                <a:gd name="T1" fmla="*/ 22 h 22"/>
                <a:gd name="T2" fmla="*/ 0 w 199"/>
                <a:gd name="T3" fmla="*/ 12 h 22"/>
                <a:gd name="T4" fmla="*/ 0 w 199"/>
                <a:gd name="T5" fmla="*/ 0 h 22"/>
                <a:gd name="T6" fmla="*/ 25 w 199"/>
                <a:gd name="T7" fmla="*/ 0 h 22"/>
                <a:gd name="T8" fmla="*/ 50 w 199"/>
                <a:gd name="T9" fmla="*/ 0 h 22"/>
                <a:gd name="T10" fmla="*/ 74 w 199"/>
                <a:gd name="T11" fmla="*/ 0 h 22"/>
                <a:gd name="T12" fmla="*/ 99 w 199"/>
                <a:gd name="T13" fmla="*/ 0 h 22"/>
                <a:gd name="T14" fmla="*/ 124 w 199"/>
                <a:gd name="T15" fmla="*/ 0 h 22"/>
                <a:gd name="T16" fmla="*/ 149 w 199"/>
                <a:gd name="T17" fmla="*/ 0 h 22"/>
                <a:gd name="T18" fmla="*/ 174 w 199"/>
                <a:gd name="T19" fmla="*/ 0 h 22"/>
                <a:gd name="T20" fmla="*/ 199 w 199"/>
                <a:gd name="T21" fmla="*/ 0 h 22"/>
                <a:gd name="T22" fmla="*/ 199 w 199"/>
                <a:gd name="T23" fmla="*/ 12 h 22"/>
                <a:gd name="T24" fmla="*/ 199 w 199"/>
                <a:gd name="T25" fmla="*/ 22 h 22"/>
                <a:gd name="T26" fmla="*/ 174 w 199"/>
                <a:gd name="T27" fmla="*/ 22 h 22"/>
                <a:gd name="T28" fmla="*/ 149 w 199"/>
                <a:gd name="T29" fmla="*/ 22 h 22"/>
                <a:gd name="T30" fmla="*/ 125 w 199"/>
                <a:gd name="T31" fmla="*/ 22 h 22"/>
                <a:gd name="T32" fmla="*/ 100 w 199"/>
                <a:gd name="T33" fmla="*/ 22 h 22"/>
                <a:gd name="T34" fmla="*/ 75 w 199"/>
                <a:gd name="T35" fmla="*/ 22 h 22"/>
                <a:gd name="T36" fmla="*/ 51 w 199"/>
                <a:gd name="T37" fmla="*/ 22 h 22"/>
                <a:gd name="T38" fmla="*/ 26 w 199"/>
                <a:gd name="T39" fmla="*/ 22 h 22"/>
                <a:gd name="T40" fmla="*/ 0 w 199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5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24" y="0"/>
                  </a:lnTo>
                  <a:lnTo>
                    <a:pt x="149" y="0"/>
                  </a:lnTo>
                  <a:lnTo>
                    <a:pt x="174" y="0"/>
                  </a:lnTo>
                  <a:lnTo>
                    <a:pt x="199" y="0"/>
                  </a:lnTo>
                  <a:lnTo>
                    <a:pt x="199" y="12"/>
                  </a:lnTo>
                  <a:lnTo>
                    <a:pt x="199" y="22"/>
                  </a:lnTo>
                  <a:lnTo>
                    <a:pt x="174" y="22"/>
                  </a:lnTo>
                  <a:lnTo>
                    <a:pt x="149" y="22"/>
                  </a:lnTo>
                  <a:lnTo>
                    <a:pt x="125" y="22"/>
                  </a:lnTo>
                  <a:lnTo>
                    <a:pt x="100" y="22"/>
                  </a:lnTo>
                  <a:lnTo>
                    <a:pt x="75" y="22"/>
                  </a:lnTo>
                  <a:lnTo>
                    <a:pt x="51" y="22"/>
                  </a:lnTo>
                  <a:lnTo>
                    <a:pt x="26" y="22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89" name="Freeform 297"/>
            <p:cNvSpPr>
              <a:spLocks/>
            </p:cNvSpPr>
            <p:nvPr/>
          </p:nvSpPr>
          <p:spPr bwMode="auto">
            <a:xfrm>
              <a:off x="2827" y="803"/>
              <a:ext cx="47" cy="5"/>
            </a:xfrm>
            <a:custGeom>
              <a:avLst/>
              <a:gdLst>
                <a:gd name="T0" fmla="*/ 0 w 190"/>
                <a:gd name="T1" fmla="*/ 22 h 22"/>
                <a:gd name="T2" fmla="*/ 0 w 190"/>
                <a:gd name="T3" fmla="*/ 11 h 22"/>
                <a:gd name="T4" fmla="*/ 0 w 190"/>
                <a:gd name="T5" fmla="*/ 0 h 22"/>
                <a:gd name="T6" fmla="*/ 24 w 190"/>
                <a:gd name="T7" fmla="*/ 0 h 22"/>
                <a:gd name="T8" fmla="*/ 47 w 190"/>
                <a:gd name="T9" fmla="*/ 0 h 22"/>
                <a:gd name="T10" fmla="*/ 71 w 190"/>
                <a:gd name="T11" fmla="*/ 0 h 22"/>
                <a:gd name="T12" fmla="*/ 95 w 190"/>
                <a:gd name="T13" fmla="*/ 0 h 22"/>
                <a:gd name="T14" fmla="*/ 119 w 190"/>
                <a:gd name="T15" fmla="*/ 0 h 22"/>
                <a:gd name="T16" fmla="*/ 143 w 190"/>
                <a:gd name="T17" fmla="*/ 0 h 22"/>
                <a:gd name="T18" fmla="*/ 166 w 190"/>
                <a:gd name="T19" fmla="*/ 0 h 22"/>
                <a:gd name="T20" fmla="*/ 190 w 190"/>
                <a:gd name="T21" fmla="*/ 0 h 22"/>
                <a:gd name="T22" fmla="*/ 190 w 190"/>
                <a:gd name="T23" fmla="*/ 11 h 22"/>
                <a:gd name="T24" fmla="*/ 190 w 190"/>
                <a:gd name="T25" fmla="*/ 22 h 22"/>
                <a:gd name="T26" fmla="*/ 166 w 190"/>
                <a:gd name="T27" fmla="*/ 22 h 22"/>
                <a:gd name="T28" fmla="*/ 143 w 190"/>
                <a:gd name="T29" fmla="*/ 22 h 22"/>
                <a:gd name="T30" fmla="*/ 119 w 190"/>
                <a:gd name="T31" fmla="*/ 22 h 22"/>
                <a:gd name="T32" fmla="*/ 95 w 190"/>
                <a:gd name="T33" fmla="*/ 22 h 22"/>
                <a:gd name="T34" fmla="*/ 71 w 190"/>
                <a:gd name="T35" fmla="*/ 22 h 22"/>
                <a:gd name="T36" fmla="*/ 47 w 190"/>
                <a:gd name="T37" fmla="*/ 22 h 22"/>
                <a:gd name="T38" fmla="*/ 24 w 190"/>
                <a:gd name="T39" fmla="*/ 22 h 22"/>
                <a:gd name="T40" fmla="*/ 0 w 190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22">
                  <a:moveTo>
                    <a:pt x="0" y="22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43" y="0"/>
                  </a:lnTo>
                  <a:lnTo>
                    <a:pt x="166" y="0"/>
                  </a:lnTo>
                  <a:lnTo>
                    <a:pt x="190" y="0"/>
                  </a:lnTo>
                  <a:lnTo>
                    <a:pt x="190" y="11"/>
                  </a:lnTo>
                  <a:lnTo>
                    <a:pt x="190" y="22"/>
                  </a:lnTo>
                  <a:lnTo>
                    <a:pt x="166" y="22"/>
                  </a:lnTo>
                  <a:lnTo>
                    <a:pt x="143" y="22"/>
                  </a:lnTo>
                  <a:lnTo>
                    <a:pt x="119" y="22"/>
                  </a:lnTo>
                  <a:lnTo>
                    <a:pt x="95" y="22"/>
                  </a:lnTo>
                  <a:lnTo>
                    <a:pt x="71" y="22"/>
                  </a:lnTo>
                  <a:lnTo>
                    <a:pt x="47" y="22"/>
                  </a:lnTo>
                  <a:lnTo>
                    <a:pt x="24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90" name="Freeform 298"/>
            <p:cNvSpPr>
              <a:spLocks/>
            </p:cNvSpPr>
            <p:nvPr/>
          </p:nvSpPr>
          <p:spPr bwMode="auto">
            <a:xfrm>
              <a:off x="2827" y="803"/>
              <a:ext cx="47" cy="5"/>
            </a:xfrm>
            <a:custGeom>
              <a:avLst/>
              <a:gdLst>
                <a:gd name="T0" fmla="*/ 0 w 190"/>
                <a:gd name="T1" fmla="*/ 22 h 22"/>
                <a:gd name="T2" fmla="*/ 0 w 190"/>
                <a:gd name="T3" fmla="*/ 11 h 22"/>
                <a:gd name="T4" fmla="*/ 0 w 190"/>
                <a:gd name="T5" fmla="*/ 0 h 22"/>
                <a:gd name="T6" fmla="*/ 24 w 190"/>
                <a:gd name="T7" fmla="*/ 0 h 22"/>
                <a:gd name="T8" fmla="*/ 47 w 190"/>
                <a:gd name="T9" fmla="*/ 0 h 22"/>
                <a:gd name="T10" fmla="*/ 71 w 190"/>
                <a:gd name="T11" fmla="*/ 0 h 22"/>
                <a:gd name="T12" fmla="*/ 95 w 190"/>
                <a:gd name="T13" fmla="*/ 0 h 22"/>
                <a:gd name="T14" fmla="*/ 119 w 190"/>
                <a:gd name="T15" fmla="*/ 0 h 22"/>
                <a:gd name="T16" fmla="*/ 143 w 190"/>
                <a:gd name="T17" fmla="*/ 0 h 22"/>
                <a:gd name="T18" fmla="*/ 166 w 190"/>
                <a:gd name="T19" fmla="*/ 0 h 22"/>
                <a:gd name="T20" fmla="*/ 190 w 190"/>
                <a:gd name="T21" fmla="*/ 0 h 22"/>
                <a:gd name="T22" fmla="*/ 190 w 190"/>
                <a:gd name="T23" fmla="*/ 11 h 22"/>
                <a:gd name="T24" fmla="*/ 190 w 190"/>
                <a:gd name="T25" fmla="*/ 22 h 22"/>
                <a:gd name="T26" fmla="*/ 166 w 190"/>
                <a:gd name="T27" fmla="*/ 22 h 22"/>
                <a:gd name="T28" fmla="*/ 143 w 190"/>
                <a:gd name="T29" fmla="*/ 22 h 22"/>
                <a:gd name="T30" fmla="*/ 119 w 190"/>
                <a:gd name="T31" fmla="*/ 22 h 22"/>
                <a:gd name="T32" fmla="*/ 95 w 190"/>
                <a:gd name="T33" fmla="*/ 22 h 22"/>
                <a:gd name="T34" fmla="*/ 71 w 190"/>
                <a:gd name="T35" fmla="*/ 22 h 22"/>
                <a:gd name="T36" fmla="*/ 47 w 190"/>
                <a:gd name="T37" fmla="*/ 22 h 22"/>
                <a:gd name="T38" fmla="*/ 24 w 190"/>
                <a:gd name="T39" fmla="*/ 22 h 22"/>
                <a:gd name="T40" fmla="*/ 0 w 190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22">
                  <a:moveTo>
                    <a:pt x="0" y="22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43" y="0"/>
                  </a:lnTo>
                  <a:lnTo>
                    <a:pt x="166" y="0"/>
                  </a:lnTo>
                  <a:lnTo>
                    <a:pt x="190" y="0"/>
                  </a:lnTo>
                  <a:lnTo>
                    <a:pt x="190" y="11"/>
                  </a:lnTo>
                  <a:lnTo>
                    <a:pt x="190" y="22"/>
                  </a:lnTo>
                  <a:lnTo>
                    <a:pt x="166" y="22"/>
                  </a:lnTo>
                  <a:lnTo>
                    <a:pt x="143" y="22"/>
                  </a:lnTo>
                  <a:lnTo>
                    <a:pt x="119" y="22"/>
                  </a:lnTo>
                  <a:lnTo>
                    <a:pt x="95" y="22"/>
                  </a:lnTo>
                  <a:lnTo>
                    <a:pt x="71" y="22"/>
                  </a:lnTo>
                  <a:lnTo>
                    <a:pt x="47" y="22"/>
                  </a:lnTo>
                  <a:lnTo>
                    <a:pt x="24" y="22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91" name="Freeform 299"/>
            <p:cNvSpPr>
              <a:spLocks/>
            </p:cNvSpPr>
            <p:nvPr/>
          </p:nvSpPr>
          <p:spPr bwMode="auto">
            <a:xfrm>
              <a:off x="3329" y="803"/>
              <a:ext cx="42" cy="5"/>
            </a:xfrm>
            <a:custGeom>
              <a:avLst/>
              <a:gdLst>
                <a:gd name="T0" fmla="*/ 0 w 168"/>
                <a:gd name="T1" fmla="*/ 22 h 22"/>
                <a:gd name="T2" fmla="*/ 0 w 168"/>
                <a:gd name="T3" fmla="*/ 11 h 22"/>
                <a:gd name="T4" fmla="*/ 0 w 168"/>
                <a:gd name="T5" fmla="*/ 0 h 22"/>
                <a:gd name="T6" fmla="*/ 41 w 168"/>
                <a:gd name="T7" fmla="*/ 0 h 22"/>
                <a:gd name="T8" fmla="*/ 84 w 168"/>
                <a:gd name="T9" fmla="*/ 0 h 22"/>
                <a:gd name="T10" fmla="*/ 125 w 168"/>
                <a:gd name="T11" fmla="*/ 0 h 22"/>
                <a:gd name="T12" fmla="*/ 168 w 168"/>
                <a:gd name="T13" fmla="*/ 0 h 22"/>
                <a:gd name="T14" fmla="*/ 168 w 168"/>
                <a:gd name="T15" fmla="*/ 11 h 22"/>
                <a:gd name="T16" fmla="*/ 168 w 168"/>
                <a:gd name="T17" fmla="*/ 22 h 22"/>
                <a:gd name="T18" fmla="*/ 125 w 168"/>
                <a:gd name="T19" fmla="*/ 22 h 22"/>
                <a:gd name="T20" fmla="*/ 84 w 168"/>
                <a:gd name="T21" fmla="*/ 22 h 22"/>
                <a:gd name="T22" fmla="*/ 41 w 168"/>
                <a:gd name="T23" fmla="*/ 22 h 22"/>
                <a:gd name="T24" fmla="*/ 0 w 168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2">
                  <a:moveTo>
                    <a:pt x="0" y="22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41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68" y="0"/>
                  </a:lnTo>
                  <a:lnTo>
                    <a:pt x="168" y="11"/>
                  </a:lnTo>
                  <a:lnTo>
                    <a:pt x="168" y="22"/>
                  </a:lnTo>
                  <a:lnTo>
                    <a:pt x="125" y="22"/>
                  </a:lnTo>
                  <a:lnTo>
                    <a:pt x="84" y="22"/>
                  </a:lnTo>
                  <a:lnTo>
                    <a:pt x="41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92" name="Freeform 300"/>
            <p:cNvSpPr>
              <a:spLocks/>
            </p:cNvSpPr>
            <p:nvPr/>
          </p:nvSpPr>
          <p:spPr bwMode="auto">
            <a:xfrm>
              <a:off x="3329" y="803"/>
              <a:ext cx="42" cy="5"/>
            </a:xfrm>
            <a:custGeom>
              <a:avLst/>
              <a:gdLst>
                <a:gd name="T0" fmla="*/ 0 w 168"/>
                <a:gd name="T1" fmla="*/ 22 h 22"/>
                <a:gd name="T2" fmla="*/ 0 w 168"/>
                <a:gd name="T3" fmla="*/ 11 h 22"/>
                <a:gd name="T4" fmla="*/ 0 w 168"/>
                <a:gd name="T5" fmla="*/ 0 h 22"/>
                <a:gd name="T6" fmla="*/ 41 w 168"/>
                <a:gd name="T7" fmla="*/ 0 h 22"/>
                <a:gd name="T8" fmla="*/ 84 w 168"/>
                <a:gd name="T9" fmla="*/ 0 h 22"/>
                <a:gd name="T10" fmla="*/ 125 w 168"/>
                <a:gd name="T11" fmla="*/ 0 h 22"/>
                <a:gd name="T12" fmla="*/ 168 w 168"/>
                <a:gd name="T13" fmla="*/ 0 h 22"/>
                <a:gd name="T14" fmla="*/ 168 w 168"/>
                <a:gd name="T15" fmla="*/ 11 h 22"/>
                <a:gd name="T16" fmla="*/ 168 w 168"/>
                <a:gd name="T17" fmla="*/ 22 h 22"/>
                <a:gd name="T18" fmla="*/ 125 w 168"/>
                <a:gd name="T19" fmla="*/ 22 h 22"/>
                <a:gd name="T20" fmla="*/ 84 w 168"/>
                <a:gd name="T21" fmla="*/ 22 h 22"/>
                <a:gd name="T22" fmla="*/ 41 w 168"/>
                <a:gd name="T23" fmla="*/ 22 h 22"/>
                <a:gd name="T24" fmla="*/ 0 w 168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2">
                  <a:moveTo>
                    <a:pt x="0" y="22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41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68" y="0"/>
                  </a:lnTo>
                  <a:lnTo>
                    <a:pt x="168" y="11"/>
                  </a:lnTo>
                  <a:lnTo>
                    <a:pt x="168" y="22"/>
                  </a:lnTo>
                  <a:lnTo>
                    <a:pt x="125" y="22"/>
                  </a:lnTo>
                  <a:lnTo>
                    <a:pt x="84" y="22"/>
                  </a:lnTo>
                  <a:lnTo>
                    <a:pt x="41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93" name="Freeform 301"/>
            <p:cNvSpPr>
              <a:spLocks/>
            </p:cNvSpPr>
            <p:nvPr/>
          </p:nvSpPr>
          <p:spPr bwMode="auto">
            <a:xfrm>
              <a:off x="2092" y="798"/>
              <a:ext cx="44" cy="5"/>
            </a:xfrm>
            <a:custGeom>
              <a:avLst/>
              <a:gdLst>
                <a:gd name="T0" fmla="*/ 0 w 179"/>
                <a:gd name="T1" fmla="*/ 20 h 20"/>
                <a:gd name="T2" fmla="*/ 0 w 179"/>
                <a:gd name="T3" fmla="*/ 10 h 20"/>
                <a:gd name="T4" fmla="*/ 0 w 179"/>
                <a:gd name="T5" fmla="*/ 0 h 20"/>
                <a:gd name="T6" fmla="*/ 22 w 179"/>
                <a:gd name="T7" fmla="*/ 0 h 20"/>
                <a:gd name="T8" fmla="*/ 44 w 179"/>
                <a:gd name="T9" fmla="*/ 0 h 20"/>
                <a:gd name="T10" fmla="*/ 66 w 179"/>
                <a:gd name="T11" fmla="*/ 0 h 20"/>
                <a:gd name="T12" fmla="*/ 89 w 179"/>
                <a:gd name="T13" fmla="*/ 0 h 20"/>
                <a:gd name="T14" fmla="*/ 111 w 179"/>
                <a:gd name="T15" fmla="*/ 0 h 20"/>
                <a:gd name="T16" fmla="*/ 134 w 179"/>
                <a:gd name="T17" fmla="*/ 0 h 20"/>
                <a:gd name="T18" fmla="*/ 156 w 179"/>
                <a:gd name="T19" fmla="*/ 0 h 20"/>
                <a:gd name="T20" fmla="*/ 179 w 179"/>
                <a:gd name="T21" fmla="*/ 0 h 20"/>
                <a:gd name="T22" fmla="*/ 179 w 179"/>
                <a:gd name="T23" fmla="*/ 10 h 20"/>
                <a:gd name="T24" fmla="*/ 179 w 179"/>
                <a:gd name="T25" fmla="*/ 20 h 20"/>
                <a:gd name="T26" fmla="*/ 157 w 179"/>
                <a:gd name="T27" fmla="*/ 20 h 20"/>
                <a:gd name="T28" fmla="*/ 135 w 179"/>
                <a:gd name="T29" fmla="*/ 20 h 20"/>
                <a:gd name="T30" fmla="*/ 113 w 179"/>
                <a:gd name="T31" fmla="*/ 20 h 20"/>
                <a:gd name="T32" fmla="*/ 90 w 179"/>
                <a:gd name="T33" fmla="*/ 20 h 20"/>
                <a:gd name="T34" fmla="*/ 68 w 179"/>
                <a:gd name="T35" fmla="*/ 20 h 20"/>
                <a:gd name="T36" fmla="*/ 45 w 179"/>
                <a:gd name="T37" fmla="*/ 20 h 20"/>
                <a:gd name="T38" fmla="*/ 23 w 179"/>
                <a:gd name="T39" fmla="*/ 20 h 20"/>
                <a:gd name="T40" fmla="*/ 0 w 179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66" y="0"/>
                  </a:lnTo>
                  <a:lnTo>
                    <a:pt x="89" y="0"/>
                  </a:lnTo>
                  <a:lnTo>
                    <a:pt x="111" y="0"/>
                  </a:lnTo>
                  <a:lnTo>
                    <a:pt x="134" y="0"/>
                  </a:lnTo>
                  <a:lnTo>
                    <a:pt x="156" y="0"/>
                  </a:lnTo>
                  <a:lnTo>
                    <a:pt x="179" y="0"/>
                  </a:lnTo>
                  <a:lnTo>
                    <a:pt x="179" y="10"/>
                  </a:lnTo>
                  <a:lnTo>
                    <a:pt x="179" y="20"/>
                  </a:lnTo>
                  <a:lnTo>
                    <a:pt x="157" y="20"/>
                  </a:lnTo>
                  <a:lnTo>
                    <a:pt x="135" y="20"/>
                  </a:lnTo>
                  <a:lnTo>
                    <a:pt x="113" y="20"/>
                  </a:lnTo>
                  <a:lnTo>
                    <a:pt x="90" y="20"/>
                  </a:lnTo>
                  <a:lnTo>
                    <a:pt x="68" y="20"/>
                  </a:lnTo>
                  <a:lnTo>
                    <a:pt x="45" y="20"/>
                  </a:lnTo>
                  <a:lnTo>
                    <a:pt x="23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94" name="Freeform 302"/>
            <p:cNvSpPr>
              <a:spLocks/>
            </p:cNvSpPr>
            <p:nvPr/>
          </p:nvSpPr>
          <p:spPr bwMode="auto">
            <a:xfrm>
              <a:off x="2092" y="798"/>
              <a:ext cx="44" cy="5"/>
            </a:xfrm>
            <a:custGeom>
              <a:avLst/>
              <a:gdLst>
                <a:gd name="T0" fmla="*/ 0 w 179"/>
                <a:gd name="T1" fmla="*/ 20 h 20"/>
                <a:gd name="T2" fmla="*/ 0 w 179"/>
                <a:gd name="T3" fmla="*/ 10 h 20"/>
                <a:gd name="T4" fmla="*/ 0 w 179"/>
                <a:gd name="T5" fmla="*/ 0 h 20"/>
                <a:gd name="T6" fmla="*/ 22 w 179"/>
                <a:gd name="T7" fmla="*/ 0 h 20"/>
                <a:gd name="T8" fmla="*/ 44 w 179"/>
                <a:gd name="T9" fmla="*/ 0 h 20"/>
                <a:gd name="T10" fmla="*/ 66 w 179"/>
                <a:gd name="T11" fmla="*/ 0 h 20"/>
                <a:gd name="T12" fmla="*/ 89 w 179"/>
                <a:gd name="T13" fmla="*/ 0 h 20"/>
                <a:gd name="T14" fmla="*/ 111 w 179"/>
                <a:gd name="T15" fmla="*/ 0 h 20"/>
                <a:gd name="T16" fmla="*/ 134 w 179"/>
                <a:gd name="T17" fmla="*/ 0 h 20"/>
                <a:gd name="T18" fmla="*/ 156 w 179"/>
                <a:gd name="T19" fmla="*/ 0 h 20"/>
                <a:gd name="T20" fmla="*/ 179 w 179"/>
                <a:gd name="T21" fmla="*/ 0 h 20"/>
                <a:gd name="T22" fmla="*/ 179 w 179"/>
                <a:gd name="T23" fmla="*/ 10 h 20"/>
                <a:gd name="T24" fmla="*/ 179 w 179"/>
                <a:gd name="T25" fmla="*/ 20 h 20"/>
                <a:gd name="T26" fmla="*/ 157 w 179"/>
                <a:gd name="T27" fmla="*/ 20 h 20"/>
                <a:gd name="T28" fmla="*/ 135 w 179"/>
                <a:gd name="T29" fmla="*/ 20 h 20"/>
                <a:gd name="T30" fmla="*/ 113 w 179"/>
                <a:gd name="T31" fmla="*/ 20 h 20"/>
                <a:gd name="T32" fmla="*/ 90 w 179"/>
                <a:gd name="T33" fmla="*/ 20 h 20"/>
                <a:gd name="T34" fmla="*/ 68 w 179"/>
                <a:gd name="T35" fmla="*/ 20 h 20"/>
                <a:gd name="T36" fmla="*/ 45 w 179"/>
                <a:gd name="T37" fmla="*/ 20 h 20"/>
                <a:gd name="T38" fmla="*/ 23 w 179"/>
                <a:gd name="T39" fmla="*/ 20 h 20"/>
                <a:gd name="T40" fmla="*/ 0 w 179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66" y="0"/>
                  </a:lnTo>
                  <a:lnTo>
                    <a:pt x="89" y="0"/>
                  </a:lnTo>
                  <a:lnTo>
                    <a:pt x="111" y="0"/>
                  </a:lnTo>
                  <a:lnTo>
                    <a:pt x="134" y="0"/>
                  </a:lnTo>
                  <a:lnTo>
                    <a:pt x="156" y="0"/>
                  </a:lnTo>
                  <a:lnTo>
                    <a:pt x="179" y="0"/>
                  </a:lnTo>
                  <a:lnTo>
                    <a:pt x="179" y="10"/>
                  </a:lnTo>
                  <a:lnTo>
                    <a:pt x="179" y="20"/>
                  </a:lnTo>
                  <a:lnTo>
                    <a:pt x="157" y="20"/>
                  </a:lnTo>
                  <a:lnTo>
                    <a:pt x="135" y="20"/>
                  </a:lnTo>
                  <a:lnTo>
                    <a:pt x="113" y="20"/>
                  </a:lnTo>
                  <a:lnTo>
                    <a:pt x="90" y="20"/>
                  </a:lnTo>
                  <a:lnTo>
                    <a:pt x="68" y="20"/>
                  </a:lnTo>
                  <a:lnTo>
                    <a:pt x="45" y="20"/>
                  </a:lnTo>
                  <a:lnTo>
                    <a:pt x="23" y="20"/>
                  </a:lnTo>
                  <a:lnTo>
                    <a:pt x="0" y="2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95" name="Freeform 303"/>
            <p:cNvSpPr>
              <a:spLocks/>
            </p:cNvSpPr>
            <p:nvPr/>
          </p:nvSpPr>
          <p:spPr bwMode="auto">
            <a:xfrm>
              <a:off x="3749" y="798"/>
              <a:ext cx="45" cy="5"/>
            </a:xfrm>
            <a:custGeom>
              <a:avLst/>
              <a:gdLst>
                <a:gd name="T0" fmla="*/ 0 w 177"/>
                <a:gd name="T1" fmla="*/ 20 h 20"/>
                <a:gd name="T2" fmla="*/ 0 w 177"/>
                <a:gd name="T3" fmla="*/ 10 h 20"/>
                <a:gd name="T4" fmla="*/ 0 w 177"/>
                <a:gd name="T5" fmla="*/ 0 h 20"/>
                <a:gd name="T6" fmla="*/ 22 w 177"/>
                <a:gd name="T7" fmla="*/ 0 h 20"/>
                <a:gd name="T8" fmla="*/ 43 w 177"/>
                <a:gd name="T9" fmla="*/ 0 h 20"/>
                <a:gd name="T10" fmla="*/ 66 w 177"/>
                <a:gd name="T11" fmla="*/ 0 h 20"/>
                <a:gd name="T12" fmla="*/ 88 w 177"/>
                <a:gd name="T13" fmla="*/ 0 h 20"/>
                <a:gd name="T14" fmla="*/ 111 w 177"/>
                <a:gd name="T15" fmla="*/ 0 h 20"/>
                <a:gd name="T16" fmla="*/ 132 w 177"/>
                <a:gd name="T17" fmla="*/ 0 h 20"/>
                <a:gd name="T18" fmla="*/ 155 w 177"/>
                <a:gd name="T19" fmla="*/ 0 h 20"/>
                <a:gd name="T20" fmla="*/ 177 w 177"/>
                <a:gd name="T21" fmla="*/ 0 h 20"/>
                <a:gd name="T22" fmla="*/ 177 w 177"/>
                <a:gd name="T23" fmla="*/ 10 h 20"/>
                <a:gd name="T24" fmla="*/ 177 w 177"/>
                <a:gd name="T25" fmla="*/ 20 h 20"/>
                <a:gd name="T26" fmla="*/ 156 w 177"/>
                <a:gd name="T27" fmla="*/ 20 h 20"/>
                <a:gd name="T28" fmla="*/ 133 w 177"/>
                <a:gd name="T29" fmla="*/ 20 h 20"/>
                <a:gd name="T30" fmla="*/ 111 w 177"/>
                <a:gd name="T31" fmla="*/ 20 h 20"/>
                <a:gd name="T32" fmla="*/ 89 w 177"/>
                <a:gd name="T33" fmla="*/ 20 h 20"/>
                <a:gd name="T34" fmla="*/ 67 w 177"/>
                <a:gd name="T35" fmla="*/ 20 h 20"/>
                <a:gd name="T36" fmla="*/ 45 w 177"/>
                <a:gd name="T37" fmla="*/ 20 h 20"/>
                <a:gd name="T38" fmla="*/ 22 w 177"/>
                <a:gd name="T39" fmla="*/ 20 h 20"/>
                <a:gd name="T40" fmla="*/ 0 w 177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3" y="0"/>
                  </a:lnTo>
                  <a:lnTo>
                    <a:pt x="66" y="0"/>
                  </a:lnTo>
                  <a:lnTo>
                    <a:pt x="88" y="0"/>
                  </a:lnTo>
                  <a:lnTo>
                    <a:pt x="111" y="0"/>
                  </a:lnTo>
                  <a:lnTo>
                    <a:pt x="132" y="0"/>
                  </a:lnTo>
                  <a:lnTo>
                    <a:pt x="155" y="0"/>
                  </a:lnTo>
                  <a:lnTo>
                    <a:pt x="177" y="0"/>
                  </a:lnTo>
                  <a:lnTo>
                    <a:pt x="177" y="10"/>
                  </a:lnTo>
                  <a:lnTo>
                    <a:pt x="177" y="20"/>
                  </a:lnTo>
                  <a:lnTo>
                    <a:pt x="156" y="20"/>
                  </a:lnTo>
                  <a:lnTo>
                    <a:pt x="133" y="20"/>
                  </a:lnTo>
                  <a:lnTo>
                    <a:pt x="111" y="20"/>
                  </a:lnTo>
                  <a:lnTo>
                    <a:pt x="89" y="20"/>
                  </a:lnTo>
                  <a:lnTo>
                    <a:pt x="67" y="20"/>
                  </a:lnTo>
                  <a:lnTo>
                    <a:pt x="45" y="20"/>
                  </a:lnTo>
                  <a:lnTo>
                    <a:pt x="2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96" name="Freeform 304"/>
            <p:cNvSpPr>
              <a:spLocks/>
            </p:cNvSpPr>
            <p:nvPr/>
          </p:nvSpPr>
          <p:spPr bwMode="auto">
            <a:xfrm>
              <a:off x="3749" y="798"/>
              <a:ext cx="45" cy="5"/>
            </a:xfrm>
            <a:custGeom>
              <a:avLst/>
              <a:gdLst>
                <a:gd name="T0" fmla="*/ 0 w 177"/>
                <a:gd name="T1" fmla="*/ 20 h 20"/>
                <a:gd name="T2" fmla="*/ 0 w 177"/>
                <a:gd name="T3" fmla="*/ 10 h 20"/>
                <a:gd name="T4" fmla="*/ 0 w 177"/>
                <a:gd name="T5" fmla="*/ 0 h 20"/>
                <a:gd name="T6" fmla="*/ 22 w 177"/>
                <a:gd name="T7" fmla="*/ 0 h 20"/>
                <a:gd name="T8" fmla="*/ 43 w 177"/>
                <a:gd name="T9" fmla="*/ 0 h 20"/>
                <a:gd name="T10" fmla="*/ 66 w 177"/>
                <a:gd name="T11" fmla="*/ 0 h 20"/>
                <a:gd name="T12" fmla="*/ 88 w 177"/>
                <a:gd name="T13" fmla="*/ 0 h 20"/>
                <a:gd name="T14" fmla="*/ 111 w 177"/>
                <a:gd name="T15" fmla="*/ 0 h 20"/>
                <a:gd name="T16" fmla="*/ 132 w 177"/>
                <a:gd name="T17" fmla="*/ 0 h 20"/>
                <a:gd name="T18" fmla="*/ 155 w 177"/>
                <a:gd name="T19" fmla="*/ 0 h 20"/>
                <a:gd name="T20" fmla="*/ 177 w 177"/>
                <a:gd name="T21" fmla="*/ 0 h 20"/>
                <a:gd name="T22" fmla="*/ 177 w 177"/>
                <a:gd name="T23" fmla="*/ 10 h 20"/>
                <a:gd name="T24" fmla="*/ 177 w 177"/>
                <a:gd name="T25" fmla="*/ 20 h 20"/>
                <a:gd name="T26" fmla="*/ 156 w 177"/>
                <a:gd name="T27" fmla="*/ 20 h 20"/>
                <a:gd name="T28" fmla="*/ 133 w 177"/>
                <a:gd name="T29" fmla="*/ 20 h 20"/>
                <a:gd name="T30" fmla="*/ 111 w 177"/>
                <a:gd name="T31" fmla="*/ 20 h 20"/>
                <a:gd name="T32" fmla="*/ 89 w 177"/>
                <a:gd name="T33" fmla="*/ 20 h 20"/>
                <a:gd name="T34" fmla="*/ 67 w 177"/>
                <a:gd name="T35" fmla="*/ 20 h 20"/>
                <a:gd name="T36" fmla="*/ 45 w 177"/>
                <a:gd name="T37" fmla="*/ 20 h 20"/>
                <a:gd name="T38" fmla="*/ 22 w 177"/>
                <a:gd name="T39" fmla="*/ 20 h 20"/>
                <a:gd name="T40" fmla="*/ 0 w 177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3" y="0"/>
                  </a:lnTo>
                  <a:lnTo>
                    <a:pt x="66" y="0"/>
                  </a:lnTo>
                  <a:lnTo>
                    <a:pt x="88" y="0"/>
                  </a:lnTo>
                  <a:lnTo>
                    <a:pt x="111" y="0"/>
                  </a:lnTo>
                  <a:lnTo>
                    <a:pt x="132" y="0"/>
                  </a:lnTo>
                  <a:lnTo>
                    <a:pt x="155" y="0"/>
                  </a:lnTo>
                  <a:lnTo>
                    <a:pt x="177" y="0"/>
                  </a:lnTo>
                  <a:lnTo>
                    <a:pt x="177" y="10"/>
                  </a:lnTo>
                  <a:lnTo>
                    <a:pt x="177" y="20"/>
                  </a:lnTo>
                  <a:lnTo>
                    <a:pt x="156" y="20"/>
                  </a:lnTo>
                  <a:lnTo>
                    <a:pt x="133" y="20"/>
                  </a:lnTo>
                  <a:lnTo>
                    <a:pt x="111" y="20"/>
                  </a:lnTo>
                  <a:lnTo>
                    <a:pt x="89" y="20"/>
                  </a:lnTo>
                  <a:lnTo>
                    <a:pt x="67" y="20"/>
                  </a:lnTo>
                  <a:lnTo>
                    <a:pt x="45" y="20"/>
                  </a:lnTo>
                  <a:lnTo>
                    <a:pt x="22" y="20"/>
                  </a:lnTo>
                  <a:lnTo>
                    <a:pt x="0" y="2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97" name="Freeform 305"/>
            <p:cNvSpPr>
              <a:spLocks/>
            </p:cNvSpPr>
            <p:nvPr/>
          </p:nvSpPr>
          <p:spPr bwMode="auto">
            <a:xfrm>
              <a:off x="2255" y="795"/>
              <a:ext cx="39" cy="6"/>
            </a:xfrm>
            <a:custGeom>
              <a:avLst/>
              <a:gdLst>
                <a:gd name="T0" fmla="*/ 0 w 159"/>
                <a:gd name="T1" fmla="*/ 21 h 21"/>
                <a:gd name="T2" fmla="*/ 0 w 159"/>
                <a:gd name="T3" fmla="*/ 10 h 21"/>
                <a:gd name="T4" fmla="*/ 0 w 159"/>
                <a:gd name="T5" fmla="*/ 0 h 21"/>
                <a:gd name="T6" fmla="*/ 39 w 159"/>
                <a:gd name="T7" fmla="*/ 0 h 21"/>
                <a:gd name="T8" fmla="*/ 79 w 159"/>
                <a:gd name="T9" fmla="*/ 0 h 21"/>
                <a:gd name="T10" fmla="*/ 118 w 159"/>
                <a:gd name="T11" fmla="*/ 0 h 21"/>
                <a:gd name="T12" fmla="*/ 159 w 159"/>
                <a:gd name="T13" fmla="*/ 0 h 21"/>
                <a:gd name="T14" fmla="*/ 159 w 159"/>
                <a:gd name="T15" fmla="*/ 10 h 21"/>
                <a:gd name="T16" fmla="*/ 159 w 159"/>
                <a:gd name="T17" fmla="*/ 21 h 21"/>
                <a:gd name="T18" fmla="*/ 120 w 159"/>
                <a:gd name="T19" fmla="*/ 21 h 21"/>
                <a:gd name="T20" fmla="*/ 80 w 159"/>
                <a:gd name="T21" fmla="*/ 21 h 21"/>
                <a:gd name="T22" fmla="*/ 40 w 159"/>
                <a:gd name="T23" fmla="*/ 21 h 21"/>
                <a:gd name="T24" fmla="*/ 0 w 15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9" y="0"/>
                  </a:lnTo>
                  <a:lnTo>
                    <a:pt x="159" y="10"/>
                  </a:lnTo>
                  <a:lnTo>
                    <a:pt x="159" y="21"/>
                  </a:lnTo>
                  <a:lnTo>
                    <a:pt x="120" y="21"/>
                  </a:lnTo>
                  <a:lnTo>
                    <a:pt x="80" y="21"/>
                  </a:lnTo>
                  <a:lnTo>
                    <a:pt x="4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98" name="Freeform 306"/>
            <p:cNvSpPr>
              <a:spLocks/>
            </p:cNvSpPr>
            <p:nvPr/>
          </p:nvSpPr>
          <p:spPr bwMode="auto">
            <a:xfrm>
              <a:off x="2255" y="795"/>
              <a:ext cx="39" cy="6"/>
            </a:xfrm>
            <a:custGeom>
              <a:avLst/>
              <a:gdLst>
                <a:gd name="T0" fmla="*/ 0 w 159"/>
                <a:gd name="T1" fmla="*/ 21 h 21"/>
                <a:gd name="T2" fmla="*/ 0 w 159"/>
                <a:gd name="T3" fmla="*/ 10 h 21"/>
                <a:gd name="T4" fmla="*/ 0 w 159"/>
                <a:gd name="T5" fmla="*/ 0 h 21"/>
                <a:gd name="T6" fmla="*/ 39 w 159"/>
                <a:gd name="T7" fmla="*/ 0 h 21"/>
                <a:gd name="T8" fmla="*/ 79 w 159"/>
                <a:gd name="T9" fmla="*/ 0 h 21"/>
                <a:gd name="T10" fmla="*/ 118 w 159"/>
                <a:gd name="T11" fmla="*/ 0 h 21"/>
                <a:gd name="T12" fmla="*/ 159 w 159"/>
                <a:gd name="T13" fmla="*/ 0 h 21"/>
                <a:gd name="T14" fmla="*/ 159 w 159"/>
                <a:gd name="T15" fmla="*/ 10 h 21"/>
                <a:gd name="T16" fmla="*/ 159 w 159"/>
                <a:gd name="T17" fmla="*/ 21 h 21"/>
                <a:gd name="T18" fmla="*/ 120 w 159"/>
                <a:gd name="T19" fmla="*/ 21 h 21"/>
                <a:gd name="T20" fmla="*/ 80 w 159"/>
                <a:gd name="T21" fmla="*/ 21 h 21"/>
                <a:gd name="T22" fmla="*/ 40 w 159"/>
                <a:gd name="T23" fmla="*/ 21 h 21"/>
                <a:gd name="T24" fmla="*/ 0 w 15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9" y="0"/>
                  </a:lnTo>
                  <a:lnTo>
                    <a:pt x="159" y="10"/>
                  </a:lnTo>
                  <a:lnTo>
                    <a:pt x="159" y="21"/>
                  </a:lnTo>
                  <a:lnTo>
                    <a:pt x="120" y="21"/>
                  </a:lnTo>
                  <a:lnTo>
                    <a:pt x="80" y="21"/>
                  </a:lnTo>
                  <a:lnTo>
                    <a:pt x="40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99" name="Freeform 307"/>
            <p:cNvSpPr>
              <a:spLocks/>
            </p:cNvSpPr>
            <p:nvPr/>
          </p:nvSpPr>
          <p:spPr bwMode="auto">
            <a:xfrm>
              <a:off x="2641" y="795"/>
              <a:ext cx="39" cy="6"/>
            </a:xfrm>
            <a:custGeom>
              <a:avLst/>
              <a:gdLst>
                <a:gd name="T0" fmla="*/ 0 w 156"/>
                <a:gd name="T1" fmla="*/ 21 h 21"/>
                <a:gd name="T2" fmla="*/ 0 w 156"/>
                <a:gd name="T3" fmla="*/ 10 h 21"/>
                <a:gd name="T4" fmla="*/ 0 w 156"/>
                <a:gd name="T5" fmla="*/ 0 h 21"/>
                <a:gd name="T6" fmla="*/ 38 w 156"/>
                <a:gd name="T7" fmla="*/ 0 h 21"/>
                <a:gd name="T8" fmla="*/ 77 w 156"/>
                <a:gd name="T9" fmla="*/ 0 h 21"/>
                <a:gd name="T10" fmla="*/ 116 w 156"/>
                <a:gd name="T11" fmla="*/ 0 h 21"/>
                <a:gd name="T12" fmla="*/ 156 w 156"/>
                <a:gd name="T13" fmla="*/ 0 h 21"/>
                <a:gd name="T14" fmla="*/ 156 w 156"/>
                <a:gd name="T15" fmla="*/ 10 h 21"/>
                <a:gd name="T16" fmla="*/ 156 w 156"/>
                <a:gd name="T17" fmla="*/ 21 h 21"/>
                <a:gd name="T18" fmla="*/ 117 w 156"/>
                <a:gd name="T19" fmla="*/ 21 h 21"/>
                <a:gd name="T20" fmla="*/ 78 w 156"/>
                <a:gd name="T21" fmla="*/ 21 h 21"/>
                <a:gd name="T22" fmla="*/ 39 w 156"/>
                <a:gd name="T23" fmla="*/ 21 h 21"/>
                <a:gd name="T24" fmla="*/ 0 w 156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77" y="0"/>
                  </a:lnTo>
                  <a:lnTo>
                    <a:pt x="116" y="0"/>
                  </a:lnTo>
                  <a:lnTo>
                    <a:pt x="156" y="0"/>
                  </a:lnTo>
                  <a:lnTo>
                    <a:pt x="156" y="10"/>
                  </a:lnTo>
                  <a:lnTo>
                    <a:pt x="156" y="21"/>
                  </a:lnTo>
                  <a:lnTo>
                    <a:pt x="117" y="21"/>
                  </a:lnTo>
                  <a:lnTo>
                    <a:pt x="78" y="21"/>
                  </a:lnTo>
                  <a:lnTo>
                    <a:pt x="3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00" name="Freeform 308"/>
            <p:cNvSpPr>
              <a:spLocks/>
            </p:cNvSpPr>
            <p:nvPr/>
          </p:nvSpPr>
          <p:spPr bwMode="auto">
            <a:xfrm>
              <a:off x="2641" y="795"/>
              <a:ext cx="39" cy="6"/>
            </a:xfrm>
            <a:custGeom>
              <a:avLst/>
              <a:gdLst>
                <a:gd name="T0" fmla="*/ 0 w 156"/>
                <a:gd name="T1" fmla="*/ 21 h 21"/>
                <a:gd name="T2" fmla="*/ 0 w 156"/>
                <a:gd name="T3" fmla="*/ 10 h 21"/>
                <a:gd name="T4" fmla="*/ 0 w 156"/>
                <a:gd name="T5" fmla="*/ 0 h 21"/>
                <a:gd name="T6" fmla="*/ 38 w 156"/>
                <a:gd name="T7" fmla="*/ 0 h 21"/>
                <a:gd name="T8" fmla="*/ 77 w 156"/>
                <a:gd name="T9" fmla="*/ 0 h 21"/>
                <a:gd name="T10" fmla="*/ 116 w 156"/>
                <a:gd name="T11" fmla="*/ 0 h 21"/>
                <a:gd name="T12" fmla="*/ 156 w 156"/>
                <a:gd name="T13" fmla="*/ 0 h 21"/>
                <a:gd name="T14" fmla="*/ 156 w 156"/>
                <a:gd name="T15" fmla="*/ 10 h 21"/>
                <a:gd name="T16" fmla="*/ 156 w 156"/>
                <a:gd name="T17" fmla="*/ 21 h 21"/>
                <a:gd name="T18" fmla="*/ 117 w 156"/>
                <a:gd name="T19" fmla="*/ 21 h 21"/>
                <a:gd name="T20" fmla="*/ 78 w 156"/>
                <a:gd name="T21" fmla="*/ 21 h 21"/>
                <a:gd name="T22" fmla="*/ 39 w 156"/>
                <a:gd name="T23" fmla="*/ 21 h 21"/>
                <a:gd name="T24" fmla="*/ 0 w 156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77" y="0"/>
                  </a:lnTo>
                  <a:lnTo>
                    <a:pt x="116" y="0"/>
                  </a:lnTo>
                  <a:lnTo>
                    <a:pt x="156" y="0"/>
                  </a:lnTo>
                  <a:lnTo>
                    <a:pt x="156" y="10"/>
                  </a:lnTo>
                  <a:lnTo>
                    <a:pt x="156" y="21"/>
                  </a:lnTo>
                  <a:lnTo>
                    <a:pt x="117" y="21"/>
                  </a:lnTo>
                  <a:lnTo>
                    <a:pt x="78" y="21"/>
                  </a:lnTo>
                  <a:lnTo>
                    <a:pt x="39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01" name="Freeform 309"/>
            <p:cNvSpPr>
              <a:spLocks/>
            </p:cNvSpPr>
            <p:nvPr/>
          </p:nvSpPr>
          <p:spPr bwMode="auto">
            <a:xfrm>
              <a:off x="2830" y="787"/>
              <a:ext cx="39" cy="5"/>
            </a:xfrm>
            <a:custGeom>
              <a:avLst/>
              <a:gdLst>
                <a:gd name="T0" fmla="*/ 0 w 157"/>
                <a:gd name="T1" fmla="*/ 22 h 22"/>
                <a:gd name="T2" fmla="*/ 0 w 157"/>
                <a:gd name="T3" fmla="*/ 10 h 22"/>
                <a:gd name="T4" fmla="*/ 0 w 157"/>
                <a:gd name="T5" fmla="*/ 0 h 22"/>
                <a:gd name="T6" fmla="*/ 40 w 157"/>
                <a:gd name="T7" fmla="*/ 0 h 22"/>
                <a:gd name="T8" fmla="*/ 79 w 157"/>
                <a:gd name="T9" fmla="*/ 0 h 22"/>
                <a:gd name="T10" fmla="*/ 118 w 157"/>
                <a:gd name="T11" fmla="*/ 0 h 22"/>
                <a:gd name="T12" fmla="*/ 157 w 157"/>
                <a:gd name="T13" fmla="*/ 0 h 22"/>
                <a:gd name="T14" fmla="*/ 157 w 157"/>
                <a:gd name="T15" fmla="*/ 10 h 22"/>
                <a:gd name="T16" fmla="*/ 157 w 157"/>
                <a:gd name="T17" fmla="*/ 22 h 22"/>
                <a:gd name="T18" fmla="*/ 118 w 157"/>
                <a:gd name="T19" fmla="*/ 22 h 22"/>
                <a:gd name="T20" fmla="*/ 80 w 157"/>
                <a:gd name="T21" fmla="*/ 22 h 22"/>
                <a:gd name="T22" fmla="*/ 41 w 157"/>
                <a:gd name="T23" fmla="*/ 22 h 22"/>
                <a:gd name="T24" fmla="*/ 0 w 157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22">
                  <a:moveTo>
                    <a:pt x="0" y="22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7" y="0"/>
                  </a:lnTo>
                  <a:lnTo>
                    <a:pt x="157" y="10"/>
                  </a:lnTo>
                  <a:lnTo>
                    <a:pt x="157" y="22"/>
                  </a:lnTo>
                  <a:lnTo>
                    <a:pt x="118" y="22"/>
                  </a:lnTo>
                  <a:lnTo>
                    <a:pt x="80" y="22"/>
                  </a:lnTo>
                  <a:lnTo>
                    <a:pt x="41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02" name="Freeform 310"/>
            <p:cNvSpPr>
              <a:spLocks/>
            </p:cNvSpPr>
            <p:nvPr/>
          </p:nvSpPr>
          <p:spPr bwMode="auto">
            <a:xfrm>
              <a:off x="2830" y="787"/>
              <a:ext cx="39" cy="5"/>
            </a:xfrm>
            <a:custGeom>
              <a:avLst/>
              <a:gdLst>
                <a:gd name="T0" fmla="*/ 0 w 157"/>
                <a:gd name="T1" fmla="*/ 22 h 22"/>
                <a:gd name="T2" fmla="*/ 0 w 157"/>
                <a:gd name="T3" fmla="*/ 10 h 22"/>
                <a:gd name="T4" fmla="*/ 0 w 157"/>
                <a:gd name="T5" fmla="*/ 0 h 22"/>
                <a:gd name="T6" fmla="*/ 40 w 157"/>
                <a:gd name="T7" fmla="*/ 0 h 22"/>
                <a:gd name="T8" fmla="*/ 79 w 157"/>
                <a:gd name="T9" fmla="*/ 0 h 22"/>
                <a:gd name="T10" fmla="*/ 118 w 157"/>
                <a:gd name="T11" fmla="*/ 0 h 22"/>
                <a:gd name="T12" fmla="*/ 157 w 157"/>
                <a:gd name="T13" fmla="*/ 0 h 22"/>
                <a:gd name="T14" fmla="*/ 157 w 157"/>
                <a:gd name="T15" fmla="*/ 10 h 22"/>
                <a:gd name="T16" fmla="*/ 157 w 157"/>
                <a:gd name="T17" fmla="*/ 22 h 22"/>
                <a:gd name="T18" fmla="*/ 118 w 157"/>
                <a:gd name="T19" fmla="*/ 22 h 22"/>
                <a:gd name="T20" fmla="*/ 80 w 157"/>
                <a:gd name="T21" fmla="*/ 22 h 22"/>
                <a:gd name="T22" fmla="*/ 41 w 157"/>
                <a:gd name="T23" fmla="*/ 22 h 22"/>
                <a:gd name="T24" fmla="*/ 0 w 157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22">
                  <a:moveTo>
                    <a:pt x="0" y="22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157" y="0"/>
                  </a:lnTo>
                  <a:lnTo>
                    <a:pt x="157" y="10"/>
                  </a:lnTo>
                  <a:lnTo>
                    <a:pt x="157" y="22"/>
                  </a:lnTo>
                  <a:lnTo>
                    <a:pt x="118" y="22"/>
                  </a:lnTo>
                  <a:lnTo>
                    <a:pt x="80" y="22"/>
                  </a:lnTo>
                  <a:lnTo>
                    <a:pt x="41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03" name="Freeform 311"/>
            <p:cNvSpPr>
              <a:spLocks/>
            </p:cNvSpPr>
            <p:nvPr/>
          </p:nvSpPr>
          <p:spPr bwMode="auto">
            <a:xfrm>
              <a:off x="3163" y="787"/>
              <a:ext cx="47" cy="5"/>
            </a:xfrm>
            <a:custGeom>
              <a:avLst/>
              <a:gdLst>
                <a:gd name="T0" fmla="*/ 0 w 189"/>
                <a:gd name="T1" fmla="*/ 22 h 22"/>
                <a:gd name="T2" fmla="*/ 0 w 189"/>
                <a:gd name="T3" fmla="*/ 10 h 22"/>
                <a:gd name="T4" fmla="*/ 0 w 189"/>
                <a:gd name="T5" fmla="*/ 0 h 22"/>
                <a:gd name="T6" fmla="*/ 24 w 189"/>
                <a:gd name="T7" fmla="*/ 0 h 22"/>
                <a:gd name="T8" fmla="*/ 47 w 189"/>
                <a:gd name="T9" fmla="*/ 0 h 22"/>
                <a:gd name="T10" fmla="*/ 71 w 189"/>
                <a:gd name="T11" fmla="*/ 0 h 22"/>
                <a:gd name="T12" fmla="*/ 95 w 189"/>
                <a:gd name="T13" fmla="*/ 0 h 22"/>
                <a:gd name="T14" fmla="*/ 118 w 189"/>
                <a:gd name="T15" fmla="*/ 0 h 22"/>
                <a:gd name="T16" fmla="*/ 142 w 189"/>
                <a:gd name="T17" fmla="*/ 0 h 22"/>
                <a:gd name="T18" fmla="*/ 165 w 189"/>
                <a:gd name="T19" fmla="*/ 0 h 22"/>
                <a:gd name="T20" fmla="*/ 189 w 189"/>
                <a:gd name="T21" fmla="*/ 0 h 22"/>
                <a:gd name="T22" fmla="*/ 189 w 189"/>
                <a:gd name="T23" fmla="*/ 10 h 22"/>
                <a:gd name="T24" fmla="*/ 189 w 189"/>
                <a:gd name="T25" fmla="*/ 22 h 22"/>
                <a:gd name="T26" fmla="*/ 165 w 189"/>
                <a:gd name="T27" fmla="*/ 22 h 22"/>
                <a:gd name="T28" fmla="*/ 142 w 189"/>
                <a:gd name="T29" fmla="*/ 22 h 22"/>
                <a:gd name="T30" fmla="*/ 118 w 189"/>
                <a:gd name="T31" fmla="*/ 22 h 22"/>
                <a:gd name="T32" fmla="*/ 95 w 189"/>
                <a:gd name="T33" fmla="*/ 22 h 22"/>
                <a:gd name="T34" fmla="*/ 71 w 189"/>
                <a:gd name="T35" fmla="*/ 22 h 22"/>
                <a:gd name="T36" fmla="*/ 47 w 189"/>
                <a:gd name="T37" fmla="*/ 22 h 22"/>
                <a:gd name="T38" fmla="*/ 24 w 189"/>
                <a:gd name="T39" fmla="*/ 22 h 22"/>
                <a:gd name="T40" fmla="*/ 0 w 189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22">
                  <a:moveTo>
                    <a:pt x="0" y="22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22"/>
                  </a:lnTo>
                  <a:lnTo>
                    <a:pt x="165" y="22"/>
                  </a:lnTo>
                  <a:lnTo>
                    <a:pt x="142" y="22"/>
                  </a:lnTo>
                  <a:lnTo>
                    <a:pt x="118" y="22"/>
                  </a:lnTo>
                  <a:lnTo>
                    <a:pt x="95" y="22"/>
                  </a:lnTo>
                  <a:lnTo>
                    <a:pt x="71" y="22"/>
                  </a:lnTo>
                  <a:lnTo>
                    <a:pt x="47" y="22"/>
                  </a:lnTo>
                  <a:lnTo>
                    <a:pt x="24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04" name="Freeform 312"/>
            <p:cNvSpPr>
              <a:spLocks/>
            </p:cNvSpPr>
            <p:nvPr/>
          </p:nvSpPr>
          <p:spPr bwMode="auto">
            <a:xfrm>
              <a:off x="3163" y="787"/>
              <a:ext cx="47" cy="5"/>
            </a:xfrm>
            <a:custGeom>
              <a:avLst/>
              <a:gdLst>
                <a:gd name="T0" fmla="*/ 0 w 189"/>
                <a:gd name="T1" fmla="*/ 22 h 22"/>
                <a:gd name="T2" fmla="*/ 0 w 189"/>
                <a:gd name="T3" fmla="*/ 10 h 22"/>
                <a:gd name="T4" fmla="*/ 0 w 189"/>
                <a:gd name="T5" fmla="*/ 0 h 22"/>
                <a:gd name="T6" fmla="*/ 24 w 189"/>
                <a:gd name="T7" fmla="*/ 0 h 22"/>
                <a:gd name="T8" fmla="*/ 47 w 189"/>
                <a:gd name="T9" fmla="*/ 0 h 22"/>
                <a:gd name="T10" fmla="*/ 71 w 189"/>
                <a:gd name="T11" fmla="*/ 0 h 22"/>
                <a:gd name="T12" fmla="*/ 95 w 189"/>
                <a:gd name="T13" fmla="*/ 0 h 22"/>
                <a:gd name="T14" fmla="*/ 118 w 189"/>
                <a:gd name="T15" fmla="*/ 0 h 22"/>
                <a:gd name="T16" fmla="*/ 142 w 189"/>
                <a:gd name="T17" fmla="*/ 0 h 22"/>
                <a:gd name="T18" fmla="*/ 165 w 189"/>
                <a:gd name="T19" fmla="*/ 0 h 22"/>
                <a:gd name="T20" fmla="*/ 189 w 189"/>
                <a:gd name="T21" fmla="*/ 0 h 22"/>
                <a:gd name="T22" fmla="*/ 189 w 189"/>
                <a:gd name="T23" fmla="*/ 10 h 22"/>
                <a:gd name="T24" fmla="*/ 189 w 189"/>
                <a:gd name="T25" fmla="*/ 22 h 22"/>
                <a:gd name="T26" fmla="*/ 165 w 189"/>
                <a:gd name="T27" fmla="*/ 22 h 22"/>
                <a:gd name="T28" fmla="*/ 142 w 189"/>
                <a:gd name="T29" fmla="*/ 22 h 22"/>
                <a:gd name="T30" fmla="*/ 118 w 189"/>
                <a:gd name="T31" fmla="*/ 22 h 22"/>
                <a:gd name="T32" fmla="*/ 95 w 189"/>
                <a:gd name="T33" fmla="*/ 22 h 22"/>
                <a:gd name="T34" fmla="*/ 71 w 189"/>
                <a:gd name="T35" fmla="*/ 22 h 22"/>
                <a:gd name="T36" fmla="*/ 47 w 189"/>
                <a:gd name="T37" fmla="*/ 22 h 22"/>
                <a:gd name="T38" fmla="*/ 24 w 189"/>
                <a:gd name="T39" fmla="*/ 22 h 22"/>
                <a:gd name="T40" fmla="*/ 0 w 189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22">
                  <a:moveTo>
                    <a:pt x="0" y="22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189" y="10"/>
                  </a:lnTo>
                  <a:lnTo>
                    <a:pt x="189" y="22"/>
                  </a:lnTo>
                  <a:lnTo>
                    <a:pt x="165" y="22"/>
                  </a:lnTo>
                  <a:lnTo>
                    <a:pt x="142" y="22"/>
                  </a:lnTo>
                  <a:lnTo>
                    <a:pt x="118" y="22"/>
                  </a:lnTo>
                  <a:lnTo>
                    <a:pt x="95" y="22"/>
                  </a:lnTo>
                  <a:lnTo>
                    <a:pt x="71" y="22"/>
                  </a:lnTo>
                  <a:lnTo>
                    <a:pt x="47" y="22"/>
                  </a:lnTo>
                  <a:lnTo>
                    <a:pt x="24" y="22"/>
                  </a:lnTo>
                  <a:lnTo>
                    <a:pt x="0" y="2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05" name="Freeform 313"/>
            <p:cNvSpPr>
              <a:spLocks/>
            </p:cNvSpPr>
            <p:nvPr/>
          </p:nvSpPr>
          <p:spPr bwMode="auto">
            <a:xfrm>
              <a:off x="3329" y="785"/>
              <a:ext cx="37" cy="5"/>
            </a:xfrm>
            <a:custGeom>
              <a:avLst/>
              <a:gdLst>
                <a:gd name="T0" fmla="*/ 0 w 147"/>
                <a:gd name="T1" fmla="*/ 22 h 22"/>
                <a:gd name="T2" fmla="*/ 0 w 147"/>
                <a:gd name="T3" fmla="*/ 12 h 22"/>
                <a:gd name="T4" fmla="*/ 0 w 147"/>
                <a:gd name="T5" fmla="*/ 0 h 22"/>
                <a:gd name="T6" fmla="*/ 37 w 147"/>
                <a:gd name="T7" fmla="*/ 0 h 22"/>
                <a:gd name="T8" fmla="*/ 74 w 147"/>
                <a:gd name="T9" fmla="*/ 0 h 22"/>
                <a:gd name="T10" fmla="*/ 110 w 147"/>
                <a:gd name="T11" fmla="*/ 0 h 22"/>
                <a:gd name="T12" fmla="*/ 147 w 147"/>
                <a:gd name="T13" fmla="*/ 0 h 22"/>
                <a:gd name="T14" fmla="*/ 147 w 147"/>
                <a:gd name="T15" fmla="*/ 12 h 22"/>
                <a:gd name="T16" fmla="*/ 147 w 147"/>
                <a:gd name="T17" fmla="*/ 22 h 22"/>
                <a:gd name="T18" fmla="*/ 110 w 147"/>
                <a:gd name="T19" fmla="*/ 22 h 22"/>
                <a:gd name="T20" fmla="*/ 74 w 147"/>
                <a:gd name="T21" fmla="*/ 22 h 22"/>
                <a:gd name="T22" fmla="*/ 37 w 147"/>
                <a:gd name="T23" fmla="*/ 22 h 22"/>
                <a:gd name="T24" fmla="*/ 0 w 147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2"/>
                  </a:lnTo>
                  <a:lnTo>
                    <a:pt x="147" y="22"/>
                  </a:lnTo>
                  <a:lnTo>
                    <a:pt x="110" y="22"/>
                  </a:lnTo>
                  <a:lnTo>
                    <a:pt x="74" y="22"/>
                  </a:lnTo>
                  <a:lnTo>
                    <a:pt x="37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06" name="Freeform 314"/>
            <p:cNvSpPr>
              <a:spLocks/>
            </p:cNvSpPr>
            <p:nvPr/>
          </p:nvSpPr>
          <p:spPr bwMode="auto">
            <a:xfrm>
              <a:off x="3329" y="785"/>
              <a:ext cx="37" cy="5"/>
            </a:xfrm>
            <a:custGeom>
              <a:avLst/>
              <a:gdLst>
                <a:gd name="T0" fmla="*/ 0 w 147"/>
                <a:gd name="T1" fmla="*/ 22 h 22"/>
                <a:gd name="T2" fmla="*/ 0 w 147"/>
                <a:gd name="T3" fmla="*/ 12 h 22"/>
                <a:gd name="T4" fmla="*/ 0 w 147"/>
                <a:gd name="T5" fmla="*/ 0 h 22"/>
                <a:gd name="T6" fmla="*/ 37 w 147"/>
                <a:gd name="T7" fmla="*/ 0 h 22"/>
                <a:gd name="T8" fmla="*/ 74 w 147"/>
                <a:gd name="T9" fmla="*/ 0 h 22"/>
                <a:gd name="T10" fmla="*/ 110 w 147"/>
                <a:gd name="T11" fmla="*/ 0 h 22"/>
                <a:gd name="T12" fmla="*/ 147 w 147"/>
                <a:gd name="T13" fmla="*/ 0 h 22"/>
                <a:gd name="T14" fmla="*/ 147 w 147"/>
                <a:gd name="T15" fmla="*/ 12 h 22"/>
                <a:gd name="T16" fmla="*/ 147 w 147"/>
                <a:gd name="T17" fmla="*/ 22 h 22"/>
                <a:gd name="T18" fmla="*/ 110 w 147"/>
                <a:gd name="T19" fmla="*/ 22 h 22"/>
                <a:gd name="T20" fmla="*/ 74 w 147"/>
                <a:gd name="T21" fmla="*/ 22 h 22"/>
                <a:gd name="T22" fmla="*/ 37 w 147"/>
                <a:gd name="T23" fmla="*/ 22 h 22"/>
                <a:gd name="T24" fmla="*/ 0 w 147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2"/>
                  </a:lnTo>
                  <a:lnTo>
                    <a:pt x="147" y="22"/>
                  </a:lnTo>
                  <a:lnTo>
                    <a:pt x="110" y="22"/>
                  </a:lnTo>
                  <a:lnTo>
                    <a:pt x="74" y="22"/>
                  </a:lnTo>
                  <a:lnTo>
                    <a:pt x="37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07" name="Freeform 315"/>
            <p:cNvSpPr>
              <a:spLocks/>
            </p:cNvSpPr>
            <p:nvPr/>
          </p:nvSpPr>
          <p:spPr bwMode="auto">
            <a:xfrm>
              <a:off x="3752" y="782"/>
              <a:ext cx="42" cy="5"/>
            </a:xfrm>
            <a:custGeom>
              <a:avLst/>
              <a:gdLst>
                <a:gd name="T0" fmla="*/ 0 w 167"/>
                <a:gd name="T1" fmla="*/ 21 h 21"/>
                <a:gd name="T2" fmla="*/ 0 w 167"/>
                <a:gd name="T3" fmla="*/ 11 h 21"/>
                <a:gd name="T4" fmla="*/ 0 w 167"/>
                <a:gd name="T5" fmla="*/ 0 h 21"/>
                <a:gd name="T6" fmla="*/ 41 w 167"/>
                <a:gd name="T7" fmla="*/ 0 h 21"/>
                <a:gd name="T8" fmla="*/ 84 w 167"/>
                <a:gd name="T9" fmla="*/ 0 h 21"/>
                <a:gd name="T10" fmla="*/ 126 w 167"/>
                <a:gd name="T11" fmla="*/ 0 h 21"/>
                <a:gd name="T12" fmla="*/ 167 w 167"/>
                <a:gd name="T13" fmla="*/ 0 h 21"/>
                <a:gd name="T14" fmla="*/ 167 w 167"/>
                <a:gd name="T15" fmla="*/ 11 h 21"/>
                <a:gd name="T16" fmla="*/ 167 w 167"/>
                <a:gd name="T17" fmla="*/ 21 h 21"/>
                <a:gd name="T18" fmla="*/ 126 w 167"/>
                <a:gd name="T19" fmla="*/ 21 h 21"/>
                <a:gd name="T20" fmla="*/ 84 w 167"/>
                <a:gd name="T21" fmla="*/ 21 h 21"/>
                <a:gd name="T22" fmla="*/ 41 w 167"/>
                <a:gd name="T23" fmla="*/ 21 h 21"/>
                <a:gd name="T24" fmla="*/ 0 w 167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41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167" y="21"/>
                  </a:lnTo>
                  <a:lnTo>
                    <a:pt x="126" y="21"/>
                  </a:lnTo>
                  <a:lnTo>
                    <a:pt x="84" y="21"/>
                  </a:lnTo>
                  <a:lnTo>
                    <a:pt x="41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08" name="Freeform 316"/>
            <p:cNvSpPr>
              <a:spLocks/>
            </p:cNvSpPr>
            <p:nvPr/>
          </p:nvSpPr>
          <p:spPr bwMode="auto">
            <a:xfrm>
              <a:off x="3752" y="782"/>
              <a:ext cx="42" cy="5"/>
            </a:xfrm>
            <a:custGeom>
              <a:avLst/>
              <a:gdLst>
                <a:gd name="T0" fmla="*/ 0 w 167"/>
                <a:gd name="T1" fmla="*/ 21 h 21"/>
                <a:gd name="T2" fmla="*/ 0 w 167"/>
                <a:gd name="T3" fmla="*/ 11 h 21"/>
                <a:gd name="T4" fmla="*/ 0 w 167"/>
                <a:gd name="T5" fmla="*/ 0 h 21"/>
                <a:gd name="T6" fmla="*/ 41 w 167"/>
                <a:gd name="T7" fmla="*/ 0 h 21"/>
                <a:gd name="T8" fmla="*/ 84 w 167"/>
                <a:gd name="T9" fmla="*/ 0 h 21"/>
                <a:gd name="T10" fmla="*/ 126 w 167"/>
                <a:gd name="T11" fmla="*/ 0 h 21"/>
                <a:gd name="T12" fmla="*/ 167 w 167"/>
                <a:gd name="T13" fmla="*/ 0 h 21"/>
                <a:gd name="T14" fmla="*/ 167 w 167"/>
                <a:gd name="T15" fmla="*/ 11 h 21"/>
                <a:gd name="T16" fmla="*/ 167 w 167"/>
                <a:gd name="T17" fmla="*/ 21 h 21"/>
                <a:gd name="T18" fmla="*/ 126 w 167"/>
                <a:gd name="T19" fmla="*/ 21 h 21"/>
                <a:gd name="T20" fmla="*/ 84 w 167"/>
                <a:gd name="T21" fmla="*/ 21 h 21"/>
                <a:gd name="T22" fmla="*/ 41 w 167"/>
                <a:gd name="T23" fmla="*/ 21 h 21"/>
                <a:gd name="T24" fmla="*/ 0 w 167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21">
                  <a:moveTo>
                    <a:pt x="0" y="2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41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167" y="21"/>
                  </a:lnTo>
                  <a:lnTo>
                    <a:pt x="126" y="21"/>
                  </a:lnTo>
                  <a:lnTo>
                    <a:pt x="84" y="21"/>
                  </a:lnTo>
                  <a:lnTo>
                    <a:pt x="41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09" name="Freeform 317"/>
            <p:cNvSpPr>
              <a:spLocks/>
            </p:cNvSpPr>
            <p:nvPr/>
          </p:nvSpPr>
          <p:spPr bwMode="auto">
            <a:xfrm>
              <a:off x="2095" y="780"/>
              <a:ext cx="41" cy="5"/>
            </a:xfrm>
            <a:custGeom>
              <a:avLst/>
              <a:gdLst>
                <a:gd name="T0" fmla="*/ 0 w 168"/>
                <a:gd name="T1" fmla="*/ 20 h 20"/>
                <a:gd name="T2" fmla="*/ 0 w 168"/>
                <a:gd name="T3" fmla="*/ 10 h 20"/>
                <a:gd name="T4" fmla="*/ 0 w 168"/>
                <a:gd name="T5" fmla="*/ 0 h 20"/>
                <a:gd name="T6" fmla="*/ 42 w 168"/>
                <a:gd name="T7" fmla="*/ 0 h 20"/>
                <a:gd name="T8" fmla="*/ 84 w 168"/>
                <a:gd name="T9" fmla="*/ 0 h 20"/>
                <a:gd name="T10" fmla="*/ 126 w 168"/>
                <a:gd name="T11" fmla="*/ 0 h 20"/>
                <a:gd name="T12" fmla="*/ 168 w 168"/>
                <a:gd name="T13" fmla="*/ 0 h 20"/>
                <a:gd name="T14" fmla="*/ 168 w 168"/>
                <a:gd name="T15" fmla="*/ 10 h 20"/>
                <a:gd name="T16" fmla="*/ 168 w 168"/>
                <a:gd name="T17" fmla="*/ 20 h 20"/>
                <a:gd name="T18" fmla="*/ 126 w 168"/>
                <a:gd name="T19" fmla="*/ 20 h 20"/>
                <a:gd name="T20" fmla="*/ 84 w 168"/>
                <a:gd name="T21" fmla="*/ 20 h 20"/>
                <a:gd name="T22" fmla="*/ 42 w 168"/>
                <a:gd name="T23" fmla="*/ 20 h 20"/>
                <a:gd name="T24" fmla="*/ 0 w 16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0"/>
                  </a:lnTo>
                  <a:lnTo>
                    <a:pt x="126" y="20"/>
                  </a:lnTo>
                  <a:lnTo>
                    <a:pt x="84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10" name="Freeform 318"/>
            <p:cNvSpPr>
              <a:spLocks/>
            </p:cNvSpPr>
            <p:nvPr/>
          </p:nvSpPr>
          <p:spPr bwMode="auto">
            <a:xfrm>
              <a:off x="2095" y="780"/>
              <a:ext cx="41" cy="5"/>
            </a:xfrm>
            <a:custGeom>
              <a:avLst/>
              <a:gdLst>
                <a:gd name="T0" fmla="*/ 0 w 168"/>
                <a:gd name="T1" fmla="*/ 20 h 20"/>
                <a:gd name="T2" fmla="*/ 0 w 168"/>
                <a:gd name="T3" fmla="*/ 10 h 20"/>
                <a:gd name="T4" fmla="*/ 0 w 168"/>
                <a:gd name="T5" fmla="*/ 0 h 20"/>
                <a:gd name="T6" fmla="*/ 42 w 168"/>
                <a:gd name="T7" fmla="*/ 0 h 20"/>
                <a:gd name="T8" fmla="*/ 84 w 168"/>
                <a:gd name="T9" fmla="*/ 0 h 20"/>
                <a:gd name="T10" fmla="*/ 126 w 168"/>
                <a:gd name="T11" fmla="*/ 0 h 20"/>
                <a:gd name="T12" fmla="*/ 168 w 168"/>
                <a:gd name="T13" fmla="*/ 0 h 20"/>
                <a:gd name="T14" fmla="*/ 168 w 168"/>
                <a:gd name="T15" fmla="*/ 10 h 20"/>
                <a:gd name="T16" fmla="*/ 168 w 168"/>
                <a:gd name="T17" fmla="*/ 20 h 20"/>
                <a:gd name="T18" fmla="*/ 126 w 168"/>
                <a:gd name="T19" fmla="*/ 20 h 20"/>
                <a:gd name="T20" fmla="*/ 84 w 168"/>
                <a:gd name="T21" fmla="*/ 20 h 20"/>
                <a:gd name="T22" fmla="*/ 42 w 168"/>
                <a:gd name="T23" fmla="*/ 20 h 20"/>
                <a:gd name="T24" fmla="*/ 0 w 168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84" y="0"/>
                  </a:lnTo>
                  <a:lnTo>
                    <a:pt x="126" y="0"/>
                  </a:lnTo>
                  <a:lnTo>
                    <a:pt x="168" y="0"/>
                  </a:lnTo>
                  <a:lnTo>
                    <a:pt x="168" y="10"/>
                  </a:lnTo>
                  <a:lnTo>
                    <a:pt x="168" y="20"/>
                  </a:lnTo>
                  <a:lnTo>
                    <a:pt x="126" y="20"/>
                  </a:lnTo>
                  <a:lnTo>
                    <a:pt x="84" y="20"/>
                  </a:lnTo>
                  <a:lnTo>
                    <a:pt x="42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11" name="Freeform 319"/>
            <p:cNvSpPr>
              <a:spLocks/>
            </p:cNvSpPr>
            <p:nvPr/>
          </p:nvSpPr>
          <p:spPr bwMode="auto">
            <a:xfrm>
              <a:off x="2257" y="780"/>
              <a:ext cx="37" cy="5"/>
            </a:xfrm>
            <a:custGeom>
              <a:avLst/>
              <a:gdLst>
                <a:gd name="T0" fmla="*/ 0 w 147"/>
                <a:gd name="T1" fmla="*/ 20 h 20"/>
                <a:gd name="T2" fmla="*/ 0 w 147"/>
                <a:gd name="T3" fmla="*/ 10 h 20"/>
                <a:gd name="T4" fmla="*/ 0 w 147"/>
                <a:gd name="T5" fmla="*/ 0 h 20"/>
                <a:gd name="T6" fmla="*/ 36 w 147"/>
                <a:gd name="T7" fmla="*/ 0 h 20"/>
                <a:gd name="T8" fmla="*/ 73 w 147"/>
                <a:gd name="T9" fmla="*/ 0 h 20"/>
                <a:gd name="T10" fmla="*/ 110 w 147"/>
                <a:gd name="T11" fmla="*/ 0 h 20"/>
                <a:gd name="T12" fmla="*/ 147 w 147"/>
                <a:gd name="T13" fmla="*/ 0 h 20"/>
                <a:gd name="T14" fmla="*/ 147 w 147"/>
                <a:gd name="T15" fmla="*/ 10 h 20"/>
                <a:gd name="T16" fmla="*/ 147 w 147"/>
                <a:gd name="T17" fmla="*/ 20 h 20"/>
                <a:gd name="T18" fmla="*/ 110 w 147"/>
                <a:gd name="T19" fmla="*/ 20 h 20"/>
                <a:gd name="T20" fmla="*/ 73 w 147"/>
                <a:gd name="T21" fmla="*/ 20 h 20"/>
                <a:gd name="T22" fmla="*/ 36 w 147"/>
                <a:gd name="T23" fmla="*/ 20 h 20"/>
                <a:gd name="T24" fmla="*/ 0 w 147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0"/>
                  </a:lnTo>
                  <a:lnTo>
                    <a:pt x="147" y="20"/>
                  </a:lnTo>
                  <a:lnTo>
                    <a:pt x="110" y="20"/>
                  </a:lnTo>
                  <a:lnTo>
                    <a:pt x="73" y="20"/>
                  </a:lnTo>
                  <a:lnTo>
                    <a:pt x="36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12" name="Freeform 320"/>
            <p:cNvSpPr>
              <a:spLocks/>
            </p:cNvSpPr>
            <p:nvPr/>
          </p:nvSpPr>
          <p:spPr bwMode="auto">
            <a:xfrm>
              <a:off x="2257" y="780"/>
              <a:ext cx="37" cy="5"/>
            </a:xfrm>
            <a:custGeom>
              <a:avLst/>
              <a:gdLst>
                <a:gd name="T0" fmla="*/ 0 w 147"/>
                <a:gd name="T1" fmla="*/ 20 h 20"/>
                <a:gd name="T2" fmla="*/ 0 w 147"/>
                <a:gd name="T3" fmla="*/ 10 h 20"/>
                <a:gd name="T4" fmla="*/ 0 w 147"/>
                <a:gd name="T5" fmla="*/ 0 h 20"/>
                <a:gd name="T6" fmla="*/ 36 w 147"/>
                <a:gd name="T7" fmla="*/ 0 h 20"/>
                <a:gd name="T8" fmla="*/ 73 w 147"/>
                <a:gd name="T9" fmla="*/ 0 h 20"/>
                <a:gd name="T10" fmla="*/ 110 w 147"/>
                <a:gd name="T11" fmla="*/ 0 h 20"/>
                <a:gd name="T12" fmla="*/ 147 w 147"/>
                <a:gd name="T13" fmla="*/ 0 h 20"/>
                <a:gd name="T14" fmla="*/ 147 w 147"/>
                <a:gd name="T15" fmla="*/ 10 h 20"/>
                <a:gd name="T16" fmla="*/ 147 w 147"/>
                <a:gd name="T17" fmla="*/ 20 h 20"/>
                <a:gd name="T18" fmla="*/ 110 w 147"/>
                <a:gd name="T19" fmla="*/ 20 h 20"/>
                <a:gd name="T20" fmla="*/ 73 w 147"/>
                <a:gd name="T21" fmla="*/ 20 h 20"/>
                <a:gd name="T22" fmla="*/ 36 w 147"/>
                <a:gd name="T23" fmla="*/ 20 h 20"/>
                <a:gd name="T24" fmla="*/ 0 w 147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0"/>
                  </a:lnTo>
                  <a:lnTo>
                    <a:pt x="147" y="20"/>
                  </a:lnTo>
                  <a:lnTo>
                    <a:pt x="110" y="20"/>
                  </a:lnTo>
                  <a:lnTo>
                    <a:pt x="73" y="20"/>
                  </a:lnTo>
                  <a:lnTo>
                    <a:pt x="36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13" name="Freeform 321"/>
            <p:cNvSpPr>
              <a:spLocks/>
            </p:cNvSpPr>
            <p:nvPr/>
          </p:nvSpPr>
          <p:spPr bwMode="auto">
            <a:xfrm>
              <a:off x="2646" y="777"/>
              <a:ext cx="34" cy="5"/>
            </a:xfrm>
            <a:custGeom>
              <a:avLst/>
              <a:gdLst>
                <a:gd name="T0" fmla="*/ 0 w 136"/>
                <a:gd name="T1" fmla="*/ 20 h 20"/>
                <a:gd name="T2" fmla="*/ 0 w 136"/>
                <a:gd name="T3" fmla="*/ 10 h 20"/>
                <a:gd name="T4" fmla="*/ 0 w 136"/>
                <a:gd name="T5" fmla="*/ 0 h 20"/>
                <a:gd name="T6" fmla="*/ 33 w 136"/>
                <a:gd name="T7" fmla="*/ 0 h 20"/>
                <a:gd name="T8" fmla="*/ 67 w 136"/>
                <a:gd name="T9" fmla="*/ 0 h 20"/>
                <a:gd name="T10" fmla="*/ 102 w 136"/>
                <a:gd name="T11" fmla="*/ 0 h 20"/>
                <a:gd name="T12" fmla="*/ 136 w 136"/>
                <a:gd name="T13" fmla="*/ 0 h 20"/>
                <a:gd name="T14" fmla="*/ 136 w 136"/>
                <a:gd name="T15" fmla="*/ 10 h 20"/>
                <a:gd name="T16" fmla="*/ 136 w 136"/>
                <a:gd name="T17" fmla="*/ 20 h 20"/>
                <a:gd name="T18" fmla="*/ 102 w 136"/>
                <a:gd name="T19" fmla="*/ 20 h 20"/>
                <a:gd name="T20" fmla="*/ 68 w 136"/>
                <a:gd name="T21" fmla="*/ 20 h 20"/>
                <a:gd name="T22" fmla="*/ 35 w 136"/>
                <a:gd name="T23" fmla="*/ 20 h 20"/>
                <a:gd name="T24" fmla="*/ 0 w 136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67" y="0"/>
                  </a:lnTo>
                  <a:lnTo>
                    <a:pt x="102" y="0"/>
                  </a:lnTo>
                  <a:lnTo>
                    <a:pt x="136" y="0"/>
                  </a:lnTo>
                  <a:lnTo>
                    <a:pt x="136" y="10"/>
                  </a:lnTo>
                  <a:lnTo>
                    <a:pt x="136" y="20"/>
                  </a:lnTo>
                  <a:lnTo>
                    <a:pt x="102" y="20"/>
                  </a:lnTo>
                  <a:lnTo>
                    <a:pt x="68" y="20"/>
                  </a:lnTo>
                  <a:lnTo>
                    <a:pt x="35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14" name="Freeform 322"/>
            <p:cNvSpPr>
              <a:spLocks/>
            </p:cNvSpPr>
            <p:nvPr/>
          </p:nvSpPr>
          <p:spPr bwMode="auto">
            <a:xfrm>
              <a:off x="2646" y="777"/>
              <a:ext cx="34" cy="5"/>
            </a:xfrm>
            <a:custGeom>
              <a:avLst/>
              <a:gdLst>
                <a:gd name="T0" fmla="*/ 0 w 136"/>
                <a:gd name="T1" fmla="*/ 20 h 20"/>
                <a:gd name="T2" fmla="*/ 0 w 136"/>
                <a:gd name="T3" fmla="*/ 10 h 20"/>
                <a:gd name="T4" fmla="*/ 0 w 136"/>
                <a:gd name="T5" fmla="*/ 0 h 20"/>
                <a:gd name="T6" fmla="*/ 33 w 136"/>
                <a:gd name="T7" fmla="*/ 0 h 20"/>
                <a:gd name="T8" fmla="*/ 67 w 136"/>
                <a:gd name="T9" fmla="*/ 0 h 20"/>
                <a:gd name="T10" fmla="*/ 102 w 136"/>
                <a:gd name="T11" fmla="*/ 0 h 20"/>
                <a:gd name="T12" fmla="*/ 136 w 136"/>
                <a:gd name="T13" fmla="*/ 0 h 20"/>
                <a:gd name="T14" fmla="*/ 136 w 136"/>
                <a:gd name="T15" fmla="*/ 10 h 20"/>
                <a:gd name="T16" fmla="*/ 136 w 136"/>
                <a:gd name="T17" fmla="*/ 20 h 20"/>
                <a:gd name="T18" fmla="*/ 102 w 136"/>
                <a:gd name="T19" fmla="*/ 20 h 20"/>
                <a:gd name="T20" fmla="*/ 68 w 136"/>
                <a:gd name="T21" fmla="*/ 20 h 20"/>
                <a:gd name="T22" fmla="*/ 35 w 136"/>
                <a:gd name="T23" fmla="*/ 20 h 20"/>
                <a:gd name="T24" fmla="*/ 0 w 136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67" y="0"/>
                  </a:lnTo>
                  <a:lnTo>
                    <a:pt x="102" y="0"/>
                  </a:lnTo>
                  <a:lnTo>
                    <a:pt x="136" y="0"/>
                  </a:lnTo>
                  <a:lnTo>
                    <a:pt x="136" y="10"/>
                  </a:lnTo>
                  <a:lnTo>
                    <a:pt x="136" y="20"/>
                  </a:lnTo>
                  <a:lnTo>
                    <a:pt x="102" y="20"/>
                  </a:lnTo>
                  <a:lnTo>
                    <a:pt x="68" y="20"/>
                  </a:lnTo>
                  <a:lnTo>
                    <a:pt x="35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15" name="Freeform 323"/>
            <p:cNvSpPr>
              <a:spLocks/>
            </p:cNvSpPr>
            <p:nvPr/>
          </p:nvSpPr>
          <p:spPr bwMode="auto">
            <a:xfrm>
              <a:off x="3169" y="774"/>
              <a:ext cx="39" cy="6"/>
            </a:xfrm>
            <a:custGeom>
              <a:avLst/>
              <a:gdLst>
                <a:gd name="T0" fmla="*/ 0 w 158"/>
                <a:gd name="T1" fmla="*/ 21 h 21"/>
                <a:gd name="T2" fmla="*/ 0 w 158"/>
                <a:gd name="T3" fmla="*/ 10 h 21"/>
                <a:gd name="T4" fmla="*/ 0 w 158"/>
                <a:gd name="T5" fmla="*/ 0 h 21"/>
                <a:gd name="T6" fmla="*/ 38 w 158"/>
                <a:gd name="T7" fmla="*/ 0 h 21"/>
                <a:gd name="T8" fmla="*/ 78 w 158"/>
                <a:gd name="T9" fmla="*/ 0 h 21"/>
                <a:gd name="T10" fmla="*/ 117 w 158"/>
                <a:gd name="T11" fmla="*/ 0 h 21"/>
                <a:gd name="T12" fmla="*/ 158 w 158"/>
                <a:gd name="T13" fmla="*/ 0 h 21"/>
                <a:gd name="T14" fmla="*/ 158 w 158"/>
                <a:gd name="T15" fmla="*/ 10 h 21"/>
                <a:gd name="T16" fmla="*/ 158 w 158"/>
                <a:gd name="T17" fmla="*/ 21 h 21"/>
                <a:gd name="T18" fmla="*/ 119 w 158"/>
                <a:gd name="T19" fmla="*/ 21 h 21"/>
                <a:gd name="T20" fmla="*/ 79 w 158"/>
                <a:gd name="T21" fmla="*/ 21 h 21"/>
                <a:gd name="T22" fmla="*/ 39 w 158"/>
                <a:gd name="T23" fmla="*/ 21 h 21"/>
                <a:gd name="T24" fmla="*/ 0 w 158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78" y="0"/>
                  </a:lnTo>
                  <a:lnTo>
                    <a:pt x="117" y="0"/>
                  </a:lnTo>
                  <a:lnTo>
                    <a:pt x="158" y="0"/>
                  </a:lnTo>
                  <a:lnTo>
                    <a:pt x="158" y="10"/>
                  </a:lnTo>
                  <a:lnTo>
                    <a:pt x="158" y="21"/>
                  </a:lnTo>
                  <a:lnTo>
                    <a:pt x="119" y="21"/>
                  </a:lnTo>
                  <a:lnTo>
                    <a:pt x="79" y="21"/>
                  </a:lnTo>
                  <a:lnTo>
                    <a:pt x="3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16" name="Freeform 324"/>
            <p:cNvSpPr>
              <a:spLocks/>
            </p:cNvSpPr>
            <p:nvPr/>
          </p:nvSpPr>
          <p:spPr bwMode="auto">
            <a:xfrm>
              <a:off x="3169" y="774"/>
              <a:ext cx="39" cy="6"/>
            </a:xfrm>
            <a:custGeom>
              <a:avLst/>
              <a:gdLst>
                <a:gd name="T0" fmla="*/ 0 w 158"/>
                <a:gd name="T1" fmla="*/ 21 h 21"/>
                <a:gd name="T2" fmla="*/ 0 w 158"/>
                <a:gd name="T3" fmla="*/ 10 h 21"/>
                <a:gd name="T4" fmla="*/ 0 w 158"/>
                <a:gd name="T5" fmla="*/ 0 h 21"/>
                <a:gd name="T6" fmla="*/ 38 w 158"/>
                <a:gd name="T7" fmla="*/ 0 h 21"/>
                <a:gd name="T8" fmla="*/ 78 w 158"/>
                <a:gd name="T9" fmla="*/ 0 h 21"/>
                <a:gd name="T10" fmla="*/ 117 w 158"/>
                <a:gd name="T11" fmla="*/ 0 h 21"/>
                <a:gd name="T12" fmla="*/ 158 w 158"/>
                <a:gd name="T13" fmla="*/ 0 h 21"/>
                <a:gd name="T14" fmla="*/ 158 w 158"/>
                <a:gd name="T15" fmla="*/ 10 h 21"/>
                <a:gd name="T16" fmla="*/ 158 w 158"/>
                <a:gd name="T17" fmla="*/ 21 h 21"/>
                <a:gd name="T18" fmla="*/ 119 w 158"/>
                <a:gd name="T19" fmla="*/ 21 h 21"/>
                <a:gd name="T20" fmla="*/ 79 w 158"/>
                <a:gd name="T21" fmla="*/ 21 h 21"/>
                <a:gd name="T22" fmla="*/ 39 w 158"/>
                <a:gd name="T23" fmla="*/ 21 h 21"/>
                <a:gd name="T24" fmla="*/ 0 w 158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78" y="0"/>
                  </a:lnTo>
                  <a:lnTo>
                    <a:pt x="117" y="0"/>
                  </a:lnTo>
                  <a:lnTo>
                    <a:pt x="158" y="0"/>
                  </a:lnTo>
                  <a:lnTo>
                    <a:pt x="158" y="10"/>
                  </a:lnTo>
                  <a:lnTo>
                    <a:pt x="158" y="21"/>
                  </a:lnTo>
                  <a:lnTo>
                    <a:pt x="119" y="21"/>
                  </a:lnTo>
                  <a:lnTo>
                    <a:pt x="79" y="21"/>
                  </a:lnTo>
                  <a:lnTo>
                    <a:pt x="39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17" name="Freeform 325"/>
            <p:cNvSpPr>
              <a:spLocks/>
            </p:cNvSpPr>
            <p:nvPr/>
          </p:nvSpPr>
          <p:spPr bwMode="auto">
            <a:xfrm>
              <a:off x="2832" y="771"/>
              <a:ext cx="35" cy="6"/>
            </a:xfrm>
            <a:custGeom>
              <a:avLst/>
              <a:gdLst>
                <a:gd name="T0" fmla="*/ 0 w 137"/>
                <a:gd name="T1" fmla="*/ 21 h 21"/>
                <a:gd name="T2" fmla="*/ 0 w 137"/>
                <a:gd name="T3" fmla="*/ 10 h 21"/>
                <a:gd name="T4" fmla="*/ 0 w 137"/>
                <a:gd name="T5" fmla="*/ 0 h 21"/>
                <a:gd name="T6" fmla="*/ 34 w 137"/>
                <a:gd name="T7" fmla="*/ 0 h 21"/>
                <a:gd name="T8" fmla="*/ 69 w 137"/>
                <a:gd name="T9" fmla="*/ 0 h 21"/>
                <a:gd name="T10" fmla="*/ 103 w 137"/>
                <a:gd name="T11" fmla="*/ 0 h 21"/>
                <a:gd name="T12" fmla="*/ 137 w 137"/>
                <a:gd name="T13" fmla="*/ 0 h 21"/>
                <a:gd name="T14" fmla="*/ 137 w 137"/>
                <a:gd name="T15" fmla="*/ 10 h 21"/>
                <a:gd name="T16" fmla="*/ 137 w 137"/>
                <a:gd name="T17" fmla="*/ 21 h 21"/>
                <a:gd name="T18" fmla="*/ 104 w 137"/>
                <a:gd name="T19" fmla="*/ 21 h 21"/>
                <a:gd name="T20" fmla="*/ 70 w 137"/>
                <a:gd name="T21" fmla="*/ 21 h 21"/>
                <a:gd name="T22" fmla="*/ 35 w 137"/>
                <a:gd name="T23" fmla="*/ 21 h 21"/>
                <a:gd name="T24" fmla="*/ 0 w 137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9" y="0"/>
                  </a:lnTo>
                  <a:lnTo>
                    <a:pt x="103" y="0"/>
                  </a:lnTo>
                  <a:lnTo>
                    <a:pt x="137" y="0"/>
                  </a:lnTo>
                  <a:lnTo>
                    <a:pt x="137" y="10"/>
                  </a:lnTo>
                  <a:lnTo>
                    <a:pt x="137" y="21"/>
                  </a:lnTo>
                  <a:lnTo>
                    <a:pt x="104" y="21"/>
                  </a:lnTo>
                  <a:lnTo>
                    <a:pt x="70" y="21"/>
                  </a:lnTo>
                  <a:lnTo>
                    <a:pt x="35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18" name="Freeform 326"/>
            <p:cNvSpPr>
              <a:spLocks/>
            </p:cNvSpPr>
            <p:nvPr/>
          </p:nvSpPr>
          <p:spPr bwMode="auto">
            <a:xfrm>
              <a:off x="2832" y="771"/>
              <a:ext cx="35" cy="6"/>
            </a:xfrm>
            <a:custGeom>
              <a:avLst/>
              <a:gdLst>
                <a:gd name="T0" fmla="*/ 0 w 137"/>
                <a:gd name="T1" fmla="*/ 21 h 21"/>
                <a:gd name="T2" fmla="*/ 0 w 137"/>
                <a:gd name="T3" fmla="*/ 10 h 21"/>
                <a:gd name="T4" fmla="*/ 0 w 137"/>
                <a:gd name="T5" fmla="*/ 0 h 21"/>
                <a:gd name="T6" fmla="*/ 34 w 137"/>
                <a:gd name="T7" fmla="*/ 0 h 21"/>
                <a:gd name="T8" fmla="*/ 69 w 137"/>
                <a:gd name="T9" fmla="*/ 0 h 21"/>
                <a:gd name="T10" fmla="*/ 103 w 137"/>
                <a:gd name="T11" fmla="*/ 0 h 21"/>
                <a:gd name="T12" fmla="*/ 137 w 137"/>
                <a:gd name="T13" fmla="*/ 0 h 21"/>
                <a:gd name="T14" fmla="*/ 137 w 137"/>
                <a:gd name="T15" fmla="*/ 10 h 21"/>
                <a:gd name="T16" fmla="*/ 137 w 137"/>
                <a:gd name="T17" fmla="*/ 21 h 21"/>
                <a:gd name="T18" fmla="*/ 104 w 137"/>
                <a:gd name="T19" fmla="*/ 21 h 21"/>
                <a:gd name="T20" fmla="*/ 70 w 137"/>
                <a:gd name="T21" fmla="*/ 21 h 21"/>
                <a:gd name="T22" fmla="*/ 35 w 137"/>
                <a:gd name="T23" fmla="*/ 21 h 21"/>
                <a:gd name="T24" fmla="*/ 0 w 137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9" y="0"/>
                  </a:lnTo>
                  <a:lnTo>
                    <a:pt x="103" y="0"/>
                  </a:lnTo>
                  <a:lnTo>
                    <a:pt x="137" y="0"/>
                  </a:lnTo>
                  <a:lnTo>
                    <a:pt x="137" y="10"/>
                  </a:lnTo>
                  <a:lnTo>
                    <a:pt x="137" y="21"/>
                  </a:lnTo>
                  <a:lnTo>
                    <a:pt x="104" y="21"/>
                  </a:lnTo>
                  <a:lnTo>
                    <a:pt x="70" y="21"/>
                  </a:lnTo>
                  <a:lnTo>
                    <a:pt x="35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19" name="Freeform 327"/>
            <p:cNvSpPr>
              <a:spLocks/>
            </p:cNvSpPr>
            <p:nvPr/>
          </p:nvSpPr>
          <p:spPr bwMode="auto">
            <a:xfrm>
              <a:off x="3331" y="769"/>
              <a:ext cx="37" cy="5"/>
            </a:xfrm>
            <a:custGeom>
              <a:avLst/>
              <a:gdLst>
                <a:gd name="T0" fmla="*/ 0 w 147"/>
                <a:gd name="T1" fmla="*/ 22 h 22"/>
                <a:gd name="T2" fmla="*/ 0 w 147"/>
                <a:gd name="T3" fmla="*/ 12 h 22"/>
                <a:gd name="T4" fmla="*/ 0 w 147"/>
                <a:gd name="T5" fmla="*/ 0 h 22"/>
                <a:gd name="T6" fmla="*/ 36 w 147"/>
                <a:gd name="T7" fmla="*/ 0 h 22"/>
                <a:gd name="T8" fmla="*/ 73 w 147"/>
                <a:gd name="T9" fmla="*/ 0 h 22"/>
                <a:gd name="T10" fmla="*/ 110 w 147"/>
                <a:gd name="T11" fmla="*/ 0 h 22"/>
                <a:gd name="T12" fmla="*/ 147 w 147"/>
                <a:gd name="T13" fmla="*/ 0 h 22"/>
                <a:gd name="T14" fmla="*/ 147 w 147"/>
                <a:gd name="T15" fmla="*/ 12 h 22"/>
                <a:gd name="T16" fmla="*/ 147 w 147"/>
                <a:gd name="T17" fmla="*/ 22 h 22"/>
                <a:gd name="T18" fmla="*/ 110 w 147"/>
                <a:gd name="T19" fmla="*/ 22 h 22"/>
                <a:gd name="T20" fmla="*/ 73 w 147"/>
                <a:gd name="T21" fmla="*/ 22 h 22"/>
                <a:gd name="T22" fmla="*/ 36 w 147"/>
                <a:gd name="T23" fmla="*/ 22 h 22"/>
                <a:gd name="T24" fmla="*/ 0 w 147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2"/>
                  </a:lnTo>
                  <a:lnTo>
                    <a:pt x="147" y="22"/>
                  </a:lnTo>
                  <a:lnTo>
                    <a:pt x="110" y="22"/>
                  </a:lnTo>
                  <a:lnTo>
                    <a:pt x="73" y="22"/>
                  </a:lnTo>
                  <a:lnTo>
                    <a:pt x="36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20" name="Freeform 328"/>
            <p:cNvSpPr>
              <a:spLocks/>
            </p:cNvSpPr>
            <p:nvPr/>
          </p:nvSpPr>
          <p:spPr bwMode="auto">
            <a:xfrm>
              <a:off x="3331" y="769"/>
              <a:ext cx="37" cy="5"/>
            </a:xfrm>
            <a:custGeom>
              <a:avLst/>
              <a:gdLst>
                <a:gd name="T0" fmla="*/ 0 w 147"/>
                <a:gd name="T1" fmla="*/ 22 h 22"/>
                <a:gd name="T2" fmla="*/ 0 w 147"/>
                <a:gd name="T3" fmla="*/ 12 h 22"/>
                <a:gd name="T4" fmla="*/ 0 w 147"/>
                <a:gd name="T5" fmla="*/ 0 h 22"/>
                <a:gd name="T6" fmla="*/ 36 w 147"/>
                <a:gd name="T7" fmla="*/ 0 h 22"/>
                <a:gd name="T8" fmla="*/ 73 w 147"/>
                <a:gd name="T9" fmla="*/ 0 h 22"/>
                <a:gd name="T10" fmla="*/ 110 w 147"/>
                <a:gd name="T11" fmla="*/ 0 h 22"/>
                <a:gd name="T12" fmla="*/ 147 w 147"/>
                <a:gd name="T13" fmla="*/ 0 h 22"/>
                <a:gd name="T14" fmla="*/ 147 w 147"/>
                <a:gd name="T15" fmla="*/ 12 h 22"/>
                <a:gd name="T16" fmla="*/ 147 w 147"/>
                <a:gd name="T17" fmla="*/ 22 h 22"/>
                <a:gd name="T18" fmla="*/ 110 w 147"/>
                <a:gd name="T19" fmla="*/ 22 h 22"/>
                <a:gd name="T20" fmla="*/ 73 w 147"/>
                <a:gd name="T21" fmla="*/ 22 h 22"/>
                <a:gd name="T22" fmla="*/ 36 w 147"/>
                <a:gd name="T23" fmla="*/ 22 h 22"/>
                <a:gd name="T24" fmla="*/ 0 w 147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2">
                  <a:moveTo>
                    <a:pt x="0" y="2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2"/>
                  </a:lnTo>
                  <a:lnTo>
                    <a:pt x="147" y="22"/>
                  </a:lnTo>
                  <a:lnTo>
                    <a:pt x="110" y="22"/>
                  </a:lnTo>
                  <a:lnTo>
                    <a:pt x="73" y="22"/>
                  </a:lnTo>
                  <a:lnTo>
                    <a:pt x="36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21" name="Freeform 329"/>
            <p:cNvSpPr>
              <a:spLocks/>
            </p:cNvSpPr>
            <p:nvPr/>
          </p:nvSpPr>
          <p:spPr bwMode="auto">
            <a:xfrm>
              <a:off x="2100" y="764"/>
              <a:ext cx="36" cy="5"/>
            </a:xfrm>
            <a:custGeom>
              <a:avLst/>
              <a:gdLst>
                <a:gd name="T0" fmla="*/ 0 w 147"/>
                <a:gd name="T1" fmla="*/ 20 h 20"/>
                <a:gd name="T2" fmla="*/ 0 w 147"/>
                <a:gd name="T3" fmla="*/ 10 h 20"/>
                <a:gd name="T4" fmla="*/ 0 w 147"/>
                <a:gd name="T5" fmla="*/ 0 h 20"/>
                <a:gd name="T6" fmla="*/ 37 w 147"/>
                <a:gd name="T7" fmla="*/ 0 h 20"/>
                <a:gd name="T8" fmla="*/ 74 w 147"/>
                <a:gd name="T9" fmla="*/ 0 h 20"/>
                <a:gd name="T10" fmla="*/ 110 w 147"/>
                <a:gd name="T11" fmla="*/ 0 h 20"/>
                <a:gd name="T12" fmla="*/ 147 w 147"/>
                <a:gd name="T13" fmla="*/ 0 h 20"/>
                <a:gd name="T14" fmla="*/ 147 w 147"/>
                <a:gd name="T15" fmla="*/ 10 h 20"/>
                <a:gd name="T16" fmla="*/ 147 w 147"/>
                <a:gd name="T17" fmla="*/ 20 h 20"/>
                <a:gd name="T18" fmla="*/ 110 w 147"/>
                <a:gd name="T19" fmla="*/ 20 h 20"/>
                <a:gd name="T20" fmla="*/ 74 w 147"/>
                <a:gd name="T21" fmla="*/ 20 h 20"/>
                <a:gd name="T22" fmla="*/ 37 w 147"/>
                <a:gd name="T23" fmla="*/ 20 h 20"/>
                <a:gd name="T24" fmla="*/ 0 w 147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0"/>
                  </a:lnTo>
                  <a:lnTo>
                    <a:pt x="147" y="20"/>
                  </a:lnTo>
                  <a:lnTo>
                    <a:pt x="110" y="20"/>
                  </a:lnTo>
                  <a:lnTo>
                    <a:pt x="74" y="20"/>
                  </a:lnTo>
                  <a:lnTo>
                    <a:pt x="37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22" name="Freeform 330"/>
            <p:cNvSpPr>
              <a:spLocks/>
            </p:cNvSpPr>
            <p:nvPr/>
          </p:nvSpPr>
          <p:spPr bwMode="auto">
            <a:xfrm>
              <a:off x="2100" y="764"/>
              <a:ext cx="36" cy="5"/>
            </a:xfrm>
            <a:custGeom>
              <a:avLst/>
              <a:gdLst>
                <a:gd name="T0" fmla="*/ 0 w 147"/>
                <a:gd name="T1" fmla="*/ 20 h 20"/>
                <a:gd name="T2" fmla="*/ 0 w 147"/>
                <a:gd name="T3" fmla="*/ 10 h 20"/>
                <a:gd name="T4" fmla="*/ 0 w 147"/>
                <a:gd name="T5" fmla="*/ 0 h 20"/>
                <a:gd name="T6" fmla="*/ 37 w 147"/>
                <a:gd name="T7" fmla="*/ 0 h 20"/>
                <a:gd name="T8" fmla="*/ 74 w 147"/>
                <a:gd name="T9" fmla="*/ 0 h 20"/>
                <a:gd name="T10" fmla="*/ 110 w 147"/>
                <a:gd name="T11" fmla="*/ 0 h 20"/>
                <a:gd name="T12" fmla="*/ 147 w 147"/>
                <a:gd name="T13" fmla="*/ 0 h 20"/>
                <a:gd name="T14" fmla="*/ 147 w 147"/>
                <a:gd name="T15" fmla="*/ 10 h 20"/>
                <a:gd name="T16" fmla="*/ 147 w 147"/>
                <a:gd name="T17" fmla="*/ 20 h 20"/>
                <a:gd name="T18" fmla="*/ 110 w 147"/>
                <a:gd name="T19" fmla="*/ 20 h 20"/>
                <a:gd name="T20" fmla="*/ 74 w 147"/>
                <a:gd name="T21" fmla="*/ 20 h 20"/>
                <a:gd name="T22" fmla="*/ 37 w 147"/>
                <a:gd name="T23" fmla="*/ 20 h 20"/>
                <a:gd name="T24" fmla="*/ 0 w 147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4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0"/>
                  </a:lnTo>
                  <a:lnTo>
                    <a:pt x="147" y="20"/>
                  </a:lnTo>
                  <a:lnTo>
                    <a:pt x="110" y="20"/>
                  </a:lnTo>
                  <a:lnTo>
                    <a:pt x="74" y="20"/>
                  </a:lnTo>
                  <a:lnTo>
                    <a:pt x="37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23" name="Freeform 331"/>
            <p:cNvSpPr>
              <a:spLocks/>
            </p:cNvSpPr>
            <p:nvPr/>
          </p:nvSpPr>
          <p:spPr bwMode="auto">
            <a:xfrm>
              <a:off x="2257" y="764"/>
              <a:ext cx="34" cy="5"/>
            </a:xfrm>
            <a:custGeom>
              <a:avLst/>
              <a:gdLst>
                <a:gd name="T0" fmla="*/ 0 w 136"/>
                <a:gd name="T1" fmla="*/ 20 h 20"/>
                <a:gd name="T2" fmla="*/ 0 w 136"/>
                <a:gd name="T3" fmla="*/ 10 h 20"/>
                <a:gd name="T4" fmla="*/ 0 w 136"/>
                <a:gd name="T5" fmla="*/ 0 h 20"/>
                <a:gd name="T6" fmla="*/ 33 w 136"/>
                <a:gd name="T7" fmla="*/ 0 h 20"/>
                <a:gd name="T8" fmla="*/ 67 w 136"/>
                <a:gd name="T9" fmla="*/ 0 h 20"/>
                <a:gd name="T10" fmla="*/ 101 w 136"/>
                <a:gd name="T11" fmla="*/ 0 h 20"/>
                <a:gd name="T12" fmla="*/ 136 w 136"/>
                <a:gd name="T13" fmla="*/ 0 h 20"/>
                <a:gd name="T14" fmla="*/ 136 w 136"/>
                <a:gd name="T15" fmla="*/ 10 h 20"/>
                <a:gd name="T16" fmla="*/ 136 w 136"/>
                <a:gd name="T17" fmla="*/ 20 h 20"/>
                <a:gd name="T18" fmla="*/ 102 w 136"/>
                <a:gd name="T19" fmla="*/ 20 h 20"/>
                <a:gd name="T20" fmla="*/ 68 w 136"/>
                <a:gd name="T21" fmla="*/ 20 h 20"/>
                <a:gd name="T22" fmla="*/ 33 w 136"/>
                <a:gd name="T23" fmla="*/ 20 h 20"/>
                <a:gd name="T24" fmla="*/ 0 w 136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67" y="0"/>
                  </a:lnTo>
                  <a:lnTo>
                    <a:pt x="101" y="0"/>
                  </a:lnTo>
                  <a:lnTo>
                    <a:pt x="136" y="0"/>
                  </a:lnTo>
                  <a:lnTo>
                    <a:pt x="136" y="10"/>
                  </a:lnTo>
                  <a:lnTo>
                    <a:pt x="136" y="20"/>
                  </a:lnTo>
                  <a:lnTo>
                    <a:pt x="102" y="20"/>
                  </a:lnTo>
                  <a:lnTo>
                    <a:pt x="68" y="20"/>
                  </a:lnTo>
                  <a:lnTo>
                    <a:pt x="33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24" name="Freeform 332"/>
            <p:cNvSpPr>
              <a:spLocks/>
            </p:cNvSpPr>
            <p:nvPr/>
          </p:nvSpPr>
          <p:spPr bwMode="auto">
            <a:xfrm>
              <a:off x="2257" y="764"/>
              <a:ext cx="34" cy="5"/>
            </a:xfrm>
            <a:custGeom>
              <a:avLst/>
              <a:gdLst>
                <a:gd name="T0" fmla="*/ 0 w 136"/>
                <a:gd name="T1" fmla="*/ 20 h 20"/>
                <a:gd name="T2" fmla="*/ 0 w 136"/>
                <a:gd name="T3" fmla="*/ 10 h 20"/>
                <a:gd name="T4" fmla="*/ 0 w 136"/>
                <a:gd name="T5" fmla="*/ 0 h 20"/>
                <a:gd name="T6" fmla="*/ 33 w 136"/>
                <a:gd name="T7" fmla="*/ 0 h 20"/>
                <a:gd name="T8" fmla="*/ 67 w 136"/>
                <a:gd name="T9" fmla="*/ 0 h 20"/>
                <a:gd name="T10" fmla="*/ 101 w 136"/>
                <a:gd name="T11" fmla="*/ 0 h 20"/>
                <a:gd name="T12" fmla="*/ 136 w 136"/>
                <a:gd name="T13" fmla="*/ 0 h 20"/>
                <a:gd name="T14" fmla="*/ 136 w 136"/>
                <a:gd name="T15" fmla="*/ 10 h 20"/>
                <a:gd name="T16" fmla="*/ 136 w 136"/>
                <a:gd name="T17" fmla="*/ 20 h 20"/>
                <a:gd name="T18" fmla="*/ 102 w 136"/>
                <a:gd name="T19" fmla="*/ 20 h 20"/>
                <a:gd name="T20" fmla="*/ 68 w 136"/>
                <a:gd name="T21" fmla="*/ 20 h 20"/>
                <a:gd name="T22" fmla="*/ 33 w 136"/>
                <a:gd name="T23" fmla="*/ 20 h 20"/>
                <a:gd name="T24" fmla="*/ 0 w 136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67" y="0"/>
                  </a:lnTo>
                  <a:lnTo>
                    <a:pt x="101" y="0"/>
                  </a:lnTo>
                  <a:lnTo>
                    <a:pt x="136" y="0"/>
                  </a:lnTo>
                  <a:lnTo>
                    <a:pt x="136" y="10"/>
                  </a:lnTo>
                  <a:lnTo>
                    <a:pt x="136" y="20"/>
                  </a:lnTo>
                  <a:lnTo>
                    <a:pt x="102" y="20"/>
                  </a:lnTo>
                  <a:lnTo>
                    <a:pt x="68" y="20"/>
                  </a:lnTo>
                  <a:lnTo>
                    <a:pt x="33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25" name="Freeform 333"/>
            <p:cNvSpPr>
              <a:spLocks/>
            </p:cNvSpPr>
            <p:nvPr/>
          </p:nvSpPr>
          <p:spPr bwMode="auto">
            <a:xfrm>
              <a:off x="3752" y="764"/>
              <a:ext cx="36" cy="5"/>
            </a:xfrm>
            <a:custGeom>
              <a:avLst/>
              <a:gdLst>
                <a:gd name="T0" fmla="*/ 0 w 147"/>
                <a:gd name="T1" fmla="*/ 20 h 20"/>
                <a:gd name="T2" fmla="*/ 0 w 147"/>
                <a:gd name="T3" fmla="*/ 10 h 20"/>
                <a:gd name="T4" fmla="*/ 0 w 147"/>
                <a:gd name="T5" fmla="*/ 0 h 20"/>
                <a:gd name="T6" fmla="*/ 37 w 147"/>
                <a:gd name="T7" fmla="*/ 0 h 20"/>
                <a:gd name="T8" fmla="*/ 73 w 147"/>
                <a:gd name="T9" fmla="*/ 0 h 20"/>
                <a:gd name="T10" fmla="*/ 110 w 147"/>
                <a:gd name="T11" fmla="*/ 0 h 20"/>
                <a:gd name="T12" fmla="*/ 147 w 147"/>
                <a:gd name="T13" fmla="*/ 0 h 20"/>
                <a:gd name="T14" fmla="*/ 147 w 147"/>
                <a:gd name="T15" fmla="*/ 10 h 20"/>
                <a:gd name="T16" fmla="*/ 147 w 147"/>
                <a:gd name="T17" fmla="*/ 20 h 20"/>
                <a:gd name="T18" fmla="*/ 110 w 147"/>
                <a:gd name="T19" fmla="*/ 20 h 20"/>
                <a:gd name="T20" fmla="*/ 73 w 147"/>
                <a:gd name="T21" fmla="*/ 20 h 20"/>
                <a:gd name="T22" fmla="*/ 37 w 147"/>
                <a:gd name="T23" fmla="*/ 20 h 20"/>
                <a:gd name="T24" fmla="*/ 0 w 147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0"/>
                  </a:lnTo>
                  <a:lnTo>
                    <a:pt x="147" y="20"/>
                  </a:lnTo>
                  <a:lnTo>
                    <a:pt x="110" y="20"/>
                  </a:lnTo>
                  <a:lnTo>
                    <a:pt x="73" y="20"/>
                  </a:lnTo>
                  <a:lnTo>
                    <a:pt x="37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26" name="Freeform 334"/>
            <p:cNvSpPr>
              <a:spLocks/>
            </p:cNvSpPr>
            <p:nvPr/>
          </p:nvSpPr>
          <p:spPr bwMode="auto">
            <a:xfrm>
              <a:off x="3752" y="764"/>
              <a:ext cx="36" cy="5"/>
            </a:xfrm>
            <a:custGeom>
              <a:avLst/>
              <a:gdLst>
                <a:gd name="T0" fmla="*/ 0 w 147"/>
                <a:gd name="T1" fmla="*/ 20 h 20"/>
                <a:gd name="T2" fmla="*/ 0 w 147"/>
                <a:gd name="T3" fmla="*/ 10 h 20"/>
                <a:gd name="T4" fmla="*/ 0 w 147"/>
                <a:gd name="T5" fmla="*/ 0 h 20"/>
                <a:gd name="T6" fmla="*/ 37 w 147"/>
                <a:gd name="T7" fmla="*/ 0 h 20"/>
                <a:gd name="T8" fmla="*/ 73 w 147"/>
                <a:gd name="T9" fmla="*/ 0 h 20"/>
                <a:gd name="T10" fmla="*/ 110 w 147"/>
                <a:gd name="T11" fmla="*/ 0 h 20"/>
                <a:gd name="T12" fmla="*/ 147 w 147"/>
                <a:gd name="T13" fmla="*/ 0 h 20"/>
                <a:gd name="T14" fmla="*/ 147 w 147"/>
                <a:gd name="T15" fmla="*/ 10 h 20"/>
                <a:gd name="T16" fmla="*/ 147 w 147"/>
                <a:gd name="T17" fmla="*/ 20 h 20"/>
                <a:gd name="T18" fmla="*/ 110 w 147"/>
                <a:gd name="T19" fmla="*/ 20 h 20"/>
                <a:gd name="T20" fmla="*/ 73 w 147"/>
                <a:gd name="T21" fmla="*/ 20 h 20"/>
                <a:gd name="T22" fmla="*/ 37 w 147"/>
                <a:gd name="T23" fmla="*/ 20 h 20"/>
                <a:gd name="T24" fmla="*/ 0 w 147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0"/>
                  </a:lnTo>
                  <a:lnTo>
                    <a:pt x="147" y="20"/>
                  </a:lnTo>
                  <a:lnTo>
                    <a:pt x="110" y="20"/>
                  </a:lnTo>
                  <a:lnTo>
                    <a:pt x="73" y="20"/>
                  </a:lnTo>
                  <a:lnTo>
                    <a:pt x="37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27" name="Freeform 335"/>
            <p:cNvSpPr>
              <a:spLocks/>
            </p:cNvSpPr>
            <p:nvPr/>
          </p:nvSpPr>
          <p:spPr bwMode="auto">
            <a:xfrm>
              <a:off x="2646" y="761"/>
              <a:ext cx="34" cy="5"/>
            </a:xfrm>
            <a:custGeom>
              <a:avLst/>
              <a:gdLst>
                <a:gd name="T0" fmla="*/ 0 w 136"/>
                <a:gd name="T1" fmla="*/ 20 h 20"/>
                <a:gd name="T2" fmla="*/ 0 w 136"/>
                <a:gd name="T3" fmla="*/ 10 h 20"/>
                <a:gd name="T4" fmla="*/ 0 w 136"/>
                <a:gd name="T5" fmla="*/ 0 h 20"/>
                <a:gd name="T6" fmla="*/ 33 w 136"/>
                <a:gd name="T7" fmla="*/ 0 h 20"/>
                <a:gd name="T8" fmla="*/ 67 w 136"/>
                <a:gd name="T9" fmla="*/ 0 h 20"/>
                <a:gd name="T10" fmla="*/ 102 w 136"/>
                <a:gd name="T11" fmla="*/ 0 h 20"/>
                <a:gd name="T12" fmla="*/ 136 w 136"/>
                <a:gd name="T13" fmla="*/ 0 h 20"/>
                <a:gd name="T14" fmla="*/ 136 w 136"/>
                <a:gd name="T15" fmla="*/ 10 h 20"/>
                <a:gd name="T16" fmla="*/ 136 w 136"/>
                <a:gd name="T17" fmla="*/ 20 h 20"/>
                <a:gd name="T18" fmla="*/ 102 w 136"/>
                <a:gd name="T19" fmla="*/ 20 h 20"/>
                <a:gd name="T20" fmla="*/ 68 w 136"/>
                <a:gd name="T21" fmla="*/ 20 h 20"/>
                <a:gd name="T22" fmla="*/ 35 w 136"/>
                <a:gd name="T23" fmla="*/ 20 h 20"/>
                <a:gd name="T24" fmla="*/ 0 w 136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67" y="0"/>
                  </a:lnTo>
                  <a:lnTo>
                    <a:pt x="102" y="0"/>
                  </a:lnTo>
                  <a:lnTo>
                    <a:pt x="136" y="0"/>
                  </a:lnTo>
                  <a:lnTo>
                    <a:pt x="136" y="10"/>
                  </a:lnTo>
                  <a:lnTo>
                    <a:pt x="136" y="20"/>
                  </a:lnTo>
                  <a:lnTo>
                    <a:pt x="102" y="20"/>
                  </a:lnTo>
                  <a:lnTo>
                    <a:pt x="68" y="20"/>
                  </a:lnTo>
                  <a:lnTo>
                    <a:pt x="35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28" name="Freeform 336"/>
            <p:cNvSpPr>
              <a:spLocks/>
            </p:cNvSpPr>
            <p:nvPr/>
          </p:nvSpPr>
          <p:spPr bwMode="auto">
            <a:xfrm>
              <a:off x="2646" y="761"/>
              <a:ext cx="34" cy="5"/>
            </a:xfrm>
            <a:custGeom>
              <a:avLst/>
              <a:gdLst>
                <a:gd name="T0" fmla="*/ 0 w 136"/>
                <a:gd name="T1" fmla="*/ 20 h 20"/>
                <a:gd name="T2" fmla="*/ 0 w 136"/>
                <a:gd name="T3" fmla="*/ 10 h 20"/>
                <a:gd name="T4" fmla="*/ 0 w 136"/>
                <a:gd name="T5" fmla="*/ 0 h 20"/>
                <a:gd name="T6" fmla="*/ 33 w 136"/>
                <a:gd name="T7" fmla="*/ 0 h 20"/>
                <a:gd name="T8" fmla="*/ 67 w 136"/>
                <a:gd name="T9" fmla="*/ 0 h 20"/>
                <a:gd name="T10" fmla="*/ 102 w 136"/>
                <a:gd name="T11" fmla="*/ 0 h 20"/>
                <a:gd name="T12" fmla="*/ 136 w 136"/>
                <a:gd name="T13" fmla="*/ 0 h 20"/>
                <a:gd name="T14" fmla="*/ 136 w 136"/>
                <a:gd name="T15" fmla="*/ 10 h 20"/>
                <a:gd name="T16" fmla="*/ 136 w 136"/>
                <a:gd name="T17" fmla="*/ 20 h 20"/>
                <a:gd name="T18" fmla="*/ 102 w 136"/>
                <a:gd name="T19" fmla="*/ 20 h 20"/>
                <a:gd name="T20" fmla="*/ 68 w 136"/>
                <a:gd name="T21" fmla="*/ 20 h 20"/>
                <a:gd name="T22" fmla="*/ 35 w 136"/>
                <a:gd name="T23" fmla="*/ 20 h 20"/>
                <a:gd name="T24" fmla="*/ 0 w 136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67" y="0"/>
                  </a:lnTo>
                  <a:lnTo>
                    <a:pt x="102" y="0"/>
                  </a:lnTo>
                  <a:lnTo>
                    <a:pt x="136" y="0"/>
                  </a:lnTo>
                  <a:lnTo>
                    <a:pt x="136" y="10"/>
                  </a:lnTo>
                  <a:lnTo>
                    <a:pt x="136" y="20"/>
                  </a:lnTo>
                  <a:lnTo>
                    <a:pt x="102" y="20"/>
                  </a:lnTo>
                  <a:lnTo>
                    <a:pt x="68" y="20"/>
                  </a:lnTo>
                  <a:lnTo>
                    <a:pt x="35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29" name="Freeform 337"/>
            <p:cNvSpPr>
              <a:spLocks/>
            </p:cNvSpPr>
            <p:nvPr/>
          </p:nvSpPr>
          <p:spPr bwMode="auto">
            <a:xfrm>
              <a:off x="4103" y="725"/>
              <a:ext cx="46" cy="29"/>
            </a:xfrm>
            <a:custGeom>
              <a:avLst/>
              <a:gdLst>
                <a:gd name="T0" fmla="*/ 151 w 183"/>
                <a:gd name="T1" fmla="*/ 115 h 115"/>
                <a:gd name="T2" fmla="*/ 151 w 183"/>
                <a:gd name="T3" fmla="*/ 96 h 115"/>
                <a:gd name="T4" fmla="*/ 151 w 183"/>
                <a:gd name="T5" fmla="*/ 78 h 115"/>
                <a:gd name="T6" fmla="*/ 151 w 183"/>
                <a:gd name="T7" fmla="*/ 60 h 115"/>
                <a:gd name="T8" fmla="*/ 151 w 183"/>
                <a:gd name="T9" fmla="*/ 42 h 115"/>
                <a:gd name="T10" fmla="*/ 132 w 183"/>
                <a:gd name="T11" fmla="*/ 46 h 115"/>
                <a:gd name="T12" fmla="*/ 115 w 183"/>
                <a:gd name="T13" fmla="*/ 52 h 115"/>
                <a:gd name="T14" fmla="*/ 102 w 183"/>
                <a:gd name="T15" fmla="*/ 59 h 115"/>
                <a:gd name="T16" fmla="*/ 88 w 183"/>
                <a:gd name="T17" fmla="*/ 64 h 115"/>
                <a:gd name="T18" fmla="*/ 75 w 183"/>
                <a:gd name="T19" fmla="*/ 70 h 115"/>
                <a:gd name="T20" fmla="*/ 60 w 183"/>
                <a:gd name="T21" fmla="*/ 74 h 115"/>
                <a:gd name="T22" fmla="*/ 44 w 183"/>
                <a:gd name="T23" fmla="*/ 77 h 115"/>
                <a:gd name="T24" fmla="*/ 25 w 183"/>
                <a:gd name="T25" fmla="*/ 78 h 115"/>
                <a:gd name="T26" fmla="*/ 14 w 183"/>
                <a:gd name="T27" fmla="*/ 66 h 115"/>
                <a:gd name="T28" fmla="*/ 7 w 183"/>
                <a:gd name="T29" fmla="*/ 56 h 115"/>
                <a:gd name="T30" fmla="*/ 3 w 183"/>
                <a:gd name="T31" fmla="*/ 49 h 115"/>
                <a:gd name="T32" fmla="*/ 0 w 183"/>
                <a:gd name="T33" fmla="*/ 40 h 115"/>
                <a:gd name="T34" fmla="*/ 2 w 183"/>
                <a:gd name="T35" fmla="*/ 23 h 115"/>
                <a:gd name="T36" fmla="*/ 4 w 183"/>
                <a:gd name="T37" fmla="*/ 0 h 115"/>
                <a:gd name="T38" fmla="*/ 20 w 183"/>
                <a:gd name="T39" fmla="*/ 7 h 115"/>
                <a:gd name="T40" fmla="*/ 36 w 183"/>
                <a:gd name="T41" fmla="*/ 15 h 115"/>
                <a:gd name="T42" fmla="*/ 25 w 183"/>
                <a:gd name="T43" fmla="*/ 17 h 115"/>
                <a:gd name="T44" fmla="*/ 15 w 183"/>
                <a:gd name="T45" fmla="*/ 20 h 115"/>
                <a:gd name="T46" fmla="*/ 17 w 183"/>
                <a:gd name="T47" fmla="*/ 32 h 115"/>
                <a:gd name="T48" fmla="*/ 22 w 183"/>
                <a:gd name="T49" fmla="*/ 43 h 115"/>
                <a:gd name="T50" fmla="*/ 38 w 183"/>
                <a:gd name="T51" fmla="*/ 43 h 115"/>
                <a:gd name="T52" fmla="*/ 54 w 183"/>
                <a:gd name="T53" fmla="*/ 44 h 115"/>
                <a:gd name="T54" fmla="*/ 71 w 183"/>
                <a:gd name="T55" fmla="*/ 45 h 115"/>
                <a:gd name="T56" fmla="*/ 88 w 183"/>
                <a:gd name="T57" fmla="*/ 46 h 115"/>
                <a:gd name="T58" fmla="*/ 105 w 183"/>
                <a:gd name="T59" fmla="*/ 31 h 115"/>
                <a:gd name="T60" fmla="*/ 122 w 183"/>
                <a:gd name="T61" fmla="*/ 16 h 115"/>
                <a:gd name="T62" fmla="*/ 130 w 183"/>
                <a:gd name="T63" fmla="*/ 11 h 115"/>
                <a:gd name="T64" fmla="*/ 140 w 183"/>
                <a:gd name="T65" fmla="*/ 8 h 115"/>
                <a:gd name="T66" fmla="*/ 144 w 183"/>
                <a:gd name="T67" fmla="*/ 7 h 115"/>
                <a:gd name="T68" fmla="*/ 150 w 183"/>
                <a:gd name="T69" fmla="*/ 6 h 115"/>
                <a:gd name="T70" fmla="*/ 157 w 183"/>
                <a:gd name="T71" fmla="*/ 6 h 115"/>
                <a:gd name="T72" fmla="*/ 163 w 183"/>
                <a:gd name="T73" fmla="*/ 7 h 115"/>
                <a:gd name="T74" fmla="*/ 168 w 183"/>
                <a:gd name="T75" fmla="*/ 33 h 115"/>
                <a:gd name="T76" fmla="*/ 172 w 183"/>
                <a:gd name="T77" fmla="*/ 60 h 115"/>
                <a:gd name="T78" fmla="*/ 178 w 183"/>
                <a:gd name="T79" fmla="*/ 88 h 115"/>
                <a:gd name="T80" fmla="*/ 183 w 183"/>
                <a:gd name="T81" fmla="*/ 115 h 115"/>
                <a:gd name="T82" fmla="*/ 167 w 183"/>
                <a:gd name="T83" fmla="*/ 115 h 115"/>
                <a:gd name="T84" fmla="*/ 151 w 183"/>
                <a:gd name="T8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" h="115">
                  <a:moveTo>
                    <a:pt x="151" y="115"/>
                  </a:moveTo>
                  <a:lnTo>
                    <a:pt x="151" y="96"/>
                  </a:lnTo>
                  <a:lnTo>
                    <a:pt x="151" y="78"/>
                  </a:lnTo>
                  <a:lnTo>
                    <a:pt x="151" y="60"/>
                  </a:lnTo>
                  <a:lnTo>
                    <a:pt x="151" y="42"/>
                  </a:lnTo>
                  <a:lnTo>
                    <a:pt x="132" y="46"/>
                  </a:lnTo>
                  <a:lnTo>
                    <a:pt x="115" y="52"/>
                  </a:lnTo>
                  <a:lnTo>
                    <a:pt x="102" y="59"/>
                  </a:lnTo>
                  <a:lnTo>
                    <a:pt x="88" y="64"/>
                  </a:lnTo>
                  <a:lnTo>
                    <a:pt x="75" y="70"/>
                  </a:lnTo>
                  <a:lnTo>
                    <a:pt x="60" y="74"/>
                  </a:lnTo>
                  <a:lnTo>
                    <a:pt x="44" y="77"/>
                  </a:lnTo>
                  <a:lnTo>
                    <a:pt x="25" y="78"/>
                  </a:lnTo>
                  <a:lnTo>
                    <a:pt x="14" y="66"/>
                  </a:lnTo>
                  <a:lnTo>
                    <a:pt x="7" y="56"/>
                  </a:lnTo>
                  <a:lnTo>
                    <a:pt x="3" y="49"/>
                  </a:lnTo>
                  <a:lnTo>
                    <a:pt x="0" y="40"/>
                  </a:lnTo>
                  <a:lnTo>
                    <a:pt x="2" y="23"/>
                  </a:lnTo>
                  <a:lnTo>
                    <a:pt x="4" y="0"/>
                  </a:lnTo>
                  <a:lnTo>
                    <a:pt x="20" y="7"/>
                  </a:lnTo>
                  <a:lnTo>
                    <a:pt x="36" y="15"/>
                  </a:lnTo>
                  <a:lnTo>
                    <a:pt x="25" y="17"/>
                  </a:lnTo>
                  <a:lnTo>
                    <a:pt x="15" y="20"/>
                  </a:lnTo>
                  <a:lnTo>
                    <a:pt x="17" y="32"/>
                  </a:lnTo>
                  <a:lnTo>
                    <a:pt x="22" y="43"/>
                  </a:lnTo>
                  <a:lnTo>
                    <a:pt x="38" y="43"/>
                  </a:lnTo>
                  <a:lnTo>
                    <a:pt x="54" y="44"/>
                  </a:lnTo>
                  <a:lnTo>
                    <a:pt x="71" y="45"/>
                  </a:lnTo>
                  <a:lnTo>
                    <a:pt x="88" y="46"/>
                  </a:lnTo>
                  <a:lnTo>
                    <a:pt x="105" y="31"/>
                  </a:lnTo>
                  <a:lnTo>
                    <a:pt x="122" y="16"/>
                  </a:lnTo>
                  <a:lnTo>
                    <a:pt x="130" y="11"/>
                  </a:lnTo>
                  <a:lnTo>
                    <a:pt x="140" y="8"/>
                  </a:lnTo>
                  <a:lnTo>
                    <a:pt x="144" y="7"/>
                  </a:lnTo>
                  <a:lnTo>
                    <a:pt x="150" y="6"/>
                  </a:lnTo>
                  <a:lnTo>
                    <a:pt x="157" y="6"/>
                  </a:lnTo>
                  <a:lnTo>
                    <a:pt x="163" y="7"/>
                  </a:lnTo>
                  <a:lnTo>
                    <a:pt x="168" y="33"/>
                  </a:lnTo>
                  <a:lnTo>
                    <a:pt x="172" y="60"/>
                  </a:lnTo>
                  <a:lnTo>
                    <a:pt x="178" y="88"/>
                  </a:lnTo>
                  <a:lnTo>
                    <a:pt x="183" y="115"/>
                  </a:lnTo>
                  <a:lnTo>
                    <a:pt x="167" y="115"/>
                  </a:lnTo>
                  <a:lnTo>
                    <a:pt x="151" y="115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30" name="Freeform 338"/>
            <p:cNvSpPr>
              <a:spLocks/>
            </p:cNvSpPr>
            <p:nvPr/>
          </p:nvSpPr>
          <p:spPr bwMode="auto">
            <a:xfrm>
              <a:off x="3171" y="758"/>
              <a:ext cx="32" cy="6"/>
            </a:xfrm>
            <a:custGeom>
              <a:avLst/>
              <a:gdLst>
                <a:gd name="T0" fmla="*/ 0 w 126"/>
                <a:gd name="T1" fmla="*/ 21 h 21"/>
                <a:gd name="T2" fmla="*/ 0 w 126"/>
                <a:gd name="T3" fmla="*/ 10 h 21"/>
                <a:gd name="T4" fmla="*/ 0 w 126"/>
                <a:gd name="T5" fmla="*/ 0 h 21"/>
                <a:gd name="T6" fmla="*/ 31 w 126"/>
                <a:gd name="T7" fmla="*/ 0 h 21"/>
                <a:gd name="T8" fmla="*/ 63 w 126"/>
                <a:gd name="T9" fmla="*/ 0 h 21"/>
                <a:gd name="T10" fmla="*/ 94 w 126"/>
                <a:gd name="T11" fmla="*/ 0 h 21"/>
                <a:gd name="T12" fmla="*/ 126 w 126"/>
                <a:gd name="T13" fmla="*/ 0 h 21"/>
                <a:gd name="T14" fmla="*/ 126 w 126"/>
                <a:gd name="T15" fmla="*/ 10 h 21"/>
                <a:gd name="T16" fmla="*/ 126 w 126"/>
                <a:gd name="T17" fmla="*/ 21 h 21"/>
                <a:gd name="T18" fmla="*/ 94 w 126"/>
                <a:gd name="T19" fmla="*/ 21 h 21"/>
                <a:gd name="T20" fmla="*/ 63 w 126"/>
                <a:gd name="T21" fmla="*/ 21 h 21"/>
                <a:gd name="T22" fmla="*/ 31 w 126"/>
                <a:gd name="T23" fmla="*/ 21 h 21"/>
                <a:gd name="T24" fmla="*/ 0 w 126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63" y="0"/>
                  </a:lnTo>
                  <a:lnTo>
                    <a:pt x="94" y="0"/>
                  </a:lnTo>
                  <a:lnTo>
                    <a:pt x="126" y="0"/>
                  </a:lnTo>
                  <a:lnTo>
                    <a:pt x="126" y="10"/>
                  </a:lnTo>
                  <a:lnTo>
                    <a:pt x="126" y="21"/>
                  </a:lnTo>
                  <a:lnTo>
                    <a:pt x="94" y="21"/>
                  </a:lnTo>
                  <a:lnTo>
                    <a:pt x="63" y="21"/>
                  </a:lnTo>
                  <a:lnTo>
                    <a:pt x="31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31" name="Freeform 339"/>
            <p:cNvSpPr>
              <a:spLocks/>
            </p:cNvSpPr>
            <p:nvPr/>
          </p:nvSpPr>
          <p:spPr bwMode="auto">
            <a:xfrm>
              <a:off x="3171" y="758"/>
              <a:ext cx="32" cy="6"/>
            </a:xfrm>
            <a:custGeom>
              <a:avLst/>
              <a:gdLst>
                <a:gd name="T0" fmla="*/ 0 w 126"/>
                <a:gd name="T1" fmla="*/ 21 h 21"/>
                <a:gd name="T2" fmla="*/ 0 w 126"/>
                <a:gd name="T3" fmla="*/ 10 h 21"/>
                <a:gd name="T4" fmla="*/ 0 w 126"/>
                <a:gd name="T5" fmla="*/ 0 h 21"/>
                <a:gd name="T6" fmla="*/ 31 w 126"/>
                <a:gd name="T7" fmla="*/ 0 h 21"/>
                <a:gd name="T8" fmla="*/ 63 w 126"/>
                <a:gd name="T9" fmla="*/ 0 h 21"/>
                <a:gd name="T10" fmla="*/ 94 w 126"/>
                <a:gd name="T11" fmla="*/ 0 h 21"/>
                <a:gd name="T12" fmla="*/ 126 w 126"/>
                <a:gd name="T13" fmla="*/ 0 h 21"/>
                <a:gd name="T14" fmla="*/ 126 w 126"/>
                <a:gd name="T15" fmla="*/ 10 h 21"/>
                <a:gd name="T16" fmla="*/ 126 w 126"/>
                <a:gd name="T17" fmla="*/ 21 h 21"/>
                <a:gd name="T18" fmla="*/ 94 w 126"/>
                <a:gd name="T19" fmla="*/ 21 h 21"/>
                <a:gd name="T20" fmla="*/ 63 w 126"/>
                <a:gd name="T21" fmla="*/ 21 h 21"/>
                <a:gd name="T22" fmla="*/ 31 w 126"/>
                <a:gd name="T23" fmla="*/ 21 h 21"/>
                <a:gd name="T24" fmla="*/ 0 w 126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63" y="0"/>
                  </a:lnTo>
                  <a:lnTo>
                    <a:pt x="94" y="0"/>
                  </a:lnTo>
                  <a:lnTo>
                    <a:pt x="126" y="0"/>
                  </a:lnTo>
                  <a:lnTo>
                    <a:pt x="126" y="10"/>
                  </a:lnTo>
                  <a:lnTo>
                    <a:pt x="126" y="21"/>
                  </a:lnTo>
                  <a:lnTo>
                    <a:pt x="94" y="21"/>
                  </a:lnTo>
                  <a:lnTo>
                    <a:pt x="63" y="21"/>
                  </a:lnTo>
                  <a:lnTo>
                    <a:pt x="31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32" name="Freeform 340"/>
            <p:cNvSpPr>
              <a:spLocks/>
            </p:cNvSpPr>
            <p:nvPr/>
          </p:nvSpPr>
          <p:spPr bwMode="auto">
            <a:xfrm>
              <a:off x="2832" y="756"/>
              <a:ext cx="32" cy="5"/>
            </a:xfrm>
            <a:custGeom>
              <a:avLst/>
              <a:gdLst>
                <a:gd name="T0" fmla="*/ 0 w 126"/>
                <a:gd name="T1" fmla="*/ 21 h 21"/>
                <a:gd name="T2" fmla="*/ 0 w 126"/>
                <a:gd name="T3" fmla="*/ 10 h 21"/>
                <a:gd name="T4" fmla="*/ 0 w 126"/>
                <a:gd name="T5" fmla="*/ 0 h 21"/>
                <a:gd name="T6" fmla="*/ 32 w 126"/>
                <a:gd name="T7" fmla="*/ 0 h 21"/>
                <a:gd name="T8" fmla="*/ 63 w 126"/>
                <a:gd name="T9" fmla="*/ 0 h 21"/>
                <a:gd name="T10" fmla="*/ 95 w 126"/>
                <a:gd name="T11" fmla="*/ 0 h 21"/>
                <a:gd name="T12" fmla="*/ 126 w 126"/>
                <a:gd name="T13" fmla="*/ 0 h 21"/>
                <a:gd name="T14" fmla="*/ 126 w 126"/>
                <a:gd name="T15" fmla="*/ 10 h 21"/>
                <a:gd name="T16" fmla="*/ 126 w 126"/>
                <a:gd name="T17" fmla="*/ 21 h 21"/>
                <a:gd name="T18" fmla="*/ 95 w 126"/>
                <a:gd name="T19" fmla="*/ 21 h 21"/>
                <a:gd name="T20" fmla="*/ 63 w 126"/>
                <a:gd name="T21" fmla="*/ 21 h 21"/>
                <a:gd name="T22" fmla="*/ 32 w 126"/>
                <a:gd name="T23" fmla="*/ 21 h 21"/>
                <a:gd name="T24" fmla="*/ 0 w 126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3" y="0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26" y="10"/>
                  </a:lnTo>
                  <a:lnTo>
                    <a:pt x="126" y="21"/>
                  </a:lnTo>
                  <a:lnTo>
                    <a:pt x="95" y="21"/>
                  </a:lnTo>
                  <a:lnTo>
                    <a:pt x="63" y="21"/>
                  </a:lnTo>
                  <a:lnTo>
                    <a:pt x="3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33" name="Freeform 341"/>
            <p:cNvSpPr>
              <a:spLocks/>
            </p:cNvSpPr>
            <p:nvPr/>
          </p:nvSpPr>
          <p:spPr bwMode="auto">
            <a:xfrm>
              <a:off x="2832" y="756"/>
              <a:ext cx="32" cy="5"/>
            </a:xfrm>
            <a:custGeom>
              <a:avLst/>
              <a:gdLst>
                <a:gd name="T0" fmla="*/ 0 w 126"/>
                <a:gd name="T1" fmla="*/ 21 h 21"/>
                <a:gd name="T2" fmla="*/ 0 w 126"/>
                <a:gd name="T3" fmla="*/ 10 h 21"/>
                <a:gd name="T4" fmla="*/ 0 w 126"/>
                <a:gd name="T5" fmla="*/ 0 h 21"/>
                <a:gd name="T6" fmla="*/ 32 w 126"/>
                <a:gd name="T7" fmla="*/ 0 h 21"/>
                <a:gd name="T8" fmla="*/ 63 w 126"/>
                <a:gd name="T9" fmla="*/ 0 h 21"/>
                <a:gd name="T10" fmla="*/ 95 w 126"/>
                <a:gd name="T11" fmla="*/ 0 h 21"/>
                <a:gd name="T12" fmla="*/ 126 w 126"/>
                <a:gd name="T13" fmla="*/ 0 h 21"/>
                <a:gd name="T14" fmla="*/ 126 w 126"/>
                <a:gd name="T15" fmla="*/ 10 h 21"/>
                <a:gd name="T16" fmla="*/ 126 w 126"/>
                <a:gd name="T17" fmla="*/ 21 h 21"/>
                <a:gd name="T18" fmla="*/ 95 w 126"/>
                <a:gd name="T19" fmla="*/ 21 h 21"/>
                <a:gd name="T20" fmla="*/ 63 w 126"/>
                <a:gd name="T21" fmla="*/ 21 h 21"/>
                <a:gd name="T22" fmla="*/ 32 w 126"/>
                <a:gd name="T23" fmla="*/ 21 h 21"/>
                <a:gd name="T24" fmla="*/ 0 w 126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3" y="0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26" y="10"/>
                  </a:lnTo>
                  <a:lnTo>
                    <a:pt x="126" y="21"/>
                  </a:lnTo>
                  <a:lnTo>
                    <a:pt x="95" y="21"/>
                  </a:lnTo>
                  <a:lnTo>
                    <a:pt x="63" y="21"/>
                  </a:lnTo>
                  <a:lnTo>
                    <a:pt x="32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34" name="Freeform 342"/>
            <p:cNvSpPr>
              <a:spLocks/>
            </p:cNvSpPr>
            <p:nvPr/>
          </p:nvSpPr>
          <p:spPr bwMode="auto">
            <a:xfrm>
              <a:off x="3337" y="756"/>
              <a:ext cx="26" cy="5"/>
            </a:xfrm>
            <a:custGeom>
              <a:avLst/>
              <a:gdLst>
                <a:gd name="T0" fmla="*/ 0 w 106"/>
                <a:gd name="T1" fmla="*/ 21 h 21"/>
                <a:gd name="T2" fmla="*/ 0 w 106"/>
                <a:gd name="T3" fmla="*/ 10 h 21"/>
                <a:gd name="T4" fmla="*/ 0 w 106"/>
                <a:gd name="T5" fmla="*/ 0 h 21"/>
                <a:gd name="T6" fmla="*/ 27 w 106"/>
                <a:gd name="T7" fmla="*/ 0 h 21"/>
                <a:gd name="T8" fmla="*/ 53 w 106"/>
                <a:gd name="T9" fmla="*/ 0 h 21"/>
                <a:gd name="T10" fmla="*/ 80 w 106"/>
                <a:gd name="T11" fmla="*/ 0 h 21"/>
                <a:gd name="T12" fmla="*/ 106 w 106"/>
                <a:gd name="T13" fmla="*/ 0 h 21"/>
                <a:gd name="T14" fmla="*/ 106 w 106"/>
                <a:gd name="T15" fmla="*/ 10 h 21"/>
                <a:gd name="T16" fmla="*/ 106 w 106"/>
                <a:gd name="T17" fmla="*/ 21 h 21"/>
                <a:gd name="T18" fmla="*/ 80 w 106"/>
                <a:gd name="T19" fmla="*/ 21 h 21"/>
                <a:gd name="T20" fmla="*/ 53 w 106"/>
                <a:gd name="T21" fmla="*/ 21 h 21"/>
                <a:gd name="T22" fmla="*/ 27 w 106"/>
                <a:gd name="T23" fmla="*/ 21 h 21"/>
                <a:gd name="T24" fmla="*/ 0 w 106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53" y="0"/>
                  </a:lnTo>
                  <a:lnTo>
                    <a:pt x="80" y="0"/>
                  </a:lnTo>
                  <a:lnTo>
                    <a:pt x="106" y="0"/>
                  </a:lnTo>
                  <a:lnTo>
                    <a:pt x="106" y="10"/>
                  </a:lnTo>
                  <a:lnTo>
                    <a:pt x="106" y="21"/>
                  </a:lnTo>
                  <a:lnTo>
                    <a:pt x="80" y="21"/>
                  </a:lnTo>
                  <a:lnTo>
                    <a:pt x="53" y="21"/>
                  </a:lnTo>
                  <a:lnTo>
                    <a:pt x="27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35" name="Freeform 343"/>
            <p:cNvSpPr>
              <a:spLocks/>
            </p:cNvSpPr>
            <p:nvPr/>
          </p:nvSpPr>
          <p:spPr bwMode="auto">
            <a:xfrm>
              <a:off x="3337" y="756"/>
              <a:ext cx="26" cy="5"/>
            </a:xfrm>
            <a:custGeom>
              <a:avLst/>
              <a:gdLst>
                <a:gd name="T0" fmla="*/ 0 w 106"/>
                <a:gd name="T1" fmla="*/ 21 h 21"/>
                <a:gd name="T2" fmla="*/ 0 w 106"/>
                <a:gd name="T3" fmla="*/ 10 h 21"/>
                <a:gd name="T4" fmla="*/ 0 w 106"/>
                <a:gd name="T5" fmla="*/ 0 h 21"/>
                <a:gd name="T6" fmla="*/ 27 w 106"/>
                <a:gd name="T7" fmla="*/ 0 h 21"/>
                <a:gd name="T8" fmla="*/ 53 w 106"/>
                <a:gd name="T9" fmla="*/ 0 h 21"/>
                <a:gd name="T10" fmla="*/ 80 w 106"/>
                <a:gd name="T11" fmla="*/ 0 h 21"/>
                <a:gd name="T12" fmla="*/ 106 w 106"/>
                <a:gd name="T13" fmla="*/ 0 h 21"/>
                <a:gd name="T14" fmla="*/ 106 w 106"/>
                <a:gd name="T15" fmla="*/ 10 h 21"/>
                <a:gd name="T16" fmla="*/ 106 w 106"/>
                <a:gd name="T17" fmla="*/ 21 h 21"/>
                <a:gd name="T18" fmla="*/ 80 w 106"/>
                <a:gd name="T19" fmla="*/ 21 h 21"/>
                <a:gd name="T20" fmla="*/ 53 w 106"/>
                <a:gd name="T21" fmla="*/ 21 h 21"/>
                <a:gd name="T22" fmla="*/ 27 w 106"/>
                <a:gd name="T23" fmla="*/ 21 h 21"/>
                <a:gd name="T24" fmla="*/ 0 w 106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21">
                  <a:moveTo>
                    <a:pt x="0" y="21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53" y="0"/>
                  </a:lnTo>
                  <a:lnTo>
                    <a:pt x="80" y="0"/>
                  </a:lnTo>
                  <a:lnTo>
                    <a:pt x="106" y="0"/>
                  </a:lnTo>
                  <a:lnTo>
                    <a:pt x="106" y="10"/>
                  </a:lnTo>
                  <a:lnTo>
                    <a:pt x="106" y="21"/>
                  </a:lnTo>
                  <a:lnTo>
                    <a:pt x="80" y="21"/>
                  </a:lnTo>
                  <a:lnTo>
                    <a:pt x="53" y="21"/>
                  </a:lnTo>
                  <a:lnTo>
                    <a:pt x="27" y="21"/>
                  </a:lnTo>
                  <a:lnTo>
                    <a:pt x="0" y="21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36" name="Freeform 344"/>
            <p:cNvSpPr>
              <a:spLocks/>
            </p:cNvSpPr>
            <p:nvPr/>
          </p:nvSpPr>
          <p:spPr bwMode="auto">
            <a:xfrm>
              <a:off x="2105" y="750"/>
              <a:ext cx="29" cy="6"/>
            </a:xfrm>
            <a:custGeom>
              <a:avLst/>
              <a:gdLst>
                <a:gd name="T0" fmla="*/ 0 w 115"/>
                <a:gd name="T1" fmla="*/ 22 h 22"/>
                <a:gd name="T2" fmla="*/ 0 w 115"/>
                <a:gd name="T3" fmla="*/ 18 h 22"/>
                <a:gd name="T4" fmla="*/ 2 w 115"/>
                <a:gd name="T5" fmla="*/ 16 h 22"/>
                <a:gd name="T6" fmla="*/ 6 w 115"/>
                <a:gd name="T7" fmla="*/ 14 h 22"/>
                <a:gd name="T8" fmla="*/ 15 w 115"/>
                <a:gd name="T9" fmla="*/ 12 h 22"/>
                <a:gd name="T10" fmla="*/ 48 w 115"/>
                <a:gd name="T11" fmla="*/ 7 h 22"/>
                <a:gd name="T12" fmla="*/ 115 w 115"/>
                <a:gd name="T13" fmla="*/ 0 h 22"/>
                <a:gd name="T14" fmla="*/ 115 w 115"/>
                <a:gd name="T15" fmla="*/ 12 h 22"/>
                <a:gd name="T16" fmla="*/ 115 w 115"/>
                <a:gd name="T17" fmla="*/ 22 h 22"/>
                <a:gd name="T18" fmla="*/ 85 w 115"/>
                <a:gd name="T19" fmla="*/ 22 h 22"/>
                <a:gd name="T20" fmla="*/ 57 w 115"/>
                <a:gd name="T21" fmla="*/ 22 h 22"/>
                <a:gd name="T22" fmla="*/ 28 w 115"/>
                <a:gd name="T23" fmla="*/ 22 h 22"/>
                <a:gd name="T24" fmla="*/ 0 w 115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22">
                  <a:moveTo>
                    <a:pt x="0" y="22"/>
                  </a:moveTo>
                  <a:lnTo>
                    <a:pt x="0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15" y="12"/>
                  </a:lnTo>
                  <a:lnTo>
                    <a:pt x="48" y="7"/>
                  </a:lnTo>
                  <a:lnTo>
                    <a:pt x="115" y="0"/>
                  </a:lnTo>
                  <a:lnTo>
                    <a:pt x="115" y="12"/>
                  </a:lnTo>
                  <a:lnTo>
                    <a:pt x="115" y="22"/>
                  </a:lnTo>
                  <a:lnTo>
                    <a:pt x="85" y="22"/>
                  </a:lnTo>
                  <a:lnTo>
                    <a:pt x="57" y="22"/>
                  </a:lnTo>
                  <a:lnTo>
                    <a:pt x="28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37" name="Freeform 345"/>
            <p:cNvSpPr>
              <a:spLocks/>
            </p:cNvSpPr>
            <p:nvPr/>
          </p:nvSpPr>
          <p:spPr bwMode="auto">
            <a:xfrm>
              <a:off x="2105" y="750"/>
              <a:ext cx="29" cy="6"/>
            </a:xfrm>
            <a:custGeom>
              <a:avLst/>
              <a:gdLst>
                <a:gd name="T0" fmla="*/ 0 w 115"/>
                <a:gd name="T1" fmla="*/ 22 h 22"/>
                <a:gd name="T2" fmla="*/ 0 w 115"/>
                <a:gd name="T3" fmla="*/ 18 h 22"/>
                <a:gd name="T4" fmla="*/ 2 w 115"/>
                <a:gd name="T5" fmla="*/ 16 h 22"/>
                <a:gd name="T6" fmla="*/ 6 w 115"/>
                <a:gd name="T7" fmla="*/ 14 h 22"/>
                <a:gd name="T8" fmla="*/ 15 w 115"/>
                <a:gd name="T9" fmla="*/ 12 h 22"/>
                <a:gd name="T10" fmla="*/ 48 w 115"/>
                <a:gd name="T11" fmla="*/ 7 h 22"/>
                <a:gd name="T12" fmla="*/ 115 w 115"/>
                <a:gd name="T13" fmla="*/ 0 h 22"/>
                <a:gd name="T14" fmla="*/ 115 w 115"/>
                <a:gd name="T15" fmla="*/ 12 h 22"/>
                <a:gd name="T16" fmla="*/ 115 w 115"/>
                <a:gd name="T17" fmla="*/ 22 h 22"/>
                <a:gd name="T18" fmla="*/ 85 w 115"/>
                <a:gd name="T19" fmla="*/ 22 h 22"/>
                <a:gd name="T20" fmla="*/ 57 w 115"/>
                <a:gd name="T21" fmla="*/ 22 h 22"/>
                <a:gd name="T22" fmla="*/ 28 w 115"/>
                <a:gd name="T23" fmla="*/ 22 h 22"/>
                <a:gd name="T24" fmla="*/ 0 w 115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22">
                  <a:moveTo>
                    <a:pt x="0" y="22"/>
                  </a:moveTo>
                  <a:lnTo>
                    <a:pt x="0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15" y="12"/>
                  </a:lnTo>
                  <a:lnTo>
                    <a:pt x="48" y="7"/>
                  </a:lnTo>
                  <a:lnTo>
                    <a:pt x="115" y="0"/>
                  </a:lnTo>
                  <a:lnTo>
                    <a:pt x="115" y="12"/>
                  </a:lnTo>
                  <a:lnTo>
                    <a:pt x="115" y="22"/>
                  </a:lnTo>
                  <a:lnTo>
                    <a:pt x="85" y="22"/>
                  </a:lnTo>
                  <a:lnTo>
                    <a:pt x="57" y="22"/>
                  </a:lnTo>
                  <a:lnTo>
                    <a:pt x="28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38" name="Freeform 346"/>
            <p:cNvSpPr>
              <a:spLocks/>
            </p:cNvSpPr>
            <p:nvPr/>
          </p:nvSpPr>
          <p:spPr bwMode="auto">
            <a:xfrm>
              <a:off x="2262" y="750"/>
              <a:ext cx="24" cy="6"/>
            </a:xfrm>
            <a:custGeom>
              <a:avLst/>
              <a:gdLst>
                <a:gd name="T0" fmla="*/ 0 w 94"/>
                <a:gd name="T1" fmla="*/ 22 h 22"/>
                <a:gd name="T2" fmla="*/ 2 w 94"/>
                <a:gd name="T3" fmla="*/ 17 h 22"/>
                <a:gd name="T4" fmla="*/ 6 w 94"/>
                <a:gd name="T5" fmla="*/ 14 h 22"/>
                <a:gd name="T6" fmla="*/ 9 w 94"/>
                <a:gd name="T7" fmla="*/ 12 h 22"/>
                <a:gd name="T8" fmla="*/ 13 w 94"/>
                <a:gd name="T9" fmla="*/ 9 h 22"/>
                <a:gd name="T10" fmla="*/ 25 w 94"/>
                <a:gd name="T11" fmla="*/ 6 h 22"/>
                <a:gd name="T12" fmla="*/ 38 w 94"/>
                <a:gd name="T13" fmla="*/ 4 h 22"/>
                <a:gd name="T14" fmla="*/ 67 w 94"/>
                <a:gd name="T15" fmla="*/ 1 h 22"/>
                <a:gd name="T16" fmla="*/ 94 w 94"/>
                <a:gd name="T17" fmla="*/ 0 h 22"/>
                <a:gd name="T18" fmla="*/ 94 w 94"/>
                <a:gd name="T19" fmla="*/ 12 h 22"/>
                <a:gd name="T20" fmla="*/ 94 w 94"/>
                <a:gd name="T21" fmla="*/ 22 h 22"/>
                <a:gd name="T22" fmla="*/ 71 w 94"/>
                <a:gd name="T23" fmla="*/ 22 h 22"/>
                <a:gd name="T24" fmla="*/ 47 w 94"/>
                <a:gd name="T25" fmla="*/ 22 h 22"/>
                <a:gd name="T26" fmla="*/ 24 w 94"/>
                <a:gd name="T27" fmla="*/ 22 h 22"/>
                <a:gd name="T28" fmla="*/ 0 w 94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22">
                  <a:moveTo>
                    <a:pt x="0" y="22"/>
                  </a:moveTo>
                  <a:lnTo>
                    <a:pt x="2" y="17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3" y="9"/>
                  </a:lnTo>
                  <a:lnTo>
                    <a:pt x="25" y="6"/>
                  </a:lnTo>
                  <a:lnTo>
                    <a:pt x="38" y="4"/>
                  </a:lnTo>
                  <a:lnTo>
                    <a:pt x="67" y="1"/>
                  </a:lnTo>
                  <a:lnTo>
                    <a:pt x="94" y="0"/>
                  </a:lnTo>
                  <a:lnTo>
                    <a:pt x="94" y="12"/>
                  </a:lnTo>
                  <a:lnTo>
                    <a:pt x="94" y="22"/>
                  </a:lnTo>
                  <a:lnTo>
                    <a:pt x="71" y="22"/>
                  </a:lnTo>
                  <a:lnTo>
                    <a:pt x="47" y="22"/>
                  </a:lnTo>
                  <a:lnTo>
                    <a:pt x="24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39" name="Freeform 347"/>
            <p:cNvSpPr>
              <a:spLocks/>
            </p:cNvSpPr>
            <p:nvPr/>
          </p:nvSpPr>
          <p:spPr bwMode="auto">
            <a:xfrm>
              <a:off x="2262" y="750"/>
              <a:ext cx="24" cy="6"/>
            </a:xfrm>
            <a:custGeom>
              <a:avLst/>
              <a:gdLst>
                <a:gd name="T0" fmla="*/ 0 w 94"/>
                <a:gd name="T1" fmla="*/ 22 h 22"/>
                <a:gd name="T2" fmla="*/ 2 w 94"/>
                <a:gd name="T3" fmla="*/ 17 h 22"/>
                <a:gd name="T4" fmla="*/ 6 w 94"/>
                <a:gd name="T5" fmla="*/ 14 h 22"/>
                <a:gd name="T6" fmla="*/ 9 w 94"/>
                <a:gd name="T7" fmla="*/ 12 h 22"/>
                <a:gd name="T8" fmla="*/ 13 w 94"/>
                <a:gd name="T9" fmla="*/ 9 h 22"/>
                <a:gd name="T10" fmla="*/ 25 w 94"/>
                <a:gd name="T11" fmla="*/ 6 h 22"/>
                <a:gd name="T12" fmla="*/ 38 w 94"/>
                <a:gd name="T13" fmla="*/ 4 h 22"/>
                <a:gd name="T14" fmla="*/ 67 w 94"/>
                <a:gd name="T15" fmla="*/ 1 h 22"/>
                <a:gd name="T16" fmla="*/ 94 w 94"/>
                <a:gd name="T17" fmla="*/ 0 h 22"/>
                <a:gd name="T18" fmla="*/ 94 w 94"/>
                <a:gd name="T19" fmla="*/ 12 h 22"/>
                <a:gd name="T20" fmla="*/ 94 w 94"/>
                <a:gd name="T21" fmla="*/ 22 h 22"/>
                <a:gd name="T22" fmla="*/ 71 w 94"/>
                <a:gd name="T23" fmla="*/ 22 h 22"/>
                <a:gd name="T24" fmla="*/ 47 w 94"/>
                <a:gd name="T25" fmla="*/ 22 h 22"/>
                <a:gd name="T26" fmla="*/ 24 w 94"/>
                <a:gd name="T27" fmla="*/ 22 h 22"/>
                <a:gd name="T28" fmla="*/ 0 w 94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22">
                  <a:moveTo>
                    <a:pt x="0" y="22"/>
                  </a:moveTo>
                  <a:lnTo>
                    <a:pt x="2" y="17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3" y="9"/>
                  </a:lnTo>
                  <a:lnTo>
                    <a:pt x="25" y="6"/>
                  </a:lnTo>
                  <a:lnTo>
                    <a:pt x="38" y="4"/>
                  </a:lnTo>
                  <a:lnTo>
                    <a:pt x="67" y="1"/>
                  </a:lnTo>
                  <a:lnTo>
                    <a:pt x="94" y="0"/>
                  </a:lnTo>
                  <a:lnTo>
                    <a:pt x="94" y="12"/>
                  </a:lnTo>
                  <a:lnTo>
                    <a:pt x="94" y="22"/>
                  </a:lnTo>
                  <a:lnTo>
                    <a:pt x="71" y="22"/>
                  </a:lnTo>
                  <a:lnTo>
                    <a:pt x="47" y="22"/>
                  </a:lnTo>
                  <a:lnTo>
                    <a:pt x="24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40" name="Freeform 348"/>
            <p:cNvSpPr>
              <a:spLocks/>
            </p:cNvSpPr>
            <p:nvPr/>
          </p:nvSpPr>
          <p:spPr bwMode="auto">
            <a:xfrm>
              <a:off x="2654" y="749"/>
              <a:ext cx="20" cy="4"/>
            </a:xfrm>
            <a:custGeom>
              <a:avLst/>
              <a:gdLst>
                <a:gd name="T0" fmla="*/ 0 w 82"/>
                <a:gd name="T1" fmla="*/ 15 h 15"/>
                <a:gd name="T2" fmla="*/ 5 w 82"/>
                <a:gd name="T3" fmla="*/ 7 h 15"/>
                <a:gd name="T4" fmla="*/ 8 w 82"/>
                <a:gd name="T5" fmla="*/ 1 h 15"/>
                <a:gd name="T6" fmla="*/ 48 w 82"/>
                <a:gd name="T7" fmla="*/ 0 h 15"/>
                <a:gd name="T8" fmla="*/ 69 w 82"/>
                <a:gd name="T9" fmla="*/ 0 h 15"/>
                <a:gd name="T10" fmla="*/ 74 w 82"/>
                <a:gd name="T11" fmla="*/ 1 h 15"/>
                <a:gd name="T12" fmla="*/ 79 w 82"/>
                <a:gd name="T13" fmla="*/ 2 h 15"/>
                <a:gd name="T14" fmla="*/ 81 w 82"/>
                <a:gd name="T15" fmla="*/ 4 h 15"/>
                <a:gd name="T16" fmla="*/ 82 w 82"/>
                <a:gd name="T17" fmla="*/ 7 h 15"/>
                <a:gd name="T18" fmla="*/ 62 w 82"/>
                <a:gd name="T19" fmla="*/ 9 h 15"/>
                <a:gd name="T20" fmla="*/ 41 w 82"/>
                <a:gd name="T21" fmla="*/ 10 h 15"/>
                <a:gd name="T22" fmla="*/ 20 w 82"/>
                <a:gd name="T23" fmla="*/ 12 h 15"/>
                <a:gd name="T24" fmla="*/ 0 w 82"/>
                <a:gd name="T2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5">
                  <a:moveTo>
                    <a:pt x="0" y="15"/>
                  </a:moveTo>
                  <a:lnTo>
                    <a:pt x="5" y="7"/>
                  </a:lnTo>
                  <a:lnTo>
                    <a:pt x="8" y="1"/>
                  </a:lnTo>
                  <a:lnTo>
                    <a:pt x="48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9" y="2"/>
                  </a:lnTo>
                  <a:lnTo>
                    <a:pt x="81" y="4"/>
                  </a:lnTo>
                  <a:lnTo>
                    <a:pt x="82" y="7"/>
                  </a:lnTo>
                  <a:lnTo>
                    <a:pt x="62" y="9"/>
                  </a:lnTo>
                  <a:lnTo>
                    <a:pt x="41" y="10"/>
                  </a:lnTo>
                  <a:lnTo>
                    <a:pt x="20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41" name="Freeform 349"/>
            <p:cNvSpPr>
              <a:spLocks/>
            </p:cNvSpPr>
            <p:nvPr/>
          </p:nvSpPr>
          <p:spPr bwMode="auto">
            <a:xfrm>
              <a:off x="2654" y="749"/>
              <a:ext cx="20" cy="4"/>
            </a:xfrm>
            <a:custGeom>
              <a:avLst/>
              <a:gdLst>
                <a:gd name="T0" fmla="*/ 0 w 82"/>
                <a:gd name="T1" fmla="*/ 15 h 15"/>
                <a:gd name="T2" fmla="*/ 5 w 82"/>
                <a:gd name="T3" fmla="*/ 7 h 15"/>
                <a:gd name="T4" fmla="*/ 8 w 82"/>
                <a:gd name="T5" fmla="*/ 1 h 15"/>
                <a:gd name="T6" fmla="*/ 48 w 82"/>
                <a:gd name="T7" fmla="*/ 0 h 15"/>
                <a:gd name="T8" fmla="*/ 69 w 82"/>
                <a:gd name="T9" fmla="*/ 0 h 15"/>
                <a:gd name="T10" fmla="*/ 74 w 82"/>
                <a:gd name="T11" fmla="*/ 1 h 15"/>
                <a:gd name="T12" fmla="*/ 79 w 82"/>
                <a:gd name="T13" fmla="*/ 2 h 15"/>
                <a:gd name="T14" fmla="*/ 81 w 82"/>
                <a:gd name="T15" fmla="*/ 4 h 15"/>
                <a:gd name="T16" fmla="*/ 82 w 82"/>
                <a:gd name="T17" fmla="*/ 7 h 15"/>
                <a:gd name="T18" fmla="*/ 62 w 82"/>
                <a:gd name="T19" fmla="*/ 9 h 15"/>
                <a:gd name="T20" fmla="*/ 41 w 82"/>
                <a:gd name="T21" fmla="*/ 10 h 15"/>
                <a:gd name="T22" fmla="*/ 20 w 82"/>
                <a:gd name="T23" fmla="*/ 12 h 15"/>
                <a:gd name="T24" fmla="*/ 0 w 82"/>
                <a:gd name="T2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5">
                  <a:moveTo>
                    <a:pt x="0" y="15"/>
                  </a:moveTo>
                  <a:lnTo>
                    <a:pt x="5" y="7"/>
                  </a:lnTo>
                  <a:lnTo>
                    <a:pt x="8" y="1"/>
                  </a:lnTo>
                  <a:lnTo>
                    <a:pt x="48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9" y="2"/>
                  </a:lnTo>
                  <a:lnTo>
                    <a:pt x="81" y="4"/>
                  </a:lnTo>
                  <a:lnTo>
                    <a:pt x="82" y="7"/>
                  </a:lnTo>
                  <a:lnTo>
                    <a:pt x="62" y="9"/>
                  </a:lnTo>
                  <a:lnTo>
                    <a:pt x="41" y="10"/>
                  </a:lnTo>
                  <a:lnTo>
                    <a:pt x="20" y="12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42" name="Freeform 350"/>
            <p:cNvSpPr>
              <a:spLocks/>
            </p:cNvSpPr>
            <p:nvPr/>
          </p:nvSpPr>
          <p:spPr bwMode="auto">
            <a:xfrm>
              <a:off x="3754" y="748"/>
              <a:ext cx="37" cy="5"/>
            </a:xfrm>
            <a:custGeom>
              <a:avLst/>
              <a:gdLst>
                <a:gd name="T0" fmla="*/ 0 w 147"/>
                <a:gd name="T1" fmla="*/ 22 h 22"/>
                <a:gd name="T2" fmla="*/ 0 w 147"/>
                <a:gd name="T3" fmla="*/ 11 h 22"/>
                <a:gd name="T4" fmla="*/ 0 w 147"/>
                <a:gd name="T5" fmla="*/ 0 h 22"/>
                <a:gd name="T6" fmla="*/ 36 w 147"/>
                <a:gd name="T7" fmla="*/ 0 h 22"/>
                <a:gd name="T8" fmla="*/ 73 w 147"/>
                <a:gd name="T9" fmla="*/ 0 h 22"/>
                <a:gd name="T10" fmla="*/ 110 w 147"/>
                <a:gd name="T11" fmla="*/ 0 h 22"/>
                <a:gd name="T12" fmla="*/ 147 w 147"/>
                <a:gd name="T13" fmla="*/ 0 h 22"/>
                <a:gd name="T14" fmla="*/ 147 w 147"/>
                <a:gd name="T15" fmla="*/ 11 h 22"/>
                <a:gd name="T16" fmla="*/ 147 w 147"/>
                <a:gd name="T17" fmla="*/ 22 h 22"/>
                <a:gd name="T18" fmla="*/ 110 w 147"/>
                <a:gd name="T19" fmla="*/ 22 h 22"/>
                <a:gd name="T20" fmla="*/ 73 w 147"/>
                <a:gd name="T21" fmla="*/ 22 h 22"/>
                <a:gd name="T22" fmla="*/ 36 w 147"/>
                <a:gd name="T23" fmla="*/ 22 h 22"/>
                <a:gd name="T24" fmla="*/ 0 w 147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2">
                  <a:moveTo>
                    <a:pt x="0" y="22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1"/>
                  </a:lnTo>
                  <a:lnTo>
                    <a:pt x="147" y="22"/>
                  </a:lnTo>
                  <a:lnTo>
                    <a:pt x="110" y="22"/>
                  </a:lnTo>
                  <a:lnTo>
                    <a:pt x="73" y="22"/>
                  </a:lnTo>
                  <a:lnTo>
                    <a:pt x="36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43" name="Freeform 351"/>
            <p:cNvSpPr>
              <a:spLocks/>
            </p:cNvSpPr>
            <p:nvPr/>
          </p:nvSpPr>
          <p:spPr bwMode="auto">
            <a:xfrm>
              <a:off x="3754" y="748"/>
              <a:ext cx="37" cy="5"/>
            </a:xfrm>
            <a:custGeom>
              <a:avLst/>
              <a:gdLst>
                <a:gd name="T0" fmla="*/ 0 w 147"/>
                <a:gd name="T1" fmla="*/ 22 h 22"/>
                <a:gd name="T2" fmla="*/ 0 w 147"/>
                <a:gd name="T3" fmla="*/ 11 h 22"/>
                <a:gd name="T4" fmla="*/ 0 w 147"/>
                <a:gd name="T5" fmla="*/ 0 h 22"/>
                <a:gd name="T6" fmla="*/ 36 w 147"/>
                <a:gd name="T7" fmla="*/ 0 h 22"/>
                <a:gd name="T8" fmla="*/ 73 w 147"/>
                <a:gd name="T9" fmla="*/ 0 h 22"/>
                <a:gd name="T10" fmla="*/ 110 w 147"/>
                <a:gd name="T11" fmla="*/ 0 h 22"/>
                <a:gd name="T12" fmla="*/ 147 w 147"/>
                <a:gd name="T13" fmla="*/ 0 h 22"/>
                <a:gd name="T14" fmla="*/ 147 w 147"/>
                <a:gd name="T15" fmla="*/ 11 h 22"/>
                <a:gd name="T16" fmla="*/ 147 w 147"/>
                <a:gd name="T17" fmla="*/ 22 h 22"/>
                <a:gd name="T18" fmla="*/ 110 w 147"/>
                <a:gd name="T19" fmla="*/ 22 h 22"/>
                <a:gd name="T20" fmla="*/ 73 w 147"/>
                <a:gd name="T21" fmla="*/ 22 h 22"/>
                <a:gd name="T22" fmla="*/ 36 w 147"/>
                <a:gd name="T23" fmla="*/ 22 h 22"/>
                <a:gd name="T24" fmla="*/ 0 w 147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2">
                  <a:moveTo>
                    <a:pt x="0" y="22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147" y="11"/>
                  </a:lnTo>
                  <a:lnTo>
                    <a:pt x="147" y="22"/>
                  </a:lnTo>
                  <a:lnTo>
                    <a:pt x="110" y="22"/>
                  </a:lnTo>
                  <a:lnTo>
                    <a:pt x="73" y="22"/>
                  </a:lnTo>
                  <a:lnTo>
                    <a:pt x="36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44" name="Freeform 352"/>
            <p:cNvSpPr>
              <a:spLocks/>
            </p:cNvSpPr>
            <p:nvPr/>
          </p:nvSpPr>
          <p:spPr bwMode="auto">
            <a:xfrm>
              <a:off x="4109" y="635"/>
              <a:ext cx="40" cy="94"/>
            </a:xfrm>
            <a:custGeom>
              <a:avLst/>
              <a:gdLst>
                <a:gd name="T0" fmla="*/ 15 w 162"/>
                <a:gd name="T1" fmla="*/ 360 h 378"/>
                <a:gd name="T2" fmla="*/ 9 w 162"/>
                <a:gd name="T3" fmla="*/ 334 h 378"/>
                <a:gd name="T4" fmla="*/ 11 w 162"/>
                <a:gd name="T5" fmla="*/ 304 h 378"/>
                <a:gd name="T6" fmla="*/ 57 w 162"/>
                <a:gd name="T7" fmla="*/ 279 h 378"/>
                <a:gd name="T8" fmla="*/ 89 w 162"/>
                <a:gd name="T9" fmla="*/ 282 h 378"/>
                <a:gd name="T10" fmla="*/ 102 w 162"/>
                <a:gd name="T11" fmla="*/ 286 h 378"/>
                <a:gd name="T12" fmla="*/ 116 w 162"/>
                <a:gd name="T13" fmla="*/ 284 h 378"/>
                <a:gd name="T14" fmla="*/ 112 w 162"/>
                <a:gd name="T15" fmla="*/ 258 h 378"/>
                <a:gd name="T16" fmla="*/ 92 w 162"/>
                <a:gd name="T17" fmla="*/ 216 h 378"/>
                <a:gd name="T18" fmla="*/ 73 w 162"/>
                <a:gd name="T19" fmla="*/ 192 h 378"/>
                <a:gd name="T20" fmla="*/ 63 w 162"/>
                <a:gd name="T21" fmla="*/ 168 h 378"/>
                <a:gd name="T22" fmla="*/ 63 w 162"/>
                <a:gd name="T23" fmla="*/ 127 h 378"/>
                <a:gd name="T24" fmla="*/ 74 w 162"/>
                <a:gd name="T25" fmla="*/ 105 h 378"/>
                <a:gd name="T26" fmla="*/ 94 w 162"/>
                <a:gd name="T27" fmla="*/ 105 h 378"/>
                <a:gd name="T28" fmla="*/ 102 w 162"/>
                <a:gd name="T29" fmla="*/ 129 h 378"/>
                <a:gd name="T30" fmla="*/ 102 w 162"/>
                <a:gd name="T31" fmla="*/ 149 h 378"/>
                <a:gd name="T32" fmla="*/ 106 w 162"/>
                <a:gd name="T33" fmla="*/ 159 h 378"/>
                <a:gd name="T34" fmla="*/ 116 w 162"/>
                <a:gd name="T35" fmla="*/ 164 h 378"/>
                <a:gd name="T36" fmla="*/ 126 w 162"/>
                <a:gd name="T37" fmla="*/ 156 h 378"/>
                <a:gd name="T38" fmla="*/ 130 w 162"/>
                <a:gd name="T39" fmla="*/ 146 h 378"/>
                <a:gd name="T40" fmla="*/ 129 w 162"/>
                <a:gd name="T41" fmla="*/ 133 h 378"/>
                <a:gd name="T42" fmla="*/ 118 w 162"/>
                <a:gd name="T43" fmla="*/ 102 h 378"/>
                <a:gd name="T44" fmla="*/ 83 w 162"/>
                <a:gd name="T45" fmla="*/ 72 h 378"/>
                <a:gd name="T46" fmla="*/ 33 w 162"/>
                <a:gd name="T47" fmla="*/ 47 h 378"/>
                <a:gd name="T48" fmla="*/ 6 w 162"/>
                <a:gd name="T49" fmla="*/ 26 h 378"/>
                <a:gd name="T50" fmla="*/ 1 w 162"/>
                <a:gd name="T51" fmla="*/ 9 h 378"/>
                <a:gd name="T52" fmla="*/ 42 w 162"/>
                <a:gd name="T53" fmla="*/ 11 h 378"/>
                <a:gd name="T54" fmla="*/ 94 w 162"/>
                <a:gd name="T55" fmla="*/ 23 h 378"/>
                <a:gd name="T56" fmla="*/ 136 w 162"/>
                <a:gd name="T57" fmla="*/ 28 h 378"/>
                <a:gd name="T58" fmla="*/ 162 w 162"/>
                <a:gd name="T59" fmla="*/ 41 h 378"/>
                <a:gd name="T60" fmla="*/ 145 w 162"/>
                <a:gd name="T61" fmla="*/ 60 h 378"/>
                <a:gd name="T62" fmla="*/ 136 w 162"/>
                <a:gd name="T63" fmla="*/ 81 h 378"/>
                <a:gd name="T64" fmla="*/ 148 w 162"/>
                <a:gd name="T65" fmla="*/ 114 h 378"/>
                <a:gd name="T66" fmla="*/ 154 w 162"/>
                <a:gd name="T67" fmla="*/ 141 h 378"/>
                <a:gd name="T68" fmla="*/ 154 w 162"/>
                <a:gd name="T69" fmla="*/ 159 h 378"/>
                <a:gd name="T70" fmla="*/ 148 w 162"/>
                <a:gd name="T71" fmla="*/ 177 h 378"/>
                <a:gd name="T72" fmla="*/ 139 w 162"/>
                <a:gd name="T73" fmla="*/ 194 h 378"/>
                <a:gd name="T74" fmla="*/ 144 w 162"/>
                <a:gd name="T75" fmla="*/ 256 h 378"/>
                <a:gd name="T76" fmla="*/ 152 w 162"/>
                <a:gd name="T77" fmla="*/ 300 h 378"/>
                <a:gd name="T78" fmla="*/ 152 w 162"/>
                <a:gd name="T79" fmla="*/ 324 h 378"/>
                <a:gd name="T80" fmla="*/ 142 w 162"/>
                <a:gd name="T81" fmla="*/ 340 h 378"/>
                <a:gd name="T82" fmla="*/ 125 w 162"/>
                <a:gd name="T83" fmla="*/ 337 h 378"/>
                <a:gd name="T84" fmla="*/ 101 w 162"/>
                <a:gd name="T85" fmla="*/ 328 h 378"/>
                <a:gd name="T86" fmla="*/ 74 w 162"/>
                <a:gd name="T87" fmla="*/ 312 h 378"/>
                <a:gd name="T88" fmla="*/ 55 w 162"/>
                <a:gd name="T89" fmla="*/ 302 h 378"/>
                <a:gd name="T90" fmla="*/ 43 w 162"/>
                <a:gd name="T91" fmla="*/ 298 h 378"/>
                <a:gd name="T92" fmla="*/ 35 w 162"/>
                <a:gd name="T93" fmla="*/ 308 h 378"/>
                <a:gd name="T94" fmla="*/ 35 w 162"/>
                <a:gd name="T95" fmla="*/ 332 h 378"/>
                <a:gd name="T96" fmla="*/ 44 w 162"/>
                <a:gd name="T97" fmla="*/ 346 h 378"/>
                <a:gd name="T98" fmla="*/ 49 w 162"/>
                <a:gd name="T99" fmla="*/ 359 h 378"/>
                <a:gd name="T100" fmla="*/ 34 w 162"/>
                <a:gd name="T101" fmla="*/ 37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378">
                  <a:moveTo>
                    <a:pt x="21" y="378"/>
                  </a:moveTo>
                  <a:lnTo>
                    <a:pt x="15" y="360"/>
                  </a:lnTo>
                  <a:lnTo>
                    <a:pt x="10" y="346"/>
                  </a:lnTo>
                  <a:lnTo>
                    <a:pt x="9" y="334"/>
                  </a:lnTo>
                  <a:lnTo>
                    <a:pt x="8" y="323"/>
                  </a:lnTo>
                  <a:lnTo>
                    <a:pt x="11" y="304"/>
                  </a:lnTo>
                  <a:lnTo>
                    <a:pt x="17" y="280"/>
                  </a:lnTo>
                  <a:lnTo>
                    <a:pt x="57" y="279"/>
                  </a:lnTo>
                  <a:lnTo>
                    <a:pt x="80" y="280"/>
                  </a:lnTo>
                  <a:lnTo>
                    <a:pt x="89" y="282"/>
                  </a:lnTo>
                  <a:lnTo>
                    <a:pt x="95" y="284"/>
                  </a:lnTo>
                  <a:lnTo>
                    <a:pt x="102" y="286"/>
                  </a:lnTo>
                  <a:lnTo>
                    <a:pt x="111" y="291"/>
                  </a:lnTo>
                  <a:lnTo>
                    <a:pt x="116" y="284"/>
                  </a:lnTo>
                  <a:lnTo>
                    <a:pt x="122" y="279"/>
                  </a:lnTo>
                  <a:lnTo>
                    <a:pt x="112" y="258"/>
                  </a:lnTo>
                  <a:lnTo>
                    <a:pt x="102" y="237"/>
                  </a:lnTo>
                  <a:lnTo>
                    <a:pt x="92" y="216"/>
                  </a:lnTo>
                  <a:lnTo>
                    <a:pt x="83" y="195"/>
                  </a:lnTo>
                  <a:lnTo>
                    <a:pt x="73" y="192"/>
                  </a:lnTo>
                  <a:lnTo>
                    <a:pt x="63" y="189"/>
                  </a:lnTo>
                  <a:lnTo>
                    <a:pt x="63" y="168"/>
                  </a:lnTo>
                  <a:lnTo>
                    <a:pt x="63" y="147"/>
                  </a:lnTo>
                  <a:lnTo>
                    <a:pt x="63" y="127"/>
                  </a:lnTo>
                  <a:lnTo>
                    <a:pt x="63" y="105"/>
                  </a:lnTo>
                  <a:lnTo>
                    <a:pt x="74" y="105"/>
                  </a:lnTo>
                  <a:lnTo>
                    <a:pt x="84" y="105"/>
                  </a:lnTo>
                  <a:lnTo>
                    <a:pt x="94" y="105"/>
                  </a:lnTo>
                  <a:lnTo>
                    <a:pt x="106" y="105"/>
                  </a:lnTo>
                  <a:lnTo>
                    <a:pt x="102" y="129"/>
                  </a:lnTo>
                  <a:lnTo>
                    <a:pt x="101" y="143"/>
                  </a:lnTo>
                  <a:lnTo>
                    <a:pt x="102" y="149"/>
                  </a:lnTo>
                  <a:lnTo>
                    <a:pt x="103" y="154"/>
                  </a:lnTo>
                  <a:lnTo>
                    <a:pt x="106" y="159"/>
                  </a:lnTo>
                  <a:lnTo>
                    <a:pt x="108" y="166"/>
                  </a:lnTo>
                  <a:lnTo>
                    <a:pt x="116" y="164"/>
                  </a:lnTo>
                  <a:lnTo>
                    <a:pt x="121" y="160"/>
                  </a:lnTo>
                  <a:lnTo>
                    <a:pt x="126" y="156"/>
                  </a:lnTo>
                  <a:lnTo>
                    <a:pt x="129" y="150"/>
                  </a:lnTo>
                  <a:lnTo>
                    <a:pt x="130" y="146"/>
                  </a:lnTo>
                  <a:lnTo>
                    <a:pt x="130" y="139"/>
                  </a:lnTo>
                  <a:lnTo>
                    <a:pt x="129" y="133"/>
                  </a:lnTo>
                  <a:lnTo>
                    <a:pt x="128" y="127"/>
                  </a:lnTo>
                  <a:lnTo>
                    <a:pt x="118" y="102"/>
                  </a:lnTo>
                  <a:lnTo>
                    <a:pt x="110" y="84"/>
                  </a:lnTo>
                  <a:lnTo>
                    <a:pt x="83" y="72"/>
                  </a:lnTo>
                  <a:lnTo>
                    <a:pt x="58" y="59"/>
                  </a:lnTo>
                  <a:lnTo>
                    <a:pt x="33" y="47"/>
                  </a:lnTo>
                  <a:lnTo>
                    <a:pt x="7" y="36"/>
                  </a:lnTo>
                  <a:lnTo>
                    <a:pt x="6" y="26"/>
                  </a:lnTo>
                  <a:lnTo>
                    <a:pt x="3" y="18"/>
                  </a:lnTo>
                  <a:lnTo>
                    <a:pt x="1" y="9"/>
                  </a:lnTo>
                  <a:lnTo>
                    <a:pt x="0" y="0"/>
                  </a:lnTo>
                  <a:lnTo>
                    <a:pt x="42" y="11"/>
                  </a:lnTo>
                  <a:lnTo>
                    <a:pt x="76" y="20"/>
                  </a:lnTo>
                  <a:lnTo>
                    <a:pt x="94" y="23"/>
                  </a:lnTo>
                  <a:lnTo>
                    <a:pt x="113" y="26"/>
                  </a:lnTo>
                  <a:lnTo>
                    <a:pt x="136" y="28"/>
                  </a:lnTo>
                  <a:lnTo>
                    <a:pt x="162" y="28"/>
                  </a:lnTo>
                  <a:lnTo>
                    <a:pt x="162" y="41"/>
                  </a:lnTo>
                  <a:lnTo>
                    <a:pt x="162" y="56"/>
                  </a:lnTo>
                  <a:lnTo>
                    <a:pt x="145" y="60"/>
                  </a:lnTo>
                  <a:lnTo>
                    <a:pt x="129" y="66"/>
                  </a:lnTo>
                  <a:lnTo>
                    <a:pt x="136" y="81"/>
                  </a:lnTo>
                  <a:lnTo>
                    <a:pt x="143" y="97"/>
                  </a:lnTo>
                  <a:lnTo>
                    <a:pt x="148" y="114"/>
                  </a:lnTo>
                  <a:lnTo>
                    <a:pt x="153" y="132"/>
                  </a:lnTo>
                  <a:lnTo>
                    <a:pt x="154" y="141"/>
                  </a:lnTo>
                  <a:lnTo>
                    <a:pt x="154" y="150"/>
                  </a:lnTo>
                  <a:lnTo>
                    <a:pt x="154" y="159"/>
                  </a:lnTo>
                  <a:lnTo>
                    <a:pt x="152" y="168"/>
                  </a:lnTo>
                  <a:lnTo>
                    <a:pt x="148" y="177"/>
                  </a:lnTo>
                  <a:lnTo>
                    <a:pt x="145" y="186"/>
                  </a:lnTo>
                  <a:lnTo>
                    <a:pt x="139" y="194"/>
                  </a:lnTo>
                  <a:lnTo>
                    <a:pt x="133" y="202"/>
                  </a:lnTo>
                  <a:lnTo>
                    <a:pt x="144" y="256"/>
                  </a:lnTo>
                  <a:lnTo>
                    <a:pt x="151" y="287"/>
                  </a:lnTo>
                  <a:lnTo>
                    <a:pt x="152" y="300"/>
                  </a:lnTo>
                  <a:lnTo>
                    <a:pt x="152" y="312"/>
                  </a:lnTo>
                  <a:lnTo>
                    <a:pt x="152" y="324"/>
                  </a:lnTo>
                  <a:lnTo>
                    <a:pt x="152" y="341"/>
                  </a:lnTo>
                  <a:lnTo>
                    <a:pt x="142" y="340"/>
                  </a:lnTo>
                  <a:lnTo>
                    <a:pt x="133" y="339"/>
                  </a:lnTo>
                  <a:lnTo>
                    <a:pt x="125" y="337"/>
                  </a:lnTo>
                  <a:lnTo>
                    <a:pt x="117" y="334"/>
                  </a:lnTo>
                  <a:lnTo>
                    <a:pt x="101" y="328"/>
                  </a:lnTo>
                  <a:lnTo>
                    <a:pt x="88" y="320"/>
                  </a:lnTo>
                  <a:lnTo>
                    <a:pt x="74" y="312"/>
                  </a:lnTo>
                  <a:lnTo>
                    <a:pt x="62" y="305"/>
                  </a:lnTo>
                  <a:lnTo>
                    <a:pt x="55" y="302"/>
                  </a:lnTo>
                  <a:lnTo>
                    <a:pt x="49" y="300"/>
                  </a:lnTo>
                  <a:lnTo>
                    <a:pt x="43" y="298"/>
                  </a:lnTo>
                  <a:lnTo>
                    <a:pt x="35" y="297"/>
                  </a:lnTo>
                  <a:lnTo>
                    <a:pt x="35" y="308"/>
                  </a:lnTo>
                  <a:lnTo>
                    <a:pt x="35" y="321"/>
                  </a:lnTo>
                  <a:lnTo>
                    <a:pt x="35" y="332"/>
                  </a:lnTo>
                  <a:lnTo>
                    <a:pt x="35" y="344"/>
                  </a:lnTo>
                  <a:lnTo>
                    <a:pt x="44" y="346"/>
                  </a:lnTo>
                  <a:lnTo>
                    <a:pt x="54" y="348"/>
                  </a:lnTo>
                  <a:lnTo>
                    <a:pt x="49" y="359"/>
                  </a:lnTo>
                  <a:lnTo>
                    <a:pt x="46" y="371"/>
                  </a:lnTo>
                  <a:lnTo>
                    <a:pt x="34" y="375"/>
                  </a:lnTo>
                  <a:lnTo>
                    <a:pt x="21" y="378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45" name="Freeform 353"/>
            <p:cNvSpPr>
              <a:spLocks/>
            </p:cNvSpPr>
            <p:nvPr/>
          </p:nvSpPr>
          <p:spPr bwMode="auto">
            <a:xfrm>
              <a:off x="1725" y="2337"/>
              <a:ext cx="56" cy="178"/>
            </a:xfrm>
            <a:custGeom>
              <a:avLst/>
              <a:gdLst>
                <a:gd name="T0" fmla="*/ 118 w 225"/>
                <a:gd name="T1" fmla="*/ 711 h 712"/>
                <a:gd name="T2" fmla="*/ 129 w 225"/>
                <a:gd name="T3" fmla="*/ 708 h 712"/>
                <a:gd name="T4" fmla="*/ 140 w 225"/>
                <a:gd name="T5" fmla="*/ 701 h 712"/>
                <a:gd name="T6" fmla="*/ 151 w 225"/>
                <a:gd name="T7" fmla="*/ 691 h 712"/>
                <a:gd name="T8" fmla="*/ 166 w 225"/>
                <a:gd name="T9" fmla="*/ 668 h 712"/>
                <a:gd name="T10" fmla="*/ 184 w 225"/>
                <a:gd name="T11" fmla="*/ 630 h 712"/>
                <a:gd name="T12" fmla="*/ 200 w 225"/>
                <a:gd name="T13" fmla="*/ 582 h 712"/>
                <a:gd name="T14" fmla="*/ 212 w 225"/>
                <a:gd name="T15" fmla="*/ 526 h 712"/>
                <a:gd name="T16" fmla="*/ 220 w 225"/>
                <a:gd name="T17" fmla="*/ 462 h 712"/>
                <a:gd name="T18" fmla="*/ 224 w 225"/>
                <a:gd name="T19" fmla="*/ 392 h 712"/>
                <a:gd name="T20" fmla="*/ 224 w 225"/>
                <a:gd name="T21" fmla="*/ 319 h 712"/>
                <a:gd name="T22" fmla="*/ 220 w 225"/>
                <a:gd name="T23" fmla="*/ 251 h 712"/>
                <a:gd name="T24" fmla="*/ 212 w 225"/>
                <a:gd name="T25" fmla="*/ 187 h 712"/>
                <a:gd name="T26" fmla="*/ 200 w 225"/>
                <a:gd name="T27" fmla="*/ 129 h 712"/>
                <a:gd name="T28" fmla="*/ 184 w 225"/>
                <a:gd name="T29" fmla="*/ 81 h 712"/>
                <a:gd name="T30" fmla="*/ 166 w 225"/>
                <a:gd name="T31" fmla="*/ 43 h 712"/>
                <a:gd name="T32" fmla="*/ 151 w 225"/>
                <a:gd name="T33" fmla="*/ 22 h 712"/>
                <a:gd name="T34" fmla="*/ 140 w 225"/>
                <a:gd name="T35" fmla="*/ 11 h 712"/>
                <a:gd name="T36" fmla="*/ 129 w 225"/>
                <a:gd name="T37" fmla="*/ 4 h 712"/>
                <a:gd name="T38" fmla="*/ 118 w 225"/>
                <a:gd name="T39" fmla="*/ 0 h 712"/>
                <a:gd name="T40" fmla="*/ 106 w 225"/>
                <a:gd name="T41" fmla="*/ 0 h 712"/>
                <a:gd name="T42" fmla="*/ 95 w 225"/>
                <a:gd name="T43" fmla="*/ 4 h 712"/>
                <a:gd name="T44" fmla="*/ 84 w 225"/>
                <a:gd name="T45" fmla="*/ 11 h 712"/>
                <a:gd name="T46" fmla="*/ 74 w 225"/>
                <a:gd name="T47" fmla="*/ 22 h 712"/>
                <a:gd name="T48" fmla="*/ 58 w 225"/>
                <a:gd name="T49" fmla="*/ 43 h 712"/>
                <a:gd name="T50" fmla="*/ 40 w 225"/>
                <a:gd name="T51" fmla="*/ 81 h 712"/>
                <a:gd name="T52" fmla="*/ 25 w 225"/>
                <a:gd name="T53" fmla="*/ 129 h 712"/>
                <a:gd name="T54" fmla="*/ 13 w 225"/>
                <a:gd name="T55" fmla="*/ 187 h 712"/>
                <a:gd name="T56" fmla="*/ 4 w 225"/>
                <a:gd name="T57" fmla="*/ 251 h 712"/>
                <a:gd name="T58" fmla="*/ 0 w 225"/>
                <a:gd name="T59" fmla="*/ 319 h 712"/>
                <a:gd name="T60" fmla="*/ 0 w 225"/>
                <a:gd name="T61" fmla="*/ 392 h 712"/>
                <a:gd name="T62" fmla="*/ 4 w 225"/>
                <a:gd name="T63" fmla="*/ 462 h 712"/>
                <a:gd name="T64" fmla="*/ 13 w 225"/>
                <a:gd name="T65" fmla="*/ 526 h 712"/>
                <a:gd name="T66" fmla="*/ 25 w 225"/>
                <a:gd name="T67" fmla="*/ 582 h 712"/>
                <a:gd name="T68" fmla="*/ 40 w 225"/>
                <a:gd name="T69" fmla="*/ 630 h 712"/>
                <a:gd name="T70" fmla="*/ 58 w 225"/>
                <a:gd name="T71" fmla="*/ 668 h 712"/>
                <a:gd name="T72" fmla="*/ 74 w 225"/>
                <a:gd name="T73" fmla="*/ 691 h 712"/>
                <a:gd name="T74" fmla="*/ 84 w 225"/>
                <a:gd name="T75" fmla="*/ 701 h 712"/>
                <a:gd name="T76" fmla="*/ 95 w 225"/>
                <a:gd name="T77" fmla="*/ 708 h 712"/>
                <a:gd name="T78" fmla="*/ 106 w 225"/>
                <a:gd name="T79" fmla="*/ 71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5" h="712">
                  <a:moveTo>
                    <a:pt x="112" y="712"/>
                  </a:moveTo>
                  <a:lnTo>
                    <a:pt x="118" y="711"/>
                  </a:lnTo>
                  <a:lnTo>
                    <a:pt x="123" y="710"/>
                  </a:lnTo>
                  <a:lnTo>
                    <a:pt x="129" y="708"/>
                  </a:lnTo>
                  <a:lnTo>
                    <a:pt x="134" y="704"/>
                  </a:lnTo>
                  <a:lnTo>
                    <a:pt x="140" y="701"/>
                  </a:lnTo>
                  <a:lnTo>
                    <a:pt x="146" y="696"/>
                  </a:lnTo>
                  <a:lnTo>
                    <a:pt x="151" y="691"/>
                  </a:lnTo>
                  <a:lnTo>
                    <a:pt x="156" y="684"/>
                  </a:lnTo>
                  <a:lnTo>
                    <a:pt x="166" y="668"/>
                  </a:lnTo>
                  <a:lnTo>
                    <a:pt x="175" y="651"/>
                  </a:lnTo>
                  <a:lnTo>
                    <a:pt x="184" y="630"/>
                  </a:lnTo>
                  <a:lnTo>
                    <a:pt x="192" y="608"/>
                  </a:lnTo>
                  <a:lnTo>
                    <a:pt x="200" y="582"/>
                  </a:lnTo>
                  <a:lnTo>
                    <a:pt x="205" y="555"/>
                  </a:lnTo>
                  <a:lnTo>
                    <a:pt x="212" y="526"/>
                  </a:lnTo>
                  <a:lnTo>
                    <a:pt x="216" y="494"/>
                  </a:lnTo>
                  <a:lnTo>
                    <a:pt x="220" y="462"/>
                  </a:lnTo>
                  <a:lnTo>
                    <a:pt x="223" y="427"/>
                  </a:lnTo>
                  <a:lnTo>
                    <a:pt x="224" y="392"/>
                  </a:lnTo>
                  <a:lnTo>
                    <a:pt x="225" y="356"/>
                  </a:lnTo>
                  <a:lnTo>
                    <a:pt x="224" y="319"/>
                  </a:lnTo>
                  <a:lnTo>
                    <a:pt x="223" y="284"/>
                  </a:lnTo>
                  <a:lnTo>
                    <a:pt x="220" y="251"/>
                  </a:lnTo>
                  <a:lnTo>
                    <a:pt x="216" y="217"/>
                  </a:lnTo>
                  <a:lnTo>
                    <a:pt x="212" y="187"/>
                  </a:lnTo>
                  <a:lnTo>
                    <a:pt x="205" y="157"/>
                  </a:lnTo>
                  <a:lnTo>
                    <a:pt x="200" y="129"/>
                  </a:lnTo>
                  <a:lnTo>
                    <a:pt x="192" y="105"/>
                  </a:lnTo>
                  <a:lnTo>
                    <a:pt x="184" y="81"/>
                  </a:lnTo>
                  <a:lnTo>
                    <a:pt x="175" y="61"/>
                  </a:lnTo>
                  <a:lnTo>
                    <a:pt x="166" y="43"/>
                  </a:lnTo>
                  <a:lnTo>
                    <a:pt x="156" y="28"/>
                  </a:lnTo>
                  <a:lnTo>
                    <a:pt x="151" y="22"/>
                  </a:lnTo>
                  <a:lnTo>
                    <a:pt x="146" y="16"/>
                  </a:lnTo>
                  <a:lnTo>
                    <a:pt x="140" y="11"/>
                  </a:lnTo>
                  <a:lnTo>
                    <a:pt x="134" y="7"/>
                  </a:lnTo>
                  <a:lnTo>
                    <a:pt x="129" y="4"/>
                  </a:lnTo>
                  <a:lnTo>
                    <a:pt x="123" y="1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5" y="4"/>
                  </a:lnTo>
                  <a:lnTo>
                    <a:pt x="89" y="7"/>
                  </a:lnTo>
                  <a:lnTo>
                    <a:pt x="84" y="11"/>
                  </a:lnTo>
                  <a:lnTo>
                    <a:pt x="78" y="16"/>
                  </a:lnTo>
                  <a:lnTo>
                    <a:pt x="74" y="22"/>
                  </a:lnTo>
                  <a:lnTo>
                    <a:pt x="68" y="28"/>
                  </a:lnTo>
                  <a:lnTo>
                    <a:pt x="58" y="43"/>
                  </a:lnTo>
                  <a:lnTo>
                    <a:pt x="49" y="61"/>
                  </a:lnTo>
                  <a:lnTo>
                    <a:pt x="40" y="81"/>
                  </a:lnTo>
                  <a:lnTo>
                    <a:pt x="32" y="105"/>
                  </a:lnTo>
                  <a:lnTo>
                    <a:pt x="25" y="129"/>
                  </a:lnTo>
                  <a:lnTo>
                    <a:pt x="19" y="157"/>
                  </a:lnTo>
                  <a:lnTo>
                    <a:pt x="13" y="187"/>
                  </a:lnTo>
                  <a:lnTo>
                    <a:pt x="9" y="217"/>
                  </a:lnTo>
                  <a:lnTo>
                    <a:pt x="4" y="251"/>
                  </a:lnTo>
                  <a:lnTo>
                    <a:pt x="2" y="284"/>
                  </a:lnTo>
                  <a:lnTo>
                    <a:pt x="0" y="319"/>
                  </a:lnTo>
                  <a:lnTo>
                    <a:pt x="0" y="356"/>
                  </a:lnTo>
                  <a:lnTo>
                    <a:pt x="0" y="392"/>
                  </a:lnTo>
                  <a:lnTo>
                    <a:pt x="2" y="427"/>
                  </a:lnTo>
                  <a:lnTo>
                    <a:pt x="4" y="462"/>
                  </a:lnTo>
                  <a:lnTo>
                    <a:pt x="9" y="494"/>
                  </a:lnTo>
                  <a:lnTo>
                    <a:pt x="13" y="526"/>
                  </a:lnTo>
                  <a:lnTo>
                    <a:pt x="19" y="555"/>
                  </a:lnTo>
                  <a:lnTo>
                    <a:pt x="25" y="582"/>
                  </a:lnTo>
                  <a:lnTo>
                    <a:pt x="32" y="608"/>
                  </a:lnTo>
                  <a:lnTo>
                    <a:pt x="40" y="630"/>
                  </a:lnTo>
                  <a:lnTo>
                    <a:pt x="49" y="651"/>
                  </a:lnTo>
                  <a:lnTo>
                    <a:pt x="58" y="668"/>
                  </a:lnTo>
                  <a:lnTo>
                    <a:pt x="68" y="684"/>
                  </a:lnTo>
                  <a:lnTo>
                    <a:pt x="74" y="691"/>
                  </a:lnTo>
                  <a:lnTo>
                    <a:pt x="78" y="696"/>
                  </a:lnTo>
                  <a:lnTo>
                    <a:pt x="84" y="701"/>
                  </a:lnTo>
                  <a:lnTo>
                    <a:pt x="89" y="704"/>
                  </a:lnTo>
                  <a:lnTo>
                    <a:pt x="95" y="708"/>
                  </a:lnTo>
                  <a:lnTo>
                    <a:pt x="101" y="710"/>
                  </a:lnTo>
                  <a:lnTo>
                    <a:pt x="106" y="711"/>
                  </a:lnTo>
                  <a:lnTo>
                    <a:pt x="112" y="7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46" name="Freeform 354"/>
            <p:cNvSpPr>
              <a:spLocks/>
            </p:cNvSpPr>
            <p:nvPr/>
          </p:nvSpPr>
          <p:spPr bwMode="auto">
            <a:xfrm>
              <a:off x="1725" y="2337"/>
              <a:ext cx="56" cy="178"/>
            </a:xfrm>
            <a:custGeom>
              <a:avLst/>
              <a:gdLst>
                <a:gd name="T0" fmla="*/ 118 w 225"/>
                <a:gd name="T1" fmla="*/ 711 h 712"/>
                <a:gd name="T2" fmla="*/ 129 w 225"/>
                <a:gd name="T3" fmla="*/ 708 h 712"/>
                <a:gd name="T4" fmla="*/ 140 w 225"/>
                <a:gd name="T5" fmla="*/ 701 h 712"/>
                <a:gd name="T6" fmla="*/ 151 w 225"/>
                <a:gd name="T7" fmla="*/ 691 h 712"/>
                <a:gd name="T8" fmla="*/ 166 w 225"/>
                <a:gd name="T9" fmla="*/ 668 h 712"/>
                <a:gd name="T10" fmla="*/ 184 w 225"/>
                <a:gd name="T11" fmla="*/ 630 h 712"/>
                <a:gd name="T12" fmla="*/ 200 w 225"/>
                <a:gd name="T13" fmla="*/ 582 h 712"/>
                <a:gd name="T14" fmla="*/ 212 w 225"/>
                <a:gd name="T15" fmla="*/ 526 h 712"/>
                <a:gd name="T16" fmla="*/ 220 w 225"/>
                <a:gd name="T17" fmla="*/ 462 h 712"/>
                <a:gd name="T18" fmla="*/ 224 w 225"/>
                <a:gd name="T19" fmla="*/ 392 h 712"/>
                <a:gd name="T20" fmla="*/ 224 w 225"/>
                <a:gd name="T21" fmla="*/ 319 h 712"/>
                <a:gd name="T22" fmla="*/ 220 w 225"/>
                <a:gd name="T23" fmla="*/ 251 h 712"/>
                <a:gd name="T24" fmla="*/ 212 w 225"/>
                <a:gd name="T25" fmla="*/ 187 h 712"/>
                <a:gd name="T26" fmla="*/ 200 w 225"/>
                <a:gd name="T27" fmla="*/ 129 h 712"/>
                <a:gd name="T28" fmla="*/ 184 w 225"/>
                <a:gd name="T29" fmla="*/ 81 h 712"/>
                <a:gd name="T30" fmla="*/ 166 w 225"/>
                <a:gd name="T31" fmla="*/ 43 h 712"/>
                <a:gd name="T32" fmla="*/ 151 w 225"/>
                <a:gd name="T33" fmla="*/ 22 h 712"/>
                <a:gd name="T34" fmla="*/ 140 w 225"/>
                <a:gd name="T35" fmla="*/ 11 h 712"/>
                <a:gd name="T36" fmla="*/ 129 w 225"/>
                <a:gd name="T37" fmla="*/ 4 h 712"/>
                <a:gd name="T38" fmla="*/ 118 w 225"/>
                <a:gd name="T39" fmla="*/ 0 h 712"/>
                <a:gd name="T40" fmla="*/ 106 w 225"/>
                <a:gd name="T41" fmla="*/ 0 h 712"/>
                <a:gd name="T42" fmla="*/ 95 w 225"/>
                <a:gd name="T43" fmla="*/ 4 h 712"/>
                <a:gd name="T44" fmla="*/ 84 w 225"/>
                <a:gd name="T45" fmla="*/ 11 h 712"/>
                <a:gd name="T46" fmla="*/ 74 w 225"/>
                <a:gd name="T47" fmla="*/ 22 h 712"/>
                <a:gd name="T48" fmla="*/ 58 w 225"/>
                <a:gd name="T49" fmla="*/ 43 h 712"/>
                <a:gd name="T50" fmla="*/ 40 w 225"/>
                <a:gd name="T51" fmla="*/ 81 h 712"/>
                <a:gd name="T52" fmla="*/ 25 w 225"/>
                <a:gd name="T53" fmla="*/ 129 h 712"/>
                <a:gd name="T54" fmla="*/ 13 w 225"/>
                <a:gd name="T55" fmla="*/ 187 h 712"/>
                <a:gd name="T56" fmla="*/ 4 w 225"/>
                <a:gd name="T57" fmla="*/ 251 h 712"/>
                <a:gd name="T58" fmla="*/ 0 w 225"/>
                <a:gd name="T59" fmla="*/ 319 h 712"/>
                <a:gd name="T60" fmla="*/ 0 w 225"/>
                <a:gd name="T61" fmla="*/ 392 h 712"/>
                <a:gd name="T62" fmla="*/ 4 w 225"/>
                <a:gd name="T63" fmla="*/ 462 h 712"/>
                <a:gd name="T64" fmla="*/ 13 w 225"/>
                <a:gd name="T65" fmla="*/ 526 h 712"/>
                <a:gd name="T66" fmla="*/ 25 w 225"/>
                <a:gd name="T67" fmla="*/ 582 h 712"/>
                <a:gd name="T68" fmla="*/ 40 w 225"/>
                <a:gd name="T69" fmla="*/ 630 h 712"/>
                <a:gd name="T70" fmla="*/ 58 w 225"/>
                <a:gd name="T71" fmla="*/ 668 h 712"/>
                <a:gd name="T72" fmla="*/ 74 w 225"/>
                <a:gd name="T73" fmla="*/ 691 h 712"/>
                <a:gd name="T74" fmla="*/ 84 w 225"/>
                <a:gd name="T75" fmla="*/ 701 h 712"/>
                <a:gd name="T76" fmla="*/ 95 w 225"/>
                <a:gd name="T77" fmla="*/ 708 h 712"/>
                <a:gd name="T78" fmla="*/ 106 w 225"/>
                <a:gd name="T79" fmla="*/ 71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5" h="712">
                  <a:moveTo>
                    <a:pt x="112" y="712"/>
                  </a:moveTo>
                  <a:lnTo>
                    <a:pt x="118" y="711"/>
                  </a:lnTo>
                  <a:lnTo>
                    <a:pt x="123" y="710"/>
                  </a:lnTo>
                  <a:lnTo>
                    <a:pt x="129" y="708"/>
                  </a:lnTo>
                  <a:lnTo>
                    <a:pt x="134" y="704"/>
                  </a:lnTo>
                  <a:lnTo>
                    <a:pt x="140" y="701"/>
                  </a:lnTo>
                  <a:lnTo>
                    <a:pt x="146" y="696"/>
                  </a:lnTo>
                  <a:lnTo>
                    <a:pt x="151" y="691"/>
                  </a:lnTo>
                  <a:lnTo>
                    <a:pt x="156" y="684"/>
                  </a:lnTo>
                  <a:lnTo>
                    <a:pt x="166" y="668"/>
                  </a:lnTo>
                  <a:lnTo>
                    <a:pt x="175" y="651"/>
                  </a:lnTo>
                  <a:lnTo>
                    <a:pt x="184" y="630"/>
                  </a:lnTo>
                  <a:lnTo>
                    <a:pt x="192" y="608"/>
                  </a:lnTo>
                  <a:lnTo>
                    <a:pt x="200" y="582"/>
                  </a:lnTo>
                  <a:lnTo>
                    <a:pt x="205" y="555"/>
                  </a:lnTo>
                  <a:lnTo>
                    <a:pt x="212" y="526"/>
                  </a:lnTo>
                  <a:lnTo>
                    <a:pt x="216" y="494"/>
                  </a:lnTo>
                  <a:lnTo>
                    <a:pt x="220" y="462"/>
                  </a:lnTo>
                  <a:lnTo>
                    <a:pt x="223" y="427"/>
                  </a:lnTo>
                  <a:lnTo>
                    <a:pt x="224" y="392"/>
                  </a:lnTo>
                  <a:lnTo>
                    <a:pt x="225" y="356"/>
                  </a:lnTo>
                  <a:lnTo>
                    <a:pt x="224" y="319"/>
                  </a:lnTo>
                  <a:lnTo>
                    <a:pt x="223" y="284"/>
                  </a:lnTo>
                  <a:lnTo>
                    <a:pt x="220" y="251"/>
                  </a:lnTo>
                  <a:lnTo>
                    <a:pt x="216" y="217"/>
                  </a:lnTo>
                  <a:lnTo>
                    <a:pt x="212" y="187"/>
                  </a:lnTo>
                  <a:lnTo>
                    <a:pt x="205" y="157"/>
                  </a:lnTo>
                  <a:lnTo>
                    <a:pt x="200" y="129"/>
                  </a:lnTo>
                  <a:lnTo>
                    <a:pt x="192" y="105"/>
                  </a:lnTo>
                  <a:lnTo>
                    <a:pt x="184" y="81"/>
                  </a:lnTo>
                  <a:lnTo>
                    <a:pt x="175" y="61"/>
                  </a:lnTo>
                  <a:lnTo>
                    <a:pt x="166" y="43"/>
                  </a:lnTo>
                  <a:lnTo>
                    <a:pt x="156" y="28"/>
                  </a:lnTo>
                  <a:lnTo>
                    <a:pt x="151" y="22"/>
                  </a:lnTo>
                  <a:lnTo>
                    <a:pt x="146" y="16"/>
                  </a:lnTo>
                  <a:lnTo>
                    <a:pt x="140" y="11"/>
                  </a:lnTo>
                  <a:lnTo>
                    <a:pt x="134" y="7"/>
                  </a:lnTo>
                  <a:lnTo>
                    <a:pt x="129" y="4"/>
                  </a:lnTo>
                  <a:lnTo>
                    <a:pt x="123" y="1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5" y="4"/>
                  </a:lnTo>
                  <a:lnTo>
                    <a:pt x="89" y="7"/>
                  </a:lnTo>
                  <a:lnTo>
                    <a:pt x="84" y="11"/>
                  </a:lnTo>
                  <a:lnTo>
                    <a:pt x="78" y="16"/>
                  </a:lnTo>
                  <a:lnTo>
                    <a:pt x="74" y="22"/>
                  </a:lnTo>
                  <a:lnTo>
                    <a:pt x="68" y="28"/>
                  </a:lnTo>
                  <a:lnTo>
                    <a:pt x="58" y="43"/>
                  </a:lnTo>
                  <a:lnTo>
                    <a:pt x="49" y="61"/>
                  </a:lnTo>
                  <a:lnTo>
                    <a:pt x="40" y="81"/>
                  </a:lnTo>
                  <a:lnTo>
                    <a:pt x="32" y="105"/>
                  </a:lnTo>
                  <a:lnTo>
                    <a:pt x="25" y="129"/>
                  </a:lnTo>
                  <a:lnTo>
                    <a:pt x="19" y="157"/>
                  </a:lnTo>
                  <a:lnTo>
                    <a:pt x="13" y="187"/>
                  </a:lnTo>
                  <a:lnTo>
                    <a:pt x="9" y="217"/>
                  </a:lnTo>
                  <a:lnTo>
                    <a:pt x="4" y="251"/>
                  </a:lnTo>
                  <a:lnTo>
                    <a:pt x="2" y="284"/>
                  </a:lnTo>
                  <a:lnTo>
                    <a:pt x="0" y="319"/>
                  </a:lnTo>
                  <a:lnTo>
                    <a:pt x="0" y="356"/>
                  </a:lnTo>
                  <a:lnTo>
                    <a:pt x="0" y="392"/>
                  </a:lnTo>
                  <a:lnTo>
                    <a:pt x="2" y="427"/>
                  </a:lnTo>
                  <a:lnTo>
                    <a:pt x="4" y="462"/>
                  </a:lnTo>
                  <a:lnTo>
                    <a:pt x="9" y="494"/>
                  </a:lnTo>
                  <a:lnTo>
                    <a:pt x="13" y="526"/>
                  </a:lnTo>
                  <a:lnTo>
                    <a:pt x="19" y="555"/>
                  </a:lnTo>
                  <a:lnTo>
                    <a:pt x="25" y="582"/>
                  </a:lnTo>
                  <a:lnTo>
                    <a:pt x="32" y="608"/>
                  </a:lnTo>
                  <a:lnTo>
                    <a:pt x="40" y="630"/>
                  </a:lnTo>
                  <a:lnTo>
                    <a:pt x="49" y="651"/>
                  </a:lnTo>
                  <a:lnTo>
                    <a:pt x="58" y="668"/>
                  </a:lnTo>
                  <a:lnTo>
                    <a:pt x="68" y="684"/>
                  </a:lnTo>
                  <a:lnTo>
                    <a:pt x="74" y="691"/>
                  </a:lnTo>
                  <a:lnTo>
                    <a:pt x="78" y="696"/>
                  </a:lnTo>
                  <a:lnTo>
                    <a:pt x="84" y="701"/>
                  </a:lnTo>
                  <a:lnTo>
                    <a:pt x="89" y="704"/>
                  </a:lnTo>
                  <a:lnTo>
                    <a:pt x="95" y="708"/>
                  </a:lnTo>
                  <a:lnTo>
                    <a:pt x="101" y="710"/>
                  </a:lnTo>
                  <a:lnTo>
                    <a:pt x="106" y="711"/>
                  </a:lnTo>
                  <a:lnTo>
                    <a:pt x="112" y="712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47" name="Freeform 355"/>
            <p:cNvSpPr>
              <a:spLocks/>
            </p:cNvSpPr>
            <p:nvPr/>
          </p:nvSpPr>
          <p:spPr bwMode="auto">
            <a:xfrm>
              <a:off x="2925" y="2309"/>
              <a:ext cx="47" cy="145"/>
            </a:xfrm>
            <a:custGeom>
              <a:avLst/>
              <a:gdLst>
                <a:gd name="T0" fmla="*/ 126 w 191"/>
                <a:gd name="T1" fmla="*/ 1 h 580"/>
                <a:gd name="T2" fmla="*/ 135 w 191"/>
                <a:gd name="T3" fmla="*/ 4 h 580"/>
                <a:gd name="T4" fmla="*/ 147 w 191"/>
                <a:gd name="T5" fmla="*/ 16 h 580"/>
                <a:gd name="T6" fmla="*/ 161 w 191"/>
                <a:gd name="T7" fmla="*/ 39 h 580"/>
                <a:gd name="T8" fmla="*/ 174 w 191"/>
                <a:gd name="T9" fmla="*/ 72 h 580"/>
                <a:gd name="T10" fmla="*/ 183 w 191"/>
                <a:gd name="T11" fmla="*/ 112 h 580"/>
                <a:gd name="T12" fmla="*/ 188 w 191"/>
                <a:gd name="T13" fmla="*/ 159 h 580"/>
                <a:gd name="T14" fmla="*/ 191 w 191"/>
                <a:gd name="T15" fmla="*/ 212 h 580"/>
                <a:gd name="T16" fmla="*/ 190 w 191"/>
                <a:gd name="T17" fmla="*/ 268 h 580"/>
                <a:gd name="T18" fmla="*/ 184 w 191"/>
                <a:gd name="T19" fmla="*/ 328 h 580"/>
                <a:gd name="T20" fmla="*/ 176 w 191"/>
                <a:gd name="T21" fmla="*/ 384 h 580"/>
                <a:gd name="T22" fmla="*/ 164 w 191"/>
                <a:gd name="T23" fmla="*/ 435 h 580"/>
                <a:gd name="T24" fmla="*/ 150 w 191"/>
                <a:gd name="T25" fmla="*/ 480 h 580"/>
                <a:gd name="T26" fmla="*/ 135 w 191"/>
                <a:gd name="T27" fmla="*/ 519 h 580"/>
                <a:gd name="T28" fmla="*/ 117 w 191"/>
                <a:gd name="T29" fmla="*/ 549 h 580"/>
                <a:gd name="T30" fmla="*/ 99 w 191"/>
                <a:gd name="T31" fmla="*/ 570 h 580"/>
                <a:gd name="T32" fmla="*/ 84 w 191"/>
                <a:gd name="T33" fmla="*/ 578 h 580"/>
                <a:gd name="T34" fmla="*/ 75 w 191"/>
                <a:gd name="T35" fmla="*/ 580 h 580"/>
                <a:gd name="T36" fmla="*/ 65 w 191"/>
                <a:gd name="T37" fmla="*/ 579 h 580"/>
                <a:gd name="T38" fmla="*/ 56 w 191"/>
                <a:gd name="T39" fmla="*/ 576 h 580"/>
                <a:gd name="T40" fmla="*/ 44 w 191"/>
                <a:gd name="T41" fmla="*/ 565 h 580"/>
                <a:gd name="T42" fmla="*/ 29 w 191"/>
                <a:gd name="T43" fmla="*/ 541 h 580"/>
                <a:gd name="T44" fmla="*/ 17 w 191"/>
                <a:gd name="T45" fmla="*/ 508 h 580"/>
                <a:gd name="T46" fmla="*/ 8 w 191"/>
                <a:gd name="T47" fmla="*/ 468 h 580"/>
                <a:gd name="T48" fmla="*/ 2 w 191"/>
                <a:gd name="T49" fmla="*/ 421 h 580"/>
                <a:gd name="T50" fmla="*/ 0 w 191"/>
                <a:gd name="T51" fmla="*/ 368 h 580"/>
                <a:gd name="T52" fmla="*/ 1 w 191"/>
                <a:gd name="T53" fmla="*/ 312 h 580"/>
                <a:gd name="T54" fmla="*/ 7 w 191"/>
                <a:gd name="T55" fmla="*/ 252 h 580"/>
                <a:gd name="T56" fmla="*/ 14 w 191"/>
                <a:gd name="T57" fmla="*/ 196 h 580"/>
                <a:gd name="T58" fmla="*/ 27 w 191"/>
                <a:gd name="T59" fmla="*/ 145 h 580"/>
                <a:gd name="T60" fmla="*/ 40 w 191"/>
                <a:gd name="T61" fmla="*/ 100 h 580"/>
                <a:gd name="T62" fmla="*/ 56 w 191"/>
                <a:gd name="T63" fmla="*/ 62 h 580"/>
                <a:gd name="T64" fmla="*/ 74 w 191"/>
                <a:gd name="T65" fmla="*/ 31 h 580"/>
                <a:gd name="T66" fmla="*/ 92 w 191"/>
                <a:gd name="T67" fmla="*/ 11 h 580"/>
                <a:gd name="T68" fmla="*/ 106 w 191"/>
                <a:gd name="T69" fmla="*/ 2 h 580"/>
                <a:gd name="T70" fmla="*/ 115 w 191"/>
                <a:gd name="T7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1" h="580">
                  <a:moveTo>
                    <a:pt x="121" y="0"/>
                  </a:moveTo>
                  <a:lnTo>
                    <a:pt x="126" y="1"/>
                  </a:lnTo>
                  <a:lnTo>
                    <a:pt x="130" y="2"/>
                  </a:lnTo>
                  <a:lnTo>
                    <a:pt x="135" y="4"/>
                  </a:lnTo>
                  <a:lnTo>
                    <a:pt x="139" y="8"/>
                  </a:lnTo>
                  <a:lnTo>
                    <a:pt x="147" y="16"/>
                  </a:lnTo>
                  <a:lnTo>
                    <a:pt x="155" y="26"/>
                  </a:lnTo>
                  <a:lnTo>
                    <a:pt x="161" y="39"/>
                  </a:lnTo>
                  <a:lnTo>
                    <a:pt x="168" y="54"/>
                  </a:lnTo>
                  <a:lnTo>
                    <a:pt x="174" y="72"/>
                  </a:lnTo>
                  <a:lnTo>
                    <a:pt x="178" y="91"/>
                  </a:lnTo>
                  <a:lnTo>
                    <a:pt x="183" y="112"/>
                  </a:lnTo>
                  <a:lnTo>
                    <a:pt x="186" y="135"/>
                  </a:lnTo>
                  <a:lnTo>
                    <a:pt x="188" y="159"/>
                  </a:lnTo>
                  <a:lnTo>
                    <a:pt x="190" y="185"/>
                  </a:lnTo>
                  <a:lnTo>
                    <a:pt x="191" y="212"/>
                  </a:lnTo>
                  <a:lnTo>
                    <a:pt x="191" y="240"/>
                  </a:lnTo>
                  <a:lnTo>
                    <a:pt x="190" y="268"/>
                  </a:lnTo>
                  <a:lnTo>
                    <a:pt x="187" y="298"/>
                  </a:lnTo>
                  <a:lnTo>
                    <a:pt x="184" y="328"/>
                  </a:lnTo>
                  <a:lnTo>
                    <a:pt x="181" y="357"/>
                  </a:lnTo>
                  <a:lnTo>
                    <a:pt x="176" y="384"/>
                  </a:lnTo>
                  <a:lnTo>
                    <a:pt x="170" y="411"/>
                  </a:lnTo>
                  <a:lnTo>
                    <a:pt x="164" y="435"/>
                  </a:lnTo>
                  <a:lnTo>
                    <a:pt x="157" y="459"/>
                  </a:lnTo>
                  <a:lnTo>
                    <a:pt x="150" y="480"/>
                  </a:lnTo>
                  <a:lnTo>
                    <a:pt x="142" y="501"/>
                  </a:lnTo>
                  <a:lnTo>
                    <a:pt x="135" y="519"/>
                  </a:lnTo>
                  <a:lnTo>
                    <a:pt x="126" y="535"/>
                  </a:lnTo>
                  <a:lnTo>
                    <a:pt x="117" y="549"/>
                  </a:lnTo>
                  <a:lnTo>
                    <a:pt x="108" y="560"/>
                  </a:lnTo>
                  <a:lnTo>
                    <a:pt x="99" y="570"/>
                  </a:lnTo>
                  <a:lnTo>
                    <a:pt x="88" y="576"/>
                  </a:lnTo>
                  <a:lnTo>
                    <a:pt x="84" y="578"/>
                  </a:lnTo>
                  <a:lnTo>
                    <a:pt x="80" y="579"/>
                  </a:lnTo>
                  <a:lnTo>
                    <a:pt x="75" y="580"/>
                  </a:lnTo>
                  <a:lnTo>
                    <a:pt x="69" y="580"/>
                  </a:lnTo>
                  <a:lnTo>
                    <a:pt x="65" y="579"/>
                  </a:lnTo>
                  <a:lnTo>
                    <a:pt x="60" y="578"/>
                  </a:lnTo>
                  <a:lnTo>
                    <a:pt x="56" y="576"/>
                  </a:lnTo>
                  <a:lnTo>
                    <a:pt x="51" y="572"/>
                  </a:lnTo>
                  <a:lnTo>
                    <a:pt x="44" y="565"/>
                  </a:lnTo>
                  <a:lnTo>
                    <a:pt x="36" y="554"/>
                  </a:lnTo>
                  <a:lnTo>
                    <a:pt x="29" y="541"/>
                  </a:lnTo>
                  <a:lnTo>
                    <a:pt x="22" y="526"/>
                  </a:lnTo>
                  <a:lnTo>
                    <a:pt x="17" y="508"/>
                  </a:lnTo>
                  <a:lnTo>
                    <a:pt x="12" y="489"/>
                  </a:lnTo>
                  <a:lnTo>
                    <a:pt x="8" y="468"/>
                  </a:lnTo>
                  <a:lnTo>
                    <a:pt x="4" y="446"/>
                  </a:lnTo>
                  <a:lnTo>
                    <a:pt x="2" y="421"/>
                  </a:lnTo>
                  <a:lnTo>
                    <a:pt x="1" y="395"/>
                  </a:lnTo>
                  <a:lnTo>
                    <a:pt x="0" y="368"/>
                  </a:lnTo>
                  <a:lnTo>
                    <a:pt x="0" y="341"/>
                  </a:lnTo>
                  <a:lnTo>
                    <a:pt x="1" y="312"/>
                  </a:lnTo>
                  <a:lnTo>
                    <a:pt x="3" y="282"/>
                  </a:lnTo>
                  <a:lnTo>
                    <a:pt x="7" y="252"/>
                  </a:lnTo>
                  <a:lnTo>
                    <a:pt x="10" y="224"/>
                  </a:lnTo>
                  <a:lnTo>
                    <a:pt x="14" y="196"/>
                  </a:lnTo>
                  <a:lnTo>
                    <a:pt x="20" y="169"/>
                  </a:lnTo>
                  <a:lnTo>
                    <a:pt x="27" y="145"/>
                  </a:lnTo>
                  <a:lnTo>
                    <a:pt x="33" y="121"/>
                  </a:lnTo>
                  <a:lnTo>
                    <a:pt x="40" y="100"/>
                  </a:lnTo>
                  <a:lnTo>
                    <a:pt x="48" y="80"/>
                  </a:lnTo>
                  <a:lnTo>
                    <a:pt x="56" y="62"/>
                  </a:lnTo>
                  <a:lnTo>
                    <a:pt x="65" y="45"/>
                  </a:lnTo>
                  <a:lnTo>
                    <a:pt x="74" y="31"/>
                  </a:lnTo>
                  <a:lnTo>
                    <a:pt x="83" y="20"/>
                  </a:lnTo>
                  <a:lnTo>
                    <a:pt x="92" y="11"/>
                  </a:lnTo>
                  <a:lnTo>
                    <a:pt x="102" y="4"/>
                  </a:lnTo>
                  <a:lnTo>
                    <a:pt x="106" y="2"/>
                  </a:lnTo>
                  <a:lnTo>
                    <a:pt x="111" y="1"/>
                  </a:lnTo>
                  <a:lnTo>
                    <a:pt x="115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48" name="Freeform 356"/>
            <p:cNvSpPr>
              <a:spLocks/>
            </p:cNvSpPr>
            <p:nvPr/>
          </p:nvSpPr>
          <p:spPr bwMode="auto">
            <a:xfrm>
              <a:off x="2925" y="2309"/>
              <a:ext cx="47" cy="145"/>
            </a:xfrm>
            <a:custGeom>
              <a:avLst/>
              <a:gdLst>
                <a:gd name="T0" fmla="*/ 126 w 191"/>
                <a:gd name="T1" fmla="*/ 1 h 580"/>
                <a:gd name="T2" fmla="*/ 135 w 191"/>
                <a:gd name="T3" fmla="*/ 4 h 580"/>
                <a:gd name="T4" fmla="*/ 147 w 191"/>
                <a:gd name="T5" fmla="*/ 16 h 580"/>
                <a:gd name="T6" fmla="*/ 161 w 191"/>
                <a:gd name="T7" fmla="*/ 39 h 580"/>
                <a:gd name="T8" fmla="*/ 174 w 191"/>
                <a:gd name="T9" fmla="*/ 72 h 580"/>
                <a:gd name="T10" fmla="*/ 183 w 191"/>
                <a:gd name="T11" fmla="*/ 112 h 580"/>
                <a:gd name="T12" fmla="*/ 188 w 191"/>
                <a:gd name="T13" fmla="*/ 159 h 580"/>
                <a:gd name="T14" fmla="*/ 191 w 191"/>
                <a:gd name="T15" fmla="*/ 212 h 580"/>
                <a:gd name="T16" fmla="*/ 190 w 191"/>
                <a:gd name="T17" fmla="*/ 268 h 580"/>
                <a:gd name="T18" fmla="*/ 184 w 191"/>
                <a:gd name="T19" fmla="*/ 328 h 580"/>
                <a:gd name="T20" fmla="*/ 176 w 191"/>
                <a:gd name="T21" fmla="*/ 384 h 580"/>
                <a:gd name="T22" fmla="*/ 164 w 191"/>
                <a:gd name="T23" fmla="*/ 435 h 580"/>
                <a:gd name="T24" fmla="*/ 150 w 191"/>
                <a:gd name="T25" fmla="*/ 480 h 580"/>
                <a:gd name="T26" fmla="*/ 135 w 191"/>
                <a:gd name="T27" fmla="*/ 519 h 580"/>
                <a:gd name="T28" fmla="*/ 117 w 191"/>
                <a:gd name="T29" fmla="*/ 549 h 580"/>
                <a:gd name="T30" fmla="*/ 99 w 191"/>
                <a:gd name="T31" fmla="*/ 570 h 580"/>
                <a:gd name="T32" fmla="*/ 84 w 191"/>
                <a:gd name="T33" fmla="*/ 578 h 580"/>
                <a:gd name="T34" fmla="*/ 75 w 191"/>
                <a:gd name="T35" fmla="*/ 580 h 580"/>
                <a:gd name="T36" fmla="*/ 65 w 191"/>
                <a:gd name="T37" fmla="*/ 579 h 580"/>
                <a:gd name="T38" fmla="*/ 56 w 191"/>
                <a:gd name="T39" fmla="*/ 576 h 580"/>
                <a:gd name="T40" fmla="*/ 44 w 191"/>
                <a:gd name="T41" fmla="*/ 565 h 580"/>
                <a:gd name="T42" fmla="*/ 29 w 191"/>
                <a:gd name="T43" fmla="*/ 541 h 580"/>
                <a:gd name="T44" fmla="*/ 17 w 191"/>
                <a:gd name="T45" fmla="*/ 508 h 580"/>
                <a:gd name="T46" fmla="*/ 8 w 191"/>
                <a:gd name="T47" fmla="*/ 468 h 580"/>
                <a:gd name="T48" fmla="*/ 2 w 191"/>
                <a:gd name="T49" fmla="*/ 421 h 580"/>
                <a:gd name="T50" fmla="*/ 0 w 191"/>
                <a:gd name="T51" fmla="*/ 368 h 580"/>
                <a:gd name="T52" fmla="*/ 1 w 191"/>
                <a:gd name="T53" fmla="*/ 312 h 580"/>
                <a:gd name="T54" fmla="*/ 7 w 191"/>
                <a:gd name="T55" fmla="*/ 252 h 580"/>
                <a:gd name="T56" fmla="*/ 14 w 191"/>
                <a:gd name="T57" fmla="*/ 196 h 580"/>
                <a:gd name="T58" fmla="*/ 27 w 191"/>
                <a:gd name="T59" fmla="*/ 145 h 580"/>
                <a:gd name="T60" fmla="*/ 40 w 191"/>
                <a:gd name="T61" fmla="*/ 100 h 580"/>
                <a:gd name="T62" fmla="*/ 56 w 191"/>
                <a:gd name="T63" fmla="*/ 62 h 580"/>
                <a:gd name="T64" fmla="*/ 74 w 191"/>
                <a:gd name="T65" fmla="*/ 31 h 580"/>
                <a:gd name="T66" fmla="*/ 92 w 191"/>
                <a:gd name="T67" fmla="*/ 11 h 580"/>
                <a:gd name="T68" fmla="*/ 106 w 191"/>
                <a:gd name="T69" fmla="*/ 2 h 580"/>
                <a:gd name="T70" fmla="*/ 115 w 191"/>
                <a:gd name="T7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1" h="580">
                  <a:moveTo>
                    <a:pt x="121" y="0"/>
                  </a:moveTo>
                  <a:lnTo>
                    <a:pt x="126" y="1"/>
                  </a:lnTo>
                  <a:lnTo>
                    <a:pt x="130" y="2"/>
                  </a:lnTo>
                  <a:lnTo>
                    <a:pt x="135" y="4"/>
                  </a:lnTo>
                  <a:lnTo>
                    <a:pt x="139" y="8"/>
                  </a:lnTo>
                  <a:lnTo>
                    <a:pt x="147" y="16"/>
                  </a:lnTo>
                  <a:lnTo>
                    <a:pt x="155" y="26"/>
                  </a:lnTo>
                  <a:lnTo>
                    <a:pt x="161" y="39"/>
                  </a:lnTo>
                  <a:lnTo>
                    <a:pt x="168" y="54"/>
                  </a:lnTo>
                  <a:lnTo>
                    <a:pt x="174" y="72"/>
                  </a:lnTo>
                  <a:lnTo>
                    <a:pt x="178" y="91"/>
                  </a:lnTo>
                  <a:lnTo>
                    <a:pt x="183" y="112"/>
                  </a:lnTo>
                  <a:lnTo>
                    <a:pt x="186" y="135"/>
                  </a:lnTo>
                  <a:lnTo>
                    <a:pt x="188" y="159"/>
                  </a:lnTo>
                  <a:lnTo>
                    <a:pt x="190" y="185"/>
                  </a:lnTo>
                  <a:lnTo>
                    <a:pt x="191" y="212"/>
                  </a:lnTo>
                  <a:lnTo>
                    <a:pt x="191" y="240"/>
                  </a:lnTo>
                  <a:lnTo>
                    <a:pt x="190" y="268"/>
                  </a:lnTo>
                  <a:lnTo>
                    <a:pt x="187" y="298"/>
                  </a:lnTo>
                  <a:lnTo>
                    <a:pt x="184" y="328"/>
                  </a:lnTo>
                  <a:lnTo>
                    <a:pt x="181" y="357"/>
                  </a:lnTo>
                  <a:lnTo>
                    <a:pt x="176" y="384"/>
                  </a:lnTo>
                  <a:lnTo>
                    <a:pt x="170" y="411"/>
                  </a:lnTo>
                  <a:lnTo>
                    <a:pt x="164" y="435"/>
                  </a:lnTo>
                  <a:lnTo>
                    <a:pt x="157" y="459"/>
                  </a:lnTo>
                  <a:lnTo>
                    <a:pt x="150" y="480"/>
                  </a:lnTo>
                  <a:lnTo>
                    <a:pt x="142" y="501"/>
                  </a:lnTo>
                  <a:lnTo>
                    <a:pt x="135" y="519"/>
                  </a:lnTo>
                  <a:lnTo>
                    <a:pt x="126" y="535"/>
                  </a:lnTo>
                  <a:lnTo>
                    <a:pt x="117" y="549"/>
                  </a:lnTo>
                  <a:lnTo>
                    <a:pt x="108" y="560"/>
                  </a:lnTo>
                  <a:lnTo>
                    <a:pt x="99" y="570"/>
                  </a:lnTo>
                  <a:lnTo>
                    <a:pt x="88" y="576"/>
                  </a:lnTo>
                  <a:lnTo>
                    <a:pt x="84" y="578"/>
                  </a:lnTo>
                  <a:lnTo>
                    <a:pt x="80" y="579"/>
                  </a:lnTo>
                  <a:lnTo>
                    <a:pt x="75" y="580"/>
                  </a:lnTo>
                  <a:lnTo>
                    <a:pt x="69" y="580"/>
                  </a:lnTo>
                  <a:lnTo>
                    <a:pt x="65" y="579"/>
                  </a:lnTo>
                  <a:lnTo>
                    <a:pt x="60" y="578"/>
                  </a:lnTo>
                  <a:lnTo>
                    <a:pt x="56" y="576"/>
                  </a:lnTo>
                  <a:lnTo>
                    <a:pt x="51" y="572"/>
                  </a:lnTo>
                  <a:lnTo>
                    <a:pt x="44" y="565"/>
                  </a:lnTo>
                  <a:lnTo>
                    <a:pt x="36" y="554"/>
                  </a:lnTo>
                  <a:lnTo>
                    <a:pt x="29" y="541"/>
                  </a:lnTo>
                  <a:lnTo>
                    <a:pt x="22" y="526"/>
                  </a:lnTo>
                  <a:lnTo>
                    <a:pt x="17" y="508"/>
                  </a:lnTo>
                  <a:lnTo>
                    <a:pt x="12" y="489"/>
                  </a:lnTo>
                  <a:lnTo>
                    <a:pt x="8" y="468"/>
                  </a:lnTo>
                  <a:lnTo>
                    <a:pt x="4" y="446"/>
                  </a:lnTo>
                  <a:lnTo>
                    <a:pt x="2" y="421"/>
                  </a:lnTo>
                  <a:lnTo>
                    <a:pt x="1" y="395"/>
                  </a:lnTo>
                  <a:lnTo>
                    <a:pt x="0" y="368"/>
                  </a:lnTo>
                  <a:lnTo>
                    <a:pt x="0" y="341"/>
                  </a:lnTo>
                  <a:lnTo>
                    <a:pt x="1" y="312"/>
                  </a:lnTo>
                  <a:lnTo>
                    <a:pt x="3" y="282"/>
                  </a:lnTo>
                  <a:lnTo>
                    <a:pt x="7" y="252"/>
                  </a:lnTo>
                  <a:lnTo>
                    <a:pt x="10" y="224"/>
                  </a:lnTo>
                  <a:lnTo>
                    <a:pt x="14" y="196"/>
                  </a:lnTo>
                  <a:lnTo>
                    <a:pt x="20" y="169"/>
                  </a:lnTo>
                  <a:lnTo>
                    <a:pt x="27" y="145"/>
                  </a:lnTo>
                  <a:lnTo>
                    <a:pt x="33" y="121"/>
                  </a:lnTo>
                  <a:lnTo>
                    <a:pt x="40" y="100"/>
                  </a:lnTo>
                  <a:lnTo>
                    <a:pt x="48" y="80"/>
                  </a:lnTo>
                  <a:lnTo>
                    <a:pt x="56" y="62"/>
                  </a:lnTo>
                  <a:lnTo>
                    <a:pt x="65" y="45"/>
                  </a:lnTo>
                  <a:lnTo>
                    <a:pt x="74" y="31"/>
                  </a:lnTo>
                  <a:lnTo>
                    <a:pt x="83" y="20"/>
                  </a:lnTo>
                  <a:lnTo>
                    <a:pt x="92" y="11"/>
                  </a:lnTo>
                  <a:lnTo>
                    <a:pt x="102" y="4"/>
                  </a:lnTo>
                  <a:lnTo>
                    <a:pt x="106" y="2"/>
                  </a:lnTo>
                  <a:lnTo>
                    <a:pt x="111" y="1"/>
                  </a:lnTo>
                  <a:lnTo>
                    <a:pt x="115" y="0"/>
                  </a:lnTo>
                  <a:lnTo>
                    <a:pt x="121" y="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49" name="Freeform 357"/>
            <p:cNvSpPr>
              <a:spLocks/>
            </p:cNvSpPr>
            <p:nvPr/>
          </p:nvSpPr>
          <p:spPr bwMode="auto">
            <a:xfrm>
              <a:off x="2367" y="2341"/>
              <a:ext cx="48" cy="118"/>
            </a:xfrm>
            <a:custGeom>
              <a:avLst/>
              <a:gdLst>
                <a:gd name="T0" fmla="*/ 101 w 191"/>
                <a:gd name="T1" fmla="*/ 468 h 469"/>
                <a:gd name="T2" fmla="*/ 110 w 191"/>
                <a:gd name="T3" fmla="*/ 466 h 469"/>
                <a:gd name="T4" fmla="*/ 125 w 191"/>
                <a:gd name="T5" fmla="*/ 458 h 469"/>
                <a:gd name="T6" fmla="*/ 141 w 191"/>
                <a:gd name="T7" fmla="*/ 440 h 469"/>
                <a:gd name="T8" fmla="*/ 156 w 191"/>
                <a:gd name="T9" fmla="*/ 415 h 469"/>
                <a:gd name="T10" fmla="*/ 169 w 191"/>
                <a:gd name="T11" fmla="*/ 384 h 469"/>
                <a:gd name="T12" fmla="*/ 180 w 191"/>
                <a:gd name="T13" fmla="*/ 346 h 469"/>
                <a:gd name="T14" fmla="*/ 187 w 191"/>
                <a:gd name="T15" fmla="*/ 304 h 469"/>
                <a:gd name="T16" fmla="*/ 191 w 191"/>
                <a:gd name="T17" fmla="*/ 258 h 469"/>
                <a:gd name="T18" fmla="*/ 191 w 191"/>
                <a:gd name="T19" fmla="*/ 211 h 469"/>
                <a:gd name="T20" fmla="*/ 187 w 191"/>
                <a:gd name="T21" fmla="*/ 165 h 469"/>
                <a:gd name="T22" fmla="*/ 180 w 191"/>
                <a:gd name="T23" fmla="*/ 122 h 469"/>
                <a:gd name="T24" fmla="*/ 169 w 191"/>
                <a:gd name="T25" fmla="*/ 85 h 469"/>
                <a:gd name="T26" fmla="*/ 156 w 191"/>
                <a:gd name="T27" fmla="*/ 54 h 469"/>
                <a:gd name="T28" fmla="*/ 141 w 191"/>
                <a:gd name="T29" fmla="*/ 28 h 469"/>
                <a:gd name="T30" fmla="*/ 125 w 191"/>
                <a:gd name="T31" fmla="*/ 10 h 469"/>
                <a:gd name="T32" fmla="*/ 110 w 191"/>
                <a:gd name="T33" fmla="*/ 2 h 469"/>
                <a:gd name="T34" fmla="*/ 101 w 191"/>
                <a:gd name="T35" fmla="*/ 0 h 469"/>
                <a:gd name="T36" fmla="*/ 91 w 191"/>
                <a:gd name="T37" fmla="*/ 0 h 469"/>
                <a:gd name="T38" fmla="*/ 81 w 191"/>
                <a:gd name="T39" fmla="*/ 2 h 469"/>
                <a:gd name="T40" fmla="*/ 67 w 191"/>
                <a:gd name="T41" fmla="*/ 10 h 469"/>
                <a:gd name="T42" fmla="*/ 50 w 191"/>
                <a:gd name="T43" fmla="*/ 28 h 469"/>
                <a:gd name="T44" fmla="*/ 35 w 191"/>
                <a:gd name="T45" fmla="*/ 54 h 469"/>
                <a:gd name="T46" fmla="*/ 22 w 191"/>
                <a:gd name="T47" fmla="*/ 85 h 469"/>
                <a:gd name="T48" fmla="*/ 12 w 191"/>
                <a:gd name="T49" fmla="*/ 122 h 469"/>
                <a:gd name="T50" fmla="*/ 4 w 191"/>
                <a:gd name="T51" fmla="*/ 165 h 469"/>
                <a:gd name="T52" fmla="*/ 1 w 191"/>
                <a:gd name="T53" fmla="*/ 211 h 469"/>
                <a:gd name="T54" fmla="*/ 1 w 191"/>
                <a:gd name="T55" fmla="*/ 258 h 469"/>
                <a:gd name="T56" fmla="*/ 4 w 191"/>
                <a:gd name="T57" fmla="*/ 304 h 469"/>
                <a:gd name="T58" fmla="*/ 12 w 191"/>
                <a:gd name="T59" fmla="*/ 346 h 469"/>
                <a:gd name="T60" fmla="*/ 22 w 191"/>
                <a:gd name="T61" fmla="*/ 384 h 469"/>
                <a:gd name="T62" fmla="*/ 35 w 191"/>
                <a:gd name="T63" fmla="*/ 415 h 469"/>
                <a:gd name="T64" fmla="*/ 50 w 191"/>
                <a:gd name="T65" fmla="*/ 440 h 469"/>
                <a:gd name="T66" fmla="*/ 67 w 191"/>
                <a:gd name="T67" fmla="*/ 458 h 469"/>
                <a:gd name="T68" fmla="*/ 81 w 191"/>
                <a:gd name="T69" fmla="*/ 466 h 469"/>
                <a:gd name="T70" fmla="*/ 91 w 191"/>
                <a:gd name="T71" fmla="*/ 468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1" h="469">
                  <a:moveTo>
                    <a:pt x="95" y="469"/>
                  </a:moveTo>
                  <a:lnTo>
                    <a:pt x="101" y="468"/>
                  </a:lnTo>
                  <a:lnTo>
                    <a:pt x="105" y="468"/>
                  </a:lnTo>
                  <a:lnTo>
                    <a:pt x="110" y="466"/>
                  </a:lnTo>
                  <a:lnTo>
                    <a:pt x="116" y="464"/>
                  </a:lnTo>
                  <a:lnTo>
                    <a:pt x="125" y="458"/>
                  </a:lnTo>
                  <a:lnTo>
                    <a:pt x="132" y="450"/>
                  </a:lnTo>
                  <a:lnTo>
                    <a:pt x="141" y="440"/>
                  </a:lnTo>
                  <a:lnTo>
                    <a:pt x="149" y="429"/>
                  </a:lnTo>
                  <a:lnTo>
                    <a:pt x="156" y="415"/>
                  </a:lnTo>
                  <a:lnTo>
                    <a:pt x="164" y="400"/>
                  </a:lnTo>
                  <a:lnTo>
                    <a:pt x="169" y="384"/>
                  </a:lnTo>
                  <a:lnTo>
                    <a:pt x="175" y="366"/>
                  </a:lnTo>
                  <a:lnTo>
                    <a:pt x="180" y="346"/>
                  </a:lnTo>
                  <a:lnTo>
                    <a:pt x="184" y="326"/>
                  </a:lnTo>
                  <a:lnTo>
                    <a:pt x="187" y="304"/>
                  </a:lnTo>
                  <a:lnTo>
                    <a:pt x="190" y="282"/>
                  </a:lnTo>
                  <a:lnTo>
                    <a:pt x="191" y="258"/>
                  </a:lnTo>
                  <a:lnTo>
                    <a:pt x="191" y="235"/>
                  </a:lnTo>
                  <a:lnTo>
                    <a:pt x="191" y="211"/>
                  </a:lnTo>
                  <a:lnTo>
                    <a:pt x="190" y="188"/>
                  </a:lnTo>
                  <a:lnTo>
                    <a:pt x="187" y="165"/>
                  </a:lnTo>
                  <a:lnTo>
                    <a:pt x="184" y="144"/>
                  </a:lnTo>
                  <a:lnTo>
                    <a:pt x="180" y="122"/>
                  </a:lnTo>
                  <a:lnTo>
                    <a:pt x="175" y="103"/>
                  </a:lnTo>
                  <a:lnTo>
                    <a:pt x="169" y="85"/>
                  </a:lnTo>
                  <a:lnTo>
                    <a:pt x="164" y="69"/>
                  </a:lnTo>
                  <a:lnTo>
                    <a:pt x="156" y="54"/>
                  </a:lnTo>
                  <a:lnTo>
                    <a:pt x="149" y="40"/>
                  </a:lnTo>
                  <a:lnTo>
                    <a:pt x="141" y="28"/>
                  </a:lnTo>
                  <a:lnTo>
                    <a:pt x="132" y="18"/>
                  </a:lnTo>
                  <a:lnTo>
                    <a:pt x="125" y="10"/>
                  </a:lnTo>
                  <a:lnTo>
                    <a:pt x="116" y="5"/>
                  </a:lnTo>
                  <a:lnTo>
                    <a:pt x="110" y="2"/>
                  </a:lnTo>
                  <a:lnTo>
                    <a:pt x="105" y="1"/>
                  </a:lnTo>
                  <a:lnTo>
                    <a:pt x="101" y="0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6" y="1"/>
                  </a:lnTo>
                  <a:lnTo>
                    <a:pt x="81" y="2"/>
                  </a:lnTo>
                  <a:lnTo>
                    <a:pt x="76" y="5"/>
                  </a:lnTo>
                  <a:lnTo>
                    <a:pt x="67" y="10"/>
                  </a:lnTo>
                  <a:lnTo>
                    <a:pt x="58" y="18"/>
                  </a:lnTo>
                  <a:lnTo>
                    <a:pt x="50" y="28"/>
                  </a:lnTo>
                  <a:lnTo>
                    <a:pt x="43" y="40"/>
                  </a:lnTo>
                  <a:lnTo>
                    <a:pt x="35" y="54"/>
                  </a:lnTo>
                  <a:lnTo>
                    <a:pt x="28" y="69"/>
                  </a:lnTo>
                  <a:lnTo>
                    <a:pt x="22" y="85"/>
                  </a:lnTo>
                  <a:lnTo>
                    <a:pt x="17" y="103"/>
                  </a:lnTo>
                  <a:lnTo>
                    <a:pt x="12" y="122"/>
                  </a:lnTo>
                  <a:lnTo>
                    <a:pt x="8" y="144"/>
                  </a:lnTo>
                  <a:lnTo>
                    <a:pt x="4" y="165"/>
                  </a:lnTo>
                  <a:lnTo>
                    <a:pt x="2" y="188"/>
                  </a:lnTo>
                  <a:lnTo>
                    <a:pt x="1" y="211"/>
                  </a:lnTo>
                  <a:lnTo>
                    <a:pt x="0" y="235"/>
                  </a:lnTo>
                  <a:lnTo>
                    <a:pt x="1" y="258"/>
                  </a:lnTo>
                  <a:lnTo>
                    <a:pt x="2" y="282"/>
                  </a:lnTo>
                  <a:lnTo>
                    <a:pt x="4" y="304"/>
                  </a:lnTo>
                  <a:lnTo>
                    <a:pt x="8" y="326"/>
                  </a:lnTo>
                  <a:lnTo>
                    <a:pt x="12" y="346"/>
                  </a:lnTo>
                  <a:lnTo>
                    <a:pt x="17" y="366"/>
                  </a:lnTo>
                  <a:lnTo>
                    <a:pt x="22" y="384"/>
                  </a:lnTo>
                  <a:lnTo>
                    <a:pt x="28" y="400"/>
                  </a:lnTo>
                  <a:lnTo>
                    <a:pt x="35" y="415"/>
                  </a:lnTo>
                  <a:lnTo>
                    <a:pt x="43" y="429"/>
                  </a:lnTo>
                  <a:lnTo>
                    <a:pt x="50" y="440"/>
                  </a:lnTo>
                  <a:lnTo>
                    <a:pt x="58" y="450"/>
                  </a:lnTo>
                  <a:lnTo>
                    <a:pt x="67" y="458"/>
                  </a:lnTo>
                  <a:lnTo>
                    <a:pt x="76" y="464"/>
                  </a:lnTo>
                  <a:lnTo>
                    <a:pt x="81" y="466"/>
                  </a:lnTo>
                  <a:lnTo>
                    <a:pt x="86" y="468"/>
                  </a:lnTo>
                  <a:lnTo>
                    <a:pt x="91" y="468"/>
                  </a:lnTo>
                  <a:lnTo>
                    <a:pt x="95" y="469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50" name="Freeform 358"/>
            <p:cNvSpPr>
              <a:spLocks/>
            </p:cNvSpPr>
            <p:nvPr/>
          </p:nvSpPr>
          <p:spPr bwMode="auto">
            <a:xfrm>
              <a:off x="1883" y="2348"/>
              <a:ext cx="42" cy="121"/>
            </a:xfrm>
            <a:custGeom>
              <a:avLst/>
              <a:gdLst>
                <a:gd name="T0" fmla="*/ 88 w 165"/>
                <a:gd name="T1" fmla="*/ 486 h 486"/>
                <a:gd name="T2" fmla="*/ 95 w 165"/>
                <a:gd name="T3" fmla="*/ 484 h 486"/>
                <a:gd name="T4" fmla="*/ 108 w 165"/>
                <a:gd name="T5" fmla="*/ 476 h 486"/>
                <a:gd name="T6" fmla="*/ 122 w 165"/>
                <a:gd name="T7" fmla="*/ 457 h 486"/>
                <a:gd name="T8" fmla="*/ 135 w 165"/>
                <a:gd name="T9" fmla="*/ 431 h 486"/>
                <a:gd name="T10" fmla="*/ 146 w 165"/>
                <a:gd name="T11" fmla="*/ 397 h 486"/>
                <a:gd name="T12" fmla="*/ 155 w 165"/>
                <a:gd name="T13" fmla="*/ 359 h 486"/>
                <a:gd name="T14" fmla="*/ 162 w 165"/>
                <a:gd name="T15" fmla="*/ 315 h 486"/>
                <a:gd name="T16" fmla="*/ 165 w 165"/>
                <a:gd name="T17" fmla="*/ 268 h 486"/>
                <a:gd name="T18" fmla="*/ 165 w 165"/>
                <a:gd name="T19" fmla="*/ 219 h 486"/>
                <a:gd name="T20" fmla="*/ 162 w 165"/>
                <a:gd name="T21" fmla="*/ 172 h 486"/>
                <a:gd name="T22" fmla="*/ 155 w 165"/>
                <a:gd name="T23" fmla="*/ 128 h 486"/>
                <a:gd name="T24" fmla="*/ 146 w 165"/>
                <a:gd name="T25" fmla="*/ 89 h 486"/>
                <a:gd name="T26" fmla="*/ 135 w 165"/>
                <a:gd name="T27" fmla="*/ 56 h 486"/>
                <a:gd name="T28" fmla="*/ 122 w 165"/>
                <a:gd name="T29" fmla="*/ 29 h 486"/>
                <a:gd name="T30" fmla="*/ 108 w 165"/>
                <a:gd name="T31" fmla="*/ 11 h 486"/>
                <a:gd name="T32" fmla="*/ 95 w 165"/>
                <a:gd name="T33" fmla="*/ 3 h 486"/>
                <a:gd name="T34" fmla="*/ 88 w 165"/>
                <a:gd name="T35" fmla="*/ 1 h 486"/>
                <a:gd name="T36" fmla="*/ 79 w 165"/>
                <a:gd name="T37" fmla="*/ 1 h 486"/>
                <a:gd name="T38" fmla="*/ 71 w 165"/>
                <a:gd name="T39" fmla="*/ 3 h 486"/>
                <a:gd name="T40" fmla="*/ 58 w 165"/>
                <a:gd name="T41" fmla="*/ 11 h 486"/>
                <a:gd name="T42" fmla="*/ 44 w 165"/>
                <a:gd name="T43" fmla="*/ 29 h 486"/>
                <a:gd name="T44" fmla="*/ 30 w 165"/>
                <a:gd name="T45" fmla="*/ 56 h 486"/>
                <a:gd name="T46" fmla="*/ 19 w 165"/>
                <a:gd name="T47" fmla="*/ 89 h 486"/>
                <a:gd name="T48" fmla="*/ 10 w 165"/>
                <a:gd name="T49" fmla="*/ 128 h 486"/>
                <a:gd name="T50" fmla="*/ 4 w 165"/>
                <a:gd name="T51" fmla="*/ 172 h 486"/>
                <a:gd name="T52" fmla="*/ 1 w 165"/>
                <a:gd name="T53" fmla="*/ 219 h 486"/>
                <a:gd name="T54" fmla="*/ 1 w 165"/>
                <a:gd name="T55" fmla="*/ 268 h 486"/>
                <a:gd name="T56" fmla="*/ 4 w 165"/>
                <a:gd name="T57" fmla="*/ 315 h 486"/>
                <a:gd name="T58" fmla="*/ 10 w 165"/>
                <a:gd name="T59" fmla="*/ 359 h 486"/>
                <a:gd name="T60" fmla="*/ 19 w 165"/>
                <a:gd name="T61" fmla="*/ 397 h 486"/>
                <a:gd name="T62" fmla="*/ 30 w 165"/>
                <a:gd name="T63" fmla="*/ 431 h 486"/>
                <a:gd name="T64" fmla="*/ 44 w 165"/>
                <a:gd name="T65" fmla="*/ 457 h 486"/>
                <a:gd name="T66" fmla="*/ 58 w 165"/>
                <a:gd name="T67" fmla="*/ 476 h 486"/>
                <a:gd name="T68" fmla="*/ 71 w 165"/>
                <a:gd name="T69" fmla="*/ 484 h 486"/>
                <a:gd name="T70" fmla="*/ 79 w 165"/>
                <a:gd name="T7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5" h="486">
                  <a:moveTo>
                    <a:pt x="83" y="486"/>
                  </a:moveTo>
                  <a:lnTo>
                    <a:pt x="88" y="486"/>
                  </a:lnTo>
                  <a:lnTo>
                    <a:pt x="91" y="485"/>
                  </a:lnTo>
                  <a:lnTo>
                    <a:pt x="95" y="484"/>
                  </a:lnTo>
                  <a:lnTo>
                    <a:pt x="100" y="482"/>
                  </a:lnTo>
                  <a:lnTo>
                    <a:pt x="108" y="476"/>
                  </a:lnTo>
                  <a:lnTo>
                    <a:pt x="114" y="467"/>
                  </a:lnTo>
                  <a:lnTo>
                    <a:pt x="122" y="457"/>
                  </a:lnTo>
                  <a:lnTo>
                    <a:pt x="129" y="444"/>
                  </a:lnTo>
                  <a:lnTo>
                    <a:pt x="135" y="431"/>
                  </a:lnTo>
                  <a:lnTo>
                    <a:pt x="141" y="415"/>
                  </a:lnTo>
                  <a:lnTo>
                    <a:pt x="146" y="397"/>
                  </a:lnTo>
                  <a:lnTo>
                    <a:pt x="152" y="379"/>
                  </a:lnTo>
                  <a:lnTo>
                    <a:pt x="155" y="359"/>
                  </a:lnTo>
                  <a:lnTo>
                    <a:pt x="158" y="338"/>
                  </a:lnTo>
                  <a:lnTo>
                    <a:pt x="162" y="315"/>
                  </a:lnTo>
                  <a:lnTo>
                    <a:pt x="164" y="292"/>
                  </a:lnTo>
                  <a:lnTo>
                    <a:pt x="165" y="268"/>
                  </a:lnTo>
                  <a:lnTo>
                    <a:pt x="165" y="244"/>
                  </a:lnTo>
                  <a:lnTo>
                    <a:pt x="165" y="219"/>
                  </a:lnTo>
                  <a:lnTo>
                    <a:pt x="164" y="194"/>
                  </a:lnTo>
                  <a:lnTo>
                    <a:pt x="162" y="172"/>
                  </a:lnTo>
                  <a:lnTo>
                    <a:pt x="158" y="149"/>
                  </a:lnTo>
                  <a:lnTo>
                    <a:pt x="155" y="128"/>
                  </a:lnTo>
                  <a:lnTo>
                    <a:pt x="152" y="108"/>
                  </a:lnTo>
                  <a:lnTo>
                    <a:pt x="146" y="89"/>
                  </a:lnTo>
                  <a:lnTo>
                    <a:pt x="141" y="72"/>
                  </a:lnTo>
                  <a:lnTo>
                    <a:pt x="135" y="56"/>
                  </a:lnTo>
                  <a:lnTo>
                    <a:pt x="129" y="41"/>
                  </a:lnTo>
                  <a:lnTo>
                    <a:pt x="122" y="29"/>
                  </a:lnTo>
                  <a:lnTo>
                    <a:pt x="114" y="19"/>
                  </a:lnTo>
                  <a:lnTo>
                    <a:pt x="108" y="11"/>
                  </a:lnTo>
                  <a:lnTo>
                    <a:pt x="100" y="5"/>
                  </a:lnTo>
                  <a:lnTo>
                    <a:pt x="95" y="3"/>
                  </a:lnTo>
                  <a:lnTo>
                    <a:pt x="91" y="1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1"/>
                  </a:lnTo>
                  <a:lnTo>
                    <a:pt x="74" y="1"/>
                  </a:lnTo>
                  <a:lnTo>
                    <a:pt x="71" y="3"/>
                  </a:lnTo>
                  <a:lnTo>
                    <a:pt x="66" y="5"/>
                  </a:lnTo>
                  <a:lnTo>
                    <a:pt x="58" y="11"/>
                  </a:lnTo>
                  <a:lnTo>
                    <a:pt x="50" y="19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0" y="56"/>
                  </a:lnTo>
                  <a:lnTo>
                    <a:pt x="25" y="72"/>
                  </a:lnTo>
                  <a:lnTo>
                    <a:pt x="19" y="89"/>
                  </a:lnTo>
                  <a:lnTo>
                    <a:pt x="15" y="108"/>
                  </a:lnTo>
                  <a:lnTo>
                    <a:pt x="10" y="128"/>
                  </a:lnTo>
                  <a:lnTo>
                    <a:pt x="7" y="149"/>
                  </a:lnTo>
                  <a:lnTo>
                    <a:pt x="4" y="172"/>
                  </a:lnTo>
                  <a:lnTo>
                    <a:pt x="2" y="194"/>
                  </a:lnTo>
                  <a:lnTo>
                    <a:pt x="1" y="219"/>
                  </a:lnTo>
                  <a:lnTo>
                    <a:pt x="0" y="244"/>
                  </a:lnTo>
                  <a:lnTo>
                    <a:pt x="1" y="268"/>
                  </a:lnTo>
                  <a:lnTo>
                    <a:pt x="2" y="292"/>
                  </a:lnTo>
                  <a:lnTo>
                    <a:pt x="4" y="315"/>
                  </a:lnTo>
                  <a:lnTo>
                    <a:pt x="7" y="338"/>
                  </a:lnTo>
                  <a:lnTo>
                    <a:pt x="10" y="359"/>
                  </a:lnTo>
                  <a:lnTo>
                    <a:pt x="15" y="379"/>
                  </a:lnTo>
                  <a:lnTo>
                    <a:pt x="19" y="397"/>
                  </a:lnTo>
                  <a:lnTo>
                    <a:pt x="25" y="415"/>
                  </a:lnTo>
                  <a:lnTo>
                    <a:pt x="30" y="431"/>
                  </a:lnTo>
                  <a:lnTo>
                    <a:pt x="37" y="444"/>
                  </a:lnTo>
                  <a:lnTo>
                    <a:pt x="44" y="457"/>
                  </a:lnTo>
                  <a:lnTo>
                    <a:pt x="50" y="467"/>
                  </a:lnTo>
                  <a:lnTo>
                    <a:pt x="58" y="476"/>
                  </a:lnTo>
                  <a:lnTo>
                    <a:pt x="66" y="482"/>
                  </a:lnTo>
                  <a:lnTo>
                    <a:pt x="71" y="484"/>
                  </a:lnTo>
                  <a:lnTo>
                    <a:pt x="74" y="485"/>
                  </a:lnTo>
                  <a:lnTo>
                    <a:pt x="79" y="486"/>
                  </a:lnTo>
                  <a:lnTo>
                    <a:pt x="83" y="486"/>
                  </a:lnTo>
                  <a:close/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51" name="Freeform 359"/>
            <p:cNvSpPr>
              <a:spLocks/>
            </p:cNvSpPr>
            <p:nvPr/>
          </p:nvSpPr>
          <p:spPr bwMode="auto">
            <a:xfrm>
              <a:off x="2048" y="2141"/>
              <a:ext cx="65" cy="61"/>
            </a:xfrm>
            <a:custGeom>
              <a:avLst/>
              <a:gdLst>
                <a:gd name="T0" fmla="*/ 144 w 261"/>
                <a:gd name="T1" fmla="*/ 242 h 243"/>
                <a:gd name="T2" fmla="*/ 170 w 261"/>
                <a:gd name="T3" fmla="*/ 238 h 243"/>
                <a:gd name="T4" fmla="*/ 192 w 261"/>
                <a:gd name="T5" fmla="*/ 229 h 243"/>
                <a:gd name="T6" fmla="*/ 214 w 261"/>
                <a:gd name="T7" fmla="*/ 215 h 243"/>
                <a:gd name="T8" fmla="*/ 232 w 261"/>
                <a:gd name="T9" fmla="*/ 198 h 243"/>
                <a:gd name="T10" fmla="*/ 245 w 261"/>
                <a:gd name="T11" fmla="*/ 179 h 243"/>
                <a:gd name="T12" fmla="*/ 255 w 261"/>
                <a:gd name="T13" fmla="*/ 158 h 243"/>
                <a:gd name="T14" fmla="*/ 261 w 261"/>
                <a:gd name="T15" fmla="*/ 134 h 243"/>
                <a:gd name="T16" fmla="*/ 261 w 261"/>
                <a:gd name="T17" fmla="*/ 110 h 243"/>
                <a:gd name="T18" fmla="*/ 255 w 261"/>
                <a:gd name="T19" fmla="*/ 86 h 243"/>
                <a:gd name="T20" fmla="*/ 245 w 261"/>
                <a:gd name="T21" fmla="*/ 64 h 243"/>
                <a:gd name="T22" fmla="*/ 232 w 261"/>
                <a:gd name="T23" fmla="*/ 45 h 243"/>
                <a:gd name="T24" fmla="*/ 214 w 261"/>
                <a:gd name="T25" fmla="*/ 28 h 243"/>
                <a:gd name="T26" fmla="*/ 192 w 261"/>
                <a:gd name="T27" fmla="*/ 14 h 243"/>
                <a:gd name="T28" fmla="*/ 170 w 261"/>
                <a:gd name="T29" fmla="*/ 5 h 243"/>
                <a:gd name="T30" fmla="*/ 144 w 261"/>
                <a:gd name="T31" fmla="*/ 1 h 243"/>
                <a:gd name="T32" fmla="*/ 117 w 261"/>
                <a:gd name="T33" fmla="*/ 1 h 243"/>
                <a:gd name="T34" fmla="*/ 92 w 261"/>
                <a:gd name="T35" fmla="*/ 5 h 243"/>
                <a:gd name="T36" fmla="*/ 69 w 261"/>
                <a:gd name="T37" fmla="*/ 14 h 243"/>
                <a:gd name="T38" fmla="*/ 47 w 261"/>
                <a:gd name="T39" fmla="*/ 28 h 243"/>
                <a:gd name="T40" fmla="*/ 31 w 261"/>
                <a:gd name="T41" fmla="*/ 45 h 243"/>
                <a:gd name="T42" fmla="*/ 16 w 261"/>
                <a:gd name="T43" fmla="*/ 64 h 243"/>
                <a:gd name="T44" fmla="*/ 6 w 261"/>
                <a:gd name="T45" fmla="*/ 86 h 243"/>
                <a:gd name="T46" fmla="*/ 1 w 261"/>
                <a:gd name="T47" fmla="*/ 110 h 243"/>
                <a:gd name="T48" fmla="*/ 1 w 261"/>
                <a:gd name="T49" fmla="*/ 134 h 243"/>
                <a:gd name="T50" fmla="*/ 6 w 261"/>
                <a:gd name="T51" fmla="*/ 158 h 243"/>
                <a:gd name="T52" fmla="*/ 16 w 261"/>
                <a:gd name="T53" fmla="*/ 179 h 243"/>
                <a:gd name="T54" fmla="*/ 31 w 261"/>
                <a:gd name="T55" fmla="*/ 198 h 243"/>
                <a:gd name="T56" fmla="*/ 47 w 261"/>
                <a:gd name="T57" fmla="*/ 215 h 243"/>
                <a:gd name="T58" fmla="*/ 69 w 261"/>
                <a:gd name="T59" fmla="*/ 229 h 243"/>
                <a:gd name="T60" fmla="*/ 92 w 261"/>
                <a:gd name="T61" fmla="*/ 238 h 243"/>
                <a:gd name="T62" fmla="*/ 117 w 261"/>
                <a:gd name="T63" fmla="*/ 2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1" h="243">
                  <a:moveTo>
                    <a:pt x="130" y="243"/>
                  </a:moveTo>
                  <a:lnTo>
                    <a:pt x="144" y="242"/>
                  </a:lnTo>
                  <a:lnTo>
                    <a:pt x="157" y="241"/>
                  </a:lnTo>
                  <a:lnTo>
                    <a:pt x="170" y="238"/>
                  </a:lnTo>
                  <a:lnTo>
                    <a:pt x="181" y="233"/>
                  </a:lnTo>
                  <a:lnTo>
                    <a:pt x="192" y="229"/>
                  </a:lnTo>
                  <a:lnTo>
                    <a:pt x="203" y="222"/>
                  </a:lnTo>
                  <a:lnTo>
                    <a:pt x="214" y="215"/>
                  </a:lnTo>
                  <a:lnTo>
                    <a:pt x="223" y="207"/>
                  </a:lnTo>
                  <a:lnTo>
                    <a:pt x="232" y="198"/>
                  </a:lnTo>
                  <a:lnTo>
                    <a:pt x="238" y="189"/>
                  </a:lnTo>
                  <a:lnTo>
                    <a:pt x="245" y="179"/>
                  </a:lnTo>
                  <a:lnTo>
                    <a:pt x="251" y="169"/>
                  </a:lnTo>
                  <a:lnTo>
                    <a:pt x="255" y="158"/>
                  </a:lnTo>
                  <a:lnTo>
                    <a:pt x="258" y="146"/>
                  </a:lnTo>
                  <a:lnTo>
                    <a:pt x="261" y="134"/>
                  </a:lnTo>
                  <a:lnTo>
                    <a:pt x="261" y="122"/>
                  </a:lnTo>
                  <a:lnTo>
                    <a:pt x="261" y="110"/>
                  </a:lnTo>
                  <a:lnTo>
                    <a:pt x="258" y="97"/>
                  </a:lnTo>
                  <a:lnTo>
                    <a:pt x="255" y="86"/>
                  </a:lnTo>
                  <a:lnTo>
                    <a:pt x="251" y="75"/>
                  </a:lnTo>
                  <a:lnTo>
                    <a:pt x="245" y="64"/>
                  </a:lnTo>
                  <a:lnTo>
                    <a:pt x="238" y="54"/>
                  </a:lnTo>
                  <a:lnTo>
                    <a:pt x="232" y="45"/>
                  </a:lnTo>
                  <a:lnTo>
                    <a:pt x="223" y="36"/>
                  </a:lnTo>
                  <a:lnTo>
                    <a:pt x="214" y="28"/>
                  </a:lnTo>
                  <a:lnTo>
                    <a:pt x="203" y="21"/>
                  </a:lnTo>
                  <a:lnTo>
                    <a:pt x="192" y="14"/>
                  </a:lnTo>
                  <a:lnTo>
                    <a:pt x="181" y="10"/>
                  </a:lnTo>
                  <a:lnTo>
                    <a:pt x="170" y="5"/>
                  </a:lnTo>
                  <a:lnTo>
                    <a:pt x="157" y="3"/>
                  </a:lnTo>
                  <a:lnTo>
                    <a:pt x="144" y="1"/>
                  </a:lnTo>
                  <a:lnTo>
                    <a:pt x="130" y="0"/>
                  </a:lnTo>
                  <a:lnTo>
                    <a:pt x="117" y="1"/>
                  </a:lnTo>
                  <a:lnTo>
                    <a:pt x="105" y="3"/>
                  </a:lnTo>
                  <a:lnTo>
                    <a:pt x="92" y="5"/>
                  </a:lnTo>
                  <a:lnTo>
                    <a:pt x="80" y="10"/>
                  </a:lnTo>
                  <a:lnTo>
                    <a:pt x="69" y="14"/>
                  </a:lnTo>
                  <a:lnTo>
                    <a:pt x="57" y="21"/>
                  </a:lnTo>
                  <a:lnTo>
                    <a:pt x="47" y="28"/>
                  </a:lnTo>
                  <a:lnTo>
                    <a:pt x="38" y="36"/>
                  </a:lnTo>
                  <a:lnTo>
                    <a:pt x="31" y="45"/>
                  </a:lnTo>
                  <a:lnTo>
                    <a:pt x="23" y="54"/>
                  </a:lnTo>
                  <a:lnTo>
                    <a:pt x="16" y="64"/>
                  </a:lnTo>
                  <a:lnTo>
                    <a:pt x="10" y="75"/>
                  </a:lnTo>
                  <a:lnTo>
                    <a:pt x="6" y="86"/>
                  </a:lnTo>
                  <a:lnTo>
                    <a:pt x="4" y="97"/>
                  </a:lnTo>
                  <a:lnTo>
                    <a:pt x="1" y="110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4" y="146"/>
                  </a:lnTo>
                  <a:lnTo>
                    <a:pt x="6" y="158"/>
                  </a:lnTo>
                  <a:lnTo>
                    <a:pt x="10" y="169"/>
                  </a:lnTo>
                  <a:lnTo>
                    <a:pt x="16" y="179"/>
                  </a:lnTo>
                  <a:lnTo>
                    <a:pt x="23" y="189"/>
                  </a:lnTo>
                  <a:lnTo>
                    <a:pt x="31" y="198"/>
                  </a:lnTo>
                  <a:lnTo>
                    <a:pt x="38" y="207"/>
                  </a:lnTo>
                  <a:lnTo>
                    <a:pt x="47" y="215"/>
                  </a:lnTo>
                  <a:lnTo>
                    <a:pt x="57" y="222"/>
                  </a:lnTo>
                  <a:lnTo>
                    <a:pt x="69" y="229"/>
                  </a:lnTo>
                  <a:lnTo>
                    <a:pt x="80" y="233"/>
                  </a:lnTo>
                  <a:lnTo>
                    <a:pt x="92" y="238"/>
                  </a:lnTo>
                  <a:lnTo>
                    <a:pt x="105" y="241"/>
                  </a:lnTo>
                  <a:lnTo>
                    <a:pt x="117" y="242"/>
                  </a:lnTo>
                  <a:lnTo>
                    <a:pt x="130" y="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52" name="Freeform 360"/>
            <p:cNvSpPr>
              <a:spLocks/>
            </p:cNvSpPr>
            <p:nvPr/>
          </p:nvSpPr>
          <p:spPr bwMode="auto">
            <a:xfrm>
              <a:off x="2048" y="2141"/>
              <a:ext cx="65" cy="61"/>
            </a:xfrm>
            <a:custGeom>
              <a:avLst/>
              <a:gdLst>
                <a:gd name="T0" fmla="*/ 144 w 261"/>
                <a:gd name="T1" fmla="*/ 242 h 243"/>
                <a:gd name="T2" fmla="*/ 170 w 261"/>
                <a:gd name="T3" fmla="*/ 238 h 243"/>
                <a:gd name="T4" fmla="*/ 192 w 261"/>
                <a:gd name="T5" fmla="*/ 229 h 243"/>
                <a:gd name="T6" fmla="*/ 214 w 261"/>
                <a:gd name="T7" fmla="*/ 215 h 243"/>
                <a:gd name="T8" fmla="*/ 232 w 261"/>
                <a:gd name="T9" fmla="*/ 198 h 243"/>
                <a:gd name="T10" fmla="*/ 245 w 261"/>
                <a:gd name="T11" fmla="*/ 179 h 243"/>
                <a:gd name="T12" fmla="*/ 255 w 261"/>
                <a:gd name="T13" fmla="*/ 158 h 243"/>
                <a:gd name="T14" fmla="*/ 261 w 261"/>
                <a:gd name="T15" fmla="*/ 134 h 243"/>
                <a:gd name="T16" fmla="*/ 261 w 261"/>
                <a:gd name="T17" fmla="*/ 110 h 243"/>
                <a:gd name="T18" fmla="*/ 255 w 261"/>
                <a:gd name="T19" fmla="*/ 86 h 243"/>
                <a:gd name="T20" fmla="*/ 245 w 261"/>
                <a:gd name="T21" fmla="*/ 64 h 243"/>
                <a:gd name="T22" fmla="*/ 232 w 261"/>
                <a:gd name="T23" fmla="*/ 45 h 243"/>
                <a:gd name="T24" fmla="*/ 214 w 261"/>
                <a:gd name="T25" fmla="*/ 28 h 243"/>
                <a:gd name="T26" fmla="*/ 192 w 261"/>
                <a:gd name="T27" fmla="*/ 14 h 243"/>
                <a:gd name="T28" fmla="*/ 170 w 261"/>
                <a:gd name="T29" fmla="*/ 5 h 243"/>
                <a:gd name="T30" fmla="*/ 144 w 261"/>
                <a:gd name="T31" fmla="*/ 1 h 243"/>
                <a:gd name="T32" fmla="*/ 117 w 261"/>
                <a:gd name="T33" fmla="*/ 1 h 243"/>
                <a:gd name="T34" fmla="*/ 92 w 261"/>
                <a:gd name="T35" fmla="*/ 5 h 243"/>
                <a:gd name="T36" fmla="*/ 69 w 261"/>
                <a:gd name="T37" fmla="*/ 14 h 243"/>
                <a:gd name="T38" fmla="*/ 47 w 261"/>
                <a:gd name="T39" fmla="*/ 28 h 243"/>
                <a:gd name="T40" fmla="*/ 31 w 261"/>
                <a:gd name="T41" fmla="*/ 45 h 243"/>
                <a:gd name="T42" fmla="*/ 16 w 261"/>
                <a:gd name="T43" fmla="*/ 64 h 243"/>
                <a:gd name="T44" fmla="*/ 6 w 261"/>
                <a:gd name="T45" fmla="*/ 86 h 243"/>
                <a:gd name="T46" fmla="*/ 1 w 261"/>
                <a:gd name="T47" fmla="*/ 110 h 243"/>
                <a:gd name="T48" fmla="*/ 1 w 261"/>
                <a:gd name="T49" fmla="*/ 134 h 243"/>
                <a:gd name="T50" fmla="*/ 6 w 261"/>
                <a:gd name="T51" fmla="*/ 158 h 243"/>
                <a:gd name="T52" fmla="*/ 16 w 261"/>
                <a:gd name="T53" fmla="*/ 179 h 243"/>
                <a:gd name="T54" fmla="*/ 31 w 261"/>
                <a:gd name="T55" fmla="*/ 198 h 243"/>
                <a:gd name="T56" fmla="*/ 47 w 261"/>
                <a:gd name="T57" fmla="*/ 215 h 243"/>
                <a:gd name="T58" fmla="*/ 69 w 261"/>
                <a:gd name="T59" fmla="*/ 229 h 243"/>
                <a:gd name="T60" fmla="*/ 92 w 261"/>
                <a:gd name="T61" fmla="*/ 238 h 243"/>
                <a:gd name="T62" fmla="*/ 117 w 261"/>
                <a:gd name="T63" fmla="*/ 2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1" h="243">
                  <a:moveTo>
                    <a:pt x="130" y="243"/>
                  </a:moveTo>
                  <a:lnTo>
                    <a:pt x="144" y="242"/>
                  </a:lnTo>
                  <a:lnTo>
                    <a:pt x="157" y="241"/>
                  </a:lnTo>
                  <a:lnTo>
                    <a:pt x="170" y="238"/>
                  </a:lnTo>
                  <a:lnTo>
                    <a:pt x="181" y="233"/>
                  </a:lnTo>
                  <a:lnTo>
                    <a:pt x="192" y="229"/>
                  </a:lnTo>
                  <a:lnTo>
                    <a:pt x="203" y="222"/>
                  </a:lnTo>
                  <a:lnTo>
                    <a:pt x="214" y="215"/>
                  </a:lnTo>
                  <a:lnTo>
                    <a:pt x="223" y="207"/>
                  </a:lnTo>
                  <a:lnTo>
                    <a:pt x="232" y="198"/>
                  </a:lnTo>
                  <a:lnTo>
                    <a:pt x="238" y="189"/>
                  </a:lnTo>
                  <a:lnTo>
                    <a:pt x="245" y="179"/>
                  </a:lnTo>
                  <a:lnTo>
                    <a:pt x="251" y="169"/>
                  </a:lnTo>
                  <a:lnTo>
                    <a:pt x="255" y="158"/>
                  </a:lnTo>
                  <a:lnTo>
                    <a:pt x="258" y="146"/>
                  </a:lnTo>
                  <a:lnTo>
                    <a:pt x="261" y="134"/>
                  </a:lnTo>
                  <a:lnTo>
                    <a:pt x="261" y="122"/>
                  </a:lnTo>
                  <a:lnTo>
                    <a:pt x="261" y="110"/>
                  </a:lnTo>
                  <a:lnTo>
                    <a:pt x="258" y="97"/>
                  </a:lnTo>
                  <a:lnTo>
                    <a:pt x="255" y="86"/>
                  </a:lnTo>
                  <a:lnTo>
                    <a:pt x="251" y="75"/>
                  </a:lnTo>
                  <a:lnTo>
                    <a:pt x="245" y="64"/>
                  </a:lnTo>
                  <a:lnTo>
                    <a:pt x="238" y="54"/>
                  </a:lnTo>
                  <a:lnTo>
                    <a:pt x="232" y="45"/>
                  </a:lnTo>
                  <a:lnTo>
                    <a:pt x="223" y="36"/>
                  </a:lnTo>
                  <a:lnTo>
                    <a:pt x="214" y="28"/>
                  </a:lnTo>
                  <a:lnTo>
                    <a:pt x="203" y="21"/>
                  </a:lnTo>
                  <a:lnTo>
                    <a:pt x="192" y="14"/>
                  </a:lnTo>
                  <a:lnTo>
                    <a:pt x="181" y="10"/>
                  </a:lnTo>
                  <a:lnTo>
                    <a:pt x="170" y="5"/>
                  </a:lnTo>
                  <a:lnTo>
                    <a:pt x="157" y="3"/>
                  </a:lnTo>
                  <a:lnTo>
                    <a:pt x="144" y="1"/>
                  </a:lnTo>
                  <a:lnTo>
                    <a:pt x="130" y="0"/>
                  </a:lnTo>
                  <a:lnTo>
                    <a:pt x="117" y="1"/>
                  </a:lnTo>
                  <a:lnTo>
                    <a:pt x="105" y="3"/>
                  </a:lnTo>
                  <a:lnTo>
                    <a:pt x="92" y="5"/>
                  </a:lnTo>
                  <a:lnTo>
                    <a:pt x="80" y="10"/>
                  </a:lnTo>
                  <a:lnTo>
                    <a:pt x="69" y="14"/>
                  </a:lnTo>
                  <a:lnTo>
                    <a:pt x="57" y="21"/>
                  </a:lnTo>
                  <a:lnTo>
                    <a:pt x="47" y="28"/>
                  </a:lnTo>
                  <a:lnTo>
                    <a:pt x="38" y="36"/>
                  </a:lnTo>
                  <a:lnTo>
                    <a:pt x="31" y="45"/>
                  </a:lnTo>
                  <a:lnTo>
                    <a:pt x="23" y="54"/>
                  </a:lnTo>
                  <a:lnTo>
                    <a:pt x="16" y="64"/>
                  </a:lnTo>
                  <a:lnTo>
                    <a:pt x="10" y="75"/>
                  </a:lnTo>
                  <a:lnTo>
                    <a:pt x="6" y="86"/>
                  </a:lnTo>
                  <a:lnTo>
                    <a:pt x="4" y="97"/>
                  </a:lnTo>
                  <a:lnTo>
                    <a:pt x="1" y="110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4" y="146"/>
                  </a:lnTo>
                  <a:lnTo>
                    <a:pt x="6" y="158"/>
                  </a:lnTo>
                  <a:lnTo>
                    <a:pt x="10" y="169"/>
                  </a:lnTo>
                  <a:lnTo>
                    <a:pt x="16" y="179"/>
                  </a:lnTo>
                  <a:lnTo>
                    <a:pt x="23" y="189"/>
                  </a:lnTo>
                  <a:lnTo>
                    <a:pt x="31" y="198"/>
                  </a:lnTo>
                  <a:lnTo>
                    <a:pt x="38" y="207"/>
                  </a:lnTo>
                  <a:lnTo>
                    <a:pt x="47" y="215"/>
                  </a:lnTo>
                  <a:lnTo>
                    <a:pt x="57" y="222"/>
                  </a:lnTo>
                  <a:lnTo>
                    <a:pt x="69" y="229"/>
                  </a:lnTo>
                  <a:lnTo>
                    <a:pt x="80" y="233"/>
                  </a:lnTo>
                  <a:lnTo>
                    <a:pt x="92" y="238"/>
                  </a:lnTo>
                  <a:lnTo>
                    <a:pt x="105" y="241"/>
                  </a:lnTo>
                  <a:lnTo>
                    <a:pt x="117" y="242"/>
                  </a:lnTo>
                  <a:lnTo>
                    <a:pt x="130" y="243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53" name="Freeform 361"/>
            <p:cNvSpPr>
              <a:spLocks/>
            </p:cNvSpPr>
            <p:nvPr/>
          </p:nvSpPr>
          <p:spPr bwMode="auto">
            <a:xfrm>
              <a:off x="3807" y="2122"/>
              <a:ext cx="65" cy="61"/>
            </a:xfrm>
            <a:custGeom>
              <a:avLst/>
              <a:gdLst>
                <a:gd name="T0" fmla="*/ 144 w 261"/>
                <a:gd name="T1" fmla="*/ 243 h 243"/>
                <a:gd name="T2" fmla="*/ 169 w 261"/>
                <a:gd name="T3" fmla="*/ 237 h 243"/>
                <a:gd name="T4" fmla="*/ 192 w 261"/>
                <a:gd name="T5" fmla="*/ 228 h 243"/>
                <a:gd name="T6" fmla="*/ 213 w 261"/>
                <a:gd name="T7" fmla="*/ 216 h 243"/>
                <a:gd name="T8" fmla="*/ 230 w 261"/>
                <a:gd name="T9" fmla="*/ 199 h 243"/>
                <a:gd name="T10" fmla="*/ 245 w 261"/>
                <a:gd name="T11" fmla="*/ 180 h 243"/>
                <a:gd name="T12" fmla="*/ 255 w 261"/>
                <a:gd name="T13" fmla="*/ 157 h 243"/>
                <a:gd name="T14" fmla="*/ 259 w 261"/>
                <a:gd name="T15" fmla="*/ 134 h 243"/>
                <a:gd name="T16" fmla="*/ 259 w 261"/>
                <a:gd name="T17" fmla="*/ 109 h 243"/>
                <a:gd name="T18" fmla="*/ 255 w 261"/>
                <a:gd name="T19" fmla="*/ 86 h 243"/>
                <a:gd name="T20" fmla="*/ 245 w 261"/>
                <a:gd name="T21" fmla="*/ 63 h 243"/>
                <a:gd name="T22" fmla="*/ 230 w 261"/>
                <a:gd name="T23" fmla="*/ 44 h 243"/>
                <a:gd name="T24" fmla="*/ 213 w 261"/>
                <a:gd name="T25" fmla="*/ 28 h 243"/>
                <a:gd name="T26" fmla="*/ 192 w 261"/>
                <a:gd name="T27" fmla="*/ 15 h 243"/>
                <a:gd name="T28" fmla="*/ 169 w 261"/>
                <a:gd name="T29" fmla="*/ 6 h 243"/>
                <a:gd name="T30" fmla="*/ 144 w 261"/>
                <a:gd name="T31" fmla="*/ 0 h 243"/>
                <a:gd name="T32" fmla="*/ 117 w 261"/>
                <a:gd name="T33" fmla="*/ 0 h 243"/>
                <a:gd name="T34" fmla="*/ 92 w 261"/>
                <a:gd name="T35" fmla="*/ 6 h 243"/>
                <a:gd name="T36" fmla="*/ 69 w 261"/>
                <a:gd name="T37" fmla="*/ 15 h 243"/>
                <a:gd name="T38" fmla="*/ 47 w 261"/>
                <a:gd name="T39" fmla="*/ 28 h 243"/>
                <a:gd name="T40" fmla="*/ 30 w 261"/>
                <a:gd name="T41" fmla="*/ 44 h 243"/>
                <a:gd name="T42" fmla="*/ 16 w 261"/>
                <a:gd name="T43" fmla="*/ 63 h 243"/>
                <a:gd name="T44" fmla="*/ 6 w 261"/>
                <a:gd name="T45" fmla="*/ 86 h 243"/>
                <a:gd name="T46" fmla="*/ 1 w 261"/>
                <a:gd name="T47" fmla="*/ 109 h 243"/>
                <a:gd name="T48" fmla="*/ 1 w 261"/>
                <a:gd name="T49" fmla="*/ 134 h 243"/>
                <a:gd name="T50" fmla="*/ 6 w 261"/>
                <a:gd name="T51" fmla="*/ 157 h 243"/>
                <a:gd name="T52" fmla="*/ 16 w 261"/>
                <a:gd name="T53" fmla="*/ 180 h 243"/>
                <a:gd name="T54" fmla="*/ 30 w 261"/>
                <a:gd name="T55" fmla="*/ 199 h 243"/>
                <a:gd name="T56" fmla="*/ 47 w 261"/>
                <a:gd name="T57" fmla="*/ 216 h 243"/>
                <a:gd name="T58" fmla="*/ 69 w 261"/>
                <a:gd name="T59" fmla="*/ 228 h 243"/>
                <a:gd name="T60" fmla="*/ 92 w 261"/>
                <a:gd name="T61" fmla="*/ 237 h 243"/>
                <a:gd name="T62" fmla="*/ 117 w 261"/>
                <a:gd name="T6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1" h="243">
                  <a:moveTo>
                    <a:pt x="130" y="243"/>
                  </a:moveTo>
                  <a:lnTo>
                    <a:pt x="144" y="243"/>
                  </a:lnTo>
                  <a:lnTo>
                    <a:pt x="156" y="240"/>
                  </a:lnTo>
                  <a:lnTo>
                    <a:pt x="169" y="237"/>
                  </a:lnTo>
                  <a:lnTo>
                    <a:pt x="181" y="234"/>
                  </a:lnTo>
                  <a:lnTo>
                    <a:pt x="192" y="228"/>
                  </a:lnTo>
                  <a:lnTo>
                    <a:pt x="203" y="222"/>
                  </a:lnTo>
                  <a:lnTo>
                    <a:pt x="213" y="216"/>
                  </a:lnTo>
                  <a:lnTo>
                    <a:pt x="222" y="208"/>
                  </a:lnTo>
                  <a:lnTo>
                    <a:pt x="230" y="199"/>
                  </a:lnTo>
                  <a:lnTo>
                    <a:pt x="238" y="190"/>
                  </a:lnTo>
                  <a:lnTo>
                    <a:pt x="245" y="180"/>
                  </a:lnTo>
                  <a:lnTo>
                    <a:pt x="250" y="169"/>
                  </a:lnTo>
                  <a:lnTo>
                    <a:pt x="255" y="157"/>
                  </a:lnTo>
                  <a:lnTo>
                    <a:pt x="258" y="146"/>
                  </a:lnTo>
                  <a:lnTo>
                    <a:pt x="259" y="134"/>
                  </a:lnTo>
                  <a:lnTo>
                    <a:pt x="261" y="121"/>
                  </a:lnTo>
                  <a:lnTo>
                    <a:pt x="259" y="109"/>
                  </a:lnTo>
                  <a:lnTo>
                    <a:pt x="258" y="97"/>
                  </a:lnTo>
                  <a:lnTo>
                    <a:pt x="255" y="86"/>
                  </a:lnTo>
                  <a:lnTo>
                    <a:pt x="250" y="74"/>
                  </a:lnTo>
                  <a:lnTo>
                    <a:pt x="245" y="63"/>
                  </a:lnTo>
                  <a:lnTo>
                    <a:pt x="238" y="54"/>
                  </a:lnTo>
                  <a:lnTo>
                    <a:pt x="230" y="44"/>
                  </a:lnTo>
                  <a:lnTo>
                    <a:pt x="222" y="36"/>
                  </a:lnTo>
                  <a:lnTo>
                    <a:pt x="213" y="28"/>
                  </a:lnTo>
                  <a:lnTo>
                    <a:pt x="203" y="20"/>
                  </a:lnTo>
                  <a:lnTo>
                    <a:pt x="192" y="15"/>
                  </a:lnTo>
                  <a:lnTo>
                    <a:pt x="181" y="9"/>
                  </a:lnTo>
                  <a:lnTo>
                    <a:pt x="169" y="6"/>
                  </a:lnTo>
                  <a:lnTo>
                    <a:pt x="156" y="2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2"/>
                  </a:lnTo>
                  <a:lnTo>
                    <a:pt x="92" y="6"/>
                  </a:lnTo>
                  <a:lnTo>
                    <a:pt x="80" y="9"/>
                  </a:lnTo>
                  <a:lnTo>
                    <a:pt x="69" y="15"/>
                  </a:lnTo>
                  <a:lnTo>
                    <a:pt x="57" y="20"/>
                  </a:lnTo>
                  <a:lnTo>
                    <a:pt x="47" y="28"/>
                  </a:lnTo>
                  <a:lnTo>
                    <a:pt x="38" y="36"/>
                  </a:lnTo>
                  <a:lnTo>
                    <a:pt x="30" y="44"/>
                  </a:lnTo>
                  <a:lnTo>
                    <a:pt x="23" y="54"/>
                  </a:lnTo>
                  <a:lnTo>
                    <a:pt x="16" y="63"/>
                  </a:lnTo>
                  <a:lnTo>
                    <a:pt x="10" y="74"/>
                  </a:lnTo>
                  <a:lnTo>
                    <a:pt x="6" y="86"/>
                  </a:lnTo>
                  <a:lnTo>
                    <a:pt x="2" y="97"/>
                  </a:lnTo>
                  <a:lnTo>
                    <a:pt x="1" y="109"/>
                  </a:lnTo>
                  <a:lnTo>
                    <a:pt x="0" y="121"/>
                  </a:lnTo>
                  <a:lnTo>
                    <a:pt x="1" y="134"/>
                  </a:lnTo>
                  <a:lnTo>
                    <a:pt x="2" y="146"/>
                  </a:lnTo>
                  <a:lnTo>
                    <a:pt x="6" y="157"/>
                  </a:lnTo>
                  <a:lnTo>
                    <a:pt x="10" y="169"/>
                  </a:lnTo>
                  <a:lnTo>
                    <a:pt x="16" y="180"/>
                  </a:lnTo>
                  <a:lnTo>
                    <a:pt x="23" y="190"/>
                  </a:lnTo>
                  <a:lnTo>
                    <a:pt x="30" y="199"/>
                  </a:lnTo>
                  <a:lnTo>
                    <a:pt x="38" y="208"/>
                  </a:lnTo>
                  <a:lnTo>
                    <a:pt x="47" y="216"/>
                  </a:lnTo>
                  <a:lnTo>
                    <a:pt x="57" y="222"/>
                  </a:lnTo>
                  <a:lnTo>
                    <a:pt x="69" y="228"/>
                  </a:lnTo>
                  <a:lnTo>
                    <a:pt x="80" y="234"/>
                  </a:lnTo>
                  <a:lnTo>
                    <a:pt x="92" y="237"/>
                  </a:lnTo>
                  <a:lnTo>
                    <a:pt x="105" y="240"/>
                  </a:lnTo>
                  <a:lnTo>
                    <a:pt x="117" y="243"/>
                  </a:lnTo>
                  <a:lnTo>
                    <a:pt x="130" y="2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54" name="Freeform 362"/>
            <p:cNvSpPr>
              <a:spLocks/>
            </p:cNvSpPr>
            <p:nvPr/>
          </p:nvSpPr>
          <p:spPr bwMode="auto">
            <a:xfrm>
              <a:off x="3807" y="2122"/>
              <a:ext cx="65" cy="61"/>
            </a:xfrm>
            <a:custGeom>
              <a:avLst/>
              <a:gdLst>
                <a:gd name="T0" fmla="*/ 144 w 261"/>
                <a:gd name="T1" fmla="*/ 243 h 243"/>
                <a:gd name="T2" fmla="*/ 169 w 261"/>
                <a:gd name="T3" fmla="*/ 237 h 243"/>
                <a:gd name="T4" fmla="*/ 192 w 261"/>
                <a:gd name="T5" fmla="*/ 228 h 243"/>
                <a:gd name="T6" fmla="*/ 213 w 261"/>
                <a:gd name="T7" fmla="*/ 216 h 243"/>
                <a:gd name="T8" fmla="*/ 230 w 261"/>
                <a:gd name="T9" fmla="*/ 199 h 243"/>
                <a:gd name="T10" fmla="*/ 245 w 261"/>
                <a:gd name="T11" fmla="*/ 180 h 243"/>
                <a:gd name="T12" fmla="*/ 255 w 261"/>
                <a:gd name="T13" fmla="*/ 157 h 243"/>
                <a:gd name="T14" fmla="*/ 259 w 261"/>
                <a:gd name="T15" fmla="*/ 134 h 243"/>
                <a:gd name="T16" fmla="*/ 259 w 261"/>
                <a:gd name="T17" fmla="*/ 109 h 243"/>
                <a:gd name="T18" fmla="*/ 255 w 261"/>
                <a:gd name="T19" fmla="*/ 86 h 243"/>
                <a:gd name="T20" fmla="*/ 245 w 261"/>
                <a:gd name="T21" fmla="*/ 63 h 243"/>
                <a:gd name="T22" fmla="*/ 230 w 261"/>
                <a:gd name="T23" fmla="*/ 44 h 243"/>
                <a:gd name="T24" fmla="*/ 213 w 261"/>
                <a:gd name="T25" fmla="*/ 28 h 243"/>
                <a:gd name="T26" fmla="*/ 192 w 261"/>
                <a:gd name="T27" fmla="*/ 15 h 243"/>
                <a:gd name="T28" fmla="*/ 169 w 261"/>
                <a:gd name="T29" fmla="*/ 6 h 243"/>
                <a:gd name="T30" fmla="*/ 144 w 261"/>
                <a:gd name="T31" fmla="*/ 0 h 243"/>
                <a:gd name="T32" fmla="*/ 117 w 261"/>
                <a:gd name="T33" fmla="*/ 0 h 243"/>
                <a:gd name="T34" fmla="*/ 92 w 261"/>
                <a:gd name="T35" fmla="*/ 6 h 243"/>
                <a:gd name="T36" fmla="*/ 69 w 261"/>
                <a:gd name="T37" fmla="*/ 15 h 243"/>
                <a:gd name="T38" fmla="*/ 47 w 261"/>
                <a:gd name="T39" fmla="*/ 28 h 243"/>
                <a:gd name="T40" fmla="*/ 30 w 261"/>
                <a:gd name="T41" fmla="*/ 44 h 243"/>
                <a:gd name="T42" fmla="*/ 16 w 261"/>
                <a:gd name="T43" fmla="*/ 63 h 243"/>
                <a:gd name="T44" fmla="*/ 6 w 261"/>
                <a:gd name="T45" fmla="*/ 86 h 243"/>
                <a:gd name="T46" fmla="*/ 1 w 261"/>
                <a:gd name="T47" fmla="*/ 109 h 243"/>
                <a:gd name="T48" fmla="*/ 1 w 261"/>
                <a:gd name="T49" fmla="*/ 134 h 243"/>
                <a:gd name="T50" fmla="*/ 6 w 261"/>
                <a:gd name="T51" fmla="*/ 157 h 243"/>
                <a:gd name="T52" fmla="*/ 16 w 261"/>
                <a:gd name="T53" fmla="*/ 180 h 243"/>
                <a:gd name="T54" fmla="*/ 30 w 261"/>
                <a:gd name="T55" fmla="*/ 199 h 243"/>
                <a:gd name="T56" fmla="*/ 47 w 261"/>
                <a:gd name="T57" fmla="*/ 216 h 243"/>
                <a:gd name="T58" fmla="*/ 69 w 261"/>
                <a:gd name="T59" fmla="*/ 228 h 243"/>
                <a:gd name="T60" fmla="*/ 92 w 261"/>
                <a:gd name="T61" fmla="*/ 237 h 243"/>
                <a:gd name="T62" fmla="*/ 117 w 261"/>
                <a:gd name="T6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1" h="243">
                  <a:moveTo>
                    <a:pt x="130" y="243"/>
                  </a:moveTo>
                  <a:lnTo>
                    <a:pt x="144" y="243"/>
                  </a:lnTo>
                  <a:lnTo>
                    <a:pt x="156" y="240"/>
                  </a:lnTo>
                  <a:lnTo>
                    <a:pt x="169" y="237"/>
                  </a:lnTo>
                  <a:lnTo>
                    <a:pt x="181" y="234"/>
                  </a:lnTo>
                  <a:lnTo>
                    <a:pt x="192" y="228"/>
                  </a:lnTo>
                  <a:lnTo>
                    <a:pt x="203" y="222"/>
                  </a:lnTo>
                  <a:lnTo>
                    <a:pt x="213" y="216"/>
                  </a:lnTo>
                  <a:lnTo>
                    <a:pt x="222" y="208"/>
                  </a:lnTo>
                  <a:lnTo>
                    <a:pt x="230" y="199"/>
                  </a:lnTo>
                  <a:lnTo>
                    <a:pt x="238" y="190"/>
                  </a:lnTo>
                  <a:lnTo>
                    <a:pt x="245" y="180"/>
                  </a:lnTo>
                  <a:lnTo>
                    <a:pt x="250" y="169"/>
                  </a:lnTo>
                  <a:lnTo>
                    <a:pt x="255" y="157"/>
                  </a:lnTo>
                  <a:lnTo>
                    <a:pt x="258" y="146"/>
                  </a:lnTo>
                  <a:lnTo>
                    <a:pt x="259" y="134"/>
                  </a:lnTo>
                  <a:lnTo>
                    <a:pt x="261" y="121"/>
                  </a:lnTo>
                  <a:lnTo>
                    <a:pt x="259" y="109"/>
                  </a:lnTo>
                  <a:lnTo>
                    <a:pt x="258" y="97"/>
                  </a:lnTo>
                  <a:lnTo>
                    <a:pt x="255" y="86"/>
                  </a:lnTo>
                  <a:lnTo>
                    <a:pt x="250" y="74"/>
                  </a:lnTo>
                  <a:lnTo>
                    <a:pt x="245" y="63"/>
                  </a:lnTo>
                  <a:lnTo>
                    <a:pt x="238" y="54"/>
                  </a:lnTo>
                  <a:lnTo>
                    <a:pt x="230" y="44"/>
                  </a:lnTo>
                  <a:lnTo>
                    <a:pt x="222" y="36"/>
                  </a:lnTo>
                  <a:lnTo>
                    <a:pt x="213" y="28"/>
                  </a:lnTo>
                  <a:lnTo>
                    <a:pt x="203" y="20"/>
                  </a:lnTo>
                  <a:lnTo>
                    <a:pt x="192" y="15"/>
                  </a:lnTo>
                  <a:lnTo>
                    <a:pt x="181" y="9"/>
                  </a:lnTo>
                  <a:lnTo>
                    <a:pt x="169" y="6"/>
                  </a:lnTo>
                  <a:lnTo>
                    <a:pt x="156" y="2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2"/>
                  </a:lnTo>
                  <a:lnTo>
                    <a:pt x="92" y="6"/>
                  </a:lnTo>
                  <a:lnTo>
                    <a:pt x="80" y="9"/>
                  </a:lnTo>
                  <a:lnTo>
                    <a:pt x="69" y="15"/>
                  </a:lnTo>
                  <a:lnTo>
                    <a:pt x="57" y="20"/>
                  </a:lnTo>
                  <a:lnTo>
                    <a:pt x="47" y="28"/>
                  </a:lnTo>
                  <a:lnTo>
                    <a:pt x="38" y="36"/>
                  </a:lnTo>
                  <a:lnTo>
                    <a:pt x="30" y="44"/>
                  </a:lnTo>
                  <a:lnTo>
                    <a:pt x="23" y="54"/>
                  </a:lnTo>
                  <a:lnTo>
                    <a:pt x="16" y="63"/>
                  </a:lnTo>
                  <a:lnTo>
                    <a:pt x="10" y="74"/>
                  </a:lnTo>
                  <a:lnTo>
                    <a:pt x="6" y="86"/>
                  </a:lnTo>
                  <a:lnTo>
                    <a:pt x="2" y="97"/>
                  </a:lnTo>
                  <a:lnTo>
                    <a:pt x="1" y="109"/>
                  </a:lnTo>
                  <a:lnTo>
                    <a:pt x="0" y="121"/>
                  </a:lnTo>
                  <a:lnTo>
                    <a:pt x="1" y="134"/>
                  </a:lnTo>
                  <a:lnTo>
                    <a:pt x="2" y="146"/>
                  </a:lnTo>
                  <a:lnTo>
                    <a:pt x="6" y="157"/>
                  </a:lnTo>
                  <a:lnTo>
                    <a:pt x="10" y="169"/>
                  </a:lnTo>
                  <a:lnTo>
                    <a:pt x="16" y="180"/>
                  </a:lnTo>
                  <a:lnTo>
                    <a:pt x="23" y="190"/>
                  </a:lnTo>
                  <a:lnTo>
                    <a:pt x="30" y="199"/>
                  </a:lnTo>
                  <a:lnTo>
                    <a:pt x="38" y="208"/>
                  </a:lnTo>
                  <a:lnTo>
                    <a:pt x="47" y="216"/>
                  </a:lnTo>
                  <a:lnTo>
                    <a:pt x="57" y="222"/>
                  </a:lnTo>
                  <a:lnTo>
                    <a:pt x="69" y="228"/>
                  </a:lnTo>
                  <a:lnTo>
                    <a:pt x="80" y="234"/>
                  </a:lnTo>
                  <a:lnTo>
                    <a:pt x="92" y="237"/>
                  </a:lnTo>
                  <a:lnTo>
                    <a:pt x="105" y="240"/>
                  </a:lnTo>
                  <a:lnTo>
                    <a:pt x="117" y="243"/>
                  </a:lnTo>
                  <a:lnTo>
                    <a:pt x="130" y="243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55" name="Freeform 363"/>
            <p:cNvSpPr>
              <a:spLocks/>
            </p:cNvSpPr>
            <p:nvPr/>
          </p:nvSpPr>
          <p:spPr bwMode="auto">
            <a:xfrm>
              <a:off x="2048" y="2141"/>
              <a:ext cx="65" cy="61"/>
            </a:xfrm>
            <a:custGeom>
              <a:avLst/>
              <a:gdLst>
                <a:gd name="T0" fmla="*/ 144 w 261"/>
                <a:gd name="T1" fmla="*/ 242 h 243"/>
                <a:gd name="T2" fmla="*/ 170 w 261"/>
                <a:gd name="T3" fmla="*/ 238 h 243"/>
                <a:gd name="T4" fmla="*/ 192 w 261"/>
                <a:gd name="T5" fmla="*/ 229 h 243"/>
                <a:gd name="T6" fmla="*/ 214 w 261"/>
                <a:gd name="T7" fmla="*/ 215 h 243"/>
                <a:gd name="T8" fmla="*/ 232 w 261"/>
                <a:gd name="T9" fmla="*/ 198 h 243"/>
                <a:gd name="T10" fmla="*/ 245 w 261"/>
                <a:gd name="T11" fmla="*/ 179 h 243"/>
                <a:gd name="T12" fmla="*/ 255 w 261"/>
                <a:gd name="T13" fmla="*/ 158 h 243"/>
                <a:gd name="T14" fmla="*/ 261 w 261"/>
                <a:gd name="T15" fmla="*/ 134 h 243"/>
                <a:gd name="T16" fmla="*/ 261 w 261"/>
                <a:gd name="T17" fmla="*/ 110 h 243"/>
                <a:gd name="T18" fmla="*/ 255 w 261"/>
                <a:gd name="T19" fmla="*/ 86 h 243"/>
                <a:gd name="T20" fmla="*/ 245 w 261"/>
                <a:gd name="T21" fmla="*/ 64 h 243"/>
                <a:gd name="T22" fmla="*/ 232 w 261"/>
                <a:gd name="T23" fmla="*/ 45 h 243"/>
                <a:gd name="T24" fmla="*/ 214 w 261"/>
                <a:gd name="T25" fmla="*/ 28 h 243"/>
                <a:gd name="T26" fmla="*/ 192 w 261"/>
                <a:gd name="T27" fmla="*/ 14 h 243"/>
                <a:gd name="T28" fmla="*/ 170 w 261"/>
                <a:gd name="T29" fmla="*/ 5 h 243"/>
                <a:gd name="T30" fmla="*/ 144 w 261"/>
                <a:gd name="T31" fmla="*/ 1 h 243"/>
                <a:gd name="T32" fmla="*/ 117 w 261"/>
                <a:gd name="T33" fmla="*/ 1 h 243"/>
                <a:gd name="T34" fmla="*/ 92 w 261"/>
                <a:gd name="T35" fmla="*/ 5 h 243"/>
                <a:gd name="T36" fmla="*/ 69 w 261"/>
                <a:gd name="T37" fmla="*/ 14 h 243"/>
                <a:gd name="T38" fmla="*/ 47 w 261"/>
                <a:gd name="T39" fmla="*/ 28 h 243"/>
                <a:gd name="T40" fmla="*/ 31 w 261"/>
                <a:gd name="T41" fmla="*/ 45 h 243"/>
                <a:gd name="T42" fmla="*/ 16 w 261"/>
                <a:gd name="T43" fmla="*/ 64 h 243"/>
                <a:gd name="T44" fmla="*/ 6 w 261"/>
                <a:gd name="T45" fmla="*/ 86 h 243"/>
                <a:gd name="T46" fmla="*/ 1 w 261"/>
                <a:gd name="T47" fmla="*/ 110 h 243"/>
                <a:gd name="T48" fmla="*/ 1 w 261"/>
                <a:gd name="T49" fmla="*/ 134 h 243"/>
                <a:gd name="T50" fmla="*/ 6 w 261"/>
                <a:gd name="T51" fmla="*/ 158 h 243"/>
                <a:gd name="T52" fmla="*/ 16 w 261"/>
                <a:gd name="T53" fmla="*/ 179 h 243"/>
                <a:gd name="T54" fmla="*/ 31 w 261"/>
                <a:gd name="T55" fmla="*/ 198 h 243"/>
                <a:gd name="T56" fmla="*/ 47 w 261"/>
                <a:gd name="T57" fmla="*/ 215 h 243"/>
                <a:gd name="T58" fmla="*/ 69 w 261"/>
                <a:gd name="T59" fmla="*/ 229 h 243"/>
                <a:gd name="T60" fmla="*/ 92 w 261"/>
                <a:gd name="T61" fmla="*/ 238 h 243"/>
                <a:gd name="T62" fmla="*/ 117 w 261"/>
                <a:gd name="T63" fmla="*/ 2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1" h="243">
                  <a:moveTo>
                    <a:pt x="130" y="243"/>
                  </a:moveTo>
                  <a:lnTo>
                    <a:pt x="144" y="242"/>
                  </a:lnTo>
                  <a:lnTo>
                    <a:pt x="157" y="241"/>
                  </a:lnTo>
                  <a:lnTo>
                    <a:pt x="170" y="238"/>
                  </a:lnTo>
                  <a:lnTo>
                    <a:pt x="181" y="233"/>
                  </a:lnTo>
                  <a:lnTo>
                    <a:pt x="192" y="229"/>
                  </a:lnTo>
                  <a:lnTo>
                    <a:pt x="203" y="222"/>
                  </a:lnTo>
                  <a:lnTo>
                    <a:pt x="214" y="215"/>
                  </a:lnTo>
                  <a:lnTo>
                    <a:pt x="223" y="207"/>
                  </a:lnTo>
                  <a:lnTo>
                    <a:pt x="232" y="198"/>
                  </a:lnTo>
                  <a:lnTo>
                    <a:pt x="238" y="189"/>
                  </a:lnTo>
                  <a:lnTo>
                    <a:pt x="245" y="179"/>
                  </a:lnTo>
                  <a:lnTo>
                    <a:pt x="251" y="169"/>
                  </a:lnTo>
                  <a:lnTo>
                    <a:pt x="255" y="158"/>
                  </a:lnTo>
                  <a:lnTo>
                    <a:pt x="258" y="146"/>
                  </a:lnTo>
                  <a:lnTo>
                    <a:pt x="261" y="134"/>
                  </a:lnTo>
                  <a:lnTo>
                    <a:pt x="261" y="122"/>
                  </a:lnTo>
                  <a:lnTo>
                    <a:pt x="261" y="110"/>
                  </a:lnTo>
                  <a:lnTo>
                    <a:pt x="258" y="97"/>
                  </a:lnTo>
                  <a:lnTo>
                    <a:pt x="255" y="86"/>
                  </a:lnTo>
                  <a:lnTo>
                    <a:pt x="251" y="75"/>
                  </a:lnTo>
                  <a:lnTo>
                    <a:pt x="245" y="64"/>
                  </a:lnTo>
                  <a:lnTo>
                    <a:pt x="238" y="54"/>
                  </a:lnTo>
                  <a:lnTo>
                    <a:pt x="232" y="45"/>
                  </a:lnTo>
                  <a:lnTo>
                    <a:pt x="223" y="36"/>
                  </a:lnTo>
                  <a:lnTo>
                    <a:pt x="214" y="28"/>
                  </a:lnTo>
                  <a:lnTo>
                    <a:pt x="203" y="21"/>
                  </a:lnTo>
                  <a:lnTo>
                    <a:pt x="192" y="14"/>
                  </a:lnTo>
                  <a:lnTo>
                    <a:pt x="181" y="10"/>
                  </a:lnTo>
                  <a:lnTo>
                    <a:pt x="170" y="5"/>
                  </a:lnTo>
                  <a:lnTo>
                    <a:pt x="157" y="3"/>
                  </a:lnTo>
                  <a:lnTo>
                    <a:pt x="144" y="1"/>
                  </a:lnTo>
                  <a:lnTo>
                    <a:pt x="130" y="0"/>
                  </a:lnTo>
                  <a:lnTo>
                    <a:pt x="117" y="1"/>
                  </a:lnTo>
                  <a:lnTo>
                    <a:pt x="105" y="3"/>
                  </a:lnTo>
                  <a:lnTo>
                    <a:pt x="92" y="5"/>
                  </a:lnTo>
                  <a:lnTo>
                    <a:pt x="80" y="10"/>
                  </a:lnTo>
                  <a:lnTo>
                    <a:pt x="69" y="14"/>
                  </a:lnTo>
                  <a:lnTo>
                    <a:pt x="57" y="21"/>
                  </a:lnTo>
                  <a:lnTo>
                    <a:pt x="47" y="28"/>
                  </a:lnTo>
                  <a:lnTo>
                    <a:pt x="38" y="36"/>
                  </a:lnTo>
                  <a:lnTo>
                    <a:pt x="31" y="45"/>
                  </a:lnTo>
                  <a:lnTo>
                    <a:pt x="23" y="54"/>
                  </a:lnTo>
                  <a:lnTo>
                    <a:pt x="16" y="64"/>
                  </a:lnTo>
                  <a:lnTo>
                    <a:pt x="10" y="75"/>
                  </a:lnTo>
                  <a:lnTo>
                    <a:pt x="6" y="86"/>
                  </a:lnTo>
                  <a:lnTo>
                    <a:pt x="4" y="97"/>
                  </a:lnTo>
                  <a:lnTo>
                    <a:pt x="1" y="110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4" y="146"/>
                  </a:lnTo>
                  <a:lnTo>
                    <a:pt x="6" y="158"/>
                  </a:lnTo>
                  <a:lnTo>
                    <a:pt x="10" y="169"/>
                  </a:lnTo>
                  <a:lnTo>
                    <a:pt x="16" y="179"/>
                  </a:lnTo>
                  <a:lnTo>
                    <a:pt x="23" y="189"/>
                  </a:lnTo>
                  <a:lnTo>
                    <a:pt x="31" y="198"/>
                  </a:lnTo>
                  <a:lnTo>
                    <a:pt x="38" y="207"/>
                  </a:lnTo>
                  <a:lnTo>
                    <a:pt x="47" y="215"/>
                  </a:lnTo>
                  <a:lnTo>
                    <a:pt x="57" y="222"/>
                  </a:lnTo>
                  <a:lnTo>
                    <a:pt x="69" y="229"/>
                  </a:lnTo>
                  <a:lnTo>
                    <a:pt x="80" y="233"/>
                  </a:lnTo>
                  <a:lnTo>
                    <a:pt x="92" y="238"/>
                  </a:lnTo>
                  <a:lnTo>
                    <a:pt x="105" y="241"/>
                  </a:lnTo>
                  <a:lnTo>
                    <a:pt x="117" y="242"/>
                  </a:lnTo>
                  <a:lnTo>
                    <a:pt x="130" y="2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56" name="Freeform 364"/>
            <p:cNvSpPr>
              <a:spLocks/>
            </p:cNvSpPr>
            <p:nvPr/>
          </p:nvSpPr>
          <p:spPr bwMode="auto">
            <a:xfrm>
              <a:off x="2048" y="2141"/>
              <a:ext cx="65" cy="61"/>
            </a:xfrm>
            <a:custGeom>
              <a:avLst/>
              <a:gdLst>
                <a:gd name="T0" fmla="*/ 144 w 261"/>
                <a:gd name="T1" fmla="*/ 242 h 243"/>
                <a:gd name="T2" fmla="*/ 170 w 261"/>
                <a:gd name="T3" fmla="*/ 238 h 243"/>
                <a:gd name="T4" fmla="*/ 192 w 261"/>
                <a:gd name="T5" fmla="*/ 229 h 243"/>
                <a:gd name="T6" fmla="*/ 214 w 261"/>
                <a:gd name="T7" fmla="*/ 215 h 243"/>
                <a:gd name="T8" fmla="*/ 232 w 261"/>
                <a:gd name="T9" fmla="*/ 198 h 243"/>
                <a:gd name="T10" fmla="*/ 245 w 261"/>
                <a:gd name="T11" fmla="*/ 179 h 243"/>
                <a:gd name="T12" fmla="*/ 255 w 261"/>
                <a:gd name="T13" fmla="*/ 158 h 243"/>
                <a:gd name="T14" fmla="*/ 261 w 261"/>
                <a:gd name="T15" fmla="*/ 134 h 243"/>
                <a:gd name="T16" fmla="*/ 261 w 261"/>
                <a:gd name="T17" fmla="*/ 110 h 243"/>
                <a:gd name="T18" fmla="*/ 255 w 261"/>
                <a:gd name="T19" fmla="*/ 86 h 243"/>
                <a:gd name="T20" fmla="*/ 245 w 261"/>
                <a:gd name="T21" fmla="*/ 64 h 243"/>
                <a:gd name="T22" fmla="*/ 232 w 261"/>
                <a:gd name="T23" fmla="*/ 45 h 243"/>
                <a:gd name="T24" fmla="*/ 214 w 261"/>
                <a:gd name="T25" fmla="*/ 28 h 243"/>
                <a:gd name="T26" fmla="*/ 192 w 261"/>
                <a:gd name="T27" fmla="*/ 14 h 243"/>
                <a:gd name="T28" fmla="*/ 170 w 261"/>
                <a:gd name="T29" fmla="*/ 5 h 243"/>
                <a:gd name="T30" fmla="*/ 144 w 261"/>
                <a:gd name="T31" fmla="*/ 1 h 243"/>
                <a:gd name="T32" fmla="*/ 117 w 261"/>
                <a:gd name="T33" fmla="*/ 1 h 243"/>
                <a:gd name="T34" fmla="*/ 92 w 261"/>
                <a:gd name="T35" fmla="*/ 5 h 243"/>
                <a:gd name="T36" fmla="*/ 69 w 261"/>
                <a:gd name="T37" fmla="*/ 14 h 243"/>
                <a:gd name="T38" fmla="*/ 47 w 261"/>
                <a:gd name="T39" fmla="*/ 28 h 243"/>
                <a:gd name="T40" fmla="*/ 31 w 261"/>
                <a:gd name="T41" fmla="*/ 45 h 243"/>
                <a:gd name="T42" fmla="*/ 16 w 261"/>
                <a:gd name="T43" fmla="*/ 64 h 243"/>
                <a:gd name="T44" fmla="*/ 6 w 261"/>
                <a:gd name="T45" fmla="*/ 86 h 243"/>
                <a:gd name="T46" fmla="*/ 1 w 261"/>
                <a:gd name="T47" fmla="*/ 110 h 243"/>
                <a:gd name="T48" fmla="*/ 1 w 261"/>
                <a:gd name="T49" fmla="*/ 134 h 243"/>
                <a:gd name="T50" fmla="*/ 6 w 261"/>
                <a:gd name="T51" fmla="*/ 158 h 243"/>
                <a:gd name="T52" fmla="*/ 16 w 261"/>
                <a:gd name="T53" fmla="*/ 179 h 243"/>
                <a:gd name="T54" fmla="*/ 31 w 261"/>
                <a:gd name="T55" fmla="*/ 198 h 243"/>
                <a:gd name="T56" fmla="*/ 47 w 261"/>
                <a:gd name="T57" fmla="*/ 215 h 243"/>
                <a:gd name="T58" fmla="*/ 69 w 261"/>
                <a:gd name="T59" fmla="*/ 229 h 243"/>
                <a:gd name="T60" fmla="*/ 92 w 261"/>
                <a:gd name="T61" fmla="*/ 238 h 243"/>
                <a:gd name="T62" fmla="*/ 117 w 261"/>
                <a:gd name="T63" fmla="*/ 2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1" h="243">
                  <a:moveTo>
                    <a:pt x="130" y="243"/>
                  </a:moveTo>
                  <a:lnTo>
                    <a:pt x="144" y="242"/>
                  </a:lnTo>
                  <a:lnTo>
                    <a:pt x="157" y="241"/>
                  </a:lnTo>
                  <a:lnTo>
                    <a:pt x="170" y="238"/>
                  </a:lnTo>
                  <a:lnTo>
                    <a:pt x="181" y="233"/>
                  </a:lnTo>
                  <a:lnTo>
                    <a:pt x="192" y="229"/>
                  </a:lnTo>
                  <a:lnTo>
                    <a:pt x="203" y="222"/>
                  </a:lnTo>
                  <a:lnTo>
                    <a:pt x="214" y="215"/>
                  </a:lnTo>
                  <a:lnTo>
                    <a:pt x="223" y="207"/>
                  </a:lnTo>
                  <a:lnTo>
                    <a:pt x="232" y="198"/>
                  </a:lnTo>
                  <a:lnTo>
                    <a:pt x="238" y="189"/>
                  </a:lnTo>
                  <a:lnTo>
                    <a:pt x="245" y="179"/>
                  </a:lnTo>
                  <a:lnTo>
                    <a:pt x="251" y="169"/>
                  </a:lnTo>
                  <a:lnTo>
                    <a:pt x="255" y="158"/>
                  </a:lnTo>
                  <a:lnTo>
                    <a:pt x="258" y="146"/>
                  </a:lnTo>
                  <a:lnTo>
                    <a:pt x="261" y="134"/>
                  </a:lnTo>
                  <a:lnTo>
                    <a:pt x="261" y="122"/>
                  </a:lnTo>
                  <a:lnTo>
                    <a:pt x="261" y="110"/>
                  </a:lnTo>
                  <a:lnTo>
                    <a:pt x="258" y="97"/>
                  </a:lnTo>
                  <a:lnTo>
                    <a:pt x="255" y="86"/>
                  </a:lnTo>
                  <a:lnTo>
                    <a:pt x="251" y="75"/>
                  </a:lnTo>
                  <a:lnTo>
                    <a:pt x="245" y="64"/>
                  </a:lnTo>
                  <a:lnTo>
                    <a:pt x="238" y="54"/>
                  </a:lnTo>
                  <a:lnTo>
                    <a:pt x="232" y="45"/>
                  </a:lnTo>
                  <a:lnTo>
                    <a:pt x="223" y="36"/>
                  </a:lnTo>
                  <a:lnTo>
                    <a:pt x="214" y="28"/>
                  </a:lnTo>
                  <a:lnTo>
                    <a:pt x="203" y="21"/>
                  </a:lnTo>
                  <a:lnTo>
                    <a:pt x="192" y="14"/>
                  </a:lnTo>
                  <a:lnTo>
                    <a:pt x="181" y="10"/>
                  </a:lnTo>
                  <a:lnTo>
                    <a:pt x="170" y="5"/>
                  </a:lnTo>
                  <a:lnTo>
                    <a:pt x="157" y="3"/>
                  </a:lnTo>
                  <a:lnTo>
                    <a:pt x="144" y="1"/>
                  </a:lnTo>
                  <a:lnTo>
                    <a:pt x="130" y="0"/>
                  </a:lnTo>
                  <a:lnTo>
                    <a:pt x="117" y="1"/>
                  </a:lnTo>
                  <a:lnTo>
                    <a:pt x="105" y="3"/>
                  </a:lnTo>
                  <a:lnTo>
                    <a:pt x="92" y="5"/>
                  </a:lnTo>
                  <a:lnTo>
                    <a:pt x="80" y="10"/>
                  </a:lnTo>
                  <a:lnTo>
                    <a:pt x="69" y="14"/>
                  </a:lnTo>
                  <a:lnTo>
                    <a:pt x="57" y="21"/>
                  </a:lnTo>
                  <a:lnTo>
                    <a:pt x="47" y="28"/>
                  </a:lnTo>
                  <a:lnTo>
                    <a:pt x="38" y="36"/>
                  </a:lnTo>
                  <a:lnTo>
                    <a:pt x="31" y="45"/>
                  </a:lnTo>
                  <a:lnTo>
                    <a:pt x="23" y="54"/>
                  </a:lnTo>
                  <a:lnTo>
                    <a:pt x="16" y="64"/>
                  </a:lnTo>
                  <a:lnTo>
                    <a:pt x="10" y="75"/>
                  </a:lnTo>
                  <a:lnTo>
                    <a:pt x="6" y="86"/>
                  </a:lnTo>
                  <a:lnTo>
                    <a:pt x="4" y="97"/>
                  </a:lnTo>
                  <a:lnTo>
                    <a:pt x="1" y="110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4" y="146"/>
                  </a:lnTo>
                  <a:lnTo>
                    <a:pt x="6" y="158"/>
                  </a:lnTo>
                  <a:lnTo>
                    <a:pt x="10" y="169"/>
                  </a:lnTo>
                  <a:lnTo>
                    <a:pt x="16" y="179"/>
                  </a:lnTo>
                  <a:lnTo>
                    <a:pt x="23" y="189"/>
                  </a:lnTo>
                  <a:lnTo>
                    <a:pt x="31" y="198"/>
                  </a:lnTo>
                  <a:lnTo>
                    <a:pt x="38" y="207"/>
                  </a:lnTo>
                  <a:lnTo>
                    <a:pt x="47" y="215"/>
                  </a:lnTo>
                  <a:lnTo>
                    <a:pt x="57" y="222"/>
                  </a:lnTo>
                  <a:lnTo>
                    <a:pt x="69" y="229"/>
                  </a:lnTo>
                  <a:lnTo>
                    <a:pt x="80" y="233"/>
                  </a:lnTo>
                  <a:lnTo>
                    <a:pt x="92" y="238"/>
                  </a:lnTo>
                  <a:lnTo>
                    <a:pt x="105" y="241"/>
                  </a:lnTo>
                  <a:lnTo>
                    <a:pt x="117" y="242"/>
                  </a:lnTo>
                  <a:lnTo>
                    <a:pt x="130" y="243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57" name="Freeform 365"/>
            <p:cNvSpPr>
              <a:spLocks/>
            </p:cNvSpPr>
            <p:nvPr/>
          </p:nvSpPr>
          <p:spPr bwMode="auto">
            <a:xfrm>
              <a:off x="4137" y="2639"/>
              <a:ext cx="66" cy="60"/>
            </a:xfrm>
            <a:custGeom>
              <a:avLst/>
              <a:gdLst>
                <a:gd name="T0" fmla="*/ 143 w 260"/>
                <a:gd name="T1" fmla="*/ 243 h 243"/>
                <a:gd name="T2" fmla="*/ 168 w 260"/>
                <a:gd name="T3" fmla="*/ 237 h 243"/>
                <a:gd name="T4" fmla="*/ 192 w 260"/>
                <a:gd name="T5" fmla="*/ 228 h 243"/>
                <a:gd name="T6" fmla="*/ 213 w 260"/>
                <a:gd name="T7" fmla="*/ 216 h 243"/>
                <a:gd name="T8" fmla="*/ 230 w 260"/>
                <a:gd name="T9" fmla="*/ 199 h 243"/>
                <a:gd name="T10" fmla="*/ 244 w 260"/>
                <a:gd name="T11" fmla="*/ 180 h 243"/>
                <a:gd name="T12" fmla="*/ 254 w 260"/>
                <a:gd name="T13" fmla="*/ 157 h 243"/>
                <a:gd name="T14" fmla="*/ 259 w 260"/>
                <a:gd name="T15" fmla="*/ 134 h 243"/>
                <a:gd name="T16" fmla="*/ 259 w 260"/>
                <a:gd name="T17" fmla="*/ 109 h 243"/>
                <a:gd name="T18" fmla="*/ 254 w 260"/>
                <a:gd name="T19" fmla="*/ 85 h 243"/>
                <a:gd name="T20" fmla="*/ 244 w 260"/>
                <a:gd name="T21" fmla="*/ 64 h 243"/>
                <a:gd name="T22" fmla="*/ 230 w 260"/>
                <a:gd name="T23" fmla="*/ 44 h 243"/>
                <a:gd name="T24" fmla="*/ 213 w 260"/>
                <a:gd name="T25" fmla="*/ 28 h 243"/>
                <a:gd name="T26" fmla="*/ 192 w 260"/>
                <a:gd name="T27" fmla="*/ 15 h 243"/>
                <a:gd name="T28" fmla="*/ 168 w 260"/>
                <a:gd name="T29" fmla="*/ 6 h 243"/>
                <a:gd name="T30" fmla="*/ 143 w 260"/>
                <a:gd name="T31" fmla="*/ 0 h 243"/>
                <a:gd name="T32" fmla="*/ 116 w 260"/>
                <a:gd name="T33" fmla="*/ 0 h 243"/>
                <a:gd name="T34" fmla="*/ 91 w 260"/>
                <a:gd name="T35" fmla="*/ 6 h 243"/>
                <a:gd name="T36" fmla="*/ 68 w 260"/>
                <a:gd name="T37" fmla="*/ 15 h 243"/>
                <a:gd name="T38" fmla="*/ 47 w 260"/>
                <a:gd name="T39" fmla="*/ 28 h 243"/>
                <a:gd name="T40" fmla="*/ 29 w 260"/>
                <a:gd name="T41" fmla="*/ 44 h 243"/>
                <a:gd name="T42" fmla="*/ 15 w 260"/>
                <a:gd name="T43" fmla="*/ 64 h 243"/>
                <a:gd name="T44" fmla="*/ 5 w 260"/>
                <a:gd name="T45" fmla="*/ 85 h 243"/>
                <a:gd name="T46" fmla="*/ 0 w 260"/>
                <a:gd name="T47" fmla="*/ 109 h 243"/>
                <a:gd name="T48" fmla="*/ 0 w 260"/>
                <a:gd name="T49" fmla="*/ 134 h 243"/>
                <a:gd name="T50" fmla="*/ 5 w 260"/>
                <a:gd name="T51" fmla="*/ 157 h 243"/>
                <a:gd name="T52" fmla="*/ 15 w 260"/>
                <a:gd name="T53" fmla="*/ 180 h 243"/>
                <a:gd name="T54" fmla="*/ 29 w 260"/>
                <a:gd name="T55" fmla="*/ 199 h 243"/>
                <a:gd name="T56" fmla="*/ 47 w 260"/>
                <a:gd name="T57" fmla="*/ 216 h 243"/>
                <a:gd name="T58" fmla="*/ 68 w 260"/>
                <a:gd name="T59" fmla="*/ 228 h 243"/>
                <a:gd name="T60" fmla="*/ 91 w 260"/>
                <a:gd name="T61" fmla="*/ 237 h 243"/>
                <a:gd name="T62" fmla="*/ 116 w 260"/>
                <a:gd name="T6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243">
                  <a:moveTo>
                    <a:pt x="130" y="243"/>
                  </a:moveTo>
                  <a:lnTo>
                    <a:pt x="143" y="243"/>
                  </a:lnTo>
                  <a:lnTo>
                    <a:pt x="156" y="240"/>
                  </a:lnTo>
                  <a:lnTo>
                    <a:pt x="168" y="237"/>
                  </a:lnTo>
                  <a:lnTo>
                    <a:pt x="180" y="234"/>
                  </a:lnTo>
                  <a:lnTo>
                    <a:pt x="192" y="228"/>
                  </a:lnTo>
                  <a:lnTo>
                    <a:pt x="203" y="222"/>
                  </a:lnTo>
                  <a:lnTo>
                    <a:pt x="213" y="216"/>
                  </a:lnTo>
                  <a:lnTo>
                    <a:pt x="222" y="208"/>
                  </a:lnTo>
                  <a:lnTo>
                    <a:pt x="230" y="199"/>
                  </a:lnTo>
                  <a:lnTo>
                    <a:pt x="238" y="190"/>
                  </a:lnTo>
                  <a:lnTo>
                    <a:pt x="244" y="180"/>
                  </a:lnTo>
                  <a:lnTo>
                    <a:pt x="250" y="169"/>
                  </a:lnTo>
                  <a:lnTo>
                    <a:pt x="254" y="157"/>
                  </a:lnTo>
                  <a:lnTo>
                    <a:pt x="257" y="146"/>
                  </a:lnTo>
                  <a:lnTo>
                    <a:pt x="259" y="134"/>
                  </a:lnTo>
                  <a:lnTo>
                    <a:pt x="260" y="121"/>
                  </a:lnTo>
                  <a:lnTo>
                    <a:pt x="259" y="109"/>
                  </a:lnTo>
                  <a:lnTo>
                    <a:pt x="257" y="97"/>
                  </a:lnTo>
                  <a:lnTo>
                    <a:pt x="254" y="85"/>
                  </a:lnTo>
                  <a:lnTo>
                    <a:pt x="250" y="74"/>
                  </a:lnTo>
                  <a:lnTo>
                    <a:pt x="244" y="64"/>
                  </a:lnTo>
                  <a:lnTo>
                    <a:pt x="238" y="54"/>
                  </a:lnTo>
                  <a:lnTo>
                    <a:pt x="230" y="44"/>
                  </a:lnTo>
                  <a:lnTo>
                    <a:pt x="222" y="36"/>
                  </a:lnTo>
                  <a:lnTo>
                    <a:pt x="213" y="28"/>
                  </a:lnTo>
                  <a:lnTo>
                    <a:pt x="203" y="20"/>
                  </a:lnTo>
                  <a:lnTo>
                    <a:pt x="192" y="15"/>
                  </a:lnTo>
                  <a:lnTo>
                    <a:pt x="180" y="9"/>
                  </a:lnTo>
                  <a:lnTo>
                    <a:pt x="168" y="6"/>
                  </a:lnTo>
                  <a:lnTo>
                    <a:pt x="156" y="2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6" y="0"/>
                  </a:lnTo>
                  <a:lnTo>
                    <a:pt x="103" y="2"/>
                  </a:lnTo>
                  <a:lnTo>
                    <a:pt x="91" y="6"/>
                  </a:lnTo>
                  <a:lnTo>
                    <a:pt x="79" y="9"/>
                  </a:lnTo>
                  <a:lnTo>
                    <a:pt x="68" y="15"/>
                  </a:lnTo>
                  <a:lnTo>
                    <a:pt x="57" y="20"/>
                  </a:lnTo>
                  <a:lnTo>
                    <a:pt x="47" y="28"/>
                  </a:lnTo>
                  <a:lnTo>
                    <a:pt x="38" y="36"/>
                  </a:lnTo>
                  <a:lnTo>
                    <a:pt x="29" y="44"/>
                  </a:lnTo>
                  <a:lnTo>
                    <a:pt x="22" y="54"/>
                  </a:lnTo>
                  <a:lnTo>
                    <a:pt x="15" y="64"/>
                  </a:lnTo>
                  <a:lnTo>
                    <a:pt x="10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9"/>
                  </a:lnTo>
                  <a:lnTo>
                    <a:pt x="0" y="121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10" y="169"/>
                  </a:lnTo>
                  <a:lnTo>
                    <a:pt x="15" y="180"/>
                  </a:lnTo>
                  <a:lnTo>
                    <a:pt x="22" y="190"/>
                  </a:lnTo>
                  <a:lnTo>
                    <a:pt x="29" y="199"/>
                  </a:lnTo>
                  <a:lnTo>
                    <a:pt x="38" y="208"/>
                  </a:lnTo>
                  <a:lnTo>
                    <a:pt x="47" y="216"/>
                  </a:lnTo>
                  <a:lnTo>
                    <a:pt x="57" y="222"/>
                  </a:lnTo>
                  <a:lnTo>
                    <a:pt x="68" y="228"/>
                  </a:lnTo>
                  <a:lnTo>
                    <a:pt x="79" y="234"/>
                  </a:lnTo>
                  <a:lnTo>
                    <a:pt x="91" y="237"/>
                  </a:lnTo>
                  <a:lnTo>
                    <a:pt x="103" y="240"/>
                  </a:lnTo>
                  <a:lnTo>
                    <a:pt x="116" y="243"/>
                  </a:lnTo>
                  <a:lnTo>
                    <a:pt x="130" y="2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58" name="Freeform 366"/>
            <p:cNvSpPr>
              <a:spLocks/>
            </p:cNvSpPr>
            <p:nvPr/>
          </p:nvSpPr>
          <p:spPr bwMode="auto">
            <a:xfrm>
              <a:off x="4137" y="2639"/>
              <a:ext cx="66" cy="60"/>
            </a:xfrm>
            <a:custGeom>
              <a:avLst/>
              <a:gdLst>
                <a:gd name="T0" fmla="*/ 143 w 260"/>
                <a:gd name="T1" fmla="*/ 243 h 243"/>
                <a:gd name="T2" fmla="*/ 168 w 260"/>
                <a:gd name="T3" fmla="*/ 237 h 243"/>
                <a:gd name="T4" fmla="*/ 192 w 260"/>
                <a:gd name="T5" fmla="*/ 228 h 243"/>
                <a:gd name="T6" fmla="*/ 213 w 260"/>
                <a:gd name="T7" fmla="*/ 216 h 243"/>
                <a:gd name="T8" fmla="*/ 230 w 260"/>
                <a:gd name="T9" fmla="*/ 199 h 243"/>
                <a:gd name="T10" fmla="*/ 244 w 260"/>
                <a:gd name="T11" fmla="*/ 180 h 243"/>
                <a:gd name="T12" fmla="*/ 254 w 260"/>
                <a:gd name="T13" fmla="*/ 157 h 243"/>
                <a:gd name="T14" fmla="*/ 259 w 260"/>
                <a:gd name="T15" fmla="*/ 134 h 243"/>
                <a:gd name="T16" fmla="*/ 259 w 260"/>
                <a:gd name="T17" fmla="*/ 109 h 243"/>
                <a:gd name="T18" fmla="*/ 254 w 260"/>
                <a:gd name="T19" fmla="*/ 85 h 243"/>
                <a:gd name="T20" fmla="*/ 244 w 260"/>
                <a:gd name="T21" fmla="*/ 64 h 243"/>
                <a:gd name="T22" fmla="*/ 230 w 260"/>
                <a:gd name="T23" fmla="*/ 44 h 243"/>
                <a:gd name="T24" fmla="*/ 213 w 260"/>
                <a:gd name="T25" fmla="*/ 28 h 243"/>
                <a:gd name="T26" fmla="*/ 192 w 260"/>
                <a:gd name="T27" fmla="*/ 15 h 243"/>
                <a:gd name="T28" fmla="*/ 168 w 260"/>
                <a:gd name="T29" fmla="*/ 6 h 243"/>
                <a:gd name="T30" fmla="*/ 143 w 260"/>
                <a:gd name="T31" fmla="*/ 0 h 243"/>
                <a:gd name="T32" fmla="*/ 116 w 260"/>
                <a:gd name="T33" fmla="*/ 0 h 243"/>
                <a:gd name="T34" fmla="*/ 91 w 260"/>
                <a:gd name="T35" fmla="*/ 6 h 243"/>
                <a:gd name="T36" fmla="*/ 68 w 260"/>
                <a:gd name="T37" fmla="*/ 15 h 243"/>
                <a:gd name="T38" fmla="*/ 47 w 260"/>
                <a:gd name="T39" fmla="*/ 28 h 243"/>
                <a:gd name="T40" fmla="*/ 29 w 260"/>
                <a:gd name="T41" fmla="*/ 44 h 243"/>
                <a:gd name="T42" fmla="*/ 15 w 260"/>
                <a:gd name="T43" fmla="*/ 64 h 243"/>
                <a:gd name="T44" fmla="*/ 5 w 260"/>
                <a:gd name="T45" fmla="*/ 85 h 243"/>
                <a:gd name="T46" fmla="*/ 0 w 260"/>
                <a:gd name="T47" fmla="*/ 109 h 243"/>
                <a:gd name="T48" fmla="*/ 0 w 260"/>
                <a:gd name="T49" fmla="*/ 134 h 243"/>
                <a:gd name="T50" fmla="*/ 5 w 260"/>
                <a:gd name="T51" fmla="*/ 157 h 243"/>
                <a:gd name="T52" fmla="*/ 15 w 260"/>
                <a:gd name="T53" fmla="*/ 180 h 243"/>
                <a:gd name="T54" fmla="*/ 29 w 260"/>
                <a:gd name="T55" fmla="*/ 199 h 243"/>
                <a:gd name="T56" fmla="*/ 47 w 260"/>
                <a:gd name="T57" fmla="*/ 216 h 243"/>
                <a:gd name="T58" fmla="*/ 68 w 260"/>
                <a:gd name="T59" fmla="*/ 228 h 243"/>
                <a:gd name="T60" fmla="*/ 91 w 260"/>
                <a:gd name="T61" fmla="*/ 237 h 243"/>
                <a:gd name="T62" fmla="*/ 116 w 260"/>
                <a:gd name="T6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243">
                  <a:moveTo>
                    <a:pt x="130" y="243"/>
                  </a:moveTo>
                  <a:lnTo>
                    <a:pt x="143" y="243"/>
                  </a:lnTo>
                  <a:lnTo>
                    <a:pt x="156" y="240"/>
                  </a:lnTo>
                  <a:lnTo>
                    <a:pt x="168" y="237"/>
                  </a:lnTo>
                  <a:lnTo>
                    <a:pt x="180" y="234"/>
                  </a:lnTo>
                  <a:lnTo>
                    <a:pt x="192" y="228"/>
                  </a:lnTo>
                  <a:lnTo>
                    <a:pt x="203" y="222"/>
                  </a:lnTo>
                  <a:lnTo>
                    <a:pt x="213" y="216"/>
                  </a:lnTo>
                  <a:lnTo>
                    <a:pt x="222" y="208"/>
                  </a:lnTo>
                  <a:lnTo>
                    <a:pt x="230" y="199"/>
                  </a:lnTo>
                  <a:lnTo>
                    <a:pt x="238" y="190"/>
                  </a:lnTo>
                  <a:lnTo>
                    <a:pt x="244" y="180"/>
                  </a:lnTo>
                  <a:lnTo>
                    <a:pt x="250" y="169"/>
                  </a:lnTo>
                  <a:lnTo>
                    <a:pt x="254" y="157"/>
                  </a:lnTo>
                  <a:lnTo>
                    <a:pt x="257" y="146"/>
                  </a:lnTo>
                  <a:lnTo>
                    <a:pt x="259" y="134"/>
                  </a:lnTo>
                  <a:lnTo>
                    <a:pt x="260" y="121"/>
                  </a:lnTo>
                  <a:lnTo>
                    <a:pt x="259" y="109"/>
                  </a:lnTo>
                  <a:lnTo>
                    <a:pt x="257" y="97"/>
                  </a:lnTo>
                  <a:lnTo>
                    <a:pt x="254" y="85"/>
                  </a:lnTo>
                  <a:lnTo>
                    <a:pt x="250" y="74"/>
                  </a:lnTo>
                  <a:lnTo>
                    <a:pt x="244" y="64"/>
                  </a:lnTo>
                  <a:lnTo>
                    <a:pt x="238" y="54"/>
                  </a:lnTo>
                  <a:lnTo>
                    <a:pt x="230" y="44"/>
                  </a:lnTo>
                  <a:lnTo>
                    <a:pt x="222" y="36"/>
                  </a:lnTo>
                  <a:lnTo>
                    <a:pt x="213" y="28"/>
                  </a:lnTo>
                  <a:lnTo>
                    <a:pt x="203" y="20"/>
                  </a:lnTo>
                  <a:lnTo>
                    <a:pt x="192" y="15"/>
                  </a:lnTo>
                  <a:lnTo>
                    <a:pt x="180" y="9"/>
                  </a:lnTo>
                  <a:lnTo>
                    <a:pt x="168" y="6"/>
                  </a:lnTo>
                  <a:lnTo>
                    <a:pt x="156" y="2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6" y="0"/>
                  </a:lnTo>
                  <a:lnTo>
                    <a:pt x="103" y="2"/>
                  </a:lnTo>
                  <a:lnTo>
                    <a:pt x="91" y="6"/>
                  </a:lnTo>
                  <a:lnTo>
                    <a:pt x="79" y="9"/>
                  </a:lnTo>
                  <a:lnTo>
                    <a:pt x="68" y="15"/>
                  </a:lnTo>
                  <a:lnTo>
                    <a:pt x="57" y="20"/>
                  </a:lnTo>
                  <a:lnTo>
                    <a:pt x="47" y="28"/>
                  </a:lnTo>
                  <a:lnTo>
                    <a:pt x="38" y="36"/>
                  </a:lnTo>
                  <a:lnTo>
                    <a:pt x="29" y="44"/>
                  </a:lnTo>
                  <a:lnTo>
                    <a:pt x="22" y="54"/>
                  </a:lnTo>
                  <a:lnTo>
                    <a:pt x="15" y="64"/>
                  </a:lnTo>
                  <a:lnTo>
                    <a:pt x="10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9"/>
                  </a:lnTo>
                  <a:lnTo>
                    <a:pt x="0" y="121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10" y="169"/>
                  </a:lnTo>
                  <a:lnTo>
                    <a:pt x="15" y="180"/>
                  </a:lnTo>
                  <a:lnTo>
                    <a:pt x="22" y="190"/>
                  </a:lnTo>
                  <a:lnTo>
                    <a:pt x="29" y="199"/>
                  </a:lnTo>
                  <a:lnTo>
                    <a:pt x="38" y="208"/>
                  </a:lnTo>
                  <a:lnTo>
                    <a:pt x="47" y="216"/>
                  </a:lnTo>
                  <a:lnTo>
                    <a:pt x="57" y="222"/>
                  </a:lnTo>
                  <a:lnTo>
                    <a:pt x="68" y="228"/>
                  </a:lnTo>
                  <a:lnTo>
                    <a:pt x="79" y="234"/>
                  </a:lnTo>
                  <a:lnTo>
                    <a:pt x="91" y="237"/>
                  </a:lnTo>
                  <a:lnTo>
                    <a:pt x="103" y="240"/>
                  </a:lnTo>
                  <a:lnTo>
                    <a:pt x="116" y="243"/>
                  </a:lnTo>
                  <a:lnTo>
                    <a:pt x="130" y="243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59" name="Freeform 367"/>
            <p:cNvSpPr>
              <a:spLocks/>
            </p:cNvSpPr>
            <p:nvPr/>
          </p:nvSpPr>
          <p:spPr bwMode="auto">
            <a:xfrm>
              <a:off x="4158" y="2094"/>
              <a:ext cx="57" cy="197"/>
            </a:xfrm>
            <a:custGeom>
              <a:avLst/>
              <a:gdLst>
                <a:gd name="T0" fmla="*/ 152 w 226"/>
                <a:gd name="T1" fmla="*/ 0 h 787"/>
                <a:gd name="T2" fmla="*/ 163 w 226"/>
                <a:gd name="T3" fmla="*/ 6 h 787"/>
                <a:gd name="T4" fmla="*/ 174 w 226"/>
                <a:gd name="T5" fmla="*/ 15 h 787"/>
                <a:gd name="T6" fmla="*/ 183 w 226"/>
                <a:gd name="T7" fmla="*/ 27 h 787"/>
                <a:gd name="T8" fmla="*/ 195 w 226"/>
                <a:gd name="T9" fmla="*/ 52 h 787"/>
                <a:gd name="T10" fmla="*/ 208 w 226"/>
                <a:gd name="T11" fmla="*/ 95 h 787"/>
                <a:gd name="T12" fmla="*/ 218 w 226"/>
                <a:gd name="T13" fmla="*/ 150 h 787"/>
                <a:gd name="T14" fmla="*/ 224 w 226"/>
                <a:gd name="T15" fmla="*/ 214 h 787"/>
                <a:gd name="T16" fmla="*/ 226 w 226"/>
                <a:gd name="T17" fmla="*/ 285 h 787"/>
                <a:gd name="T18" fmla="*/ 224 w 226"/>
                <a:gd name="T19" fmla="*/ 363 h 787"/>
                <a:gd name="T20" fmla="*/ 217 w 226"/>
                <a:gd name="T21" fmla="*/ 442 h 787"/>
                <a:gd name="T22" fmla="*/ 206 w 226"/>
                <a:gd name="T23" fmla="*/ 519 h 787"/>
                <a:gd name="T24" fmla="*/ 192 w 226"/>
                <a:gd name="T25" fmla="*/ 588 h 787"/>
                <a:gd name="T26" fmla="*/ 175 w 226"/>
                <a:gd name="T27" fmla="*/ 650 h 787"/>
                <a:gd name="T28" fmla="*/ 154 w 226"/>
                <a:gd name="T29" fmla="*/ 703 h 787"/>
                <a:gd name="T30" fmla="*/ 134 w 226"/>
                <a:gd name="T31" fmla="*/ 743 h 787"/>
                <a:gd name="T32" fmla="*/ 117 w 226"/>
                <a:gd name="T33" fmla="*/ 766 h 787"/>
                <a:gd name="T34" fmla="*/ 106 w 226"/>
                <a:gd name="T35" fmla="*/ 777 h 787"/>
                <a:gd name="T36" fmla="*/ 95 w 226"/>
                <a:gd name="T37" fmla="*/ 784 h 787"/>
                <a:gd name="T38" fmla="*/ 84 w 226"/>
                <a:gd name="T39" fmla="*/ 787 h 787"/>
                <a:gd name="T40" fmla="*/ 73 w 226"/>
                <a:gd name="T41" fmla="*/ 786 h 787"/>
                <a:gd name="T42" fmla="*/ 62 w 226"/>
                <a:gd name="T43" fmla="*/ 780 h 787"/>
                <a:gd name="T44" fmla="*/ 52 w 226"/>
                <a:gd name="T45" fmla="*/ 772 h 787"/>
                <a:gd name="T46" fmla="*/ 43 w 226"/>
                <a:gd name="T47" fmla="*/ 760 h 787"/>
                <a:gd name="T48" fmla="*/ 31 w 226"/>
                <a:gd name="T49" fmla="*/ 734 h 787"/>
                <a:gd name="T50" fmla="*/ 18 w 226"/>
                <a:gd name="T51" fmla="*/ 691 h 787"/>
                <a:gd name="T52" fmla="*/ 7 w 226"/>
                <a:gd name="T53" fmla="*/ 636 h 787"/>
                <a:gd name="T54" fmla="*/ 2 w 226"/>
                <a:gd name="T55" fmla="*/ 573 h 787"/>
                <a:gd name="T56" fmla="*/ 0 w 226"/>
                <a:gd name="T57" fmla="*/ 501 h 787"/>
                <a:gd name="T58" fmla="*/ 2 w 226"/>
                <a:gd name="T59" fmla="*/ 424 h 787"/>
                <a:gd name="T60" fmla="*/ 9 w 226"/>
                <a:gd name="T61" fmla="*/ 344 h 787"/>
                <a:gd name="T62" fmla="*/ 20 w 226"/>
                <a:gd name="T63" fmla="*/ 267 h 787"/>
                <a:gd name="T64" fmla="*/ 34 w 226"/>
                <a:gd name="T65" fmla="*/ 198 h 787"/>
                <a:gd name="T66" fmla="*/ 51 w 226"/>
                <a:gd name="T67" fmla="*/ 136 h 787"/>
                <a:gd name="T68" fmla="*/ 70 w 226"/>
                <a:gd name="T69" fmla="*/ 83 h 787"/>
                <a:gd name="T70" fmla="*/ 92 w 226"/>
                <a:gd name="T71" fmla="*/ 43 h 787"/>
                <a:gd name="T72" fmla="*/ 108 w 226"/>
                <a:gd name="T73" fmla="*/ 20 h 787"/>
                <a:gd name="T74" fmla="*/ 120 w 226"/>
                <a:gd name="T75" fmla="*/ 10 h 787"/>
                <a:gd name="T76" fmla="*/ 131 w 226"/>
                <a:gd name="T77" fmla="*/ 2 h 787"/>
                <a:gd name="T78" fmla="*/ 142 w 226"/>
                <a:gd name="T79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6" h="787">
                  <a:moveTo>
                    <a:pt x="148" y="0"/>
                  </a:moveTo>
                  <a:lnTo>
                    <a:pt x="152" y="0"/>
                  </a:lnTo>
                  <a:lnTo>
                    <a:pt x="158" y="2"/>
                  </a:lnTo>
                  <a:lnTo>
                    <a:pt x="163" y="6"/>
                  </a:lnTo>
                  <a:lnTo>
                    <a:pt x="168" y="9"/>
                  </a:lnTo>
                  <a:lnTo>
                    <a:pt x="174" y="15"/>
                  </a:lnTo>
                  <a:lnTo>
                    <a:pt x="178" y="20"/>
                  </a:lnTo>
                  <a:lnTo>
                    <a:pt x="183" y="27"/>
                  </a:lnTo>
                  <a:lnTo>
                    <a:pt x="187" y="34"/>
                  </a:lnTo>
                  <a:lnTo>
                    <a:pt x="195" y="52"/>
                  </a:lnTo>
                  <a:lnTo>
                    <a:pt x="202" y="72"/>
                  </a:lnTo>
                  <a:lnTo>
                    <a:pt x="208" y="95"/>
                  </a:lnTo>
                  <a:lnTo>
                    <a:pt x="214" y="121"/>
                  </a:lnTo>
                  <a:lnTo>
                    <a:pt x="218" y="150"/>
                  </a:lnTo>
                  <a:lnTo>
                    <a:pt x="222" y="181"/>
                  </a:lnTo>
                  <a:lnTo>
                    <a:pt x="224" y="214"/>
                  </a:lnTo>
                  <a:lnTo>
                    <a:pt x="225" y="249"/>
                  </a:lnTo>
                  <a:lnTo>
                    <a:pt x="226" y="285"/>
                  </a:lnTo>
                  <a:lnTo>
                    <a:pt x="225" y="323"/>
                  </a:lnTo>
                  <a:lnTo>
                    <a:pt x="224" y="363"/>
                  </a:lnTo>
                  <a:lnTo>
                    <a:pt x="221" y="403"/>
                  </a:lnTo>
                  <a:lnTo>
                    <a:pt x="217" y="442"/>
                  </a:lnTo>
                  <a:lnTo>
                    <a:pt x="212" y="482"/>
                  </a:lnTo>
                  <a:lnTo>
                    <a:pt x="206" y="519"/>
                  </a:lnTo>
                  <a:lnTo>
                    <a:pt x="199" y="555"/>
                  </a:lnTo>
                  <a:lnTo>
                    <a:pt x="192" y="588"/>
                  </a:lnTo>
                  <a:lnTo>
                    <a:pt x="184" y="621"/>
                  </a:lnTo>
                  <a:lnTo>
                    <a:pt x="175" y="650"/>
                  </a:lnTo>
                  <a:lnTo>
                    <a:pt x="165" y="678"/>
                  </a:lnTo>
                  <a:lnTo>
                    <a:pt x="154" y="703"/>
                  </a:lnTo>
                  <a:lnTo>
                    <a:pt x="144" y="724"/>
                  </a:lnTo>
                  <a:lnTo>
                    <a:pt x="134" y="743"/>
                  </a:lnTo>
                  <a:lnTo>
                    <a:pt x="123" y="759"/>
                  </a:lnTo>
                  <a:lnTo>
                    <a:pt x="117" y="766"/>
                  </a:lnTo>
                  <a:lnTo>
                    <a:pt x="112" y="771"/>
                  </a:lnTo>
                  <a:lnTo>
                    <a:pt x="106" y="777"/>
                  </a:lnTo>
                  <a:lnTo>
                    <a:pt x="101" y="780"/>
                  </a:lnTo>
                  <a:lnTo>
                    <a:pt x="95" y="784"/>
                  </a:lnTo>
                  <a:lnTo>
                    <a:pt x="89" y="786"/>
                  </a:lnTo>
                  <a:lnTo>
                    <a:pt x="84" y="787"/>
                  </a:lnTo>
                  <a:lnTo>
                    <a:pt x="78" y="787"/>
                  </a:lnTo>
                  <a:lnTo>
                    <a:pt x="73" y="786"/>
                  </a:lnTo>
                  <a:lnTo>
                    <a:pt x="67" y="784"/>
                  </a:lnTo>
                  <a:lnTo>
                    <a:pt x="62" y="780"/>
                  </a:lnTo>
                  <a:lnTo>
                    <a:pt x="57" y="777"/>
                  </a:lnTo>
                  <a:lnTo>
                    <a:pt x="52" y="772"/>
                  </a:lnTo>
                  <a:lnTo>
                    <a:pt x="48" y="766"/>
                  </a:lnTo>
                  <a:lnTo>
                    <a:pt x="43" y="760"/>
                  </a:lnTo>
                  <a:lnTo>
                    <a:pt x="39" y="752"/>
                  </a:lnTo>
                  <a:lnTo>
                    <a:pt x="31" y="734"/>
                  </a:lnTo>
                  <a:lnTo>
                    <a:pt x="24" y="714"/>
                  </a:lnTo>
                  <a:lnTo>
                    <a:pt x="18" y="691"/>
                  </a:lnTo>
                  <a:lnTo>
                    <a:pt x="12" y="665"/>
                  </a:lnTo>
                  <a:lnTo>
                    <a:pt x="7" y="636"/>
                  </a:lnTo>
                  <a:lnTo>
                    <a:pt x="4" y="605"/>
                  </a:lnTo>
                  <a:lnTo>
                    <a:pt x="2" y="573"/>
                  </a:lnTo>
                  <a:lnTo>
                    <a:pt x="0" y="538"/>
                  </a:lnTo>
                  <a:lnTo>
                    <a:pt x="0" y="501"/>
                  </a:lnTo>
                  <a:lnTo>
                    <a:pt x="0" y="463"/>
                  </a:lnTo>
                  <a:lnTo>
                    <a:pt x="2" y="424"/>
                  </a:lnTo>
                  <a:lnTo>
                    <a:pt x="5" y="384"/>
                  </a:lnTo>
                  <a:lnTo>
                    <a:pt x="9" y="344"/>
                  </a:lnTo>
                  <a:lnTo>
                    <a:pt x="14" y="304"/>
                  </a:lnTo>
                  <a:lnTo>
                    <a:pt x="20" y="267"/>
                  </a:lnTo>
                  <a:lnTo>
                    <a:pt x="26" y="231"/>
                  </a:lnTo>
                  <a:lnTo>
                    <a:pt x="34" y="198"/>
                  </a:lnTo>
                  <a:lnTo>
                    <a:pt x="42" y="165"/>
                  </a:lnTo>
                  <a:lnTo>
                    <a:pt x="51" y="136"/>
                  </a:lnTo>
                  <a:lnTo>
                    <a:pt x="60" y="108"/>
                  </a:lnTo>
                  <a:lnTo>
                    <a:pt x="70" y="83"/>
                  </a:lnTo>
                  <a:lnTo>
                    <a:pt x="80" y="62"/>
                  </a:lnTo>
                  <a:lnTo>
                    <a:pt x="92" y="43"/>
                  </a:lnTo>
                  <a:lnTo>
                    <a:pt x="103" y="27"/>
                  </a:lnTo>
                  <a:lnTo>
                    <a:pt x="108" y="20"/>
                  </a:lnTo>
                  <a:lnTo>
                    <a:pt x="114" y="15"/>
                  </a:lnTo>
                  <a:lnTo>
                    <a:pt x="120" y="10"/>
                  </a:lnTo>
                  <a:lnTo>
                    <a:pt x="125" y="6"/>
                  </a:lnTo>
                  <a:lnTo>
                    <a:pt x="131" y="2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60" name="Freeform 368"/>
            <p:cNvSpPr>
              <a:spLocks/>
            </p:cNvSpPr>
            <p:nvPr/>
          </p:nvSpPr>
          <p:spPr bwMode="auto">
            <a:xfrm>
              <a:off x="4158" y="2094"/>
              <a:ext cx="57" cy="197"/>
            </a:xfrm>
            <a:custGeom>
              <a:avLst/>
              <a:gdLst>
                <a:gd name="T0" fmla="*/ 152 w 226"/>
                <a:gd name="T1" fmla="*/ 0 h 787"/>
                <a:gd name="T2" fmla="*/ 163 w 226"/>
                <a:gd name="T3" fmla="*/ 6 h 787"/>
                <a:gd name="T4" fmla="*/ 174 w 226"/>
                <a:gd name="T5" fmla="*/ 15 h 787"/>
                <a:gd name="T6" fmla="*/ 183 w 226"/>
                <a:gd name="T7" fmla="*/ 27 h 787"/>
                <a:gd name="T8" fmla="*/ 195 w 226"/>
                <a:gd name="T9" fmla="*/ 52 h 787"/>
                <a:gd name="T10" fmla="*/ 208 w 226"/>
                <a:gd name="T11" fmla="*/ 95 h 787"/>
                <a:gd name="T12" fmla="*/ 218 w 226"/>
                <a:gd name="T13" fmla="*/ 150 h 787"/>
                <a:gd name="T14" fmla="*/ 224 w 226"/>
                <a:gd name="T15" fmla="*/ 214 h 787"/>
                <a:gd name="T16" fmla="*/ 226 w 226"/>
                <a:gd name="T17" fmla="*/ 285 h 787"/>
                <a:gd name="T18" fmla="*/ 224 w 226"/>
                <a:gd name="T19" fmla="*/ 363 h 787"/>
                <a:gd name="T20" fmla="*/ 217 w 226"/>
                <a:gd name="T21" fmla="*/ 442 h 787"/>
                <a:gd name="T22" fmla="*/ 206 w 226"/>
                <a:gd name="T23" fmla="*/ 519 h 787"/>
                <a:gd name="T24" fmla="*/ 192 w 226"/>
                <a:gd name="T25" fmla="*/ 588 h 787"/>
                <a:gd name="T26" fmla="*/ 175 w 226"/>
                <a:gd name="T27" fmla="*/ 650 h 787"/>
                <a:gd name="T28" fmla="*/ 154 w 226"/>
                <a:gd name="T29" fmla="*/ 703 h 787"/>
                <a:gd name="T30" fmla="*/ 134 w 226"/>
                <a:gd name="T31" fmla="*/ 743 h 787"/>
                <a:gd name="T32" fmla="*/ 117 w 226"/>
                <a:gd name="T33" fmla="*/ 766 h 787"/>
                <a:gd name="T34" fmla="*/ 106 w 226"/>
                <a:gd name="T35" fmla="*/ 777 h 787"/>
                <a:gd name="T36" fmla="*/ 95 w 226"/>
                <a:gd name="T37" fmla="*/ 784 h 787"/>
                <a:gd name="T38" fmla="*/ 84 w 226"/>
                <a:gd name="T39" fmla="*/ 787 h 787"/>
                <a:gd name="T40" fmla="*/ 73 w 226"/>
                <a:gd name="T41" fmla="*/ 786 h 787"/>
                <a:gd name="T42" fmla="*/ 62 w 226"/>
                <a:gd name="T43" fmla="*/ 780 h 787"/>
                <a:gd name="T44" fmla="*/ 52 w 226"/>
                <a:gd name="T45" fmla="*/ 772 h 787"/>
                <a:gd name="T46" fmla="*/ 43 w 226"/>
                <a:gd name="T47" fmla="*/ 760 h 787"/>
                <a:gd name="T48" fmla="*/ 31 w 226"/>
                <a:gd name="T49" fmla="*/ 734 h 787"/>
                <a:gd name="T50" fmla="*/ 18 w 226"/>
                <a:gd name="T51" fmla="*/ 691 h 787"/>
                <a:gd name="T52" fmla="*/ 7 w 226"/>
                <a:gd name="T53" fmla="*/ 636 h 787"/>
                <a:gd name="T54" fmla="*/ 2 w 226"/>
                <a:gd name="T55" fmla="*/ 573 h 787"/>
                <a:gd name="T56" fmla="*/ 0 w 226"/>
                <a:gd name="T57" fmla="*/ 501 h 787"/>
                <a:gd name="T58" fmla="*/ 2 w 226"/>
                <a:gd name="T59" fmla="*/ 424 h 787"/>
                <a:gd name="T60" fmla="*/ 9 w 226"/>
                <a:gd name="T61" fmla="*/ 344 h 787"/>
                <a:gd name="T62" fmla="*/ 20 w 226"/>
                <a:gd name="T63" fmla="*/ 267 h 787"/>
                <a:gd name="T64" fmla="*/ 34 w 226"/>
                <a:gd name="T65" fmla="*/ 198 h 787"/>
                <a:gd name="T66" fmla="*/ 51 w 226"/>
                <a:gd name="T67" fmla="*/ 136 h 787"/>
                <a:gd name="T68" fmla="*/ 70 w 226"/>
                <a:gd name="T69" fmla="*/ 83 h 787"/>
                <a:gd name="T70" fmla="*/ 92 w 226"/>
                <a:gd name="T71" fmla="*/ 43 h 787"/>
                <a:gd name="T72" fmla="*/ 108 w 226"/>
                <a:gd name="T73" fmla="*/ 20 h 787"/>
                <a:gd name="T74" fmla="*/ 120 w 226"/>
                <a:gd name="T75" fmla="*/ 10 h 787"/>
                <a:gd name="T76" fmla="*/ 131 w 226"/>
                <a:gd name="T77" fmla="*/ 2 h 787"/>
                <a:gd name="T78" fmla="*/ 142 w 226"/>
                <a:gd name="T79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6" h="787">
                  <a:moveTo>
                    <a:pt x="148" y="0"/>
                  </a:moveTo>
                  <a:lnTo>
                    <a:pt x="152" y="0"/>
                  </a:lnTo>
                  <a:lnTo>
                    <a:pt x="158" y="2"/>
                  </a:lnTo>
                  <a:lnTo>
                    <a:pt x="163" y="6"/>
                  </a:lnTo>
                  <a:lnTo>
                    <a:pt x="168" y="9"/>
                  </a:lnTo>
                  <a:lnTo>
                    <a:pt x="174" y="15"/>
                  </a:lnTo>
                  <a:lnTo>
                    <a:pt x="178" y="20"/>
                  </a:lnTo>
                  <a:lnTo>
                    <a:pt x="183" y="27"/>
                  </a:lnTo>
                  <a:lnTo>
                    <a:pt x="187" y="34"/>
                  </a:lnTo>
                  <a:lnTo>
                    <a:pt x="195" y="52"/>
                  </a:lnTo>
                  <a:lnTo>
                    <a:pt x="202" y="72"/>
                  </a:lnTo>
                  <a:lnTo>
                    <a:pt x="208" y="95"/>
                  </a:lnTo>
                  <a:lnTo>
                    <a:pt x="214" y="121"/>
                  </a:lnTo>
                  <a:lnTo>
                    <a:pt x="218" y="150"/>
                  </a:lnTo>
                  <a:lnTo>
                    <a:pt x="222" y="181"/>
                  </a:lnTo>
                  <a:lnTo>
                    <a:pt x="224" y="214"/>
                  </a:lnTo>
                  <a:lnTo>
                    <a:pt x="225" y="249"/>
                  </a:lnTo>
                  <a:lnTo>
                    <a:pt x="226" y="285"/>
                  </a:lnTo>
                  <a:lnTo>
                    <a:pt x="225" y="323"/>
                  </a:lnTo>
                  <a:lnTo>
                    <a:pt x="224" y="363"/>
                  </a:lnTo>
                  <a:lnTo>
                    <a:pt x="221" y="403"/>
                  </a:lnTo>
                  <a:lnTo>
                    <a:pt x="217" y="442"/>
                  </a:lnTo>
                  <a:lnTo>
                    <a:pt x="212" y="482"/>
                  </a:lnTo>
                  <a:lnTo>
                    <a:pt x="206" y="519"/>
                  </a:lnTo>
                  <a:lnTo>
                    <a:pt x="199" y="555"/>
                  </a:lnTo>
                  <a:lnTo>
                    <a:pt x="192" y="588"/>
                  </a:lnTo>
                  <a:lnTo>
                    <a:pt x="184" y="621"/>
                  </a:lnTo>
                  <a:lnTo>
                    <a:pt x="175" y="650"/>
                  </a:lnTo>
                  <a:lnTo>
                    <a:pt x="165" y="678"/>
                  </a:lnTo>
                  <a:lnTo>
                    <a:pt x="154" y="703"/>
                  </a:lnTo>
                  <a:lnTo>
                    <a:pt x="144" y="724"/>
                  </a:lnTo>
                  <a:lnTo>
                    <a:pt x="134" y="743"/>
                  </a:lnTo>
                  <a:lnTo>
                    <a:pt x="123" y="759"/>
                  </a:lnTo>
                  <a:lnTo>
                    <a:pt x="117" y="766"/>
                  </a:lnTo>
                  <a:lnTo>
                    <a:pt x="112" y="771"/>
                  </a:lnTo>
                  <a:lnTo>
                    <a:pt x="106" y="777"/>
                  </a:lnTo>
                  <a:lnTo>
                    <a:pt x="101" y="780"/>
                  </a:lnTo>
                  <a:lnTo>
                    <a:pt x="95" y="784"/>
                  </a:lnTo>
                  <a:lnTo>
                    <a:pt x="89" y="786"/>
                  </a:lnTo>
                  <a:lnTo>
                    <a:pt x="84" y="787"/>
                  </a:lnTo>
                  <a:lnTo>
                    <a:pt x="78" y="787"/>
                  </a:lnTo>
                  <a:lnTo>
                    <a:pt x="73" y="786"/>
                  </a:lnTo>
                  <a:lnTo>
                    <a:pt x="67" y="784"/>
                  </a:lnTo>
                  <a:lnTo>
                    <a:pt x="62" y="780"/>
                  </a:lnTo>
                  <a:lnTo>
                    <a:pt x="57" y="777"/>
                  </a:lnTo>
                  <a:lnTo>
                    <a:pt x="52" y="772"/>
                  </a:lnTo>
                  <a:lnTo>
                    <a:pt x="48" y="766"/>
                  </a:lnTo>
                  <a:lnTo>
                    <a:pt x="43" y="760"/>
                  </a:lnTo>
                  <a:lnTo>
                    <a:pt x="39" y="752"/>
                  </a:lnTo>
                  <a:lnTo>
                    <a:pt x="31" y="734"/>
                  </a:lnTo>
                  <a:lnTo>
                    <a:pt x="24" y="714"/>
                  </a:lnTo>
                  <a:lnTo>
                    <a:pt x="18" y="691"/>
                  </a:lnTo>
                  <a:lnTo>
                    <a:pt x="12" y="665"/>
                  </a:lnTo>
                  <a:lnTo>
                    <a:pt x="7" y="636"/>
                  </a:lnTo>
                  <a:lnTo>
                    <a:pt x="4" y="605"/>
                  </a:lnTo>
                  <a:lnTo>
                    <a:pt x="2" y="573"/>
                  </a:lnTo>
                  <a:lnTo>
                    <a:pt x="0" y="538"/>
                  </a:lnTo>
                  <a:lnTo>
                    <a:pt x="0" y="501"/>
                  </a:lnTo>
                  <a:lnTo>
                    <a:pt x="0" y="463"/>
                  </a:lnTo>
                  <a:lnTo>
                    <a:pt x="2" y="424"/>
                  </a:lnTo>
                  <a:lnTo>
                    <a:pt x="5" y="384"/>
                  </a:lnTo>
                  <a:lnTo>
                    <a:pt x="9" y="344"/>
                  </a:lnTo>
                  <a:lnTo>
                    <a:pt x="14" y="304"/>
                  </a:lnTo>
                  <a:lnTo>
                    <a:pt x="20" y="267"/>
                  </a:lnTo>
                  <a:lnTo>
                    <a:pt x="26" y="231"/>
                  </a:lnTo>
                  <a:lnTo>
                    <a:pt x="34" y="198"/>
                  </a:lnTo>
                  <a:lnTo>
                    <a:pt x="42" y="165"/>
                  </a:lnTo>
                  <a:lnTo>
                    <a:pt x="51" y="136"/>
                  </a:lnTo>
                  <a:lnTo>
                    <a:pt x="60" y="108"/>
                  </a:lnTo>
                  <a:lnTo>
                    <a:pt x="70" y="83"/>
                  </a:lnTo>
                  <a:lnTo>
                    <a:pt x="80" y="62"/>
                  </a:lnTo>
                  <a:lnTo>
                    <a:pt x="92" y="43"/>
                  </a:lnTo>
                  <a:lnTo>
                    <a:pt x="103" y="27"/>
                  </a:lnTo>
                  <a:lnTo>
                    <a:pt x="108" y="20"/>
                  </a:lnTo>
                  <a:lnTo>
                    <a:pt x="114" y="15"/>
                  </a:lnTo>
                  <a:lnTo>
                    <a:pt x="120" y="10"/>
                  </a:lnTo>
                  <a:lnTo>
                    <a:pt x="125" y="6"/>
                  </a:lnTo>
                  <a:lnTo>
                    <a:pt x="131" y="2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8" y="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61" name="Freeform 369"/>
            <p:cNvSpPr>
              <a:spLocks/>
            </p:cNvSpPr>
            <p:nvPr/>
          </p:nvSpPr>
          <p:spPr bwMode="auto">
            <a:xfrm>
              <a:off x="2630" y="2643"/>
              <a:ext cx="74" cy="74"/>
            </a:xfrm>
            <a:custGeom>
              <a:avLst/>
              <a:gdLst>
                <a:gd name="T0" fmla="*/ 163 w 295"/>
                <a:gd name="T1" fmla="*/ 295 h 295"/>
                <a:gd name="T2" fmla="*/ 192 w 295"/>
                <a:gd name="T3" fmla="*/ 289 h 295"/>
                <a:gd name="T4" fmla="*/ 218 w 295"/>
                <a:gd name="T5" fmla="*/ 277 h 295"/>
                <a:gd name="T6" fmla="*/ 241 w 295"/>
                <a:gd name="T7" fmla="*/ 262 h 295"/>
                <a:gd name="T8" fmla="*/ 262 w 295"/>
                <a:gd name="T9" fmla="*/ 241 h 295"/>
                <a:gd name="T10" fmla="*/ 277 w 295"/>
                <a:gd name="T11" fmla="*/ 218 h 295"/>
                <a:gd name="T12" fmla="*/ 288 w 295"/>
                <a:gd name="T13" fmla="*/ 192 h 295"/>
                <a:gd name="T14" fmla="*/ 295 w 295"/>
                <a:gd name="T15" fmla="*/ 163 h 295"/>
                <a:gd name="T16" fmla="*/ 295 w 295"/>
                <a:gd name="T17" fmla="*/ 132 h 295"/>
                <a:gd name="T18" fmla="*/ 288 w 295"/>
                <a:gd name="T19" fmla="*/ 104 h 295"/>
                <a:gd name="T20" fmla="*/ 277 w 295"/>
                <a:gd name="T21" fmla="*/ 77 h 295"/>
                <a:gd name="T22" fmla="*/ 262 w 295"/>
                <a:gd name="T23" fmla="*/ 54 h 295"/>
                <a:gd name="T24" fmla="*/ 241 w 295"/>
                <a:gd name="T25" fmla="*/ 34 h 295"/>
                <a:gd name="T26" fmla="*/ 218 w 295"/>
                <a:gd name="T27" fmla="*/ 18 h 295"/>
                <a:gd name="T28" fmla="*/ 192 w 295"/>
                <a:gd name="T29" fmla="*/ 7 h 295"/>
                <a:gd name="T30" fmla="*/ 163 w 295"/>
                <a:gd name="T31" fmla="*/ 1 h 295"/>
                <a:gd name="T32" fmla="*/ 132 w 295"/>
                <a:gd name="T33" fmla="*/ 1 h 295"/>
                <a:gd name="T34" fmla="*/ 104 w 295"/>
                <a:gd name="T35" fmla="*/ 7 h 295"/>
                <a:gd name="T36" fmla="*/ 77 w 295"/>
                <a:gd name="T37" fmla="*/ 18 h 295"/>
                <a:gd name="T38" fmla="*/ 54 w 295"/>
                <a:gd name="T39" fmla="*/ 34 h 295"/>
                <a:gd name="T40" fmla="*/ 34 w 295"/>
                <a:gd name="T41" fmla="*/ 54 h 295"/>
                <a:gd name="T42" fmla="*/ 18 w 295"/>
                <a:gd name="T43" fmla="*/ 77 h 295"/>
                <a:gd name="T44" fmla="*/ 7 w 295"/>
                <a:gd name="T45" fmla="*/ 104 h 295"/>
                <a:gd name="T46" fmla="*/ 1 w 295"/>
                <a:gd name="T47" fmla="*/ 132 h 295"/>
                <a:gd name="T48" fmla="*/ 1 w 295"/>
                <a:gd name="T49" fmla="*/ 163 h 295"/>
                <a:gd name="T50" fmla="*/ 7 w 295"/>
                <a:gd name="T51" fmla="*/ 192 h 295"/>
                <a:gd name="T52" fmla="*/ 18 w 295"/>
                <a:gd name="T53" fmla="*/ 218 h 295"/>
                <a:gd name="T54" fmla="*/ 34 w 295"/>
                <a:gd name="T55" fmla="*/ 241 h 295"/>
                <a:gd name="T56" fmla="*/ 54 w 295"/>
                <a:gd name="T57" fmla="*/ 262 h 295"/>
                <a:gd name="T58" fmla="*/ 77 w 295"/>
                <a:gd name="T59" fmla="*/ 277 h 295"/>
                <a:gd name="T60" fmla="*/ 104 w 295"/>
                <a:gd name="T61" fmla="*/ 289 h 295"/>
                <a:gd name="T62" fmla="*/ 132 w 295"/>
                <a:gd name="T6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295">
                  <a:moveTo>
                    <a:pt x="148" y="295"/>
                  </a:moveTo>
                  <a:lnTo>
                    <a:pt x="163" y="295"/>
                  </a:lnTo>
                  <a:lnTo>
                    <a:pt x="177" y="293"/>
                  </a:lnTo>
                  <a:lnTo>
                    <a:pt x="192" y="289"/>
                  </a:lnTo>
                  <a:lnTo>
                    <a:pt x="205" y="284"/>
                  </a:lnTo>
                  <a:lnTo>
                    <a:pt x="218" y="277"/>
                  </a:lnTo>
                  <a:lnTo>
                    <a:pt x="230" y="271"/>
                  </a:lnTo>
                  <a:lnTo>
                    <a:pt x="241" y="262"/>
                  </a:lnTo>
                  <a:lnTo>
                    <a:pt x="253" y="253"/>
                  </a:lnTo>
                  <a:lnTo>
                    <a:pt x="262" y="241"/>
                  </a:lnTo>
                  <a:lnTo>
                    <a:pt x="271" y="230"/>
                  </a:lnTo>
                  <a:lnTo>
                    <a:pt x="277" y="218"/>
                  </a:lnTo>
                  <a:lnTo>
                    <a:pt x="284" y="205"/>
                  </a:lnTo>
                  <a:lnTo>
                    <a:pt x="288" y="192"/>
                  </a:lnTo>
                  <a:lnTo>
                    <a:pt x="293" y="177"/>
                  </a:lnTo>
                  <a:lnTo>
                    <a:pt x="295" y="163"/>
                  </a:lnTo>
                  <a:lnTo>
                    <a:pt x="295" y="148"/>
                  </a:lnTo>
                  <a:lnTo>
                    <a:pt x="295" y="132"/>
                  </a:lnTo>
                  <a:lnTo>
                    <a:pt x="293" y="118"/>
                  </a:lnTo>
                  <a:lnTo>
                    <a:pt x="288" y="104"/>
                  </a:lnTo>
                  <a:lnTo>
                    <a:pt x="284" y="91"/>
                  </a:lnTo>
                  <a:lnTo>
                    <a:pt x="277" y="77"/>
                  </a:lnTo>
                  <a:lnTo>
                    <a:pt x="271" y="65"/>
                  </a:lnTo>
                  <a:lnTo>
                    <a:pt x="262" y="54"/>
                  </a:lnTo>
                  <a:lnTo>
                    <a:pt x="253" y="44"/>
                  </a:lnTo>
                  <a:lnTo>
                    <a:pt x="241" y="34"/>
                  </a:lnTo>
                  <a:lnTo>
                    <a:pt x="230" y="26"/>
                  </a:lnTo>
                  <a:lnTo>
                    <a:pt x="218" y="18"/>
                  </a:lnTo>
                  <a:lnTo>
                    <a:pt x="205" y="12"/>
                  </a:lnTo>
                  <a:lnTo>
                    <a:pt x="192" y="7"/>
                  </a:lnTo>
                  <a:lnTo>
                    <a:pt x="177" y="3"/>
                  </a:lnTo>
                  <a:lnTo>
                    <a:pt x="163" y="1"/>
                  </a:lnTo>
                  <a:lnTo>
                    <a:pt x="148" y="0"/>
                  </a:lnTo>
                  <a:lnTo>
                    <a:pt x="132" y="1"/>
                  </a:lnTo>
                  <a:lnTo>
                    <a:pt x="118" y="3"/>
                  </a:lnTo>
                  <a:lnTo>
                    <a:pt x="104" y="7"/>
                  </a:lnTo>
                  <a:lnTo>
                    <a:pt x="91" y="12"/>
                  </a:lnTo>
                  <a:lnTo>
                    <a:pt x="77" y="18"/>
                  </a:lnTo>
                  <a:lnTo>
                    <a:pt x="65" y="26"/>
                  </a:lnTo>
                  <a:lnTo>
                    <a:pt x="54" y="34"/>
                  </a:lnTo>
                  <a:lnTo>
                    <a:pt x="44" y="44"/>
                  </a:lnTo>
                  <a:lnTo>
                    <a:pt x="34" y="54"/>
                  </a:lnTo>
                  <a:lnTo>
                    <a:pt x="26" y="65"/>
                  </a:lnTo>
                  <a:lnTo>
                    <a:pt x="18" y="77"/>
                  </a:lnTo>
                  <a:lnTo>
                    <a:pt x="12" y="91"/>
                  </a:lnTo>
                  <a:lnTo>
                    <a:pt x="7" y="104"/>
                  </a:lnTo>
                  <a:lnTo>
                    <a:pt x="3" y="118"/>
                  </a:lnTo>
                  <a:lnTo>
                    <a:pt x="1" y="132"/>
                  </a:lnTo>
                  <a:lnTo>
                    <a:pt x="0" y="148"/>
                  </a:lnTo>
                  <a:lnTo>
                    <a:pt x="1" y="163"/>
                  </a:lnTo>
                  <a:lnTo>
                    <a:pt x="3" y="177"/>
                  </a:lnTo>
                  <a:lnTo>
                    <a:pt x="7" y="192"/>
                  </a:lnTo>
                  <a:lnTo>
                    <a:pt x="12" y="205"/>
                  </a:lnTo>
                  <a:lnTo>
                    <a:pt x="18" y="218"/>
                  </a:lnTo>
                  <a:lnTo>
                    <a:pt x="26" y="230"/>
                  </a:lnTo>
                  <a:lnTo>
                    <a:pt x="34" y="241"/>
                  </a:lnTo>
                  <a:lnTo>
                    <a:pt x="44" y="253"/>
                  </a:lnTo>
                  <a:lnTo>
                    <a:pt x="54" y="262"/>
                  </a:lnTo>
                  <a:lnTo>
                    <a:pt x="65" y="271"/>
                  </a:lnTo>
                  <a:lnTo>
                    <a:pt x="77" y="277"/>
                  </a:lnTo>
                  <a:lnTo>
                    <a:pt x="91" y="284"/>
                  </a:lnTo>
                  <a:lnTo>
                    <a:pt x="104" y="289"/>
                  </a:lnTo>
                  <a:lnTo>
                    <a:pt x="118" y="293"/>
                  </a:lnTo>
                  <a:lnTo>
                    <a:pt x="132" y="295"/>
                  </a:lnTo>
                  <a:lnTo>
                    <a:pt x="148" y="29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62" name="Freeform 370"/>
            <p:cNvSpPr>
              <a:spLocks/>
            </p:cNvSpPr>
            <p:nvPr/>
          </p:nvSpPr>
          <p:spPr bwMode="auto">
            <a:xfrm>
              <a:off x="2630" y="2643"/>
              <a:ext cx="74" cy="74"/>
            </a:xfrm>
            <a:custGeom>
              <a:avLst/>
              <a:gdLst>
                <a:gd name="T0" fmla="*/ 163 w 295"/>
                <a:gd name="T1" fmla="*/ 295 h 295"/>
                <a:gd name="T2" fmla="*/ 192 w 295"/>
                <a:gd name="T3" fmla="*/ 289 h 295"/>
                <a:gd name="T4" fmla="*/ 218 w 295"/>
                <a:gd name="T5" fmla="*/ 277 h 295"/>
                <a:gd name="T6" fmla="*/ 241 w 295"/>
                <a:gd name="T7" fmla="*/ 262 h 295"/>
                <a:gd name="T8" fmla="*/ 262 w 295"/>
                <a:gd name="T9" fmla="*/ 241 h 295"/>
                <a:gd name="T10" fmla="*/ 277 w 295"/>
                <a:gd name="T11" fmla="*/ 218 h 295"/>
                <a:gd name="T12" fmla="*/ 288 w 295"/>
                <a:gd name="T13" fmla="*/ 192 h 295"/>
                <a:gd name="T14" fmla="*/ 295 w 295"/>
                <a:gd name="T15" fmla="*/ 163 h 295"/>
                <a:gd name="T16" fmla="*/ 295 w 295"/>
                <a:gd name="T17" fmla="*/ 132 h 295"/>
                <a:gd name="T18" fmla="*/ 288 w 295"/>
                <a:gd name="T19" fmla="*/ 104 h 295"/>
                <a:gd name="T20" fmla="*/ 277 w 295"/>
                <a:gd name="T21" fmla="*/ 77 h 295"/>
                <a:gd name="T22" fmla="*/ 262 w 295"/>
                <a:gd name="T23" fmla="*/ 54 h 295"/>
                <a:gd name="T24" fmla="*/ 241 w 295"/>
                <a:gd name="T25" fmla="*/ 34 h 295"/>
                <a:gd name="T26" fmla="*/ 218 w 295"/>
                <a:gd name="T27" fmla="*/ 18 h 295"/>
                <a:gd name="T28" fmla="*/ 192 w 295"/>
                <a:gd name="T29" fmla="*/ 7 h 295"/>
                <a:gd name="T30" fmla="*/ 163 w 295"/>
                <a:gd name="T31" fmla="*/ 1 h 295"/>
                <a:gd name="T32" fmla="*/ 132 w 295"/>
                <a:gd name="T33" fmla="*/ 1 h 295"/>
                <a:gd name="T34" fmla="*/ 104 w 295"/>
                <a:gd name="T35" fmla="*/ 7 h 295"/>
                <a:gd name="T36" fmla="*/ 77 w 295"/>
                <a:gd name="T37" fmla="*/ 18 h 295"/>
                <a:gd name="T38" fmla="*/ 54 w 295"/>
                <a:gd name="T39" fmla="*/ 34 h 295"/>
                <a:gd name="T40" fmla="*/ 34 w 295"/>
                <a:gd name="T41" fmla="*/ 54 h 295"/>
                <a:gd name="T42" fmla="*/ 18 w 295"/>
                <a:gd name="T43" fmla="*/ 77 h 295"/>
                <a:gd name="T44" fmla="*/ 7 w 295"/>
                <a:gd name="T45" fmla="*/ 104 h 295"/>
                <a:gd name="T46" fmla="*/ 1 w 295"/>
                <a:gd name="T47" fmla="*/ 132 h 295"/>
                <a:gd name="T48" fmla="*/ 1 w 295"/>
                <a:gd name="T49" fmla="*/ 163 h 295"/>
                <a:gd name="T50" fmla="*/ 7 w 295"/>
                <a:gd name="T51" fmla="*/ 192 h 295"/>
                <a:gd name="T52" fmla="*/ 18 w 295"/>
                <a:gd name="T53" fmla="*/ 218 h 295"/>
                <a:gd name="T54" fmla="*/ 34 w 295"/>
                <a:gd name="T55" fmla="*/ 241 h 295"/>
                <a:gd name="T56" fmla="*/ 54 w 295"/>
                <a:gd name="T57" fmla="*/ 262 h 295"/>
                <a:gd name="T58" fmla="*/ 77 w 295"/>
                <a:gd name="T59" fmla="*/ 277 h 295"/>
                <a:gd name="T60" fmla="*/ 104 w 295"/>
                <a:gd name="T61" fmla="*/ 289 h 295"/>
                <a:gd name="T62" fmla="*/ 132 w 295"/>
                <a:gd name="T6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295">
                  <a:moveTo>
                    <a:pt x="148" y="295"/>
                  </a:moveTo>
                  <a:lnTo>
                    <a:pt x="163" y="295"/>
                  </a:lnTo>
                  <a:lnTo>
                    <a:pt x="177" y="293"/>
                  </a:lnTo>
                  <a:lnTo>
                    <a:pt x="192" y="289"/>
                  </a:lnTo>
                  <a:lnTo>
                    <a:pt x="205" y="284"/>
                  </a:lnTo>
                  <a:lnTo>
                    <a:pt x="218" y="277"/>
                  </a:lnTo>
                  <a:lnTo>
                    <a:pt x="230" y="271"/>
                  </a:lnTo>
                  <a:lnTo>
                    <a:pt x="241" y="262"/>
                  </a:lnTo>
                  <a:lnTo>
                    <a:pt x="253" y="253"/>
                  </a:lnTo>
                  <a:lnTo>
                    <a:pt x="262" y="241"/>
                  </a:lnTo>
                  <a:lnTo>
                    <a:pt x="271" y="230"/>
                  </a:lnTo>
                  <a:lnTo>
                    <a:pt x="277" y="218"/>
                  </a:lnTo>
                  <a:lnTo>
                    <a:pt x="284" y="205"/>
                  </a:lnTo>
                  <a:lnTo>
                    <a:pt x="288" y="192"/>
                  </a:lnTo>
                  <a:lnTo>
                    <a:pt x="293" y="177"/>
                  </a:lnTo>
                  <a:lnTo>
                    <a:pt x="295" y="163"/>
                  </a:lnTo>
                  <a:lnTo>
                    <a:pt x="295" y="148"/>
                  </a:lnTo>
                  <a:lnTo>
                    <a:pt x="295" y="132"/>
                  </a:lnTo>
                  <a:lnTo>
                    <a:pt x="293" y="118"/>
                  </a:lnTo>
                  <a:lnTo>
                    <a:pt x="288" y="104"/>
                  </a:lnTo>
                  <a:lnTo>
                    <a:pt x="284" y="91"/>
                  </a:lnTo>
                  <a:lnTo>
                    <a:pt x="277" y="77"/>
                  </a:lnTo>
                  <a:lnTo>
                    <a:pt x="271" y="65"/>
                  </a:lnTo>
                  <a:lnTo>
                    <a:pt x="262" y="54"/>
                  </a:lnTo>
                  <a:lnTo>
                    <a:pt x="253" y="44"/>
                  </a:lnTo>
                  <a:lnTo>
                    <a:pt x="241" y="34"/>
                  </a:lnTo>
                  <a:lnTo>
                    <a:pt x="230" y="26"/>
                  </a:lnTo>
                  <a:lnTo>
                    <a:pt x="218" y="18"/>
                  </a:lnTo>
                  <a:lnTo>
                    <a:pt x="205" y="12"/>
                  </a:lnTo>
                  <a:lnTo>
                    <a:pt x="192" y="7"/>
                  </a:lnTo>
                  <a:lnTo>
                    <a:pt x="177" y="3"/>
                  </a:lnTo>
                  <a:lnTo>
                    <a:pt x="163" y="1"/>
                  </a:lnTo>
                  <a:lnTo>
                    <a:pt x="148" y="0"/>
                  </a:lnTo>
                  <a:lnTo>
                    <a:pt x="132" y="1"/>
                  </a:lnTo>
                  <a:lnTo>
                    <a:pt x="118" y="3"/>
                  </a:lnTo>
                  <a:lnTo>
                    <a:pt x="104" y="7"/>
                  </a:lnTo>
                  <a:lnTo>
                    <a:pt x="91" y="12"/>
                  </a:lnTo>
                  <a:lnTo>
                    <a:pt x="77" y="18"/>
                  </a:lnTo>
                  <a:lnTo>
                    <a:pt x="65" y="26"/>
                  </a:lnTo>
                  <a:lnTo>
                    <a:pt x="54" y="34"/>
                  </a:lnTo>
                  <a:lnTo>
                    <a:pt x="44" y="44"/>
                  </a:lnTo>
                  <a:lnTo>
                    <a:pt x="34" y="54"/>
                  </a:lnTo>
                  <a:lnTo>
                    <a:pt x="26" y="65"/>
                  </a:lnTo>
                  <a:lnTo>
                    <a:pt x="18" y="77"/>
                  </a:lnTo>
                  <a:lnTo>
                    <a:pt x="12" y="91"/>
                  </a:lnTo>
                  <a:lnTo>
                    <a:pt x="7" y="104"/>
                  </a:lnTo>
                  <a:lnTo>
                    <a:pt x="3" y="118"/>
                  </a:lnTo>
                  <a:lnTo>
                    <a:pt x="1" y="132"/>
                  </a:lnTo>
                  <a:lnTo>
                    <a:pt x="0" y="148"/>
                  </a:lnTo>
                  <a:lnTo>
                    <a:pt x="1" y="163"/>
                  </a:lnTo>
                  <a:lnTo>
                    <a:pt x="3" y="177"/>
                  </a:lnTo>
                  <a:lnTo>
                    <a:pt x="7" y="192"/>
                  </a:lnTo>
                  <a:lnTo>
                    <a:pt x="12" y="205"/>
                  </a:lnTo>
                  <a:lnTo>
                    <a:pt x="18" y="218"/>
                  </a:lnTo>
                  <a:lnTo>
                    <a:pt x="26" y="230"/>
                  </a:lnTo>
                  <a:lnTo>
                    <a:pt x="34" y="241"/>
                  </a:lnTo>
                  <a:lnTo>
                    <a:pt x="44" y="253"/>
                  </a:lnTo>
                  <a:lnTo>
                    <a:pt x="54" y="262"/>
                  </a:lnTo>
                  <a:lnTo>
                    <a:pt x="65" y="271"/>
                  </a:lnTo>
                  <a:lnTo>
                    <a:pt x="77" y="277"/>
                  </a:lnTo>
                  <a:lnTo>
                    <a:pt x="91" y="284"/>
                  </a:lnTo>
                  <a:lnTo>
                    <a:pt x="104" y="289"/>
                  </a:lnTo>
                  <a:lnTo>
                    <a:pt x="118" y="293"/>
                  </a:lnTo>
                  <a:lnTo>
                    <a:pt x="132" y="295"/>
                  </a:lnTo>
                  <a:lnTo>
                    <a:pt x="148" y="295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63" name="Freeform 371"/>
            <p:cNvSpPr>
              <a:spLocks/>
            </p:cNvSpPr>
            <p:nvPr/>
          </p:nvSpPr>
          <p:spPr bwMode="auto">
            <a:xfrm>
              <a:off x="3223" y="2628"/>
              <a:ext cx="74" cy="74"/>
            </a:xfrm>
            <a:custGeom>
              <a:avLst/>
              <a:gdLst>
                <a:gd name="T0" fmla="*/ 163 w 296"/>
                <a:gd name="T1" fmla="*/ 295 h 296"/>
                <a:gd name="T2" fmla="*/ 192 w 296"/>
                <a:gd name="T3" fmla="*/ 289 h 296"/>
                <a:gd name="T4" fmla="*/ 218 w 296"/>
                <a:gd name="T5" fmla="*/ 278 h 296"/>
                <a:gd name="T6" fmla="*/ 242 w 296"/>
                <a:gd name="T7" fmla="*/ 262 h 296"/>
                <a:gd name="T8" fmla="*/ 262 w 296"/>
                <a:gd name="T9" fmla="*/ 242 h 296"/>
                <a:gd name="T10" fmla="*/ 278 w 296"/>
                <a:gd name="T11" fmla="*/ 218 h 296"/>
                <a:gd name="T12" fmla="*/ 289 w 296"/>
                <a:gd name="T13" fmla="*/ 192 h 296"/>
                <a:gd name="T14" fmla="*/ 295 w 296"/>
                <a:gd name="T15" fmla="*/ 163 h 296"/>
                <a:gd name="T16" fmla="*/ 295 w 296"/>
                <a:gd name="T17" fmla="*/ 133 h 296"/>
                <a:gd name="T18" fmla="*/ 289 w 296"/>
                <a:gd name="T19" fmla="*/ 105 h 296"/>
                <a:gd name="T20" fmla="*/ 278 w 296"/>
                <a:gd name="T21" fmla="*/ 78 h 296"/>
                <a:gd name="T22" fmla="*/ 262 w 296"/>
                <a:gd name="T23" fmla="*/ 54 h 296"/>
                <a:gd name="T24" fmla="*/ 242 w 296"/>
                <a:gd name="T25" fmla="*/ 34 h 296"/>
                <a:gd name="T26" fmla="*/ 218 w 296"/>
                <a:gd name="T27" fmla="*/ 18 h 296"/>
                <a:gd name="T28" fmla="*/ 192 w 296"/>
                <a:gd name="T29" fmla="*/ 7 h 296"/>
                <a:gd name="T30" fmla="*/ 163 w 296"/>
                <a:gd name="T31" fmla="*/ 2 h 296"/>
                <a:gd name="T32" fmla="*/ 133 w 296"/>
                <a:gd name="T33" fmla="*/ 2 h 296"/>
                <a:gd name="T34" fmla="*/ 105 w 296"/>
                <a:gd name="T35" fmla="*/ 7 h 296"/>
                <a:gd name="T36" fmla="*/ 78 w 296"/>
                <a:gd name="T37" fmla="*/ 18 h 296"/>
                <a:gd name="T38" fmla="*/ 54 w 296"/>
                <a:gd name="T39" fmla="*/ 34 h 296"/>
                <a:gd name="T40" fmla="*/ 34 w 296"/>
                <a:gd name="T41" fmla="*/ 54 h 296"/>
                <a:gd name="T42" fmla="*/ 18 w 296"/>
                <a:gd name="T43" fmla="*/ 78 h 296"/>
                <a:gd name="T44" fmla="*/ 7 w 296"/>
                <a:gd name="T45" fmla="*/ 105 h 296"/>
                <a:gd name="T46" fmla="*/ 2 w 296"/>
                <a:gd name="T47" fmla="*/ 133 h 296"/>
                <a:gd name="T48" fmla="*/ 2 w 296"/>
                <a:gd name="T49" fmla="*/ 163 h 296"/>
                <a:gd name="T50" fmla="*/ 7 w 296"/>
                <a:gd name="T51" fmla="*/ 192 h 296"/>
                <a:gd name="T52" fmla="*/ 18 w 296"/>
                <a:gd name="T53" fmla="*/ 218 h 296"/>
                <a:gd name="T54" fmla="*/ 34 w 296"/>
                <a:gd name="T55" fmla="*/ 242 h 296"/>
                <a:gd name="T56" fmla="*/ 54 w 296"/>
                <a:gd name="T57" fmla="*/ 262 h 296"/>
                <a:gd name="T58" fmla="*/ 78 w 296"/>
                <a:gd name="T59" fmla="*/ 278 h 296"/>
                <a:gd name="T60" fmla="*/ 105 w 296"/>
                <a:gd name="T61" fmla="*/ 289 h 296"/>
                <a:gd name="T62" fmla="*/ 133 w 296"/>
                <a:gd name="T63" fmla="*/ 29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6" h="296">
                  <a:moveTo>
                    <a:pt x="149" y="296"/>
                  </a:moveTo>
                  <a:lnTo>
                    <a:pt x="163" y="295"/>
                  </a:lnTo>
                  <a:lnTo>
                    <a:pt x="178" y="292"/>
                  </a:lnTo>
                  <a:lnTo>
                    <a:pt x="192" y="289"/>
                  </a:lnTo>
                  <a:lnTo>
                    <a:pt x="206" y="284"/>
                  </a:lnTo>
                  <a:lnTo>
                    <a:pt x="218" y="278"/>
                  </a:lnTo>
                  <a:lnTo>
                    <a:pt x="231" y="271"/>
                  </a:lnTo>
                  <a:lnTo>
                    <a:pt x="242" y="262"/>
                  </a:lnTo>
                  <a:lnTo>
                    <a:pt x="253" y="253"/>
                  </a:lnTo>
                  <a:lnTo>
                    <a:pt x="262" y="242"/>
                  </a:lnTo>
                  <a:lnTo>
                    <a:pt x="271" y="231"/>
                  </a:lnTo>
                  <a:lnTo>
                    <a:pt x="278" y="218"/>
                  </a:lnTo>
                  <a:lnTo>
                    <a:pt x="284" y="206"/>
                  </a:lnTo>
                  <a:lnTo>
                    <a:pt x="289" y="192"/>
                  </a:lnTo>
                  <a:lnTo>
                    <a:pt x="292" y="178"/>
                  </a:lnTo>
                  <a:lnTo>
                    <a:pt x="295" y="163"/>
                  </a:lnTo>
                  <a:lnTo>
                    <a:pt x="296" y="149"/>
                  </a:lnTo>
                  <a:lnTo>
                    <a:pt x="295" y="133"/>
                  </a:lnTo>
                  <a:lnTo>
                    <a:pt x="292" y="118"/>
                  </a:lnTo>
                  <a:lnTo>
                    <a:pt x="289" y="105"/>
                  </a:lnTo>
                  <a:lnTo>
                    <a:pt x="284" y="90"/>
                  </a:lnTo>
                  <a:lnTo>
                    <a:pt x="278" y="78"/>
                  </a:lnTo>
                  <a:lnTo>
                    <a:pt x="271" y="65"/>
                  </a:lnTo>
                  <a:lnTo>
                    <a:pt x="262" y="54"/>
                  </a:lnTo>
                  <a:lnTo>
                    <a:pt x="253" y="44"/>
                  </a:lnTo>
                  <a:lnTo>
                    <a:pt x="242" y="34"/>
                  </a:lnTo>
                  <a:lnTo>
                    <a:pt x="231" y="26"/>
                  </a:lnTo>
                  <a:lnTo>
                    <a:pt x="218" y="18"/>
                  </a:lnTo>
                  <a:lnTo>
                    <a:pt x="206" y="12"/>
                  </a:lnTo>
                  <a:lnTo>
                    <a:pt x="192" y="7"/>
                  </a:lnTo>
                  <a:lnTo>
                    <a:pt x="178" y="4"/>
                  </a:lnTo>
                  <a:lnTo>
                    <a:pt x="163" y="2"/>
                  </a:lnTo>
                  <a:lnTo>
                    <a:pt x="149" y="0"/>
                  </a:lnTo>
                  <a:lnTo>
                    <a:pt x="133" y="2"/>
                  </a:lnTo>
                  <a:lnTo>
                    <a:pt x="118" y="4"/>
                  </a:lnTo>
                  <a:lnTo>
                    <a:pt x="105" y="7"/>
                  </a:lnTo>
                  <a:lnTo>
                    <a:pt x="91" y="12"/>
                  </a:lnTo>
                  <a:lnTo>
                    <a:pt x="78" y="18"/>
                  </a:lnTo>
                  <a:lnTo>
                    <a:pt x="66" y="26"/>
                  </a:lnTo>
                  <a:lnTo>
                    <a:pt x="54" y="34"/>
                  </a:lnTo>
                  <a:lnTo>
                    <a:pt x="44" y="44"/>
                  </a:lnTo>
                  <a:lnTo>
                    <a:pt x="34" y="54"/>
                  </a:lnTo>
                  <a:lnTo>
                    <a:pt x="26" y="65"/>
                  </a:lnTo>
                  <a:lnTo>
                    <a:pt x="18" y="78"/>
                  </a:lnTo>
                  <a:lnTo>
                    <a:pt x="12" y="90"/>
                  </a:lnTo>
                  <a:lnTo>
                    <a:pt x="7" y="105"/>
                  </a:lnTo>
                  <a:lnTo>
                    <a:pt x="4" y="118"/>
                  </a:lnTo>
                  <a:lnTo>
                    <a:pt x="2" y="133"/>
                  </a:lnTo>
                  <a:lnTo>
                    <a:pt x="0" y="149"/>
                  </a:lnTo>
                  <a:lnTo>
                    <a:pt x="2" y="163"/>
                  </a:lnTo>
                  <a:lnTo>
                    <a:pt x="4" y="178"/>
                  </a:lnTo>
                  <a:lnTo>
                    <a:pt x="7" y="192"/>
                  </a:lnTo>
                  <a:lnTo>
                    <a:pt x="12" y="206"/>
                  </a:lnTo>
                  <a:lnTo>
                    <a:pt x="18" y="218"/>
                  </a:lnTo>
                  <a:lnTo>
                    <a:pt x="26" y="231"/>
                  </a:lnTo>
                  <a:lnTo>
                    <a:pt x="34" y="242"/>
                  </a:lnTo>
                  <a:lnTo>
                    <a:pt x="44" y="253"/>
                  </a:lnTo>
                  <a:lnTo>
                    <a:pt x="54" y="262"/>
                  </a:lnTo>
                  <a:lnTo>
                    <a:pt x="66" y="271"/>
                  </a:lnTo>
                  <a:lnTo>
                    <a:pt x="78" y="278"/>
                  </a:lnTo>
                  <a:lnTo>
                    <a:pt x="91" y="284"/>
                  </a:lnTo>
                  <a:lnTo>
                    <a:pt x="105" y="289"/>
                  </a:lnTo>
                  <a:lnTo>
                    <a:pt x="118" y="292"/>
                  </a:lnTo>
                  <a:lnTo>
                    <a:pt x="133" y="295"/>
                  </a:lnTo>
                  <a:lnTo>
                    <a:pt x="149" y="296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64" name="Freeform 372"/>
            <p:cNvSpPr>
              <a:spLocks/>
            </p:cNvSpPr>
            <p:nvPr/>
          </p:nvSpPr>
          <p:spPr bwMode="auto">
            <a:xfrm>
              <a:off x="3954" y="2294"/>
              <a:ext cx="47" cy="121"/>
            </a:xfrm>
            <a:custGeom>
              <a:avLst/>
              <a:gdLst>
                <a:gd name="T0" fmla="*/ 119 w 187"/>
                <a:gd name="T1" fmla="*/ 0 h 484"/>
                <a:gd name="T2" fmla="*/ 128 w 187"/>
                <a:gd name="T3" fmla="*/ 4 h 484"/>
                <a:gd name="T4" fmla="*/ 141 w 187"/>
                <a:gd name="T5" fmla="*/ 14 h 484"/>
                <a:gd name="T6" fmla="*/ 155 w 187"/>
                <a:gd name="T7" fmla="*/ 33 h 484"/>
                <a:gd name="T8" fmla="*/ 168 w 187"/>
                <a:gd name="T9" fmla="*/ 61 h 484"/>
                <a:gd name="T10" fmla="*/ 178 w 187"/>
                <a:gd name="T11" fmla="*/ 95 h 484"/>
                <a:gd name="T12" fmla="*/ 183 w 187"/>
                <a:gd name="T13" fmla="*/ 134 h 484"/>
                <a:gd name="T14" fmla="*/ 187 w 187"/>
                <a:gd name="T15" fmla="*/ 178 h 484"/>
                <a:gd name="T16" fmla="*/ 187 w 187"/>
                <a:gd name="T17" fmla="*/ 225 h 484"/>
                <a:gd name="T18" fmla="*/ 182 w 187"/>
                <a:gd name="T19" fmla="*/ 274 h 484"/>
                <a:gd name="T20" fmla="*/ 175 w 187"/>
                <a:gd name="T21" fmla="*/ 321 h 484"/>
                <a:gd name="T22" fmla="*/ 163 w 187"/>
                <a:gd name="T23" fmla="*/ 364 h 484"/>
                <a:gd name="T24" fmla="*/ 151 w 187"/>
                <a:gd name="T25" fmla="*/ 402 h 484"/>
                <a:gd name="T26" fmla="*/ 135 w 187"/>
                <a:gd name="T27" fmla="*/ 434 h 484"/>
                <a:gd name="T28" fmla="*/ 118 w 187"/>
                <a:gd name="T29" fmla="*/ 458 h 484"/>
                <a:gd name="T30" fmla="*/ 100 w 187"/>
                <a:gd name="T31" fmla="*/ 476 h 484"/>
                <a:gd name="T32" fmla="*/ 87 w 187"/>
                <a:gd name="T33" fmla="*/ 483 h 484"/>
                <a:gd name="T34" fmla="*/ 78 w 187"/>
                <a:gd name="T35" fmla="*/ 484 h 484"/>
                <a:gd name="T36" fmla="*/ 68 w 187"/>
                <a:gd name="T37" fmla="*/ 484 h 484"/>
                <a:gd name="T38" fmla="*/ 59 w 187"/>
                <a:gd name="T39" fmla="*/ 481 h 484"/>
                <a:gd name="T40" fmla="*/ 46 w 187"/>
                <a:gd name="T41" fmla="*/ 471 h 484"/>
                <a:gd name="T42" fmla="*/ 32 w 187"/>
                <a:gd name="T43" fmla="*/ 452 h 484"/>
                <a:gd name="T44" fmla="*/ 20 w 187"/>
                <a:gd name="T45" fmla="*/ 424 h 484"/>
                <a:gd name="T46" fmla="*/ 11 w 187"/>
                <a:gd name="T47" fmla="*/ 390 h 484"/>
                <a:gd name="T48" fmla="*/ 4 w 187"/>
                <a:gd name="T49" fmla="*/ 351 h 484"/>
                <a:gd name="T50" fmla="*/ 0 w 187"/>
                <a:gd name="T51" fmla="*/ 307 h 484"/>
                <a:gd name="T52" fmla="*/ 2 w 187"/>
                <a:gd name="T53" fmla="*/ 259 h 484"/>
                <a:gd name="T54" fmla="*/ 6 w 187"/>
                <a:gd name="T55" fmla="*/ 209 h 484"/>
                <a:gd name="T56" fmla="*/ 14 w 187"/>
                <a:gd name="T57" fmla="*/ 163 h 484"/>
                <a:gd name="T58" fmla="*/ 24 w 187"/>
                <a:gd name="T59" fmla="*/ 120 h 484"/>
                <a:gd name="T60" fmla="*/ 38 w 187"/>
                <a:gd name="T61" fmla="*/ 82 h 484"/>
                <a:gd name="T62" fmla="*/ 52 w 187"/>
                <a:gd name="T63" fmla="*/ 51 h 484"/>
                <a:gd name="T64" fmla="*/ 69 w 187"/>
                <a:gd name="T65" fmla="*/ 25 h 484"/>
                <a:gd name="T66" fmla="*/ 87 w 187"/>
                <a:gd name="T67" fmla="*/ 8 h 484"/>
                <a:gd name="T68" fmla="*/ 102 w 187"/>
                <a:gd name="T69" fmla="*/ 1 h 484"/>
                <a:gd name="T70" fmla="*/ 111 w 187"/>
                <a:gd name="T71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484">
                  <a:moveTo>
                    <a:pt x="115" y="0"/>
                  </a:moveTo>
                  <a:lnTo>
                    <a:pt x="119" y="0"/>
                  </a:lnTo>
                  <a:lnTo>
                    <a:pt x="124" y="3"/>
                  </a:lnTo>
                  <a:lnTo>
                    <a:pt x="128" y="4"/>
                  </a:lnTo>
                  <a:lnTo>
                    <a:pt x="133" y="6"/>
                  </a:lnTo>
                  <a:lnTo>
                    <a:pt x="141" y="14"/>
                  </a:lnTo>
                  <a:lnTo>
                    <a:pt x="149" y="22"/>
                  </a:lnTo>
                  <a:lnTo>
                    <a:pt x="155" y="33"/>
                  </a:lnTo>
                  <a:lnTo>
                    <a:pt x="162" y="46"/>
                  </a:lnTo>
                  <a:lnTo>
                    <a:pt x="168" y="61"/>
                  </a:lnTo>
                  <a:lnTo>
                    <a:pt x="173" y="77"/>
                  </a:lnTo>
                  <a:lnTo>
                    <a:pt x="178" y="95"/>
                  </a:lnTo>
                  <a:lnTo>
                    <a:pt x="181" y="114"/>
                  </a:lnTo>
                  <a:lnTo>
                    <a:pt x="183" y="134"/>
                  </a:lnTo>
                  <a:lnTo>
                    <a:pt x="186" y="155"/>
                  </a:lnTo>
                  <a:lnTo>
                    <a:pt x="187" y="178"/>
                  </a:lnTo>
                  <a:lnTo>
                    <a:pt x="187" y="201"/>
                  </a:lnTo>
                  <a:lnTo>
                    <a:pt x="187" y="225"/>
                  </a:lnTo>
                  <a:lnTo>
                    <a:pt x="185" y="251"/>
                  </a:lnTo>
                  <a:lnTo>
                    <a:pt x="182" y="274"/>
                  </a:lnTo>
                  <a:lnTo>
                    <a:pt x="179" y="299"/>
                  </a:lnTo>
                  <a:lnTo>
                    <a:pt x="175" y="321"/>
                  </a:lnTo>
                  <a:lnTo>
                    <a:pt x="169" y="344"/>
                  </a:lnTo>
                  <a:lnTo>
                    <a:pt x="163" y="364"/>
                  </a:lnTo>
                  <a:lnTo>
                    <a:pt x="158" y="384"/>
                  </a:lnTo>
                  <a:lnTo>
                    <a:pt x="151" y="402"/>
                  </a:lnTo>
                  <a:lnTo>
                    <a:pt x="143" y="419"/>
                  </a:lnTo>
                  <a:lnTo>
                    <a:pt x="135" y="434"/>
                  </a:lnTo>
                  <a:lnTo>
                    <a:pt x="127" y="447"/>
                  </a:lnTo>
                  <a:lnTo>
                    <a:pt x="118" y="458"/>
                  </a:lnTo>
                  <a:lnTo>
                    <a:pt x="109" y="468"/>
                  </a:lnTo>
                  <a:lnTo>
                    <a:pt x="100" y="476"/>
                  </a:lnTo>
                  <a:lnTo>
                    <a:pt x="91" y="481"/>
                  </a:lnTo>
                  <a:lnTo>
                    <a:pt x="87" y="483"/>
                  </a:lnTo>
                  <a:lnTo>
                    <a:pt x="82" y="484"/>
                  </a:lnTo>
                  <a:lnTo>
                    <a:pt x="78" y="484"/>
                  </a:lnTo>
                  <a:lnTo>
                    <a:pt x="72" y="484"/>
                  </a:lnTo>
                  <a:lnTo>
                    <a:pt x="68" y="484"/>
                  </a:lnTo>
                  <a:lnTo>
                    <a:pt x="63" y="482"/>
                  </a:lnTo>
                  <a:lnTo>
                    <a:pt x="59" y="481"/>
                  </a:lnTo>
                  <a:lnTo>
                    <a:pt x="54" y="477"/>
                  </a:lnTo>
                  <a:lnTo>
                    <a:pt x="46" y="471"/>
                  </a:lnTo>
                  <a:lnTo>
                    <a:pt x="39" y="462"/>
                  </a:lnTo>
                  <a:lnTo>
                    <a:pt x="32" y="452"/>
                  </a:lnTo>
                  <a:lnTo>
                    <a:pt x="25" y="438"/>
                  </a:lnTo>
                  <a:lnTo>
                    <a:pt x="20" y="424"/>
                  </a:lnTo>
                  <a:lnTo>
                    <a:pt x="15" y="408"/>
                  </a:lnTo>
                  <a:lnTo>
                    <a:pt x="11" y="390"/>
                  </a:lnTo>
                  <a:lnTo>
                    <a:pt x="7" y="371"/>
                  </a:lnTo>
                  <a:lnTo>
                    <a:pt x="4" y="351"/>
                  </a:lnTo>
                  <a:lnTo>
                    <a:pt x="2" y="329"/>
                  </a:lnTo>
                  <a:lnTo>
                    <a:pt x="0" y="307"/>
                  </a:lnTo>
                  <a:lnTo>
                    <a:pt x="0" y="283"/>
                  </a:lnTo>
                  <a:lnTo>
                    <a:pt x="2" y="259"/>
                  </a:lnTo>
                  <a:lnTo>
                    <a:pt x="3" y="234"/>
                  </a:lnTo>
                  <a:lnTo>
                    <a:pt x="6" y="209"/>
                  </a:lnTo>
                  <a:lnTo>
                    <a:pt x="9" y="186"/>
                  </a:lnTo>
                  <a:lnTo>
                    <a:pt x="14" y="163"/>
                  </a:lnTo>
                  <a:lnTo>
                    <a:pt x="18" y="141"/>
                  </a:lnTo>
                  <a:lnTo>
                    <a:pt x="24" y="120"/>
                  </a:lnTo>
                  <a:lnTo>
                    <a:pt x="31" y="100"/>
                  </a:lnTo>
                  <a:lnTo>
                    <a:pt x="38" y="82"/>
                  </a:lnTo>
                  <a:lnTo>
                    <a:pt x="44" y="65"/>
                  </a:lnTo>
                  <a:lnTo>
                    <a:pt x="52" y="51"/>
                  </a:lnTo>
                  <a:lnTo>
                    <a:pt x="61" y="37"/>
                  </a:lnTo>
                  <a:lnTo>
                    <a:pt x="69" y="25"/>
                  </a:lnTo>
                  <a:lnTo>
                    <a:pt x="78" y="16"/>
                  </a:lnTo>
                  <a:lnTo>
                    <a:pt x="87" y="8"/>
                  </a:lnTo>
                  <a:lnTo>
                    <a:pt x="96" y="4"/>
                  </a:lnTo>
                  <a:lnTo>
                    <a:pt x="102" y="1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65" name="Freeform 373"/>
            <p:cNvSpPr>
              <a:spLocks/>
            </p:cNvSpPr>
            <p:nvPr/>
          </p:nvSpPr>
          <p:spPr bwMode="auto">
            <a:xfrm>
              <a:off x="3954" y="2294"/>
              <a:ext cx="47" cy="121"/>
            </a:xfrm>
            <a:custGeom>
              <a:avLst/>
              <a:gdLst>
                <a:gd name="T0" fmla="*/ 119 w 187"/>
                <a:gd name="T1" fmla="*/ 0 h 484"/>
                <a:gd name="T2" fmla="*/ 128 w 187"/>
                <a:gd name="T3" fmla="*/ 4 h 484"/>
                <a:gd name="T4" fmla="*/ 141 w 187"/>
                <a:gd name="T5" fmla="*/ 14 h 484"/>
                <a:gd name="T6" fmla="*/ 155 w 187"/>
                <a:gd name="T7" fmla="*/ 33 h 484"/>
                <a:gd name="T8" fmla="*/ 168 w 187"/>
                <a:gd name="T9" fmla="*/ 61 h 484"/>
                <a:gd name="T10" fmla="*/ 178 w 187"/>
                <a:gd name="T11" fmla="*/ 95 h 484"/>
                <a:gd name="T12" fmla="*/ 183 w 187"/>
                <a:gd name="T13" fmla="*/ 134 h 484"/>
                <a:gd name="T14" fmla="*/ 187 w 187"/>
                <a:gd name="T15" fmla="*/ 178 h 484"/>
                <a:gd name="T16" fmla="*/ 187 w 187"/>
                <a:gd name="T17" fmla="*/ 225 h 484"/>
                <a:gd name="T18" fmla="*/ 182 w 187"/>
                <a:gd name="T19" fmla="*/ 274 h 484"/>
                <a:gd name="T20" fmla="*/ 175 w 187"/>
                <a:gd name="T21" fmla="*/ 321 h 484"/>
                <a:gd name="T22" fmla="*/ 163 w 187"/>
                <a:gd name="T23" fmla="*/ 364 h 484"/>
                <a:gd name="T24" fmla="*/ 151 w 187"/>
                <a:gd name="T25" fmla="*/ 402 h 484"/>
                <a:gd name="T26" fmla="*/ 135 w 187"/>
                <a:gd name="T27" fmla="*/ 434 h 484"/>
                <a:gd name="T28" fmla="*/ 118 w 187"/>
                <a:gd name="T29" fmla="*/ 458 h 484"/>
                <a:gd name="T30" fmla="*/ 100 w 187"/>
                <a:gd name="T31" fmla="*/ 476 h 484"/>
                <a:gd name="T32" fmla="*/ 87 w 187"/>
                <a:gd name="T33" fmla="*/ 483 h 484"/>
                <a:gd name="T34" fmla="*/ 78 w 187"/>
                <a:gd name="T35" fmla="*/ 484 h 484"/>
                <a:gd name="T36" fmla="*/ 68 w 187"/>
                <a:gd name="T37" fmla="*/ 484 h 484"/>
                <a:gd name="T38" fmla="*/ 59 w 187"/>
                <a:gd name="T39" fmla="*/ 481 h 484"/>
                <a:gd name="T40" fmla="*/ 46 w 187"/>
                <a:gd name="T41" fmla="*/ 471 h 484"/>
                <a:gd name="T42" fmla="*/ 32 w 187"/>
                <a:gd name="T43" fmla="*/ 452 h 484"/>
                <a:gd name="T44" fmla="*/ 20 w 187"/>
                <a:gd name="T45" fmla="*/ 424 h 484"/>
                <a:gd name="T46" fmla="*/ 11 w 187"/>
                <a:gd name="T47" fmla="*/ 390 h 484"/>
                <a:gd name="T48" fmla="*/ 4 w 187"/>
                <a:gd name="T49" fmla="*/ 351 h 484"/>
                <a:gd name="T50" fmla="*/ 0 w 187"/>
                <a:gd name="T51" fmla="*/ 307 h 484"/>
                <a:gd name="T52" fmla="*/ 2 w 187"/>
                <a:gd name="T53" fmla="*/ 259 h 484"/>
                <a:gd name="T54" fmla="*/ 6 w 187"/>
                <a:gd name="T55" fmla="*/ 209 h 484"/>
                <a:gd name="T56" fmla="*/ 14 w 187"/>
                <a:gd name="T57" fmla="*/ 163 h 484"/>
                <a:gd name="T58" fmla="*/ 24 w 187"/>
                <a:gd name="T59" fmla="*/ 120 h 484"/>
                <a:gd name="T60" fmla="*/ 38 w 187"/>
                <a:gd name="T61" fmla="*/ 82 h 484"/>
                <a:gd name="T62" fmla="*/ 52 w 187"/>
                <a:gd name="T63" fmla="*/ 51 h 484"/>
                <a:gd name="T64" fmla="*/ 69 w 187"/>
                <a:gd name="T65" fmla="*/ 25 h 484"/>
                <a:gd name="T66" fmla="*/ 87 w 187"/>
                <a:gd name="T67" fmla="*/ 8 h 484"/>
                <a:gd name="T68" fmla="*/ 102 w 187"/>
                <a:gd name="T69" fmla="*/ 1 h 484"/>
                <a:gd name="T70" fmla="*/ 111 w 187"/>
                <a:gd name="T71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484">
                  <a:moveTo>
                    <a:pt x="115" y="0"/>
                  </a:moveTo>
                  <a:lnTo>
                    <a:pt x="119" y="0"/>
                  </a:lnTo>
                  <a:lnTo>
                    <a:pt x="124" y="3"/>
                  </a:lnTo>
                  <a:lnTo>
                    <a:pt x="128" y="4"/>
                  </a:lnTo>
                  <a:lnTo>
                    <a:pt x="133" y="6"/>
                  </a:lnTo>
                  <a:lnTo>
                    <a:pt x="141" y="14"/>
                  </a:lnTo>
                  <a:lnTo>
                    <a:pt x="149" y="22"/>
                  </a:lnTo>
                  <a:lnTo>
                    <a:pt x="155" y="33"/>
                  </a:lnTo>
                  <a:lnTo>
                    <a:pt x="162" y="46"/>
                  </a:lnTo>
                  <a:lnTo>
                    <a:pt x="168" y="61"/>
                  </a:lnTo>
                  <a:lnTo>
                    <a:pt x="173" y="77"/>
                  </a:lnTo>
                  <a:lnTo>
                    <a:pt x="178" y="95"/>
                  </a:lnTo>
                  <a:lnTo>
                    <a:pt x="181" y="114"/>
                  </a:lnTo>
                  <a:lnTo>
                    <a:pt x="183" y="134"/>
                  </a:lnTo>
                  <a:lnTo>
                    <a:pt x="186" y="155"/>
                  </a:lnTo>
                  <a:lnTo>
                    <a:pt x="187" y="178"/>
                  </a:lnTo>
                  <a:lnTo>
                    <a:pt x="187" y="201"/>
                  </a:lnTo>
                  <a:lnTo>
                    <a:pt x="187" y="225"/>
                  </a:lnTo>
                  <a:lnTo>
                    <a:pt x="185" y="251"/>
                  </a:lnTo>
                  <a:lnTo>
                    <a:pt x="182" y="274"/>
                  </a:lnTo>
                  <a:lnTo>
                    <a:pt x="179" y="299"/>
                  </a:lnTo>
                  <a:lnTo>
                    <a:pt x="175" y="321"/>
                  </a:lnTo>
                  <a:lnTo>
                    <a:pt x="169" y="344"/>
                  </a:lnTo>
                  <a:lnTo>
                    <a:pt x="163" y="364"/>
                  </a:lnTo>
                  <a:lnTo>
                    <a:pt x="158" y="384"/>
                  </a:lnTo>
                  <a:lnTo>
                    <a:pt x="151" y="402"/>
                  </a:lnTo>
                  <a:lnTo>
                    <a:pt x="143" y="419"/>
                  </a:lnTo>
                  <a:lnTo>
                    <a:pt x="135" y="434"/>
                  </a:lnTo>
                  <a:lnTo>
                    <a:pt x="127" y="447"/>
                  </a:lnTo>
                  <a:lnTo>
                    <a:pt x="118" y="458"/>
                  </a:lnTo>
                  <a:lnTo>
                    <a:pt x="109" y="468"/>
                  </a:lnTo>
                  <a:lnTo>
                    <a:pt x="100" y="476"/>
                  </a:lnTo>
                  <a:lnTo>
                    <a:pt x="91" y="481"/>
                  </a:lnTo>
                  <a:lnTo>
                    <a:pt x="87" y="483"/>
                  </a:lnTo>
                  <a:lnTo>
                    <a:pt x="82" y="484"/>
                  </a:lnTo>
                  <a:lnTo>
                    <a:pt x="78" y="484"/>
                  </a:lnTo>
                  <a:lnTo>
                    <a:pt x="72" y="484"/>
                  </a:lnTo>
                  <a:lnTo>
                    <a:pt x="68" y="484"/>
                  </a:lnTo>
                  <a:lnTo>
                    <a:pt x="63" y="482"/>
                  </a:lnTo>
                  <a:lnTo>
                    <a:pt x="59" y="481"/>
                  </a:lnTo>
                  <a:lnTo>
                    <a:pt x="54" y="477"/>
                  </a:lnTo>
                  <a:lnTo>
                    <a:pt x="46" y="471"/>
                  </a:lnTo>
                  <a:lnTo>
                    <a:pt x="39" y="462"/>
                  </a:lnTo>
                  <a:lnTo>
                    <a:pt x="32" y="452"/>
                  </a:lnTo>
                  <a:lnTo>
                    <a:pt x="25" y="438"/>
                  </a:lnTo>
                  <a:lnTo>
                    <a:pt x="20" y="424"/>
                  </a:lnTo>
                  <a:lnTo>
                    <a:pt x="15" y="408"/>
                  </a:lnTo>
                  <a:lnTo>
                    <a:pt x="11" y="390"/>
                  </a:lnTo>
                  <a:lnTo>
                    <a:pt x="7" y="371"/>
                  </a:lnTo>
                  <a:lnTo>
                    <a:pt x="4" y="351"/>
                  </a:lnTo>
                  <a:lnTo>
                    <a:pt x="2" y="329"/>
                  </a:lnTo>
                  <a:lnTo>
                    <a:pt x="0" y="307"/>
                  </a:lnTo>
                  <a:lnTo>
                    <a:pt x="0" y="283"/>
                  </a:lnTo>
                  <a:lnTo>
                    <a:pt x="2" y="259"/>
                  </a:lnTo>
                  <a:lnTo>
                    <a:pt x="3" y="234"/>
                  </a:lnTo>
                  <a:lnTo>
                    <a:pt x="6" y="209"/>
                  </a:lnTo>
                  <a:lnTo>
                    <a:pt x="9" y="186"/>
                  </a:lnTo>
                  <a:lnTo>
                    <a:pt x="14" y="163"/>
                  </a:lnTo>
                  <a:lnTo>
                    <a:pt x="18" y="141"/>
                  </a:lnTo>
                  <a:lnTo>
                    <a:pt x="24" y="120"/>
                  </a:lnTo>
                  <a:lnTo>
                    <a:pt x="31" y="100"/>
                  </a:lnTo>
                  <a:lnTo>
                    <a:pt x="38" y="82"/>
                  </a:lnTo>
                  <a:lnTo>
                    <a:pt x="44" y="65"/>
                  </a:lnTo>
                  <a:lnTo>
                    <a:pt x="52" y="51"/>
                  </a:lnTo>
                  <a:lnTo>
                    <a:pt x="61" y="37"/>
                  </a:lnTo>
                  <a:lnTo>
                    <a:pt x="69" y="25"/>
                  </a:lnTo>
                  <a:lnTo>
                    <a:pt x="78" y="16"/>
                  </a:lnTo>
                  <a:lnTo>
                    <a:pt x="87" y="8"/>
                  </a:lnTo>
                  <a:lnTo>
                    <a:pt x="96" y="4"/>
                  </a:lnTo>
                  <a:lnTo>
                    <a:pt x="102" y="1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5" y="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66" name="Freeform 374"/>
            <p:cNvSpPr>
              <a:spLocks/>
            </p:cNvSpPr>
            <p:nvPr/>
          </p:nvSpPr>
          <p:spPr bwMode="auto">
            <a:xfrm>
              <a:off x="3450" y="2326"/>
              <a:ext cx="43" cy="124"/>
            </a:xfrm>
            <a:custGeom>
              <a:avLst/>
              <a:gdLst>
                <a:gd name="T0" fmla="*/ 111 w 169"/>
                <a:gd name="T1" fmla="*/ 0 h 492"/>
                <a:gd name="T2" fmla="*/ 119 w 169"/>
                <a:gd name="T3" fmla="*/ 3 h 492"/>
                <a:gd name="T4" fmla="*/ 130 w 169"/>
                <a:gd name="T5" fmla="*/ 13 h 492"/>
                <a:gd name="T6" fmla="*/ 144 w 169"/>
                <a:gd name="T7" fmla="*/ 32 h 492"/>
                <a:gd name="T8" fmla="*/ 154 w 169"/>
                <a:gd name="T9" fmla="*/ 60 h 492"/>
                <a:gd name="T10" fmla="*/ 162 w 169"/>
                <a:gd name="T11" fmla="*/ 95 h 492"/>
                <a:gd name="T12" fmla="*/ 167 w 169"/>
                <a:gd name="T13" fmla="*/ 134 h 492"/>
                <a:gd name="T14" fmla="*/ 169 w 169"/>
                <a:gd name="T15" fmla="*/ 179 h 492"/>
                <a:gd name="T16" fmla="*/ 169 w 169"/>
                <a:gd name="T17" fmla="*/ 227 h 492"/>
                <a:gd name="T18" fmla="*/ 165 w 169"/>
                <a:gd name="T19" fmla="*/ 278 h 492"/>
                <a:gd name="T20" fmla="*/ 157 w 169"/>
                <a:gd name="T21" fmla="*/ 326 h 492"/>
                <a:gd name="T22" fmla="*/ 147 w 169"/>
                <a:gd name="T23" fmla="*/ 370 h 492"/>
                <a:gd name="T24" fmla="*/ 135 w 169"/>
                <a:gd name="T25" fmla="*/ 408 h 492"/>
                <a:gd name="T26" fmla="*/ 121 w 169"/>
                <a:gd name="T27" fmla="*/ 441 h 492"/>
                <a:gd name="T28" fmla="*/ 105 w 169"/>
                <a:gd name="T29" fmla="*/ 465 h 492"/>
                <a:gd name="T30" fmla="*/ 89 w 169"/>
                <a:gd name="T31" fmla="*/ 483 h 492"/>
                <a:gd name="T32" fmla="*/ 76 w 169"/>
                <a:gd name="T33" fmla="*/ 490 h 492"/>
                <a:gd name="T34" fmla="*/ 67 w 169"/>
                <a:gd name="T35" fmla="*/ 492 h 492"/>
                <a:gd name="T36" fmla="*/ 59 w 169"/>
                <a:gd name="T37" fmla="*/ 491 h 492"/>
                <a:gd name="T38" fmla="*/ 52 w 169"/>
                <a:gd name="T39" fmla="*/ 488 h 492"/>
                <a:gd name="T40" fmla="*/ 40 w 169"/>
                <a:gd name="T41" fmla="*/ 479 h 492"/>
                <a:gd name="T42" fmla="*/ 27 w 169"/>
                <a:gd name="T43" fmla="*/ 459 h 492"/>
                <a:gd name="T44" fmla="*/ 16 w 169"/>
                <a:gd name="T45" fmla="*/ 432 h 492"/>
                <a:gd name="T46" fmla="*/ 8 w 169"/>
                <a:gd name="T47" fmla="*/ 397 h 492"/>
                <a:gd name="T48" fmla="*/ 2 w 169"/>
                <a:gd name="T49" fmla="*/ 357 h 492"/>
                <a:gd name="T50" fmla="*/ 0 w 169"/>
                <a:gd name="T51" fmla="*/ 312 h 492"/>
                <a:gd name="T52" fmla="*/ 1 w 169"/>
                <a:gd name="T53" fmla="*/ 263 h 492"/>
                <a:gd name="T54" fmla="*/ 6 w 169"/>
                <a:gd name="T55" fmla="*/ 214 h 492"/>
                <a:gd name="T56" fmla="*/ 13 w 169"/>
                <a:gd name="T57" fmla="*/ 166 h 492"/>
                <a:gd name="T58" fmla="*/ 23 w 169"/>
                <a:gd name="T59" fmla="*/ 122 h 492"/>
                <a:gd name="T60" fmla="*/ 36 w 169"/>
                <a:gd name="T61" fmla="*/ 84 h 492"/>
                <a:gd name="T62" fmla="*/ 49 w 169"/>
                <a:gd name="T63" fmla="*/ 51 h 492"/>
                <a:gd name="T64" fmla="*/ 65 w 169"/>
                <a:gd name="T65" fmla="*/ 25 h 492"/>
                <a:gd name="T66" fmla="*/ 81 w 169"/>
                <a:gd name="T67" fmla="*/ 9 h 492"/>
                <a:gd name="T68" fmla="*/ 94 w 169"/>
                <a:gd name="T69" fmla="*/ 1 h 492"/>
                <a:gd name="T70" fmla="*/ 102 w 169"/>
                <a:gd name="T71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9" h="492">
                  <a:moveTo>
                    <a:pt x="107" y="0"/>
                  </a:moveTo>
                  <a:lnTo>
                    <a:pt x="111" y="0"/>
                  </a:lnTo>
                  <a:lnTo>
                    <a:pt x="114" y="2"/>
                  </a:lnTo>
                  <a:lnTo>
                    <a:pt x="119" y="3"/>
                  </a:lnTo>
                  <a:lnTo>
                    <a:pt x="122" y="5"/>
                  </a:lnTo>
                  <a:lnTo>
                    <a:pt x="130" y="13"/>
                  </a:lnTo>
                  <a:lnTo>
                    <a:pt x="137" y="22"/>
                  </a:lnTo>
                  <a:lnTo>
                    <a:pt x="144" y="32"/>
                  </a:lnTo>
                  <a:lnTo>
                    <a:pt x="149" y="46"/>
                  </a:lnTo>
                  <a:lnTo>
                    <a:pt x="154" y="60"/>
                  </a:lnTo>
                  <a:lnTo>
                    <a:pt x="158" y="77"/>
                  </a:lnTo>
                  <a:lnTo>
                    <a:pt x="162" y="95"/>
                  </a:lnTo>
                  <a:lnTo>
                    <a:pt x="165" y="114"/>
                  </a:lnTo>
                  <a:lnTo>
                    <a:pt x="167" y="134"/>
                  </a:lnTo>
                  <a:lnTo>
                    <a:pt x="169" y="157"/>
                  </a:lnTo>
                  <a:lnTo>
                    <a:pt x="169" y="179"/>
                  </a:lnTo>
                  <a:lnTo>
                    <a:pt x="169" y="203"/>
                  </a:lnTo>
                  <a:lnTo>
                    <a:pt x="169" y="227"/>
                  </a:lnTo>
                  <a:lnTo>
                    <a:pt x="167" y="253"/>
                  </a:lnTo>
                  <a:lnTo>
                    <a:pt x="165" y="278"/>
                  </a:lnTo>
                  <a:lnTo>
                    <a:pt x="162" y="303"/>
                  </a:lnTo>
                  <a:lnTo>
                    <a:pt x="157" y="326"/>
                  </a:lnTo>
                  <a:lnTo>
                    <a:pt x="153" y="349"/>
                  </a:lnTo>
                  <a:lnTo>
                    <a:pt x="147" y="370"/>
                  </a:lnTo>
                  <a:lnTo>
                    <a:pt x="141" y="389"/>
                  </a:lnTo>
                  <a:lnTo>
                    <a:pt x="135" y="408"/>
                  </a:lnTo>
                  <a:lnTo>
                    <a:pt x="128" y="425"/>
                  </a:lnTo>
                  <a:lnTo>
                    <a:pt x="121" y="441"/>
                  </a:lnTo>
                  <a:lnTo>
                    <a:pt x="113" y="454"/>
                  </a:lnTo>
                  <a:lnTo>
                    <a:pt x="105" y="465"/>
                  </a:lnTo>
                  <a:lnTo>
                    <a:pt x="98" y="476"/>
                  </a:lnTo>
                  <a:lnTo>
                    <a:pt x="89" y="483"/>
                  </a:lnTo>
                  <a:lnTo>
                    <a:pt x="81" y="489"/>
                  </a:lnTo>
                  <a:lnTo>
                    <a:pt x="76" y="490"/>
                  </a:lnTo>
                  <a:lnTo>
                    <a:pt x="72" y="491"/>
                  </a:lnTo>
                  <a:lnTo>
                    <a:pt x="67" y="492"/>
                  </a:lnTo>
                  <a:lnTo>
                    <a:pt x="64" y="492"/>
                  </a:lnTo>
                  <a:lnTo>
                    <a:pt x="59" y="491"/>
                  </a:lnTo>
                  <a:lnTo>
                    <a:pt x="55" y="490"/>
                  </a:lnTo>
                  <a:lnTo>
                    <a:pt x="52" y="488"/>
                  </a:lnTo>
                  <a:lnTo>
                    <a:pt x="47" y="486"/>
                  </a:lnTo>
                  <a:lnTo>
                    <a:pt x="40" y="479"/>
                  </a:lnTo>
                  <a:lnTo>
                    <a:pt x="34" y="470"/>
                  </a:lnTo>
                  <a:lnTo>
                    <a:pt x="27" y="459"/>
                  </a:lnTo>
                  <a:lnTo>
                    <a:pt x="21" y="446"/>
                  </a:lnTo>
                  <a:lnTo>
                    <a:pt x="16" y="432"/>
                  </a:lnTo>
                  <a:lnTo>
                    <a:pt x="12" y="415"/>
                  </a:lnTo>
                  <a:lnTo>
                    <a:pt x="8" y="397"/>
                  </a:lnTo>
                  <a:lnTo>
                    <a:pt x="4" y="378"/>
                  </a:lnTo>
                  <a:lnTo>
                    <a:pt x="2" y="357"/>
                  </a:lnTo>
                  <a:lnTo>
                    <a:pt x="1" y="335"/>
                  </a:lnTo>
                  <a:lnTo>
                    <a:pt x="0" y="312"/>
                  </a:lnTo>
                  <a:lnTo>
                    <a:pt x="0" y="288"/>
                  </a:lnTo>
                  <a:lnTo>
                    <a:pt x="1" y="263"/>
                  </a:lnTo>
                  <a:lnTo>
                    <a:pt x="3" y="239"/>
                  </a:lnTo>
                  <a:lnTo>
                    <a:pt x="6" y="214"/>
                  </a:lnTo>
                  <a:lnTo>
                    <a:pt x="9" y="189"/>
                  </a:lnTo>
                  <a:lnTo>
                    <a:pt x="13" y="166"/>
                  </a:lnTo>
                  <a:lnTo>
                    <a:pt x="18" y="143"/>
                  </a:lnTo>
                  <a:lnTo>
                    <a:pt x="23" y="122"/>
                  </a:lnTo>
                  <a:lnTo>
                    <a:pt x="29" y="102"/>
                  </a:lnTo>
                  <a:lnTo>
                    <a:pt x="36" y="84"/>
                  </a:lnTo>
                  <a:lnTo>
                    <a:pt x="43" y="67"/>
                  </a:lnTo>
                  <a:lnTo>
                    <a:pt x="49" y="51"/>
                  </a:lnTo>
                  <a:lnTo>
                    <a:pt x="57" y="38"/>
                  </a:lnTo>
                  <a:lnTo>
                    <a:pt x="65" y="25"/>
                  </a:lnTo>
                  <a:lnTo>
                    <a:pt x="73" y="16"/>
                  </a:lnTo>
                  <a:lnTo>
                    <a:pt x="81" y="9"/>
                  </a:lnTo>
                  <a:lnTo>
                    <a:pt x="90" y="3"/>
                  </a:lnTo>
                  <a:lnTo>
                    <a:pt x="94" y="1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7" y="0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67" name="Freeform 375"/>
            <p:cNvSpPr>
              <a:spLocks/>
            </p:cNvSpPr>
            <p:nvPr/>
          </p:nvSpPr>
          <p:spPr bwMode="auto">
            <a:xfrm>
              <a:off x="2406" y="1300"/>
              <a:ext cx="55" cy="54"/>
            </a:xfrm>
            <a:custGeom>
              <a:avLst/>
              <a:gdLst>
                <a:gd name="T0" fmla="*/ 120 w 218"/>
                <a:gd name="T1" fmla="*/ 216 h 216"/>
                <a:gd name="T2" fmla="*/ 141 w 218"/>
                <a:gd name="T3" fmla="*/ 212 h 216"/>
                <a:gd name="T4" fmla="*/ 161 w 218"/>
                <a:gd name="T5" fmla="*/ 204 h 216"/>
                <a:gd name="T6" fmla="*/ 179 w 218"/>
                <a:gd name="T7" fmla="*/ 192 h 216"/>
                <a:gd name="T8" fmla="*/ 193 w 218"/>
                <a:gd name="T9" fmla="*/ 177 h 216"/>
                <a:gd name="T10" fmla="*/ 204 w 218"/>
                <a:gd name="T11" fmla="*/ 160 h 216"/>
                <a:gd name="T12" fmla="*/ 213 w 218"/>
                <a:gd name="T13" fmla="*/ 140 h 216"/>
                <a:gd name="T14" fmla="*/ 217 w 218"/>
                <a:gd name="T15" fmla="*/ 119 h 216"/>
                <a:gd name="T16" fmla="*/ 217 w 218"/>
                <a:gd name="T17" fmla="*/ 97 h 216"/>
                <a:gd name="T18" fmla="*/ 213 w 218"/>
                <a:gd name="T19" fmla="*/ 76 h 216"/>
                <a:gd name="T20" fmla="*/ 204 w 218"/>
                <a:gd name="T21" fmla="*/ 56 h 216"/>
                <a:gd name="T22" fmla="*/ 193 w 218"/>
                <a:gd name="T23" fmla="*/ 39 h 216"/>
                <a:gd name="T24" fmla="*/ 179 w 218"/>
                <a:gd name="T25" fmla="*/ 24 h 216"/>
                <a:gd name="T26" fmla="*/ 161 w 218"/>
                <a:gd name="T27" fmla="*/ 13 h 216"/>
                <a:gd name="T28" fmla="*/ 141 w 218"/>
                <a:gd name="T29" fmla="*/ 4 h 216"/>
                <a:gd name="T30" fmla="*/ 120 w 218"/>
                <a:gd name="T31" fmla="*/ 0 h 216"/>
                <a:gd name="T32" fmla="*/ 98 w 218"/>
                <a:gd name="T33" fmla="*/ 0 h 216"/>
                <a:gd name="T34" fmla="*/ 76 w 218"/>
                <a:gd name="T35" fmla="*/ 4 h 216"/>
                <a:gd name="T36" fmla="*/ 57 w 218"/>
                <a:gd name="T37" fmla="*/ 13 h 216"/>
                <a:gd name="T38" fmla="*/ 40 w 218"/>
                <a:gd name="T39" fmla="*/ 24 h 216"/>
                <a:gd name="T40" fmla="*/ 26 w 218"/>
                <a:gd name="T41" fmla="*/ 39 h 216"/>
                <a:gd name="T42" fmla="*/ 13 w 218"/>
                <a:gd name="T43" fmla="*/ 56 h 216"/>
                <a:gd name="T44" fmla="*/ 6 w 218"/>
                <a:gd name="T45" fmla="*/ 76 h 216"/>
                <a:gd name="T46" fmla="*/ 1 w 218"/>
                <a:gd name="T47" fmla="*/ 97 h 216"/>
                <a:gd name="T48" fmla="*/ 1 w 218"/>
                <a:gd name="T49" fmla="*/ 119 h 216"/>
                <a:gd name="T50" fmla="*/ 6 w 218"/>
                <a:gd name="T51" fmla="*/ 140 h 216"/>
                <a:gd name="T52" fmla="*/ 13 w 218"/>
                <a:gd name="T53" fmla="*/ 160 h 216"/>
                <a:gd name="T54" fmla="*/ 26 w 218"/>
                <a:gd name="T55" fmla="*/ 177 h 216"/>
                <a:gd name="T56" fmla="*/ 40 w 218"/>
                <a:gd name="T57" fmla="*/ 192 h 216"/>
                <a:gd name="T58" fmla="*/ 57 w 218"/>
                <a:gd name="T59" fmla="*/ 204 h 216"/>
                <a:gd name="T60" fmla="*/ 76 w 218"/>
                <a:gd name="T61" fmla="*/ 212 h 216"/>
                <a:gd name="T62" fmla="*/ 98 w 218"/>
                <a:gd name="T6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216">
                  <a:moveTo>
                    <a:pt x="109" y="216"/>
                  </a:moveTo>
                  <a:lnTo>
                    <a:pt x="120" y="216"/>
                  </a:lnTo>
                  <a:lnTo>
                    <a:pt x="131" y="214"/>
                  </a:lnTo>
                  <a:lnTo>
                    <a:pt x="141" y="212"/>
                  </a:lnTo>
                  <a:lnTo>
                    <a:pt x="152" y="209"/>
                  </a:lnTo>
                  <a:lnTo>
                    <a:pt x="161" y="204"/>
                  </a:lnTo>
                  <a:lnTo>
                    <a:pt x="170" y="198"/>
                  </a:lnTo>
                  <a:lnTo>
                    <a:pt x="179" y="192"/>
                  </a:lnTo>
                  <a:lnTo>
                    <a:pt x="186" y="185"/>
                  </a:lnTo>
                  <a:lnTo>
                    <a:pt x="193" y="177"/>
                  </a:lnTo>
                  <a:lnTo>
                    <a:pt x="199" y="168"/>
                  </a:lnTo>
                  <a:lnTo>
                    <a:pt x="204" y="160"/>
                  </a:lnTo>
                  <a:lnTo>
                    <a:pt x="209" y="150"/>
                  </a:lnTo>
                  <a:lnTo>
                    <a:pt x="213" y="140"/>
                  </a:lnTo>
                  <a:lnTo>
                    <a:pt x="216" y="130"/>
                  </a:lnTo>
                  <a:lnTo>
                    <a:pt x="217" y="119"/>
                  </a:lnTo>
                  <a:lnTo>
                    <a:pt x="218" y="108"/>
                  </a:lnTo>
                  <a:lnTo>
                    <a:pt x="217" y="97"/>
                  </a:lnTo>
                  <a:lnTo>
                    <a:pt x="216" y="86"/>
                  </a:lnTo>
                  <a:lnTo>
                    <a:pt x="213" y="76"/>
                  </a:lnTo>
                  <a:lnTo>
                    <a:pt x="209" y="66"/>
                  </a:lnTo>
                  <a:lnTo>
                    <a:pt x="204" y="56"/>
                  </a:lnTo>
                  <a:lnTo>
                    <a:pt x="199" y="48"/>
                  </a:lnTo>
                  <a:lnTo>
                    <a:pt x="193" y="39"/>
                  </a:lnTo>
                  <a:lnTo>
                    <a:pt x="186" y="31"/>
                  </a:lnTo>
                  <a:lnTo>
                    <a:pt x="179" y="24"/>
                  </a:lnTo>
                  <a:lnTo>
                    <a:pt x="170" y="18"/>
                  </a:lnTo>
                  <a:lnTo>
                    <a:pt x="161" y="13"/>
                  </a:lnTo>
                  <a:lnTo>
                    <a:pt x="152" y="8"/>
                  </a:lnTo>
                  <a:lnTo>
                    <a:pt x="141" y="4"/>
                  </a:lnTo>
                  <a:lnTo>
                    <a:pt x="131" y="2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8" y="0"/>
                  </a:lnTo>
                  <a:lnTo>
                    <a:pt x="88" y="2"/>
                  </a:lnTo>
                  <a:lnTo>
                    <a:pt x="76" y="4"/>
                  </a:lnTo>
                  <a:lnTo>
                    <a:pt x="67" y="8"/>
                  </a:lnTo>
                  <a:lnTo>
                    <a:pt x="57" y="13"/>
                  </a:lnTo>
                  <a:lnTo>
                    <a:pt x="48" y="18"/>
                  </a:lnTo>
                  <a:lnTo>
                    <a:pt x="40" y="24"/>
                  </a:lnTo>
                  <a:lnTo>
                    <a:pt x="33" y="31"/>
                  </a:lnTo>
                  <a:lnTo>
                    <a:pt x="26" y="39"/>
                  </a:lnTo>
                  <a:lnTo>
                    <a:pt x="19" y="48"/>
                  </a:lnTo>
                  <a:lnTo>
                    <a:pt x="13" y="56"/>
                  </a:lnTo>
                  <a:lnTo>
                    <a:pt x="9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1" y="119"/>
                  </a:lnTo>
                  <a:lnTo>
                    <a:pt x="2" y="130"/>
                  </a:lnTo>
                  <a:lnTo>
                    <a:pt x="6" y="140"/>
                  </a:lnTo>
                  <a:lnTo>
                    <a:pt x="9" y="150"/>
                  </a:lnTo>
                  <a:lnTo>
                    <a:pt x="13" y="160"/>
                  </a:lnTo>
                  <a:lnTo>
                    <a:pt x="19" y="168"/>
                  </a:lnTo>
                  <a:lnTo>
                    <a:pt x="26" y="177"/>
                  </a:lnTo>
                  <a:lnTo>
                    <a:pt x="33" y="185"/>
                  </a:lnTo>
                  <a:lnTo>
                    <a:pt x="40" y="192"/>
                  </a:lnTo>
                  <a:lnTo>
                    <a:pt x="48" y="198"/>
                  </a:lnTo>
                  <a:lnTo>
                    <a:pt x="57" y="204"/>
                  </a:lnTo>
                  <a:lnTo>
                    <a:pt x="67" y="209"/>
                  </a:lnTo>
                  <a:lnTo>
                    <a:pt x="76" y="212"/>
                  </a:lnTo>
                  <a:lnTo>
                    <a:pt x="88" y="214"/>
                  </a:lnTo>
                  <a:lnTo>
                    <a:pt x="98" y="216"/>
                  </a:lnTo>
                  <a:lnTo>
                    <a:pt x="109" y="2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68" name="Freeform 376"/>
            <p:cNvSpPr>
              <a:spLocks/>
            </p:cNvSpPr>
            <p:nvPr/>
          </p:nvSpPr>
          <p:spPr bwMode="auto">
            <a:xfrm>
              <a:off x="2406" y="1300"/>
              <a:ext cx="55" cy="54"/>
            </a:xfrm>
            <a:custGeom>
              <a:avLst/>
              <a:gdLst>
                <a:gd name="T0" fmla="*/ 120 w 218"/>
                <a:gd name="T1" fmla="*/ 216 h 216"/>
                <a:gd name="T2" fmla="*/ 141 w 218"/>
                <a:gd name="T3" fmla="*/ 212 h 216"/>
                <a:gd name="T4" fmla="*/ 161 w 218"/>
                <a:gd name="T5" fmla="*/ 204 h 216"/>
                <a:gd name="T6" fmla="*/ 179 w 218"/>
                <a:gd name="T7" fmla="*/ 192 h 216"/>
                <a:gd name="T8" fmla="*/ 193 w 218"/>
                <a:gd name="T9" fmla="*/ 177 h 216"/>
                <a:gd name="T10" fmla="*/ 204 w 218"/>
                <a:gd name="T11" fmla="*/ 160 h 216"/>
                <a:gd name="T12" fmla="*/ 213 w 218"/>
                <a:gd name="T13" fmla="*/ 140 h 216"/>
                <a:gd name="T14" fmla="*/ 217 w 218"/>
                <a:gd name="T15" fmla="*/ 119 h 216"/>
                <a:gd name="T16" fmla="*/ 217 w 218"/>
                <a:gd name="T17" fmla="*/ 97 h 216"/>
                <a:gd name="T18" fmla="*/ 213 w 218"/>
                <a:gd name="T19" fmla="*/ 76 h 216"/>
                <a:gd name="T20" fmla="*/ 204 w 218"/>
                <a:gd name="T21" fmla="*/ 56 h 216"/>
                <a:gd name="T22" fmla="*/ 193 w 218"/>
                <a:gd name="T23" fmla="*/ 39 h 216"/>
                <a:gd name="T24" fmla="*/ 179 w 218"/>
                <a:gd name="T25" fmla="*/ 24 h 216"/>
                <a:gd name="T26" fmla="*/ 161 w 218"/>
                <a:gd name="T27" fmla="*/ 13 h 216"/>
                <a:gd name="T28" fmla="*/ 141 w 218"/>
                <a:gd name="T29" fmla="*/ 4 h 216"/>
                <a:gd name="T30" fmla="*/ 120 w 218"/>
                <a:gd name="T31" fmla="*/ 0 h 216"/>
                <a:gd name="T32" fmla="*/ 98 w 218"/>
                <a:gd name="T33" fmla="*/ 0 h 216"/>
                <a:gd name="T34" fmla="*/ 76 w 218"/>
                <a:gd name="T35" fmla="*/ 4 h 216"/>
                <a:gd name="T36" fmla="*/ 57 w 218"/>
                <a:gd name="T37" fmla="*/ 13 h 216"/>
                <a:gd name="T38" fmla="*/ 40 w 218"/>
                <a:gd name="T39" fmla="*/ 24 h 216"/>
                <a:gd name="T40" fmla="*/ 26 w 218"/>
                <a:gd name="T41" fmla="*/ 39 h 216"/>
                <a:gd name="T42" fmla="*/ 13 w 218"/>
                <a:gd name="T43" fmla="*/ 56 h 216"/>
                <a:gd name="T44" fmla="*/ 6 w 218"/>
                <a:gd name="T45" fmla="*/ 76 h 216"/>
                <a:gd name="T46" fmla="*/ 1 w 218"/>
                <a:gd name="T47" fmla="*/ 97 h 216"/>
                <a:gd name="T48" fmla="*/ 1 w 218"/>
                <a:gd name="T49" fmla="*/ 119 h 216"/>
                <a:gd name="T50" fmla="*/ 6 w 218"/>
                <a:gd name="T51" fmla="*/ 140 h 216"/>
                <a:gd name="T52" fmla="*/ 13 w 218"/>
                <a:gd name="T53" fmla="*/ 160 h 216"/>
                <a:gd name="T54" fmla="*/ 26 w 218"/>
                <a:gd name="T55" fmla="*/ 177 h 216"/>
                <a:gd name="T56" fmla="*/ 40 w 218"/>
                <a:gd name="T57" fmla="*/ 192 h 216"/>
                <a:gd name="T58" fmla="*/ 57 w 218"/>
                <a:gd name="T59" fmla="*/ 204 h 216"/>
                <a:gd name="T60" fmla="*/ 76 w 218"/>
                <a:gd name="T61" fmla="*/ 212 h 216"/>
                <a:gd name="T62" fmla="*/ 98 w 218"/>
                <a:gd name="T6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216">
                  <a:moveTo>
                    <a:pt x="109" y="216"/>
                  </a:moveTo>
                  <a:lnTo>
                    <a:pt x="120" y="216"/>
                  </a:lnTo>
                  <a:lnTo>
                    <a:pt x="131" y="214"/>
                  </a:lnTo>
                  <a:lnTo>
                    <a:pt x="141" y="212"/>
                  </a:lnTo>
                  <a:lnTo>
                    <a:pt x="152" y="209"/>
                  </a:lnTo>
                  <a:lnTo>
                    <a:pt x="161" y="204"/>
                  </a:lnTo>
                  <a:lnTo>
                    <a:pt x="170" y="198"/>
                  </a:lnTo>
                  <a:lnTo>
                    <a:pt x="179" y="192"/>
                  </a:lnTo>
                  <a:lnTo>
                    <a:pt x="186" y="185"/>
                  </a:lnTo>
                  <a:lnTo>
                    <a:pt x="193" y="177"/>
                  </a:lnTo>
                  <a:lnTo>
                    <a:pt x="199" y="168"/>
                  </a:lnTo>
                  <a:lnTo>
                    <a:pt x="204" y="160"/>
                  </a:lnTo>
                  <a:lnTo>
                    <a:pt x="209" y="150"/>
                  </a:lnTo>
                  <a:lnTo>
                    <a:pt x="213" y="140"/>
                  </a:lnTo>
                  <a:lnTo>
                    <a:pt x="216" y="130"/>
                  </a:lnTo>
                  <a:lnTo>
                    <a:pt x="217" y="119"/>
                  </a:lnTo>
                  <a:lnTo>
                    <a:pt x="218" y="108"/>
                  </a:lnTo>
                  <a:lnTo>
                    <a:pt x="217" y="97"/>
                  </a:lnTo>
                  <a:lnTo>
                    <a:pt x="216" y="86"/>
                  </a:lnTo>
                  <a:lnTo>
                    <a:pt x="213" y="76"/>
                  </a:lnTo>
                  <a:lnTo>
                    <a:pt x="209" y="66"/>
                  </a:lnTo>
                  <a:lnTo>
                    <a:pt x="204" y="56"/>
                  </a:lnTo>
                  <a:lnTo>
                    <a:pt x="199" y="48"/>
                  </a:lnTo>
                  <a:lnTo>
                    <a:pt x="193" y="39"/>
                  </a:lnTo>
                  <a:lnTo>
                    <a:pt x="186" y="31"/>
                  </a:lnTo>
                  <a:lnTo>
                    <a:pt x="179" y="24"/>
                  </a:lnTo>
                  <a:lnTo>
                    <a:pt x="170" y="18"/>
                  </a:lnTo>
                  <a:lnTo>
                    <a:pt x="161" y="13"/>
                  </a:lnTo>
                  <a:lnTo>
                    <a:pt x="152" y="8"/>
                  </a:lnTo>
                  <a:lnTo>
                    <a:pt x="141" y="4"/>
                  </a:lnTo>
                  <a:lnTo>
                    <a:pt x="131" y="2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8" y="0"/>
                  </a:lnTo>
                  <a:lnTo>
                    <a:pt x="88" y="2"/>
                  </a:lnTo>
                  <a:lnTo>
                    <a:pt x="76" y="4"/>
                  </a:lnTo>
                  <a:lnTo>
                    <a:pt x="67" y="8"/>
                  </a:lnTo>
                  <a:lnTo>
                    <a:pt x="57" y="13"/>
                  </a:lnTo>
                  <a:lnTo>
                    <a:pt x="48" y="18"/>
                  </a:lnTo>
                  <a:lnTo>
                    <a:pt x="40" y="24"/>
                  </a:lnTo>
                  <a:lnTo>
                    <a:pt x="33" y="31"/>
                  </a:lnTo>
                  <a:lnTo>
                    <a:pt x="26" y="39"/>
                  </a:lnTo>
                  <a:lnTo>
                    <a:pt x="19" y="48"/>
                  </a:lnTo>
                  <a:lnTo>
                    <a:pt x="13" y="56"/>
                  </a:lnTo>
                  <a:lnTo>
                    <a:pt x="9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1" y="119"/>
                  </a:lnTo>
                  <a:lnTo>
                    <a:pt x="2" y="130"/>
                  </a:lnTo>
                  <a:lnTo>
                    <a:pt x="6" y="140"/>
                  </a:lnTo>
                  <a:lnTo>
                    <a:pt x="9" y="150"/>
                  </a:lnTo>
                  <a:lnTo>
                    <a:pt x="13" y="160"/>
                  </a:lnTo>
                  <a:lnTo>
                    <a:pt x="19" y="168"/>
                  </a:lnTo>
                  <a:lnTo>
                    <a:pt x="26" y="177"/>
                  </a:lnTo>
                  <a:lnTo>
                    <a:pt x="33" y="185"/>
                  </a:lnTo>
                  <a:lnTo>
                    <a:pt x="40" y="192"/>
                  </a:lnTo>
                  <a:lnTo>
                    <a:pt x="48" y="198"/>
                  </a:lnTo>
                  <a:lnTo>
                    <a:pt x="57" y="204"/>
                  </a:lnTo>
                  <a:lnTo>
                    <a:pt x="67" y="209"/>
                  </a:lnTo>
                  <a:lnTo>
                    <a:pt x="76" y="212"/>
                  </a:lnTo>
                  <a:lnTo>
                    <a:pt x="88" y="214"/>
                  </a:lnTo>
                  <a:lnTo>
                    <a:pt x="98" y="216"/>
                  </a:lnTo>
                  <a:lnTo>
                    <a:pt x="109" y="216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69" name="Freeform 377"/>
            <p:cNvSpPr>
              <a:spLocks/>
            </p:cNvSpPr>
            <p:nvPr/>
          </p:nvSpPr>
          <p:spPr bwMode="auto">
            <a:xfrm>
              <a:off x="4000" y="1293"/>
              <a:ext cx="55" cy="54"/>
            </a:xfrm>
            <a:custGeom>
              <a:avLst/>
              <a:gdLst>
                <a:gd name="T0" fmla="*/ 120 w 217"/>
                <a:gd name="T1" fmla="*/ 217 h 217"/>
                <a:gd name="T2" fmla="*/ 141 w 217"/>
                <a:gd name="T3" fmla="*/ 213 h 217"/>
                <a:gd name="T4" fmla="*/ 160 w 217"/>
                <a:gd name="T5" fmla="*/ 204 h 217"/>
                <a:gd name="T6" fmla="*/ 178 w 217"/>
                <a:gd name="T7" fmla="*/ 192 h 217"/>
                <a:gd name="T8" fmla="*/ 193 w 217"/>
                <a:gd name="T9" fmla="*/ 178 h 217"/>
                <a:gd name="T10" fmla="*/ 204 w 217"/>
                <a:gd name="T11" fmla="*/ 161 h 217"/>
                <a:gd name="T12" fmla="*/ 212 w 217"/>
                <a:gd name="T13" fmla="*/ 141 h 217"/>
                <a:gd name="T14" fmla="*/ 216 w 217"/>
                <a:gd name="T15" fmla="*/ 119 h 217"/>
                <a:gd name="T16" fmla="*/ 216 w 217"/>
                <a:gd name="T17" fmla="*/ 98 h 217"/>
                <a:gd name="T18" fmla="*/ 212 w 217"/>
                <a:gd name="T19" fmla="*/ 77 h 217"/>
                <a:gd name="T20" fmla="*/ 204 w 217"/>
                <a:gd name="T21" fmla="*/ 57 h 217"/>
                <a:gd name="T22" fmla="*/ 193 w 217"/>
                <a:gd name="T23" fmla="*/ 40 h 217"/>
                <a:gd name="T24" fmla="*/ 178 w 217"/>
                <a:gd name="T25" fmla="*/ 25 h 217"/>
                <a:gd name="T26" fmla="*/ 160 w 217"/>
                <a:gd name="T27" fmla="*/ 13 h 217"/>
                <a:gd name="T28" fmla="*/ 141 w 217"/>
                <a:gd name="T29" fmla="*/ 5 h 217"/>
                <a:gd name="T30" fmla="*/ 120 w 217"/>
                <a:gd name="T31" fmla="*/ 0 h 217"/>
                <a:gd name="T32" fmla="*/ 97 w 217"/>
                <a:gd name="T33" fmla="*/ 0 h 217"/>
                <a:gd name="T34" fmla="*/ 76 w 217"/>
                <a:gd name="T35" fmla="*/ 5 h 217"/>
                <a:gd name="T36" fmla="*/ 57 w 217"/>
                <a:gd name="T37" fmla="*/ 13 h 217"/>
                <a:gd name="T38" fmla="*/ 40 w 217"/>
                <a:gd name="T39" fmla="*/ 25 h 217"/>
                <a:gd name="T40" fmla="*/ 25 w 217"/>
                <a:gd name="T41" fmla="*/ 40 h 217"/>
                <a:gd name="T42" fmla="*/ 13 w 217"/>
                <a:gd name="T43" fmla="*/ 57 h 217"/>
                <a:gd name="T44" fmla="*/ 5 w 217"/>
                <a:gd name="T45" fmla="*/ 77 h 217"/>
                <a:gd name="T46" fmla="*/ 1 w 217"/>
                <a:gd name="T47" fmla="*/ 98 h 217"/>
                <a:gd name="T48" fmla="*/ 1 w 217"/>
                <a:gd name="T49" fmla="*/ 119 h 217"/>
                <a:gd name="T50" fmla="*/ 5 w 217"/>
                <a:gd name="T51" fmla="*/ 141 h 217"/>
                <a:gd name="T52" fmla="*/ 13 w 217"/>
                <a:gd name="T53" fmla="*/ 161 h 217"/>
                <a:gd name="T54" fmla="*/ 25 w 217"/>
                <a:gd name="T55" fmla="*/ 178 h 217"/>
                <a:gd name="T56" fmla="*/ 40 w 217"/>
                <a:gd name="T57" fmla="*/ 192 h 217"/>
                <a:gd name="T58" fmla="*/ 57 w 217"/>
                <a:gd name="T59" fmla="*/ 204 h 217"/>
                <a:gd name="T60" fmla="*/ 76 w 217"/>
                <a:gd name="T61" fmla="*/ 213 h 217"/>
                <a:gd name="T62" fmla="*/ 97 w 217"/>
                <a:gd name="T6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7" h="217">
                  <a:moveTo>
                    <a:pt x="109" y="217"/>
                  </a:moveTo>
                  <a:lnTo>
                    <a:pt x="120" y="217"/>
                  </a:lnTo>
                  <a:lnTo>
                    <a:pt x="131" y="215"/>
                  </a:lnTo>
                  <a:lnTo>
                    <a:pt x="141" y="213"/>
                  </a:lnTo>
                  <a:lnTo>
                    <a:pt x="151" y="209"/>
                  </a:lnTo>
                  <a:lnTo>
                    <a:pt x="160" y="204"/>
                  </a:lnTo>
                  <a:lnTo>
                    <a:pt x="169" y="199"/>
                  </a:lnTo>
                  <a:lnTo>
                    <a:pt x="178" y="192"/>
                  </a:lnTo>
                  <a:lnTo>
                    <a:pt x="185" y="186"/>
                  </a:lnTo>
                  <a:lnTo>
                    <a:pt x="193" y="178"/>
                  </a:lnTo>
                  <a:lnTo>
                    <a:pt x="198" y="169"/>
                  </a:lnTo>
                  <a:lnTo>
                    <a:pt x="204" y="161"/>
                  </a:lnTo>
                  <a:lnTo>
                    <a:pt x="208" y="151"/>
                  </a:lnTo>
                  <a:lnTo>
                    <a:pt x="212" y="141"/>
                  </a:lnTo>
                  <a:lnTo>
                    <a:pt x="215" y="131"/>
                  </a:lnTo>
                  <a:lnTo>
                    <a:pt x="216" y="119"/>
                  </a:lnTo>
                  <a:lnTo>
                    <a:pt x="217" y="108"/>
                  </a:lnTo>
                  <a:lnTo>
                    <a:pt x="216" y="98"/>
                  </a:lnTo>
                  <a:lnTo>
                    <a:pt x="215" y="87"/>
                  </a:lnTo>
                  <a:lnTo>
                    <a:pt x="212" y="77"/>
                  </a:lnTo>
                  <a:lnTo>
                    <a:pt x="208" y="67"/>
                  </a:lnTo>
                  <a:lnTo>
                    <a:pt x="204" y="57"/>
                  </a:lnTo>
                  <a:lnTo>
                    <a:pt x="198" y="48"/>
                  </a:lnTo>
                  <a:lnTo>
                    <a:pt x="193" y="40"/>
                  </a:lnTo>
                  <a:lnTo>
                    <a:pt x="185" y="32"/>
                  </a:lnTo>
                  <a:lnTo>
                    <a:pt x="178" y="25"/>
                  </a:lnTo>
                  <a:lnTo>
                    <a:pt x="169" y="18"/>
                  </a:lnTo>
                  <a:lnTo>
                    <a:pt x="160" y="13"/>
                  </a:lnTo>
                  <a:lnTo>
                    <a:pt x="151" y="8"/>
                  </a:lnTo>
                  <a:lnTo>
                    <a:pt x="141" y="5"/>
                  </a:lnTo>
                  <a:lnTo>
                    <a:pt x="131" y="3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7" y="0"/>
                  </a:lnTo>
                  <a:lnTo>
                    <a:pt x="87" y="3"/>
                  </a:lnTo>
                  <a:lnTo>
                    <a:pt x="76" y="5"/>
                  </a:lnTo>
                  <a:lnTo>
                    <a:pt x="67" y="8"/>
                  </a:lnTo>
                  <a:lnTo>
                    <a:pt x="57" y="13"/>
                  </a:lnTo>
                  <a:lnTo>
                    <a:pt x="48" y="18"/>
                  </a:lnTo>
                  <a:lnTo>
                    <a:pt x="40" y="25"/>
                  </a:lnTo>
                  <a:lnTo>
                    <a:pt x="32" y="32"/>
                  </a:lnTo>
                  <a:lnTo>
                    <a:pt x="25" y="40"/>
                  </a:lnTo>
                  <a:lnTo>
                    <a:pt x="19" y="48"/>
                  </a:lnTo>
                  <a:lnTo>
                    <a:pt x="13" y="57"/>
                  </a:lnTo>
                  <a:lnTo>
                    <a:pt x="9" y="67"/>
                  </a:lnTo>
                  <a:lnTo>
                    <a:pt x="5" y="77"/>
                  </a:lnTo>
                  <a:lnTo>
                    <a:pt x="2" y="87"/>
                  </a:lnTo>
                  <a:lnTo>
                    <a:pt x="1" y="98"/>
                  </a:lnTo>
                  <a:lnTo>
                    <a:pt x="0" y="108"/>
                  </a:lnTo>
                  <a:lnTo>
                    <a:pt x="1" y="119"/>
                  </a:lnTo>
                  <a:lnTo>
                    <a:pt x="2" y="131"/>
                  </a:lnTo>
                  <a:lnTo>
                    <a:pt x="5" y="141"/>
                  </a:lnTo>
                  <a:lnTo>
                    <a:pt x="9" y="151"/>
                  </a:lnTo>
                  <a:lnTo>
                    <a:pt x="13" y="161"/>
                  </a:lnTo>
                  <a:lnTo>
                    <a:pt x="19" y="169"/>
                  </a:lnTo>
                  <a:lnTo>
                    <a:pt x="25" y="178"/>
                  </a:lnTo>
                  <a:lnTo>
                    <a:pt x="32" y="186"/>
                  </a:lnTo>
                  <a:lnTo>
                    <a:pt x="40" y="192"/>
                  </a:lnTo>
                  <a:lnTo>
                    <a:pt x="48" y="199"/>
                  </a:lnTo>
                  <a:lnTo>
                    <a:pt x="57" y="204"/>
                  </a:lnTo>
                  <a:lnTo>
                    <a:pt x="67" y="209"/>
                  </a:lnTo>
                  <a:lnTo>
                    <a:pt x="76" y="213"/>
                  </a:lnTo>
                  <a:lnTo>
                    <a:pt x="87" y="215"/>
                  </a:lnTo>
                  <a:lnTo>
                    <a:pt x="97" y="217"/>
                  </a:lnTo>
                  <a:lnTo>
                    <a:pt x="109" y="2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70" name="Freeform 378"/>
            <p:cNvSpPr>
              <a:spLocks/>
            </p:cNvSpPr>
            <p:nvPr/>
          </p:nvSpPr>
          <p:spPr bwMode="auto">
            <a:xfrm>
              <a:off x="4000" y="1293"/>
              <a:ext cx="55" cy="54"/>
            </a:xfrm>
            <a:custGeom>
              <a:avLst/>
              <a:gdLst>
                <a:gd name="T0" fmla="*/ 120 w 217"/>
                <a:gd name="T1" fmla="*/ 217 h 217"/>
                <a:gd name="T2" fmla="*/ 141 w 217"/>
                <a:gd name="T3" fmla="*/ 213 h 217"/>
                <a:gd name="T4" fmla="*/ 160 w 217"/>
                <a:gd name="T5" fmla="*/ 204 h 217"/>
                <a:gd name="T6" fmla="*/ 178 w 217"/>
                <a:gd name="T7" fmla="*/ 192 h 217"/>
                <a:gd name="T8" fmla="*/ 193 w 217"/>
                <a:gd name="T9" fmla="*/ 178 h 217"/>
                <a:gd name="T10" fmla="*/ 204 w 217"/>
                <a:gd name="T11" fmla="*/ 161 h 217"/>
                <a:gd name="T12" fmla="*/ 212 w 217"/>
                <a:gd name="T13" fmla="*/ 141 h 217"/>
                <a:gd name="T14" fmla="*/ 216 w 217"/>
                <a:gd name="T15" fmla="*/ 119 h 217"/>
                <a:gd name="T16" fmla="*/ 216 w 217"/>
                <a:gd name="T17" fmla="*/ 98 h 217"/>
                <a:gd name="T18" fmla="*/ 212 w 217"/>
                <a:gd name="T19" fmla="*/ 77 h 217"/>
                <a:gd name="T20" fmla="*/ 204 w 217"/>
                <a:gd name="T21" fmla="*/ 57 h 217"/>
                <a:gd name="T22" fmla="*/ 193 w 217"/>
                <a:gd name="T23" fmla="*/ 40 h 217"/>
                <a:gd name="T24" fmla="*/ 178 w 217"/>
                <a:gd name="T25" fmla="*/ 25 h 217"/>
                <a:gd name="T26" fmla="*/ 160 w 217"/>
                <a:gd name="T27" fmla="*/ 13 h 217"/>
                <a:gd name="T28" fmla="*/ 141 w 217"/>
                <a:gd name="T29" fmla="*/ 5 h 217"/>
                <a:gd name="T30" fmla="*/ 120 w 217"/>
                <a:gd name="T31" fmla="*/ 0 h 217"/>
                <a:gd name="T32" fmla="*/ 97 w 217"/>
                <a:gd name="T33" fmla="*/ 0 h 217"/>
                <a:gd name="T34" fmla="*/ 76 w 217"/>
                <a:gd name="T35" fmla="*/ 5 h 217"/>
                <a:gd name="T36" fmla="*/ 57 w 217"/>
                <a:gd name="T37" fmla="*/ 13 h 217"/>
                <a:gd name="T38" fmla="*/ 40 w 217"/>
                <a:gd name="T39" fmla="*/ 25 h 217"/>
                <a:gd name="T40" fmla="*/ 25 w 217"/>
                <a:gd name="T41" fmla="*/ 40 h 217"/>
                <a:gd name="T42" fmla="*/ 13 w 217"/>
                <a:gd name="T43" fmla="*/ 57 h 217"/>
                <a:gd name="T44" fmla="*/ 5 w 217"/>
                <a:gd name="T45" fmla="*/ 77 h 217"/>
                <a:gd name="T46" fmla="*/ 1 w 217"/>
                <a:gd name="T47" fmla="*/ 98 h 217"/>
                <a:gd name="T48" fmla="*/ 1 w 217"/>
                <a:gd name="T49" fmla="*/ 119 h 217"/>
                <a:gd name="T50" fmla="*/ 5 w 217"/>
                <a:gd name="T51" fmla="*/ 141 h 217"/>
                <a:gd name="T52" fmla="*/ 13 w 217"/>
                <a:gd name="T53" fmla="*/ 161 h 217"/>
                <a:gd name="T54" fmla="*/ 25 w 217"/>
                <a:gd name="T55" fmla="*/ 178 h 217"/>
                <a:gd name="T56" fmla="*/ 40 w 217"/>
                <a:gd name="T57" fmla="*/ 192 h 217"/>
                <a:gd name="T58" fmla="*/ 57 w 217"/>
                <a:gd name="T59" fmla="*/ 204 h 217"/>
                <a:gd name="T60" fmla="*/ 76 w 217"/>
                <a:gd name="T61" fmla="*/ 213 h 217"/>
                <a:gd name="T62" fmla="*/ 97 w 217"/>
                <a:gd name="T6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7" h="217">
                  <a:moveTo>
                    <a:pt x="109" y="217"/>
                  </a:moveTo>
                  <a:lnTo>
                    <a:pt x="120" y="217"/>
                  </a:lnTo>
                  <a:lnTo>
                    <a:pt x="131" y="215"/>
                  </a:lnTo>
                  <a:lnTo>
                    <a:pt x="141" y="213"/>
                  </a:lnTo>
                  <a:lnTo>
                    <a:pt x="151" y="209"/>
                  </a:lnTo>
                  <a:lnTo>
                    <a:pt x="160" y="204"/>
                  </a:lnTo>
                  <a:lnTo>
                    <a:pt x="169" y="199"/>
                  </a:lnTo>
                  <a:lnTo>
                    <a:pt x="178" y="192"/>
                  </a:lnTo>
                  <a:lnTo>
                    <a:pt x="185" y="186"/>
                  </a:lnTo>
                  <a:lnTo>
                    <a:pt x="193" y="178"/>
                  </a:lnTo>
                  <a:lnTo>
                    <a:pt x="198" y="169"/>
                  </a:lnTo>
                  <a:lnTo>
                    <a:pt x="204" y="161"/>
                  </a:lnTo>
                  <a:lnTo>
                    <a:pt x="208" y="151"/>
                  </a:lnTo>
                  <a:lnTo>
                    <a:pt x="212" y="141"/>
                  </a:lnTo>
                  <a:lnTo>
                    <a:pt x="215" y="131"/>
                  </a:lnTo>
                  <a:lnTo>
                    <a:pt x="216" y="119"/>
                  </a:lnTo>
                  <a:lnTo>
                    <a:pt x="217" y="108"/>
                  </a:lnTo>
                  <a:lnTo>
                    <a:pt x="216" y="98"/>
                  </a:lnTo>
                  <a:lnTo>
                    <a:pt x="215" y="87"/>
                  </a:lnTo>
                  <a:lnTo>
                    <a:pt x="212" y="77"/>
                  </a:lnTo>
                  <a:lnTo>
                    <a:pt x="208" y="67"/>
                  </a:lnTo>
                  <a:lnTo>
                    <a:pt x="204" y="57"/>
                  </a:lnTo>
                  <a:lnTo>
                    <a:pt x="198" y="48"/>
                  </a:lnTo>
                  <a:lnTo>
                    <a:pt x="193" y="40"/>
                  </a:lnTo>
                  <a:lnTo>
                    <a:pt x="185" y="32"/>
                  </a:lnTo>
                  <a:lnTo>
                    <a:pt x="178" y="25"/>
                  </a:lnTo>
                  <a:lnTo>
                    <a:pt x="169" y="18"/>
                  </a:lnTo>
                  <a:lnTo>
                    <a:pt x="160" y="13"/>
                  </a:lnTo>
                  <a:lnTo>
                    <a:pt x="151" y="8"/>
                  </a:lnTo>
                  <a:lnTo>
                    <a:pt x="141" y="5"/>
                  </a:lnTo>
                  <a:lnTo>
                    <a:pt x="131" y="3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7" y="0"/>
                  </a:lnTo>
                  <a:lnTo>
                    <a:pt x="87" y="3"/>
                  </a:lnTo>
                  <a:lnTo>
                    <a:pt x="76" y="5"/>
                  </a:lnTo>
                  <a:lnTo>
                    <a:pt x="67" y="8"/>
                  </a:lnTo>
                  <a:lnTo>
                    <a:pt x="57" y="13"/>
                  </a:lnTo>
                  <a:lnTo>
                    <a:pt x="48" y="18"/>
                  </a:lnTo>
                  <a:lnTo>
                    <a:pt x="40" y="25"/>
                  </a:lnTo>
                  <a:lnTo>
                    <a:pt x="32" y="32"/>
                  </a:lnTo>
                  <a:lnTo>
                    <a:pt x="25" y="40"/>
                  </a:lnTo>
                  <a:lnTo>
                    <a:pt x="19" y="48"/>
                  </a:lnTo>
                  <a:lnTo>
                    <a:pt x="13" y="57"/>
                  </a:lnTo>
                  <a:lnTo>
                    <a:pt x="9" y="67"/>
                  </a:lnTo>
                  <a:lnTo>
                    <a:pt x="5" y="77"/>
                  </a:lnTo>
                  <a:lnTo>
                    <a:pt x="2" y="87"/>
                  </a:lnTo>
                  <a:lnTo>
                    <a:pt x="1" y="98"/>
                  </a:lnTo>
                  <a:lnTo>
                    <a:pt x="0" y="108"/>
                  </a:lnTo>
                  <a:lnTo>
                    <a:pt x="1" y="119"/>
                  </a:lnTo>
                  <a:lnTo>
                    <a:pt x="2" y="131"/>
                  </a:lnTo>
                  <a:lnTo>
                    <a:pt x="5" y="141"/>
                  </a:lnTo>
                  <a:lnTo>
                    <a:pt x="9" y="151"/>
                  </a:lnTo>
                  <a:lnTo>
                    <a:pt x="13" y="161"/>
                  </a:lnTo>
                  <a:lnTo>
                    <a:pt x="19" y="169"/>
                  </a:lnTo>
                  <a:lnTo>
                    <a:pt x="25" y="178"/>
                  </a:lnTo>
                  <a:lnTo>
                    <a:pt x="32" y="186"/>
                  </a:lnTo>
                  <a:lnTo>
                    <a:pt x="40" y="192"/>
                  </a:lnTo>
                  <a:lnTo>
                    <a:pt x="48" y="199"/>
                  </a:lnTo>
                  <a:lnTo>
                    <a:pt x="57" y="204"/>
                  </a:lnTo>
                  <a:lnTo>
                    <a:pt x="67" y="209"/>
                  </a:lnTo>
                  <a:lnTo>
                    <a:pt x="76" y="213"/>
                  </a:lnTo>
                  <a:lnTo>
                    <a:pt x="87" y="215"/>
                  </a:lnTo>
                  <a:lnTo>
                    <a:pt x="97" y="217"/>
                  </a:lnTo>
                  <a:lnTo>
                    <a:pt x="109" y="217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71" name="Freeform 379"/>
            <p:cNvSpPr>
              <a:spLocks/>
            </p:cNvSpPr>
            <p:nvPr/>
          </p:nvSpPr>
          <p:spPr bwMode="auto">
            <a:xfrm>
              <a:off x="3868" y="1289"/>
              <a:ext cx="55" cy="54"/>
            </a:xfrm>
            <a:custGeom>
              <a:avLst/>
              <a:gdLst>
                <a:gd name="T0" fmla="*/ 120 w 218"/>
                <a:gd name="T1" fmla="*/ 216 h 218"/>
                <a:gd name="T2" fmla="*/ 141 w 218"/>
                <a:gd name="T3" fmla="*/ 212 h 218"/>
                <a:gd name="T4" fmla="*/ 160 w 218"/>
                <a:gd name="T5" fmla="*/ 204 h 218"/>
                <a:gd name="T6" fmla="*/ 178 w 218"/>
                <a:gd name="T7" fmla="*/ 192 h 218"/>
                <a:gd name="T8" fmla="*/ 193 w 218"/>
                <a:gd name="T9" fmla="*/ 177 h 218"/>
                <a:gd name="T10" fmla="*/ 204 w 218"/>
                <a:gd name="T11" fmla="*/ 160 h 218"/>
                <a:gd name="T12" fmla="*/ 212 w 218"/>
                <a:gd name="T13" fmla="*/ 141 h 218"/>
                <a:gd name="T14" fmla="*/ 217 w 218"/>
                <a:gd name="T15" fmla="*/ 120 h 218"/>
                <a:gd name="T16" fmla="*/ 217 w 218"/>
                <a:gd name="T17" fmla="*/ 97 h 218"/>
                <a:gd name="T18" fmla="*/ 212 w 218"/>
                <a:gd name="T19" fmla="*/ 76 h 218"/>
                <a:gd name="T20" fmla="*/ 204 w 218"/>
                <a:gd name="T21" fmla="*/ 57 h 218"/>
                <a:gd name="T22" fmla="*/ 193 w 218"/>
                <a:gd name="T23" fmla="*/ 39 h 218"/>
                <a:gd name="T24" fmla="*/ 178 w 218"/>
                <a:gd name="T25" fmla="*/ 24 h 218"/>
                <a:gd name="T26" fmla="*/ 160 w 218"/>
                <a:gd name="T27" fmla="*/ 13 h 218"/>
                <a:gd name="T28" fmla="*/ 141 w 218"/>
                <a:gd name="T29" fmla="*/ 5 h 218"/>
                <a:gd name="T30" fmla="*/ 120 w 218"/>
                <a:gd name="T31" fmla="*/ 1 h 218"/>
                <a:gd name="T32" fmla="*/ 98 w 218"/>
                <a:gd name="T33" fmla="*/ 1 h 218"/>
                <a:gd name="T34" fmla="*/ 76 w 218"/>
                <a:gd name="T35" fmla="*/ 5 h 218"/>
                <a:gd name="T36" fmla="*/ 57 w 218"/>
                <a:gd name="T37" fmla="*/ 13 h 218"/>
                <a:gd name="T38" fmla="*/ 40 w 218"/>
                <a:gd name="T39" fmla="*/ 24 h 218"/>
                <a:gd name="T40" fmla="*/ 26 w 218"/>
                <a:gd name="T41" fmla="*/ 39 h 218"/>
                <a:gd name="T42" fmla="*/ 13 w 218"/>
                <a:gd name="T43" fmla="*/ 57 h 218"/>
                <a:gd name="T44" fmla="*/ 5 w 218"/>
                <a:gd name="T45" fmla="*/ 76 h 218"/>
                <a:gd name="T46" fmla="*/ 1 w 218"/>
                <a:gd name="T47" fmla="*/ 97 h 218"/>
                <a:gd name="T48" fmla="*/ 1 w 218"/>
                <a:gd name="T49" fmla="*/ 120 h 218"/>
                <a:gd name="T50" fmla="*/ 5 w 218"/>
                <a:gd name="T51" fmla="*/ 141 h 218"/>
                <a:gd name="T52" fmla="*/ 13 w 218"/>
                <a:gd name="T53" fmla="*/ 160 h 218"/>
                <a:gd name="T54" fmla="*/ 26 w 218"/>
                <a:gd name="T55" fmla="*/ 177 h 218"/>
                <a:gd name="T56" fmla="*/ 40 w 218"/>
                <a:gd name="T57" fmla="*/ 192 h 218"/>
                <a:gd name="T58" fmla="*/ 57 w 218"/>
                <a:gd name="T59" fmla="*/ 204 h 218"/>
                <a:gd name="T60" fmla="*/ 76 w 218"/>
                <a:gd name="T61" fmla="*/ 212 h 218"/>
                <a:gd name="T62" fmla="*/ 98 w 218"/>
                <a:gd name="T63" fmla="*/ 2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218">
                  <a:moveTo>
                    <a:pt x="109" y="218"/>
                  </a:moveTo>
                  <a:lnTo>
                    <a:pt x="120" y="216"/>
                  </a:lnTo>
                  <a:lnTo>
                    <a:pt x="131" y="215"/>
                  </a:lnTo>
                  <a:lnTo>
                    <a:pt x="141" y="212"/>
                  </a:lnTo>
                  <a:lnTo>
                    <a:pt x="151" y="209"/>
                  </a:lnTo>
                  <a:lnTo>
                    <a:pt x="160" y="204"/>
                  </a:lnTo>
                  <a:lnTo>
                    <a:pt x="169" y="198"/>
                  </a:lnTo>
                  <a:lnTo>
                    <a:pt x="178" y="192"/>
                  </a:lnTo>
                  <a:lnTo>
                    <a:pt x="185" y="185"/>
                  </a:lnTo>
                  <a:lnTo>
                    <a:pt x="193" y="177"/>
                  </a:lnTo>
                  <a:lnTo>
                    <a:pt x="199" y="169"/>
                  </a:lnTo>
                  <a:lnTo>
                    <a:pt x="204" y="160"/>
                  </a:lnTo>
                  <a:lnTo>
                    <a:pt x="209" y="150"/>
                  </a:lnTo>
                  <a:lnTo>
                    <a:pt x="212" y="141"/>
                  </a:lnTo>
                  <a:lnTo>
                    <a:pt x="215" y="130"/>
                  </a:lnTo>
                  <a:lnTo>
                    <a:pt x="217" y="120"/>
                  </a:lnTo>
                  <a:lnTo>
                    <a:pt x="218" y="109"/>
                  </a:lnTo>
                  <a:lnTo>
                    <a:pt x="217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6"/>
                  </a:lnTo>
                  <a:lnTo>
                    <a:pt x="204" y="57"/>
                  </a:lnTo>
                  <a:lnTo>
                    <a:pt x="199" y="48"/>
                  </a:lnTo>
                  <a:lnTo>
                    <a:pt x="193" y="39"/>
                  </a:lnTo>
                  <a:lnTo>
                    <a:pt x="185" y="32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0" y="13"/>
                  </a:lnTo>
                  <a:lnTo>
                    <a:pt x="151" y="9"/>
                  </a:lnTo>
                  <a:lnTo>
                    <a:pt x="141" y="5"/>
                  </a:lnTo>
                  <a:lnTo>
                    <a:pt x="131" y="2"/>
                  </a:lnTo>
                  <a:lnTo>
                    <a:pt x="120" y="1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7" y="2"/>
                  </a:lnTo>
                  <a:lnTo>
                    <a:pt x="76" y="5"/>
                  </a:lnTo>
                  <a:lnTo>
                    <a:pt x="67" y="9"/>
                  </a:lnTo>
                  <a:lnTo>
                    <a:pt x="57" y="13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26" y="39"/>
                  </a:lnTo>
                  <a:lnTo>
                    <a:pt x="19" y="48"/>
                  </a:lnTo>
                  <a:lnTo>
                    <a:pt x="13" y="57"/>
                  </a:lnTo>
                  <a:lnTo>
                    <a:pt x="9" y="66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1" y="97"/>
                  </a:lnTo>
                  <a:lnTo>
                    <a:pt x="0" y="109"/>
                  </a:lnTo>
                  <a:lnTo>
                    <a:pt x="1" y="120"/>
                  </a:lnTo>
                  <a:lnTo>
                    <a:pt x="2" y="130"/>
                  </a:lnTo>
                  <a:lnTo>
                    <a:pt x="5" y="141"/>
                  </a:lnTo>
                  <a:lnTo>
                    <a:pt x="9" y="150"/>
                  </a:lnTo>
                  <a:lnTo>
                    <a:pt x="13" y="160"/>
                  </a:lnTo>
                  <a:lnTo>
                    <a:pt x="19" y="169"/>
                  </a:lnTo>
                  <a:lnTo>
                    <a:pt x="26" y="177"/>
                  </a:lnTo>
                  <a:lnTo>
                    <a:pt x="32" y="185"/>
                  </a:lnTo>
                  <a:lnTo>
                    <a:pt x="40" y="192"/>
                  </a:lnTo>
                  <a:lnTo>
                    <a:pt x="48" y="198"/>
                  </a:lnTo>
                  <a:lnTo>
                    <a:pt x="57" y="204"/>
                  </a:lnTo>
                  <a:lnTo>
                    <a:pt x="67" y="209"/>
                  </a:lnTo>
                  <a:lnTo>
                    <a:pt x="76" y="212"/>
                  </a:lnTo>
                  <a:lnTo>
                    <a:pt x="87" y="215"/>
                  </a:lnTo>
                  <a:lnTo>
                    <a:pt x="98" y="216"/>
                  </a:lnTo>
                  <a:lnTo>
                    <a:pt x="109" y="2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72" name="Freeform 380"/>
            <p:cNvSpPr>
              <a:spLocks/>
            </p:cNvSpPr>
            <p:nvPr/>
          </p:nvSpPr>
          <p:spPr bwMode="auto">
            <a:xfrm>
              <a:off x="3868" y="1289"/>
              <a:ext cx="55" cy="54"/>
            </a:xfrm>
            <a:custGeom>
              <a:avLst/>
              <a:gdLst>
                <a:gd name="T0" fmla="*/ 120 w 218"/>
                <a:gd name="T1" fmla="*/ 216 h 218"/>
                <a:gd name="T2" fmla="*/ 141 w 218"/>
                <a:gd name="T3" fmla="*/ 212 h 218"/>
                <a:gd name="T4" fmla="*/ 160 w 218"/>
                <a:gd name="T5" fmla="*/ 204 h 218"/>
                <a:gd name="T6" fmla="*/ 178 w 218"/>
                <a:gd name="T7" fmla="*/ 192 h 218"/>
                <a:gd name="T8" fmla="*/ 193 w 218"/>
                <a:gd name="T9" fmla="*/ 177 h 218"/>
                <a:gd name="T10" fmla="*/ 204 w 218"/>
                <a:gd name="T11" fmla="*/ 160 h 218"/>
                <a:gd name="T12" fmla="*/ 212 w 218"/>
                <a:gd name="T13" fmla="*/ 141 h 218"/>
                <a:gd name="T14" fmla="*/ 217 w 218"/>
                <a:gd name="T15" fmla="*/ 120 h 218"/>
                <a:gd name="T16" fmla="*/ 217 w 218"/>
                <a:gd name="T17" fmla="*/ 97 h 218"/>
                <a:gd name="T18" fmla="*/ 212 w 218"/>
                <a:gd name="T19" fmla="*/ 76 h 218"/>
                <a:gd name="T20" fmla="*/ 204 w 218"/>
                <a:gd name="T21" fmla="*/ 57 h 218"/>
                <a:gd name="T22" fmla="*/ 193 w 218"/>
                <a:gd name="T23" fmla="*/ 39 h 218"/>
                <a:gd name="T24" fmla="*/ 178 w 218"/>
                <a:gd name="T25" fmla="*/ 24 h 218"/>
                <a:gd name="T26" fmla="*/ 160 w 218"/>
                <a:gd name="T27" fmla="*/ 13 h 218"/>
                <a:gd name="T28" fmla="*/ 141 w 218"/>
                <a:gd name="T29" fmla="*/ 5 h 218"/>
                <a:gd name="T30" fmla="*/ 120 w 218"/>
                <a:gd name="T31" fmla="*/ 1 h 218"/>
                <a:gd name="T32" fmla="*/ 98 w 218"/>
                <a:gd name="T33" fmla="*/ 1 h 218"/>
                <a:gd name="T34" fmla="*/ 76 w 218"/>
                <a:gd name="T35" fmla="*/ 5 h 218"/>
                <a:gd name="T36" fmla="*/ 57 w 218"/>
                <a:gd name="T37" fmla="*/ 13 h 218"/>
                <a:gd name="T38" fmla="*/ 40 w 218"/>
                <a:gd name="T39" fmla="*/ 24 h 218"/>
                <a:gd name="T40" fmla="*/ 26 w 218"/>
                <a:gd name="T41" fmla="*/ 39 h 218"/>
                <a:gd name="T42" fmla="*/ 13 w 218"/>
                <a:gd name="T43" fmla="*/ 57 h 218"/>
                <a:gd name="T44" fmla="*/ 5 w 218"/>
                <a:gd name="T45" fmla="*/ 76 h 218"/>
                <a:gd name="T46" fmla="*/ 1 w 218"/>
                <a:gd name="T47" fmla="*/ 97 h 218"/>
                <a:gd name="T48" fmla="*/ 1 w 218"/>
                <a:gd name="T49" fmla="*/ 120 h 218"/>
                <a:gd name="T50" fmla="*/ 5 w 218"/>
                <a:gd name="T51" fmla="*/ 141 h 218"/>
                <a:gd name="T52" fmla="*/ 13 w 218"/>
                <a:gd name="T53" fmla="*/ 160 h 218"/>
                <a:gd name="T54" fmla="*/ 26 w 218"/>
                <a:gd name="T55" fmla="*/ 177 h 218"/>
                <a:gd name="T56" fmla="*/ 40 w 218"/>
                <a:gd name="T57" fmla="*/ 192 h 218"/>
                <a:gd name="T58" fmla="*/ 57 w 218"/>
                <a:gd name="T59" fmla="*/ 204 h 218"/>
                <a:gd name="T60" fmla="*/ 76 w 218"/>
                <a:gd name="T61" fmla="*/ 212 h 218"/>
                <a:gd name="T62" fmla="*/ 98 w 218"/>
                <a:gd name="T63" fmla="*/ 2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218">
                  <a:moveTo>
                    <a:pt x="109" y="218"/>
                  </a:moveTo>
                  <a:lnTo>
                    <a:pt x="120" y="216"/>
                  </a:lnTo>
                  <a:lnTo>
                    <a:pt x="131" y="215"/>
                  </a:lnTo>
                  <a:lnTo>
                    <a:pt x="141" y="212"/>
                  </a:lnTo>
                  <a:lnTo>
                    <a:pt x="151" y="209"/>
                  </a:lnTo>
                  <a:lnTo>
                    <a:pt x="160" y="204"/>
                  </a:lnTo>
                  <a:lnTo>
                    <a:pt x="169" y="198"/>
                  </a:lnTo>
                  <a:lnTo>
                    <a:pt x="178" y="192"/>
                  </a:lnTo>
                  <a:lnTo>
                    <a:pt x="185" y="185"/>
                  </a:lnTo>
                  <a:lnTo>
                    <a:pt x="193" y="177"/>
                  </a:lnTo>
                  <a:lnTo>
                    <a:pt x="199" y="169"/>
                  </a:lnTo>
                  <a:lnTo>
                    <a:pt x="204" y="160"/>
                  </a:lnTo>
                  <a:lnTo>
                    <a:pt x="209" y="150"/>
                  </a:lnTo>
                  <a:lnTo>
                    <a:pt x="212" y="141"/>
                  </a:lnTo>
                  <a:lnTo>
                    <a:pt x="215" y="130"/>
                  </a:lnTo>
                  <a:lnTo>
                    <a:pt x="217" y="120"/>
                  </a:lnTo>
                  <a:lnTo>
                    <a:pt x="218" y="109"/>
                  </a:lnTo>
                  <a:lnTo>
                    <a:pt x="217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6"/>
                  </a:lnTo>
                  <a:lnTo>
                    <a:pt x="204" y="57"/>
                  </a:lnTo>
                  <a:lnTo>
                    <a:pt x="199" y="48"/>
                  </a:lnTo>
                  <a:lnTo>
                    <a:pt x="193" y="39"/>
                  </a:lnTo>
                  <a:lnTo>
                    <a:pt x="185" y="32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0" y="13"/>
                  </a:lnTo>
                  <a:lnTo>
                    <a:pt x="151" y="9"/>
                  </a:lnTo>
                  <a:lnTo>
                    <a:pt x="141" y="5"/>
                  </a:lnTo>
                  <a:lnTo>
                    <a:pt x="131" y="2"/>
                  </a:lnTo>
                  <a:lnTo>
                    <a:pt x="120" y="1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7" y="2"/>
                  </a:lnTo>
                  <a:lnTo>
                    <a:pt x="76" y="5"/>
                  </a:lnTo>
                  <a:lnTo>
                    <a:pt x="67" y="9"/>
                  </a:lnTo>
                  <a:lnTo>
                    <a:pt x="57" y="13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26" y="39"/>
                  </a:lnTo>
                  <a:lnTo>
                    <a:pt x="19" y="48"/>
                  </a:lnTo>
                  <a:lnTo>
                    <a:pt x="13" y="57"/>
                  </a:lnTo>
                  <a:lnTo>
                    <a:pt x="9" y="66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1" y="97"/>
                  </a:lnTo>
                  <a:lnTo>
                    <a:pt x="0" y="109"/>
                  </a:lnTo>
                  <a:lnTo>
                    <a:pt x="1" y="120"/>
                  </a:lnTo>
                  <a:lnTo>
                    <a:pt x="2" y="130"/>
                  </a:lnTo>
                  <a:lnTo>
                    <a:pt x="5" y="141"/>
                  </a:lnTo>
                  <a:lnTo>
                    <a:pt x="9" y="150"/>
                  </a:lnTo>
                  <a:lnTo>
                    <a:pt x="13" y="160"/>
                  </a:lnTo>
                  <a:lnTo>
                    <a:pt x="19" y="169"/>
                  </a:lnTo>
                  <a:lnTo>
                    <a:pt x="26" y="177"/>
                  </a:lnTo>
                  <a:lnTo>
                    <a:pt x="32" y="185"/>
                  </a:lnTo>
                  <a:lnTo>
                    <a:pt x="40" y="192"/>
                  </a:lnTo>
                  <a:lnTo>
                    <a:pt x="48" y="198"/>
                  </a:lnTo>
                  <a:lnTo>
                    <a:pt x="57" y="204"/>
                  </a:lnTo>
                  <a:lnTo>
                    <a:pt x="67" y="209"/>
                  </a:lnTo>
                  <a:lnTo>
                    <a:pt x="76" y="212"/>
                  </a:lnTo>
                  <a:lnTo>
                    <a:pt x="87" y="215"/>
                  </a:lnTo>
                  <a:lnTo>
                    <a:pt x="98" y="216"/>
                  </a:lnTo>
                  <a:lnTo>
                    <a:pt x="109" y="218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73" name="Freeform 381"/>
            <p:cNvSpPr>
              <a:spLocks/>
            </p:cNvSpPr>
            <p:nvPr/>
          </p:nvSpPr>
          <p:spPr bwMode="auto">
            <a:xfrm>
              <a:off x="3482" y="1288"/>
              <a:ext cx="54" cy="55"/>
            </a:xfrm>
            <a:custGeom>
              <a:avLst/>
              <a:gdLst>
                <a:gd name="T0" fmla="*/ 119 w 216"/>
                <a:gd name="T1" fmla="*/ 217 h 218"/>
                <a:gd name="T2" fmla="*/ 140 w 216"/>
                <a:gd name="T3" fmla="*/ 213 h 218"/>
                <a:gd name="T4" fmla="*/ 159 w 216"/>
                <a:gd name="T5" fmla="*/ 205 h 218"/>
                <a:gd name="T6" fmla="*/ 177 w 216"/>
                <a:gd name="T7" fmla="*/ 194 h 218"/>
                <a:gd name="T8" fmla="*/ 192 w 216"/>
                <a:gd name="T9" fmla="*/ 178 h 218"/>
                <a:gd name="T10" fmla="*/ 203 w 216"/>
                <a:gd name="T11" fmla="*/ 161 h 218"/>
                <a:gd name="T12" fmla="*/ 212 w 216"/>
                <a:gd name="T13" fmla="*/ 142 h 218"/>
                <a:gd name="T14" fmla="*/ 216 w 216"/>
                <a:gd name="T15" fmla="*/ 121 h 218"/>
                <a:gd name="T16" fmla="*/ 216 w 216"/>
                <a:gd name="T17" fmla="*/ 98 h 218"/>
                <a:gd name="T18" fmla="*/ 212 w 216"/>
                <a:gd name="T19" fmla="*/ 77 h 218"/>
                <a:gd name="T20" fmla="*/ 203 w 216"/>
                <a:gd name="T21" fmla="*/ 58 h 218"/>
                <a:gd name="T22" fmla="*/ 192 w 216"/>
                <a:gd name="T23" fmla="*/ 41 h 218"/>
                <a:gd name="T24" fmla="*/ 177 w 216"/>
                <a:gd name="T25" fmla="*/ 25 h 218"/>
                <a:gd name="T26" fmla="*/ 159 w 216"/>
                <a:gd name="T27" fmla="*/ 14 h 218"/>
                <a:gd name="T28" fmla="*/ 140 w 216"/>
                <a:gd name="T29" fmla="*/ 6 h 218"/>
                <a:gd name="T30" fmla="*/ 119 w 216"/>
                <a:gd name="T31" fmla="*/ 2 h 218"/>
                <a:gd name="T32" fmla="*/ 96 w 216"/>
                <a:gd name="T33" fmla="*/ 2 h 218"/>
                <a:gd name="T34" fmla="*/ 76 w 216"/>
                <a:gd name="T35" fmla="*/ 6 h 218"/>
                <a:gd name="T36" fmla="*/ 56 w 216"/>
                <a:gd name="T37" fmla="*/ 14 h 218"/>
                <a:gd name="T38" fmla="*/ 39 w 216"/>
                <a:gd name="T39" fmla="*/ 25 h 218"/>
                <a:gd name="T40" fmla="*/ 24 w 216"/>
                <a:gd name="T41" fmla="*/ 41 h 218"/>
                <a:gd name="T42" fmla="*/ 12 w 216"/>
                <a:gd name="T43" fmla="*/ 58 h 218"/>
                <a:gd name="T44" fmla="*/ 4 w 216"/>
                <a:gd name="T45" fmla="*/ 77 h 218"/>
                <a:gd name="T46" fmla="*/ 0 w 216"/>
                <a:gd name="T47" fmla="*/ 98 h 218"/>
                <a:gd name="T48" fmla="*/ 0 w 216"/>
                <a:gd name="T49" fmla="*/ 121 h 218"/>
                <a:gd name="T50" fmla="*/ 4 w 216"/>
                <a:gd name="T51" fmla="*/ 142 h 218"/>
                <a:gd name="T52" fmla="*/ 12 w 216"/>
                <a:gd name="T53" fmla="*/ 161 h 218"/>
                <a:gd name="T54" fmla="*/ 24 w 216"/>
                <a:gd name="T55" fmla="*/ 178 h 218"/>
                <a:gd name="T56" fmla="*/ 39 w 216"/>
                <a:gd name="T57" fmla="*/ 194 h 218"/>
                <a:gd name="T58" fmla="*/ 56 w 216"/>
                <a:gd name="T59" fmla="*/ 205 h 218"/>
                <a:gd name="T60" fmla="*/ 76 w 216"/>
                <a:gd name="T61" fmla="*/ 213 h 218"/>
                <a:gd name="T62" fmla="*/ 96 w 216"/>
                <a:gd name="T6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218">
                  <a:moveTo>
                    <a:pt x="107" y="218"/>
                  </a:moveTo>
                  <a:lnTo>
                    <a:pt x="119" y="217"/>
                  </a:lnTo>
                  <a:lnTo>
                    <a:pt x="130" y="216"/>
                  </a:lnTo>
                  <a:lnTo>
                    <a:pt x="140" y="213"/>
                  </a:lnTo>
                  <a:lnTo>
                    <a:pt x="150" y="209"/>
                  </a:lnTo>
                  <a:lnTo>
                    <a:pt x="159" y="205"/>
                  </a:lnTo>
                  <a:lnTo>
                    <a:pt x="168" y="199"/>
                  </a:lnTo>
                  <a:lnTo>
                    <a:pt x="177" y="194"/>
                  </a:lnTo>
                  <a:lnTo>
                    <a:pt x="185" y="186"/>
                  </a:lnTo>
                  <a:lnTo>
                    <a:pt x="192" y="178"/>
                  </a:lnTo>
                  <a:lnTo>
                    <a:pt x="197" y="170"/>
                  </a:lnTo>
                  <a:lnTo>
                    <a:pt x="203" y="161"/>
                  </a:lnTo>
                  <a:lnTo>
                    <a:pt x="207" y="152"/>
                  </a:lnTo>
                  <a:lnTo>
                    <a:pt x="212" y="142"/>
                  </a:lnTo>
                  <a:lnTo>
                    <a:pt x="214" y="131"/>
                  </a:lnTo>
                  <a:lnTo>
                    <a:pt x="216" y="121"/>
                  </a:lnTo>
                  <a:lnTo>
                    <a:pt x="216" y="109"/>
                  </a:lnTo>
                  <a:lnTo>
                    <a:pt x="216" y="98"/>
                  </a:lnTo>
                  <a:lnTo>
                    <a:pt x="214" y="88"/>
                  </a:lnTo>
                  <a:lnTo>
                    <a:pt x="212" y="77"/>
                  </a:lnTo>
                  <a:lnTo>
                    <a:pt x="207" y="67"/>
                  </a:lnTo>
                  <a:lnTo>
                    <a:pt x="203" y="58"/>
                  </a:lnTo>
                  <a:lnTo>
                    <a:pt x="197" y="49"/>
                  </a:lnTo>
                  <a:lnTo>
                    <a:pt x="192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8" y="20"/>
                  </a:lnTo>
                  <a:lnTo>
                    <a:pt x="159" y="14"/>
                  </a:lnTo>
                  <a:lnTo>
                    <a:pt x="150" y="9"/>
                  </a:lnTo>
                  <a:lnTo>
                    <a:pt x="140" y="6"/>
                  </a:lnTo>
                  <a:lnTo>
                    <a:pt x="130" y="3"/>
                  </a:lnTo>
                  <a:lnTo>
                    <a:pt x="119" y="2"/>
                  </a:lnTo>
                  <a:lnTo>
                    <a:pt x="107" y="0"/>
                  </a:lnTo>
                  <a:lnTo>
                    <a:pt x="96" y="2"/>
                  </a:lnTo>
                  <a:lnTo>
                    <a:pt x="86" y="3"/>
                  </a:lnTo>
                  <a:lnTo>
                    <a:pt x="76" y="6"/>
                  </a:lnTo>
                  <a:lnTo>
                    <a:pt x="66" y="9"/>
                  </a:lnTo>
                  <a:lnTo>
                    <a:pt x="56" y="14"/>
                  </a:lnTo>
                  <a:lnTo>
                    <a:pt x="47" y="20"/>
                  </a:lnTo>
                  <a:lnTo>
                    <a:pt x="39" y="25"/>
                  </a:lnTo>
                  <a:lnTo>
                    <a:pt x="31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2" y="58"/>
                  </a:lnTo>
                  <a:lnTo>
                    <a:pt x="7" y="67"/>
                  </a:lnTo>
                  <a:lnTo>
                    <a:pt x="4" y="77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9"/>
                  </a:lnTo>
                  <a:lnTo>
                    <a:pt x="0" y="121"/>
                  </a:lnTo>
                  <a:lnTo>
                    <a:pt x="2" y="131"/>
                  </a:lnTo>
                  <a:lnTo>
                    <a:pt x="4" y="142"/>
                  </a:lnTo>
                  <a:lnTo>
                    <a:pt x="7" y="152"/>
                  </a:lnTo>
                  <a:lnTo>
                    <a:pt x="12" y="161"/>
                  </a:lnTo>
                  <a:lnTo>
                    <a:pt x="18" y="170"/>
                  </a:lnTo>
                  <a:lnTo>
                    <a:pt x="24" y="178"/>
                  </a:lnTo>
                  <a:lnTo>
                    <a:pt x="31" y="186"/>
                  </a:lnTo>
                  <a:lnTo>
                    <a:pt x="39" y="194"/>
                  </a:lnTo>
                  <a:lnTo>
                    <a:pt x="47" y="199"/>
                  </a:lnTo>
                  <a:lnTo>
                    <a:pt x="56" y="205"/>
                  </a:lnTo>
                  <a:lnTo>
                    <a:pt x="66" y="209"/>
                  </a:lnTo>
                  <a:lnTo>
                    <a:pt x="76" y="213"/>
                  </a:lnTo>
                  <a:lnTo>
                    <a:pt x="86" y="216"/>
                  </a:lnTo>
                  <a:lnTo>
                    <a:pt x="96" y="217"/>
                  </a:lnTo>
                  <a:lnTo>
                    <a:pt x="107" y="2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74" name="Freeform 382"/>
            <p:cNvSpPr>
              <a:spLocks/>
            </p:cNvSpPr>
            <p:nvPr/>
          </p:nvSpPr>
          <p:spPr bwMode="auto">
            <a:xfrm>
              <a:off x="3482" y="1288"/>
              <a:ext cx="54" cy="55"/>
            </a:xfrm>
            <a:custGeom>
              <a:avLst/>
              <a:gdLst>
                <a:gd name="T0" fmla="*/ 119 w 216"/>
                <a:gd name="T1" fmla="*/ 217 h 218"/>
                <a:gd name="T2" fmla="*/ 140 w 216"/>
                <a:gd name="T3" fmla="*/ 213 h 218"/>
                <a:gd name="T4" fmla="*/ 159 w 216"/>
                <a:gd name="T5" fmla="*/ 205 h 218"/>
                <a:gd name="T6" fmla="*/ 177 w 216"/>
                <a:gd name="T7" fmla="*/ 194 h 218"/>
                <a:gd name="T8" fmla="*/ 192 w 216"/>
                <a:gd name="T9" fmla="*/ 178 h 218"/>
                <a:gd name="T10" fmla="*/ 203 w 216"/>
                <a:gd name="T11" fmla="*/ 161 h 218"/>
                <a:gd name="T12" fmla="*/ 212 w 216"/>
                <a:gd name="T13" fmla="*/ 142 h 218"/>
                <a:gd name="T14" fmla="*/ 216 w 216"/>
                <a:gd name="T15" fmla="*/ 121 h 218"/>
                <a:gd name="T16" fmla="*/ 216 w 216"/>
                <a:gd name="T17" fmla="*/ 98 h 218"/>
                <a:gd name="T18" fmla="*/ 212 w 216"/>
                <a:gd name="T19" fmla="*/ 77 h 218"/>
                <a:gd name="T20" fmla="*/ 203 w 216"/>
                <a:gd name="T21" fmla="*/ 58 h 218"/>
                <a:gd name="T22" fmla="*/ 192 w 216"/>
                <a:gd name="T23" fmla="*/ 41 h 218"/>
                <a:gd name="T24" fmla="*/ 177 w 216"/>
                <a:gd name="T25" fmla="*/ 25 h 218"/>
                <a:gd name="T26" fmla="*/ 159 w 216"/>
                <a:gd name="T27" fmla="*/ 14 h 218"/>
                <a:gd name="T28" fmla="*/ 140 w 216"/>
                <a:gd name="T29" fmla="*/ 6 h 218"/>
                <a:gd name="T30" fmla="*/ 119 w 216"/>
                <a:gd name="T31" fmla="*/ 2 h 218"/>
                <a:gd name="T32" fmla="*/ 96 w 216"/>
                <a:gd name="T33" fmla="*/ 2 h 218"/>
                <a:gd name="T34" fmla="*/ 76 w 216"/>
                <a:gd name="T35" fmla="*/ 6 h 218"/>
                <a:gd name="T36" fmla="*/ 56 w 216"/>
                <a:gd name="T37" fmla="*/ 14 h 218"/>
                <a:gd name="T38" fmla="*/ 39 w 216"/>
                <a:gd name="T39" fmla="*/ 25 h 218"/>
                <a:gd name="T40" fmla="*/ 24 w 216"/>
                <a:gd name="T41" fmla="*/ 41 h 218"/>
                <a:gd name="T42" fmla="*/ 12 w 216"/>
                <a:gd name="T43" fmla="*/ 58 h 218"/>
                <a:gd name="T44" fmla="*/ 4 w 216"/>
                <a:gd name="T45" fmla="*/ 77 h 218"/>
                <a:gd name="T46" fmla="*/ 0 w 216"/>
                <a:gd name="T47" fmla="*/ 98 h 218"/>
                <a:gd name="T48" fmla="*/ 0 w 216"/>
                <a:gd name="T49" fmla="*/ 121 h 218"/>
                <a:gd name="T50" fmla="*/ 4 w 216"/>
                <a:gd name="T51" fmla="*/ 142 h 218"/>
                <a:gd name="T52" fmla="*/ 12 w 216"/>
                <a:gd name="T53" fmla="*/ 161 h 218"/>
                <a:gd name="T54" fmla="*/ 24 w 216"/>
                <a:gd name="T55" fmla="*/ 178 h 218"/>
                <a:gd name="T56" fmla="*/ 39 w 216"/>
                <a:gd name="T57" fmla="*/ 194 h 218"/>
                <a:gd name="T58" fmla="*/ 56 w 216"/>
                <a:gd name="T59" fmla="*/ 205 h 218"/>
                <a:gd name="T60" fmla="*/ 76 w 216"/>
                <a:gd name="T61" fmla="*/ 213 h 218"/>
                <a:gd name="T62" fmla="*/ 96 w 216"/>
                <a:gd name="T6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218">
                  <a:moveTo>
                    <a:pt x="107" y="218"/>
                  </a:moveTo>
                  <a:lnTo>
                    <a:pt x="119" y="217"/>
                  </a:lnTo>
                  <a:lnTo>
                    <a:pt x="130" y="216"/>
                  </a:lnTo>
                  <a:lnTo>
                    <a:pt x="140" y="213"/>
                  </a:lnTo>
                  <a:lnTo>
                    <a:pt x="150" y="209"/>
                  </a:lnTo>
                  <a:lnTo>
                    <a:pt x="159" y="205"/>
                  </a:lnTo>
                  <a:lnTo>
                    <a:pt x="168" y="199"/>
                  </a:lnTo>
                  <a:lnTo>
                    <a:pt x="177" y="194"/>
                  </a:lnTo>
                  <a:lnTo>
                    <a:pt x="185" y="186"/>
                  </a:lnTo>
                  <a:lnTo>
                    <a:pt x="192" y="178"/>
                  </a:lnTo>
                  <a:lnTo>
                    <a:pt x="197" y="170"/>
                  </a:lnTo>
                  <a:lnTo>
                    <a:pt x="203" y="161"/>
                  </a:lnTo>
                  <a:lnTo>
                    <a:pt x="207" y="152"/>
                  </a:lnTo>
                  <a:lnTo>
                    <a:pt x="212" y="142"/>
                  </a:lnTo>
                  <a:lnTo>
                    <a:pt x="214" y="131"/>
                  </a:lnTo>
                  <a:lnTo>
                    <a:pt x="216" y="121"/>
                  </a:lnTo>
                  <a:lnTo>
                    <a:pt x="216" y="109"/>
                  </a:lnTo>
                  <a:lnTo>
                    <a:pt x="216" y="98"/>
                  </a:lnTo>
                  <a:lnTo>
                    <a:pt x="214" y="88"/>
                  </a:lnTo>
                  <a:lnTo>
                    <a:pt x="212" y="77"/>
                  </a:lnTo>
                  <a:lnTo>
                    <a:pt x="207" y="67"/>
                  </a:lnTo>
                  <a:lnTo>
                    <a:pt x="203" y="58"/>
                  </a:lnTo>
                  <a:lnTo>
                    <a:pt x="197" y="49"/>
                  </a:lnTo>
                  <a:lnTo>
                    <a:pt x="192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8" y="20"/>
                  </a:lnTo>
                  <a:lnTo>
                    <a:pt x="159" y="14"/>
                  </a:lnTo>
                  <a:lnTo>
                    <a:pt x="150" y="9"/>
                  </a:lnTo>
                  <a:lnTo>
                    <a:pt x="140" y="6"/>
                  </a:lnTo>
                  <a:lnTo>
                    <a:pt x="130" y="3"/>
                  </a:lnTo>
                  <a:lnTo>
                    <a:pt x="119" y="2"/>
                  </a:lnTo>
                  <a:lnTo>
                    <a:pt x="107" y="0"/>
                  </a:lnTo>
                  <a:lnTo>
                    <a:pt x="96" y="2"/>
                  </a:lnTo>
                  <a:lnTo>
                    <a:pt x="86" y="3"/>
                  </a:lnTo>
                  <a:lnTo>
                    <a:pt x="76" y="6"/>
                  </a:lnTo>
                  <a:lnTo>
                    <a:pt x="66" y="9"/>
                  </a:lnTo>
                  <a:lnTo>
                    <a:pt x="56" y="14"/>
                  </a:lnTo>
                  <a:lnTo>
                    <a:pt x="47" y="20"/>
                  </a:lnTo>
                  <a:lnTo>
                    <a:pt x="39" y="25"/>
                  </a:lnTo>
                  <a:lnTo>
                    <a:pt x="31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2" y="58"/>
                  </a:lnTo>
                  <a:lnTo>
                    <a:pt x="7" y="67"/>
                  </a:lnTo>
                  <a:lnTo>
                    <a:pt x="4" y="77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9"/>
                  </a:lnTo>
                  <a:lnTo>
                    <a:pt x="0" y="121"/>
                  </a:lnTo>
                  <a:lnTo>
                    <a:pt x="2" y="131"/>
                  </a:lnTo>
                  <a:lnTo>
                    <a:pt x="4" y="142"/>
                  </a:lnTo>
                  <a:lnTo>
                    <a:pt x="7" y="152"/>
                  </a:lnTo>
                  <a:lnTo>
                    <a:pt x="12" y="161"/>
                  </a:lnTo>
                  <a:lnTo>
                    <a:pt x="18" y="170"/>
                  </a:lnTo>
                  <a:lnTo>
                    <a:pt x="24" y="178"/>
                  </a:lnTo>
                  <a:lnTo>
                    <a:pt x="31" y="186"/>
                  </a:lnTo>
                  <a:lnTo>
                    <a:pt x="39" y="194"/>
                  </a:lnTo>
                  <a:lnTo>
                    <a:pt x="47" y="199"/>
                  </a:lnTo>
                  <a:lnTo>
                    <a:pt x="56" y="205"/>
                  </a:lnTo>
                  <a:lnTo>
                    <a:pt x="66" y="209"/>
                  </a:lnTo>
                  <a:lnTo>
                    <a:pt x="76" y="213"/>
                  </a:lnTo>
                  <a:lnTo>
                    <a:pt x="86" y="216"/>
                  </a:lnTo>
                  <a:lnTo>
                    <a:pt x="96" y="217"/>
                  </a:lnTo>
                  <a:lnTo>
                    <a:pt x="107" y="218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75" name="Freeform 383"/>
            <p:cNvSpPr>
              <a:spLocks/>
            </p:cNvSpPr>
            <p:nvPr/>
          </p:nvSpPr>
          <p:spPr bwMode="auto">
            <a:xfrm>
              <a:off x="1905" y="1312"/>
              <a:ext cx="54" cy="54"/>
            </a:xfrm>
            <a:custGeom>
              <a:avLst/>
              <a:gdLst>
                <a:gd name="T0" fmla="*/ 119 w 216"/>
                <a:gd name="T1" fmla="*/ 217 h 218"/>
                <a:gd name="T2" fmla="*/ 140 w 216"/>
                <a:gd name="T3" fmla="*/ 212 h 218"/>
                <a:gd name="T4" fmla="*/ 159 w 216"/>
                <a:gd name="T5" fmla="*/ 204 h 218"/>
                <a:gd name="T6" fmla="*/ 177 w 216"/>
                <a:gd name="T7" fmla="*/ 193 h 218"/>
                <a:gd name="T8" fmla="*/ 192 w 216"/>
                <a:gd name="T9" fmla="*/ 178 h 218"/>
                <a:gd name="T10" fmla="*/ 203 w 216"/>
                <a:gd name="T11" fmla="*/ 160 h 218"/>
                <a:gd name="T12" fmla="*/ 212 w 216"/>
                <a:gd name="T13" fmla="*/ 141 h 218"/>
                <a:gd name="T14" fmla="*/ 216 w 216"/>
                <a:gd name="T15" fmla="*/ 120 h 218"/>
                <a:gd name="T16" fmla="*/ 216 w 216"/>
                <a:gd name="T17" fmla="*/ 98 h 218"/>
                <a:gd name="T18" fmla="*/ 212 w 216"/>
                <a:gd name="T19" fmla="*/ 76 h 218"/>
                <a:gd name="T20" fmla="*/ 203 w 216"/>
                <a:gd name="T21" fmla="*/ 57 h 218"/>
                <a:gd name="T22" fmla="*/ 192 w 216"/>
                <a:gd name="T23" fmla="*/ 40 h 218"/>
                <a:gd name="T24" fmla="*/ 177 w 216"/>
                <a:gd name="T25" fmla="*/ 26 h 218"/>
                <a:gd name="T26" fmla="*/ 159 w 216"/>
                <a:gd name="T27" fmla="*/ 13 h 218"/>
                <a:gd name="T28" fmla="*/ 140 w 216"/>
                <a:gd name="T29" fmla="*/ 6 h 218"/>
                <a:gd name="T30" fmla="*/ 119 w 216"/>
                <a:gd name="T31" fmla="*/ 1 h 218"/>
                <a:gd name="T32" fmla="*/ 96 w 216"/>
                <a:gd name="T33" fmla="*/ 1 h 218"/>
                <a:gd name="T34" fmla="*/ 76 w 216"/>
                <a:gd name="T35" fmla="*/ 6 h 218"/>
                <a:gd name="T36" fmla="*/ 56 w 216"/>
                <a:gd name="T37" fmla="*/ 13 h 218"/>
                <a:gd name="T38" fmla="*/ 39 w 216"/>
                <a:gd name="T39" fmla="*/ 26 h 218"/>
                <a:gd name="T40" fmla="*/ 24 w 216"/>
                <a:gd name="T41" fmla="*/ 40 h 218"/>
                <a:gd name="T42" fmla="*/ 12 w 216"/>
                <a:gd name="T43" fmla="*/ 57 h 218"/>
                <a:gd name="T44" fmla="*/ 4 w 216"/>
                <a:gd name="T45" fmla="*/ 76 h 218"/>
                <a:gd name="T46" fmla="*/ 0 w 216"/>
                <a:gd name="T47" fmla="*/ 98 h 218"/>
                <a:gd name="T48" fmla="*/ 0 w 216"/>
                <a:gd name="T49" fmla="*/ 120 h 218"/>
                <a:gd name="T50" fmla="*/ 4 w 216"/>
                <a:gd name="T51" fmla="*/ 141 h 218"/>
                <a:gd name="T52" fmla="*/ 12 w 216"/>
                <a:gd name="T53" fmla="*/ 160 h 218"/>
                <a:gd name="T54" fmla="*/ 24 w 216"/>
                <a:gd name="T55" fmla="*/ 178 h 218"/>
                <a:gd name="T56" fmla="*/ 39 w 216"/>
                <a:gd name="T57" fmla="*/ 193 h 218"/>
                <a:gd name="T58" fmla="*/ 56 w 216"/>
                <a:gd name="T59" fmla="*/ 204 h 218"/>
                <a:gd name="T60" fmla="*/ 76 w 216"/>
                <a:gd name="T61" fmla="*/ 212 h 218"/>
                <a:gd name="T62" fmla="*/ 96 w 216"/>
                <a:gd name="T6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218">
                  <a:moveTo>
                    <a:pt x="107" y="218"/>
                  </a:moveTo>
                  <a:lnTo>
                    <a:pt x="119" y="217"/>
                  </a:lnTo>
                  <a:lnTo>
                    <a:pt x="130" y="215"/>
                  </a:lnTo>
                  <a:lnTo>
                    <a:pt x="140" y="212"/>
                  </a:lnTo>
                  <a:lnTo>
                    <a:pt x="150" y="209"/>
                  </a:lnTo>
                  <a:lnTo>
                    <a:pt x="159" y="204"/>
                  </a:lnTo>
                  <a:lnTo>
                    <a:pt x="168" y="199"/>
                  </a:lnTo>
                  <a:lnTo>
                    <a:pt x="177" y="193"/>
                  </a:lnTo>
                  <a:lnTo>
                    <a:pt x="185" y="185"/>
                  </a:lnTo>
                  <a:lnTo>
                    <a:pt x="192" y="178"/>
                  </a:lnTo>
                  <a:lnTo>
                    <a:pt x="197" y="169"/>
                  </a:lnTo>
                  <a:lnTo>
                    <a:pt x="203" y="160"/>
                  </a:lnTo>
                  <a:lnTo>
                    <a:pt x="207" y="151"/>
                  </a:lnTo>
                  <a:lnTo>
                    <a:pt x="212" y="141"/>
                  </a:lnTo>
                  <a:lnTo>
                    <a:pt x="214" y="131"/>
                  </a:lnTo>
                  <a:lnTo>
                    <a:pt x="216" y="120"/>
                  </a:lnTo>
                  <a:lnTo>
                    <a:pt x="216" y="109"/>
                  </a:lnTo>
                  <a:lnTo>
                    <a:pt x="216" y="98"/>
                  </a:lnTo>
                  <a:lnTo>
                    <a:pt x="214" y="88"/>
                  </a:lnTo>
                  <a:lnTo>
                    <a:pt x="212" y="76"/>
                  </a:lnTo>
                  <a:lnTo>
                    <a:pt x="207" y="67"/>
                  </a:lnTo>
                  <a:lnTo>
                    <a:pt x="203" y="57"/>
                  </a:lnTo>
                  <a:lnTo>
                    <a:pt x="197" y="48"/>
                  </a:lnTo>
                  <a:lnTo>
                    <a:pt x="192" y="40"/>
                  </a:lnTo>
                  <a:lnTo>
                    <a:pt x="185" y="32"/>
                  </a:lnTo>
                  <a:lnTo>
                    <a:pt x="177" y="26"/>
                  </a:lnTo>
                  <a:lnTo>
                    <a:pt x="168" y="19"/>
                  </a:lnTo>
                  <a:lnTo>
                    <a:pt x="159" y="13"/>
                  </a:lnTo>
                  <a:lnTo>
                    <a:pt x="150" y="9"/>
                  </a:lnTo>
                  <a:lnTo>
                    <a:pt x="140" y="6"/>
                  </a:lnTo>
                  <a:lnTo>
                    <a:pt x="130" y="2"/>
                  </a:lnTo>
                  <a:lnTo>
                    <a:pt x="119" y="1"/>
                  </a:lnTo>
                  <a:lnTo>
                    <a:pt x="107" y="0"/>
                  </a:lnTo>
                  <a:lnTo>
                    <a:pt x="96" y="1"/>
                  </a:lnTo>
                  <a:lnTo>
                    <a:pt x="86" y="2"/>
                  </a:lnTo>
                  <a:lnTo>
                    <a:pt x="76" y="6"/>
                  </a:lnTo>
                  <a:lnTo>
                    <a:pt x="66" y="9"/>
                  </a:lnTo>
                  <a:lnTo>
                    <a:pt x="56" y="13"/>
                  </a:lnTo>
                  <a:lnTo>
                    <a:pt x="47" y="19"/>
                  </a:lnTo>
                  <a:lnTo>
                    <a:pt x="39" y="26"/>
                  </a:lnTo>
                  <a:lnTo>
                    <a:pt x="31" y="32"/>
                  </a:lnTo>
                  <a:lnTo>
                    <a:pt x="24" y="40"/>
                  </a:lnTo>
                  <a:lnTo>
                    <a:pt x="17" y="48"/>
                  </a:lnTo>
                  <a:lnTo>
                    <a:pt x="12" y="57"/>
                  </a:lnTo>
                  <a:lnTo>
                    <a:pt x="7" y="67"/>
                  </a:lnTo>
                  <a:lnTo>
                    <a:pt x="4" y="76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4" y="141"/>
                  </a:lnTo>
                  <a:lnTo>
                    <a:pt x="7" y="151"/>
                  </a:lnTo>
                  <a:lnTo>
                    <a:pt x="12" y="160"/>
                  </a:lnTo>
                  <a:lnTo>
                    <a:pt x="17" y="169"/>
                  </a:lnTo>
                  <a:lnTo>
                    <a:pt x="24" y="178"/>
                  </a:lnTo>
                  <a:lnTo>
                    <a:pt x="31" y="185"/>
                  </a:lnTo>
                  <a:lnTo>
                    <a:pt x="39" y="193"/>
                  </a:lnTo>
                  <a:lnTo>
                    <a:pt x="47" y="199"/>
                  </a:lnTo>
                  <a:lnTo>
                    <a:pt x="56" y="204"/>
                  </a:lnTo>
                  <a:lnTo>
                    <a:pt x="66" y="209"/>
                  </a:lnTo>
                  <a:lnTo>
                    <a:pt x="76" y="212"/>
                  </a:lnTo>
                  <a:lnTo>
                    <a:pt x="86" y="215"/>
                  </a:lnTo>
                  <a:lnTo>
                    <a:pt x="96" y="217"/>
                  </a:lnTo>
                  <a:lnTo>
                    <a:pt x="107" y="2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76" name="Freeform 384"/>
            <p:cNvSpPr>
              <a:spLocks/>
            </p:cNvSpPr>
            <p:nvPr/>
          </p:nvSpPr>
          <p:spPr bwMode="auto">
            <a:xfrm>
              <a:off x="1905" y="1312"/>
              <a:ext cx="54" cy="54"/>
            </a:xfrm>
            <a:custGeom>
              <a:avLst/>
              <a:gdLst>
                <a:gd name="T0" fmla="*/ 119 w 216"/>
                <a:gd name="T1" fmla="*/ 217 h 218"/>
                <a:gd name="T2" fmla="*/ 140 w 216"/>
                <a:gd name="T3" fmla="*/ 212 h 218"/>
                <a:gd name="T4" fmla="*/ 159 w 216"/>
                <a:gd name="T5" fmla="*/ 204 h 218"/>
                <a:gd name="T6" fmla="*/ 177 w 216"/>
                <a:gd name="T7" fmla="*/ 193 h 218"/>
                <a:gd name="T8" fmla="*/ 192 w 216"/>
                <a:gd name="T9" fmla="*/ 178 h 218"/>
                <a:gd name="T10" fmla="*/ 203 w 216"/>
                <a:gd name="T11" fmla="*/ 160 h 218"/>
                <a:gd name="T12" fmla="*/ 212 w 216"/>
                <a:gd name="T13" fmla="*/ 141 h 218"/>
                <a:gd name="T14" fmla="*/ 216 w 216"/>
                <a:gd name="T15" fmla="*/ 120 h 218"/>
                <a:gd name="T16" fmla="*/ 216 w 216"/>
                <a:gd name="T17" fmla="*/ 98 h 218"/>
                <a:gd name="T18" fmla="*/ 212 w 216"/>
                <a:gd name="T19" fmla="*/ 76 h 218"/>
                <a:gd name="T20" fmla="*/ 203 w 216"/>
                <a:gd name="T21" fmla="*/ 57 h 218"/>
                <a:gd name="T22" fmla="*/ 192 w 216"/>
                <a:gd name="T23" fmla="*/ 40 h 218"/>
                <a:gd name="T24" fmla="*/ 177 w 216"/>
                <a:gd name="T25" fmla="*/ 26 h 218"/>
                <a:gd name="T26" fmla="*/ 159 w 216"/>
                <a:gd name="T27" fmla="*/ 13 h 218"/>
                <a:gd name="T28" fmla="*/ 140 w 216"/>
                <a:gd name="T29" fmla="*/ 6 h 218"/>
                <a:gd name="T30" fmla="*/ 119 w 216"/>
                <a:gd name="T31" fmla="*/ 1 h 218"/>
                <a:gd name="T32" fmla="*/ 96 w 216"/>
                <a:gd name="T33" fmla="*/ 1 h 218"/>
                <a:gd name="T34" fmla="*/ 76 w 216"/>
                <a:gd name="T35" fmla="*/ 6 h 218"/>
                <a:gd name="T36" fmla="*/ 56 w 216"/>
                <a:gd name="T37" fmla="*/ 13 h 218"/>
                <a:gd name="T38" fmla="*/ 39 w 216"/>
                <a:gd name="T39" fmla="*/ 26 h 218"/>
                <a:gd name="T40" fmla="*/ 24 w 216"/>
                <a:gd name="T41" fmla="*/ 40 h 218"/>
                <a:gd name="T42" fmla="*/ 12 w 216"/>
                <a:gd name="T43" fmla="*/ 57 h 218"/>
                <a:gd name="T44" fmla="*/ 4 w 216"/>
                <a:gd name="T45" fmla="*/ 76 h 218"/>
                <a:gd name="T46" fmla="*/ 0 w 216"/>
                <a:gd name="T47" fmla="*/ 98 h 218"/>
                <a:gd name="T48" fmla="*/ 0 w 216"/>
                <a:gd name="T49" fmla="*/ 120 h 218"/>
                <a:gd name="T50" fmla="*/ 4 w 216"/>
                <a:gd name="T51" fmla="*/ 141 h 218"/>
                <a:gd name="T52" fmla="*/ 12 w 216"/>
                <a:gd name="T53" fmla="*/ 160 h 218"/>
                <a:gd name="T54" fmla="*/ 24 w 216"/>
                <a:gd name="T55" fmla="*/ 178 h 218"/>
                <a:gd name="T56" fmla="*/ 39 w 216"/>
                <a:gd name="T57" fmla="*/ 193 h 218"/>
                <a:gd name="T58" fmla="*/ 56 w 216"/>
                <a:gd name="T59" fmla="*/ 204 h 218"/>
                <a:gd name="T60" fmla="*/ 76 w 216"/>
                <a:gd name="T61" fmla="*/ 212 h 218"/>
                <a:gd name="T62" fmla="*/ 96 w 216"/>
                <a:gd name="T63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218">
                  <a:moveTo>
                    <a:pt x="107" y="218"/>
                  </a:moveTo>
                  <a:lnTo>
                    <a:pt x="119" y="217"/>
                  </a:lnTo>
                  <a:lnTo>
                    <a:pt x="130" y="215"/>
                  </a:lnTo>
                  <a:lnTo>
                    <a:pt x="140" y="212"/>
                  </a:lnTo>
                  <a:lnTo>
                    <a:pt x="150" y="209"/>
                  </a:lnTo>
                  <a:lnTo>
                    <a:pt x="159" y="204"/>
                  </a:lnTo>
                  <a:lnTo>
                    <a:pt x="168" y="199"/>
                  </a:lnTo>
                  <a:lnTo>
                    <a:pt x="177" y="193"/>
                  </a:lnTo>
                  <a:lnTo>
                    <a:pt x="185" y="185"/>
                  </a:lnTo>
                  <a:lnTo>
                    <a:pt x="192" y="178"/>
                  </a:lnTo>
                  <a:lnTo>
                    <a:pt x="197" y="169"/>
                  </a:lnTo>
                  <a:lnTo>
                    <a:pt x="203" y="160"/>
                  </a:lnTo>
                  <a:lnTo>
                    <a:pt x="207" y="151"/>
                  </a:lnTo>
                  <a:lnTo>
                    <a:pt x="212" y="141"/>
                  </a:lnTo>
                  <a:lnTo>
                    <a:pt x="214" y="131"/>
                  </a:lnTo>
                  <a:lnTo>
                    <a:pt x="216" y="120"/>
                  </a:lnTo>
                  <a:lnTo>
                    <a:pt x="216" y="109"/>
                  </a:lnTo>
                  <a:lnTo>
                    <a:pt x="216" y="98"/>
                  </a:lnTo>
                  <a:lnTo>
                    <a:pt x="214" y="88"/>
                  </a:lnTo>
                  <a:lnTo>
                    <a:pt x="212" y="76"/>
                  </a:lnTo>
                  <a:lnTo>
                    <a:pt x="207" y="67"/>
                  </a:lnTo>
                  <a:lnTo>
                    <a:pt x="203" y="57"/>
                  </a:lnTo>
                  <a:lnTo>
                    <a:pt x="197" y="48"/>
                  </a:lnTo>
                  <a:lnTo>
                    <a:pt x="192" y="40"/>
                  </a:lnTo>
                  <a:lnTo>
                    <a:pt x="185" y="32"/>
                  </a:lnTo>
                  <a:lnTo>
                    <a:pt x="177" y="26"/>
                  </a:lnTo>
                  <a:lnTo>
                    <a:pt x="168" y="19"/>
                  </a:lnTo>
                  <a:lnTo>
                    <a:pt x="159" y="13"/>
                  </a:lnTo>
                  <a:lnTo>
                    <a:pt x="150" y="9"/>
                  </a:lnTo>
                  <a:lnTo>
                    <a:pt x="140" y="6"/>
                  </a:lnTo>
                  <a:lnTo>
                    <a:pt x="130" y="2"/>
                  </a:lnTo>
                  <a:lnTo>
                    <a:pt x="119" y="1"/>
                  </a:lnTo>
                  <a:lnTo>
                    <a:pt x="107" y="0"/>
                  </a:lnTo>
                  <a:lnTo>
                    <a:pt x="96" y="1"/>
                  </a:lnTo>
                  <a:lnTo>
                    <a:pt x="86" y="2"/>
                  </a:lnTo>
                  <a:lnTo>
                    <a:pt x="76" y="6"/>
                  </a:lnTo>
                  <a:lnTo>
                    <a:pt x="66" y="9"/>
                  </a:lnTo>
                  <a:lnTo>
                    <a:pt x="56" y="13"/>
                  </a:lnTo>
                  <a:lnTo>
                    <a:pt x="47" y="19"/>
                  </a:lnTo>
                  <a:lnTo>
                    <a:pt x="39" y="26"/>
                  </a:lnTo>
                  <a:lnTo>
                    <a:pt x="31" y="32"/>
                  </a:lnTo>
                  <a:lnTo>
                    <a:pt x="24" y="40"/>
                  </a:lnTo>
                  <a:lnTo>
                    <a:pt x="17" y="48"/>
                  </a:lnTo>
                  <a:lnTo>
                    <a:pt x="12" y="57"/>
                  </a:lnTo>
                  <a:lnTo>
                    <a:pt x="7" y="67"/>
                  </a:lnTo>
                  <a:lnTo>
                    <a:pt x="4" y="76"/>
                  </a:lnTo>
                  <a:lnTo>
                    <a:pt x="2" y="88"/>
                  </a:lnTo>
                  <a:lnTo>
                    <a:pt x="0" y="98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4" y="141"/>
                  </a:lnTo>
                  <a:lnTo>
                    <a:pt x="7" y="151"/>
                  </a:lnTo>
                  <a:lnTo>
                    <a:pt x="12" y="160"/>
                  </a:lnTo>
                  <a:lnTo>
                    <a:pt x="17" y="169"/>
                  </a:lnTo>
                  <a:lnTo>
                    <a:pt x="24" y="178"/>
                  </a:lnTo>
                  <a:lnTo>
                    <a:pt x="31" y="185"/>
                  </a:lnTo>
                  <a:lnTo>
                    <a:pt x="39" y="193"/>
                  </a:lnTo>
                  <a:lnTo>
                    <a:pt x="47" y="199"/>
                  </a:lnTo>
                  <a:lnTo>
                    <a:pt x="56" y="204"/>
                  </a:lnTo>
                  <a:lnTo>
                    <a:pt x="66" y="209"/>
                  </a:lnTo>
                  <a:lnTo>
                    <a:pt x="76" y="212"/>
                  </a:lnTo>
                  <a:lnTo>
                    <a:pt x="86" y="215"/>
                  </a:lnTo>
                  <a:lnTo>
                    <a:pt x="96" y="217"/>
                  </a:lnTo>
                  <a:lnTo>
                    <a:pt x="107" y="218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77" name="Freeform 385"/>
            <p:cNvSpPr>
              <a:spLocks/>
            </p:cNvSpPr>
            <p:nvPr/>
          </p:nvSpPr>
          <p:spPr bwMode="auto">
            <a:xfrm>
              <a:off x="2092" y="1436"/>
              <a:ext cx="41" cy="74"/>
            </a:xfrm>
            <a:custGeom>
              <a:avLst/>
              <a:gdLst>
                <a:gd name="T0" fmla="*/ 91 w 165"/>
                <a:gd name="T1" fmla="*/ 295 h 295"/>
                <a:gd name="T2" fmla="*/ 107 w 165"/>
                <a:gd name="T3" fmla="*/ 289 h 295"/>
                <a:gd name="T4" fmla="*/ 122 w 165"/>
                <a:gd name="T5" fmla="*/ 277 h 295"/>
                <a:gd name="T6" fmla="*/ 135 w 165"/>
                <a:gd name="T7" fmla="*/ 262 h 295"/>
                <a:gd name="T8" fmla="*/ 146 w 165"/>
                <a:gd name="T9" fmla="*/ 241 h 295"/>
                <a:gd name="T10" fmla="*/ 155 w 165"/>
                <a:gd name="T11" fmla="*/ 218 h 295"/>
                <a:gd name="T12" fmla="*/ 162 w 165"/>
                <a:gd name="T13" fmla="*/ 192 h 295"/>
                <a:gd name="T14" fmla="*/ 164 w 165"/>
                <a:gd name="T15" fmla="*/ 163 h 295"/>
                <a:gd name="T16" fmla="*/ 164 w 165"/>
                <a:gd name="T17" fmla="*/ 133 h 295"/>
                <a:gd name="T18" fmla="*/ 162 w 165"/>
                <a:gd name="T19" fmla="*/ 104 h 295"/>
                <a:gd name="T20" fmla="*/ 155 w 165"/>
                <a:gd name="T21" fmla="*/ 78 h 295"/>
                <a:gd name="T22" fmla="*/ 146 w 165"/>
                <a:gd name="T23" fmla="*/ 54 h 295"/>
                <a:gd name="T24" fmla="*/ 135 w 165"/>
                <a:gd name="T25" fmla="*/ 34 h 295"/>
                <a:gd name="T26" fmla="*/ 122 w 165"/>
                <a:gd name="T27" fmla="*/ 18 h 295"/>
                <a:gd name="T28" fmla="*/ 107 w 165"/>
                <a:gd name="T29" fmla="*/ 7 h 295"/>
                <a:gd name="T30" fmla="*/ 91 w 165"/>
                <a:gd name="T31" fmla="*/ 1 h 295"/>
                <a:gd name="T32" fmla="*/ 74 w 165"/>
                <a:gd name="T33" fmla="*/ 1 h 295"/>
                <a:gd name="T34" fmla="*/ 59 w 165"/>
                <a:gd name="T35" fmla="*/ 7 h 295"/>
                <a:gd name="T36" fmla="*/ 43 w 165"/>
                <a:gd name="T37" fmla="*/ 18 h 295"/>
                <a:gd name="T38" fmla="*/ 31 w 165"/>
                <a:gd name="T39" fmla="*/ 34 h 295"/>
                <a:gd name="T40" fmla="*/ 19 w 165"/>
                <a:gd name="T41" fmla="*/ 54 h 295"/>
                <a:gd name="T42" fmla="*/ 10 w 165"/>
                <a:gd name="T43" fmla="*/ 78 h 295"/>
                <a:gd name="T44" fmla="*/ 4 w 165"/>
                <a:gd name="T45" fmla="*/ 104 h 295"/>
                <a:gd name="T46" fmla="*/ 0 w 165"/>
                <a:gd name="T47" fmla="*/ 133 h 295"/>
                <a:gd name="T48" fmla="*/ 0 w 165"/>
                <a:gd name="T49" fmla="*/ 163 h 295"/>
                <a:gd name="T50" fmla="*/ 4 w 165"/>
                <a:gd name="T51" fmla="*/ 192 h 295"/>
                <a:gd name="T52" fmla="*/ 10 w 165"/>
                <a:gd name="T53" fmla="*/ 218 h 295"/>
                <a:gd name="T54" fmla="*/ 19 w 165"/>
                <a:gd name="T55" fmla="*/ 241 h 295"/>
                <a:gd name="T56" fmla="*/ 31 w 165"/>
                <a:gd name="T57" fmla="*/ 262 h 295"/>
                <a:gd name="T58" fmla="*/ 43 w 165"/>
                <a:gd name="T59" fmla="*/ 277 h 295"/>
                <a:gd name="T60" fmla="*/ 59 w 165"/>
                <a:gd name="T61" fmla="*/ 289 h 295"/>
                <a:gd name="T62" fmla="*/ 74 w 165"/>
                <a:gd name="T6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95">
                  <a:moveTo>
                    <a:pt x="82" y="295"/>
                  </a:moveTo>
                  <a:lnTo>
                    <a:pt x="91" y="295"/>
                  </a:lnTo>
                  <a:lnTo>
                    <a:pt x="99" y="293"/>
                  </a:lnTo>
                  <a:lnTo>
                    <a:pt x="107" y="289"/>
                  </a:lnTo>
                  <a:lnTo>
                    <a:pt x="115" y="284"/>
                  </a:lnTo>
                  <a:lnTo>
                    <a:pt x="122" y="277"/>
                  </a:lnTo>
                  <a:lnTo>
                    <a:pt x="128" y="271"/>
                  </a:lnTo>
                  <a:lnTo>
                    <a:pt x="135" y="262"/>
                  </a:lnTo>
                  <a:lnTo>
                    <a:pt x="141" y="253"/>
                  </a:lnTo>
                  <a:lnTo>
                    <a:pt x="146" y="241"/>
                  </a:lnTo>
                  <a:lnTo>
                    <a:pt x="151" y="230"/>
                  </a:lnTo>
                  <a:lnTo>
                    <a:pt x="155" y="218"/>
                  </a:lnTo>
                  <a:lnTo>
                    <a:pt x="159" y="206"/>
                  </a:lnTo>
                  <a:lnTo>
                    <a:pt x="162" y="192"/>
                  </a:lnTo>
                  <a:lnTo>
                    <a:pt x="163" y="177"/>
                  </a:lnTo>
                  <a:lnTo>
                    <a:pt x="164" y="163"/>
                  </a:lnTo>
                  <a:lnTo>
                    <a:pt x="165" y="148"/>
                  </a:lnTo>
                  <a:lnTo>
                    <a:pt x="164" y="133"/>
                  </a:lnTo>
                  <a:lnTo>
                    <a:pt x="163" y="118"/>
                  </a:lnTo>
                  <a:lnTo>
                    <a:pt x="162" y="104"/>
                  </a:lnTo>
                  <a:lnTo>
                    <a:pt x="159" y="91"/>
                  </a:lnTo>
                  <a:lnTo>
                    <a:pt x="155" y="78"/>
                  </a:lnTo>
                  <a:lnTo>
                    <a:pt x="151" y="65"/>
                  </a:lnTo>
                  <a:lnTo>
                    <a:pt x="146" y="54"/>
                  </a:lnTo>
                  <a:lnTo>
                    <a:pt x="141" y="44"/>
                  </a:lnTo>
                  <a:lnTo>
                    <a:pt x="135" y="34"/>
                  </a:lnTo>
                  <a:lnTo>
                    <a:pt x="128" y="26"/>
                  </a:lnTo>
                  <a:lnTo>
                    <a:pt x="122" y="18"/>
                  </a:lnTo>
                  <a:lnTo>
                    <a:pt x="115" y="12"/>
                  </a:lnTo>
                  <a:lnTo>
                    <a:pt x="107" y="7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2" y="0"/>
                  </a:lnTo>
                  <a:lnTo>
                    <a:pt x="74" y="1"/>
                  </a:lnTo>
                  <a:lnTo>
                    <a:pt x="66" y="3"/>
                  </a:lnTo>
                  <a:lnTo>
                    <a:pt x="59" y="7"/>
                  </a:lnTo>
                  <a:lnTo>
                    <a:pt x="51" y="12"/>
                  </a:lnTo>
                  <a:lnTo>
                    <a:pt x="43" y="18"/>
                  </a:lnTo>
                  <a:lnTo>
                    <a:pt x="36" y="26"/>
                  </a:lnTo>
                  <a:lnTo>
                    <a:pt x="31" y="34"/>
                  </a:lnTo>
                  <a:lnTo>
                    <a:pt x="24" y="44"/>
                  </a:lnTo>
                  <a:lnTo>
                    <a:pt x="19" y="54"/>
                  </a:lnTo>
                  <a:lnTo>
                    <a:pt x="14" y="65"/>
                  </a:lnTo>
                  <a:lnTo>
                    <a:pt x="10" y="78"/>
                  </a:lnTo>
                  <a:lnTo>
                    <a:pt x="7" y="91"/>
                  </a:lnTo>
                  <a:lnTo>
                    <a:pt x="4" y="104"/>
                  </a:lnTo>
                  <a:lnTo>
                    <a:pt x="1" y="118"/>
                  </a:lnTo>
                  <a:lnTo>
                    <a:pt x="0" y="133"/>
                  </a:lnTo>
                  <a:lnTo>
                    <a:pt x="0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4" y="192"/>
                  </a:lnTo>
                  <a:lnTo>
                    <a:pt x="7" y="206"/>
                  </a:lnTo>
                  <a:lnTo>
                    <a:pt x="10" y="218"/>
                  </a:lnTo>
                  <a:lnTo>
                    <a:pt x="14" y="230"/>
                  </a:lnTo>
                  <a:lnTo>
                    <a:pt x="19" y="241"/>
                  </a:lnTo>
                  <a:lnTo>
                    <a:pt x="24" y="253"/>
                  </a:lnTo>
                  <a:lnTo>
                    <a:pt x="31" y="262"/>
                  </a:lnTo>
                  <a:lnTo>
                    <a:pt x="36" y="271"/>
                  </a:lnTo>
                  <a:lnTo>
                    <a:pt x="43" y="277"/>
                  </a:lnTo>
                  <a:lnTo>
                    <a:pt x="51" y="284"/>
                  </a:lnTo>
                  <a:lnTo>
                    <a:pt x="59" y="289"/>
                  </a:lnTo>
                  <a:lnTo>
                    <a:pt x="66" y="293"/>
                  </a:lnTo>
                  <a:lnTo>
                    <a:pt x="74" y="295"/>
                  </a:lnTo>
                  <a:lnTo>
                    <a:pt x="82" y="29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78" name="Freeform 386"/>
            <p:cNvSpPr>
              <a:spLocks/>
            </p:cNvSpPr>
            <p:nvPr/>
          </p:nvSpPr>
          <p:spPr bwMode="auto">
            <a:xfrm>
              <a:off x="2092" y="1436"/>
              <a:ext cx="41" cy="74"/>
            </a:xfrm>
            <a:custGeom>
              <a:avLst/>
              <a:gdLst>
                <a:gd name="T0" fmla="*/ 91 w 165"/>
                <a:gd name="T1" fmla="*/ 295 h 295"/>
                <a:gd name="T2" fmla="*/ 107 w 165"/>
                <a:gd name="T3" fmla="*/ 289 h 295"/>
                <a:gd name="T4" fmla="*/ 122 w 165"/>
                <a:gd name="T5" fmla="*/ 277 h 295"/>
                <a:gd name="T6" fmla="*/ 135 w 165"/>
                <a:gd name="T7" fmla="*/ 262 h 295"/>
                <a:gd name="T8" fmla="*/ 146 w 165"/>
                <a:gd name="T9" fmla="*/ 241 h 295"/>
                <a:gd name="T10" fmla="*/ 155 w 165"/>
                <a:gd name="T11" fmla="*/ 218 h 295"/>
                <a:gd name="T12" fmla="*/ 162 w 165"/>
                <a:gd name="T13" fmla="*/ 192 h 295"/>
                <a:gd name="T14" fmla="*/ 164 w 165"/>
                <a:gd name="T15" fmla="*/ 163 h 295"/>
                <a:gd name="T16" fmla="*/ 164 w 165"/>
                <a:gd name="T17" fmla="*/ 133 h 295"/>
                <a:gd name="T18" fmla="*/ 162 w 165"/>
                <a:gd name="T19" fmla="*/ 104 h 295"/>
                <a:gd name="T20" fmla="*/ 155 w 165"/>
                <a:gd name="T21" fmla="*/ 78 h 295"/>
                <a:gd name="T22" fmla="*/ 146 w 165"/>
                <a:gd name="T23" fmla="*/ 54 h 295"/>
                <a:gd name="T24" fmla="*/ 135 w 165"/>
                <a:gd name="T25" fmla="*/ 34 h 295"/>
                <a:gd name="T26" fmla="*/ 122 w 165"/>
                <a:gd name="T27" fmla="*/ 18 h 295"/>
                <a:gd name="T28" fmla="*/ 107 w 165"/>
                <a:gd name="T29" fmla="*/ 7 h 295"/>
                <a:gd name="T30" fmla="*/ 91 w 165"/>
                <a:gd name="T31" fmla="*/ 1 h 295"/>
                <a:gd name="T32" fmla="*/ 74 w 165"/>
                <a:gd name="T33" fmla="*/ 1 h 295"/>
                <a:gd name="T34" fmla="*/ 59 w 165"/>
                <a:gd name="T35" fmla="*/ 7 h 295"/>
                <a:gd name="T36" fmla="*/ 43 w 165"/>
                <a:gd name="T37" fmla="*/ 18 h 295"/>
                <a:gd name="T38" fmla="*/ 31 w 165"/>
                <a:gd name="T39" fmla="*/ 34 h 295"/>
                <a:gd name="T40" fmla="*/ 19 w 165"/>
                <a:gd name="T41" fmla="*/ 54 h 295"/>
                <a:gd name="T42" fmla="*/ 10 w 165"/>
                <a:gd name="T43" fmla="*/ 78 h 295"/>
                <a:gd name="T44" fmla="*/ 4 w 165"/>
                <a:gd name="T45" fmla="*/ 104 h 295"/>
                <a:gd name="T46" fmla="*/ 0 w 165"/>
                <a:gd name="T47" fmla="*/ 133 h 295"/>
                <a:gd name="T48" fmla="*/ 0 w 165"/>
                <a:gd name="T49" fmla="*/ 163 h 295"/>
                <a:gd name="T50" fmla="*/ 4 w 165"/>
                <a:gd name="T51" fmla="*/ 192 h 295"/>
                <a:gd name="T52" fmla="*/ 10 w 165"/>
                <a:gd name="T53" fmla="*/ 218 h 295"/>
                <a:gd name="T54" fmla="*/ 19 w 165"/>
                <a:gd name="T55" fmla="*/ 241 h 295"/>
                <a:gd name="T56" fmla="*/ 31 w 165"/>
                <a:gd name="T57" fmla="*/ 262 h 295"/>
                <a:gd name="T58" fmla="*/ 43 w 165"/>
                <a:gd name="T59" fmla="*/ 277 h 295"/>
                <a:gd name="T60" fmla="*/ 59 w 165"/>
                <a:gd name="T61" fmla="*/ 289 h 295"/>
                <a:gd name="T62" fmla="*/ 74 w 165"/>
                <a:gd name="T6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95">
                  <a:moveTo>
                    <a:pt x="82" y="295"/>
                  </a:moveTo>
                  <a:lnTo>
                    <a:pt x="91" y="295"/>
                  </a:lnTo>
                  <a:lnTo>
                    <a:pt x="99" y="293"/>
                  </a:lnTo>
                  <a:lnTo>
                    <a:pt x="107" y="289"/>
                  </a:lnTo>
                  <a:lnTo>
                    <a:pt x="115" y="284"/>
                  </a:lnTo>
                  <a:lnTo>
                    <a:pt x="122" y="277"/>
                  </a:lnTo>
                  <a:lnTo>
                    <a:pt x="128" y="271"/>
                  </a:lnTo>
                  <a:lnTo>
                    <a:pt x="135" y="262"/>
                  </a:lnTo>
                  <a:lnTo>
                    <a:pt x="141" y="253"/>
                  </a:lnTo>
                  <a:lnTo>
                    <a:pt x="146" y="241"/>
                  </a:lnTo>
                  <a:lnTo>
                    <a:pt x="151" y="230"/>
                  </a:lnTo>
                  <a:lnTo>
                    <a:pt x="155" y="218"/>
                  </a:lnTo>
                  <a:lnTo>
                    <a:pt x="159" y="206"/>
                  </a:lnTo>
                  <a:lnTo>
                    <a:pt x="162" y="192"/>
                  </a:lnTo>
                  <a:lnTo>
                    <a:pt x="163" y="177"/>
                  </a:lnTo>
                  <a:lnTo>
                    <a:pt x="164" y="163"/>
                  </a:lnTo>
                  <a:lnTo>
                    <a:pt x="165" y="148"/>
                  </a:lnTo>
                  <a:lnTo>
                    <a:pt x="164" y="133"/>
                  </a:lnTo>
                  <a:lnTo>
                    <a:pt x="163" y="118"/>
                  </a:lnTo>
                  <a:lnTo>
                    <a:pt x="162" y="104"/>
                  </a:lnTo>
                  <a:lnTo>
                    <a:pt x="159" y="91"/>
                  </a:lnTo>
                  <a:lnTo>
                    <a:pt x="155" y="78"/>
                  </a:lnTo>
                  <a:lnTo>
                    <a:pt x="151" y="65"/>
                  </a:lnTo>
                  <a:lnTo>
                    <a:pt x="146" y="54"/>
                  </a:lnTo>
                  <a:lnTo>
                    <a:pt x="141" y="44"/>
                  </a:lnTo>
                  <a:lnTo>
                    <a:pt x="135" y="34"/>
                  </a:lnTo>
                  <a:lnTo>
                    <a:pt x="128" y="26"/>
                  </a:lnTo>
                  <a:lnTo>
                    <a:pt x="122" y="18"/>
                  </a:lnTo>
                  <a:lnTo>
                    <a:pt x="115" y="12"/>
                  </a:lnTo>
                  <a:lnTo>
                    <a:pt x="107" y="7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2" y="0"/>
                  </a:lnTo>
                  <a:lnTo>
                    <a:pt x="74" y="1"/>
                  </a:lnTo>
                  <a:lnTo>
                    <a:pt x="66" y="3"/>
                  </a:lnTo>
                  <a:lnTo>
                    <a:pt x="59" y="7"/>
                  </a:lnTo>
                  <a:lnTo>
                    <a:pt x="51" y="12"/>
                  </a:lnTo>
                  <a:lnTo>
                    <a:pt x="43" y="18"/>
                  </a:lnTo>
                  <a:lnTo>
                    <a:pt x="36" y="26"/>
                  </a:lnTo>
                  <a:lnTo>
                    <a:pt x="31" y="34"/>
                  </a:lnTo>
                  <a:lnTo>
                    <a:pt x="24" y="44"/>
                  </a:lnTo>
                  <a:lnTo>
                    <a:pt x="19" y="54"/>
                  </a:lnTo>
                  <a:lnTo>
                    <a:pt x="14" y="65"/>
                  </a:lnTo>
                  <a:lnTo>
                    <a:pt x="10" y="78"/>
                  </a:lnTo>
                  <a:lnTo>
                    <a:pt x="7" y="91"/>
                  </a:lnTo>
                  <a:lnTo>
                    <a:pt x="4" y="104"/>
                  </a:lnTo>
                  <a:lnTo>
                    <a:pt x="1" y="118"/>
                  </a:lnTo>
                  <a:lnTo>
                    <a:pt x="0" y="133"/>
                  </a:lnTo>
                  <a:lnTo>
                    <a:pt x="0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4" y="192"/>
                  </a:lnTo>
                  <a:lnTo>
                    <a:pt x="7" y="206"/>
                  </a:lnTo>
                  <a:lnTo>
                    <a:pt x="10" y="218"/>
                  </a:lnTo>
                  <a:lnTo>
                    <a:pt x="14" y="230"/>
                  </a:lnTo>
                  <a:lnTo>
                    <a:pt x="19" y="241"/>
                  </a:lnTo>
                  <a:lnTo>
                    <a:pt x="24" y="253"/>
                  </a:lnTo>
                  <a:lnTo>
                    <a:pt x="31" y="262"/>
                  </a:lnTo>
                  <a:lnTo>
                    <a:pt x="36" y="271"/>
                  </a:lnTo>
                  <a:lnTo>
                    <a:pt x="43" y="277"/>
                  </a:lnTo>
                  <a:lnTo>
                    <a:pt x="51" y="284"/>
                  </a:lnTo>
                  <a:lnTo>
                    <a:pt x="59" y="289"/>
                  </a:lnTo>
                  <a:lnTo>
                    <a:pt x="66" y="293"/>
                  </a:lnTo>
                  <a:lnTo>
                    <a:pt x="74" y="295"/>
                  </a:lnTo>
                  <a:lnTo>
                    <a:pt x="82" y="295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79" name="Freeform 387"/>
            <p:cNvSpPr>
              <a:spLocks/>
            </p:cNvSpPr>
            <p:nvPr/>
          </p:nvSpPr>
          <p:spPr bwMode="auto">
            <a:xfrm>
              <a:off x="2242" y="1501"/>
              <a:ext cx="41" cy="74"/>
            </a:xfrm>
            <a:custGeom>
              <a:avLst/>
              <a:gdLst>
                <a:gd name="T0" fmla="*/ 91 w 165"/>
                <a:gd name="T1" fmla="*/ 295 h 295"/>
                <a:gd name="T2" fmla="*/ 107 w 165"/>
                <a:gd name="T3" fmla="*/ 288 h 295"/>
                <a:gd name="T4" fmla="*/ 121 w 165"/>
                <a:gd name="T5" fmla="*/ 277 h 295"/>
                <a:gd name="T6" fmla="*/ 135 w 165"/>
                <a:gd name="T7" fmla="*/ 261 h 295"/>
                <a:gd name="T8" fmla="*/ 146 w 165"/>
                <a:gd name="T9" fmla="*/ 241 h 295"/>
                <a:gd name="T10" fmla="*/ 155 w 165"/>
                <a:gd name="T11" fmla="*/ 217 h 295"/>
                <a:gd name="T12" fmla="*/ 160 w 165"/>
                <a:gd name="T13" fmla="*/ 192 h 295"/>
                <a:gd name="T14" fmla="*/ 164 w 165"/>
                <a:gd name="T15" fmla="*/ 162 h 295"/>
                <a:gd name="T16" fmla="*/ 164 w 165"/>
                <a:gd name="T17" fmla="*/ 132 h 295"/>
                <a:gd name="T18" fmla="*/ 160 w 165"/>
                <a:gd name="T19" fmla="*/ 104 h 295"/>
                <a:gd name="T20" fmla="*/ 155 w 165"/>
                <a:gd name="T21" fmla="*/ 77 h 295"/>
                <a:gd name="T22" fmla="*/ 146 w 165"/>
                <a:gd name="T23" fmla="*/ 53 h 295"/>
                <a:gd name="T24" fmla="*/ 135 w 165"/>
                <a:gd name="T25" fmla="*/ 33 h 295"/>
                <a:gd name="T26" fmla="*/ 121 w 165"/>
                <a:gd name="T27" fmla="*/ 18 h 295"/>
                <a:gd name="T28" fmla="*/ 107 w 165"/>
                <a:gd name="T29" fmla="*/ 6 h 295"/>
                <a:gd name="T30" fmla="*/ 91 w 165"/>
                <a:gd name="T31" fmla="*/ 1 h 295"/>
                <a:gd name="T32" fmla="*/ 74 w 165"/>
                <a:gd name="T33" fmla="*/ 1 h 295"/>
                <a:gd name="T34" fmla="*/ 57 w 165"/>
                <a:gd name="T35" fmla="*/ 6 h 295"/>
                <a:gd name="T36" fmla="*/ 43 w 165"/>
                <a:gd name="T37" fmla="*/ 18 h 295"/>
                <a:gd name="T38" fmla="*/ 29 w 165"/>
                <a:gd name="T39" fmla="*/ 33 h 295"/>
                <a:gd name="T40" fmla="*/ 18 w 165"/>
                <a:gd name="T41" fmla="*/ 53 h 295"/>
                <a:gd name="T42" fmla="*/ 10 w 165"/>
                <a:gd name="T43" fmla="*/ 77 h 295"/>
                <a:gd name="T44" fmla="*/ 3 w 165"/>
                <a:gd name="T45" fmla="*/ 104 h 295"/>
                <a:gd name="T46" fmla="*/ 0 w 165"/>
                <a:gd name="T47" fmla="*/ 132 h 295"/>
                <a:gd name="T48" fmla="*/ 0 w 165"/>
                <a:gd name="T49" fmla="*/ 162 h 295"/>
                <a:gd name="T50" fmla="*/ 3 w 165"/>
                <a:gd name="T51" fmla="*/ 192 h 295"/>
                <a:gd name="T52" fmla="*/ 10 w 165"/>
                <a:gd name="T53" fmla="*/ 217 h 295"/>
                <a:gd name="T54" fmla="*/ 18 w 165"/>
                <a:gd name="T55" fmla="*/ 241 h 295"/>
                <a:gd name="T56" fmla="*/ 29 w 165"/>
                <a:gd name="T57" fmla="*/ 261 h 295"/>
                <a:gd name="T58" fmla="*/ 43 w 165"/>
                <a:gd name="T59" fmla="*/ 277 h 295"/>
                <a:gd name="T60" fmla="*/ 57 w 165"/>
                <a:gd name="T61" fmla="*/ 288 h 295"/>
                <a:gd name="T62" fmla="*/ 74 w 165"/>
                <a:gd name="T6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95">
                  <a:moveTo>
                    <a:pt x="82" y="295"/>
                  </a:moveTo>
                  <a:lnTo>
                    <a:pt x="91" y="295"/>
                  </a:lnTo>
                  <a:lnTo>
                    <a:pt x="99" y="293"/>
                  </a:lnTo>
                  <a:lnTo>
                    <a:pt x="107" y="288"/>
                  </a:lnTo>
                  <a:lnTo>
                    <a:pt x="114" y="284"/>
                  </a:lnTo>
                  <a:lnTo>
                    <a:pt x="121" y="277"/>
                  </a:lnTo>
                  <a:lnTo>
                    <a:pt x="128" y="270"/>
                  </a:lnTo>
                  <a:lnTo>
                    <a:pt x="135" y="261"/>
                  </a:lnTo>
                  <a:lnTo>
                    <a:pt x="140" y="252"/>
                  </a:lnTo>
                  <a:lnTo>
                    <a:pt x="146" y="241"/>
                  </a:lnTo>
                  <a:lnTo>
                    <a:pt x="150" y="230"/>
                  </a:lnTo>
                  <a:lnTo>
                    <a:pt x="155" y="217"/>
                  </a:lnTo>
                  <a:lnTo>
                    <a:pt x="158" y="205"/>
                  </a:lnTo>
                  <a:lnTo>
                    <a:pt x="160" y="192"/>
                  </a:lnTo>
                  <a:lnTo>
                    <a:pt x="163" y="177"/>
                  </a:lnTo>
                  <a:lnTo>
                    <a:pt x="164" y="162"/>
                  </a:lnTo>
                  <a:lnTo>
                    <a:pt x="165" y="148"/>
                  </a:lnTo>
                  <a:lnTo>
                    <a:pt x="164" y="132"/>
                  </a:lnTo>
                  <a:lnTo>
                    <a:pt x="163" y="117"/>
                  </a:lnTo>
                  <a:lnTo>
                    <a:pt x="160" y="104"/>
                  </a:lnTo>
                  <a:lnTo>
                    <a:pt x="158" y="90"/>
                  </a:lnTo>
                  <a:lnTo>
                    <a:pt x="155" y="77"/>
                  </a:lnTo>
                  <a:lnTo>
                    <a:pt x="150" y="65"/>
                  </a:lnTo>
                  <a:lnTo>
                    <a:pt x="146" y="53"/>
                  </a:lnTo>
                  <a:lnTo>
                    <a:pt x="140" y="43"/>
                  </a:lnTo>
                  <a:lnTo>
                    <a:pt x="135" y="33"/>
                  </a:lnTo>
                  <a:lnTo>
                    <a:pt x="128" y="25"/>
                  </a:lnTo>
                  <a:lnTo>
                    <a:pt x="121" y="18"/>
                  </a:lnTo>
                  <a:lnTo>
                    <a:pt x="114" y="12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2" y="0"/>
                  </a:lnTo>
                  <a:lnTo>
                    <a:pt x="74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50" y="12"/>
                  </a:lnTo>
                  <a:lnTo>
                    <a:pt x="43" y="18"/>
                  </a:lnTo>
                  <a:lnTo>
                    <a:pt x="36" y="25"/>
                  </a:lnTo>
                  <a:lnTo>
                    <a:pt x="29" y="33"/>
                  </a:lnTo>
                  <a:lnTo>
                    <a:pt x="23" y="43"/>
                  </a:lnTo>
                  <a:lnTo>
                    <a:pt x="18" y="53"/>
                  </a:lnTo>
                  <a:lnTo>
                    <a:pt x="13" y="65"/>
                  </a:lnTo>
                  <a:lnTo>
                    <a:pt x="10" y="77"/>
                  </a:lnTo>
                  <a:lnTo>
                    <a:pt x="5" y="90"/>
                  </a:lnTo>
                  <a:lnTo>
                    <a:pt x="3" y="104"/>
                  </a:lnTo>
                  <a:lnTo>
                    <a:pt x="1" y="117"/>
                  </a:lnTo>
                  <a:lnTo>
                    <a:pt x="0" y="132"/>
                  </a:lnTo>
                  <a:lnTo>
                    <a:pt x="0" y="148"/>
                  </a:lnTo>
                  <a:lnTo>
                    <a:pt x="0" y="162"/>
                  </a:lnTo>
                  <a:lnTo>
                    <a:pt x="1" y="177"/>
                  </a:lnTo>
                  <a:lnTo>
                    <a:pt x="3" y="192"/>
                  </a:lnTo>
                  <a:lnTo>
                    <a:pt x="5" y="205"/>
                  </a:lnTo>
                  <a:lnTo>
                    <a:pt x="10" y="217"/>
                  </a:lnTo>
                  <a:lnTo>
                    <a:pt x="13" y="230"/>
                  </a:lnTo>
                  <a:lnTo>
                    <a:pt x="18" y="241"/>
                  </a:lnTo>
                  <a:lnTo>
                    <a:pt x="23" y="252"/>
                  </a:lnTo>
                  <a:lnTo>
                    <a:pt x="29" y="261"/>
                  </a:lnTo>
                  <a:lnTo>
                    <a:pt x="36" y="270"/>
                  </a:lnTo>
                  <a:lnTo>
                    <a:pt x="43" y="277"/>
                  </a:lnTo>
                  <a:lnTo>
                    <a:pt x="50" y="284"/>
                  </a:lnTo>
                  <a:lnTo>
                    <a:pt x="57" y="288"/>
                  </a:lnTo>
                  <a:lnTo>
                    <a:pt x="65" y="293"/>
                  </a:lnTo>
                  <a:lnTo>
                    <a:pt x="74" y="295"/>
                  </a:lnTo>
                  <a:lnTo>
                    <a:pt x="82" y="29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80" name="Freeform 388"/>
            <p:cNvSpPr>
              <a:spLocks/>
            </p:cNvSpPr>
            <p:nvPr/>
          </p:nvSpPr>
          <p:spPr bwMode="auto">
            <a:xfrm>
              <a:off x="2242" y="1501"/>
              <a:ext cx="41" cy="74"/>
            </a:xfrm>
            <a:custGeom>
              <a:avLst/>
              <a:gdLst>
                <a:gd name="T0" fmla="*/ 91 w 165"/>
                <a:gd name="T1" fmla="*/ 295 h 295"/>
                <a:gd name="T2" fmla="*/ 107 w 165"/>
                <a:gd name="T3" fmla="*/ 288 h 295"/>
                <a:gd name="T4" fmla="*/ 121 w 165"/>
                <a:gd name="T5" fmla="*/ 277 h 295"/>
                <a:gd name="T6" fmla="*/ 135 w 165"/>
                <a:gd name="T7" fmla="*/ 261 h 295"/>
                <a:gd name="T8" fmla="*/ 146 w 165"/>
                <a:gd name="T9" fmla="*/ 241 h 295"/>
                <a:gd name="T10" fmla="*/ 155 w 165"/>
                <a:gd name="T11" fmla="*/ 217 h 295"/>
                <a:gd name="T12" fmla="*/ 160 w 165"/>
                <a:gd name="T13" fmla="*/ 192 h 295"/>
                <a:gd name="T14" fmla="*/ 164 w 165"/>
                <a:gd name="T15" fmla="*/ 162 h 295"/>
                <a:gd name="T16" fmla="*/ 164 w 165"/>
                <a:gd name="T17" fmla="*/ 132 h 295"/>
                <a:gd name="T18" fmla="*/ 160 w 165"/>
                <a:gd name="T19" fmla="*/ 104 h 295"/>
                <a:gd name="T20" fmla="*/ 155 w 165"/>
                <a:gd name="T21" fmla="*/ 77 h 295"/>
                <a:gd name="T22" fmla="*/ 146 w 165"/>
                <a:gd name="T23" fmla="*/ 53 h 295"/>
                <a:gd name="T24" fmla="*/ 135 w 165"/>
                <a:gd name="T25" fmla="*/ 33 h 295"/>
                <a:gd name="T26" fmla="*/ 121 w 165"/>
                <a:gd name="T27" fmla="*/ 18 h 295"/>
                <a:gd name="T28" fmla="*/ 107 w 165"/>
                <a:gd name="T29" fmla="*/ 6 h 295"/>
                <a:gd name="T30" fmla="*/ 91 w 165"/>
                <a:gd name="T31" fmla="*/ 1 h 295"/>
                <a:gd name="T32" fmla="*/ 74 w 165"/>
                <a:gd name="T33" fmla="*/ 1 h 295"/>
                <a:gd name="T34" fmla="*/ 57 w 165"/>
                <a:gd name="T35" fmla="*/ 6 h 295"/>
                <a:gd name="T36" fmla="*/ 43 w 165"/>
                <a:gd name="T37" fmla="*/ 18 h 295"/>
                <a:gd name="T38" fmla="*/ 29 w 165"/>
                <a:gd name="T39" fmla="*/ 33 h 295"/>
                <a:gd name="T40" fmla="*/ 18 w 165"/>
                <a:gd name="T41" fmla="*/ 53 h 295"/>
                <a:gd name="T42" fmla="*/ 10 w 165"/>
                <a:gd name="T43" fmla="*/ 77 h 295"/>
                <a:gd name="T44" fmla="*/ 3 w 165"/>
                <a:gd name="T45" fmla="*/ 104 h 295"/>
                <a:gd name="T46" fmla="*/ 0 w 165"/>
                <a:gd name="T47" fmla="*/ 132 h 295"/>
                <a:gd name="T48" fmla="*/ 0 w 165"/>
                <a:gd name="T49" fmla="*/ 162 h 295"/>
                <a:gd name="T50" fmla="*/ 3 w 165"/>
                <a:gd name="T51" fmla="*/ 192 h 295"/>
                <a:gd name="T52" fmla="*/ 10 w 165"/>
                <a:gd name="T53" fmla="*/ 217 h 295"/>
                <a:gd name="T54" fmla="*/ 18 w 165"/>
                <a:gd name="T55" fmla="*/ 241 h 295"/>
                <a:gd name="T56" fmla="*/ 29 w 165"/>
                <a:gd name="T57" fmla="*/ 261 h 295"/>
                <a:gd name="T58" fmla="*/ 43 w 165"/>
                <a:gd name="T59" fmla="*/ 277 h 295"/>
                <a:gd name="T60" fmla="*/ 57 w 165"/>
                <a:gd name="T61" fmla="*/ 288 h 295"/>
                <a:gd name="T62" fmla="*/ 74 w 165"/>
                <a:gd name="T6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95">
                  <a:moveTo>
                    <a:pt x="82" y="295"/>
                  </a:moveTo>
                  <a:lnTo>
                    <a:pt x="91" y="295"/>
                  </a:lnTo>
                  <a:lnTo>
                    <a:pt x="99" y="293"/>
                  </a:lnTo>
                  <a:lnTo>
                    <a:pt x="107" y="288"/>
                  </a:lnTo>
                  <a:lnTo>
                    <a:pt x="114" y="284"/>
                  </a:lnTo>
                  <a:lnTo>
                    <a:pt x="121" y="277"/>
                  </a:lnTo>
                  <a:lnTo>
                    <a:pt x="128" y="270"/>
                  </a:lnTo>
                  <a:lnTo>
                    <a:pt x="135" y="261"/>
                  </a:lnTo>
                  <a:lnTo>
                    <a:pt x="140" y="252"/>
                  </a:lnTo>
                  <a:lnTo>
                    <a:pt x="146" y="241"/>
                  </a:lnTo>
                  <a:lnTo>
                    <a:pt x="150" y="230"/>
                  </a:lnTo>
                  <a:lnTo>
                    <a:pt x="155" y="217"/>
                  </a:lnTo>
                  <a:lnTo>
                    <a:pt x="158" y="205"/>
                  </a:lnTo>
                  <a:lnTo>
                    <a:pt x="160" y="192"/>
                  </a:lnTo>
                  <a:lnTo>
                    <a:pt x="163" y="177"/>
                  </a:lnTo>
                  <a:lnTo>
                    <a:pt x="164" y="162"/>
                  </a:lnTo>
                  <a:lnTo>
                    <a:pt x="165" y="148"/>
                  </a:lnTo>
                  <a:lnTo>
                    <a:pt x="164" y="132"/>
                  </a:lnTo>
                  <a:lnTo>
                    <a:pt x="163" y="117"/>
                  </a:lnTo>
                  <a:lnTo>
                    <a:pt x="160" y="104"/>
                  </a:lnTo>
                  <a:lnTo>
                    <a:pt x="158" y="90"/>
                  </a:lnTo>
                  <a:lnTo>
                    <a:pt x="155" y="77"/>
                  </a:lnTo>
                  <a:lnTo>
                    <a:pt x="150" y="65"/>
                  </a:lnTo>
                  <a:lnTo>
                    <a:pt x="146" y="53"/>
                  </a:lnTo>
                  <a:lnTo>
                    <a:pt x="140" y="43"/>
                  </a:lnTo>
                  <a:lnTo>
                    <a:pt x="135" y="33"/>
                  </a:lnTo>
                  <a:lnTo>
                    <a:pt x="128" y="25"/>
                  </a:lnTo>
                  <a:lnTo>
                    <a:pt x="121" y="18"/>
                  </a:lnTo>
                  <a:lnTo>
                    <a:pt x="114" y="12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2" y="0"/>
                  </a:lnTo>
                  <a:lnTo>
                    <a:pt x="74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50" y="12"/>
                  </a:lnTo>
                  <a:lnTo>
                    <a:pt x="43" y="18"/>
                  </a:lnTo>
                  <a:lnTo>
                    <a:pt x="36" y="25"/>
                  </a:lnTo>
                  <a:lnTo>
                    <a:pt x="29" y="33"/>
                  </a:lnTo>
                  <a:lnTo>
                    <a:pt x="23" y="43"/>
                  </a:lnTo>
                  <a:lnTo>
                    <a:pt x="18" y="53"/>
                  </a:lnTo>
                  <a:lnTo>
                    <a:pt x="13" y="65"/>
                  </a:lnTo>
                  <a:lnTo>
                    <a:pt x="10" y="77"/>
                  </a:lnTo>
                  <a:lnTo>
                    <a:pt x="5" y="90"/>
                  </a:lnTo>
                  <a:lnTo>
                    <a:pt x="3" y="104"/>
                  </a:lnTo>
                  <a:lnTo>
                    <a:pt x="1" y="117"/>
                  </a:lnTo>
                  <a:lnTo>
                    <a:pt x="0" y="132"/>
                  </a:lnTo>
                  <a:lnTo>
                    <a:pt x="0" y="148"/>
                  </a:lnTo>
                  <a:lnTo>
                    <a:pt x="0" y="162"/>
                  </a:lnTo>
                  <a:lnTo>
                    <a:pt x="1" y="177"/>
                  </a:lnTo>
                  <a:lnTo>
                    <a:pt x="3" y="192"/>
                  </a:lnTo>
                  <a:lnTo>
                    <a:pt x="5" y="205"/>
                  </a:lnTo>
                  <a:lnTo>
                    <a:pt x="10" y="217"/>
                  </a:lnTo>
                  <a:lnTo>
                    <a:pt x="13" y="230"/>
                  </a:lnTo>
                  <a:lnTo>
                    <a:pt x="18" y="241"/>
                  </a:lnTo>
                  <a:lnTo>
                    <a:pt x="23" y="252"/>
                  </a:lnTo>
                  <a:lnTo>
                    <a:pt x="29" y="261"/>
                  </a:lnTo>
                  <a:lnTo>
                    <a:pt x="36" y="270"/>
                  </a:lnTo>
                  <a:lnTo>
                    <a:pt x="43" y="277"/>
                  </a:lnTo>
                  <a:lnTo>
                    <a:pt x="50" y="284"/>
                  </a:lnTo>
                  <a:lnTo>
                    <a:pt x="57" y="288"/>
                  </a:lnTo>
                  <a:lnTo>
                    <a:pt x="65" y="293"/>
                  </a:lnTo>
                  <a:lnTo>
                    <a:pt x="74" y="295"/>
                  </a:lnTo>
                  <a:lnTo>
                    <a:pt x="82" y="295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81" name="Freeform 389"/>
            <p:cNvSpPr>
              <a:spLocks/>
            </p:cNvSpPr>
            <p:nvPr/>
          </p:nvSpPr>
          <p:spPr bwMode="auto">
            <a:xfrm>
              <a:off x="2617" y="1438"/>
              <a:ext cx="42" cy="74"/>
            </a:xfrm>
            <a:custGeom>
              <a:avLst/>
              <a:gdLst>
                <a:gd name="T0" fmla="*/ 91 w 165"/>
                <a:gd name="T1" fmla="*/ 294 h 295"/>
                <a:gd name="T2" fmla="*/ 107 w 165"/>
                <a:gd name="T3" fmla="*/ 289 h 295"/>
                <a:gd name="T4" fmla="*/ 122 w 165"/>
                <a:gd name="T5" fmla="*/ 277 h 295"/>
                <a:gd name="T6" fmla="*/ 135 w 165"/>
                <a:gd name="T7" fmla="*/ 262 h 295"/>
                <a:gd name="T8" fmla="*/ 146 w 165"/>
                <a:gd name="T9" fmla="*/ 241 h 295"/>
                <a:gd name="T10" fmla="*/ 155 w 165"/>
                <a:gd name="T11" fmla="*/ 218 h 295"/>
                <a:gd name="T12" fmla="*/ 162 w 165"/>
                <a:gd name="T13" fmla="*/ 192 h 295"/>
                <a:gd name="T14" fmla="*/ 164 w 165"/>
                <a:gd name="T15" fmla="*/ 163 h 295"/>
                <a:gd name="T16" fmla="*/ 164 w 165"/>
                <a:gd name="T17" fmla="*/ 133 h 295"/>
                <a:gd name="T18" fmla="*/ 162 w 165"/>
                <a:gd name="T19" fmla="*/ 104 h 295"/>
                <a:gd name="T20" fmla="*/ 155 w 165"/>
                <a:gd name="T21" fmla="*/ 78 h 295"/>
                <a:gd name="T22" fmla="*/ 146 w 165"/>
                <a:gd name="T23" fmla="*/ 54 h 295"/>
                <a:gd name="T24" fmla="*/ 135 w 165"/>
                <a:gd name="T25" fmla="*/ 34 h 295"/>
                <a:gd name="T26" fmla="*/ 122 w 165"/>
                <a:gd name="T27" fmla="*/ 18 h 295"/>
                <a:gd name="T28" fmla="*/ 107 w 165"/>
                <a:gd name="T29" fmla="*/ 7 h 295"/>
                <a:gd name="T30" fmla="*/ 91 w 165"/>
                <a:gd name="T31" fmla="*/ 1 h 295"/>
                <a:gd name="T32" fmla="*/ 74 w 165"/>
                <a:gd name="T33" fmla="*/ 1 h 295"/>
                <a:gd name="T34" fmla="*/ 59 w 165"/>
                <a:gd name="T35" fmla="*/ 7 h 295"/>
                <a:gd name="T36" fmla="*/ 43 w 165"/>
                <a:gd name="T37" fmla="*/ 18 h 295"/>
                <a:gd name="T38" fmla="*/ 31 w 165"/>
                <a:gd name="T39" fmla="*/ 34 h 295"/>
                <a:gd name="T40" fmla="*/ 19 w 165"/>
                <a:gd name="T41" fmla="*/ 54 h 295"/>
                <a:gd name="T42" fmla="*/ 10 w 165"/>
                <a:gd name="T43" fmla="*/ 78 h 295"/>
                <a:gd name="T44" fmla="*/ 4 w 165"/>
                <a:gd name="T45" fmla="*/ 104 h 295"/>
                <a:gd name="T46" fmla="*/ 0 w 165"/>
                <a:gd name="T47" fmla="*/ 133 h 295"/>
                <a:gd name="T48" fmla="*/ 0 w 165"/>
                <a:gd name="T49" fmla="*/ 163 h 295"/>
                <a:gd name="T50" fmla="*/ 4 w 165"/>
                <a:gd name="T51" fmla="*/ 192 h 295"/>
                <a:gd name="T52" fmla="*/ 10 w 165"/>
                <a:gd name="T53" fmla="*/ 218 h 295"/>
                <a:gd name="T54" fmla="*/ 19 w 165"/>
                <a:gd name="T55" fmla="*/ 241 h 295"/>
                <a:gd name="T56" fmla="*/ 31 w 165"/>
                <a:gd name="T57" fmla="*/ 262 h 295"/>
                <a:gd name="T58" fmla="*/ 43 w 165"/>
                <a:gd name="T59" fmla="*/ 277 h 295"/>
                <a:gd name="T60" fmla="*/ 59 w 165"/>
                <a:gd name="T61" fmla="*/ 289 h 295"/>
                <a:gd name="T62" fmla="*/ 74 w 165"/>
                <a:gd name="T6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95">
                  <a:moveTo>
                    <a:pt x="82" y="295"/>
                  </a:moveTo>
                  <a:lnTo>
                    <a:pt x="91" y="294"/>
                  </a:lnTo>
                  <a:lnTo>
                    <a:pt x="99" y="292"/>
                  </a:lnTo>
                  <a:lnTo>
                    <a:pt x="107" y="289"/>
                  </a:lnTo>
                  <a:lnTo>
                    <a:pt x="115" y="284"/>
                  </a:lnTo>
                  <a:lnTo>
                    <a:pt x="122" y="277"/>
                  </a:lnTo>
                  <a:lnTo>
                    <a:pt x="128" y="271"/>
                  </a:lnTo>
                  <a:lnTo>
                    <a:pt x="135" y="262"/>
                  </a:lnTo>
                  <a:lnTo>
                    <a:pt x="141" y="252"/>
                  </a:lnTo>
                  <a:lnTo>
                    <a:pt x="146" y="241"/>
                  </a:lnTo>
                  <a:lnTo>
                    <a:pt x="151" y="230"/>
                  </a:lnTo>
                  <a:lnTo>
                    <a:pt x="155" y="218"/>
                  </a:lnTo>
                  <a:lnTo>
                    <a:pt x="159" y="206"/>
                  </a:lnTo>
                  <a:lnTo>
                    <a:pt x="162" y="192"/>
                  </a:lnTo>
                  <a:lnTo>
                    <a:pt x="163" y="177"/>
                  </a:lnTo>
                  <a:lnTo>
                    <a:pt x="164" y="163"/>
                  </a:lnTo>
                  <a:lnTo>
                    <a:pt x="165" y="148"/>
                  </a:lnTo>
                  <a:lnTo>
                    <a:pt x="164" y="133"/>
                  </a:lnTo>
                  <a:lnTo>
                    <a:pt x="163" y="118"/>
                  </a:lnTo>
                  <a:lnTo>
                    <a:pt x="162" y="104"/>
                  </a:lnTo>
                  <a:lnTo>
                    <a:pt x="159" y="90"/>
                  </a:lnTo>
                  <a:lnTo>
                    <a:pt x="155" y="78"/>
                  </a:lnTo>
                  <a:lnTo>
                    <a:pt x="151" y="65"/>
                  </a:lnTo>
                  <a:lnTo>
                    <a:pt x="146" y="54"/>
                  </a:lnTo>
                  <a:lnTo>
                    <a:pt x="141" y="44"/>
                  </a:lnTo>
                  <a:lnTo>
                    <a:pt x="135" y="34"/>
                  </a:lnTo>
                  <a:lnTo>
                    <a:pt x="128" y="26"/>
                  </a:lnTo>
                  <a:lnTo>
                    <a:pt x="122" y="18"/>
                  </a:lnTo>
                  <a:lnTo>
                    <a:pt x="115" y="11"/>
                  </a:lnTo>
                  <a:lnTo>
                    <a:pt x="107" y="7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2" y="0"/>
                  </a:lnTo>
                  <a:lnTo>
                    <a:pt x="74" y="1"/>
                  </a:lnTo>
                  <a:lnTo>
                    <a:pt x="66" y="3"/>
                  </a:lnTo>
                  <a:lnTo>
                    <a:pt x="59" y="7"/>
                  </a:lnTo>
                  <a:lnTo>
                    <a:pt x="51" y="11"/>
                  </a:lnTo>
                  <a:lnTo>
                    <a:pt x="43" y="18"/>
                  </a:lnTo>
                  <a:lnTo>
                    <a:pt x="36" y="26"/>
                  </a:lnTo>
                  <a:lnTo>
                    <a:pt x="31" y="34"/>
                  </a:lnTo>
                  <a:lnTo>
                    <a:pt x="24" y="44"/>
                  </a:lnTo>
                  <a:lnTo>
                    <a:pt x="19" y="54"/>
                  </a:lnTo>
                  <a:lnTo>
                    <a:pt x="14" y="65"/>
                  </a:lnTo>
                  <a:lnTo>
                    <a:pt x="10" y="78"/>
                  </a:lnTo>
                  <a:lnTo>
                    <a:pt x="7" y="90"/>
                  </a:lnTo>
                  <a:lnTo>
                    <a:pt x="4" y="104"/>
                  </a:lnTo>
                  <a:lnTo>
                    <a:pt x="1" y="118"/>
                  </a:lnTo>
                  <a:lnTo>
                    <a:pt x="0" y="133"/>
                  </a:lnTo>
                  <a:lnTo>
                    <a:pt x="0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4" y="192"/>
                  </a:lnTo>
                  <a:lnTo>
                    <a:pt x="7" y="206"/>
                  </a:lnTo>
                  <a:lnTo>
                    <a:pt x="10" y="218"/>
                  </a:lnTo>
                  <a:lnTo>
                    <a:pt x="14" y="230"/>
                  </a:lnTo>
                  <a:lnTo>
                    <a:pt x="19" y="241"/>
                  </a:lnTo>
                  <a:lnTo>
                    <a:pt x="24" y="252"/>
                  </a:lnTo>
                  <a:lnTo>
                    <a:pt x="31" y="262"/>
                  </a:lnTo>
                  <a:lnTo>
                    <a:pt x="36" y="271"/>
                  </a:lnTo>
                  <a:lnTo>
                    <a:pt x="43" y="277"/>
                  </a:lnTo>
                  <a:lnTo>
                    <a:pt x="51" y="284"/>
                  </a:lnTo>
                  <a:lnTo>
                    <a:pt x="59" y="289"/>
                  </a:lnTo>
                  <a:lnTo>
                    <a:pt x="66" y="292"/>
                  </a:lnTo>
                  <a:lnTo>
                    <a:pt x="74" y="294"/>
                  </a:lnTo>
                  <a:lnTo>
                    <a:pt x="82" y="29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82" name="Freeform 390"/>
            <p:cNvSpPr>
              <a:spLocks/>
            </p:cNvSpPr>
            <p:nvPr/>
          </p:nvSpPr>
          <p:spPr bwMode="auto">
            <a:xfrm>
              <a:off x="2617" y="1438"/>
              <a:ext cx="42" cy="74"/>
            </a:xfrm>
            <a:custGeom>
              <a:avLst/>
              <a:gdLst>
                <a:gd name="T0" fmla="*/ 91 w 165"/>
                <a:gd name="T1" fmla="*/ 294 h 295"/>
                <a:gd name="T2" fmla="*/ 107 w 165"/>
                <a:gd name="T3" fmla="*/ 289 h 295"/>
                <a:gd name="T4" fmla="*/ 122 w 165"/>
                <a:gd name="T5" fmla="*/ 277 h 295"/>
                <a:gd name="T6" fmla="*/ 135 w 165"/>
                <a:gd name="T7" fmla="*/ 262 h 295"/>
                <a:gd name="T8" fmla="*/ 146 w 165"/>
                <a:gd name="T9" fmla="*/ 241 h 295"/>
                <a:gd name="T10" fmla="*/ 155 w 165"/>
                <a:gd name="T11" fmla="*/ 218 h 295"/>
                <a:gd name="T12" fmla="*/ 162 w 165"/>
                <a:gd name="T13" fmla="*/ 192 h 295"/>
                <a:gd name="T14" fmla="*/ 164 w 165"/>
                <a:gd name="T15" fmla="*/ 163 h 295"/>
                <a:gd name="T16" fmla="*/ 164 w 165"/>
                <a:gd name="T17" fmla="*/ 133 h 295"/>
                <a:gd name="T18" fmla="*/ 162 w 165"/>
                <a:gd name="T19" fmla="*/ 104 h 295"/>
                <a:gd name="T20" fmla="*/ 155 w 165"/>
                <a:gd name="T21" fmla="*/ 78 h 295"/>
                <a:gd name="T22" fmla="*/ 146 w 165"/>
                <a:gd name="T23" fmla="*/ 54 h 295"/>
                <a:gd name="T24" fmla="*/ 135 w 165"/>
                <a:gd name="T25" fmla="*/ 34 h 295"/>
                <a:gd name="T26" fmla="*/ 122 w 165"/>
                <a:gd name="T27" fmla="*/ 18 h 295"/>
                <a:gd name="T28" fmla="*/ 107 w 165"/>
                <a:gd name="T29" fmla="*/ 7 h 295"/>
                <a:gd name="T30" fmla="*/ 91 w 165"/>
                <a:gd name="T31" fmla="*/ 1 h 295"/>
                <a:gd name="T32" fmla="*/ 74 w 165"/>
                <a:gd name="T33" fmla="*/ 1 h 295"/>
                <a:gd name="T34" fmla="*/ 59 w 165"/>
                <a:gd name="T35" fmla="*/ 7 h 295"/>
                <a:gd name="T36" fmla="*/ 43 w 165"/>
                <a:gd name="T37" fmla="*/ 18 h 295"/>
                <a:gd name="T38" fmla="*/ 31 w 165"/>
                <a:gd name="T39" fmla="*/ 34 h 295"/>
                <a:gd name="T40" fmla="*/ 19 w 165"/>
                <a:gd name="T41" fmla="*/ 54 h 295"/>
                <a:gd name="T42" fmla="*/ 10 w 165"/>
                <a:gd name="T43" fmla="*/ 78 h 295"/>
                <a:gd name="T44" fmla="*/ 4 w 165"/>
                <a:gd name="T45" fmla="*/ 104 h 295"/>
                <a:gd name="T46" fmla="*/ 0 w 165"/>
                <a:gd name="T47" fmla="*/ 133 h 295"/>
                <a:gd name="T48" fmla="*/ 0 w 165"/>
                <a:gd name="T49" fmla="*/ 163 h 295"/>
                <a:gd name="T50" fmla="*/ 4 w 165"/>
                <a:gd name="T51" fmla="*/ 192 h 295"/>
                <a:gd name="T52" fmla="*/ 10 w 165"/>
                <a:gd name="T53" fmla="*/ 218 h 295"/>
                <a:gd name="T54" fmla="*/ 19 w 165"/>
                <a:gd name="T55" fmla="*/ 241 h 295"/>
                <a:gd name="T56" fmla="*/ 31 w 165"/>
                <a:gd name="T57" fmla="*/ 262 h 295"/>
                <a:gd name="T58" fmla="*/ 43 w 165"/>
                <a:gd name="T59" fmla="*/ 277 h 295"/>
                <a:gd name="T60" fmla="*/ 59 w 165"/>
                <a:gd name="T61" fmla="*/ 289 h 295"/>
                <a:gd name="T62" fmla="*/ 74 w 165"/>
                <a:gd name="T6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95">
                  <a:moveTo>
                    <a:pt x="82" y="295"/>
                  </a:moveTo>
                  <a:lnTo>
                    <a:pt x="91" y="294"/>
                  </a:lnTo>
                  <a:lnTo>
                    <a:pt x="99" y="292"/>
                  </a:lnTo>
                  <a:lnTo>
                    <a:pt x="107" y="289"/>
                  </a:lnTo>
                  <a:lnTo>
                    <a:pt x="115" y="284"/>
                  </a:lnTo>
                  <a:lnTo>
                    <a:pt x="122" y="277"/>
                  </a:lnTo>
                  <a:lnTo>
                    <a:pt x="128" y="271"/>
                  </a:lnTo>
                  <a:lnTo>
                    <a:pt x="135" y="262"/>
                  </a:lnTo>
                  <a:lnTo>
                    <a:pt x="141" y="252"/>
                  </a:lnTo>
                  <a:lnTo>
                    <a:pt x="146" y="241"/>
                  </a:lnTo>
                  <a:lnTo>
                    <a:pt x="151" y="230"/>
                  </a:lnTo>
                  <a:lnTo>
                    <a:pt x="155" y="218"/>
                  </a:lnTo>
                  <a:lnTo>
                    <a:pt x="159" y="206"/>
                  </a:lnTo>
                  <a:lnTo>
                    <a:pt x="162" y="192"/>
                  </a:lnTo>
                  <a:lnTo>
                    <a:pt x="163" y="177"/>
                  </a:lnTo>
                  <a:lnTo>
                    <a:pt x="164" y="163"/>
                  </a:lnTo>
                  <a:lnTo>
                    <a:pt x="165" y="148"/>
                  </a:lnTo>
                  <a:lnTo>
                    <a:pt x="164" y="133"/>
                  </a:lnTo>
                  <a:lnTo>
                    <a:pt x="163" y="118"/>
                  </a:lnTo>
                  <a:lnTo>
                    <a:pt x="162" y="104"/>
                  </a:lnTo>
                  <a:lnTo>
                    <a:pt x="159" y="90"/>
                  </a:lnTo>
                  <a:lnTo>
                    <a:pt x="155" y="78"/>
                  </a:lnTo>
                  <a:lnTo>
                    <a:pt x="151" y="65"/>
                  </a:lnTo>
                  <a:lnTo>
                    <a:pt x="146" y="54"/>
                  </a:lnTo>
                  <a:lnTo>
                    <a:pt x="141" y="44"/>
                  </a:lnTo>
                  <a:lnTo>
                    <a:pt x="135" y="34"/>
                  </a:lnTo>
                  <a:lnTo>
                    <a:pt x="128" y="26"/>
                  </a:lnTo>
                  <a:lnTo>
                    <a:pt x="122" y="18"/>
                  </a:lnTo>
                  <a:lnTo>
                    <a:pt x="115" y="11"/>
                  </a:lnTo>
                  <a:lnTo>
                    <a:pt x="107" y="7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2" y="0"/>
                  </a:lnTo>
                  <a:lnTo>
                    <a:pt x="74" y="1"/>
                  </a:lnTo>
                  <a:lnTo>
                    <a:pt x="66" y="3"/>
                  </a:lnTo>
                  <a:lnTo>
                    <a:pt x="59" y="7"/>
                  </a:lnTo>
                  <a:lnTo>
                    <a:pt x="51" y="11"/>
                  </a:lnTo>
                  <a:lnTo>
                    <a:pt x="43" y="18"/>
                  </a:lnTo>
                  <a:lnTo>
                    <a:pt x="36" y="26"/>
                  </a:lnTo>
                  <a:lnTo>
                    <a:pt x="31" y="34"/>
                  </a:lnTo>
                  <a:lnTo>
                    <a:pt x="24" y="44"/>
                  </a:lnTo>
                  <a:lnTo>
                    <a:pt x="19" y="54"/>
                  </a:lnTo>
                  <a:lnTo>
                    <a:pt x="14" y="65"/>
                  </a:lnTo>
                  <a:lnTo>
                    <a:pt x="10" y="78"/>
                  </a:lnTo>
                  <a:lnTo>
                    <a:pt x="7" y="90"/>
                  </a:lnTo>
                  <a:lnTo>
                    <a:pt x="4" y="104"/>
                  </a:lnTo>
                  <a:lnTo>
                    <a:pt x="1" y="118"/>
                  </a:lnTo>
                  <a:lnTo>
                    <a:pt x="0" y="133"/>
                  </a:lnTo>
                  <a:lnTo>
                    <a:pt x="0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4" y="192"/>
                  </a:lnTo>
                  <a:lnTo>
                    <a:pt x="7" y="206"/>
                  </a:lnTo>
                  <a:lnTo>
                    <a:pt x="10" y="218"/>
                  </a:lnTo>
                  <a:lnTo>
                    <a:pt x="14" y="230"/>
                  </a:lnTo>
                  <a:lnTo>
                    <a:pt x="19" y="241"/>
                  </a:lnTo>
                  <a:lnTo>
                    <a:pt x="24" y="252"/>
                  </a:lnTo>
                  <a:lnTo>
                    <a:pt x="31" y="262"/>
                  </a:lnTo>
                  <a:lnTo>
                    <a:pt x="36" y="271"/>
                  </a:lnTo>
                  <a:lnTo>
                    <a:pt x="43" y="277"/>
                  </a:lnTo>
                  <a:lnTo>
                    <a:pt x="51" y="284"/>
                  </a:lnTo>
                  <a:lnTo>
                    <a:pt x="59" y="289"/>
                  </a:lnTo>
                  <a:lnTo>
                    <a:pt x="66" y="292"/>
                  </a:lnTo>
                  <a:lnTo>
                    <a:pt x="74" y="294"/>
                  </a:lnTo>
                  <a:lnTo>
                    <a:pt x="82" y="295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83" name="Freeform 391"/>
            <p:cNvSpPr>
              <a:spLocks/>
            </p:cNvSpPr>
            <p:nvPr/>
          </p:nvSpPr>
          <p:spPr bwMode="auto">
            <a:xfrm>
              <a:off x="2798" y="1510"/>
              <a:ext cx="41" cy="73"/>
            </a:xfrm>
            <a:custGeom>
              <a:avLst/>
              <a:gdLst>
                <a:gd name="T0" fmla="*/ 91 w 165"/>
                <a:gd name="T1" fmla="*/ 296 h 296"/>
                <a:gd name="T2" fmla="*/ 107 w 165"/>
                <a:gd name="T3" fmla="*/ 289 h 296"/>
                <a:gd name="T4" fmla="*/ 121 w 165"/>
                <a:gd name="T5" fmla="*/ 278 h 296"/>
                <a:gd name="T6" fmla="*/ 135 w 165"/>
                <a:gd name="T7" fmla="*/ 262 h 296"/>
                <a:gd name="T8" fmla="*/ 146 w 165"/>
                <a:gd name="T9" fmla="*/ 242 h 296"/>
                <a:gd name="T10" fmla="*/ 155 w 165"/>
                <a:gd name="T11" fmla="*/ 218 h 296"/>
                <a:gd name="T12" fmla="*/ 162 w 165"/>
                <a:gd name="T13" fmla="*/ 192 h 296"/>
                <a:gd name="T14" fmla="*/ 165 w 165"/>
                <a:gd name="T15" fmla="*/ 163 h 296"/>
                <a:gd name="T16" fmla="*/ 165 w 165"/>
                <a:gd name="T17" fmla="*/ 133 h 296"/>
                <a:gd name="T18" fmla="*/ 162 w 165"/>
                <a:gd name="T19" fmla="*/ 105 h 296"/>
                <a:gd name="T20" fmla="*/ 155 w 165"/>
                <a:gd name="T21" fmla="*/ 78 h 296"/>
                <a:gd name="T22" fmla="*/ 146 w 165"/>
                <a:gd name="T23" fmla="*/ 54 h 296"/>
                <a:gd name="T24" fmla="*/ 135 w 165"/>
                <a:gd name="T25" fmla="*/ 34 h 296"/>
                <a:gd name="T26" fmla="*/ 121 w 165"/>
                <a:gd name="T27" fmla="*/ 18 h 296"/>
                <a:gd name="T28" fmla="*/ 107 w 165"/>
                <a:gd name="T29" fmla="*/ 7 h 296"/>
                <a:gd name="T30" fmla="*/ 91 w 165"/>
                <a:gd name="T31" fmla="*/ 1 h 296"/>
                <a:gd name="T32" fmla="*/ 74 w 165"/>
                <a:gd name="T33" fmla="*/ 1 h 296"/>
                <a:gd name="T34" fmla="*/ 59 w 165"/>
                <a:gd name="T35" fmla="*/ 7 h 296"/>
                <a:gd name="T36" fmla="*/ 43 w 165"/>
                <a:gd name="T37" fmla="*/ 18 h 296"/>
                <a:gd name="T38" fmla="*/ 30 w 165"/>
                <a:gd name="T39" fmla="*/ 34 h 296"/>
                <a:gd name="T40" fmla="*/ 19 w 165"/>
                <a:gd name="T41" fmla="*/ 54 h 296"/>
                <a:gd name="T42" fmla="*/ 10 w 165"/>
                <a:gd name="T43" fmla="*/ 78 h 296"/>
                <a:gd name="T44" fmla="*/ 3 w 165"/>
                <a:gd name="T45" fmla="*/ 105 h 296"/>
                <a:gd name="T46" fmla="*/ 0 w 165"/>
                <a:gd name="T47" fmla="*/ 133 h 296"/>
                <a:gd name="T48" fmla="*/ 0 w 165"/>
                <a:gd name="T49" fmla="*/ 163 h 296"/>
                <a:gd name="T50" fmla="*/ 3 w 165"/>
                <a:gd name="T51" fmla="*/ 192 h 296"/>
                <a:gd name="T52" fmla="*/ 10 w 165"/>
                <a:gd name="T53" fmla="*/ 218 h 296"/>
                <a:gd name="T54" fmla="*/ 19 w 165"/>
                <a:gd name="T55" fmla="*/ 242 h 296"/>
                <a:gd name="T56" fmla="*/ 30 w 165"/>
                <a:gd name="T57" fmla="*/ 262 h 296"/>
                <a:gd name="T58" fmla="*/ 43 w 165"/>
                <a:gd name="T59" fmla="*/ 278 h 296"/>
                <a:gd name="T60" fmla="*/ 59 w 165"/>
                <a:gd name="T61" fmla="*/ 289 h 296"/>
                <a:gd name="T62" fmla="*/ 74 w 165"/>
                <a:gd name="T63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96">
                  <a:moveTo>
                    <a:pt x="82" y="296"/>
                  </a:moveTo>
                  <a:lnTo>
                    <a:pt x="91" y="296"/>
                  </a:lnTo>
                  <a:lnTo>
                    <a:pt x="99" y="293"/>
                  </a:lnTo>
                  <a:lnTo>
                    <a:pt x="107" y="289"/>
                  </a:lnTo>
                  <a:lnTo>
                    <a:pt x="115" y="284"/>
                  </a:lnTo>
                  <a:lnTo>
                    <a:pt x="121" y="278"/>
                  </a:lnTo>
                  <a:lnTo>
                    <a:pt x="128" y="271"/>
                  </a:lnTo>
                  <a:lnTo>
                    <a:pt x="135" y="262"/>
                  </a:lnTo>
                  <a:lnTo>
                    <a:pt x="140" y="253"/>
                  </a:lnTo>
                  <a:lnTo>
                    <a:pt x="146" y="242"/>
                  </a:lnTo>
                  <a:lnTo>
                    <a:pt x="151" y="231"/>
                  </a:lnTo>
                  <a:lnTo>
                    <a:pt x="155" y="218"/>
                  </a:lnTo>
                  <a:lnTo>
                    <a:pt x="158" y="206"/>
                  </a:lnTo>
                  <a:lnTo>
                    <a:pt x="162" y="192"/>
                  </a:lnTo>
                  <a:lnTo>
                    <a:pt x="163" y="178"/>
                  </a:lnTo>
                  <a:lnTo>
                    <a:pt x="165" y="163"/>
                  </a:lnTo>
                  <a:lnTo>
                    <a:pt x="165" y="149"/>
                  </a:lnTo>
                  <a:lnTo>
                    <a:pt x="165" y="133"/>
                  </a:lnTo>
                  <a:lnTo>
                    <a:pt x="163" y="118"/>
                  </a:lnTo>
                  <a:lnTo>
                    <a:pt x="162" y="105"/>
                  </a:lnTo>
                  <a:lnTo>
                    <a:pt x="158" y="91"/>
                  </a:lnTo>
                  <a:lnTo>
                    <a:pt x="155" y="78"/>
                  </a:lnTo>
                  <a:lnTo>
                    <a:pt x="151" y="65"/>
                  </a:lnTo>
                  <a:lnTo>
                    <a:pt x="146" y="54"/>
                  </a:lnTo>
                  <a:lnTo>
                    <a:pt x="140" y="44"/>
                  </a:lnTo>
                  <a:lnTo>
                    <a:pt x="135" y="34"/>
                  </a:lnTo>
                  <a:lnTo>
                    <a:pt x="128" y="26"/>
                  </a:lnTo>
                  <a:lnTo>
                    <a:pt x="121" y="18"/>
                  </a:lnTo>
                  <a:lnTo>
                    <a:pt x="115" y="13"/>
                  </a:lnTo>
                  <a:lnTo>
                    <a:pt x="107" y="7"/>
                  </a:lnTo>
                  <a:lnTo>
                    <a:pt x="99" y="4"/>
                  </a:lnTo>
                  <a:lnTo>
                    <a:pt x="91" y="1"/>
                  </a:lnTo>
                  <a:lnTo>
                    <a:pt x="82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9" y="7"/>
                  </a:lnTo>
                  <a:lnTo>
                    <a:pt x="51" y="13"/>
                  </a:lnTo>
                  <a:lnTo>
                    <a:pt x="43" y="18"/>
                  </a:lnTo>
                  <a:lnTo>
                    <a:pt x="36" y="26"/>
                  </a:lnTo>
                  <a:lnTo>
                    <a:pt x="30" y="34"/>
                  </a:lnTo>
                  <a:lnTo>
                    <a:pt x="25" y="44"/>
                  </a:lnTo>
                  <a:lnTo>
                    <a:pt x="19" y="54"/>
                  </a:lnTo>
                  <a:lnTo>
                    <a:pt x="15" y="65"/>
                  </a:lnTo>
                  <a:lnTo>
                    <a:pt x="10" y="78"/>
                  </a:lnTo>
                  <a:lnTo>
                    <a:pt x="7" y="91"/>
                  </a:lnTo>
                  <a:lnTo>
                    <a:pt x="3" y="105"/>
                  </a:lnTo>
                  <a:lnTo>
                    <a:pt x="1" y="118"/>
                  </a:lnTo>
                  <a:lnTo>
                    <a:pt x="0" y="133"/>
                  </a:lnTo>
                  <a:lnTo>
                    <a:pt x="0" y="149"/>
                  </a:lnTo>
                  <a:lnTo>
                    <a:pt x="0" y="163"/>
                  </a:lnTo>
                  <a:lnTo>
                    <a:pt x="1" y="178"/>
                  </a:lnTo>
                  <a:lnTo>
                    <a:pt x="3" y="192"/>
                  </a:lnTo>
                  <a:lnTo>
                    <a:pt x="7" y="206"/>
                  </a:lnTo>
                  <a:lnTo>
                    <a:pt x="10" y="218"/>
                  </a:lnTo>
                  <a:lnTo>
                    <a:pt x="15" y="231"/>
                  </a:lnTo>
                  <a:lnTo>
                    <a:pt x="19" y="242"/>
                  </a:lnTo>
                  <a:lnTo>
                    <a:pt x="25" y="253"/>
                  </a:lnTo>
                  <a:lnTo>
                    <a:pt x="30" y="262"/>
                  </a:lnTo>
                  <a:lnTo>
                    <a:pt x="36" y="271"/>
                  </a:lnTo>
                  <a:lnTo>
                    <a:pt x="43" y="278"/>
                  </a:lnTo>
                  <a:lnTo>
                    <a:pt x="51" y="284"/>
                  </a:lnTo>
                  <a:lnTo>
                    <a:pt x="59" y="289"/>
                  </a:lnTo>
                  <a:lnTo>
                    <a:pt x="66" y="293"/>
                  </a:lnTo>
                  <a:lnTo>
                    <a:pt x="74" y="296"/>
                  </a:lnTo>
                  <a:lnTo>
                    <a:pt x="82" y="29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84" name="Freeform 392"/>
            <p:cNvSpPr>
              <a:spLocks/>
            </p:cNvSpPr>
            <p:nvPr/>
          </p:nvSpPr>
          <p:spPr bwMode="auto">
            <a:xfrm>
              <a:off x="2798" y="1510"/>
              <a:ext cx="41" cy="73"/>
            </a:xfrm>
            <a:custGeom>
              <a:avLst/>
              <a:gdLst>
                <a:gd name="T0" fmla="*/ 91 w 165"/>
                <a:gd name="T1" fmla="*/ 296 h 296"/>
                <a:gd name="T2" fmla="*/ 107 w 165"/>
                <a:gd name="T3" fmla="*/ 289 h 296"/>
                <a:gd name="T4" fmla="*/ 121 w 165"/>
                <a:gd name="T5" fmla="*/ 278 h 296"/>
                <a:gd name="T6" fmla="*/ 135 w 165"/>
                <a:gd name="T7" fmla="*/ 262 h 296"/>
                <a:gd name="T8" fmla="*/ 146 w 165"/>
                <a:gd name="T9" fmla="*/ 242 h 296"/>
                <a:gd name="T10" fmla="*/ 155 w 165"/>
                <a:gd name="T11" fmla="*/ 218 h 296"/>
                <a:gd name="T12" fmla="*/ 162 w 165"/>
                <a:gd name="T13" fmla="*/ 192 h 296"/>
                <a:gd name="T14" fmla="*/ 165 w 165"/>
                <a:gd name="T15" fmla="*/ 163 h 296"/>
                <a:gd name="T16" fmla="*/ 165 w 165"/>
                <a:gd name="T17" fmla="*/ 133 h 296"/>
                <a:gd name="T18" fmla="*/ 162 w 165"/>
                <a:gd name="T19" fmla="*/ 105 h 296"/>
                <a:gd name="T20" fmla="*/ 155 w 165"/>
                <a:gd name="T21" fmla="*/ 78 h 296"/>
                <a:gd name="T22" fmla="*/ 146 w 165"/>
                <a:gd name="T23" fmla="*/ 54 h 296"/>
                <a:gd name="T24" fmla="*/ 135 w 165"/>
                <a:gd name="T25" fmla="*/ 34 h 296"/>
                <a:gd name="T26" fmla="*/ 121 w 165"/>
                <a:gd name="T27" fmla="*/ 18 h 296"/>
                <a:gd name="T28" fmla="*/ 107 w 165"/>
                <a:gd name="T29" fmla="*/ 7 h 296"/>
                <a:gd name="T30" fmla="*/ 91 w 165"/>
                <a:gd name="T31" fmla="*/ 1 h 296"/>
                <a:gd name="T32" fmla="*/ 74 w 165"/>
                <a:gd name="T33" fmla="*/ 1 h 296"/>
                <a:gd name="T34" fmla="*/ 59 w 165"/>
                <a:gd name="T35" fmla="*/ 7 h 296"/>
                <a:gd name="T36" fmla="*/ 43 w 165"/>
                <a:gd name="T37" fmla="*/ 18 h 296"/>
                <a:gd name="T38" fmla="*/ 30 w 165"/>
                <a:gd name="T39" fmla="*/ 34 h 296"/>
                <a:gd name="T40" fmla="*/ 19 w 165"/>
                <a:gd name="T41" fmla="*/ 54 h 296"/>
                <a:gd name="T42" fmla="*/ 10 w 165"/>
                <a:gd name="T43" fmla="*/ 78 h 296"/>
                <a:gd name="T44" fmla="*/ 3 w 165"/>
                <a:gd name="T45" fmla="*/ 105 h 296"/>
                <a:gd name="T46" fmla="*/ 0 w 165"/>
                <a:gd name="T47" fmla="*/ 133 h 296"/>
                <a:gd name="T48" fmla="*/ 0 w 165"/>
                <a:gd name="T49" fmla="*/ 163 h 296"/>
                <a:gd name="T50" fmla="*/ 3 w 165"/>
                <a:gd name="T51" fmla="*/ 192 h 296"/>
                <a:gd name="T52" fmla="*/ 10 w 165"/>
                <a:gd name="T53" fmla="*/ 218 h 296"/>
                <a:gd name="T54" fmla="*/ 19 w 165"/>
                <a:gd name="T55" fmla="*/ 242 h 296"/>
                <a:gd name="T56" fmla="*/ 30 w 165"/>
                <a:gd name="T57" fmla="*/ 262 h 296"/>
                <a:gd name="T58" fmla="*/ 43 w 165"/>
                <a:gd name="T59" fmla="*/ 278 h 296"/>
                <a:gd name="T60" fmla="*/ 59 w 165"/>
                <a:gd name="T61" fmla="*/ 289 h 296"/>
                <a:gd name="T62" fmla="*/ 74 w 165"/>
                <a:gd name="T63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96">
                  <a:moveTo>
                    <a:pt x="82" y="296"/>
                  </a:moveTo>
                  <a:lnTo>
                    <a:pt x="91" y="296"/>
                  </a:lnTo>
                  <a:lnTo>
                    <a:pt x="99" y="293"/>
                  </a:lnTo>
                  <a:lnTo>
                    <a:pt x="107" y="289"/>
                  </a:lnTo>
                  <a:lnTo>
                    <a:pt x="115" y="284"/>
                  </a:lnTo>
                  <a:lnTo>
                    <a:pt x="121" y="278"/>
                  </a:lnTo>
                  <a:lnTo>
                    <a:pt x="128" y="271"/>
                  </a:lnTo>
                  <a:lnTo>
                    <a:pt x="135" y="262"/>
                  </a:lnTo>
                  <a:lnTo>
                    <a:pt x="140" y="253"/>
                  </a:lnTo>
                  <a:lnTo>
                    <a:pt x="146" y="242"/>
                  </a:lnTo>
                  <a:lnTo>
                    <a:pt x="151" y="231"/>
                  </a:lnTo>
                  <a:lnTo>
                    <a:pt x="155" y="218"/>
                  </a:lnTo>
                  <a:lnTo>
                    <a:pt x="158" y="206"/>
                  </a:lnTo>
                  <a:lnTo>
                    <a:pt x="162" y="192"/>
                  </a:lnTo>
                  <a:lnTo>
                    <a:pt x="163" y="178"/>
                  </a:lnTo>
                  <a:lnTo>
                    <a:pt x="165" y="163"/>
                  </a:lnTo>
                  <a:lnTo>
                    <a:pt x="165" y="149"/>
                  </a:lnTo>
                  <a:lnTo>
                    <a:pt x="165" y="133"/>
                  </a:lnTo>
                  <a:lnTo>
                    <a:pt x="163" y="118"/>
                  </a:lnTo>
                  <a:lnTo>
                    <a:pt x="162" y="105"/>
                  </a:lnTo>
                  <a:lnTo>
                    <a:pt x="158" y="91"/>
                  </a:lnTo>
                  <a:lnTo>
                    <a:pt x="155" y="78"/>
                  </a:lnTo>
                  <a:lnTo>
                    <a:pt x="151" y="65"/>
                  </a:lnTo>
                  <a:lnTo>
                    <a:pt x="146" y="54"/>
                  </a:lnTo>
                  <a:lnTo>
                    <a:pt x="140" y="44"/>
                  </a:lnTo>
                  <a:lnTo>
                    <a:pt x="135" y="34"/>
                  </a:lnTo>
                  <a:lnTo>
                    <a:pt x="128" y="26"/>
                  </a:lnTo>
                  <a:lnTo>
                    <a:pt x="121" y="18"/>
                  </a:lnTo>
                  <a:lnTo>
                    <a:pt x="115" y="13"/>
                  </a:lnTo>
                  <a:lnTo>
                    <a:pt x="107" y="7"/>
                  </a:lnTo>
                  <a:lnTo>
                    <a:pt x="99" y="4"/>
                  </a:lnTo>
                  <a:lnTo>
                    <a:pt x="91" y="1"/>
                  </a:lnTo>
                  <a:lnTo>
                    <a:pt x="82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9" y="7"/>
                  </a:lnTo>
                  <a:lnTo>
                    <a:pt x="51" y="13"/>
                  </a:lnTo>
                  <a:lnTo>
                    <a:pt x="43" y="18"/>
                  </a:lnTo>
                  <a:lnTo>
                    <a:pt x="36" y="26"/>
                  </a:lnTo>
                  <a:lnTo>
                    <a:pt x="30" y="34"/>
                  </a:lnTo>
                  <a:lnTo>
                    <a:pt x="25" y="44"/>
                  </a:lnTo>
                  <a:lnTo>
                    <a:pt x="19" y="54"/>
                  </a:lnTo>
                  <a:lnTo>
                    <a:pt x="15" y="65"/>
                  </a:lnTo>
                  <a:lnTo>
                    <a:pt x="10" y="78"/>
                  </a:lnTo>
                  <a:lnTo>
                    <a:pt x="7" y="91"/>
                  </a:lnTo>
                  <a:lnTo>
                    <a:pt x="3" y="105"/>
                  </a:lnTo>
                  <a:lnTo>
                    <a:pt x="1" y="118"/>
                  </a:lnTo>
                  <a:lnTo>
                    <a:pt x="0" y="133"/>
                  </a:lnTo>
                  <a:lnTo>
                    <a:pt x="0" y="149"/>
                  </a:lnTo>
                  <a:lnTo>
                    <a:pt x="0" y="163"/>
                  </a:lnTo>
                  <a:lnTo>
                    <a:pt x="1" y="178"/>
                  </a:lnTo>
                  <a:lnTo>
                    <a:pt x="3" y="192"/>
                  </a:lnTo>
                  <a:lnTo>
                    <a:pt x="7" y="206"/>
                  </a:lnTo>
                  <a:lnTo>
                    <a:pt x="10" y="218"/>
                  </a:lnTo>
                  <a:lnTo>
                    <a:pt x="15" y="231"/>
                  </a:lnTo>
                  <a:lnTo>
                    <a:pt x="19" y="242"/>
                  </a:lnTo>
                  <a:lnTo>
                    <a:pt x="25" y="253"/>
                  </a:lnTo>
                  <a:lnTo>
                    <a:pt x="30" y="262"/>
                  </a:lnTo>
                  <a:lnTo>
                    <a:pt x="36" y="271"/>
                  </a:lnTo>
                  <a:lnTo>
                    <a:pt x="43" y="278"/>
                  </a:lnTo>
                  <a:lnTo>
                    <a:pt x="51" y="284"/>
                  </a:lnTo>
                  <a:lnTo>
                    <a:pt x="59" y="289"/>
                  </a:lnTo>
                  <a:lnTo>
                    <a:pt x="66" y="293"/>
                  </a:lnTo>
                  <a:lnTo>
                    <a:pt x="74" y="296"/>
                  </a:lnTo>
                  <a:lnTo>
                    <a:pt x="82" y="296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85" name="Freeform 393"/>
            <p:cNvSpPr>
              <a:spLocks/>
            </p:cNvSpPr>
            <p:nvPr/>
          </p:nvSpPr>
          <p:spPr bwMode="auto">
            <a:xfrm>
              <a:off x="3134" y="1505"/>
              <a:ext cx="41" cy="74"/>
            </a:xfrm>
            <a:custGeom>
              <a:avLst/>
              <a:gdLst>
                <a:gd name="T0" fmla="*/ 91 w 165"/>
                <a:gd name="T1" fmla="*/ 294 h 296"/>
                <a:gd name="T2" fmla="*/ 107 w 165"/>
                <a:gd name="T3" fmla="*/ 289 h 296"/>
                <a:gd name="T4" fmla="*/ 121 w 165"/>
                <a:gd name="T5" fmla="*/ 278 h 296"/>
                <a:gd name="T6" fmla="*/ 135 w 165"/>
                <a:gd name="T7" fmla="*/ 262 h 296"/>
                <a:gd name="T8" fmla="*/ 146 w 165"/>
                <a:gd name="T9" fmla="*/ 242 h 296"/>
                <a:gd name="T10" fmla="*/ 155 w 165"/>
                <a:gd name="T11" fmla="*/ 218 h 296"/>
                <a:gd name="T12" fmla="*/ 162 w 165"/>
                <a:gd name="T13" fmla="*/ 191 h 296"/>
                <a:gd name="T14" fmla="*/ 165 w 165"/>
                <a:gd name="T15" fmla="*/ 163 h 296"/>
                <a:gd name="T16" fmla="*/ 165 w 165"/>
                <a:gd name="T17" fmla="*/ 133 h 296"/>
                <a:gd name="T18" fmla="*/ 162 w 165"/>
                <a:gd name="T19" fmla="*/ 104 h 296"/>
                <a:gd name="T20" fmla="*/ 155 w 165"/>
                <a:gd name="T21" fmla="*/ 78 h 296"/>
                <a:gd name="T22" fmla="*/ 146 w 165"/>
                <a:gd name="T23" fmla="*/ 54 h 296"/>
                <a:gd name="T24" fmla="*/ 135 w 165"/>
                <a:gd name="T25" fmla="*/ 34 h 296"/>
                <a:gd name="T26" fmla="*/ 121 w 165"/>
                <a:gd name="T27" fmla="*/ 18 h 296"/>
                <a:gd name="T28" fmla="*/ 107 w 165"/>
                <a:gd name="T29" fmla="*/ 7 h 296"/>
                <a:gd name="T30" fmla="*/ 91 w 165"/>
                <a:gd name="T31" fmla="*/ 1 h 296"/>
                <a:gd name="T32" fmla="*/ 74 w 165"/>
                <a:gd name="T33" fmla="*/ 1 h 296"/>
                <a:gd name="T34" fmla="*/ 59 w 165"/>
                <a:gd name="T35" fmla="*/ 7 h 296"/>
                <a:gd name="T36" fmla="*/ 43 w 165"/>
                <a:gd name="T37" fmla="*/ 18 h 296"/>
                <a:gd name="T38" fmla="*/ 31 w 165"/>
                <a:gd name="T39" fmla="*/ 34 h 296"/>
                <a:gd name="T40" fmla="*/ 19 w 165"/>
                <a:gd name="T41" fmla="*/ 54 h 296"/>
                <a:gd name="T42" fmla="*/ 10 w 165"/>
                <a:gd name="T43" fmla="*/ 78 h 296"/>
                <a:gd name="T44" fmla="*/ 4 w 165"/>
                <a:gd name="T45" fmla="*/ 104 h 296"/>
                <a:gd name="T46" fmla="*/ 0 w 165"/>
                <a:gd name="T47" fmla="*/ 133 h 296"/>
                <a:gd name="T48" fmla="*/ 0 w 165"/>
                <a:gd name="T49" fmla="*/ 163 h 296"/>
                <a:gd name="T50" fmla="*/ 4 w 165"/>
                <a:gd name="T51" fmla="*/ 191 h 296"/>
                <a:gd name="T52" fmla="*/ 10 w 165"/>
                <a:gd name="T53" fmla="*/ 218 h 296"/>
                <a:gd name="T54" fmla="*/ 19 w 165"/>
                <a:gd name="T55" fmla="*/ 242 h 296"/>
                <a:gd name="T56" fmla="*/ 31 w 165"/>
                <a:gd name="T57" fmla="*/ 262 h 296"/>
                <a:gd name="T58" fmla="*/ 43 w 165"/>
                <a:gd name="T59" fmla="*/ 278 h 296"/>
                <a:gd name="T60" fmla="*/ 59 w 165"/>
                <a:gd name="T61" fmla="*/ 289 h 296"/>
                <a:gd name="T62" fmla="*/ 74 w 165"/>
                <a:gd name="T63" fmla="*/ 29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96">
                  <a:moveTo>
                    <a:pt x="82" y="296"/>
                  </a:moveTo>
                  <a:lnTo>
                    <a:pt x="91" y="294"/>
                  </a:lnTo>
                  <a:lnTo>
                    <a:pt x="99" y="292"/>
                  </a:lnTo>
                  <a:lnTo>
                    <a:pt x="107" y="289"/>
                  </a:lnTo>
                  <a:lnTo>
                    <a:pt x="115" y="284"/>
                  </a:lnTo>
                  <a:lnTo>
                    <a:pt x="121" y="278"/>
                  </a:lnTo>
                  <a:lnTo>
                    <a:pt x="128" y="270"/>
                  </a:lnTo>
                  <a:lnTo>
                    <a:pt x="135" y="262"/>
                  </a:lnTo>
                  <a:lnTo>
                    <a:pt x="141" y="252"/>
                  </a:lnTo>
                  <a:lnTo>
                    <a:pt x="146" y="242"/>
                  </a:lnTo>
                  <a:lnTo>
                    <a:pt x="151" y="230"/>
                  </a:lnTo>
                  <a:lnTo>
                    <a:pt x="155" y="218"/>
                  </a:lnTo>
                  <a:lnTo>
                    <a:pt x="159" y="206"/>
                  </a:lnTo>
                  <a:lnTo>
                    <a:pt x="162" y="191"/>
                  </a:lnTo>
                  <a:lnTo>
                    <a:pt x="163" y="178"/>
                  </a:lnTo>
                  <a:lnTo>
                    <a:pt x="165" y="163"/>
                  </a:lnTo>
                  <a:lnTo>
                    <a:pt x="165" y="147"/>
                  </a:lnTo>
                  <a:lnTo>
                    <a:pt x="165" y="133"/>
                  </a:lnTo>
                  <a:lnTo>
                    <a:pt x="163" y="118"/>
                  </a:lnTo>
                  <a:lnTo>
                    <a:pt x="162" y="104"/>
                  </a:lnTo>
                  <a:lnTo>
                    <a:pt x="159" y="90"/>
                  </a:lnTo>
                  <a:lnTo>
                    <a:pt x="155" y="78"/>
                  </a:lnTo>
                  <a:lnTo>
                    <a:pt x="151" y="65"/>
                  </a:lnTo>
                  <a:lnTo>
                    <a:pt x="146" y="54"/>
                  </a:lnTo>
                  <a:lnTo>
                    <a:pt x="141" y="44"/>
                  </a:lnTo>
                  <a:lnTo>
                    <a:pt x="135" y="34"/>
                  </a:lnTo>
                  <a:lnTo>
                    <a:pt x="128" y="25"/>
                  </a:lnTo>
                  <a:lnTo>
                    <a:pt x="121" y="18"/>
                  </a:lnTo>
                  <a:lnTo>
                    <a:pt x="115" y="11"/>
                  </a:lnTo>
                  <a:lnTo>
                    <a:pt x="107" y="7"/>
                  </a:lnTo>
                  <a:lnTo>
                    <a:pt x="99" y="4"/>
                  </a:lnTo>
                  <a:lnTo>
                    <a:pt x="91" y="1"/>
                  </a:lnTo>
                  <a:lnTo>
                    <a:pt x="82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9" y="7"/>
                  </a:lnTo>
                  <a:lnTo>
                    <a:pt x="51" y="11"/>
                  </a:lnTo>
                  <a:lnTo>
                    <a:pt x="43" y="18"/>
                  </a:lnTo>
                  <a:lnTo>
                    <a:pt x="36" y="25"/>
                  </a:lnTo>
                  <a:lnTo>
                    <a:pt x="31" y="34"/>
                  </a:lnTo>
                  <a:lnTo>
                    <a:pt x="25" y="44"/>
                  </a:lnTo>
                  <a:lnTo>
                    <a:pt x="19" y="54"/>
                  </a:lnTo>
                  <a:lnTo>
                    <a:pt x="15" y="65"/>
                  </a:lnTo>
                  <a:lnTo>
                    <a:pt x="10" y="78"/>
                  </a:lnTo>
                  <a:lnTo>
                    <a:pt x="7" y="90"/>
                  </a:lnTo>
                  <a:lnTo>
                    <a:pt x="4" y="104"/>
                  </a:lnTo>
                  <a:lnTo>
                    <a:pt x="1" y="118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0" y="163"/>
                  </a:lnTo>
                  <a:lnTo>
                    <a:pt x="1" y="178"/>
                  </a:lnTo>
                  <a:lnTo>
                    <a:pt x="4" y="191"/>
                  </a:lnTo>
                  <a:lnTo>
                    <a:pt x="7" y="206"/>
                  </a:lnTo>
                  <a:lnTo>
                    <a:pt x="10" y="218"/>
                  </a:lnTo>
                  <a:lnTo>
                    <a:pt x="15" y="230"/>
                  </a:lnTo>
                  <a:lnTo>
                    <a:pt x="19" y="242"/>
                  </a:lnTo>
                  <a:lnTo>
                    <a:pt x="25" y="252"/>
                  </a:lnTo>
                  <a:lnTo>
                    <a:pt x="31" y="262"/>
                  </a:lnTo>
                  <a:lnTo>
                    <a:pt x="36" y="270"/>
                  </a:lnTo>
                  <a:lnTo>
                    <a:pt x="43" y="278"/>
                  </a:lnTo>
                  <a:lnTo>
                    <a:pt x="51" y="284"/>
                  </a:lnTo>
                  <a:lnTo>
                    <a:pt x="59" y="289"/>
                  </a:lnTo>
                  <a:lnTo>
                    <a:pt x="66" y="292"/>
                  </a:lnTo>
                  <a:lnTo>
                    <a:pt x="74" y="294"/>
                  </a:lnTo>
                  <a:lnTo>
                    <a:pt x="82" y="29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86" name="Freeform 394"/>
            <p:cNvSpPr>
              <a:spLocks/>
            </p:cNvSpPr>
            <p:nvPr/>
          </p:nvSpPr>
          <p:spPr bwMode="auto">
            <a:xfrm>
              <a:off x="3134" y="1505"/>
              <a:ext cx="41" cy="74"/>
            </a:xfrm>
            <a:custGeom>
              <a:avLst/>
              <a:gdLst>
                <a:gd name="T0" fmla="*/ 91 w 165"/>
                <a:gd name="T1" fmla="*/ 294 h 296"/>
                <a:gd name="T2" fmla="*/ 107 w 165"/>
                <a:gd name="T3" fmla="*/ 289 h 296"/>
                <a:gd name="T4" fmla="*/ 121 w 165"/>
                <a:gd name="T5" fmla="*/ 278 h 296"/>
                <a:gd name="T6" fmla="*/ 135 w 165"/>
                <a:gd name="T7" fmla="*/ 262 h 296"/>
                <a:gd name="T8" fmla="*/ 146 w 165"/>
                <a:gd name="T9" fmla="*/ 242 h 296"/>
                <a:gd name="T10" fmla="*/ 155 w 165"/>
                <a:gd name="T11" fmla="*/ 218 h 296"/>
                <a:gd name="T12" fmla="*/ 162 w 165"/>
                <a:gd name="T13" fmla="*/ 191 h 296"/>
                <a:gd name="T14" fmla="*/ 165 w 165"/>
                <a:gd name="T15" fmla="*/ 163 h 296"/>
                <a:gd name="T16" fmla="*/ 165 w 165"/>
                <a:gd name="T17" fmla="*/ 133 h 296"/>
                <a:gd name="T18" fmla="*/ 162 w 165"/>
                <a:gd name="T19" fmla="*/ 104 h 296"/>
                <a:gd name="T20" fmla="*/ 155 w 165"/>
                <a:gd name="T21" fmla="*/ 78 h 296"/>
                <a:gd name="T22" fmla="*/ 146 w 165"/>
                <a:gd name="T23" fmla="*/ 54 h 296"/>
                <a:gd name="T24" fmla="*/ 135 w 165"/>
                <a:gd name="T25" fmla="*/ 34 h 296"/>
                <a:gd name="T26" fmla="*/ 121 w 165"/>
                <a:gd name="T27" fmla="*/ 18 h 296"/>
                <a:gd name="T28" fmla="*/ 107 w 165"/>
                <a:gd name="T29" fmla="*/ 7 h 296"/>
                <a:gd name="T30" fmla="*/ 91 w 165"/>
                <a:gd name="T31" fmla="*/ 1 h 296"/>
                <a:gd name="T32" fmla="*/ 74 w 165"/>
                <a:gd name="T33" fmla="*/ 1 h 296"/>
                <a:gd name="T34" fmla="*/ 59 w 165"/>
                <a:gd name="T35" fmla="*/ 7 h 296"/>
                <a:gd name="T36" fmla="*/ 43 w 165"/>
                <a:gd name="T37" fmla="*/ 18 h 296"/>
                <a:gd name="T38" fmla="*/ 31 w 165"/>
                <a:gd name="T39" fmla="*/ 34 h 296"/>
                <a:gd name="T40" fmla="*/ 19 w 165"/>
                <a:gd name="T41" fmla="*/ 54 h 296"/>
                <a:gd name="T42" fmla="*/ 10 w 165"/>
                <a:gd name="T43" fmla="*/ 78 h 296"/>
                <a:gd name="T44" fmla="*/ 4 w 165"/>
                <a:gd name="T45" fmla="*/ 104 h 296"/>
                <a:gd name="T46" fmla="*/ 0 w 165"/>
                <a:gd name="T47" fmla="*/ 133 h 296"/>
                <a:gd name="T48" fmla="*/ 0 w 165"/>
                <a:gd name="T49" fmla="*/ 163 h 296"/>
                <a:gd name="T50" fmla="*/ 4 w 165"/>
                <a:gd name="T51" fmla="*/ 191 h 296"/>
                <a:gd name="T52" fmla="*/ 10 w 165"/>
                <a:gd name="T53" fmla="*/ 218 h 296"/>
                <a:gd name="T54" fmla="*/ 19 w 165"/>
                <a:gd name="T55" fmla="*/ 242 h 296"/>
                <a:gd name="T56" fmla="*/ 31 w 165"/>
                <a:gd name="T57" fmla="*/ 262 h 296"/>
                <a:gd name="T58" fmla="*/ 43 w 165"/>
                <a:gd name="T59" fmla="*/ 278 h 296"/>
                <a:gd name="T60" fmla="*/ 59 w 165"/>
                <a:gd name="T61" fmla="*/ 289 h 296"/>
                <a:gd name="T62" fmla="*/ 74 w 165"/>
                <a:gd name="T63" fmla="*/ 29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96">
                  <a:moveTo>
                    <a:pt x="82" y="296"/>
                  </a:moveTo>
                  <a:lnTo>
                    <a:pt x="91" y="294"/>
                  </a:lnTo>
                  <a:lnTo>
                    <a:pt x="99" y="292"/>
                  </a:lnTo>
                  <a:lnTo>
                    <a:pt x="107" y="289"/>
                  </a:lnTo>
                  <a:lnTo>
                    <a:pt x="115" y="284"/>
                  </a:lnTo>
                  <a:lnTo>
                    <a:pt x="121" y="278"/>
                  </a:lnTo>
                  <a:lnTo>
                    <a:pt x="128" y="270"/>
                  </a:lnTo>
                  <a:lnTo>
                    <a:pt x="135" y="262"/>
                  </a:lnTo>
                  <a:lnTo>
                    <a:pt x="141" y="252"/>
                  </a:lnTo>
                  <a:lnTo>
                    <a:pt x="146" y="242"/>
                  </a:lnTo>
                  <a:lnTo>
                    <a:pt x="151" y="230"/>
                  </a:lnTo>
                  <a:lnTo>
                    <a:pt x="155" y="218"/>
                  </a:lnTo>
                  <a:lnTo>
                    <a:pt x="159" y="206"/>
                  </a:lnTo>
                  <a:lnTo>
                    <a:pt x="162" y="191"/>
                  </a:lnTo>
                  <a:lnTo>
                    <a:pt x="163" y="178"/>
                  </a:lnTo>
                  <a:lnTo>
                    <a:pt x="165" y="163"/>
                  </a:lnTo>
                  <a:lnTo>
                    <a:pt x="165" y="147"/>
                  </a:lnTo>
                  <a:lnTo>
                    <a:pt x="165" y="133"/>
                  </a:lnTo>
                  <a:lnTo>
                    <a:pt x="163" y="118"/>
                  </a:lnTo>
                  <a:lnTo>
                    <a:pt x="162" y="104"/>
                  </a:lnTo>
                  <a:lnTo>
                    <a:pt x="159" y="90"/>
                  </a:lnTo>
                  <a:lnTo>
                    <a:pt x="155" y="78"/>
                  </a:lnTo>
                  <a:lnTo>
                    <a:pt x="151" y="65"/>
                  </a:lnTo>
                  <a:lnTo>
                    <a:pt x="146" y="54"/>
                  </a:lnTo>
                  <a:lnTo>
                    <a:pt x="141" y="44"/>
                  </a:lnTo>
                  <a:lnTo>
                    <a:pt x="135" y="34"/>
                  </a:lnTo>
                  <a:lnTo>
                    <a:pt x="128" y="25"/>
                  </a:lnTo>
                  <a:lnTo>
                    <a:pt x="121" y="18"/>
                  </a:lnTo>
                  <a:lnTo>
                    <a:pt x="115" y="11"/>
                  </a:lnTo>
                  <a:lnTo>
                    <a:pt x="107" y="7"/>
                  </a:lnTo>
                  <a:lnTo>
                    <a:pt x="99" y="4"/>
                  </a:lnTo>
                  <a:lnTo>
                    <a:pt x="91" y="1"/>
                  </a:lnTo>
                  <a:lnTo>
                    <a:pt x="82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9" y="7"/>
                  </a:lnTo>
                  <a:lnTo>
                    <a:pt x="51" y="11"/>
                  </a:lnTo>
                  <a:lnTo>
                    <a:pt x="43" y="18"/>
                  </a:lnTo>
                  <a:lnTo>
                    <a:pt x="36" y="25"/>
                  </a:lnTo>
                  <a:lnTo>
                    <a:pt x="31" y="34"/>
                  </a:lnTo>
                  <a:lnTo>
                    <a:pt x="25" y="44"/>
                  </a:lnTo>
                  <a:lnTo>
                    <a:pt x="19" y="54"/>
                  </a:lnTo>
                  <a:lnTo>
                    <a:pt x="15" y="65"/>
                  </a:lnTo>
                  <a:lnTo>
                    <a:pt x="10" y="78"/>
                  </a:lnTo>
                  <a:lnTo>
                    <a:pt x="7" y="90"/>
                  </a:lnTo>
                  <a:lnTo>
                    <a:pt x="4" y="104"/>
                  </a:lnTo>
                  <a:lnTo>
                    <a:pt x="1" y="118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0" y="163"/>
                  </a:lnTo>
                  <a:lnTo>
                    <a:pt x="1" y="178"/>
                  </a:lnTo>
                  <a:lnTo>
                    <a:pt x="4" y="191"/>
                  </a:lnTo>
                  <a:lnTo>
                    <a:pt x="7" y="206"/>
                  </a:lnTo>
                  <a:lnTo>
                    <a:pt x="10" y="218"/>
                  </a:lnTo>
                  <a:lnTo>
                    <a:pt x="15" y="230"/>
                  </a:lnTo>
                  <a:lnTo>
                    <a:pt x="19" y="242"/>
                  </a:lnTo>
                  <a:lnTo>
                    <a:pt x="25" y="252"/>
                  </a:lnTo>
                  <a:lnTo>
                    <a:pt x="31" y="262"/>
                  </a:lnTo>
                  <a:lnTo>
                    <a:pt x="36" y="270"/>
                  </a:lnTo>
                  <a:lnTo>
                    <a:pt x="43" y="278"/>
                  </a:lnTo>
                  <a:lnTo>
                    <a:pt x="51" y="284"/>
                  </a:lnTo>
                  <a:lnTo>
                    <a:pt x="59" y="289"/>
                  </a:lnTo>
                  <a:lnTo>
                    <a:pt x="66" y="292"/>
                  </a:lnTo>
                  <a:lnTo>
                    <a:pt x="74" y="294"/>
                  </a:lnTo>
                  <a:lnTo>
                    <a:pt x="82" y="296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87" name="Freeform 395"/>
            <p:cNvSpPr>
              <a:spLocks/>
            </p:cNvSpPr>
            <p:nvPr/>
          </p:nvSpPr>
          <p:spPr bwMode="auto">
            <a:xfrm>
              <a:off x="3740" y="1490"/>
              <a:ext cx="41" cy="74"/>
            </a:xfrm>
            <a:custGeom>
              <a:avLst/>
              <a:gdLst>
                <a:gd name="T0" fmla="*/ 91 w 165"/>
                <a:gd name="T1" fmla="*/ 294 h 295"/>
                <a:gd name="T2" fmla="*/ 106 w 165"/>
                <a:gd name="T3" fmla="*/ 288 h 295"/>
                <a:gd name="T4" fmla="*/ 122 w 165"/>
                <a:gd name="T5" fmla="*/ 277 h 295"/>
                <a:gd name="T6" fmla="*/ 134 w 165"/>
                <a:gd name="T7" fmla="*/ 261 h 295"/>
                <a:gd name="T8" fmla="*/ 146 w 165"/>
                <a:gd name="T9" fmla="*/ 241 h 295"/>
                <a:gd name="T10" fmla="*/ 155 w 165"/>
                <a:gd name="T11" fmla="*/ 218 h 295"/>
                <a:gd name="T12" fmla="*/ 161 w 165"/>
                <a:gd name="T13" fmla="*/ 191 h 295"/>
                <a:gd name="T14" fmla="*/ 165 w 165"/>
                <a:gd name="T15" fmla="*/ 163 h 295"/>
                <a:gd name="T16" fmla="*/ 165 w 165"/>
                <a:gd name="T17" fmla="*/ 132 h 295"/>
                <a:gd name="T18" fmla="*/ 161 w 165"/>
                <a:gd name="T19" fmla="*/ 103 h 295"/>
                <a:gd name="T20" fmla="*/ 155 w 165"/>
                <a:gd name="T21" fmla="*/ 77 h 295"/>
                <a:gd name="T22" fmla="*/ 146 w 165"/>
                <a:gd name="T23" fmla="*/ 54 h 295"/>
                <a:gd name="T24" fmla="*/ 134 w 165"/>
                <a:gd name="T25" fmla="*/ 34 h 295"/>
                <a:gd name="T26" fmla="*/ 122 w 165"/>
                <a:gd name="T27" fmla="*/ 18 h 295"/>
                <a:gd name="T28" fmla="*/ 106 w 165"/>
                <a:gd name="T29" fmla="*/ 7 h 295"/>
                <a:gd name="T30" fmla="*/ 91 w 165"/>
                <a:gd name="T31" fmla="*/ 0 h 295"/>
                <a:gd name="T32" fmla="*/ 74 w 165"/>
                <a:gd name="T33" fmla="*/ 0 h 295"/>
                <a:gd name="T34" fmla="*/ 58 w 165"/>
                <a:gd name="T35" fmla="*/ 7 h 295"/>
                <a:gd name="T36" fmla="*/ 43 w 165"/>
                <a:gd name="T37" fmla="*/ 18 h 295"/>
                <a:gd name="T38" fmla="*/ 30 w 165"/>
                <a:gd name="T39" fmla="*/ 34 h 295"/>
                <a:gd name="T40" fmla="*/ 19 w 165"/>
                <a:gd name="T41" fmla="*/ 54 h 295"/>
                <a:gd name="T42" fmla="*/ 10 w 165"/>
                <a:gd name="T43" fmla="*/ 77 h 295"/>
                <a:gd name="T44" fmla="*/ 3 w 165"/>
                <a:gd name="T45" fmla="*/ 103 h 295"/>
                <a:gd name="T46" fmla="*/ 1 w 165"/>
                <a:gd name="T47" fmla="*/ 132 h 295"/>
                <a:gd name="T48" fmla="*/ 1 w 165"/>
                <a:gd name="T49" fmla="*/ 163 h 295"/>
                <a:gd name="T50" fmla="*/ 3 w 165"/>
                <a:gd name="T51" fmla="*/ 191 h 295"/>
                <a:gd name="T52" fmla="*/ 10 w 165"/>
                <a:gd name="T53" fmla="*/ 218 h 295"/>
                <a:gd name="T54" fmla="*/ 19 w 165"/>
                <a:gd name="T55" fmla="*/ 241 h 295"/>
                <a:gd name="T56" fmla="*/ 30 w 165"/>
                <a:gd name="T57" fmla="*/ 261 h 295"/>
                <a:gd name="T58" fmla="*/ 43 w 165"/>
                <a:gd name="T59" fmla="*/ 277 h 295"/>
                <a:gd name="T60" fmla="*/ 58 w 165"/>
                <a:gd name="T61" fmla="*/ 288 h 295"/>
                <a:gd name="T62" fmla="*/ 74 w 165"/>
                <a:gd name="T6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95">
                  <a:moveTo>
                    <a:pt x="83" y="295"/>
                  </a:moveTo>
                  <a:lnTo>
                    <a:pt x="91" y="294"/>
                  </a:lnTo>
                  <a:lnTo>
                    <a:pt x="98" y="292"/>
                  </a:lnTo>
                  <a:lnTo>
                    <a:pt x="106" y="288"/>
                  </a:lnTo>
                  <a:lnTo>
                    <a:pt x="114" y="283"/>
                  </a:lnTo>
                  <a:lnTo>
                    <a:pt x="122" y="277"/>
                  </a:lnTo>
                  <a:lnTo>
                    <a:pt x="129" y="269"/>
                  </a:lnTo>
                  <a:lnTo>
                    <a:pt x="134" y="261"/>
                  </a:lnTo>
                  <a:lnTo>
                    <a:pt x="141" y="251"/>
                  </a:lnTo>
                  <a:lnTo>
                    <a:pt x="146" y="241"/>
                  </a:lnTo>
                  <a:lnTo>
                    <a:pt x="151" y="230"/>
                  </a:lnTo>
                  <a:lnTo>
                    <a:pt x="155" y="218"/>
                  </a:lnTo>
                  <a:lnTo>
                    <a:pt x="158" y="204"/>
                  </a:lnTo>
                  <a:lnTo>
                    <a:pt x="161" y="191"/>
                  </a:lnTo>
                  <a:lnTo>
                    <a:pt x="164" y="177"/>
                  </a:lnTo>
                  <a:lnTo>
                    <a:pt x="165" y="163"/>
                  </a:lnTo>
                  <a:lnTo>
                    <a:pt x="165" y="147"/>
                  </a:lnTo>
                  <a:lnTo>
                    <a:pt x="165" y="132"/>
                  </a:lnTo>
                  <a:lnTo>
                    <a:pt x="164" y="118"/>
                  </a:lnTo>
                  <a:lnTo>
                    <a:pt x="161" y="103"/>
                  </a:lnTo>
                  <a:lnTo>
                    <a:pt x="158" y="90"/>
                  </a:lnTo>
                  <a:lnTo>
                    <a:pt x="155" y="77"/>
                  </a:lnTo>
                  <a:lnTo>
                    <a:pt x="151" y="65"/>
                  </a:lnTo>
                  <a:lnTo>
                    <a:pt x="146" y="54"/>
                  </a:lnTo>
                  <a:lnTo>
                    <a:pt x="141" y="43"/>
                  </a:lnTo>
                  <a:lnTo>
                    <a:pt x="134" y="34"/>
                  </a:lnTo>
                  <a:lnTo>
                    <a:pt x="129" y="25"/>
                  </a:lnTo>
                  <a:lnTo>
                    <a:pt x="122" y="18"/>
                  </a:lnTo>
                  <a:lnTo>
                    <a:pt x="114" y="11"/>
                  </a:lnTo>
                  <a:lnTo>
                    <a:pt x="106" y="7"/>
                  </a:lnTo>
                  <a:lnTo>
                    <a:pt x="98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6" y="2"/>
                  </a:lnTo>
                  <a:lnTo>
                    <a:pt x="58" y="7"/>
                  </a:lnTo>
                  <a:lnTo>
                    <a:pt x="50" y="11"/>
                  </a:lnTo>
                  <a:lnTo>
                    <a:pt x="43" y="18"/>
                  </a:lnTo>
                  <a:lnTo>
                    <a:pt x="37" y="25"/>
                  </a:lnTo>
                  <a:lnTo>
                    <a:pt x="30" y="34"/>
                  </a:lnTo>
                  <a:lnTo>
                    <a:pt x="24" y="43"/>
                  </a:lnTo>
                  <a:lnTo>
                    <a:pt x="19" y="54"/>
                  </a:lnTo>
                  <a:lnTo>
                    <a:pt x="14" y="65"/>
                  </a:lnTo>
                  <a:lnTo>
                    <a:pt x="10" y="77"/>
                  </a:lnTo>
                  <a:lnTo>
                    <a:pt x="6" y="90"/>
                  </a:lnTo>
                  <a:lnTo>
                    <a:pt x="3" y="103"/>
                  </a:lnTo>
                  <a:lnTo>
                    <a:pt x="2" y="118"/>
                  </a:lnTo>
                  <a:lnTo>
                    <a:pt x="1" y="132"/>
                  </a:lnTo>
                  <a:lnTo>
                    <a:pt x="0" y="147"/>
                  </a:lnTo>
                  <a:lnTo>
                    <a:pt x="1" y="163"/>
                  </a:lnTo>
                  <a:lnTo>
                    <a:pt x="2" y="177"/>
                  </a:lnTo>
                  <a:lnTo>
                    <a:pt x="3" y="191"/>
                  </a:lnTo>
                  <a:lnTo>
                    <a:pt x="6" y="204"/>
                  </a:lnTo>
                  <a:lnTo>
                    <a:pt x="10" y="218"/>
                  </a:lnTo>
                  <a:lnTo>
                    <a:pt x="14" y="230"/>
                  </a:lnTo>
                  <a:lnTo>
                    <a:pt x="19" y="241"/>
                  </a:lnTo>
                  <a:lnTo>
                    <a:pt x="24" y="251"/>
                  </a:lnTo>
                  <a:lnTo>
                    <a:pt x="30" y="261"/>
                  </a:lnTo>
                  <a:lnTo>
                    <a:pt x="37" y="269"/>
                  </a:lnTo>
                  <a:lnTo>
                    <a:pt x="43" y="277"/>
                  </a:lnTo>
                  <a:lnTo>
                    <a:pt x="50" y="283"/>
                  </a:lnTo>
                  <a:lnTo>
                    <a:pt x="58" y="288"/>
                  </a:lnTo>
                  <a:lnTo>
                    <a:pt x="66" y="292"/>
                  </a:lnTo>
                  <a:lnTo>
                    <a:pt x="74" y="294"/>
                  </a:lnTo>
                  <a:lnTo>
                    <a:pt x="83" y="29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88" name="Freeform 396"/>
            <p:cNvSpPr>
              <a:spLocks/>
            </p:cNvSpPr>
            <p:nvPr/>
          </p:nvSpPr>
          <p:spPr bwMode="auto">
            <a:xfrm>
              <a:off x="3740" y="1490"/>
              <a:ext cx="41" cy="74"/>
            </a:xfrm>
            <a:custGeom>
              <a:avLst/>
              <a:gdLst>
                <a:gd name="T0" fmla="*/ 91 w 165"/>
                <a:gd name="T1" fmla="*/ 294 h 295"/>
                <a:gd name="T2" fmla="*/ 106 w 165"/>
                <a:gd name="T3" fmla="*/ 288 h 295"/>
                <a:gd name="T4" fmla="*/ 122 w 165"/>
                <a:gd name="T5" fmla="*/ 277 h 295"/>
                <a:gd name="T6" fmla="*/ 134 w 165"/>
                <a:gd name="T7" fmla="*/ 261 h 295"/>
                <a:gd name="T8" fmla="*/ 146 w 165"/>
                <a:gd name="T9" fmla="*/ 241 h 295"/>
                <a:gd name="T10" fmla="*/ 155 w 165"/>
                <a:gd name="T11" fmla="*/ 218 h 295"/>
                <a:gd name="T12" fmla="*/ 161 w 165"/>
                <a:gd name="T13" fmla="*/ 191 h 295"/>
                <a:gd name="T14" fmla="*/ 165 w 165"/>
                <a:gd name="T15" fmla="*/ 163 h 295"/>
                <a:gd name="T16" fmla="*/ 165 w 165"/>
                <a:gd name="T17" fmla="*/ 132 h 295"/>
                <a:gd name="T18" fmla="*/ 161 w 165"/>
                <a:gd name="T19" fmla="*/ 103 h 295"/>
                <a:gd name="T20" fmla="*/ 155 w 165"/>
                <a:gd name="T21" fmla="*/ 77 h 295"/>
                <a:gd name="T22" fmla="*/ 146 w 165"/>
                <a:gd name="T23" fmla="*/ 54 h 295"/>
                <a:gd name="T24" fmla="*/ 134 w 165"/>
                <a:gd name="T25" fmla="*/ 34 h 295"/>
                <a:gd name="T26" fmla="*/ 122 w 165"/>
                <a:gd name="T27" fmla="*/ 18 h 295"/>
                <a:gd name="T28" fmla="*/ 106 w 165"/>
                <a:gd name="T29" fmla="*/ 7 h 295"/>
                <a:gd name="T30" fmla="*/ 91 w 165"/>
                <a:gd name="T31" fmla="*/ 0 h 295"/>
                <a:gd name="T32" fmla="*/ 74 w 165"/>
                <a:gd name="T33" fmla="*/ 0 h 295"/>
                <a:gd name="T34" fmla="*/ 58 w 165"/>
                <a:gd name="T35" fmla="*/ 7 h 295"/>
                <a:gd name="T36" fmla="*/ 43 w 165"/>
                <a:gd name="T37" fmla="*/ 18 h 295"/>
                <a:gd name="T38" fmla="*/ 30 w 165"/>
                <a:gd name="T39" fmla="*/ 34 h 295"/>
                <a:gd name="T40" fmla="*/ 19 w 165"/>
                <a:gd name="T41" fmla="*/ 54 h 295"/>
                <a:gd name="T42" fmla="*/ 10 w 165"/>
                <a:gd name="T43" fmla="*/ 77 h 295"/>
                <a:gd name="T44" fmla="*/ 3 w 165"/>
                <a:gd name="T45" fmla="*/ 103 h 295"/>
                <a:gd name="T46" fmla="*/ 1 w 165"/>
                <a:gd name="T47" fmla="*/ 132 h 295"/>
                <a:gd name="T48" fmla="*/ 1 w 165"/>
                <a:gd name="T49" fmla="*/ 163 h 295"/>
                <a:gd name="T50" fmla="*/ 3 w 165"/>
                <a:gd name="T51" fmla="*/ 191 h 295"/>
                <a:gd name="T52" fmla="*/ 10 w 165"/>
                <a:gd name="T53" fmla="*/ 218 h 295"/>
                <a:gd name="T54" fmla="*/ 19 w 165"/>
                <a:gd name="T55" fmla="*/ 241 h 295"/>
                <a:gd name="T56" fmla="*/ 30 w 165"/>
                <a:gd name="T57" fmla="*/ 261 h 295"/>
                <a:gd name="T58" fmla="*/ 43 w 165"/>
                <a:gd name="T59" fmla="*/ 277 h 295"/>
                <a:gd name="T60" fmla="*/ 58 w 165"/>
                <a:gd name="T61" fmla="*/ 288 h 295"/>
                <a:gd name="T62" fmla="*/ 74 w 165"/>
                <a:gd name="T6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95">
                  <a:moveTo>
                    <a:pt x="83" y="295"/>
                  </a:moveTo>
                  <a:lnTo>
                    <a:pt x="91" y="294"/>
                  </a:lnTo>
                  <a:lnTo>
                    <a:pt x="98" y="292"/>
                  </a:lnTo>
                  <a:lnTo>
                    <a:pt x="106" y="288"/>
                  </a:lnTo>
                  <a:lnTo>
                    <a:pt x="114" y="283"/>
                  </a:lnTo>
                  <a:lnTo>
                    <a:pt x="122" y="277"/>
                  </a:lnTo>
                  <a:lnTo>
                    <a:pt x="129" y="269"/>
                  </a:lnTo>
                  <a:lnTo>
                    <a:pt x="134" y="261"/>
                  </a:lnTo>
                  <a:lnTo>
                    <a:pt x="141" y="251"/>
                  </a:lnTo>
                  <a:lnTo>
                    <a:pt x="146" y="241"/>
                  </a:lnTo>
                  <a:lnTo>
                    <a:pt x="151" y="230"/>
                  </a:lnTo>
                  <a:lnTo>
                    <a:pt x="155" y="218"/>
                  </a:lnTo>
                  <a:lnTo>
                    <a:pt x="158" y="204"/>
                  </a:lnTo>
                  <a:lnTo>
                    <a:pt x="161" y="191"/>
                  </a:lnTo>
                  <a:lnTo>
                    <a:pt x="164" y="177"/>
                  </a:lnTo>
                  <a:lnTo>
                    <a:pt x="165" y="163"/>
                  </a:lnTo>
                  <a:lnTo>
                    <a:pt x="165" y="147"/>
                  </a:lnTo>
                  <a:lnTo>
                    <a:pt x="165" y="132"/>
                  </a:lnTo>
                  <a:lnTo>
                    <a:pt x="164" y="118"/>
                  </a:lnTo>
                  <a:lnTo>
                    <a:pt x="161" y="103"/>
                  </a:lnTo>
                  <a:lnTo>
                    <a:pt x="158" y="90"/>
                  </a:lnTo>
                  <a:lnTo>
                    <a:pt x="155" y="77"/>
                  </a:lnTo>
                  <a:lnTo>
                    <a:pt x="151" y="65"/>
                  </a:lnTo>
                  <a:lnTo>
                    <a:pt x="146" y="54"/>
                  </a:lnTo>
                  <a:lnTo>
                    <a:pt x="141" y="43"/>
                  </a:lnTo>
                  <a:lnTo>
                    <a:pt x="134" y="34"/>
                  </a:lnTo>
                  <a:lnTo>
                    <a:pt x="129" y="25"/>
                  </a:lnTo>
                  <a:lnTo>
                    <a:pt x="122" y="18"/>
                  </a:lnTo>
                  <a:lnTo>
                    <a:pt x="114" y="11"/>
                  </a:lnTo>
                  <a:lnTo>
                    <a:pt x="106" y="7"/>
                  </a:lnTo>
                  <a:lnTo>
                    <a:pt x="98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6" y="2"/>
                  </a:lnTo>
                  <a:lnTo>
                    <a:pt x="58" y="7"/>
                  </a:lnTo>
                  <a:lnTo>
                    <a:pt x="50" y="11"/>
                  </a:lnTo>
                  <a:lnTo>
                    <a:pt x="43" y="18"/>
                  </a:lnTo>
                  <a:lnTo>
                    <a:pt x="37" y="25"/>
                  </a:lnTo>
                  <a:lnTo>
                    <a:pt x="30" y="34"/>
                  </a:lnTo>
                  <a:lnTo>
                    <a:pt x="24" y="43"/>
                  </a:lnTo>
                  <a:lnTo>
                    <a:pt x="19" y="54"/>
                  </a:lnTo>
                  <a:lnTo>
                    <a:pt x="14" y="65"/>
                  </a:lnTo>
                  <a:lnTo>
                    <a:pt x="10" y="77"/>
                  </a:lnTo>
                  <a:lnTo>
                    <a:pt x="6" y="90"/>
                  </a:lnTo>
                  <a:lnTo>
                    <a:pt x="3" y="103"/>
                  </a:lnTo>
                  <a:lnTo>
                    <a:pt x="2" y="118"/>
                  </a:lnTo>
                  <a:lnTo>
                    <a:pt x="1" y="132"/>
                  </a:lnTo>
                  <a:lnTo>
                    <a:pt x="0" y="147"/>
                  </a:lnTo>
                  <a:lnTo>
                    <a:pt x="1" y="163"/>
                  </a:lnTo>
                  <a:lnTo>
                    <a:pt x="2" y="177"/>
                  </a:lnTo>
                  <a:lnTo>
                    <a:pt x="3" y="191"/>
                  </a:lnTo>
                  <a:lnTo>
                    <a:pt x="6" y="204"/>
                  </a:lnTo>
                  <a:lnTo>
                    <a:pt x="10" y="218"/>
                  </a:lnTo>
                  <a:lnTo>
                    <a:pt x="14" y="230"/>
                  </a:lnTo>
                  <a:lnTo>
                    <a:pt x="19" y="241"/>
                  </a:lnTo>
                  <a:lnTo>
                    <a:pt x="24" y="251"/>
                  </a:lnTo>
                  <a:lnTo>
                    <a:pt x="30" y="261"/>
                  </a:lnTo>
                  <a:lnTo>
                    <a:pt x="37" y="269"/>
                  </a:lnTo>
                  <a:lnTo>
                    <a:pt x="43" y="277"/>
                  </a:lnTo>
                  <a:lnTo>
                    <a:pt x="50" y="283"/>
                  </a:lnTo>
                  <a:lnTo>
                    <a:pt x="58" y="288"/>
                  </a:lnTo>
                  <a:lnTo>
                    <a:pt x="66" y="292"/>
                  </a:lnTo>
                  <a:lnTo>
                    <a:pt x="74" y="294"/>
                  </a:lnTo>
                  <a:lnTo>
                    <a:pt x="83" y="295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89" name="Freeform 397"/>
            <p:cNvSpPr>
              <a:spLocks/>
            </p:cNvSpPr>
            <p:nvPr/>
          </p:nvSpPr>
          <p:spPr bwMode="auto">
            <a:xfrm>
              <a:off x="3335" y="1494"/>
              <a:ext cx="42" cy="74"/>
            </a:xfrm>
            <a:custGeom>
              <a:avLst/>
              <a:gdLst>
                <a:gd name="T0" fmla="*/ 90 w 165"/>
                <a:gd name="T1" fmla="*/ 295 h 295"/>
                <a:gd name="T2" fmla="*/ 107 w 165"/>
                <a:gd name="T3" fmla="*/ 288 h 295"/>
                <a:gd name="T4" fmla="*/ 122 w 165"/>
                <a:gd name="T5" fmla="*/ 277 h 295"/>
                <a:gd name="T6" fmla="*/ 135 w 165"/>
                <a:gd name="T7" fmla="*/ 261 h 295"/>
                <a:gd name="T8" fmla="*/ 147 w 165"/>
                <a:gd name="T9" fmla="*/ 241 h 295"/>
                <a:gd name="T10" fmla="*/ 154 w 165"/>
                <a:gd name="T11" fmla="*/ 218 h 295"/>
                <a:gd name="T12" fmla="*/ 161 w 165"/>
                <a:gd name="T13" fmla="*/ 192 h 295"/>
                <a:gd name="T14" fmla="*/ 165 w 165"/>
                <a:gd name="T15" fmla="*/ 163 h 295"/>
                <a:gd name="T16" fmla="*/ 165 w 165"/>
                <a:gd name="T17" fmla="*/ 132 h 295"/>
                <a:gd name="T18" fmla="*/ 161 w 165"/>
                <a:gd name="T19" fmla="*/ 104 h 295"/>
                <a:gd name="T20" fmla="*/ 154 w 165"/>
                <a:gd name="T21" fmla="*/ 77 h 295"/>
                <a:gd name="T22" fmla="*/ 147 w 165"/>
                <a:gd name="T23" fmla="*/ 54 h 295"/>
                <a:gd name="T24" fmla="*/ 135 w 165"/>
                <a:gd name="T25" fmla="*/ 33 h 295"/>
                <a:gd name="T26" fmla="*/ 122 w 165"/>
                <a:gd name="T27" fmla="*/ 18 h 295"/>
                <a:gd name="T28" fmla="*/ 107 w 165"/>
                <a:gd name="T29" fmla="*/ 6 h 295"/>
                <a:gd name="T30" fmla="*/ 90 w 165"/>
                <a:gd name="T31" fmla="*/ 1 h 295"/>
                <a:gd name="T32" fmla="*/ 74 w 165"/>
                <a:gd name="T33" fmla="*/ 1 h 295"/>
                <a:gd name="T34" fmla="*/ 58 w 165"/>
                <a:gd name="T35" fmla="*/ 6 h 295"/>
                <a:gd name="T36" fmla="*/ 43 w 165"/>
                <a:gd name="T37" fmla="*/ 18 h 295"/>
                <a:gd name="T38" fmla="*/ 30 w 165"/>
                <a:gd name="T39" fmla="*/ 33 h 295"/>
                <a:gd name="T40" fmla="*/ 19 w 165"/>
                <a:gd name="T41" fmla="*/ 54 h 295"/>
                <a:gd name="T42" fmla="*/ 10 w 165"/>
                <a:gd name="T43" fmla="*/ 77 h 295"/>
                <a:gd name="T44" fmla="*/ 4 w 165"/>
                <a:gd name="T45" fmla="*/ 104 h 295"/>
                <a:gd name="T46" fmla="*/ 1 w 165"/>
                <a:gd name="T47" fmla="*/ 132 h 295"/>
                <a:gd name="T48" fmla="*/ 1 w 165"/>
                <a:gd name="T49" fmla="*/ 163 h 295"/>
                <a:gd name="T50" fmla="*/ 4 w 165"/>
                <a:gd name="T51" fmla="*/ 192 h 295"/>
                <a:gd name="T52" fmla="*/ 10 w 165"/>
                <a:gd name="T53" fmla="*/ 218 h 295"/>
                <a:gd name="T54" fmla="*/ 19 w 165"/>
                <a:gd name="T55" fmla="*/ 241 h 295"/>
                <a:gd name="T56" fmla="*/ 30 w 165"/>
                <a:gd name="T57" fmla="*/ 261 h 295"/>
                <a:gd name="T58" fmla="*/ 43 w 165"/>
                <a:gd name="T59" fmla="*/ 277 h 295"/>
                <a:gd name="T60" fmla="*/ 58 w 165"/>
                <a:gd name="T61" fmla="*/ 288 h 295"/>
                <a:gd name="T62" fmla="*/ 74 w 165"/>
                <a:gd name="T6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95">
                  <a:moveTo>
                    <a:pt x="83" y="295"/>
                  </a:moveTo>
                  <a:lnTo>
                    <a:pt x="90" y="295"/>
                  </a:lnTo>
                  <a:lnTo>
                    <a:pt x="99" y="293"/>
                  </a:lnTo>
                  <a:lnTo>
                    <a:pt x="107" y="288"/>
                  </a:lnTo>
                  <a:lnTo>
                    <a:pt x="114" y="284"/>
                  </a:lnTo>
                  <a:lnTo>
                    <a:pt x="122" y="277"/>
                  </a:lnTo>
                  <a:lnTo>
                    <a:pt x="129" y="270"/>
                  </a:lnTo>
                  <a:lnTo>
                    <a:pt x="135" y="261"/>
                  </a:lnTo>
                  <a:lnTo>
                    <a:pt x="141" y="252"/>
                  </a:lnTo>
                  <a:lnTo>
                    <a:pt x="147" y="241"/>
                  </a:lnTo>
                  <a:lnTo>
                    <a:pt x="151" y="230"/>
                  </a:lnTo>
                  <a:lnTo>
                    <a:pt x="154" y="218"/>
                  </a:lnTo>
                  <a:lnTo>
                    <a:pt x="159" y="205"/>
                  </a:lnTo>
                  <a:lnTo>
                    <a:pt x="161" y="192"/>
                  </a:lnTo>
                  <a:lnTo>
                    <a:pt x="163" y="177"/>
                  </a:lnTo>
                  <a:lnTo>
                    <a:pt x="165" y="163"/>
                  </a:lnTo>
                  <a:lnTo>
                    <a:pt x="165" y="148"/>
                  </a:lnTo>
                  <a:lnTo>
                    <a:pt x="165" y="132"/>
                  </a:lnTo>
                  <a:lnTo>
                    <a:pt x="163" y="118"/>
                  </a:lnTo>
                  <a:lnTo>
                    <a:pt x="161" y="104"/>
                  </a:lnTo>
                  <a:lnTo>
                    <a:pt x="159" y="91"/>
                  </a:lnTo>
                  <a:lnTo>
                    <a:pt x="154" y="77"/>
                  </a:lnTo>
                  <a:lnTo>
                    <a:pt x="151" y="65"/>
                  </a:lnTo>
                  <a:lnTo>
                    <a:pt x="147" y="54"/>
                  </a:lnTo>
                  <a:lnTo>
                    <a:pt x="141" y="44"/>
                  </a:lnTo>
                  <a:lnTo>
                    <a:pt x="135" y="33"/>
                  </a:lnTo>
                  <a:lnTo>
                    <a:pt x="129" y="26"/>
                  </a:lnTo>
                  <a:lnTo>
                    <a:pt x="122" y="18"/>
                  </a:lnTo>
                  <a:lnTo>
                    <a:pt x="114" y="12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0" y="1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3"/>
                  </a:lnTo>
                  <a:lnTo>
                    <a:pt x="58" y="6"/>
                  </a:lnTo>
                  <a:lnTo>
                    <a:pt x="50" y="12"/>
                  </a:lnTo>
                  <a:lnTo>
                    <a:pt x="43" y="18"/>
                  </a:lnTo>
                  <a:lnTo>
                    <a:pt x="37" y="26"/>
                  </a:lnTo>
                  <a:lnTo>
                    <a:pt x="30" y="33"/>
                  </a:lnTo>
                  <a:lnTo>
                    <a:pt x="24" y="44"/>
                  </a:lnTo>
                  <a:lnTo>
                    <a:pt x="19" y="54"/>
                  </a:lnTo>
                  <a:lnTo>
                    <a:pt x="14" y="65"/>
                  </a:lnTo>
                  <a:lnTo>
                    <a:pt x="10" y="77"/>
                  </a:lnTo>
                  <a:lnTo>
                    <a:pt x="6" y="91"/>
                  </a:lnTo>
                  <a:lnTo>
                    <a:pt x="4" y="104"/>
                  </a:lnTo>
                  <a:lnTo>
                    <a:pt x="2" y="118"/>
                  </a:lnTo>
                  <a:lnTo>
                    <a:pt x="1" y="132"/>
                  </a:lnTo>
                  <a:lnTo>
                    <a:pt x="0" y="148"/>
                  </a:lnTo>
                  <a:lnTo>
                    <a:pt x="1" y="163"/>
                  </a:lnTo>
                  <a:lnTo>
                    <a:pt x="2" y="177"/>
                  </a:lnTo>
                  <a:lnTo>
                    <a:pt x="4" y="192"/>
                  </a:lnTo>
                  <a:lnTo>
                    <a:pt x="6" y="205"/>
                  </a:lnTo>
                  <a:lnTo>
                    <a:pt x="10" y="218"/>
                  </a:lnTo>
                  <a:lnTo>
                    <a:pt x="14" y="230"/>
                  </a:lnTo>
                  <a:lnTo>
                    <a:pt x="19" y="241"/>
                  </a:lnTo>
                  <a:lnTo>
                    <a:pt x="24" y="252"/>
                  </a:lnTo>
                  <a:lnTo>
                    <a:pt x="30" y="261"/>
                  </a:lnTo>
                  <a:lnTo>
                    <a:pt x="37" y="270"/>
                  </a:lnTo>
                  <a:lnTo>
                    <a:pt x="43" y="277"/>
                  </a:lnTo>
                  <a:lnTo>
                    <a:pt x="50" y="284"/>
                  </a:lnTo>
                  <a:lnTo>
                    <a:pt x="58" y="288"/>
                  </a:lnTo>
                  <a:lnTo>
                    <a:pt x="66" y="293"/>
                  </a:lnTo>
                  <a:lnTo>
                    <a:pt x="74" y="295"/>
                  </a:lnTo>
                  <a:lnTo>
                    <a:pt x="83" y="29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90" name="Freeform 398"/>
            <p:cNvSpPr>
              <a:spLocks/>
            </p:cNvSpPr>
            <p:nvPr/>
          </p:nvSpPr>
          <p:spPr bwMode="auto">
            <a:xfrm>
              <a:off x="3335" y="1494"/>
              <a:ext cx="42" cy="74"/>
            </a:xfrm>
            <a:custGeom>
              <a:avLst/>
              <a:gdLst>
                <a:gd name="T0" fmla="*/ 90 w 165"/>
                <a:gd name="T1" fmla="*/ 295 h 295"/>
                <a:gd name="T2" fmla="*/ 107 w 165"/>
                <a:gd name="T3" fmla="*/ 288 h 295"/>
                <a:gd name="T4" fmla="*/ 122 w 165"/>
                <a:gd name="T5" fmla="*/ 277 h 295"/>
                <a:gd name="T6" fmla="*/ 135 w 165"/>
                <a:gd name="T7" fmla="*/ 261 h 295"/>
                <a:gd name="T8" fmla="*/ 147 w 165"/>
                <a:gd name="T9" fmla="*/ 241 h 295"/>
                <a:gd name="T10" fmla="*/ 154 w 165"/>
                <a:gd name="T11" fmla="*/ 218 h 295"/>
                <a:gd name="T12" fmla="*/ 161 w 165"/>
                <a:gd name="T13" fmla="*/ 192 h 295"/>
                <a:gd name="T14" fmla="*/ 165 w 165"/>
                <a:gd name="T15" fmla="*/ 163 h 295"/>
                <a:gd name="T16" fmla="*/ 165 w 165"/>
                <a:gd name="T17" fmla="*/ 132 h 295"/>
                <a:gd name="T18" fmla="*/ 161 w 165"/>
                <a:gd name="T19" fmla="*/ 104 h 295"/>
                <a:gd name="T20" fmla="*/ 154 w 165"/>
                <a:gd name="T21" fmla="*/ 77 h 295"/>
                <a:gd name="T22" fmla="*/ 147 w 165"/>
                <a:gd name="T23" fmla="*/ 54 h 295"/>
                <a:gd name="T24" fmla="*/ 135 w 165"/>
                <a:gd name="T25" fmla="*/ 33 h 295"/>
                <a:gd name="T26" fmla="*/ 122 w 165"/>
                <a:gd name="T27" fmla="*/ 18 h 295"/>
                <a:gd name="T28" fmla="*/ 107 w 165"/>
                <a:gd name="T29" fmla="*/ 6 h 295"/>
                <a:gd name="T30" fmla="*/ 90 w 165"/>
                <a:gd name="T31" fmla="*/ 1 h 295"/>
                <a:gd name="T32" fmla="*/ 74 w 165"/>
                <a:gd name="T33" fmla="*/ 1 h 295"/>
                <a:gd name="T34" fmla="*/ 58 w 165"/>
                <a:gd name="T35" fmla="*/ 6 h 295"/>
                <a:gd name="T36" fmla="*/ 43 w 165"/>
                <a:gd name="T37" fmla="*/ 18 h 295"/>
                <a:gd name="T38" fmla="*/ 30 w 165"/>
                <a:gd name="T39" fmla="*/ 33 h 295"/>
                <a:gd name="T40" fmla="*/ 19 w 165"/>
                <a:gd name="T41" fmla="*/ 54 h 295"/>
                <a:gd name="T42" fmla="*/ 10 w 165"/>
                <a:gd name="T43" fmla="*/ 77 h 295"/>
                <a:gd name="T44" fmla="*/ 4 w 165"/>
                <a:gd name="T45" fmla="*/ 104 h 295"/>
                <a:gd name="T46" fmla="*/ 1 w 165"/>
                <a:gd name="T47" fmla="*/ 132 h 295"/>
                <a:gd name="T48" fmla="*/ 1 w 165"/>
                <a:gd name="T49" fmla="*/ 163 h 295"/>
                <a:gd name="T50" fmla="*/ 4 w 165"/>
                <a:gd name="T51" fmla="*/ 192 h 295"/>
                <a:gd name="T52" fmla="*/ 10 w 165"/>
                <a:gd name="T53" fmla="*/ 218 h 295"/>
                <a:gd name="T54" fmla="*/ 19 w 165"/>
                <a:gd name="T55" fmla="*/ 241 h 295"/>
                <a:gd name="T56" fmla="*/ 30 w 165"/>
                <a:gd name="T57" fmla="*/ 261 h 295"/>
                <a:gd name="T58" fmla="*/ 43 w 165"/>
                <a:gd name="T59" fmla="*/ 277 h 295"/>
                <a:gd name="T60" fmla="*/ 58 w 165"/>
                <a:gd name="T61" fmla="*/ 288 h 295"/>
                <a:gd name="T62" fmla="*/ 74 w 165"/>
                <a:gd name="T6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95">
                  <a:moveTo>
                    <a:pt x="83" y="295"/>
                  </a:moveTo>
                  <a:lnTo>
                    <a:pt x="90" y="295"/>
                  </a:lnTo>
                  <a:lnTo>
                    <a:pt x="99" y="293"/>
                  </a:lnTo>
                  <a:lnTo>
                    <a:pt x="107" y="288"/>
                  </a:lnTo>
                  <a:lnTo>
                    <a:pt x="114" y="284"/>
                  </a:lnTo>
                  <a:lnTo>
                    <a:pt x="122" y="277"/>
                  </a:lnTo>
                  <a:lnTo>
                    <a:pt x="129" y="270"/>
                  </a:lnTo>
                  <a:lnTo>
                    <a:pt x="135" y="261"/>
                  </a:lnTo>
                  <a:lnTo>
                    <a:pt x="141" y="252"/>
                  </a:lnTo>
                  <a:lnTo>
                    <a:pt x="147" y="241"/>
                  </a:lnTo>
                  <a:lnTo>
                    <a:pt x="151" y="230"/>
                  </a:lnTo>
                  <a:lnTo>
                    <a:pt x="154" y="218"/>
                  </a:lnTo>
                  <a:lnTo>
                    <a:pt x="159" y="205"/>
                  </a:lnTo>
                  <a:lnTo>
                    <a:pt x="161" y="192"/>
                  </a:lnTo>
                  <a:lnTo>
                    <a:pt x="163" y="177"/>
                  </a:lnTo>
                  <a:lnTo>
                    <a:pt x="165" y="163"/>
                  </a:lnTo>
                  <a:lnTo>
                    <a:pt x="165" y="148"/>
                  </a:lnTo>
                  <a:lnTo>
                    <a:pt x="165" y="132"/>
                  </a:lnTo>
                  <a:lnTo>
                    <a:pt x="163" y="118"/>
                  </a:lnTo>
                  <a:lnTo>
                    <a:pt x="161" y="104"/>
                  </a:lnTo>
                  <a:lnTo>
                    <a:pt x="159" y="91"/>
                  </a:lnTo>
                  <a:lnTo>
                    <a:pt x="154" y="77"/>
                  </a:lnTo>
                  <a:lnTo>
                    <a:pt x="151" y="65"/>
                  </a:lnTo>
                  <a:lnTo>
                    <a:pt x="147" y="54"/>
                  </a:lnTo>
                  <a:lnTo>
                    <a:pt x="141" y="44"/>
                  </a:lnTo>
                  <a:lnTo>
                    <a:pt x="135" y="33"/>
                  </a:lnTo>
                  <a:lnTo>
                    <a:pt x="129" y="26"/>
                  </a:lnTo>
                  <a:lnTo>
                    <a:pt x="122" y="18"/>
                  </a:lnTo>
                  <a:lnTo>
                    <a:pt x="114" y="12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0" y="1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3"/>
                  </a:lnTo>
                  <a:lnTo>
                    <a:pt x="58" y="6"/>
                  </a:lnTo>
                  <a:lnTo>
                    <a:pt x="50" y="12"/>
                  </a:lnTo>
                  <a:lnTo>
                    <a:pt x="43" y="18"/>
                  </a:lnTo>
                  <a:lnTo>
                    <a:pt x="37" y="26"/>
                  </a:lnTo>
                  <a:lnTo>
                    <a:pt x="30" y="33"/>
                  </a:lnTo>
                  <a:lnTo>
                    <a:pt x="24" y="44"/>
                  </a:lnTo>
                  <a:lnTo>
                    <a:pt x="19" y="54"/>
                  </a:lnTo>
                  <a:lnTo>
                    <a:pt x="14" y="65"/>
                  </a:lnTo>
                  <a:lnTo>
                    <a:pt x="10" y="77"/>
                  </a:lnTo>
                  <a:lnTo>
                    <a:pt x="6" y="91"/>
                  </a:lnTo>
                  <a:lnTo>
                    <a:pt x="4" y="104"/>
                  </a:lnTo>
                  <a:lnTo>
                    <a:pt x="2" y="118"/>
                  </a:lnTo>
                  <a:lnTo>
                    <a:pt x="1" y="132"/>
                  </a:lnTo>
                  <a:lnTo>
                    <a:pt x="0" y="148"/>
                  </a:lnTo>
                  <a:lnTo>
                    <a:pt x="1" y="163"/>
                  </a:lnTo>
                  <a:lnTo>
                    <a:pt x="2" y="177"/>
                  </a:lnTo>
                  <a:lnTo>
                    <a:pt x="4" y="192"/>
                  </a:lnTo>
                  <a:lnTo>
                    <a:pt x="6" y="205"/>
                  </a:lnTo>
                  <a:lnTo>
                    <a:pt x="10" y="218"/>
                  </a:lnTo>
                  <a:lnTo>
                    <a:pt x="14" y="230"/>
                  </a:lnTo>
                  <a:lnTo>
                    <a:pt x="19" y="241"/>
                  </a:lnTo>
                  <a:lnTo>
                    <a:pt x="24" y="252"/>
                  </a:lnTo>
                  <a:lnTo>
                    <a:pt x="30" y="261"/>
                  </a:lnTo>
                  <a:lnTo>
                    <a:pt x="37" y="270"/>
                  </a:lnTo>
                  <a:lnTo>
                    <a:pt x="43" y="277"/>
                  </a:lnTo>
                  <a:lnTo>
                    <a:pt x="50" y="284"/>
                  </a:lnTo>
                  <a:lnTo>
                    <a:pt x="58" y="288"/>
                  </a:lnTo>
                  <a:lnTo>
                    <a:pt x="66" y="293"/>
                  </a:lnTo>
                  <a:lnTo>
                    <a:pt x="74" y="295"/>
                  </a:lnTo>
                  <a:lnTo>
                    <a:pt x="83" y="295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91" name="Freeform 399"/>
            <p:cNvSpPr>
              <a:spLocks/>
            </p:cNvSpPr>
            <p:nvPr/>
          </p:nvSpPr>
          <p:spPr bwMode="auto">
            <a:xfrm>
              <a:off x="3922" y="3412"/>
              <a:ext cx="87" cy="87"/>
            </a:xfrm>
            <a:custGeom>
              <a:avLst/>
              <a:gdLst>
                <a:gd name="T0" fmla="*/ 191 w 347"/>
                <a:gd name="T1" fmla="*/ 346 h 347"/>
                <a:gd name="T2" fmla="*/ 226 w 347"/>
                <a:gd name="T3" fmla="*/ 339 h 347"/>
                <a:gd name="T4" fmla="*/ 256 w 347"/>
                <a:gd name="T5" fmla="*/ 326 h 347"/>
                <a:gd name="T6" fmla="*/ 285 w 347"/>
                <a:gd name="T7" fmla="*/ 308 h 347"/>
                <a:gd name="T8" fmla="*/ 308 w 347"/>
                <a:gd name="T9" fmla="*/ 284 h 347"/>
                <a:gd name="T10" fmla="*/ 327 w 347"/>
                <a:gd name="T11" fmla="*/ 256 h 347"/>
                <a:gd name="T12" fmla="*/ 340 w 347"/>
                <a:gd name="T13" fmla="*/ 225 h 347"/>
                <a:gd name="T14" fmla="*/ 347 w 347"/>
                <a:gd name="T15" fmla="*/ 191 h 347"/>
                <a:gd name="T16" fmla="*/ 347 w 347"/>
                <a:gd name="T17" fmla="*/ 156 h 347"/>
                <a:gd name="T18" fmla="*/ 340 w 347"/>
                <a:gd name="T19" fmla="*/ 121 h 347"/>
                <a:gd name="T20" fmla="*/ 327 w 347"/>
                <a:gd name="T21" fmla="*/ 91 h 347"/>
                <a:gd name="T22" fmla="*/ 308 w 347"/>
                <a:gd name="T23" fmla="*/ 63 h 347"/>
                <a:gd name="T24" fmla="*/ 285 w 347"/>
                <a:gd name="T25" fmla="*/ 40 h 347"/>
                <a:gd name="T26" fmla="*/ 256 w 347"/>
                <a:gd name="T27" fmla="*/ 20 h 347"/>
                <a:gd name="T28" fmla="*/ 226 w 347"/>
                <a:gd name="T29" fmla="*/ 8 h 347"/>
                <a:gd name="T30" fmla="*/ 191 w 347"/>
                <a:gd name="T31" fmla="*/ 0 h 347"/>
                <a:gd name="T32" fmla="*/ 157 w 347"/>
                <a:gd name="T33" fmla="*/ 0 h 347"/>
                <a:gd name="T34" fmla="*/ 123 w 347"/>
                <a:gd name="T35" fmla="*/ 8 h 347"/>
                <a:gd name="T36" fmla="*/ 91 w 347"/>
                <a:gd name="T37" fmla="*/ 20 h 347"/>
                <a:gd name="T38" fmla="*/ 63 w 347"/>
                <a:gd name="T39" fmla="*/ 40 h 347"/>
                <a:gd name="T40" fmla="*/ 40 w 347"/>
                <a:gd name="T41" fmla="*/ 63 h 347"/>
                <a:gd name="T42" fmla="*/ 22 w 347"/>
                <a:gd name="T43" fmla="*/ 91 h 347"/>
                <a:gd name="T44" fmla="*/ 8 w 347"/>
                <a:gd name="T45" fmla="*/ 121 h 347"/>
                <a:gd name="T46" fmla="*/ 2 w 347"/>
                <a:gd name="T47" fmla="*/ 156 h 347"/>
                <a:gd name="T48" fmla="*/ 2 w 347"/>
                <a:gd name="T49" fmla="*/ 191 h 347"/>
                <a:gd name="T50" fmla="*/ 8 w 347"/>
                <a:gd name="T51" fmla="*/ 225 h 347"/>
                <a:gd name="T52" fmla="*/ 22 w 347"/>
                <a:gd name="T53" fmla="*/ 256 h 347"/>
                <a:gd name="T54" fmla="*/ 40 w 347"/>
                <a:gd name="T55" fmla="*/ 284 h 347"/>
                <a:gd name="T56" fmla="*/ 63 w 347"/>
                <a:gd name="T57" fmla="*/ 308 h 347"/>
                <a:gd name="T58" fmla="*/ 91 w 347"/>
                <a:gd name="T59" fmla="*/ 326 h 347"/>
                <a:gd name="T60" fmla="*/ 123 w 347"/>
                <a:gd name="T61" fmla="*/ 339 h 347"/>
                <a:gd name="T62" fmla="*/ 157 w 347"/>
                <a:gd name="T63" fmla="*/ 34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7" h="347">
                  <a:moveTo>
                    <a:pt x="174" y="347"/>
                  </a:moveTo>
                  <a:lnTo>
                    <a:pt x="191" y="346"/>
                  </a:lnTo>
                  <a:lnTo>
                    <a:pt x="209" y="344"/>
                  </a:lnTo>
                  <a:lnTo>
                    <a:pt x="226" y="339"/>
                  </a:lnTo>
                  <a:lnTo>
                    <a:pt x="242" y="334"/>
                  </a:lnTo>
                  <a:lnTo>
                    <a:pt x="256" y="326"/>
                  </a:lnTo>
                  <a:lnTo>
                    <a:pt x="271" y="318"/>
                  </a:lnTo>
                  <a:lnTo>
                    <a:pt x="285" y="308"/>
                  </a:lnTo>
                  <a:lnTo>
                    <a:pt x="297" y="297"/>
                  </a:lnTo>
                  <a:lnTo>
                    <a:pt x="308" y="284"/>
                  </a:lnTo>
                  <a:lnTo>
                    <a:pt x="318" y="271"/>
                  </a:lnTo>
                  <a:lnTo>
                    <a:pt x="327" y="256"/>
                  </a:lnTo>
                  <a:lnTo>
                    <a:pt x="334" y="240"/>
                  </a:lnTo>
                  <a:lnTo>
                    <a:pt x="340" y="225"/>
                  </a:lnTo>
                  <a:lnTo>
                    <a:pt x="344" y="208"/>
                  </a:lnTo>
                  <a:lnTo>
                    <a:pt x="347" y="191"/>
                  </a:lnTo>
                  <a:lnTo>
                    <a:pt x="347" y="173"/>
                  </a:lnTo>
                  <a:lnTo>
                    <a:pt x="347" y="156"/>
                  </a:lnTo>
                  <a:lnTo>
                    <a:pt x="344" y="138"/>
                  </a:lnTo>
                  <a:lnTo>
                    <a:pt x="340" y="121"/>
                  </a:lnTo>
                  <a:lnTo>
                    <a:pt x="334" y="106"/>
                  </a:lnTo>
                  <a:lnTo>
                    <a:pt x="327" y="91"/>
                  </a:lnTo>
                  <a:lnTo>
                    <a:pt x="318" y="77"/>
                  </a:lnTo>
                  <a:lnTo>
                    <a:pt x="308" y="63"/>
                  </a:lnTo>
                  <a:lnTo>
                    <a:pt x="297" y="51"/>
                  </a:lnTo>
                  <a:lnTo>
                    <a:pt x="285" y="40"/>
                  </a:lnTo>
                  <a:lnTo>
                    <a:pt x="271" y="29"/>
                  </a:lnTo>
                  <a:lnTo>
                    <a:pt x="256" y="20"/>
                  </a:lnTo>
                  <a:lnTo>
                    <a:pt x="242" y="14"/>
                  </a:lnTo>
                  <a:lnTo>
                    <a:pt x="226" y="8"/>
                  </a:lnTo>
                  <a:lnTo>
                    <a:pt x="209" y="4"/>
                  </a:lnTo>
                  <a:lnTo>
                    <a:pt x="191" y="0"/>
                  </a:lnTo>
                  <a:lnTo>
                    <a:pt x="174" y="0"/>
                  </a:lnTo>
                  <a:lnTo>
                    <a:pt x="157" y="0"/>
                  </a:lnTo>
                  <a:lnTo>
                    <a:pt x="140" y="4"/>
                  </a:lnTo>
                  <a:lnTo>
                    <a:pt x="123" y="8"/>
                  </a:lnTo>
                  <a:lnTo>
                    <a:pt x="107" y="14"/>
                  </a:lnTo>
                  <a:lnTo>
                    <a:pt x="91" y="20"/>
                  </a:lnTo>
                  <a:lnTo>
                    <a:pt x="77" y="29"/>
                  </a:lnTo>
                  <a:lnTo>
                    <a:pt x="63" y="40"/>
                  </a:lnTo>
                  <a:lnTo>
                    <a:pt x="51" y="51"/>
                  </a:lnTo>
                  <a:lnTo>
                    <a:pt x="40" y="63"/>
                  </a:lnTo>
                  <a:lnTo>
                    <a:pt x="30" y="77"/>
                  </a:lnTo>
                  <a:lnTo>
                    <a:pt x="22" y="91"/>
                  </a:lnTo>
                  <a:lnTo>
                    <a:pt x="14" y="106"/>
                  </a:lnTo>
                  <a:lnTo>
                    <a:pt x="8" y="121"/>
                  </a:lnTo>
                  <a:lnTo>
                    <a:pt x="4" y="138"/>
                  </a:lnTo>
                  <a:lnTo>
                    <a:pt x="2" y="156"/>
                  </a:lnTo>
                  <a:lnTo>
                    <a:pt x="0" y="173"/>
                  </a:lnTo>
                  <a:lnTo>
                    <a:pt x="2" y="191"/>
                  </a:lnTo>
                  <a:lnTo>
                    <a:pt x="4" y="208"/>
                  </a:lnTo>
                  <a:lnTo>
                    <a:pt x="8" y="225"/>
                  </a:lnTo>
                  <a:lnTo>
                    <a:pt x="14" y="240"/>
                  </a:lnTo>
                  <a:lnTo>
                    <a:pt x="22" y="256"/>
                  </a:lnTo>
                  <a:lnTo>
                    <a:pt x="30" y="271"/>
                  </a:lnTo>
                  <a:lnTo>
                    <a:pt x="40" y="284"/>
                  </a:lnTo>
                  <a:lnTo>
                    <a:pt x="51" y="297"/>
                  </a:lnTo>
                  <a:lnTo>
                    <a:pt x="63" y="308"/>
                  </a:lnTo>
                  <a:lnTo>
                    <a:pt x="77" y="318"/>
                  </a:lnTo>
                  <a:lnTo>
                    <a:pt x="91" y="326"/>
                  </a:lnTo>
                  <a:lnTo>
                    <a:pt x="107" y="334"/>
                  </a:lnTo>
                  <a:lnTo>
                    <a:pt x="123" y="339"/>
                  </a:lnTo>
                  <a:lnTo>
                    <a:pt x="140" y="344"/>
                  </a:lnTo>
                  <a:lnTo>
                    <a:pt x="157" y="346"/>
                  </a:lnTo>
                  <a:lnTo>
                    <a:pt x="174" y="34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92" name="Freeform 400"/>
            <p:cNvSpPr>
              <a:spLocks/>
            </p:cNvSpPr>
            <p:nvPr/>
          </p:nvSpPr>
          <p:spPr bwMode="auto">
            <a:xfrm>
              <a:off x="3922" y="3412"/>
              <a:ext cx="87" cy="87"/>
            </a:xfrm>
            <a:custGeom>
              <a:avLst/>
              <a:gdLst>
                <a:gd name="T0" fmla="*/ 191 w 347"/>
                <a:gd name="T1" fmla="*/ 346 h 347"/>
                <a:gd name="T2" fmla="*/ 226 w 347"/>
                <a:gd name="T3" fmla="*/ 339 h 347"/>
                <a:gd name="T4" fmla="*/ 256 w 347"/>
                <a:gd name="T5" fmla="*/ 326 h 347"/>
                <a:gd name="T6" fmla="*/ 285 w 347"/>
                <a:gd name="T7" fmla="*/ 308 h 347"/>
                <a:gd name="T8" fmla="*/ 308 w 347"/>
                <a:gd name="T9" fmla="*/ 284 h 347"/>
                <a:gd name="T10" fmla="*/ 327 w 347"/>
                <a:gd name="T11" fmla="*/ 256 h 347"/>
                <a:gd name="T12" fmla="*/ 340 w 347"/>
                <a:gd name="T13" fmla="*/ 225 h 347"/>
                <a:gd name="T14" fmla="*/ 347 w 347"/>
                <a:gd name="T15" fmla="*/ 191 h 347"/>
                <a:gd name="T16" fmla="*/ 347 w 347"/>
                <a:gd name="T17" fmla="*/ 156 h 347"/>
                <a:gd name="T18" fmla="*/ 340 w 347"/>
                <a:gd name="T19" fmla="*/ 121 h 347"/>
                <a:gd name="T20" fmla="*/ 327 w 347"/>
                <a:gd name="T21" fmla="*/ 91 h 347"/>
                <a:gd name="T22" fmla="*/ 308 w 347"/>
                <a:gd name="T23" fmla="*/ 63 h 347"/>
                <a:gd name="T24" fmla="*/ 285 w 347"/>
                <a:gd name="T25" fmla="*/ 40 h 347"/>
                <a:gd name="T26" fmla="*/ 256 w 347"/>
                <a:gd name="T27" fmla="*/ 20 h 347"/>
                <a:gd name="T28" fmla="*/ 226 w 347"/>
                <a:gd name="T29" fmla="*/ 8 h 347"/>
                <a:gd name="T30" fmla="*/ 191 w 347"/>
                <a:gd name="T31" fmla="*/ 0 h 347"/>
                <a:gd name="T32" fmla="*/ 157 w 347"/>
                <a:gd name="T33" fmla="*/ 0 h 347"/>
                <a:gd name="T34" fmla="*/ 123 w 347"/>
                <a:gd name="T35" fmla="*/ 8 h 347"/>
                <a:gd name="T36" fmla="*/ 91 w 347"/>
                <a:gd name="T37" fmla="*/ 20 h 347"/>
                <a:gd name="T38" fmla="*/ 63 w 347"/>
                <a:gd name="T39" fmla="*/ 40 h 347"/>
                <a:gd name="T40" fmla="*/ 40 w 347"/>
                <a:gd name="T41" fmla="*/ 63 h 347"/>
                <a:gd name="T42" fmla="*/ 22 w 347"/>
                <a:gd name="T43" fmla="*/ 91 h 347"/>
                <a:gd name="T44" fmla="*/ 8 w 347"/>
                <a:gd name="T45" fmla="*/ 121 h 347"/>
                <a:gd name="T46" fmla="*/ 2 w 347"/>
                <a:gd name="T47" fmla="*/ 156 h 347"/>
                <a:gd name="T48" fmla="*/ 2 w 347"/>
                <a:gd name="T49" fmla="*/ 191 h 347"/>
                <a:gd name="T50" fmla="*/ 8 w 347"/>
                <a:gd name="T51" fmla="*/ 225 h 347"/>
                <a:gd name="T52" fmla="*/ 22 w 347"/>
                <a:gd name="T53" fmla="*/ 256 h 347"/>
                <a:gd name="T54" fmla="*/ 40 w 347"/>
                <a:gd name="T55" fmla="*/ 284 h 347"/>
                <a:gd name="T56" fmla="*/ 63 w 347"/>
                <a:gd name="T57" fmla="*/ 308 h 347"/>
                <a:gd name="T58" fmla="*/ 91 w 347"/>
                <a:gd name="T59" fmla="*/ 326 h 347"/>
                <a:gd name="T60" fmla="*/ 123 w 347"/>
                <a:gd name="T61" fmla="*/ 339 h 347"/>
                <a:gd name="T62" fmla="*/ 157 w 347"/>
                <a:gd name="T63" fmla="*/ 34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7" h="347">
                  <a:moveTo>
                    <a:pt x="174" y="347"/>
                  </a:moveTo>
                  <a:lnTo>
                    <a:pt x="191" y="346"/>
                  </a:lnTo>
                  <a:lnTo>
                    <a:pt x="209" y="344"/>
                  </a:lnTo>
                  <a:lnTo>
                    <a:pt x="226" y="339"/>
                  </a:lnTo>
                  <a:lnTo>
                    <a:pt x="242" y="334"/>
                  </a:lnTo>
                  <a:lnTo>
                    <a:pt x="256" y="326"/>
                  </a:lnTo>
                  <a:lnTo>
                    <a:pt x="271" y="318"/>
                  </a:lnTo>
                  <a:lnTo>
                    <a:pt x="285" y="308"/>
                  </a:lnTo>
                  <a:lnTo>
                    <a:pt x="297" y="297"/>
                  </a:lnTo>
                  <a:lnTo>
                    <a:pt x="308" y="284"/>
                  </a:lnTo>
                  <a:lnTo>
                    <a:pt x="318" y="271"/>
                  </a:lnTo>
                  <a:lnTo>
                    <a:pt x="327" y="256"/>
                  </a:lnTo>
                  <a:lnTo>
                    <a:pt x="334" y="240"/>
                  </a:lnTo>
                  <a:lnTo>
                    <a:pt x="340" y="225"/>
                  </a:lnTo>
                  <a:lnTo>
                    <a:pt x="344" y="208"/>
                  </a:lnTo>
                  <a:lnTo>
                    <a:pt x="347" y="191"/>
                  </a:lnTo>
                  <a:lnTo>
                    <a:pt x="347" y="173"/>
                  </a:lnTo>
                  <a:lnTo>
                    <a:pt x="347" y="156"/>
                  </a:lnTo>
                  <a:lnTo>
                    <a:pt x="344" y="138"/>
                  </a:lnTo>
                  <a:lnTo>
                    <a:pt x="340" y="121"/>
                  </a:lnTo>
                  <a:lnTo>
                    <a:pt x="334" y="106"/>
                  </a:lnTo>
                  <a:lnTo>
                    <a:pt x="327" y="91"/>
                  </a:lnTo>
                  <a:lnTo>
                    <a:pt x="318" y="77"/>
                  </a:lnTo>
                  <a:lnTo>
                    <a:pt x="308" y="63"/>
                  </a:lnTo>
                  <a:lnTo>
                    <a:pt x="297" y="51"/>
                  </a:lnTo>
                  <a:lnTo>
                    <a:pt x="285" y="40"/>
                  </a:lnTo>
                  <a:lnTo>
                    <a:pt x="271" y="29"/>
                  </a:lnTo>
                  <a:lnTo>
                    <a:pt x="256" y="20"/>
                  </a:lnTo>
                  <a:lnTo>
                    <a:pt x="242" y="14"/>
                  </a:lnTo>
                  <a:lnTo>
                    <a:pt x="226" y="8"/>
                  </a:lnTo>
                  <a:lnTo>
                    <a:pt x="209" y="4"/>
                  </a:lnTo>
                  <a:lnTo>
                    <a:pt x="191" y="0"/>
                  </a:lnTo>
                  <a:lnTo>
                    <a:pt x="174" y="0"/>
                  </a:lnTo>
                  <a:lnTo>
                    <a:pt x="157" y="0"/>
                  </a:lnTo>
                  <a:lnTo>
                    <a:pt x="140" y="4"/>
                  </a:lnTo>
                  <a:lnTo>
                    <a:pt x="123" y="8"/>
                  </a:lnTo>
                  <a:lnTo>
                    <a:pt x="107" y="14"/>
                  </a:lnTo>
                  <a:lnTo>
                    <a:pt x="91" y="20"/>
                  </a:lnTo>
                  <a:lnTo>
                    <a:pt x="77" y="29"/>
                  </a:lnTo>
                  <a:lnTo>
                    <a:pt x="63" y="40"/>
                  </a:lnTo>
                  <a:lnTo>
                    <a:pt x="51" y="51"/>
                  </a:lnTo>
                  <a:lnTo>
                    <a:pt x="40" y="63"/>
                  </a:lnTo>
                  <a:lnTo>
                    <a:pt x="30" y="77"/>
                  </a:lnTo>
                  <a:lnTo>
                    <a:pt x="22" y="91"/>
                  </a:lnTo>
                  <a:lnTo>
                    <a:pt x="14" y="106"/>
                  </a:lnTo>
                  <a:lnTo>
                    <a:pt x="8" y="121"/>
                  </a:lnTo>
                  <a:lnTo>
                    <a:pt x="4" y="138"/>
                  </a:lnTo>
                  <a:lnTo>
                    <a:pt x="2" y="156"/>
                  </a:lnTo>
                  <a:lnTo>
                    <a:pt x="0" y="173"/>
                  </a:lnTo>
                  <a:lnTo>
                    <a:pt x="2" y="191"/>
                  </a:lnTo>
                  <a:lnTo>
                    <a:pt x="4" y="208"/>
                  </a:lnTo>
                  <a:lnTo>
                    <a:pt x="8" y="225"/>
                  </a:lnTo>
                  <a:lnTo>
                    <a:pt x="14" y="240"/>
                  </a:lnTo>
                  <a:lnTo>
                    <a:pt x="22" y="256"/>
                  </a:lnTo>
                  <a:lnTo>
                    <a:pt x="30" y="271"/>
                  </a:lnTo>
                  <a:lnTo>
                    <a:pt x="40" y="284"/>
                  </a:lnTo>
                  <a:lnTo>
                    <a:pt x="51" y="297"/>
                  </a:lnTo>
                  <a:lnTo>
                    <a:pt x="63" y="308"/>
                  </a:lnTo>
                  <a:lnTo>
                    <a:pt x="77" y="318"/>
                  </a:lnTo>
                  <a:lnTo>
                    <a:pt x="91" y="326"/>
                  </a:lnTo>
                  <a:lnTo>
                    <a:pt x="107" y="334"/>
                  </a:lnTo>
                  <a:lnTo>
                    <a:pt x="123" y="339"/>
                  </a:lnTo>
                  <a:lnTo>
                    <a:pt x="140" y="344"/>
                  </a:lnTo>
                  <a:lnTo>
                    <a:pt x="157" y="346"/>
                  </a:lnTo>
                  <a:lnTo>
                    <a:pt x="174" y="347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93" name="Freeform 401"/>
            <p:cNvSpPr>
              <a:spLocks/>
            </p:cNvSpPr>
            <p:nvPr/>
          </p:nvSpPr>
          <p:spPr bwMode="auto">
            <a:xfrm>
              <a:off x="2900" y="3371"/>
              <a:ext cx="86" cy="86"/>
            </a:xfrm>
            <a:custGeom>
              <a:avLst/>
              <a:gdLst>
                <a:gd name="T0" fmla="*/ 191 w 347"/>
                <a:gd name="T1" fmla="*/ 346 h 347"/>
                <a:gd name="T2" fmla="*/ 224 w 347"/>
                <a:gd name="T3" fmla="*/ 339 h 347"/>
                <a:gd name="T4" fmla="*/ 256 w 347"/>
                <a:gd name="T5" fmla="*/ 326 h 347"/>
                <a:gd name="T6" fmla="*/ 284 w 347"/>
                <a:gd name="T7" fmla="*/ 308 h 347"/>
                <a:gd name="T8" fmla="*/ 308 w 347"/>
                <a:gd name="T9" fmla="*/ 284 h 347"/>
                <a:gd name="T10" fmla="*/ 325 w 347"/>
                <a:gd name="T11" fmla="*/ 256 h 347"/>
                <a:gd name="T12" fmla="*/ 339 w 347"/>
                <a:gd name="T13" fmla="*/ 225 h 347"/>
                <a:gd name="T14" fmla="*/ 346 w 347"/>
                <a:gd name="T15" fmla="*/ 191 h 347"/>
                <a:gd name="T16" fmla="*/ 346 w 347"/>
                <a:gd name="T17" fmla="*/ 156 h 347"/>
                <a:gd name="T18" fmla="*/ 339 w 347"/>
                <a:gd name="T19" fmla="*/ 121 h 347"/>
                <a:gd name="T20" fmla="*/ 325 w 347"/>
                <a:gd name="T21" fmla="*/ 91 h 347"/>
                <a:gd name="T22" fmla="*/ 308 w 347"/>
                <a:gd name="T23" fmla="*/ 63 h 347"/>
                <a:gd name="T24" fmla="*/ 284 w 347"/>
                <a:gd name="T25" fmla="*/ 39 h 347"/>
                <a:gd name="T26" fmla="*/ 256 w 347"/>
                <a:gd name="T27" fmla="*/ 20 h 347"/>
                <a:gd name="T28" fmla="*/ 224 w 347"/>
                <a:gd name="T29" fmla="*/ 8 h 347"/>
                <a:gd name="T30" fmla="*/ 191 w 347"/>
                <a:gd name="T31" fmla="*/ 0 h 347"/>
                <a:gd name="T32" fmla="*/ 155 w 347"/>
                <a:gd name="T33" fmla="*/ 0 h 347"/>
                <a:gd name="T34" fmla="*/ 121 w 347"/>
                <a:gd name="T35" fmla="*/ 8 h 347"/>
                <a:gd name="T36" fmla="*/ 91 w 347"/>
                <a:gd name="T37" fmla="*/ 20 h 347"/>
                <a:gd name="T38" fmla="*/ 63 w 347"/>
                <a:gd name="T39" fmla="*/ 39 h 347"/>
                <a:gd name="T40" fmla="*/ 39 w 347"/>
                <a:gd name="T41" fmla="*/ 63 h 347"/>
                <a:gd name="T42" fmla="*/ 20 w 347"/>
                <a:gd name="T43" fmla="*/ 91 h 347"/>
                <a:gd name="T44" fmla="*/ 7 w 347"/>
                <a:gd name="T45" fmla="*/ 121 h 347"/>
                <a:gd name="T46" fmla="*/ 0 w 347"/>
                <a:gd name="T47" fmla="*/ 156 h 347"/>
                <a:gd name="T48" fmla="*/ 0 w 347"/>
                <a:gd name="T49" fmla="*/ 191 h 347"/>
                <a:gd name="T50" fmla="*/ 7 w 347"/>
                <a:gd name="T51" fmla="*/ 225 h 347"/>
                <a:gd name="T52" fmla="*/ 20 w 347"/>
                <a:gd name="T53" fmla="*/ 256 h 347"/>
                <a:gd name="T54" fmla="*/ 39 w 347"/>
                <a:gd name="T55" fmla="*/ 284 h 347"/>
                <a:gd name="T56" fmla="*/ 63 w 347"/>
                <a:gd name="T57" fmla="*/ 308 h 347"/>
                <a:gd name="T58" fmla="*/ 91 w 347"/>
                <a:gd name="T59" fmla="*/ 326 h 347"/>
                <a:gd name="T60" fmla="*/ 121 w 347"/>
                <a:gd name="T61" fmla="*/ 339 h 347"/>
                <a:gd name="T62" fmla="*/ 155 w 347"/>
                <a:gd name="T63" fmla="*/ 34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7" h="347">
                  <a:moveTo>
                    <a:pt x="173" y="347"/>
                  </a:moveTo>
                  <a:lnTo>
                    <a:pt x="191" y="346"/>
                  </a:lnTo>
                  <a:lnTo>
                    <a:pt x="208" y="344"/>
                  </a:lnTo>
                  <a:lnTo>
                    <a:pt x="224" y="339"/>
                  </a:lnTo>
                  <a:lnTo>
                    <a:pt x="240" y="334"/>
                  </a:lnTo>
                  <a:lnTo>
                    <a:pt x="256" y="326"/>
                  </a:lnTo>
                  <a:lnTo>
                    <a:pt x="270" y="318"/>
                  </a:lnTo>
                  <a:lnTo>
                    <a:pt x="284" y="308"/>
                  </a:lnTo>
                  <a:lnTo>
                    <a:pt x="296" y="297"/>
                  </a:lnTo>
                  <a:lnTo>
                    <a:pt x="308" y="284"/>
                  </a:lnTo>
                  <a:lnTo>
                    <a:pt x="316" y="271"/>
                  </a:lnTo>
                  <a:lnTo>
                    <a:pt x="325" y="256"/>
                  </a:lnTo>
                  <a:lnTo>
                    <a:pt x="333" y="240"/>
                  </a:lnTo>
                  <a:lnTo>
                    <a:pt x="339" y="225"/>
                  </a:lnTo>
                  <a:lnTo>
                    <a:pt x="343" y="208"/>
                  </a:lnTo>
                  <a:lnTo>
                    <a:pt x="346" y="191"/>
                  </a:lnTo>
                  <a:lnTo>
                    <a:pt x="347" y="173"/>
                  </a:lnTo>
                  <a:lnTo>
                    <a:pt x="346" y="156"/>
                  </a:lnTo>
                  <a:lnTo>
                    <a:pt x="343" y="138"/>
                  </a:lnTo>
                  <a:lnTo>
                    <a:pt x="339" y="121"/>
                  </a:lnTo>
                  <a:lnTo>
                    <a:pt x="333" y="106"/>
                  </a:lnTo>
                  <a:lnTo>
                    <a:pt x="325" y="91"/>
                  </a:lnTo>
                  <a:lnTo>
                    <a:pt x="316" y="77"/>
                  </a:lnTo>
                  <a:lnTo>
                    <a:pt x="308" y="63"/>
                  </a:lnTo>
                  <a:lnTo>
                    <a:pt x="296" y="51"/>
                  </a:lnTo>
                  <a:lnTo>
                    <a:pt x="284" y="39"/>
                  </a:lnTo>
                  <a:lnTo>
                    <a:pt x="270" y="29"/>
                  </a:lnTo>
                  <a:lnTo>
                    <a:pt x="256" y="20"/>
                  </a:lnTo>
                  <a:lnTo>
                    <a:pt x="240" y="14"/>
                  </a:lnTo>
                  <a:lnTo>
                    <a:pt x="224" y="8"/>
                  </a:lnTo>
                  <a:lnTo>
                    <a:pt x="208" y="4"/>
                  </a:lnTo>
                  <a:lnTo>
                    <a:pt x="191" y="0"/>
                  </a:lnTo>
                  <a:lnTo>
                    <a:pt x="173" y="0"/>
                  </a:lnTo>
                  <a:lnTo>
                    <a:pt x="155" y="0"/>
                  </a:lnTo>
                  <a:lnTo>
                    <a:pt x="138" y="4"/>
                  </a:lnTo>
                  <a:lnTo>
                    <a:pt x="121" y="8"/>
                  </a:lnTo>
                  <a:lnTo>
                    <a:pt x="105" y="14"/>
                  </a:lnTo>
                  <a:lnTo>
                    <a:pt x="91" y="20"/>
                  </a:lnTo>
                  <a:lnTo>
                    <a:pt x="76" y="29"/>
                  </a:lnTo>
                  <a:lnTo>
                    <a:pt x="63" y="39"/>
                  </a:lnTo>
                  <a:lnTo>
                    <a:pt x="50" y="51"/>
                  </a:lnTo>
                  <a:lnTo>
                    <a:pt x="39" y="63"/>
                  </a:lnTo>
                  <a:lnTo>
                    <a:pt x="29" y="77"/>
                  </a:lnTo>
                  <a:lnTo>
                    <a:pt x="20" y="91"/>
                  </a:lnTo>
                  <a:lnTo>
                    <a:pt x="13" y="106"/>
                  </a:lnTo>
                  <a:lnTo>
                    <a:pt x="7" y="121"/>
                  </a:lnTo>
                  <a:lnTo>
                    <a:pt x="3" y="138"/>
                  </a:lnTo>
                  <a:lnTo>
                    <a:pt x="0" y="156"/>
                  </a:lnTo>
                  <a:lnTo>
                    <a:pt x="0" y="173"/>
                  </a:lnTo>
                  <a:lnTo>
                    <a:pt x="0" y="191"/>
                  </a:lnTo>
                  <a:lnTo>
                    <a:pt x="3" y="208"/>
                  </a:lnTo>
                  <a:lnTo>
                    <a:pt x="7" y="225"/>
                  </a:lnTo>
                  <a:lnTo>
                    <a:pt x="13" y="240"/>
                  </a:lnTo>
                  <a:lnTo>
                    <a:pt x="20" y="256"/>
                  </a:lnTo>
                  <a:lnTo>
                    <a:pt x="29" y="271"/>
                  </a:lnTo>
                  <a:lnTo>
                    <a:pt x="39" y="284"/>
                  </a:lnTo>
                  <a:lnTo>
                    <a:pt x="50" y="297"/>
                  </a:lnTo>
                  <a:lnTo>
                    <a:pt x="63" y="308"/>
                  </a:lnTo>
                  <a:lnTo>
                    <a:pt x="76" y="318"/>
                  </a:lnTo>
                  <a:lnTo>
                    <a:pt x="91" y="326"/>
                  </a:lnTo>
                  <a:lnTo>
                    <a:pt x="105" y="334"/>
                  </a:lnTo>
                  <a:lnTo>
                    <a:pt x="121" y="339"/>
                  </a:lnTo>
                  <a:lnTo>
                    <a:pt x="138" y="344"/>
                  </a:lnTo>
                  <a:lnTo>
                    <a:pt x="155" y="346"/>
                  </a:lnTo>
                  <a:lnTo>
                    <a:pt x="173" y="3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94" name="Freeform 402"/>
            <p:cNvSpPr>
              <a:spLocks/>
            </p:cNvSpPr>
            <p:nvPr/>
          </p:nvSpPr>
          <p:spPr bwMode="auto">
            <a:xfrm>
              <a:off x="2900" y="3371"/>
              <a:ext cx="86" cy="86"/>
            </a:xfrm>
            <a:custGeom>
              <a:avLst/>
              <a:gdLst>
                <a:gd name="T0" fmla="*/ 191 w 347"/>
                <a:gd name="T1" fmla="*/ 346 h 347"/>
                <a:gd name="T2" fmla="*/ 224 w 347"/>
                <a:gd name="T3" fmla="*/ 339 h 347"/>
                <a:gd name="T4" fmla="*/ 256 w 347"/>
                <a:gd name="T5" fmla="*/ 326 h 347"/>
                <a:gd name="T6" fmla="*/ 284 w 347"/>
                <a:gd name="T7" fmla="*/ 308 h 347"/>
                <a:gd name="T8" fmla="*/ 308 w 347"/>
                <a:gd name="T9" fmla="*/ 284 h 347"/>
                <a:gd name="T10" fmla="*/ 325 w 347"/>
                <a:gd name="T11" fmla="*/ 256 h 347"/>
                <a:gd name="T12" fmla="*/ 339 w 347"/>
                <a:gd name="T13" fmla="*/ 225 h 347"/>
                <a:gd name="T14" fmla="*/ 346 w 347"/>
                <a:gd name="T15" fmla="*/ 191 h 347"/>
                <a:gd name="T16" fmla="*/ 346 w 347"/>
                <a:gd name="T17" fmla="*/ 156 h 347"/>
                <a:gd name="T18" fmla="*/ 339 w 347"/>
                <a:gd name="T19" fmla="*/ 121 h 347"/>
                <a:gd name="T20" fmla="*/ 325 w 347"/>
                <a:gd name="T21" fmla="*/ 91 h 347"/>
                <a:gd name="T22" fmla="*/ 308 w 347"/>
                <a:gd name="T23" fmla="*/ 63 h 347"/>
                <a:gd name="T24" fmla="*/ 284 w 347"/>
                <a:gd name="T25" fmla="*/ 39 h 347"/>
                <a:gd name="T26" fmla="*/ 256 w 347"/>
                <a:gd name="T27" fmla="*/ 20 h 347"/>
                <a:gd name="T28" fmla="*/ 224 w 347"/>
                <a:gd name="T29" fmla="*/ 8 h 347"/>
                <a:gd name="T30" fmla="*/ 191 w 347"/>
                <a:gd name="T31" fmla="*/ 0 h 347"/>
                <a:gd name="T32" fmla="*/ 155 w 347"/>
                <a:gd name="T33" fmla="*/ 0 h 347"/>
                <a:gd name="T34" fmla="*/ 121 w 347"/>
                <a:gd name="T35" fmla="*/ 8 h 347"/>
                <a:gd name="T36" fmla="*/ 91 w 347"/>
                <a:gd name="T37" fmla="*/ 20 h 347"/>
                <a:gd name="T38" fmla="*/ 63 w 347"/>
                <a:gd name="T39" fmla="*/ 39 h 347"/>
                <a:gd name="T40" fmla="*/ 39 w 347"/>
                <a:gd name="T41" fmla="*/ 63 h 347"/>
                <a:gd name="T42" fmla="*/ 20 w 347"/>
                <a:gd name="T43" fmla="*/ 91 h 347"/>
                <a:gd name="T44" fmla="*/ 7 w 347"/>
                <a:gd name="T45" fmla="*/ 121 h 347"/>
                <a:gd name="T46" fmla="*/ 0 w 347"/>
                <a:gd name="T47" fmla="*/ 156 h 347"/>
                <a:gd name="T48" fmla="*/ 0 w 347"/>
                <a:gd name="T49" fmla="*/ 191 h 347"/>
                <a:gd name="T50" fmla="*/ 7 w 347"/>
                <a:gd name="T51" fmla="*/ 225 h 347"/>
                <a:gd name="T52" fmla="*/ 20 w 347"/>
                <a:gd name="T53" fmla="*/ 256 h 347"/>
                <a:gd name="T54" fmla="*/ 39 w 347"/>
                <a:gd name="T55" fmla="*/ 284 h 347"/>
                <a:gd name="T56" fmla="*/ 63 w 347"/>
                <a:gd name="T57" fmla="*/ 308 h 347"/>
                <a:gd name="T58" fmla="*/ 91 w 347"/>
                <a:gd name="T59" fmla="*/ 326 h 347"/>
                <a:gd name="T60" fmla="*/ 121 w 347"/>
                <a:gd name="T61" fmla="*/ 339 h 347"/>
                <a:gd name="T62" fmla="*/ 155 w 347"/>
                <a:gd name="T63" fmla="*/ 34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7" h="347">
                  <a:moveTo>
                    <a:pt x="173" y="347"/>
                  </a:moveTo>
                  <a:lnTo>
                    <a:pt x="191" y="346"/>
                  </a:lnTo>
                  <a:lnTo>
                    <a:pt x="208" y="344"/>
                  </a:lnTo>
                  <a:lnTo>
                    <a:pt x="224" y="339"/>
                  </a:lnTo>
                  <a:lnTo>
                    <a:pt x="240" y="334"/>
                  </a:lnTo>
                  <a:lnTo>
                    <a:pt x="256" y="326"/>
                  </a:lnTo>
                  <a:lnTo>
                    <a:pt x="270" y="318"/>
                  </a:lnTo>
                  <a:lnTo>
                    <a:pt x="284" y="308"/>
                  </a:lnTo>
                  <a:lnTo>
                    <a:pt x="296" y="297"/>
                  </a:lnTo>
                  <a:lnTo>
                    <a:pt x="308" y="284"/>
                  </a:lnTo>
                  <a:lnTo>
                    <a:pt x="316" y="271"/>
                  </a:lnTo>
                  <a:lnTo>
                    <a:pt x="325" y="256"/>
                  </a:lnTo>
                  <a:lnTo>
                    <a:pt x="333" y="240"/>
                  </a:lnTo>
                  <a:lnTo>
                    <a:pt x="339" y="225"/>
                  </a:lnTo>
                  <a:lnTo>
                    <a:pt x="343" y="208"/>
                  </a:lnTo>
                  <a:lnTo>
                    <a:pt x="346" y="191"/>
                  </a:lnTo>
                  <a:lnTo>
                    <a:pt x="347" y="173"/>
                  </a:lnTo>
                  <a:lnTo>
                    <a:pt x="346" y="156"/>
                  </a:lnTo>
                  <a:lnTo>
                    <a:pt x="343" y="138"/>
                  </a:lnTo>
                  <a:lnTo>
                    <a:pt x="339" y="121"/>
                  </a:lnTo>
                  <a:lnTo>
                    <a:pt x="333" y="106"/>
                  </a:lnTo>
                  <a:lnTo>
                    <a:pt x="325" y="91"/>
                  </a:lnTo>
                  <a:lnTo>
                    <a:pt x="316" y="77"/>
                  </a:lnTo>
                  <a:lnTo>
                    <a:pt x="308" y="63"/>
                  </a:lnTo>
                  <a:lnTo>
                    <a:pt x="296" y="51"/>
                  </a:lnTo>
                  <a:lnTo>
                    <a:pt x="284" y="39"/>
                  </a:lnTo>
                  <a:lnTo>
                    <a:pt x="270" y="29"/>
                  </a:lnTo>
                  <a:lnTo>
                    <a:pt x="256" y="20"/>
                  </a:lnTo>
                  <a:lnTo>
                    <a:pt x="240" y="14"/>
                  </a:lnTo>
                  <a:lnTo>
                    <a:pt x="224" y="8"/>
                  </a:lnTo>
                  <a:lnTo>
                    <a:pt x="208" y="4"/>
                  </a:lnTo>
                  <a:lnTo>
                    <a:pt x="191" y="0"/>
                  </a:lnTo>
                  <a:lnTo>
                    <a:pt x="173" y="0"/>
                  </a:lnTo>
                  <a:lnTo>
                    <a:pt x="155" y="0"/>
                  </a:lnTo>
                  <a:lnTo>
                    <a:pt x="138" y="4"/>
                  </a:lnTo>
                  <a:lnTo>
                    <a:pt x="121" y="8"/>
                  </a:lnTo>
                  <a:lnTo>
                    <a:pt x="105" y="14"/>
                  </a:lnTo>
                  <a:lnTo>
                    <a:pt x="91" y="20"/>
                  </a:lnTo>
                  <a:lnTo>
                    <a:pt x="76" y="29"/>
                  </a:lnTo>
                  <a:lnTo>
                    <a:pt x="63" y="39"/>
                  </a:lnTo>
                  <a:lnTo>
                    <a:pt x="50" y="51"/>
                  </a:lnTo>
                  <a:lnTo>
                    <a:pt x="39" y="63"/>
                  </a:lnTo>
                  <a:lnTo>
                    <a:pt x="29" y="77"/>
                  </a:lnTo>
                  <a:lnTo>
                    <a:pt x="20" y="91"/>
                  </a:lnTo>
                  <a:lnTo>
                    <a:pt x="13" y="106"/>
                  </a:lnTo>
                  <a:lnTo>
                    <a:pt x="7" y="121"/>
                  </a:lnTo>
                  <a:lnTo>
                    <a:pt x="3" y="138"/>
                  </a:lnTo>
                  <a:lnTo>
                    <a:pt x="0" y="156"/>
                  </a:lnTo>
                  <a:lnTo>
                    <a:pt x="0" y="173"/>
                  </a:lnTo>
                  <a:lnTo>
                    <a:pt x="0" y="191"/>
                  </a:lnTo>
                  <a:lnTo>
                    <a:pt x="3" y="208"/>
                  </a:lnTo>
                  <a:lnTo>
                    <a:pt x="7" y="225"/>
                  </a:lnTo>
                  <a:lnTo>
                    <a:pt x="13" y="240"/>
                  </a:lnTo>
                  <a:lnTo>
                    <a:pt x="20" y="256"/>
                  </a:lnTo>
                  <a:lnTo>
                    <a:pt x="29" y="271"/>
                  </a:lnTo>
                  <a:lnTo>
                    <a:pt x="39" y="284"/>
                  </a:lnTo>
                  <a:lnTo>
                    <a:pt x="50" y="297"/>
                  </a:lnTo>
                  <a:lnTo>
                    <a:pt x="63" y="308"/>
                  </a:lnTo>
                  <a:lnTo>
                    <a:pt x="76" y="318"/>
                  </a:lnTo>
                  <a:lnTo>
                    <a:pt x="91" y="326"/>
                  </a:lnTo>
                  <a:lnTo>
                    <a:pt x="105" y="334"/>
                  </a:lnTo>
                  <a:lnTo>
                    <a:pt x="121" y="339"/>
                  </a:lnTo>
                  <a:lnTo>
                    <a:pt x="138" y="344"/>
                  </a:lnTo>
                  <a:lnTo>
                    <a:pt x="155" y="346"/>
                  </a:lnTo>
                  <a:lnTo>
                    <a:pt x="173" y="347"/>
                  </a:lnTo>
                </a:path>
              </a:pathLst>
            </a:custGeom>
            <a:noFill/>
            <a:ln w="6350">
              <a:solidFill>
                <a:srgbClr val="13151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95" name="Freeform 403"/>
            <p:cNvSpPr>
              <a:spLocks/>
            </p:cNvSpPr>
            <p:nvPr/>
          </p:nvSpPr>
          <p:spPr bwMode="auto">
            <a:xfrm>
              <a:off x="3675" y="3292"/>
              <a:ext cx="87" cy="87"/>
            </a:xfrm>
            <a:custGeom>
              <a:avLst/>
              <a:gdLst>
                <a:gd name="T0" fmla="*/ 192 w 348"/>
                <a:gd name="T1" fmla="*/ 347 h 348"/>
                <a:gd name="T2" fmla="*/ 226 w 348"/>
                <a:gd name="T3" fmla="*/ 340 h 348"/>
                <a:gd name="T4" fmla="*/ 256 w 348"/>
                <a:gd name="T5" fmla="*/ 327 h 348"/>
                <a:gd name="T6" fmla="*/ 284 w 348"/>
                <a:gd name="T7" fmla="*/ 308 h 348"/>
                <a:gd name="T8" fmla="*/ 308 w 348"/>
                <a:gd name="T9" fmla="*/ 284 h 348"/>
                <a:gd name="T10" fmla="*/ 327 w 348"/>
                <a:gd name="T11" fmla="*/ 257 h 348"/>
                <a:gd name="T12" fmla="*/ 340 w 348"/>
                <a:gd name="T13" fmla="*/ 226 h 348"/>
                <a:gd name="T14" fmla="*/ 347 w 348"/>
                <a:gd name="T15" fmla="*/ 192 h 348"/>
                <a:gd name="T16" fmla="*/ 347 w 348"/>
                <a:gd name="T17" fmla="*/ 156 h 348"/>
                <a:gd name="T18" fmla="*/ 340 w 348"/>
                <a:gd name="T19" fmla="*/ 122 h 348"/>
                <a:gd name="T20" fmla="*/ 327 w 348"/>
                <a:gd name="T21" fmla="*/ 91 h 348"/>
                <a:gd name="T22" fmla="*/ 308 w 348"/>
                <a:gd name="T23" fmla="*/ 64 h 348"/>
                <a:gd name="T24" fmla="*/ 284 w 348"/>
                <a:gd name="T25" fmla="*/ 40 h 348"/>
                <a:gd name="T26" fmla="*/ 256 w 348"/>
                <a:gd name="T27" fmla="*/ 21 h 348"/>
                <a:gd name="T28" fmla="*/ 226 w 348"/>
                <a:gd name="T29" fmla="*/ 8 h 348"/>
                <a:gd name="T30" fmla="*/ 192 w 348"/>
                <a:gd name="T31" fmla="*/ 1 h 348"/>
                <a:gd name="T32" fmla="*/ 156 w 348"/>
                <a:gd name="T33" fmla="*/ 1 h 348"/>
                <a:gd name="T34" fmla="*/ 122 w 348"/>
                <a:gd name="T35" fmla="*/ 8 h 348"/>
                <a:gd name="T36" fmla="*/ 91 w 348"/>
                <a:gd name="T37" fmla="*/ 21 h 348"/>
                <a:gd name="T38" fmla="*/ 64 w 348"/>
                <a:gd name="T39" fmla="*/ 40 h 348"/>
                <a:gd name="T40" fmla="*/ 41 w 348"/>
                <a:gd name="T41" fmla="*/ 64 h 348"/>
                <a:gd name="T42" fmla="*/ 21 w 348"/>
                <a:gd name="T43" fmla="*/ 91 h 348"/>
                <a:gd name="T44" fmla="*/ 8 w 348"/>
                <a:gd name="T45" fmla="*/ 122 h 348"/>
                <a:gd name="T46" fmla="*/ 1 w 348"/>
                <a:gd name="T47" fmla="*/ 156 h 348"/>
                <a:gd name="T48" fmla="*/ 1 w 348"/>
                <a:gd name="T49" fmla="*/ 192 h 348"/>
                <a:gd name="T50" fmla="*/ 8 w 348"/>
                <a:gd name="T51" fmla="*/ 226 h 348"/>
                <a:gd name="T52" fmla="*/ 21 w 348"/>
                <a:gd name="T53" fmla="*/ 257 h 348"/>
                <a:gd name="T54" fmla="*/ 41 w 348"/>
                <a:gd name="T55" fmla="*/ 284 h 348"/>
                <a:gd name="T56" fmla="*/ 64 w 348"/>
                <a:gd name="T57" fmla="*/ 308 h 348"/>
                <a:gd name="T58" fmla="*/ 91 w 348"/>
                <a:gd name="T59" fmla="*/ 327 h 348"/>
                <a:gd name="T60" fmla="*/ 122 w 348"/>
                <a:gd name="T61" fmla="*/ 340 h 348"/>
                <a:gd name="T62" fmla="*/ 156 w 348"/>
                <a:gd name="T63" fmla="*/ 34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8" h="348">
                  <a:moveTo>
                    <a:pt x="174" y="348"/>
                  </a:moveTo>
                  <a:lnTo>
                    <a:pt x="192" y="347"/>
                  </a:lnTo>
                  <a:lnTo>
                    <a:pt x="209" y="343"/>
                  </a:lnTo>
                  <a:lnTo>
                    <a:pt x="226" y="340"/>
                  </a:lnTo>
                  <a:lnTo>
                    <a:pt x="241" y="333"/>
                  </a:lnTo>
                  <a:lnTo>
                    <a:pt x="256" y="327"/>
                  </a:lnTo>
                  <a:lnTo>
                    <a:pt x="271" y="318"/>
                  </a:lnTo>
                  <a:lnTo>
                    <a:pt x="284" y="308"/>
                  </a:lnTo>
                  <a:lnTo>
                    <a:pt x="297" y="296"/>
                  </a:lnTo>
                  <a:lnTo>
                    <a:pt x="308" y="284"/>
                  </a:lnTo>
                  <a:lnTo>
                    <a:pt x="318" y="271"/>
                  </a:lnTo>
                  <a:lnTo>
                    <a:pt x="327" y="257"/>
                  </a:lnTo>
                  <a:lnTo>
                    <a:pt x="334" y="241"/>
                  </a:lnTo>
                  <a:lnTo>
                    <a:pt x="340" y="226"/>
                  </a:lnTo>
                  <a:lnTo>
                    <a:pt x="344" y="209"/>
                  </a:lnTo>
                  <a:lnTo>
                    <a:pt x="347" y="192"/>
                  </a:lnTo>
                  <a:lnTo>
                    <a:pt x="348" y="174"/>
                  </a:lnTo>
                  <a:lnTo>
                    <a:pt x="347" y="156"/>
                  </a:lnTo>
                  <a:lnTo>
                    <a:pt x="344" y="139"/>
                  </a:lnTo>
                  <a:lnTo>
                    <a:pt x="340" y="122"/>
                  </a:lnTo>
                  <a:lnTo>
                    <a:pt x="334" y="107"/>
                  </a:lnTo>
                  <a:lnTo>
                    <a:pt x="327" y="91"/>
                  </a:lnTo>
                  <a:lnTo>
                    <a:pt x="318" y="76"/>
                  </a:lnTo>
                  <a:lnTo>
                    <a:pt x="308" y="64"/>
                  </a:lnTo>
                  <a:lnTo>
                    <a:pt x="297" y="52"/>
                  </a:lnTo>
                  <a:lnTo>
                    <a:pt x="284" y="40"/>
                  </a:lnTo>
                  <a:lnTo>
                    <a:pt x="271" y="30"/>
                  </a:lnTo>
                  <a:lnTo>
                    <a:pt x="256" y="21"/>
                  </a:lnTo>
                  <a:lnTo>
                    <a:pt x="241" y="13"/>
                  </a:lnTo>
                  <a:lnTo>
                    <a:pt x="226" y="8"/>
                  </a:lnTo>
                  <a:lnTo>
                    <a:pt x="209" y="3"/>
                  </a:lnTo>
                  <a:lnTo>
                    <a:pt x="192" y="1"/>
                  </a:lnTo>
                  <a:lnTo>
                    <a:pt x="174" y="0"/>
                  </a:lnTo>
                  <a:lnTo>
                    <a:pt x="156" y="1"/>
                  </a:lnTo>
                  <a:lnTo>
                    <a:pt x="139" y="3"/>
                  </a:lnTo>
                  <a:lnTo>
                    <a:pt x="122" y="8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6" y="30"/>
                  </a:lnTo>
                  <a:lnTo>
                    <a:pt x="64" y="40"/>
                  </a:lnTo>
                  <a:lnTo>
                    <a:pt x="52" y="52"/>
                  </a:lnTo>
                  <a:lnTo>
                    <a:pt x="41" y="64"/>
                  </a:lnTo>
                  <a:lnTo>
                    <a:pt x="30" y="76"/>
                  </a:lnTo>
                  <a:lnTo>
                    <a:pt x="21" y="91"/>
                  </a:lnTo>
                  <a:lnTo>
                    <a:pt x="14" y="107"/>
                  </a:lnTo>
                  <a:lnTo>
                    <a:pt x="8" y="122"/>
                  </a:lnTo>
                  <a:lnTo>
                    <a:pt x="3" y="139"/>
                  </a:lnTo>
                  <a:lnTo>
                    <a:pt x="1" y="156"/>
                  </a:lnTo>
                  <a:lnTo>
                    <a:pt x="0" y="174"/>
                  </a:lnTo>
                  <a:lnTo>
                    <a:pt x="1" y="192"/>
                  </a:lnTo>
                  <a:lnTo>
                    <a:pt x="3" y="209"/>
                  </a:lnTo>
                  <a:lnTo>
                    <a:pt x="8" y="226"/>
                  </a:lnTo>
                  <a:lnTo>
                    <a:pt x="14" y="241"/>
                  </a:lnTo>
                  <a:lnTo>
                    <a:pt x="21" y="257"/>
                  </a:lnTo>
                  <a:lnTo>
                    <a:pt x="30" y="271"/>
                  </a:lnTo>
                  <a:lnTo>
                    <a:pt x="41" y="284"/>
                  </a:lnTo>
                  <a:lnTo>
                    <a:pt x="52" y="296"/>
                  </a:lnTo>
                  <a:lnTo>
                    <a:pt x="64" y="308"/>
                  </a:lnTo>
                  <a:lnTo>
                    <a:pt x="76" y="318"/>
                  </a:lnTo>
                  <a:lnTo>
                    <a:pt x="91" y="327"/>
                  </a:lnTo>
                  <a:lnTo>
                    <a:pt x="107" y="333"/>
                  </a:lnTo>
                  <a:lnTo>
                    <a:pt x="122" y="340"/>
                  </a:lnTo>
                  <a:lnTo>
                    <a:pt x="139" y="343"/>
                  </a:lnTo>
                  <a:lnTo>
                    <a:pt x="156" y="347"/>
                  </a:lnTo>
                  <a:lnTo>
                    <a:pt x="174" y="3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8596" name="Freeform 404"/>
          <p:cNvSpPr>
            <a:spLocks/>
          </p:cNvSpPr>
          <p:nvPr/>
        </p:nvSpPr>
        <p:spPr bwMode="auto">
          <a:xfrm>
            <a:off x="5834063" y="5353050"/>
            <a:ext cx="138112" cy="138113"/>
          </a:xfrm>
          <a:custGeom>
            <a:avLst/>
            <a:gdLst>
              <a:gd name="T0" fmla="*/ 192 w 348"/>
              <a:gd name="T1" fmla="*/ 347 h 348"/>
              <a:gd name="T2" fmla="*/ 226 w 348"/>
              <a:gd name="T3" fmla="*/ 340 h 348"/>
              <a:gd name="T4" fmla="*/ 256 w 348"/>
              <a:gd name="T5" fmla="*/ 327 h 348"/>
              <a:gd name="T6" fmla="*/ 284 w 348"/>
              <a:gd name="T7" fmla="*/ 308 h 348"/>
              <a:gd name="T8" fmla="*/ 308 w 348"/>
              <a:gd name="T9" fmla="*/ 284 h 348"/>
              <a:gd name="T10" fmla="*/ 327 w 348"/>
              <a:gd name="T11" fmla="*/ 257 h 348"/>
              <a:gd name="T12" fmla="*/ 340 w 348"/>
              <a:gd name="T13" fmla="*/ 226 h 348"/>
              <a:gd name="T14" fmla="*/ 347 w 348"/>
              <a:gd name="T15" fmla="*/ 192 h 348"/>
              <a:gd name="T16" fmla="*/ 347 w 348"/>
              <a:gd name="T17" fmla="*/ 156 h 348"/>
              <a:gd name="T18" fmla="*/ 340 w 348"/>
              <a:gd name="T19" fmla="*/ 122 h 348"/>
              <a:gd name="T20" fmla="*/ 327 w 348"/>
              <a:gd name="T21" fmla="*/ 91 h 348"/>
              <a:gd name="T22" fmla="*/ 308 w 348"/>
              <a:gd name="T23" fmla="*/ 64 h 348"/>
              <a:gd name="T24" fmla="*/ 284 w 348"/>
              <a:gd name="T25" fmla="*/ 40 h 348"/>
              <a:gd name="T26" fmla="*/ 256 w 348"/>
              <a:gd name="T27" fmla="*/ 21 h 348"/>
              <a:gd name="T28" fmla="*/ 226 w 348"/>
              <a:gd name="T29" fmla="*/ 8 h 348"/>
              <a:gd name="T30" fmla="*/ 192 w 348"/>
              <a:gd name="T31" fmla="*/ 1 h 348"/>
              <a:gd name="T32" fmla="*/ 156 w 348"/>
              <a:gd name="T33" fmla="*/ 1 h 348"/>
              <a:gd name="T34" fmla="*/ 122 w 348"/>
              <a:gd name="T35" fmla="*/ 8 h 348"/>
              <a:gd name="T36" fmla="*/ 91 w 348"/>
              <a:gd name="T37" fmla="*/ 21 h 348"/>
              <a:gd name="T38" fmla="*/ 64 w 348"/>
              <a:gd name="T39" fmla="*/ 40 h 348"/>
              <a:gd name="T40" fmla="*/ 41 w 348"/>
              <a:gd name="T41" fmla="*/ 64 h 348"/>
              <a:gd name="T42" fmla="*/ 21 w 348"/>
              <a:gd name="T43" fmla="*/ 91 h 348"/>
              <a:gd name="T44" fmla="*/ 8 w 348"/>
              <a:gd name="T45" fmla="*/ 122 h 348"/>
              <a:gd name="T46" fmla="*/ 1 w 348"/>
              <a:gd name="T47" fmla="*/ 156 h 348"/>
              <a:gd name="T48" fmla="*/ 1 w 348"/>
              <a:gd name="T49" fmla="*/ 192 h 348"/>
              <a:gd name="T50" fmla="*/ 8 w 348"/>
              <a:gd name="T51" fmla="*/ 226 h 348"/>
              <a:gd name="T52" fmla="*/ 21 w 348"/>
              <a:gd name="T53" fmla="*/ 257 h 348"/>
              <a:gd name="T54" fmla="*/ 41 w 348"/>
              <a:gd name="T55" fmla="*/ 284 h 348"/>
              <a:gd name="T56" fmla="*/ 64 w 348"/>
              <a:gd name="T57" fmla="*/ 308 h 348"/>
              <a:gd name="T58" fmla="*/ 91 w 348"/>
              <a:gd name="T59" fmla="*/ 327 h 348"/>
              <a:gd name="T60" fmla="*/ 122 w 348"/>
              <a:gd name="T61" fmla="*/ 340 h 348"/>
              <a:gd name="T62" fmla="*/ 156 w 348"/>
              <a:gd name="T63" fmla="*/ 347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8" h="348">
                <a:moveTo>
                  <a:pt x="174" y="348"/>
                </a:moveTo>
                <a:lnTo>
                  <a:pt x="192" y="347"/>
                </a:lnTo>
                <a:lnTo>
                  <a:pt x="209" y="343"/>
                </a:lnTo>
                <a:lnTo>
                  <a:pt x="226" y="340"/>
                </a:lnTo>
                <a:lnTo>
                  <a:pt x="241" y="333"/>
                </a:lnTo>
                <a:lnTo>
                  <a:pt x="256" y="327"/>
                </a:lnTo>
                <a:lnTo>
                  <a:pt x="271" y="318"/>
                </a:lnTo>
                <a:lnTo>
                  <a:pt x="284" y="308"/>
                </a:lnTo>
                <a:lnTo>
                  <a:pt x="297" y="296"/>
                </a:lnTo>
                <a:lnTo>
                  <a:pt x="308" y="284"/>
                </a:lnTo>
                <a:lnTo>
                  <a:pt x="318" y="271"/>
                </a:lnTo>
                <a:lnTo>
                  <a:pt x="327" y="257"/>
                </a:lnTo>
                <a:lnTo>
                  <a:pt x="334" y="241"/>
                </a:lnTo>
                <a:lnTo>
                  <a:pt x="340" y="226"/>
                </a:lnTo>
                <a:lnTo>
                  <a:pt x="344" y="209"/>
                </a:lnTo>
                <a:lnTo>
                  <a:pt x="347" y="192"/>
                </a:lnTo>
                <a:lnTo>
                  <a:pt x="348" y="174"/>
                </a:lnTo>
                <a:lnTo>
                  <a:pt x="347" y="156"/>
                </a:lnTo>
                <a:lnTo>
                  <a:pt x="344" y="139"/>
                </a:lnTo>
                <a:lnTo>
                  <a:pt x="340" y="122"/>
                </a:lnTo>
                <a:lnTo>
                  <a:pt x="334" y="107"/>
                </a:lnTo>
                <a:lnTo>
                  <a:pt x="327" y="91"/>
                </a:lnTo>
                <a:lnTo>
                  <a:pt x="318" y="76"/>
                </a:lnTo>
                <a:lnTo>
                  <a:pt x="308" y="64"/>
                </a:lnTo>
                <a:lnTo>
                  <a:pt x="297" y="52"/>
                </a:lnTo>
                <a:lnTo>
                  <a:pt x="284" y="40"/>
                </a:lnTo>
                <a:lnTo>
                  <a:pt x="271" y="30"/>
                </a:lnTo>
                <a:lnTo>
                  <a:pt x="256" y="21"/>
                </a:lnTo>
                <a:lnTo>
                  <a:pt x="241" y="13"/>
                </a:lnTo>
                <a:lnTo>
                  <a:pt x="226" y="8"/>
                </a:lnTo>
                <a:lnTo>
                  <a:pt x="209" y="3"/>
                </a:lnTo>
                <a:lnTo>
                  <a:pt x="192" y="1"/>
                </a:lnTo>
                <a:lnTo>
                  <a:pt x="174" y="0"/>
                </a:lnTo>
                <a:lnTo>
                  <a:pt x="156" y="1"/>
                </a:lnTo>
                <a:lnTo>
                  <a:pt x="139" y="3"/>
                </a:lnTo>
                <a:lnTo>
                  <a:pt x="122" y="8"/>
                </a:lnTo>
                <a:lnTo>
                  <a:pt x="107" y="13"/>
                </a:lnTo>
                <a:lnTo>
                  <a:pt x="91" y="21"/>
                </a:lnTo>
                <a:lnTo>
                  <a:pt x="76" y="30"/>
                </a:lnTo>
                <a:lnTo>
                  <a:pt x="64" y="40"/>
                </a:lnTo>
                <a:lnTo>
                  <a:pt x="52" y="52"/>
                </a:lnTo>
                <a:lnTo>
                  <a:pt x="41" y="64"/>
                </a:lnTo>
                <a:lnTo>
                  <a:pt x="30" y="76"/>
                </a:lnTo>
                <a:lnTo>
                  <a:pt x="21" y="91"/>
                </a:lnTo>
                <a:lnTo>
                  <a:pt x="14" y="107"/>
                </a:lnTo>
                <a:lnTo>
                  <a:pt x="8" y="122"/>
                </a:lnTo>
                <a:lnTo>
                  <a:pt x="3" y="139"/>
                </a:lnTo>
                <a:lnTo>
                  <a:pt x="1" y="156"/>
                </a:lnTo>
                <a:lnTo>
                  <a:pt x="0" y="174"/>
                </a:lnTo>
                <a:lnTo>
                  <a:pt x="1" y="192"/>
                </a:lnTo>
                <a:lnTo>
                  <a:pt x="3" y="209"/>
                </a:lnTo>
                <a:lnTo>
                  <a:pt x="8" y="226"/>
                </a:lnTo>
                <a:lnTo>
                  <a:pt x="14" y="241"/>
                </a:lnTo>
                <a:lnTo>
                  <a:pt x="21" y="257"/>
                </a:lnTo>
                <a:lnTo>
                  <a:pt x="30" y="271"/>
                </a:lnTo>
                <a:lnTo>
                  <a:pt x="41" y="284"/>
                </a:lnTo>
                <a:lnTo>
                  <a:pt x="52" y="296"/>
                </a:lnTo>
                <a:lnTo>
                  <a:pt x="64" y="308"/>
                </a:lnTo>
                <a:lnTo>
                  <a:pt x="76" y="318"/>
                </a:lnTo>
                <a:lnTo>
                  <a:pt x="91" y="327"/>
                </a:lnTo>
                <a:lnTo>
                  <a:pt x="107" y="333"/>
                </a:lnTo>
                <a:lnTo>
                  <a:pt x="122" y="340"/>
                </a:lnTo>
                <a:lnTo>
                  <a:pt x="139" y="343"/>
                </a:lnTo>
                <a:lnTo>
                  <a:pt x="156" y="347"/>
                </a:lnTo>
                <a:lnTo>
                  <a:pt x="174" y="348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597" name="Freeform 405"/>
          <p:cNvSpPr>
            <a:spLocks/>
          </p:cNvSpPr>
          <p:nvPr/>
        </p:nvSpPr>
        <p:spPr bwMode="auto">
          <a:xfrm>
            <a:off x="4127500" y="5367338"/>
            <a:ext cx="138113" cy="138112"/>
          </a:xfrm>
          <a:custGeom>
            <a:avLst/>
            <a:gdLst>
              <a:gd name="T0" fmla="*/ 191 w 347"/>
              <a:gd name="T1" fmla="*/ 347 h 348"/>
              <a:gd name="T2" fmla="*/ 225 w 347"/>
              <a:gd name="T3" fmla="*/ 340 h 348"/>
              <a:gd name="T4" fmla="*/ 256 w 347"/>
              <a:gd name="T5" fmla="*/ 326 h 348"/>
              <a:gd name="T6" fmla="*/ 284 w 347"/>
              <a:gd name="T7" fmla="*/ 307 h 348"/>
              <a:gd name="T8" fmla="*/ 307 w 347"/>
              <a:gd name="T9" fmla="*/ 284 h 348"/>
              <a:gd name="T10" fmla="*/ 326 w 347"/>
              <a:gd name="T11" fmla="*/ 256 h 348"/>
              <a:gd name="T12" fmla="*/ 339 w 347"/>
              <a:gd name="T13" fmla="*/ 225 h 348"/>
              <a:gd name="T14" fmla="*/ 347 w 347"/>
              <a:gd name="T15" fmla="*/ 192 h 348"/>
              <a:gd name="T16" fmla="*/ 347 w 347"/>
              <a:gd name="T17" fmla="*/ 156 h 348"/>
              <a:gd name="T18" fmla="*/ 339 w 347"/>
              <a:gd name="T19" fmla="*/ 122 h 348"/>
              <a:gd name="T20" fmla="*/ 326 w 347"/>
              <a:gd name="T21" fmla="*/ 91 h 348"/>
              <a:gd name="T22" fmla="*/ 307 w 347"/>
              <a:gd name="T23" fmla="*/ 64 h 348"/>
              <a:gd name="T24" fmla="*/ 284 w 347"/>
              <a:gd name="T25" fmla="*/ 40 h 348"/>
              <a:gd name="T26" fmla="*/ 256 w 347"/>
              <a:gd name="T27" fmla="*/ 21 h 348"/>
              <a:gd name="T28" fmla="*/ 225 w 347"/>
              <a:gd name="T29" fmla="*/ 8 h 348"/>
              <a:gd name="T30" fmla="*/ 191 w 347"/>
              <a:gd name="T31" fmla="*/ 1 h 348"/>
              <a:gd name="T32" fmla="*/ 156 w 347"/>
              <a:gd name="T33" fmla="*/ 1 h 348"/>
              <a:gd name="T34" fmla="*/ 122 w 347"/>
              <a:gd name="T35" fmla="*/ 8 h 348"/>
              <a:gd name="T36" fmla="*/ 91 w 347"/>
              <a:gd name="T37" fmla="*/ 21 h 348"/>
              <a:gd name="T38" fmla="*/ 63 w 347"/>
              <a:gd name="T39" fmla="*/ 40 h 348"/>
              <a:gd name="T40" fmla="*/ 39 w 347"/>
              <a:gd name="T41" fmla="*/ 64 h 348"/>
              <a:gd name="T42" fmla="*/ 21 w 347"/>
              <a:gd name="T43" fmla="*/ 91 h 348"/>
              <a:gd name="T44" fmla="*/ 7 w 347"/>
              <a:gd name="T45" fmla="*/ 122 h 348"/>
              <a:gd name="T46" fmla="*/ 1 w 347"/>
              <a:gd name="T47" fmla="*/ 156 h 348"/>
              <a:gd name="T48" fmla="*/ 1 w 347"/>
              <a:gd name="T49" fmla="*/ 192 h 348"/>
              <a:gd name="T50" fmla="*/ 7 w 347"/>
              <a:gd name="T51" fmla="*/ 225 h 348"/>
              <a:gd name="T52" fmla="*/ 21 w 347"/>
              <a:gd name="T53" fmla="*/ 256 h 348"/>
              <a:gd name="T54" fmla="*/ 39 w 347"/>
              <a:gd name="T55" fmla="*/ 284 h 348"/>
              <a:gd name="T56" fmla="*/ 63 w 347"/>
              <a:gd name="T57" fmla="*/ 307 h 348"/>
              <a:gd name="T58" fmla="*/ 91 w 347"/>
              <a:gd name="T59" fmla="*/ 326 h 348"/>
              <a:gd name="T60" fmla="*/ 122 w 347"/>
              <a:gd name="T61" fmla="*/ 340 h 348"/>
              <a:gd name="T62" fmla="*/ 156 w 347"/>
              <a:gd name="T63" fmla="*/ 347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7" h="348">
                <a:moveTo>
                  <a:pt x="174" y="348"/>
                </a:moveTo>
                <a:lnTo>
                  <a:pt x="191" y="347"/>
                </a:lnTo>
                <a:lnTo>
                  <a:pt x="208" y="343"/>
                </a:lnTo>
                <a:lnTo>
                  <a:pt x="225" y="340"/>
                </a:lnTo>
                <a:lnTo>
                  <a:pt x="241" y="333"/>
                </a:lnTo>
                <a:lnTo>
                  <a:pt x="256" y="326"/>
                </a:lnTo>
                <a:lnTo>
                  <a:pt x="270" y="317"/>
                </a:lnTo>
                <a:lnTo>
                  <a:pt x="284" y="307"/>
                </a:lnTo>
                <a:lnTo>
                  <a:pt x="296" y="296"/>
                </a:lnTo>
                <a:lnTo>
                  <a:pt x="307" y="284"/>
                </a:lnTo>
                <a:lnTo>
                  <a:pt x="317" y="270"/>
                </a:lnTo>
                <a:lnTo>
                  <a:pt x="326" y="256"/>
                </a:lnTo>
                <a:lnTo>
                  <a:pt x="333" y="241"/>
                </a:lnTo>
                <a:lnTo>
                  <a:pt x="339" y="225"/>
                </a:lnTo>
                <a:lnTo>
                  <a:pt x="343" y="209"/>
                </a:lnTo>
                <a:lnTo>
                  <a:pt x="347" y="192"/>
                </a:lnTo>
                <a:lnTo>
                  <a:pt x="347" y="174"/>
                </a:lnTo>
                <a:lnTo>
                  <a:pt x="347" y="156"/>
                </a:lnTo>
                <a:lnTo>
                  <a:pt x="343" y="139"/>
                </a:lnTo>
                <a:lnTo>
                  <a:pt x="339" y="122"/>
                </a:lnTo>
                <a:lnTo>
                  <a:pt x="333" y="106"/>
                </a:lnTo>
                <a:lnTo>
                  <a:pt x="326" y="91"/>
                </a:lnTo>
                <a:lnTo>
                  <a:pt x="317" y="76"/>
                </a:lnTo>
                <a:lnTo>
                  <a:pt x="307" y="64"/>
                </a:lnTo>
                <a:lnTo>
                  <a:pt x="296" y="51"/>
                </a:lnTo>
                <a:lnTo>
                  <a:pt x="284" y="40"/>
                </a:lnTo>
                <a:lnTo>
                  <a:pt x="270" y="30"/>
                </a:lnTo>
                <a:lnTo>
                  <a:pt x="256" y="21"/>
                </a:lnTo>
                <a:lnTo>
                  <a:pt x="241" y="13"/>
                </a:lnTo>
                <a:lnTo>
                  <a:pt x="225" y="8"/>
                </a:lnTo>
                <a:lnTo>
                  <a:pt x="208" y="3"/>
                </a:lnTo>
                <a:lnTo>
                  <a:pt x="191" y="1"/>
                </a:lnTo>
                <a:lnTo>
                  <a:pt x="174" y="0"/>
                </a:lnTo>
                <a:lnTo>
                  <a:pt x="156" y="1"/>
                </a:lnTo>
                <a:lnTo>
                  <a:pt x="139" y="3"/>
                </a:lnTo>
                <a:lnTo>
                  <a:pt x="122" y="8"/>
                </a:lnTo>
                <a:lnTo>
                  <a:pt x="106" y="13"/>
                </a:lnTo>
                <a:lnTo>
                  <a:pt x="91" y="21"/>
                </a:lnTo>
                <a:lnTo>
                  <a:pt x="76" y="30"/>
                </a:lnTo>
                <a:lnTo>
                  <a:pt x="63" y="40"/>
                </a:lnTo>
                <a:lnTo>
                  <a:pt x="50" y="51"/>
                </a:lnTo>
                <a:lnTo>
                  <a:pt x="39" y="64"/>
                </a:lnTo>
                <a:lnTo>
                  <a:pt x="29" y="76"/>
                </a:lnTo>
                <a:lnTo>
                  <a:pt x="21" y="91"/>
                </a:lnTo>
                <a:lnTo>
                  <a:pt x="13" y="106"/>
                </a:lnTo>
                <a:lnTo>
                  <a:pt x="7" y="122"/>
                </a:lnTo>
                <a:lnTo>
                  <a:pt x="3" y="139"/>
                </a:lnTo>
                <a:lnTo>
                  <a:pt x="1" y="156"/>
                </a:lnTo>
                <a:lnTo>
                  <a:pt x="0" y="174"/>
                </a:lnTo>
                <a:lnTo>
                  <a:pt x="1" y="192"/>
                </a:lnTo>
                <a:lnTo>
                  <a:pt x="3" y="209"/>
                </a:lnTo>
                <a:lnTo>
                  <a:pt x="7" y="225"/>
                </a:lnTo>
                <a:lnTo>
                  <a:pt x="13" y="241"/>
                </a:lnTo>
                <a:lnTo>
                  <a:pt x="21" y="256"/>
                </a:lnTo>
                <a:lnTo>
                  <a:pt x="29" y="270"/>
                </a:lnTo>
                <a:lnTo>
                  <a:pt x="39" y="284"/>
                </a:lnTo>
                <a:lnTo>
                  <a:pt x="50" y="296"/>
                </a:lnTo>
                <a:lnTo>
                  <a:pt x="63" y="307"/>
                </a:lnTo>
                <a:lnTo>
                  <a:pt x="76" y="317"/>
                </a:lnTo>
                <a:lnTo>
                  <a:pt x="91" y="326"/>
                </a:lnTo>
                <a:lnTo>
                  <a:pt x="106" y="333"/>
                </a:lnTo>
                <a:lnTo>
                  <a:pt x="122" y="340"/>
                </a:lnTo>
                <a:lnTo>
                  <a:pt x="139" y="343"/>
                </a:lnTo>
                <a:lnTo>
                  <a:pt x="156" y="347"/>
                </a:lnTo>
                <a:lnTo>
                  <a:pt x="174" y="34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598" name="Freeform 406"/>
          <p:cNvSpPr>
            <a:spLocks/>
          </p:cNvSpPr>
          <p:nvPr/>
        </p:nvSpPr>
        <p:spPr bwMode="auto">
          <a:xfrm>
            <a:off x="4127500" y="5367338"/>
            <a:ext cx="138113" cy="138112"/>
          </a:xfrm>
          <a:custGeom>
            <a:avLst/>
            <a:gdLst>
              <a:gd name="T0" fmla="*/ 191 w 347"/>
              <a:gd name="T1" fmla="*/ 347 h 348"/>
              <a:gd name="T2" fmla="*/ 225 w 347"/>
              <a:gd name="T3" fmla="*/ 340 h 348"/>
              <a:gd name="T4" fmla="*/ 256 w 347"/>
              <a:gd name="T5" fmla="*/ 326 h 348"/>
              <a:gd name="T6" fmla="*/ 284 w 347"/>
              <a:gd name="T7" fmla="*/ 307 h 348"/>
              <a:gd name="T8" fmla="*/ 307 w 347"/>
              <a:gd name="T9" fmla="*/ 284 h 348"/>
              <a:gd name="T10" fmla="*/ 326 w 347"/>
              <a:gd name="T11" fmla="*/ 256 h 348"/>
              <a:gd name="T12" fmla="*/ 339 w 347"/>
              <a:gd name="T13" fmla="*/ 225 h 348"/>
              <a:gd name="T14" fmla="*/ 347 w 347"/>
              <a:gd name="T15" fmla="*/ 192 h 348"/>
              <a:gd name="T16" fmla="*/ 347 w 347"/>
              <a:gd name="T17" fmla="*/ 156 h 348"/>
              <a:gd name="T18" fmla="*/ 339 w 347"/>
              <a:gd name="T19" fmla="*/ 122 h 348"/>
              <a:gd name="T20" fmla="*/ 326 w 347"/>
              <a:gd name="T21" fmla="*/ 91 h 348"/>
              <a:gd name="T22" fmla="*/ 307 w 347"/>
              <a:gd name="T23" fmla="*/ 64 h 348"/>
              <a:gd name="T24" fmla="*/ 284 w 347"/>
              <a:gd name="T25" fmla="*/ 40 h 348"/>
              <a:gd name="T26" fmla="*/ 256 w 347"/>
              <a:gd name="T27" fmla="*/ 21 h 348"/>
              <a:gd name="T28" fmla="*/ 225 w 347"/>
              <a:gd name="T29" fmla="*/ 8 h 348"/>
              <a:gd name="T30" fmla="*/ 191 w 347"/>
              <a:gd name="T31" fmla="*/ 1 h 348"/>
              <a:gd name="T32" fmla="*/ 156 w 347"/>
              <a:gd name="T33" fmla="*/ 1 h 348"/>
              <a:gd name="T34" fmla="*/ 122 w 347"/>
              <a:gd name="T35" fmla="*/ 8 h 348"/>
              <a:gd name="T36" fmla="*/ 91 w 347"/>
              <a:gd name="T37" fmla="*/ 21 h 348"/>
              <a:gd name="T38" fmla="*/ 63 w 347"/>
              <a:gd name="T39" fmla="*/ 40 h 348"/>
              <a:gd name="T40" fmla="*/ 39 w 347"/>
              <a:gd name="T41" fmla="*/ 64 h 348"/>
              <a:gd name="T42" fmla="*/ 21 w 347"/>
              <a:gd name="T43" fmla="*/ 91 h 348"/>
              <a:gd name="T44" fmla="*/ 7 w 347"/>
              <a:gd name="T45" fmla="*/ 122 h 348"/>
              <a:gd name="T46" fmla="*/ 1 w 347"/>
              <a:gd name="T47" fmla="*/ 156 h 348"/>
              <a:gd name="T48" fmla="*/ 1 w 347"/>
              <a:gd name="T49" fmla="*/ 192 h 348"/>
              <a:gd name="T50" fmla="*/ 7 w 347"/>
              <a:gd name="T51" fmla="*/ 225 h 348"/>
              <a:gd name="T52" fmla="*/ 21 w 347"/>
              <a:gd name="T53" fmla="*/ 256 h 348"/>
              <a:gd name="T54" fmla="*/ 39 w 347"/>
              <a:gd name="T55" fmla="*/ 284 h 348"/>
              <a:gd name="T56" fmla="*/ 63 w 347"/>
              <a:gd name="T57" fmla="*/ 307 h 348"/>
              <a:gd name="T58" fmla="*/ 91 w 347"/>
              <a:gd name="T59" fmla="*/ 326 h 348"/>
              <a:gd name="T60" fmla="*/ 122 w 347"/>
              <a:gd name="T61" fmla="*/ 340 h 348"/>
              <a:gd name="T62" fmla="*/ 156 w 347"/>
              <a:gd name="T63" fmla="*/ 347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7" h="348">
                <a:moveTo>
                  <a:pt x="174" y="348"/>
                </a:moveTo>
                <a:lnTo>
                  <a:pt x="191" y="347"/>
                </a:lnTo>
                <a:lnTo>
                  <a:pt x="208" y="343"/>
                </a:lnTo>
                <a:lnTo>
                  <a:pt x="225" y="340"/>
                </a:lnTo>
                <a:lnTo>
                  <a:pt x="241" y="333"/>
                </a:lnTo>
                <a:lnTo>
                  <a:pt x="256" y="326"/>
                </a:lnTo>
                <a:lnTo>
                  <a:pt x="270" y="317"/>
                </a:lnTo>
                <a:lnTo>
                  <a:pt x="284" y="307"/>
                </a:lnTo>
                <a:lnTo>
                  <a:pt x="296" y="296"/>
                </a:lnTo>
                <a:lnTo>
                  <a:pt x="307" y="284"/>
                </a:lnTo>
                <a:lnTo>
                  <a:pt x="317" y="270"/>
                </a:lnTo>
                <a:lnTo>
                  <a:pt x="326" y="256"/>
                </a:lnTo>
                <a:lnTo>
                  <a:pt x="333" y="241"/>
                </a:lnTo>
                <a:lnTo>
                  <a:pt x="339" y="225"/>
                </a:lnTo>
                <a:lnTo>
                  <a:pt x="343" y="209"/>
                </a:lnTo>
                <a:lnTo>
                  <a:pt x="347" y="192"/>
                </a:lnTo>
                <a:lnTo>
                  <a:pt x="347" y="174"/>
                </a:lnTo>
                <a:lnTo>
                  <a:pt x="347" y="156"/>
                </a:lnTo>
                <a:lnTo>
                  <a:pt x="343" y="139"/>
                </a:lnTo>
                <a:lnTo>
                  <a:pt x="339" y="122"/>
                </a:lnTo>
                <a:lnTo>
                  <a:pt x="333" y="106"/>
                </a:lnTo>
                <a:lnTo>
                  <a:pt x="326" y="91"/>
                </a:lnTo>
                <a:lnTo>
                  <a:pt x="317" y="76"/>
                </a:lnTo>
                <a:lnTo>
                  <a:pt x="307" y="64"/>
                </a:lnTo>
                <a:lnTo>
                  <a:pt x="296" y="51"/>
                </a:lnTo>
                <a:lnTo>
                  <a:pt x="284" y="40"/>
                </a:lnTo>
                <a:lnTo>
                  <a:pt x="270" y="30"/>
                </a:lnTo>
                <a:lnTo>
                  <a:pt x="256" y="21"/>
                </a:lnTo>
                <a:lnTo>
                  <a:pt x="241" y="13"/>
                </a:lnTo>
                <a:lnTo>
                  <a:pt x="225" y="8"/>
                </a:lnTo>
                <a:lnTo>
                  <a:pt x="208" y="3"/>
                </a:lnTo>
                <a:lnTo>
                  <a:pt x="191" y="1"/>
                </a:lnTo>
                <a:lnTo>
                  <a:pt x="174" y="0"/>
                </a:lnTo>
                <a:lnTo>
                  <a:pt x="156" y="1"/>
                </a:lnTo>
                <a:lnTo>
                  <a:pt x="139" y="3"/>
                </a:lnTo>
                <a:lnTo>
                  <a:pt x="122" y="8"/>
                </a:lnTo>
                <a:lnTo>
                  <a:pt x="106" y="13"/>
                </a:lnTo>
                <a:lnTo>
                  <a:pt x="91" y="21"/>
                </a:lnTo>
                <a:lnTo>
                  <a:pt x="76" y="30"/>
                </a:lnTo>
                <a:lnTo>
                  <a:pt x="63" y="40"/>
                </a:lnTo>
                <a:lnTo>
                  <a:pt x="50" y="51"/>
                </a:lnTo>
                <a:lnTo>
                  <a:pt x="39" y="64"/>
                </a:lnTo>
                <a:lnTo>
                  <a:pt x="29" y="76"/>
                </a:lnTo>
                <a:lnTo>
                  <a:pt x="21" y="91"/>
                </a:lnTo>
                <a:lnTo>
                  <a:pt x="13" y="106"/>
                </a:lnTo>
                <a:lnTo>
                  <a:pt x="7" y="122"/>
                </a:lnTo>
                <a:lnTo>
                  <a:pt x="3" y="139"/>
                </a:lnTo>
                <a:lnTo>
                  <a:pt x="1" y="156"/>
                </a:lnTo>
                <a:lnTo>
                  <a:pt x="0" y="174"/>
                </a:lnTo>
                <a:lnTo>
                  <a:pt x="1" y="192"/>
                </a:lnTo>
                <a:lnTo>
                  <a:pt x="3" y="209"/>
                </a:lnTo>
                <a:lnTo>
                  <a:pt x="7" y="225"/>
                </a:lnTo>
                <a:lnTo>
                  <a:pt x="13" y="241"/>
                </a:lnTo>
                <a:lnTo>
                  <a:pt x="21" y="256"/>
                </a:lnTo>
                <a:lnTo>
                  <a:pt x="29" y="270"/>
                </a:lnTo>
                <a:lnTo>
                  <a:pt x="39" y="284"/>
                </a:lnTo>
                <a:lnTo>
                  <a:pt x="50" y="296"/>
                </a:lnTo>
                <a:lnTo>
                  <a:pt x="63" y="307"/>
                </a:lnTo>
                <a:lnTo>
                  <a:pt x="76" y="317"/>
                </a:lnTo>
                <a:lnTo>
                  <a:pt x="91" y="326"/>
                </a:lnTo>
                <a:lnTo>
                  <a:pt x="106" y="333"/>
                </a:lnTo>
                <a:lnTo>
                  <a:pt x="122" y="340"/>
                </a:lnTo>
                <a:lnTo>
                  <a:pt x="139" y="343"/>
                </a:lnTo>
                <a:lnTo>
                  <a:pt x="156" y="347"/>
                </a:lnTo>
                <a:lnTo>
                  <a:pt x="174" y="348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599" name="Freeform 407"/>
          <p:cNvSpPr>
            <a:spLocks/>
          </p:cNvSpPr>
          <p:nvPr/>
        </p:nvSpPr>
        <p:spPr bwMode="auto">
          <a:xfrm>
            <a:off x="4729163" y="2195513"/>
            <a:ext cx="87312" cy="85725"/>
          </a:xfrm>
          <a:custGeom>
            <a:avLst/>
            <a:gdLst>
              <a:gd name="T0" fmla="*/ 119 w 216"/>
              <a:gd name="T1" fmla="*/ 216 h 217"/>
              <a:gd name="T2" fmla="*/ 140 w 216"/>
              <a:gd name="T3" fmla="*/ 212 h 217"/>
              <a:gd name="T4" fmla="*/ 159 w 216"/>
              <a:gd name="T5" fmla="*/ 203 h 217"/>
              <a:gd name="T6" fmla="*/ 177 w 216"/>
              <a:gd name="T7" fmla="*/ 192 h 217"/>
              <a:gd name="T8" fmla="*/ 192 w 216"/>
              <a:gd name="T9" fmla="*/ 177 h 217"/>
              <a:gd name="T10" fmla="*/ 203 w 216"/>
              <a:gd name="T11" fmla="*/ 159 h 217"/>
              <a:gd name="T12" fmla="*/ 212 w 216"/>
              <a:gd name="T13" fmla="*/ 140 h 217"/>
              <a:gd name="T14" fmla="*/ 216 w 216"/>
              <a:gd name="T15" fmla="*/ 119 h 217"/>
              <a:gd name="T16" fmla="*/ 216 w 216"/>
              <a:gd name="T17" fmla="*/ 97 h 217"/>
              <a:gd name="T18" fmla="*/ 212 w 216"/>
              <a:gd name="T19" fmla="*/ 76 h 217"/>
              <a:gd name="T20" fmla="*/ 203 w 216"/>
              <a:gd name="T21" fmla="*/ 56 h 217"/>
              <a:gd name="T22" fmla="*/ 192 w 216"/>
              <a:gd name="T23" fmla="*/ 39 h 217"/>
              <a:gd name="T24" fmla="*/ 177 w 216"/>
              <a:gd name="T25" fmla="*/ 25 h 217"/>
              <a:gd name="T26" fmla="*/ 159 w 216"/>
              <a:gd name="T27" fmla="*/ 12 h 217"/>
              <a:gd name="T28" fmla="*/ 140 w 216"/>
              <a:gd name="T29" fmla="*/ 4 h 217"/>
              <a:gd name="T30" fmla="*/ 119 w 216"/>
              <a:gd name="T31" fmla="*/ 0 h 217"/>
              <a:gd name="T32" fmla="*/ 97 w 216"/>
              <a:gd name="T33" fmla="*/ 0 h 217"/>
              <a:gd name="T34" fmla="*/ 76 w 216"/>
              <a:gd name="T35" fmla="*/ 4 h 217"/>
              <a:gd name="T36" fmla="*/ 56 w 216"/>
              <a:gd name="T37" fmla="*/ 12 h 217"/>
              <a:gd name="T38" fmla="*/ 39 w 216"/>
              <a:gd name="T39" fmla="*/ 25 h 217"/>
              <a:gd name="T40" fmla="*/ 24 w 216"/>
              <a:gd name="T41" fmla="*/ 39 h 217"/>
              <a:gd name="T42" fmla="*/ 12 w 216"/>
              <a:gd name="T43" fmla="*/ 56 h 217"/>
              <a:gd name="T44" fmla="*/ 4 w 216"/>
              <a:gd name="T45" fmla="*/ 76 h 217"/>
              <a:gd name="T46" fmla="*/ 0 w 216"/>
              <a:gd name="T47" fmla="*/ 97 h 217"/>
              <a:gd name="T48" fmla="*/ 0 w 216"/>
              <a:gd name="T49" fmla="*/ 119 h 217"/>
              <a:gd name="T50" fmla="*/ 4 w 216"/>
              <a:gd name="T51" fmla="*/ 140 h 217"/>
              <a:gd name="T52" fmla="*/ 12 w 216"/>
              <a:gd name="T53" fmla="*/ 159 h 217"/>
              <a:gd name="T54" fmla="*/ 24 w 216"/>
              <a:gd name="T55" fmla="*/ 177 h 217"/>
              <a:gd name="T56" fmla="*/ 39 w 216"/>
              <a:gd name="T57" fmla="*/ 192 h 217"/>
              <a:gd name="T58" fmla="*/ 56 w 216"/>
              <a:gd name="T59" fmla="*/ 203 h 217"/>
              <a:gd name="T60" fmla="*/ 76 w 216"/>
              <a:gd name="T61" fmla="*/ 212 h 217"/>
              <a:gd name="T62" fmla="*/ 97 w 216"/>
              <a:gd name="T63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6" h="217">
                <a:moveTo>
                  <a:pt x="108" y="217"/>
                </a:moveTo>
                <a:lnTo>
                  <a:pt x="119" y="216"/>
                </a:lnTo>
                <a:lnTo>
                  <a:pt x="130" y="214"/>
                </a:lnTo>
                <a:lnTo>
                  <a:pt x="140" y="212"/>
                </a:lnTo>
                <a:lnTo>
                  <a:pt x="150" y="208"/>
                </a:lnTo>
                <a:lnTo>
                  <a:pt x="159" y="203"/>
                </a:lnTo>
                <a:lnTo>
                  <a:pt x="168" y="198"/>
                </a:lnTo>
                <a:lnTo>
                  <a:pt x="177" y="192"/>
                </a:lnTo>
                <a:lnTo>
                  <a:pt x="185" y="185"/>
                </a:lnTo>
                <a:lnTo>
                  <a:pt x="192" y="177"/>
                </a:lnTo>
                <a:lnTo>
                  <a:pt x="198" y="168"/>
                </a:lnTo>
                <a:lnTo>
                  <a:pt x="203" y="159"/>
                </a:lnTo>
                <a:lnTo>
                  <a:pt x="209" y="150"/>
                </a:lnTo>
                <a:lnTo>
                  <a:pt x="212" y="140"/>
                </a:lnTo>
                <a:lnTo>
                  <a:pt x="214" y="130"/>
                </a:lnTo>
                <a:lnTo>
                  <a:pt x="216" y="119"/>
                </a:lnTo>
                <a:lnTo>
                  <a:pt x="216" y="108"/>
                </a:lnTo>
                <a:lnTo>
                  <a:pt x="216" y="97"/>
                </a:lnTo>
                <a:lnTo>
                  <a:pt x="214" y="86"/>
                </a:lnTo>
                <a:lnTo>
                  <a:pt x="212" y="76"/>
                </a:lnTo>
                <a:lnTo>
                  <a:pt x="209" y="66"/>
                </a:lnTo>
                <a:lnTo>
                  <a:pt x="203" y="56"/>
                </a:lnTo>
                <a:lnTo>
                  <a:pt x="198" y="47"/>
                </a:lnTo>
                <a:lnTo>
                  <a:pt x="192" y="39"/>
                </a:lnTo>
                <a:lnTo>
                  <a:pt x="185" y="31"/>
                </a:lnTo>
                <a:lnTo>
                  <a:pt x="177" y="25"/>
                </a:lnTo>
                <a:lnTo>
                  <a:pt x="168" y="18"/>
                </a:lnTo>
                <a:lnTo>
                  <a:pt x="159" y="12"/>
                </a:lnTo>
                <a:lnTo>
                  <a:pt x="150" y="8"/>
                </a:lnTo>
                <a:lnTo>
                  <a:pt x="140" y="4"/>
                </a:lnTo>
                <a:lnTo>
                  <a:pt x="130" y="2"/>
                </a:lnTo>
                <a:lnTo>
                  <a:pt x="119" y="0"/>
                </a:lnTo>
                <a:lnTo>
                  <a:pt x="108" y="0"/>
                </a:lnTo>
                <a:lnTo>
                  <a:pt x="97" y="0"/>
                </a:lnTo>
                <a:lnTo>
                  <a:pt x="86" y="2"/>
                </a:lnTo>
                <a:lnTo>
                  <a:pt x="76" y="4"/>
                </a:lnTo>
                <a:lnTo>
                  <a:pt x="66" y="8"/>
                </a:lnTo>
                <a:lnTo>
                  <a:pt x="56" y="12"/>
                </a:lnTo>
                <a:lnTo>
                  <a:pt x="47" y="18"/>
                </a:lnTo>
                <a:lnTo>
                  <a:pt x="39" y="25"/>
                </a:lnTo>
                <a:lnTo>
                  <a:pt x="31" y="31"/>
                </a:lnTo>
                <a:lnTo>
                  <a:pt x="24" y="39"/>
                </a:lnTo>
                <a:lnTo>
                  <a:pt x="18" y="47"/>
                </a:lnTo>
                <a:lnTo>
                  <a:pt x="12" y="56"/>
                </a:lnTo>
                <a:lnTo>
                  <a:pt x="8" y="66"/>
                </a:lnTo>
                <a:lnTo>
                  <a:pt x="4" y="76"/>
                </a:lnTo>
                <a:lnTo>
                  <a:pt x="2" y="86"/>
                </a:lnTo>
                <a:lnTo>
                  <a:pt x="0" y="97"/>
                </a:lnTo>
                <a:lnTo>
                  <a:pt x="0" y="108"/>
                </a:lnTo>
                <a:lnTo>
                  <a:pt x="0" y="119"/>
                </a:lnTo>
                <a:lnTo>
                  <a:pt x="2" y="130"/>
                </a:lnTo>
                <a:lnTo>
                  <a:pt x="4" y="140"/>
                </a:lnTo>
                <a:lnTo>
                  <a:pt x="8" y="150"/>
                </a:lnTo>
                <a:lnTo>
                  <a:pt x="12" y="159"/>
                </a:lnTo>
                <a:lnTo>
                  <a:pt x="18" y="168"/>
                </a:lnTo>
                <a:lnTo>
                  <a:pt x="24" y="177"/>
                </a:lnTo>
                <a:lnTo>
                  <a:pt x="31" y="185"/>
                </a:lnTo>
                <a:lnTo>
                  <a:pt x="39" y="192"/>
                </a:lnTo>
                <a:lnTo>
                  <a:pt x="47" y="198"/>
                </a:lnTo>
                <a:lnTo>
                  <a:pt x="56" y="203"/>
                </a:lnTo>
                <a:lnTo>
                  <a:pt x="66" y="208"/>
                </a:lnTo>
                <a:lnTo>
                  <a:pt x="76" y="212"/>
                </a:lnTo>
                <a:lnTo>
                  <a:pt x="86" y="214"/>
                </a:lnTo>
                <a:lnTo>
                  <a:pt x="97" y="216"/>
                </a:lnTo>
                <a:lnTo>
                  <a:pt x="108" y="21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00" name="Freeform 408"/>
          <p:cNvSpPr>
            <a:spLocks/>
          </p:cNvSpPr>
          <p:nvPr/>
        </p:nvSpPr>
        <p:spPr bwMode="auto">
          <a:xfrm>
            <a:off x="4729163" y="2195513"/>
            <a:ext cx="87312" cy="85725"/>
          </a:xfrm>
          <a:custGeom>
            <a:avLst/>
            <a:gdLst>
              <a:gd name="T0" fmla="*/ 119 w 216"/>
              <a:gd name="T1" fmla="*/ 216 h 217"/>
              <a:gd name="T2" fmla="*/ 140 w 216"/>
              <a:gd name="T3" fmla="*/ 212 h 217"/>
              <a:gd name="T4" fmla="*/ 159 w 216"/>
              <a:gd name="T5" fmla="*/ 203 h 217"/>
              <a:gd name="T6" fmla="*/ 177 w 216"/>
              <a:gd name="T7" fmla="*/ 192 h 217"/>
              <a:gd name="T8" fmla="*/ 192 w 216"/>
              <a:gd name="T9" fmla="*/ 177 h 217"/>
              <a:gd name="T10" fmla="*/ 203 w 216"/>
              <a:gd name="T11" fmla="*/ 159 h 217"/>
              <a:gd name="T12" fmla="*/ 212 w 216"/>
              <a:gd name="T13" fmla="*/ 140 h 217"/>
              <a:gd name="T14" fmla="*/ 216 w 216"/>
              <a:gd name="T15" fmla="*/ 119 h 217"/>
              <a:gd name="T16" fmla="*/ 216 w 216"/>
              <a:gd name="T17" fmla="*/ 97 h 217"/>
              <a:gd name="T18" fmla="*/ 212 w 216"/>
              <a:gd name="T19" fmla="*/ 76 h 217"/>
              <a:gd name="T20" fmla="*/ 203 w 216"/>
              <a:gd name="T21" fmla="*/ 56 h 217"/>
              <a:gd name="T22" fmla="*/ 192 w 216"/>
              <a:gd name="T23" fmla="*/ 39 h 217"/>
              <a:gd name="T24" fmla="*/ 177 w 216"/>
              <a:gd name="T25" fmla="*/ 25 h 217"/>
              <a:gd name="T26" fmla="*/ 159 w 216"/>
              <a:gd name="T27" fmla="*/ 12 h 217"/>
              <a:gd name="T28" fmla="*/ 140 w 216"/>
              <a:gd name="T29" fmla="*/ 4 h 217"/>
              <a:gd name="T30" fmla="*/ 119 w 216"/>
              <a:gd name="T31" fmla="*/ 0 h 217"/>
              <a:gd name="T32" fmla="*/ 97 w 216"/>
              <a:gd name="T33" fmla="*/ 0 h 217"/>
              <a:gd name="T34" fmla="*/ 76 w 216"/>
              <a:gd name="T35" fmla="*/ 4 h 217"/>
              <a:gd name="T36" fmla="*/ 56 w 216"/>
              <a:gd name="T37" fmla="*/ 12 h 217"/>
              <a:gd name="T38" fmla="*/ 39 w 216"/>
              <a:gd name="T39" fmla="*/ 25 h 217"/>
              <a:gd name="T40" fmla="*/ 24 w 216"/>
              <a:gd name="T41" fmla="*/ 39 h 217"/>
              <a:gd name="T42" fmla="*/ 12 w 216"/>
              <a:gd name="T43" fmla="*/ 56 h 217"/>
              <a:gd name="T44" fmla="*/ 4 w 216"/>
              <a:gd name="T45" fmla="*/ 76 h 217"/>
              <a:gd name="T46" fmla="*/ 0 w 216"/>
              <a:gd name="T47" fmla="*/ 97 h 217"/>
              <a:gd name="T48" fmla="*/ 0 w 216"/>
              <a:gd name="T49" fmla="*/ 119 h 217"/>
              <a:gd name="T50" fmla="*/ 4 w 216"/>
              <a:gd name="T51" fmla="*/ 140 h 217"/>
              <a:gd name="T52" fmla="*/ 12 w 216"/>
              <a:gd name="T53" fmla="*/ 159 h 217"/>
              <a:gd name="T54" fmla="*/ 24 w 216"/>
              <a:gd name="T55" fmla="*/ 177 h 217"/>
              <a:gd name="T56" fmla="*/ 39 w 216"/>
              <a:gd name="T57" fmla="*/ 192 h 217"/>
              <a:gd name="T58" fmla="*/ 56 w 216"/>
              <a:gd name="T59" fmla="*/ 203 h 217"/>
              <a:gd name="T60" fmla="*/ 76 w 216"/>
              <a:gd name="T61" fmla="*/ 212 h 217"/>
              <a:gd name="T62" fmla="*/ 97 w 216"/>
              <a:gd name="T63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6" h="217">
                <a:moveTo>
                  <a:pt x="108" y="217"/>
                </a:moveTo>
                <a:lnTo>
                  <a:pt x="119" y="216"/>
                </a:lnTo>
                <a:lnTo>
                  <a:pt x="130" y="214"/>
                </a:lnTo>
                <a:lnTo>
                  <a:pt x="140" y="212"/>
                </a:lnTo>
                <a:lnTo>
                  <a:pt x="150" y="208"/>
                </a:lnTo>
                <a:lnTo>
                  <a:pt x="159" y="203"/>
                </a:lnTo>
                <a:lnTo>
                  <a:pt x="168" y="198"/>
                </a:lnTo>
                <a:lnTo>
                  <a:pt x="177" y="192"/>
                </a:lnTo>
                <a:lnTo>
                  <a:pt x="185" y="185"/>
                </a:lnTo>
                <a:lnTo>
                  <a:pt x="192" y="177"/>
                </a:lnTo>
                <a:lnTo>
                  <a:pt x="198" y="168"/>
                </a:lnTo>
                <a:lnTo>
                  <a:pt x="203" y="159"/>
                </a:lnTo>
                <a:lnTo>
                  <a:pt x="209" y="150"/>
                </a:lnTo>
                <a:lnTo>
                  <a:pt x="212" y="140"/>
                </a:lnTo>
                <a:lnTo>
                  <a:pt x="214" y="130"/>
                </a:lnTo>
                <a:lnTo>
                  <a:pt x="216" y="119"/>
                </a:lnTo>
                <a:lnTo>
                  <a:pt x="216" y="108"/>
                </a:lnTo>
                <a:lnTo>
                  <a:pt x="216" y="97"/>
                </a:lnTo>
                <a:lnTo>
                  <a:pt x="214" y="86"/>
                </a:lnTo>
                <a:lnTo>
                  <a:pt x="212" y="76"/>
                </a:lnTo>
                <a:lnTo>
                  <a:pt x="209" y="66"/>
                </a:lnTo>
                <a:lnTo>
                  <a:pt x="203" y="56"/>
                </a:lnTo>
                <a:lnTo>
                  <a:pt x="198" y="47"/>
                </a:lnTo>
                <a:lnTo>
                  <a:pt x="192" y="39"/>
                </a:lnTo>
                <a:lnTo>
                  <a:pt x="185" y="31"/>
                </a:lnTo>
                <a:lnTo>
                  <a:pt x="177" y="25"/>
                </a:lnTo>
                <a:lnTo>
                  <a:pt x="168" y="18"/>
                </a:lnTo>
                <a:lnTo>
                  <a:pt x="159" y="12"/>
                </a:lnTo>
                <a:lnTo>
                  <a:pt x="150" y="8"/>
                </a:lnTo>
                <a:lnTo>
                  <a:pt x="140" y="4"/>
                </a:lnTo>
                <a:lnTo>
                  <a:pt x="130" y="2"/>
                </a:lnTo>
                <a:lnTo>
                  <a:pt x="119" y="0"/>
                </a:lnTo>
                <a:lnTo>
                  <a:pt x="108" y="0"/>
                </a:lnTo>
                <a:lnTo>
                  <a:pt x="97" y="0"/>
                </a:lnTo>
                <a:lnTo>
                  <a:pt x="86" y="2"/>
                </a:lnTo>
                <a:lnTo>
                  <a:pt x="76" y="4"/>
                </a:lnTo>
                <a:lnTo>
                  <a:pt x="66" y="8"/>
                </a:lnTo>
                <a:lnTo>
                  <a:pt x="56" y="12"/>
                </a:lnTo>
                <a:lnTo>
                  <a:pt x="47" y="18"/>
                </a:lnTo>
                <a:lnTo>
                  <a:pt x="39" y="25"/>
                </a:lnTo>
                <a:lnTo>
                  <a:pt x="31" y="31"/>
                </a:lnTo>
                <a:lnTo>
                  <a:pt x="24" y="39"/>
                </a:lnTo>
                <a:lnTo>
                  <a:pt x="18" y="47"/>
                </a:lnTo>
                <a:lnTo>
                  <a:pt x="12" y="56"/>
                </a:lnTo>
                <a:lnTo>
                  <a:pt x="8" y="66"/>
                </a:lnTo>
                <a:lnTo>
                  <a:pt x="4" y="76"/>
                </a:lnTo>
                <a:lnTo>
                  <a:pt x="2" y="86"/>
                </a:lnTo>
                <a:lnTo>
                  <a:pt x="0" y="97"/>
                </a:lnTo>
                <a:lnTo>
                  <a:pt x="0" y="108"/>
                </a:lnTo>
                <a:lnTo>
                  <a:pt x="0" y="119"/>
                </a:lnTo>
                <a:lnTo>
                  <a:pt x="2" y="130"/>
                </a:lnTo>
                <a:lnTo>
                  <a:pt x="4" y="140"/>
                </a:lnTo>
                <a:lnTo>
                  <a:pt x="8" y="150"/>
                </a:lnTo>
                <a:lnTo>
                  <a:pt x="12" y="159"/>
                </a:lnTo>
                <a:lnTo>
                  <a:pt x="18" y="168"/>
                </a:lnTo>
                <a:lnTo>
                  <a:pt x="24" y="177"/>
                </a:lnTo>
                <a:lnTo>
                  <a:pt x="31" y="185"/>
                </a:lnTo>
                <a:lnTo>
                  <a:pt x="39" y="192"/>
                </a:lnTo>
                <a:lnTo>
                  <a:pt x="47" y="198"/>
                </a:lnTo>
                <a:lnTo>
                  <a:pt x="56" y="203"/>
                </a:lnTo>
                <a:lnTo>
                  <a:pt x="66" y="208"/>
                </a:lnTo>
                <a:lnTo>
                  <a:pt x="76" y="212"/>
                </a:lnTo>
                <a:lnTo>
                  <a:pt x="86" y="214"/>
                </a:lnTo>
                <a:lnTo>
                  <a:pt x="97" y="216"/>
                </a:lnTo>
                <a:lnTo>
                  <a:pt x="108" y="217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01" name="Freeform 409"/>
          <p:cNvSpPr>
            <a:spLocks/>
          </p:cNvSpPr>
          <p:nvPr/>
        </p:nvSpPr>
        <p:spPr bwMode="auto">
          <a:xfrm>
            <a:off x="2881313" y="1098550"/>
            <a:ext cx="200025" cy="92075"/>
          </a:xfrm>
          <a:custGeom>
            <a:avLst/>
            <a:gdLst>
              <a:gd name="T0" fmla="*/ 278 w 504"/>
              <a:gd name="T1" fmla="*/ 234 h 234"/>
              <a:gd name="T2" fmla="*/ 327 w 504"/>
              <a:gd name="T3" fmla="*/ 229 h 234"/>
              <a:gd name="T4" fmla="*/ 372 w 504"/>
              <a:gd name="T5" fmla="*/ 220 h 234"/>
              <a:gd name="T6" fmla="*/ 412 w 504"/>
              <a:gd name="T7" fmla="*/ 207 h 234"/>
              <a:gd name="T8" fmla="*/ 446 w 504"/>
              <a:gd name="T9" fmla="*/ 192 h 234"/>
              <a:gd name="T10" fmla="*/ 474 w 504"/>
              <a:gd name="T11" fmla="*/ 173 h 234"/>
              <a:gd name="T12" fmla="*/ 493 w 504"/>
              <a:gd name="T13" fmla="*/ 152 h 234"/>
              <a:gd name="T14" fmla="*/ 501 w 504"/>
              <a:gd name="T15" fmla="*/ 136 h 234"/>
              <a:gd name="T16" fmla="*/ 503 w 504"/>
              <a:gd name="T17" fmla="*/ 123 h 234"/>
              <a:gd name="T18" fmla="*/ 503 w 504"/>
              <a:gd name="T19" fmla="*/ 111 h 234"/>
              <a:gd name="T20" fmla="*/ 501 w 504"/>
              <a:gd name="T21" fmla="*/ 100 h 234"/>
              <a:gd name="T22" fmla="*/ 493 w 504"/>
              <a:gd name="T23" fmla="*/ 83 h 234"/>
              <a:gd name="T24" fmla="*/ 474 w 504"/>
              <a:gd name="T25" fmla="*/ 61 h 234"/>
              <a:gd name="T26" fmla="*/ 446 w 504"/>
              <a:gd name="T27" fmla="*/ 42 h 234"/>
              <a:gd name="T28" fmla="*/ 412 w 504"/>
              <a:gd name="T29" fmla="*/ 27 h 234"/>
              <a:gd name="T30" fmla="*/ 372 w 504"/>
              <a:gd name="T31" fmla="*/ 14 h 234"/>
              <a:gd name="T32" fmla="*/ 327 w 504"/>
              <a:gd name="T33" fmla="*/ 5 h 234"/>
              <a:gd name="T34" fmla="*/ 278 w 504"/>
              <a:gd name="T35" fmla="*/ 1 h 234"/>
              <a:gd name="T36" fmla="*/ 227 w 504"/>
              <a:gd name="T37" fmla="*/ 1 h 234"/>
              <a:gd name="T38" fmla="*/ 178 w 504"/>
              <a:gd name="T39" fmla="*/ 5 h 234"/>
              <a:gd name="T40" fmla="*/ 133 w 504"/>
              <a:gd name="T41" fmla="*/ 14 h 234"/>
              <a:gd name="T42" fmla="*/ 92 w 504"/>
              <a:gd name="T43" fmla="*/ 27 h 234"/>
              <a:gd name="T44" fmla="*/ 59 w 504"/>
              <a:gd name="T45" fmla="*/ 42 h 234"/>
              <a:gd name="T46" fmla="*/ 31 w 504"/>
              <a:gd name="T47" fmla="*/ 61 h 234"/>
              <a:gd name="T48" fmla="*/ 11 w 504"/>
              <a:gd name="T49" fmla="*/ 83 h 234"/>
              <a:gd name="T50" fmla="*/ 4 w 504"/>
              <a:gd name="T51" fmla="*/ 100 h 234"/>
              <a:gd name="T52" fmla="*/ 1 w 504"/>
              <a:gd name="T53" fmla="*/ 111 h 234"/>
              <a:gd name="T54" fmla="*/ 1 w 504"/>
              <a:gd name="T55" fmla="*/ 123 h 234"/>
              <a:gd name="T56" fmla="*/ 4 w 504"/>
              <a:gd name="T57" fmla="*/ 136 h 234"/>
              <a:gd name="T58" fmla="*/ 11 w 504"/>
              <a:gd name="T59" fmla="*/ 152 h 234"/>
              <a:gd name="T60" fmla="*/ 31 w 504"/>
              <a:gd name="T61" fmla="*/ 173 h 234"/>
              <a:gd name="T62" fmla="*/ 59 w 504"/>
              <a:gd name="T63" fmla="*/ 192 h 234"/>
              <a:gd name="T64" fmla="*/ 92 w 504"/>
              <a:gd name="T65" fmla="*/ 207 h 234"/>
              <a:gd name="T66" fmla="*/ 133 w 504"/>
              <a:gd name="T67" fmla="*/ 220 h 234"/>
              <a:gd name="T68" fmla="*/ 178 w 504"/>
              <a:gd name="T69" fmla="*/ 229 h 234"/>
              <a:gd name="T70" fmla="*/ 227 w 504"/>
              <a:gd name="T71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4" h="234">
                <a:moveTo>
                  <a:pt x="253" y="234"/>
                </a:moveTo>
                <a:lnTo>
                  <a:pt x="278" y="234"/>
                </a:lnTo>
                <a:lnTo>
                  <a:pt x="303" y="232"/>
                </a:lnTo>
                <a:lnTo>
                  <a:pt x="327" y="229"/>
                </a:lnTo>
                <a:lnTo>
                  <a:pt x="351" y="225"/>
                </a:lnTo>
                <a:lnTo>
                  <a:pt x="372" y="220"/>
                </a:lnTo>
                <a:lnTo>
                  <a:pt x="393" y="214"/>
                </a:lnTo>
                <a:lnTo>
                  <a:pt x="412" y="207"/>
                </a:lnTo>
                <a:lnTo>
                  <a:pt x="430" y="200"/>
                </a:lnTo>
                <a:lnTo>
                  <a:pt x="446" y="192"/>
                </a:lnTo>
                <a:lnTo>
                  <a:pt x="461" y="183"/>
                </a:lnTo>
                <a:lnTo>
                  <a:pt x="474" y="173"/>
                </a:lnTo>
                <a:lnTo>
                  <a:pt x="484" y="162"/>
                </a:lnTo>
                <a:lnTo>
                  <a:pt x="493" y="152"/>
                </a:lnTo>
                <a:lnTo>
                  <a:pt x="499" y="141"/>
                </a:lnTo>
                <a:lnTo>
                  <a:pt x="501" y="136"/>
                </a:lnTo>
                <a:lnTo>
                  <a:pt x="503" y="129"/>
                </a:lnTo>
                <a:lnTo>
                  <a:pt x="503" y="123"/>
                </a:lnTo>
                <a:lnTo>
                  <a:pt x="504" y="118"/>
                </a:lnTo>
                <a:lnTo>
                  <a:pt x="503" y="111"/>
                </a:lnTo>
                <a:lnTo>
                  <a:pt x="503" y="105"/>
                </a:lnTo>
                <a:lnTo>
                  <a:pt x="501" y="100"/>
                </a:lnTo>
                <a:lnTo>
                  <a:pt x="499" y="94"/>
                </a:lnTo>
                <a:lnTo>
                  <a:pt x="493" y="83"/>
                </a:lnTo>
                <a:lnTo>
                  <a:pt x="484" y="72"/>
                </a:lnTo>
                <a:lnTo>
                  <a:pt x="474" y="61"/>
                </a:lnTo>
                <a:lnTo>
                  <a:pt x="461" y="51"/>
                </a:lnTo>
                <a:lnTo>
                  <a:pt x="446" y="42"/>
                </a:lnTo>
                <a:lnTo>
                  <a:pt x="430" y="34"/>
                </a:lnTo>
                <a:lnTo>
                  <a:pt x="412" y="27"/>
                </a:lnTo>
                <a:lnTo>
                  <a:pt x="393" y="20"/>
                </a:lnTo>
                <a:lnTo>
                  <a:pt x="372" y="14"/>
                </a:lnTo>
                <a:lnTo>
                  <a:pt x="351" y="10"/>
                </a:lnTo>
                <a:lnTo>
                  <a:pt x="327" y="5"/>
                </a:lnTo>
                <a:lnTo>
                  <a:pt x="303" y="2"/>
                </a:lnTo>
                <a:lnTo>
                  <a:pt x="278" y="1"/>
                </a:lnTo>
                <a:lnTo>
                  <a:pt x="253" y="0"/>
                </a:lnTo>
                <a:lnTo>
                  <a:pt x="227" y="1"/>
                </a:lnTo>
                <a:lnTo>
                  <a:pt x="201" y="2"/>
                </a:lnTo>
                <a:lnTo>
                  <a:pt x="178" y="5"/>
                </a:lnTo>
                <a:lnTo>
                  <a:pt x="154" y="10"/>
                </a:lnTo>
                <a:lnTo>
                  <a:pt x="133" y="14"/>
                </a:lnTo>
                <a:lnTo>
                  <a:pt x="111" y="20"/>
                </a:lnTo>
                <a:lnTo>
                  <a:pt x="92" y="27"/>
                </a:lnTo>
                <a:lnTo>
                  <a:pt x="74" y="34"/>
                </a:lnTo>
                <a:lnTo>
                  <a:pt x="59" y="42"/>
                </a:lnTo>
                <a:lnTo>
                  <a:pt x="44" y="51"/>
                </a:lnTo>
                <a:lnTo>
                  <a:pt x="31" y="61"/>
                </a:lnTo>
                <a:lnTo>
                  <a:pt x="20" y="72"/>
                </a:lnTo>
                <a:lnTo>
                  <a:pt x="11" y="83"/>
                </a:lnTo>
                <a:lnTo>
                  <a:pt x="6" y="94"/>
                </a:lnTo>
                <a:lnTo>
                  <a:pt x="4" y="100"/>
                </a:lnTo>
                <a:lnTo>
                  <a:pt x="2" y="105"/>
                </a:lnTo>
                <a:lnTo>
                  <a:pt x="1" y="111"/>
                </a:lnTo>
                <a:lnTo>
                  <a:pt x="0" y="118"/>
                </a:lnTo>
                <a:lnTo>
                  <a:pt x="1" y="123"/>
                </a:lnTo>
                <a:lnTo>
                  <a:pt x="2" y="129"/>
                </a:lnTo>
                <a:lnTo>
                  <a:pt x="4" y="136"/>
                </a:lnTo>
                <a:lnTo>
                  <a:pt x="6" y="141"/>
                </a:lnTo>
                <a:lnTo>
                  <a:pt x="11" y="152"/>
                </a:lnTo>
                <a:lnTo>
                  <a:pt x="20" y="162"/>
                </a:lnTo>
                <a:lnTo>
                  <a:pt x="31" y="173"/>
                </a:lnTo>
                <a:lnTo>
                  <a:pt x="44" y="183"/>
                </a:lnTo>
                <a:lnTo>
                  <a:pt x="59" y="192"/>
                </a:lnTo>
                <a:lnTo>
                  <a:pt x="74" y="200"/>
                </a:lnTo>
                <a:lnTo>
                  <a:pt x="92" y="207"/>
                </a:lnTo>
                <a:lnTo>
                  <a:pt x="111" y="214"/>
                </a:lnTo>
                <a:lnTo>
                  <a:pt x="133" y="220"/>
                </a:lnTo>
                <a:lnTo>
                  <a:pt x="154" y="225"/>
                </a:lnTo>
                <a:lnTo>
                  <a:pt x="178" y="229"/>
                </a:lnTo>
                <a:lnTo>
                  <a:pt x="201" y="232"/>
                </a:lnTo>
                <a:lnTo>
                  <a:pt x="227" y="234"/>
                </a:lnTo>
                <a:lnTo>
                  <a:pt x="253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02" name="Freeform 410"/>
          <p:cNvSpPr>
            <a:spLocks/>
          </p:cNvSpPr>
          <p:nvPr/>
        </p:nvSpPr>
        <p:spPr bwMode="auto">
          <a:xfrm>
            <a:off x="2881313" y="1098550"/>
            <a:ext cx="200025" cy="92075"/>
          </a:xfrm>
          <a:custGeom>
            <a:avLst/>
            <a:gdLst>
              <a:gd name="T0" fmla="*/ 278 w 504"/>
              <a:gd name="T1" fmla="*/ 234 h 234"/>
              <a:gd name="T2" fmla="*/ 327 w 504"/>
              <a:gd name="T3" fmla="*/ 229 h 234"/>
              <a:gd name="T4" fmla="*/ 372 w 504"/>
              <a:gd name="T5" fmla="*/ 220 h 234"/>
              <a:gd name="T6" fmla="*/ 412 w 504"/>
              <a:gd name="T7" fmla="*/ 207 h 234"/>
              <a:gd name="T8" fmla="*/ 446 w 504"/>
              <a:gd name="T9" fmla="*/ 192 h 234"/>
              <a:gd name="T10" fmla="*/ 474 w 504"/>
              <a:gd name="T11" fmla="*/ 173 h 234"/>
              <a:gd name="T12" fmla="*/ 493 w 504"/>
              <a:gd name="T13" fmla="*/ 152 h 234"/>
              <a:gd name="T14" fmla="*/ 501 w 504"/>
              <a:gd name="T15" fmla="*/ 136 h 234"/>
              <a:gd name="T16" fmla="*/ 503 w 504"/>
              <a:gd name="T17" fmla="*/ 123 h 234"/>
              <a:gd name="T18" fmla="*/ 503 w 504"/>
              <a:gd name="T19" fmla="*/ 111 h 234"/>
              <a:gd name="T20" fmla="*/ 501 w 504"/>
              <a:gd name="T21" fmla="*/ 100 h 234"/>
              <a:gd name="T22" fmla="*/ 493 w 504"/>
              <a:gd name="T23" fmla="*/ 83 h 234"/>
              <a:gd name="T24" fmla="*/ 474 w 504"/>
              <a:gd name="T25" fmla="*/ 61 h 234"/>
              <a:gd name="T26" fmla="*/ 446 w 504"/>
              <a:gd name="T27" fmla="*/ 42 h 234"/>
              <a:gd name="T28" fmla="*/ 412 w 504"/>
              <a:gd name="T29" fmla="*/ 27 h 234"/>
              <a:gd name="T30" fmla="*/ 372 w 504"/>
              <a:gd name="T31" fmla="*/ 14 h 234"/>
              <a:gd name="T32" fmla="*/ 327 w 504"/>
              <a:gd name="T33" fmla="*/ 5 h 234"/>
              <a:gd name="T34" fmla="*/ 278 w 504"/>
              <a:gd name="T35" fmla="*/ 1 h 234"/>
              <a:gd name="T36" fmla="*/ 227 w 504"/>
              <a:gd name="T37" fmla="*/ 1 h 234"/>
              <a:gd name="T38" fmla="*/ 178 w 504"/>
              <a:gd name="T39" fmla="*/ 5 h 234"/>
              <a:gd name="T40" fmla="*/ 133 w 504"/>
              <a:gd name="T41" fmla="*/ 14 h 234"/>
              <a:gd name="T42" fmla="*/ 92 w 504"/>
              <a:gd name="T43" fmla="*/ 27 h 234"/>
              <a:gd name="T44" fmla="*/ 59 w 504"/>
              <a:gd name="T45" fmla="*/ 42 h 234"/>
              <a:gd name="T46" fmla="*/ 31 w 504"/>
              <a:gd name="T47" fmla="*/ 61 h 234"/>
              <a:gd name="T48" fmla="*/ 11 w 504"/>
              <a:gd name="T49" fmla="*/ 83 h 234"/>
              <a:gd name="T50" fmla="*/ 4 w 504"/>
              <a:gd name="T51" fmla="*/ 100 h 234"/>
              <a:gd name="T52" fmla="*/ 1 w 504"/>
              <a:gd name="T53" fmla="*/ 111 h 234"/>
              <a:gd name="T54" fmla="*/ 1 w 504"/>
              <a:gd name="T55" fmla="*/ 123 h 234"/>
              <a:gd name="T56" fmla="*/ 4 w 504"/>
              <a:gd name="T57" fmla="*/ 136 h 234"/>
              <a:gd name="T58" fmla="*/ 11 w 504"/>
              <a:gd name="T59" fmla="*/ 152 h 234"/>
              <a:gd name="T60" fmla="*/ 31 w 504"/>
              <a:gd name="T61" fmla="*/ 173 h 234"/>
              <a:gd name="T62" fmla="*/ 59 w 504"/>
              <a:gd name="T63" fmla="*/ 192 h 234"/>
              <a:gd name="T64" fmla="*/ 92 w 504"/>
              <a:gd name="T65" fmla="*/ 207 h 234"/>
              <a:gd name="T66" fmla="*/ 133 w 504"/>
              <a:gd name="T67" fmla="*/ 220 h 234"/>
              <a:gd name="T68" fmla="*/ 178 w 504"/>
              <a:gd name="T69" fmla="*/ 229 h 234"/>
              <a:gd name="T70" fmla="*/ 227 w 504"/>
              <a:gd name="T71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4" h="234">
                <a:moveTo>
                  <a:pt x="253" y="234"/>
                </a:moveTo>
                <a:lnTo>
                  <a:pt x="278" y="234"/>
                </a:lnTo>
                <a:lnTo>
                  <a:pt x="303" y="232"/>
                </a:lnTo>
                <a:lnTo>
                  <a:pt x="327" y="229"/>
                </a:lnTo>
                <a:lnTo>
                  <a:pt x="351" y="225"/>
                </a:lnTo>
                <a:lnTo>
                  <a:pt x="372" y="220"/>
                </a:lnTo>
                <a:lnTo>
                  <a:pt x="393" y="214"/>
                </a:lnTo>
                <a:lnTo>
                  <a:pt x="412" y="207"/>
                </a:lnTo>
                <a:lnTo>
                  <a:pt x="430" y="200"/>
                </a:lnTo>
                <a:lnTo>
                  <a:pt x="446" y="192"/>
                </a:lnTo>
                <a:lnTo>
                  <a:pt x="461" y="183"/>
                </a:lnTo>
                <a:lnTo>
                  <a:pt x="474" y="173"/>
                </a:lnTo>
                <a:lnTo>
                  <a:pt x="484" y="162"/>
                </a:lnTo>
                <a:lnTo>
                  <a:pt x="493" y="152"/>
                </a:lnTo>
                <a:lnTo>
                  <a:pt x="499" y="141"/>
                </a:lnTo>
                <a:lnTo>
                  <a:pt x="501" y="136"/>
                </a:lnTo>
                <a:lnTo>
                  <a:pt x="503" y="129"/>
                </a:lnTo>
                <a:lnTo>
                  <a:pt x="503" y="123"/>
                </a:lnTo>
                <a:lnTo>
                  <a:pt x="504" y="118"/>
                </a:lnTo>
                <a:lnTo>
                  <a:pt x="503" y="111"/>
                </a:lnTo>
                <a:lnTo>
                  <a:pt x="503" y="105"/>
                </a:lnTo>
                <a:lnTo>
                  <a:pt x="501" y="100"/>
                </a:lnTo>
                <a:lnTo>
                  <a:pt x="499" y="94"/>
                </a:lnTo>
                <a:lnTo>
                  <a:pt x="493" y="83"/>
                </a:lnTo>
                <a:lnTo>
                  <a:pt x="484" y="72"/>
                </a:lnTo>
                <a:lnTo>
                  <a:pt x="474" y="61"/>
                </a:lnTo>
                <a:lnTo>
                  <a:pt x="461" y="51"/>
                </a:lnTo>
                <a:lnTo>
                  <a:pt x="446" y="42"/>
                </a:lnTo>
                <a:lnTo>
                  <a:pt x="430" y="34"/>
                </a:lnTo>
                <a:lnTo>
                  <a:pt x="412" y="27"/>
                </a:lnTo>
                <a:lnTo>
                  <a:pt x="393" y="20"/>
                </a:lnTo>
                <a:lnTo>
                  <a:pt x="372" y="14"/>
                </a:lnTo>
                <a:lnTo>
                  <a:pt x="351" y="10"/>
                </a:lnTo>
                <a:lnTo>
                  <a:pt x="327" y="5"/>
                </a:lnTo>
                <a:lnTo>
                  <a:pt x="303" y="2"/>
                </a:lnTo>
                <a:lnTo>
                  <a:pt x="278" y="1"/>
                </a:lnTo>
                <a:lnTo>
                  <a:pt x="253" y="0"/>
                </a:lnTo>
                <a:lnTo>
                  <a:pt x="227" y="1"/>
                </a:lnTo>
                <a:lnTo>
                  <a:pt x="201" y="2"/>
                </a:lnTo>
                <a:lnTo>
                  <a:pt x="178" y="5"/>
                </a:lnTo>
                <a:lnTo>
                  <a:pt x="154" y="10"/>
                </a:lnTo>
                <a:lnTo>
                  <a:pt x="133" y="14"/>
                </a:lnTo>
                <a:lnTo>
                  <a:pt x="111" y="20"/>
                </a:lnTo>
                <a:lnTo>
                  <a:pt x="92" y="27"/>
                </a:lnTo>
                <a:lnTo>
                  <a:pt x="74" y="34"/>
                </a:lnTo>
                <a:lnTo>
                  <a:pt x="59" y="42"/>
                </a:lnTo>
                <a:lnTo>
                  <a:pt x="44" y="51"/>
                </a:lnTo>
                <a:lnTo>
                  <a:pt x="31" y="61"/>
                </a:lnTo>
                <a:lnTo>
                  <a:pt x="20" y="72"/>
                </a:lnTo>
                <a:lnTo>
                  <a:pt x="11" y="83"/>
                </a:lnTo>
                <a:lnTo>
                  <a:pt x="6" y="94"/>
                </a:lnTo>
                <a:lnTo>
                  <a:pt x="4" y="100"/>
                </a:lnTo>
                <a:lnTo>
                  <a:pt x="2" y="105"/>
                </a:lnTo>
                <a:lnTo>
                  <a:pt x="1" y="111"/>
                </a:lnTo>
                <a:lnTo>
                  <a:pt x="0" y="118"/>
                </a:lnTo>
                <a:lnTo>
                  <a:pt x="1" y="123"/>
                </a:lnTo>
                <a:lnTo>
                  <a:pt x="2" y="129"/>
                </a:lnTo>
                <a:lnTo>
                  <a:pt x="4" y="136"/>
                </a:lnTo>
                <a:lnTo>
                  <a:pt x="6" y="141"/>
                </a:lnTo>
                <a:lnTo>
                  <a:pt x="11" y="152"/>
                </a:lnTo>
                <a:lnTo>
                  <a:pt x="20" y="162"/>
                </a:lnTo>
                <a:lnTo>
                  <a:pt x="31" y="173"/>
                </a:lnTo>
                <a:lnTo>
                  <a:pt x="44" y="183"/>
                </a:lnTo>
                <a:lnTo>
                  <a:pt x="59" y="192"/>
                </a:lnTo>
                <a:lnTo>
                  <a:pt x="74" y="200"/>
                </a:lnTo>
                <a:lnTo>
                  <a:pt x="92" y="207"/>
                </a:lnTo>
                <a:lnTo>
                  <a:pt x="111" y="214"/>
                </a:lnTo>
                <a:lnTo>
                  <a:pt x="133" y="220"/>
                </a:lnTo>
                <a:lnTo>
                  <a:pt x="154" y="225"/>
                </a:lnTo>
                <a:lnTo>
                  <a:pt x="178" y="229"/>
                </a:lnTo>
                <a:lnTo>
                  <a:pt x="201" y="232"/>
                </a:lnTo>
                <a:lnTo>
                  <a:pt x="227" y="234"/>
                </a:lnTo>
                <a:lnTo>
                  <a:pt x="253" y="234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03" name="Freeform 411"/>
          <p:cNvSpPr>
            <a:spLocks/>
          </p:cNvSpPr>
          <p:nvPr/>
        </p:nvSpPr>
        <p:spPr bwMode="auto">
          <a:xfrm>
            <a:off x="3732213" y="1081088"/>
            <a:ext cx="198437" cy="92075"/>
          </a:xfrm>
          <a:custGeom>
            <a:avLst/>
            <a:gdLst>
              <a:gd name="T0" fmla="*/ 277 w 503"/>
              <a:gd name="T1" fmla="*/ 234 h 234"/>
              <a:gd name="T2" fmla="*/ 326 w 503"/>
              <a:gd name="T3" fmla="*/ 229 h 234"/>
              <a:gd name="T4" fmla="*/ 371 w 503"/>
              <a:gd name="T5" fmla="*/ 220 h 234"/>
              <a:gd name="T6" fmla="*/ 412 w 503"/>
              <a:gd name="T7" fmla="*/ 207 h 234"/>
              <a:gd name="T8" fmla="*/ 445 w 503"/>
              <a:gd name="T9" fmla="*/ 191 h 234"/>
              <a:gd name="T10" fmla="*/ 472 w 503"/>
              <a:gd name="T11" fmla="*/ 173 h 234"/>
              <a:gd name="T12" fmla="*/ 491 w 503"/>
              <a:gd name="T13" fmla="*/ 152 h 234"/>
              <a:gd name="T14" fmla="*/ 500 w 503"/>
              <a:gd name="T15" fmla="*/ 135 h 234"/>
              <a:gd name="T16" fmla="*/ 503 w 503"/>
              <a:gd name="T17" fmla="*/ 122 h 234"/>
              <a:gd name="T18" fmla="*/ 503 w 503"/>
              <a:gd name="T19" fmla="*/ 111 h 234"/>
              <a:gd name="T20" fmla="*/ 500 w 503"/>
              <a:gd name="T21" fmla="*/ 99 h 234"/>
              <a:gd name="T22" fmla="*/ 491 w 503"/>
              <a:gd name="T23" fmla="*/ 82 h 234"/>
              <a:gd name="T24" fmla="*/ 472 w 503"/>
              <a:gd name="T25" fmla="*/ 61 h 234"/>
              <a:gd name="T26" fmla="*/ 445 w 503"/>
              <a:gd name="T27" fmla="*/ 43 h 234"/>
              <a:gd name="T28" fmla="*/ 412 w 503"/>
              <a:gd name="T29" fmla="*/ 27 h 234"/>
              <a:gd name="T30" fmla="*/ 371 w 503"/>
              <a:gd name="T31" fmla="*/ 13 h 234"/>
              <a:gd name="T32" fmla="*/ 326 w 503"/>
              <a:gd name="T33" fmla="*/ 4 h 234"/>
              <a:gd name="T34" fmla="*/ 277 w 503"/>
              <a:gd name="T35" fmla="*/ 0 h 234"/>
              <a:gd name="T36" fmla="*/ 225 w 503"/>
              <a:gd name="T37" fmla="*/ 0 h 234"/>
              <a:gd name="T38" fmla="*/ 177 w 503"/>
              <a:gd name="T39" fmla="*/ 4 h 234"/>
              <a:gd name="T40" fmla="*/ 131 w 503"/>
              <a:gd name="T41" fmla="*/ 13 h 234"/>
              <a:gd name="T42" fmla="*/ 92 w 503"/>
              <a:gd name="T43" fmla="*/ 27 h 234"/>
              <a:gd name="T44" fmla="*/ 57 w 503"/>
              <a:gd name="T45" fmla="*/ 43 h 234"/>
              <a:gd name="T46" fmla="*/ 30 w 503"/>
              <a:gd name="T47" fmla="*/ 61 h 234"/>
              <a:gd name="T48" fmla="*/ 11 w 503"/>
              <a:gd name="T49" fmla="*/ 82 h 234"/>
              <a:gd name="T50" fmla="*/ 2 w 503"/>
              <a:gd name="T51" fmla="*/ 99 h 234"/>
              <a:gd name="T52" fmla="*/ 0 w 503"/>
              <a:gd name="T53" fmla="*/ 111 h 234"/>
              <a:gd name="T54" fmla="*/ 0 w 503"/>
              <a:gd name="T55" fmla="*/ 122 h 234"/>
              <a:gd name="T56" fmla="*/ 2 w 503"/>
              <a:gd name="T57" fmla="*/ 135 h 234"/>
              <a:gd name="T58" fmla="*/ 11 w 503"/>
              <a:gd name="T59" fmla="*/ 152 h 234"/>
              <a:gd name="T60" fmla="*/ 30 w 503"/>
              <a:gd name="T61" fmla="*/ 173 h 234"/>
              <a:gd name="T62" fmla="*/ 57 w 503"/>
              <a:gd name="T63" fmla="*/ 191 h 234"/>
              <a:gd name="T64" fmla="*/ 92 w 503"/>
              <a:gd name="T65" fmla="*/ 207 h 234"/>
              <a:gd name="T66" fmla="*/ 131 w 503"/>
              <a:gd name="T67" fmla="*/ 220 h 234"/>
              <a:gd name="T68" fmla="*/ 177 w 503"/>
              <a:gd name="T69" fmla="*/ 229 h 234"/>
              <a:gd name="T70" fmla="*/ 225 w 503"/>
              <a:gd name="T71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3" h="234">
                <a:moveTo>
                  <a:pt x="251" y="234"/>
                </a:moveTo>
                <a:lnTo>
                  <a:pt x="277" y="234"/>
                </a:lnTo>
                <a:lnTo>
                  <a:pt x="302" y="231"/>
                </a:lnTo>
                <a:lnTo>
                  <a:pt x="326" y="229"/>
                </a:lnTo>
                <a:lnTo>
                  <a:pt x="349" y="225"/>
                </a:lnTo>
                <a:lnTo>
                  <a:pt x="371" y="220"/>
                </a:lnTo>
                <a:lnTo>
                  <a:pt x="391" y="214"/>
                </a:lnTo>
                <a:lnTo>
                  <a:pt x="412" y="207"/>
                </a:lnTo>
                <a:lnTo>
                  <a:pt x="428" y="200"/>
                </a:lnTo>
                <a:lnTo>
                  <a:pt x="445" y="191"/>
                </a:lnTo>
                <a:lnTo>
                  <a:pt x="460" y="182"/>
                </a:lnTo>
                <a:lnTo>
                  <a:pt x="472" y="173"/>
                </a:lnTo>
                <a:lnTo>
                  <a:pt x="483" y="163"/>
                </a:lnTo>
                <a:lnTo>
                  <a:pt x="491" y="152"/>
                </a:lnTo>
                <a:lnTo>
                  <a:pt x="498" y="140"/>
                </a:lnTo>
                <a:lnTo>
                  <a:pt x="500" y="135"/>
                </a:lnTo>
                <a:lnTo>
                  <a:pt x="501" y="129"/>
                </a:lnTo>
                <a:lnTo>
                  <a:pt x="503" y="122"/>
                </a:lnTo>
                <a:lnTo>
                  <a:pt x="503" y="117"/>
                </a:lnTo>
                <a:lnTo>
                  <a:pt x="503" y="111"/>
                </a:lnTo>
                <a:lnTo>
                  <a:pt x="501" y="104"/>
                </a:lnTo>
                <a:lnTo>
                  <a:pt x="500" y="99"/>
                </a:lnTo>
                <a:lnTo>
                  <a:pt x="498" y="93"/>
                </a:lnTo>
                <a:lnTo>
                  <a:pt x="491" y="82"/>
                </a:lnTo>
                <a:lnTo>
                  <a:pt x="483" y="71"/>
                </a:lnTo>
                <a:lnTo>
                  <a:pt x="472" y="61"/>
                </a:lnTo>
                <a:lnTo>
                  <a:pt x="460" y="52"/>
                </a:lnTo>
                <a:lnTo>
                  <a:pt x="445" y="43"/>
                </a:lnTo>
                <a:lnTo>
                  <a:pt x="428" y="34"/>
                </a:lnTo>
                <a:lnTo>
                  <a:pt x="412" y="27"/>
                </a:lnTo>
                <a:lnTo>
                  <a:pt x="391" y="20"/>
                </a:lnTo>
                <a:lnTo>
                  <a:pt x="371" y="13"/>
                </a:lnTo>
                <a:lnTo>
                  <a:pt x="349" y="9"/>
                </a:lnTo>
                <a:lnTo>
                  <a:pt x="326" y="4"/>
                </a:lnTo>
                <a:lnTo>
                  <a:pt x="302" y="2"/>
                </a:lnTo>
                <a:lnTo>
                  <a:pt x="277" y="0"/>
                </a:lnTo>
                <a:lnTo>
                  <a:pt x="251" y="0"/>
                </a:lnTo>
                <a:lnTo>
                  <a:pt x="225" y="0"/>
                </a:lnTo>
                <a:lnTo>
                  <a:pt x="201" y="2"/>
                </a:lnTo>
                <a:lnTo>
                  <a:pt x="177" y="4"/>
                </a:lnTo>
                <a:lnTo>
                  <a:pt x="153" y="9"/>
                </a:lnTo>
                <a:lnTo>
                  <a:pt x="131" y="13"/>
                </a:lnTo>
                <a:lnTo>
                  <a:pt x="111" y="20"/>
                </a:lnTo>
                <a:lnTo>
                  <a:pt x="92" y="27"/>
                </a:lnTo>
                <a:lnTo>
                  <a:pt x="74" y="34"/>
                </a:lnTo>
                <a:lnTo>
                  <a:pt x="57" y="43"/>
                </a:lnTo>
                <a:lnTo>
                  <a:pt x="42" y="52"/>
                </a:lnTo>
                <a:lnTo>
                  <a:pt x="30" y="61"/>
                </a:lnTo>
                <a:lnTo>
                  <a:pt x="20" y="71"/>
                </a:lnTo>
                <a:lnTo>
                  <a:pt x="11" y="82"/>
                </a:lnTo>
                <a:lnTo>
                  <a:pt x="4" y="93"/>
                </a:lnTo>
                <a:lnTo>
                  <a:pt x="2" y="99"/>
                </a:lnTo>
                <a:lnTo>
                  <a:pt x="1" y="104"/>
                </a:lnTo>
                <a:lnTo>
                  <a:pt x="0" y="111"/>
                </a:lnTo>
                <a:lnTo>
                  <a:pt x="0" y="117"/>
                </a:lnTo>
                <a:lnTo>
                  <a:pt x="0" y="122"/>
                </a:lnTo>
                <a:lnTo>
                  <a:pt x="1" y="129"/>
                </a:lnTo>
                <a:lnTo>
                  <a:pt x="2" y="135"/>
                </a:lnTo>
                <a:lnTo>
                  <a:pt x="4" y="140"/>
                </a:lnTo>
                <a:lnTo>
                  <a:pt x="11" y="152"/>
                </a:lnTo>
                <a:lnTo>
                  <a:pt x="20" y="163"/>
                </a:lnTo>
                <a:lnTo>
                  <a:pt x="30" y="173"/>
                </a:lnTo>
                <a:lnTo>
                  <a:pt x="42" y="182"/>
                </a:lnTo>
                <a:lnTo>
                  <a:pt x="57" y="191"/>
                </a:lnTo>
                <a:lnTo>
                  <a:pt x="74" y="200"/>
                </a:lnTo>
                <a:lnTo>
                  <a:pt x="92" y="207"/>
                </a:lnTo>
                <a:lnTo>
                  <a:pt x="111" y="214"/>
                </a:lnTo>
                <a:lnTo>
                  <a:pt x="131" y="220"/>
                </a:lnTo>
                <a:lnTo>
                  <a:pt x="153" y="225"/>
                </a:lnTo>
                <a:lnTo>
                  <a:pt x="177" y="229"/>
                </a:lnTo>
                <a:lnTo>
                  <a:pt x="201" y="231"/>
                </a:lnTo>
                <a:lnTo>
                  <a:pt x="225" y="234"/>
                </a:lnTo>
                <a:lnTo>
                  <a:pt x="251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04" name="Freeform 412"/>
          <p:cNvSpPr>
            <a:spLocks/>
          </p:cNvSpPr>
          <p:nvPr/>
        </p:nvSpPr>
        <p:spPr bwMode="auto">
          <a:xfrm>
            <a:off x="3732213" y="1081088"/>
            <a:ext cx="198437" cy="92075"/>
          </a:xfrm>
          <a:custGeom>
            <a:avLst/>
            <a:gdLst>
              <a:gd name="T0" fmla="*/ 277 w 503"/>
              <a:gd name="T1" fmla="*/ 234 h 234"/>
              <a:gd name="T2" fmla="*/ 326 w 503"/>
              <a:gd name="T3" fmla="*/ 229 h 234"/>
              <a:gd name="T4" fmla="*/ 371 w 503"/>
              <a:gd name="T5" fmla="*/ 220 h 234"/>
              <a:gd name="T6" fmla="*/ 412 w 503"/>
              <a:gd name="T7" fmla="*/ 207 h 234"/>
              <a:gd name="T8" fmla="*/ 445 w 503"/>
              <a:gd name="T9" fmla="*/ 191 h 234"/>
              <a:gd name="T10" fmla="*/ 472 w 503"/>
              <a:gd name="T11" fmla="*/ 173 h 234"/>
              <a:gd name="T12" fmla="*/ 491 w 503"/>
              <a:gd name="T13" fmla="*/ 152 h 234"/>
              <a:gd name="T14" fmla="*/ 500 w 503"/>
              <a:gd name="T15" fmla="*/ 135 h 234"/>
              <a:gd name="T16" fmla="*/ 503 w 503"/>
              <a:gd name="T17" fmla="*/ 122 h 234"/>
              <a:gd name="T18" fmla="*/ 503 w 503"/>
              <a:gd name="T19" fmla="*/ 111 h 234"/>
              <a:gd name="T20" fmla="*/ 500 w 503"/>
              <a:gd name="T21" fmla="*/ 99 h 234"/>
              <a:gd name="T22" fmla="*/ 491 w 503"/>
              <a:gd name="T23" fmla="*/ 82 h 234"/>
              <a:gd name="T24" fmla="*/ 472 w 503"/>
              <a:gd name="T25" fmla="*/ 61 h 234"/>
              <a:gd name="T26" fmla="*/ 445 w 503"/>
              <a:gd name="T27" fmla="*/ 43 h 234"/>
              <a:gd name="T28" fmla="*/ 412 w 503"/>
              <a:gd name="T29" fmla="*/ 27 h 234"/>
              <a:gd name="T30" fmla="*/ 371 w 503"/>
              <a:gd name="T31" fmla="*/ 13 h 234"/>
              <a:gd name="T32" fmla="*/ 326 w 503"/>
              <a:gd name="T33" fmla="*/ 4 h 234"/>
              <a:gd name="T34" fmla="*/ 277 w 503"/>
              <a:gd name="T35" fmla="*/ 0 h 234"/>
              <a:gd name="T36" fmla="*/ 225 w 503"/>
              <a:gd name="T37" fmla="*/ 0 h 234"/>
              <a:gd name="T38" fmla="*/ 177 w 503"/>
              <a:gd name="T39" fmla="*/ 4 h 234"/>
              <a:gd name="T40" fmla="*/ 131 w 503"/>
              <a:gd name="T41" fmla="*/ 13 h 234"/>
              <a:gd name="T42" fmla="*/ 92 w 503"/>
              <a:gd name="T43" fmla="*/ 27 h 234"/>
              <a:gd name="T44" fmla="*/ 57 w 503"/>
              <a:gd name="T45" fmla="*/ 43 h 234"/>
              <a:gd name="T46" fmla="*/ 30 w 503"/>
              <a:gd name="T47" fmla="*/ 61 h 234"/>
              <a:gd name="T48" fmla="*/ 11 w 503"/>
              <a:gd name="T49" fmla="*/ 82 h 234"/>
              <a:gd name="T50" fmla="*/ 2 w 503"/>
              <a:gd name="T51" fmla="*/ 99 h 234"/>
              <a:gd name="T52" fmla="*/ 0 w 503"/>
              <a:gd name="T53" fmla="*/ 111 h 234"/>
              <a:gd name="T54" fmla="*/ 0 w 503"/>
              <a:gd name="T55" fmla="*/ 122 h 234"/>
              <a:gd name="T56" fmla="*/ 2 w 503"/>
              <a:gd name="T57" fmla="*/ 135 h 234"/>
              <a:gd name="T58" fmla="*/ 11 w 503"/>
              <a:gd name="T59" fmla="*/ 152 h 234"/>
              <a:gd name="T60" fmla="*/ 30 w 503"/>
              <a:gd name="T61" fmla="*/ 173 h 234"/>
              <a:gd name="T62" fmla="*/ 57 w 503"/>
              <a:gd name="T63" fmla="*/ 191 h 234"/>
              <a:gd name="T64" fmla="*/ 92 w 503"/>
              <a:gd name="T65" fmla="*/ 207 h 234"/>
              <a:gd name="T66" fmla="*/ 131 w 503"/>
              <a:gd name="T67" fmla="*/ 220 h 234"/>
              <a:gd name="T68" fmla="*/ 177 w 503"/>
              <a:gd name="T69" fmla="*/ 229 h 234"/>
              <a:gd name="T70" fmla="*/ 225 w 503"/>
              <a:gd name="T71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3" h="234">
                <a:moveTo>
                  <a:pt x="251" y="234"/>
                </a:moveTo>
                <a:lnTo>
                  <a:pt x="277" y="234"/>
                </a:lnTo>
                <a:lnTo>
                  <a:pt x="302" y="231"/>
                </a:lnTo>
                <a:lnTo>
                  <a:pt x="326" y="229"/>
                </a:lnTo>
                <a:lnTo>
                  <a:pt x="349" y="225"/>
                </a:lnTo>
                <a:lnTo>
                  <a:pt x="371" y="220"/>
                </a:lnTo>
                <a:lnTo>
                  <a:pt x="391" y="214"/>
                </a:lnTo>
                <a:lnTo>
                  <a:pt x="412" y="207"/>
                </a:lnTo>
                <a:lnTo>
                  <a:pt x="428" y="200"/>
                </a:lnTo>
                <a:lnTo>
                  <a:pt x="445" y="191"/>
                </a:lnTo>
                <a:lnTo>
                  <a:pt x="460" y="182"/>
                </a:lnTo>
                <a:lnTo>
                  <a:pt x="472" y="173"/>
                </a:lnTo>
                <a:lnTo>
                  <a:pt x="483" y="163"/>
                </a:lnTo>
                <a:lnTo>
                  <a:pt x="491" y="152"/>
                </a:lnTo>
                <a:lnTo>
                  <a:pt x="498" y="140"/>
                </a:lnTo>
                <a:lnTo>
                  <a:pt x="500" y="135"/>
                </a:lnTo>
                <a:lnTo>
                  <a:pt x="501" y="129"/>
                </a:lnTo>
                <a:lnTo>
                  <a:pt x="503" y="122"/>
                </a:lnTo>
                <a:lnTo>
                  <a:pt x="503" y="117"/>
                </a:lnTo>
                <a:lnTo>
                  <a:pt x="503" y="111"/>
                </a:lnTo>
                <a:lnTo>
                  <a:pt x="501" y="104"/>
                </a:lnTo>
                <a:lnTo>
                  <a:pt x="500" y="99"/>
                </a:lnTo>
                <a:lnTo>
                  <a:pt x="498" y="93"/>
                </a:lnTo>
                <a:lnTo>
                  <a:pt x="491" y="82"/>
                </a:lnTo>
                <a:lnTo>
                  <a:pt x="483" y="71"/>
                </a:lnTo>
                <a:lnTo>
                  <a:pt x="472" y="61"/>
                </a:lnTo>
                <a:lnTo>
                  <a:pt x="460" y="52"/>
                </a:lnTo>
                <a:lnTo>
                  <a:pt x="445" y="43"/>
                </a:lnTo>
                <a:lnTo>
                  <a:pt x="428" y="34"/>
                </a:lnTo>
                <a:lnTo>
                  <a:pt x="412" y="27"/>
                </a:lnTo>
                <a:lnTo>
                  <a:pt x="391" y="20"/>
                </a:lnTo>
                <a:lnTo>
                  <a:pt x="371" y="13"/>
                </a:lnTo>
                <a:lnTo>
                  <a:pt x="349" y="9"/>
                </a:lnTo>
                <a:lnTo>
                  <a:pt x="326" y="4"/>
                </a:lnTo>
                <a:lnTo>
                  <a:pt x="302" y="2"/>
                </a:lnTo>
                <a:lnTo>
                  <a:pt x="277" y="0"/>
                </a:lnTo>
                <a:lnTo>
                  <a:pt x="251" y="0"/>
                </a:lnTo>
                <a:lnTo>
                  <a:pt x="225" y="0"/>
                </a:lnTo>
                <a:lnTo>
                  <a:pt x="201" y="2"/>
                </a:lnTo>
                <a:lnTo>
                  <a:pt x="177" y="4"/>
                </a:lnTo>
                <a:lnTo>
                  <a:pt x="153" y="9"/>
                </a:lnTo>
                <a:lnTo>
                  <a:pt x="131" y="13"/>
                </a:lnTo>
                <a:lnTo>
                  <a:pt x="111" y="20"/>
                </a:lnTo>
                <a:lnTo>
                  <a:pt x="92" y="27"/>
                </a:lnTo>
                <a:lnTo>
                  <a:pt x="74" y="34"/>
                </a:lnTo>
                <a:lnTo>
                  <a:pt x="57" y="43"/>
                </a:lnTo>
                <a:lnTo>
                  <a:pt x="42" y="52"/>
                </a:lnTo>
                <a:lnTo>
                  <a:pt x="30" y="61"/>
                </a:lnTo>
                <a:lnTo>
                  <a:pt x="20" y="71"/>
                </a:lnTo>
                <a:lnTo>
                  <a:pt x="11" y="82"/>
                </a:lnTo>
                <a:lnTo>
                  <a:pt x="4" y="93"/>
                </a:lnTo>
                <a:lnTo>
                  <a:pt x="2" y="99"/>
                </a:lnTo>
                <a:lnTo>
                  <a:pt x="1" y="104"/>
                </a:lnTo>
                <a:lnTo>
                  <a:pt x="0" y="111"/>
                </a:lnTo>
                <a:lnTo>
                  <a:pt x="0" y="117"/>
                </a:lnTo>
                <a:lnTo>
                  <a:pt x="0" y="122"/>
                </a:lnTo>
                <a:lnTo>
                  <a:pt x="1" y="129"/>
                </a:lnTo>
                <a:lnTo>
                  <a:pt x="2" y="135"/>
                </a:lnTo>
                <a:lnTo>
                  <a:pt x="4" y="140"/>
                </a:lnTo>
                <a:lnTo>
                  <a:pt x="11" y="152"/>
                </a:lnTo>
                <a:lnTo>
                  <a:pt x="20" y="163"/>
                </a:lnTo>
                <a:lnTo>
                  <a:pt x="30" y="173"/>
                </a:lnTo>
                <a:lnTo>
                  <a:pt x="42" y="182"/>
                </a:lnTo>
                <a:lnTo>
                  <a:pt x="57" y="191"/>
                </a:lnTo>
                <a:lnTo>
                  <a:pt x="74" y="200"/>
                </a:lnTo>
                <a:lnTo>
                  <a:pt x="92" y="207"/>
                </a:lnTo>
                <a:lnTo>
                  <a:pt x="111" y="214"/>
                </a:lnTo>
                <a:lnTo>
                  <a:pt x="131" y="220"/>
                </a:lnTo>
                <a:lnTo>
                  <a:pt x="153" y="225"/>
                </a:lnTo>
                <a:lnTo>
                  <a:pt x="177" y="229"/>
                </a:lnTo>
                <a:lnTo>
                  <a:pt x="201" y="231"/>
                </a:lnTo>
                <a:lnTo>
                  <a:pt x="225" y="234"/>
                </a:lnTo>
                <a:lnTo>
                  <a:pt x="251" y="234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05" name="Freeform 413"/>
          <p:cNvSpPr>
            <a:spLocks/>
          </p:cNvSpPr>
          <p:nvPr/>
        </p:nvSpPr>
        <p:spPr bwMode="auto">
          <a:xfrm>
            <a:off x="4195763" y="1090613"/>
            <a:ext cx="198437" cy="93662"/>
          </a:xfrm>
          <a:custGeom>
            <a:avLst/>
            <a:gdLst>
              <a:gd name="T0" fmla="*/ 278 w 503"/>
              <a:gd name="T1" fmla="*/ 233 h 234"/>
              <a:gd name="T2" fmla="*/ 326 w 503"/>
              <a:gd name="T3" fmla="*/ 229 h 234"/>
              <a:gd name="T4" fmla="*/ 372 w 503"/>
              <a:gd name="T5" fmla="*/ 220 h 234"/>
              <a:gd name="T6" fmla="*/ 411 w 503"/>
              <a:gd name="T7" fmla="*/ 208 h 234"/>
              <a:gd name="T8" fmla="*/ 446 w 503"/>
              <a:gd name="T9" fmla="*/ 192 h 234"/>
              <a:gd name="T10" fmla="*/ 473 w 503"/>
              <a:gd name="T11" fmla="*/ 173 h 234"/>
              <a:gd name="T12" fmla="*/ 492 w 503"/>
              <a:gd name="T13" fmla="*/ 151 h 234"/>
              <a:gd name="T14" fmla="*/ 500 w 503"/>
              <a:gd name="T15" fmla="*/ 135 h 234"/>
              <a:gd name="T16" fmla="*/ 503 w 503"/>
              <a:gd name="T17" fmla="*/ 123 h 234"/>
              <a:gd name="T18" fmla="*/ 503 w 503"/>
              <a:gd name="T19" fmla="*/ 111 h 234"/>
              <a:gd name="T20" fmla="*/ 500 w 503"/>
              <a:gd name="T21" fmla="*/ 99 h 234"/>
              <a:gd name="T22" fmla="*/ 492 w 503"/>
              <a:gd name="T23" fmla="*/ 82 h 234"/>
              <a:gd name="T24" fmla="*/ 473 w 503"/>
              <a:gd name="T25" fmla="*/ 62 h 234"/>
              <a:gd name="T26" fmla="*/ 446 w 503"/>
              <a:gd name="T27" fmla="*/ 42 h 234"/>
              <a:gd name="T28" fmla="*/ 411 w 503"/>
              <a:gd name="T29" fmla="*/ 27 h 234"/>
              <a:gd name="T30" fmla="*/ 372 w 503"/>
              <a:gd name="T31" fmla="*/ 13 h 234"/>
              <a:gd name="T32" fmla="*/ 326 w 503"/>
              <a:gd name="T33" fmla="*/ 5 h 234"/>
              <a:gd name="T34" fmla="*/ 278 w 503"/>
              <a:gd name="T35" fmla="*/ 0 h 234"/>
              <a:gd name="T36" fmla="*/ 226 w 503"/>
              <a:gd name="T37" fmla="*/ 0 h 234"/>
              <a:gd name="T38" fmla="*/ 177 w 503"/>
              <a:gd name="T39" fmla="*/ 5 h 234"/>
              <a:gd name="T40" fmla="*/ 132 w 503"/>
              <a:gd name="T41" fmla="*/ 13 h 234"/>
              <a:gd name="T42" fmla="*/ 91 w 503"/>
              <a:gd name="T43" fmla="*/ 27 h 234"/>
              <a:gd name="T44" fmla="*/ 58 w 503"/>
              <a:gd name="T45" fmla="*/ 42 h 234"/>
              <a:gd name="T46" fmla="*/ 31 w 503"/>
              <a:gd name="T47" fmla="*/ 62 h 234"/>
              <a:gd name="T48" fmla="*/ 12 w 503"/>
              <a:gd name="T49" fmla="*/ 82 h 234"/>
              <a:gd name="T50" fmla="*/ 3 w 503"/>
              <a:gd name="T51" fmla="*/ 99 h 234"/>
              <a:gd name="T52" fmla="*/ 0 w 503"/>
              <a:gd name="T53" fmla="*/ 111 h 234"/>
              <a:gd name="T54" fmla="*/ 0 w 503"/>
              <a:gd name="T55" fmla="*/ 123 h 234"/>
              <a:gd name="T56" fmla="*/ 3 w 503"/>
              <a:gd name="T57" fmla="*/ 135 h 234"/>
              <a:gd name="T58" fmla="*/ 12 w 503"/>
              <a:gd name="T59" fmla="*/ 151 h 234"/>
              <a:gd name="T60" fmla="*/ 31 w 503"/>
              <a:gd name="T61" fmla="*/ 173 h 234"/>
              <a:gd name="T62" fmla="*/ 58 w 503"/>
              <a:gd name="T63" fmla="*/ 192 h 234"/>
              <a:gd name="T64" fmla="*/ 91 w 503"/>
              <a:gd name="T65" fmla="*/ 208 h 234"/>
              <a:gd name="T66" fmla="*/ 132 w 503"/>
              <a:gd name="T67" fmla="*/ 220 h 234"/>
              <a:gd name="T68" fmla="*/ 177 w 503"/>
              <a:gd name="T69" fmla="*/ 229 h 234"/>
              <a:gd name="T70" fmla="*/ 226 w 503"/>
              <a:gd name="T71" fmla="*/ 23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3" h="234">
                <a:moveTo>
                  <a:pt x="252" y="234"/>
                </a:moveTo>
                <a:lnTo>
                  <a:pt x="278" y="233"/>
                </a:lnTo>
                <a:lnTo>
                  <a:pt x="302" y="231"/>
                </a:lnTo>
                <a:lnTo>
                  <a:pt x="326" y="229"/>
                </a:lnTo>
                <a:lnTo>
                  <a:pt x="350" y="224"/>
                </a:lnTo>
                <a:lnTo>
                  <a:pt x="372" y="220"/>
                </a:lnTo>
                <a:lnTo>
                  <a:pt x="392" y="214"/>
                </a:lnTo>
                <a:lnTo>
                  <a:pt x="411" y="208"/>
                </a:lnTo>
                <a:lnTo>
                  <a:pt x="429" y="200"/>
                </a:lnTo>
                <a:lnTo>
                  <a:pt x="446" y="192"/>
                </a:lnTo>
                <a:lnTo>
                  <a:pt x="461" y="182"/>
                </a:lnTo>
                <a:lnTo>
                  <a:pt x="473" y="173"/>
                </a:lnTo>
                <a:lnTo>
                  <a:pt x="483" y="163"/>
                </a:lnTo>
                <a:lnTo>
                  <a:pt x="492" y="151"/>
                </a:lnTo>
                <a:lnTo>
                  <a:pt x="498" y="140"/>
                </a:lnTo>
                <a:lnTo>
                  <a:pt x="500" y="135"/>
                </a:lnTo>
                <a:lnTo>
                  <a:pt x="502" y="129"/>
                </a:lnTo>
                <a:lnTo>
                  <a:pt x="503" y="123"/>
                </a:lnTo>
                <a:lnTo>
                  <a:pt x="503" y="117"/>
                </a:lnTo>
                <a:lnTo>
                  <a:pt x="503" y="111"/>
                </a:lnTo>
                <a:lnTo>
                  <a:pt x="502" y="105"/>
                </a:lnTo>
                <a:lnTo>
                  <a:pt x="500" y="99"/>
                </a:lnTo>
                <a:lnTo>
                  <a:pt x="498" y="93"/>
                </a:lnTo>
                <a:lnTo>
                  <a:pt x="492" y="82"/>
                </a:lnTo>
                <a:lnTo>
                  <a:pt x="483" y="72"/>
                </a:lnTo>
                <a:lnTo>
                  <a:pt x="473" y="62"/>
                </a:lnTo>
                <a:lnTo>
                  <a:pt x="461" y="51"/>
                </a:lnTo>
                <a:lnTo>
                  <a:pt x="446" y="42"/>
                </a:lnTo>
                <a:lnTo>
                  <a:pt x="429" y="34"/>
                </a:lnTo>
                <a:lnTo>
                  <a:pt x="411" y="27"/>
                </a:lnTo>
                <a:lnTo>
                  <a:pt x="392" y="20"/>
                </a:lnTo>
                <a:lnTo>
                  <a:pt x="372" y="13"/>
                </a:lnTo>
                <a:lnTo>
                  <a:pt x="350" y="9"/>
                </a:lnTo>
                <a:lnTo>
                  <a:pt x="326" y="5"/>
                </a:lnTo>
                <a:lnTo>
                  <a:pt x="302" y="2"/>
                </a:lnTo>
                <a:lnTo>
                  <a:pt x="278" y="0"/>
                </a:lnTo>
                <a:lnTo>
                  <a:pt x="252" y="0"/>
                </a:lnTo>
                <a:lnTo>
                  <a:pt x="226" y="0"/>
                </a:lnTo>
                <a:lnTo>
                  <a:pt x="201" y="2"/>
                </a:lnTo>
                <a:lnTo>
                  <a:pt x="177" y="5"/>
                </a:lnTo>
                <a:lnTo>
                  <a:pt x="154" y="9"/>
                </a:lnTo>
                <a:lnTo>
                  <a:pt x="132" y="13"/>
                </a:lnTo>
                <a:lnTo>
                  <a:pt x="111" y="20"/>
                </a:lnTo>
                <a:lnTo>
                  <a:pt x="91" y="27"/>
                </a:lnTo>
                <a:lnTo>
                  <a:pt x="73" y="34"/>
                </a:lnTo>
                <a:lnTo>
                  <a:pt x="58" y="42"/>
                </a:lnTo>
                <a:lnTo>
                  <a:pt x="43" y="51"/>
                </a:lnTo>
                <a:lnTo>
                  <a:pt x="31" y="62"/>
                </a:lnTo>
                <a:lnTo>
                  <a:pt x="19" y="72"/>
                </a:lnTo>
                <a:lnTo>
                  <a:pt x="12" y="82"/>
                </a:lnTo>
                <a:lnTo>
                  <a:pt x="5" y="93"/>
                </a:lnTo>
                <a:lnTo>
                  <a:pt x="3" y="99"/>
                </a:lnTo>
                <a:lnTo>
                  <a:pt x="1" y="105"/>
                </a:lnTo>
                <a:lnTo>
                  <a:pt x="0" y="111"/>
                </a:lnTo>
                <a:lnTo>
                  <a:pt x="0" y="117"/>
                </a:lnTo>
                <a:lnTo>
                  <a:pt x="0" y="123"/>
                </a:lnTo>
                <a:lnTo>
                  <a:pt x="1" y="129"/>
                </a:lnTo>
                <a:lnTo>
                  <a:pt x="3" y="135"/>
                </a:lnTo>
                <a:lnTo>
                  <a:pt x="5" y="140"/>
                </a:lnTo>
                <a:lnTo>
                  <a:pt x="12" y="151"/>
                </a:lnTo>
                <a:lnTo>
                  <a:pt x="19" y="163"/>
                </a:lnTo>
                <a:lnTo>
                  <a:pt x="31" y="173"/>
                </a:lnTo>
                <a:lnTo>
                  <a:pt x="43" y="182"/>
                </a:lnTo>
                <a:lnTo>
                  <a:pt x="58" y="192"/>
                </a:lnTo>
                <a:lnTo>
                  <a:pt x="73" y="200"/>
                </a:lnTo>
                <a:lnTo>
                  <a:pt x="91" y="208"/>
                </a:lnTo>
                <a:lnTo>
                  <a:pt x="111" y="214"/>
                </a:lnTo>
                <a:lnTo>
                  <a:pt x="132" y="220"/>
                </a:lnTo>
                <a:lnTo>
                  <a:pt x="154" y="224"/>
                </a:lnTo>
                <a:lnTo>
                  <a:pt x="177" y="229"/>
                </a:lnTo>
                <a:lnTo>
                  <a:pt x="201" y="231"/>
                </a:lnTo>
                <a:lnTo>
                  <a:pt x="226" y="233"/>
                </a:lnTo>
                <a:lnTo>
                  <a:pt x="252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06" name="Freeform 414"/>
          <p:cNvSpPr>
            <a:spLocks/>
          </p:cNvSpPr>
          <p:nvPr/>
        </p:nvSpPr>
        <p:spPr bwMode="auto">
          <a:xfrm>
            <a:off x="4195763" y="1090613"/>
            <a:ext cx="198437" cy="93662"/>
          </a:xfrm>
          <a:custGeom>
            <a:avLst/>
            <a:gdLst>
              <a:gd name="T0" fmla="*/ 278 w 503"/>
              <a:gd name="T1" fmla="*/ 233 h 234"/>
              <a:gd name="T2" fmla="*/ 326 w 503"/>
              <a:gd name="T3" fmla="*/ 229 h 234"/>
              <a:gd name="T4" fmla="*/ 372 w 503"/>
              <a:gd name="T5" fmla="*/ 220 h 234"/>
              <a:gd name="T6" fmla="*/ 411 w 503"/>
              <a:gd name="T7" fmla="*/ 208 h 234"/>
              <a:gd name="T8" fmla="*/ 446 w 503"/>
              <a:gd name="T9" fmla="*/ 192 h 234"/>
              <a:gd name="T10" fmla="*/ 473 w 503"/>
              <a:gd name="T11" fmla="*/ 173 h 234"/>
              <a:gd name="T12" fmla="*/ 492 w 503"/>
              <a:gd name="T13" fmla="*/ 151 h 234"/>
              <a:gd name="T14" fmla="*/ 500 w 503"/>
              <a:gd name="T15" fmla="*/ 135 h 234"/>
              <a:gd name="T16" fmla="*/ 503 w 503"/>
              <a:gd name="T17" fmla="*/ 123 h 234"/>
              <a:gd name="T18" fmla="*/ 503 w 503"/>
              <a:gd name="T19" fmla="*/ 111 h 234"/>
              <a:gd name="T20" fmla="*/ 500 w 503"/>
              <a:gd name="T21" fmla="*/ 99 h 234"/>
              <a:gd name="T22" fmla="*/ 492 w 503"/>
              <a:gd name="T23" fmla="*/ 82 h 234"/>
              <a:gd name="T24" fmla="*/ 473 w 503"/>
              <a:gd name="T25" fmla="*/ 62 h 234"/>
              <a:gd name="T26" fmla="*/ 446 w 503"/>
              <a:gd name="T27" fmla="*/ 42 h 234"/>
              <a:gd name="T28" fmla="*/ 411 w 503"/>
              <a:gd name="T29" fmla="*/ 27 h 234"/>
              <a:gd name="T30" fmla="*/ 372 w 503"/>
              <a:gd name="T31" fmla="*/ 13 h 234"/>
              <a:gd name="T32" fmla="*/ 326 w 503"/>
              <a:gd name="T33" fmla="*/ 5 h 234"/>
              <a:gd name="T34" fmla="*/ 278 w 503"/>
              <a:gd name="T35" fmla="*/ 0 h 234"/>
              <a:gd name="T36" fmla="*/ 226 w 503"/>
              <a:gd name="T37" fmla="*/ 0 h 234"/>
              <a:gd name="T38" fmla="*/ 177 w 503"/>
              <a:gd name="T39" fmla="*/ 5 h 234"/>
              <a:gd name="T40" fmla="*/ 132 w 503"/>
              <a:gd name="T41" fmla="*/ 13 h 234"/>
              <a:gd name="T42" fmla="*/ 91 w 503"/>
              <a:gd name="T43" fmla="*/ 27 h 234"/>
              <a:gd name="T44" fmla="*/ 58 w 503"/>
              <a:gd name="T45" fmla="*/ 42 h 234"/>
              <a:gd name="T46" fmla="*/ 31 w 503"/>
              <a:gd name="T47" fmla="*/ 62 h 234"/>
              <a:gd name="T48" fmla="*/ 12 w 503"/>
              <a:gd name="T49" fmla="*/ 82 h 234"/>
              <a:gd name="T50" fmla="*/ 3 w 503"/>
              <a:gd name="T51" fmla="*/ 99 h 234"/>
              <a:gd name="T52" fmla="*/ 0 w 503"/>
              <a:gd name="T53" fmla="*/ 111 h 234"/>
              <a:gd name="T54" fmla="*/ 0 w 503"/>
              <a:gd name="T55" fmla="*/ 123 h 234"/>
              <a:gd name="T56" fmla="*/ 3 w 503"/>
              <a:gd name="T57" fmla="*/ 135 h 234"/>
              <a:gd name="T58" fmla="*/ 12 w 503"/>
              <a:gd name="T59" fmla="*/ 151 h 234"/>
              <a:gd name="T60" fmla="*/ 31 w 503"/>
              <a:gd name="T61" fmla="*/ 173 h 234"/>
              <a:gd name="T62" fmla="*/ 58 w 503"/>
              <a:gd name="T63" fmla="*/ 192 h 234"/>
              <a:gd name="T64" fmla="*/ 91 w 503"/>
              <a:gd name="T65" fmla="*/ 208 h 234"/>
              <a:gd name="T66" fmla="*/ 132 w 503"/>
              <a:gd name="T67" fmla="*/ 220 h 234"/>
              <a:gd name="T68" fmla="*/ 177 w 503"/>
              <a:gd name="T69" fmla="*/ 229 h 234"/>
              <a:gd name="T70" fmla="*/ 226 w 503"/>
              <a:gd name="T71" fmla="*/ 23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3" h="234">
                <a:moveTo>
                  <a:pt x="252" y="234"/>
                </a:moveTo>
                <a:lnTo>
                  <a:pt x="278" y="233"/>
                </a:lnTo>
                <a:lnTo>
                  <a:pt x="302" y="231"/>
                </a:lnTo>
                <a:lnTo>
                  <a:pt x="326" y="229"/>
                </a:lnTo>
                <a:lnTo>
                  <a:pt x="350" y="224"/>
                </a:lnTo>
                <a:lnTo>
                  <a:pt x="372" y="220"/>
                </a:lnTo>
                <a:lnTo>
                  <a:pt x="392" y="214"/>
                </a:lnTo>
                <a:lnTo>
                  <a:pt x="411" y="208"/>
                </a:lnTo>
                <a:lnTo>
                  <a:pt x="429" y="200"/>
                </a:lnTo>
                <a:lnTo>
                  <a:pt x="446" y="192"/>
                </a:lnTo>
                <a:lnTo>
                  <a:pt x="461" y="182"/>
                </a:lnTo>
                <a:lnTo>
                  <a:pt x="473" y="173"/>
                </a:lnTo>
                <a:lnTo>
                  <a:pt x="483" y="163"/>
                </a:lnTo>
                <a:lnTo>
                  <a:pt x="492" y="151"/>
                </a:lnTo>
                <a:lnTo>
                  <a:pt x="498" y="140"/>
                </a:lnTo>
                <a:lnTo>
                  <a:pt x="500" y="135"/>
                </a:lnTo>
                <a:lnTo>
                  <a:pt x="502" y="129"/>
                </a:lnTo>
                <a:lnTo>
                  <a:pt x="503" y="123"/>
                </a:lnTo>
                <a:lnTo>
                  <a:pt x="503" y="117"/>
                </a:lnTo>
                <a:lnTo>
                  <a:pt x="503" y="111"/>
                </a:lnTo>
                <a:lnTo>
                  <a:pt x="502" y="105"/>
                </a:lnTo>
                <a:lnTo>
                  <a:pt x="500" y="99"/>
                </a:lnTo>
                <a:lnTo>
                  <a:pt x="498" y="93"/>
                </a:lnTo>
                <a:lnTo>
                  <a:pt x="492" y="82"/>
                </a:lnTo>
                <a:lnTo>
                  <a:pt x="483" y="72"/>
                </a:lnTo>
                <a:lnTo>
                  <a:pt x="473" y="62"/>
                </a:lnTo>
                <a:lnTo>
                  <a:pt x="461" y="51"/>
                </a:lnTo>
                <a:lnTo>
                  <a:pt x="446" y="42"/>
                </a:lnTo>
                <a:lnTo>
                  <a:pt x="429" y="34"/>
                </a:lnTo>
                <a:lnTo>
                  <a:pt x="411" y="27"/>
                </a:lnTo>
                <a:lnTo>
                  <a:pt x="392" y="20"/>
                </a:lnTo>
                <a:lnTo>
                  <a:pt x="372" y="13"/>
                </a:lnTo>
                <a:lnTo>
                  <a:pt x="350" y="9"/>
                </a:lnTo>
                <a:lnTo>
                  <a:pt x="326" y="5"/>
                </a:lnTo>
                <a:lnTo>
                  <a:pt x="302" y="2"/>
                </a:lnTo>
                <a:lnTo>
                  <a:pt x="278" y="0"/>
                </a:lnTo>
                <a:lnTo>
                  <a:pt x="252" y="0"/>
                </a:lnTo>
                <a:lnTo>
                  <a:pt x="226" y="0"/>
                </a:lnTo>
                <a:lnTo>
                  <a:pt x="201" y="2"/>
                </a:lnTo>
                <a:lnTo>
                  <a:pt x="177" y="5"/>
                </a:lnTo>
                <a:lnTo>
                  <a:pt x="154" y="9"/>
                </a:lnTo>
                <a:lnTo>
                  <a:pt x="132" y="13"/>
                </a:lnTo>
                <a:lnTo>
                  <a:pt x="111" y="20"/>
                </a:lnTo>
                <a:lnTo>
                  <a:pt x="91" y="27"/>
                </a:lnTo>
                <a:lnTo>
                  <a:pt x="73" y="34"/>
                </a:lnTo>
                <a:lnTo>
                  <a:pt x="58" y="42"/>
                </a:lnTo>
                <a:lnTo>
                  <a:pt x="43" y="51"/>
                </a:lnTo>
                <a:lnTo>
                  <a:pt x="31" y="62"/>
                </a:lnTo>
                <a:lnTo>
                  <a:pt x="19" y="72"/>
                </a:lnTo>
                <a:lnTo>
                  <a:pt x="12" y="82"/>
                </a:lnTo>
                <a:lnTo>
                  <a:pt x="5" y="93"/>
                </a:lnTo>
                <a:lnTo>
                  <a:pt x="3" y="99"/>
                </a:lnTo>
                <a:lnTo>
                  <a:pt x="1" y="105"/>
                </a:lnTo>
                <a:lnTo>
                  <a:pt x="0" y="111"/>
                </a:lnTo>
                <a:lnTo>
                  <a:pt x="0" y="117"/>
                </a:lnTo>
                <a:lnTo>
                  <a:pt x="0" y="123"/>
                </a:lnTo>
                <a:lnTo>
                  <a:pt x="1" y="129"/>
                </a:lnTo>
                <a:lnTo>
                  <a:pt x="3" y="135"/>
                </a:lnTo>
                <a:lnTo>
                  <a:pt x="5" y="140"/>
                </a:lnTo>
                <a:lnTo>
                  <a:pt x="12" y="151"/>
                </a:lnTo>
                <a:lnTo>
                  <a:pt x="19" y="163"/>
                </a:lnTo>
                <a:lnTo>
                  <a:pt x="31" y="173"/>
                </a:lnTo>
                <a:lnTo>
                  <a:pt x="43" y="182"/>
                </a:lnTo>
                <a:lnTo>
                  <a:pt x="58" y="192"/>
                </a:lnTo>
                <a:lnTo>
                  <a:pt x="73" y="200"/>
                </a:lnTo>
                <a:lnTo>
                  <a:pt x="91" y="208"/>
                </a:lnTo>
                <a:lnTo>
                  <a:pt x="111" y="214"/>
                </a:lnTo>
                <a:lnTo>
                  <a:pt x="132" y="220"/>
                </a:lnTo>
                <a:lnTo>
                  <a:pt x="154" y="224"/>
                </a:lnTo>
                <a:lnTo>
                  <a:pt x="177" y="229"/>
                </a:lnTo>
                <a:lnTo>
                  <a:pt x="201" y="231"/>
                </a:lnTo>
                <a:lnTo>
                  <a:pt x="226" y="233"/>
                </a:lnTo>
                <a:lnTo>
                  <a:pt x="252" y="234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07" name="Freeform 415"/>
          <p:cNvSpPr>
            <a:spLocks/>
          </p:cNvSpPr>
          <p:nvPr/>
        </p:nvSpPr>
        <p:spPr bwMode="auto">
          <a:xfrm>
            <a:off x="4611688" y="1087438"/>
            <a:ext cx="200025" cy="93662"/>
          </a:xfrm>
          <a:custGeom>
            <a:avLst/>
            <a:gdLst>
              <a:gd name="T0" fmla="*/ 278 w 503"/>
              <a:gd name="T1" fmla="*/ 233 h 234"/>
              <a:gd name="T2" fmla="*/ 327 w 503"/>
              <a:gd name="T3" fmla="*/ 229 h 234"/>
              <a:gd name="T4" fmla="*/ 372 w 503"/>
              <a:gd name="T5" fmla="*/ 220 h 234"/>
              <a:gd name="T6" fmla="*/ 412 w 503"/>
              <a:gd name="T7" fmla="*/ 208 h 234"/>
              <a:gd name="T8" fmla="*/ 446 w 503"/>
              <a:gd name="T9" fmla="*/ 192 h 234"/>
              <a:gd name="T10" fmla="*/ 473 w 503"/>
              <a:gd name="T11" fmla="*/ 173 h 234"/>
              <a:gd name="T12" fmla="*/ 492 w 503"/>
              <a:gd name="T13" fmla="*/ 151 h 234"/>
              <a:gd name="T14" fmla="*/ 501 w 503"/>
              <a:gd name="T15" fmla="*/ 135 h 234"/>
              <a:gd name="T16" fmla="*/ 503 w 503"/>
              <a:gd name="T17" fmla="*/ 123 h 234"/>
              <a:gd name="T18" fmla="*/ 503 w 503"/>
              <a:gd name="T19" fmla="*/ 111 h 234"/>
              <a:gd name="T20" fmla="*/ 501 w 503"/>
              <a:gd name="T21" fmla="*/ 100 h 234"/>
              <a:gd name="T22" fmla="*/ 492 w 503"/>
              <a:gd name="T23" fmla="*/ 83 h 234"/>
              <a:gd name="T24" fmla="*/ 473 w 503"/>
              <a:gd name="T25" fmla="*/ 62 h 234"/>
              <a:gd name="T26" fmla="*/ 446 w 503"/>
              <a:gd name="T27" fmla="*/ 43 h 234"/>
              <a:gd name="T28" fmla="*/ 412 w 503"/>
              <a:gd name="T29" fmla="*/ 27 h 234"/>
              <a:gd name="T30" fmla="*/ 372 w 503"/>
              <a:gd name="T31" fmla="*/ 14 h 234"/>
              <a:gd name="T32" fmla="*/ 327 w 503"/>
              <a:gd name="T33" fmla="*/ 5 h 234"/>
              <a:gd name="T34" fmla="*/ 278 w 503"/>
              <a:gd name="T35" fmla="*/ 1 h 234"/>
              <a:gd name="T36" fmla="*/ 226 w 503"/>
              <a:gd name="T37" fmla="*/ 1 h 234"/>
              <a:gd name="T38" fmla="*/ 178 w 503"/>
              <a:gd name="T39" fmla="*/ 5 h 234"/>
              <a:gd name="T40" fmla="*/ 133 w 503"/>
              <a:gd name="T41" fmla="*/ 14 h 234"/>
              <a:gd name="T42" fmla="*/ 92 w 503"/>
              <a:gd name="T43" fmla="*/ 27 h 234"/>
              <a:gd name="T44" fmla="*/ 57 w 503"/>
              <a:gd name="T45" fmla="*/ 43 h 234"/>
              <a:gd name="T46" fmla="*/ 30 w 503"/>
              <a:gd name="T47" fmla="*/ 62 h 234"/>
              <a:gd name="T48" fmla="*/ 11 w 503"/>
              <a:gd name="T49" fmla="*/ 83 h 234"/>
              <a:gd name="T50" fmla="*/ 4 w 503"/>
              <a:gd name="T51" fmla="*/ 100 h 234"/>
              <a:gd name="T52" fmla="*/ 0 w 503"/>
              <a:gd name="T53" fmla="*/ 111 h 234"/>
              <a:gd name="T54" fmla="*/ 0 w 503"/>
              <a:gd name="T55" fmla="*/ 123 h 234"/>
              <a:gd name="T56" fmla="*/ 4 w 503"/>
              <a:gd name="T57" fmla="*/ 135 h 234"/>
              <a:gd name="T58" fmla="*/ 11 w 503"/>
              <a:gd name="T59" fmla="*/ 151 h 234"/>
              <a:gd name="T60" fmla="*/ 30 w 503"/>
              <a:gd name="T61" fmla="*/ 173 h 234"/>
              <a:gd name="T62" fmla="*/ 57 w 503"/>
              <a:gd name="T63" fmla="*/ 192 h 234"/>
              <a:gd name="T64" fmla="*/ 92 w 503"/>
              <a:gd name="T65" fmla="*/ 208 h 234"/>
              <a:gd name="T66" fmla="*/ 133 w 503"/>
              <a:gd name="T67" fmla="*/ 220 h 234"/>
              <a:gd name="T68" fmla="*/ 178 w 503"/>
              <a:gd name="T69" fmla="*/ 229 h 234"/>
              <a:gd name="T70" fmla="*/ 226 w 503"/>
              <a:gd name="T71" fmla="*/ 23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3" h="234">
                <a:moveTo>
                  <a:pt x="252" y="234"/>
                </a:moveTo>
                <a:lnTo>
                  <a:pt x="278" y="233"/>
                </a:lnTo>
                <a:lnTo>
                  <a:pt x="302" y="232"/>
                </a:lnTo>
                <a:lnTo>
                  <a:pt x="327" y="229"/>
                </a:lnTo>
                <a:lnTo>
                  <a:pt x="349" y="226"/>
                </a:lnTo>
                <a:lnTo>
                  <a:pt x="372" y="220"/>
                </a:lnTo>
                <a:lnTo>
                  <a:pt x="392" y="214"/>
                </a:lnTo>
                <a:lnTo>
                  <a:pt x="412" y="208"/>
                </a:lnTo>
                <a:lnTo>
                  <a:pt x="430" y="200"/>
                </a:lnTo>
                <a:lnTo>
                  <a:pt x="446" y="192"/>
                </a:lnTo>
                <a:lnTo>
                  <a:pt x="461" y="183"/>
                </a:lnTo>
                <a:lnTo>
                  <a:pt x="473" y="173"/>
                </a:lnTo>
                <a:lnTo>
                  <a:pt x="484" y="163"/>
                </a:lnTo>
                <a:lnTo>
                  <a:pt x="492" y="151"/>
                </a:lnTo>
                <a:lnTo>
                  <a:pt x="499" y="140"/>
                </a:lnTo>
                <a:lnTo>
                  <a:pt x="501" y="135"/>
                </a:lnTo>
                <a:lnTo>
                  <a:pt x="502" y="129"/>
                </a:lnTo>
                <a:lnTo>
                  <a:pt x="503" y="123"/>
                </a:lnTo>
                <a:lnTo>
                  <a:pt x="503" y="117"/>
                </a:lnTo>
                <a:lnTo>
                  <a:pt x="503" y="111"/>
                </a:lnTo>
                <a:lnTo>
                  <a:pt x="502" y="105"/>
                </a:lnTo>
                <a:lnTo>
                  <a:pt x="501" y="100"/>
                </a:lnTo>
                <a:lnTo>
                  <a:pt x="499" y="93"/>
                </a:lnTo>
                <a:lnTo>
                  <a:pt x="492" y="83"/>
                </a:lnTo>
                <a:lnTo>
                  <a:pt x="484" y="72"/>
                </a:lnTo>
                <a:lnTo>
                  <a:pt x="473" y="62"/>
                </a:lnTo>
                <a:lnTo>
                  <a:pt x="461" y="51"/>
                </a:lnTo>
                <a:lnTo>
                  <a:pt x="446" y="43"/>
                </a:lnTo>
                <a:lnTo>
                  <a:pt x="430" y="35"/>
                </a:lnTo>
                <a:lnTo>
                  <a:pt x="412" y="27"/>
                </a:lnTo>
                <a:lnTo>
                  <a:pt x="392" y="20"/>
                </a:lnTo>
                <a:lnTo>
                  <a:pt x="372" y="14"/>
                </a:lnTo>
                <a:lnTo>
                  <a:pt x="349" y="9"/>
                </a:lnTo>
                <a:lnTo>
                  <a:pt x="327" y="5"/>
                </a:lnTo>
                <a:lnTo>
                  <a:pt x="302" y="2"/>
                </a:lnTo>
                <a:lnTo>
                  <a:pt x="278" y="1"/>
                </a:lnTo>
                <a:lnTo>
                  <a:pt x="252" y="0"/>
                </a:lnTo>
                <a:lnTo>
                  <a:pt x="226" y="1"/>
                </a:lnTo>
                <a:lnTo>
                  <a:pt x="201" y="2"/>
                </a:lnTo>
                <a:lnTo>
                  <a:pt x="178" y="5"/>
                </a:lnTo>
                <a:lnTo>
                  <a:pt x="154" y="9"/>
                </a:lnTo>
                <a:lnTo>
                  <a:pt x="133" y="14"/>
                </a:lnTo>
                <a:lnTo>
                  <a:pt x="111" y="20"/>
                </a:lnTo>
                <a:lnTo>
                  <a:pt x="92" y="27"/>
                </a:lnTo>
                <a:lnTo>
                  <a:pt x="74" y="35"/>
                </a:lnTo>
                <a:lnTo>
                  <a:pt x="57" y="43"/>
                </a:lnTo>
                <a:lnTo>
                  <a:pt x="43" y="51"/>
                </a:lnTo>
                <a:lnTo>
                  <a:pt x="30" y="62"/>
                </a:lnTo>
                <a:lnTo>
                  <a:pt x="20" y="72"/>
                </a:lnTo>
                <a:lnTo>
                  <a:pt x="11" y="83"/>
                </a:lnTo>
                <a:lnTo>
                  <a:pt x="6" y="93"/>
                </a:lnTo>
                <a:lnTo>
                  <a:pt x="4" y="100"/>
                </a:lnTo>
                <a:lnTo>
                  <a:pt x="1" y="105"/>
                </a:lnTo>
                <a:lnTo>
                  <a:pt x="0" y="111"/>
                </a:lnTo>
                <a:lnTo>
                  <a:pt x="0" y="117"/>
                </a:lnTo>
                <a:lnTo>
                  <a:pt x="0" y="123"/>
                </a:lnTo>
                <a:lnTo>
                  <a:pt x="1" y="129"/>
                </a:lnTo>
                <a:lnTo>
                  <a:pt x="4" y="135"/>
                </a:lnTo>
                <a:lnTo>
                  <a:pt x="6" y="140"/>
                </a:lnTo>
                <a:lnTo>
                  <a:pt x="11" y="151"/>
                </a:lnTo>
                <a:lnTo>
                  <a:pt x="20" y="163"/>
                </a:lnTo>
                <a:lnTo>
                  <a:pt x="30" y="173"/>
                </a:lnTo>
                <a:lnTo>
                  <a:pt x="43" y="183"/>
                </a:lnTo>
                <a:lnTo>
                  <a:pt x="57" y="192"/>
                </a:lnTo>
                <a:lnTo>
                  <a:pt x="74" y="200"/>
                </a:lnTo>
                <a:lnTo>
                  <a:pt x="92" y="208"/>
                </a:lnTo>
                <a:lnTo>
                  <a:pt x="111" y="214"/>
                </a:lnTo>
                <a:lnTo>
                  <a:pt x="133" y="220"/>
                </a:lnTo>
                <a:lnTo>
                  <a:pt x="154" y="226"/>
                </a:lnTo>
                <a:lnTo>
                  <a:pt x="178" y="229"/>
                </a:lnTo>
                <a:lnTo>
                  <a:pt x="201" y="232"/>
                </a:lnTo>
                <a:lnTo>
                  <a:pt x="226" y="233"/>
                </a:lnTo>
                <a:lnTo>
                  <a:pt x="252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08" name="Freeform 416"/>
          <p:cNvSpPr>
            <a:spLocks/>
          </p:cNvSpPr>
          <p:nvPr/>
        </p:nvSpPr>
        <p:spPr bwMode="auto">
          <a:xfrm>
            <a:off x="4611688" y="1087438"/>
            <a:ext cx="200025" cy="93662"/>
          </a:xfrm>
          <a:custGeom>
            <a:avLst/>
            <a:gdLst>
              <a:gd name="T0" fmla="*/ 278 w 503"/>
              <a:gd name="T1" fmla="*/ 233 h 234"/>
              <a:gd name="T2" fmla="*/ 327 w 503"/>
              <a:gd name="T3" fmla="*/ 229 h 234"/>
              <a:gd name="T4" fmla="*/ 372 w 503"/>
              <a:gd name="T5" fmla="*/ 220 h 234"/>
              <a:gd name="T6" fmla="*/ 412 w 503"/>
              <a:gd name="T7" fmla="*/ 208 h 234"/>
              <a:gd name="T8" fmla="*/ 446 w 503"/>
              <a:gd name="T9" fmla="*/ 192 h 234"/>
              <a:gd name="T10" fmla="*/ 473 w 503"/>
              <a:gd name="T11" fmla="*/ 173 h 234"/>
              <a:gd name="T12" fmla="*/ 492 w 503"/>
              <a:gd name="T13" fmla="*/ 151 h 234"/>
              <a:gd name="T14" fmla="*/ 501 w 503"/>
              <a:gd name="T15" fmla="*/ 135 h 234"/>
              <a:gd name="T16" fmla="*/ 503 w 503"/>
              <a:gd name="T17" fmla="*/ 123 h 234"/>
              <a:gd name="T18" fmla="*/ 503 w 503"/>
              <a:gd name="T19" fmla="*/ 111 h 234"/>
              <a:gd name="T20" fmla="*/ 501 w 503"/>
              <a:gd name="T21" fmla="*/ 100 h 234"/>
              <a:gd name="T22" fmla="*/ 492 w 503"/>
              <a:gd name="T23" fmla="*/ 83 h 234"/>
              <a:gd name="T24" fmla="*/ 473 w 503"/>
              <a:gd name="T25" fmla="*/ 62 h 234"/>
              <a:gd name="T26" fmla="*/ 446 w 503"/>
              <a:gd name="T27" fmla="*/ 43 h 234"/>
              <a:gd name="T28" fmla="*/ 412 w 503"/>
              <a:gd name="T29" fmla="*/ 27 h 234"/>
              <a:gd name="T30" fmla="*/ 372 w 503"/>
              <a:gd name="T31" fmla="*/ 14 h 234"/>
              <a:gd name="T32" fmla="*/ 327 w 503"/>
              <a:gd name="T33" fmla="*/ 5 h 234"/>
              <a:gd name="T34" fmla="*/ 278 w 503"/>
              <a:gd name="T35" fmla="*/ 1 h 234"/>
              <a:gd name="T36" fmla="*/ 226 w 503"/>
              <a:gd name="T37" fmla="*/ 1 h 234"/>
              <a:gd name="T38" fmla="*/ 178 w 503"/>
              <a:gd name="T39" fmla="*/ 5 h 234"/>
              <a:gd name="T40" fmla="*/ 133 w 503"/>
              <a:gd name="T41" fmla="*/ 14 h 234"/>
              <a:gd name="T42" fmla="*/ 92 w 503"/>
              <a:gd name="T43" fmla="*/ 27 h 234"/>
              <a:gd name="T44" fmla="*/ 57 w 503"/>
              <a:gd name="T45" fmla="*/ 43 h 234"/>
              <a:gd name="T46" fmla="*/ 30 w 503"/>
              <a:gd name="T47" fmla="*/ 62 h 234"/>
              <a:gd name="T48" fmla="*/ 11 w 503"/>
              <a:gd name="T49" fmla="*/ 83 h 234"/>
              <a:gd name="T50" fmla="*/ 4 w 503"/>
              <a:gd name="T51" fmla="*/ 100 h 234"/>
              <a:gd name="T52" fmla="*/ 0 w 503"/>
              <a:gd name="T53" fmla="*/ 111 h 234"/>
              <a:gd name="T54" fmla="*/ 0 w 503"/>
              <a:gd name="T55" fmla="*/ 123 h 234"/>
              <a:gd name="T56" fmla="*/ 4 w 503"/>
              <a:gd name="T57" fmla="*/ 135 h 234"/>
              <a:gd name="T58" fmla="*/ 11 w 503"/>
              <a:gd name="T59" fmla="*/ 151 h 234"/>
              <a:gd name="T60" fmla="*/ 30 w 503"/>
              <a:gd name="T61" fmla="*/ 173 h 234"/>
              <a:gd name="T62" fmla="*/ 57 w 503"/>
              <a:gd name="T63" fmla="*/ 192 h 234"/>
              <a:gd name="T64" fmla="*/ 92 w 503"/>
              <a:gd name="T65" fmla="*/ 208 h 234"/>
              <a:gd name="T66" fmla="*/ 133 w 503"/>
              <a:gd name="T67" fmla="*/ 220 h 234"/>
              <a:gd name="T68" fmla="*/ 178 w 503"/>
              <a:gd name="T69" fmla="*/ 229 h 234"/>
              <a:gd name="T70" fmla="*/ 226 w 503"/>
              <a:gd name="T71" fmla="*/ 23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3" h="234">
                <a:moveTo>
                  <a:pt x="252" y="234"/>
                </a:moveTo>
                <a:lnTo>
                  <a:pt x="278" y="233"/>
                </a:lnTo>
                <a:lnTo>
                  <a:pt x="302" y="232"/>
                </a:lnTo>
                <a:lnTo>
                  <a:pt x="327" y="229"/>
                </a:lnTo>
                <a:lnTo>
                  <a:pt x="349" y="226"/>
                </a:lnTo>
                <a:lnTo>
                  <a:pt x="372" y="220"/>
                </a:lnTo>
                <a:lnTo>
                  <a:pt x="392" y="214"/>
                </a:lnTo>
                <a:lnTo>
                  <a:pt x="412" y="208"/>
                </a:lnTo>
                <a:lnTo>
                  <a:pt x="430" y="200"/>
                </a:lnTo>
                <a:lnTo>
                  <a:pt x="446" y="192"/>
                </a:lnTo>
                <a:lnTo>
                  <a:pt x="461" y="183"/>
                </a:lnTo>
                <a:lnTo>
                  <a:pt x="473" y="173"/>
                </a:lnTo>
                <a:lnTo>
                  <a:pt x="484" y="163"/>
                </a:lnTo>
                <a:lnTo>
                  <a:pt x="492" y="151"/>
                </a:lnTo>
                <a:lnTo>
                  <a:pt x="499" y="140"/>
                </a:lnTo>
                <a:lnTo>
                  <a:pt x="501" y="135"/>
                </a:lnTo>
                <a:lnTo>
                  <a:pt x="502" y="129"/>
                </a:lnTo>
                <a:lnTo>
                  <a:pt x="503" y="123"/>
                </a:lnTo>
                <a:lnTo>
                  <a:pt x="503" y="117"/>
                </a:lnTo>
                <a:lnTo>
                  <a:pt x="503" y="111"/>
                </a:lnTo>
                <a:lnTo>
                  <a:pt x="502" y="105"/>
                </a:lnTo>
                <a:lnTo>
                  <a:pt x="501" y="100"/>
                </a:lnTo>
                <a:lnTo>
                  <a:pt x="499" y="93"/>
                </a:lnTo>
                <a:lnTo>
                  <a:pt x="492" y="83"/>
                </a:lnTo>
                <a:lnTo>
                  <a:pt x="484" y="72"/>
                </a:lnTo>
                <a:lnTo>
                  <a:pt x="473" y="62"/>
                </a:lnTo>
                <a:lnTo>
                  <a:pt x="461" y="51"/>
                </a:lnTo>
                <a:lnTo>
                  <a:pt x="446" y="43"/>
                </a:lnTo>
                <a:lnTo>
                  <a:pt x="430" y="35"/>
                </a:lnTo>
                <a:lnTo>
                  <a:pt x="412" y="27"/>
                </a:lnTo>
                <a:lnTo>
                  <a:pt x="392" y="20"/>
                </a:lnTo>
                <a:lnTo>
                  <a:pt x="372" y="14"/>
                </a:lnTo>
                <a:lnTo>
                  <a:pt x="349" y="9"/>
                </a:lnTo>
                <a:lnTo>
                  <a:pt x="327" y="5"/>
                </a:lnTo>
                <a:lnTo>
                  <a:pt x="302" y="2"/>
                </a:lnTo>
                <a:lnTo>
                  <a:pt x="278" y="1"/>
                </a:lnTo>
                <a:lnTo>
                  <a:pt x="252" y="0"/>
                </a:lnTo>
                <a:lnTo>
                  <a:pt x="226" y="1"/>
                </a:lnTo>
                <a:lnTo>
                  <a:pt x="201" y="2"/>
                </a:lnTo>
                <a:lnTo>
                  <a:pt x="178" y="5"/>
                </a:lnTo>
                <a:lnTo>
                  <a:pt x="154" y="9"/>
                </a:lnTo>
                <a:lnTo>
                  <a:pt x="133" y="14"/>
                </a:lnTo>
                <a:lnTo>
                  <a:pt x="111" y="20"/>
                </a:lnTo>
                <a:lnTo>
                  <a:pt x="92" y="27"/>
                </a:lnTo>
                <a:lnTo>
                  <a:pt x="74" y="35"/>
                </a:lnTo>
                <a:lnTo>
                  <a:pt x="57" y="43"/>
                </a:lnTo>
                <a:lnTo>
                  <a:pt x="43" y="51"/>
                </a:lnTo>
                <a:lnTo>
                  <a:pt x="30" y="62"/>
                </a:lnTo>
                <a:lnTo>
                  <a:pt x="20" y="72"/>
                </a:lnTo>
                <a:lnTo>
                  <a:pt x="11" y="83"/>
                </a:lnTo>
                <a:lnTo>
                  <a:pt x="6" y="93"/>
                </a:lnTo>
                <a:lnTo>
                  <a:pt x="4" y="100"/>
                </a:lnTo>
                <a:lnTo>
                  <a:pt x="1" y="105"/>
                </a:lnTo>
                <a:lnTo>
                  <a:pt x="0" y="111"/>
                </a:lnTo>
                <a:lnTo>
                  <a:pt x="0" y="117"/>
                </a:lnTo>
                <a:lnTo>
                  <a:pt x="0" y="123"/>
                </a:lnTo>
                <a:lnTo>
                  <a:pt x="1" y="129"/>
                </a:lnTo>
                <a:lnTo>
                  <a:pt x="4" y="135"/>
                </a:lnTo>
                <a:lnTo>
                  <a:pt x="6" y="140"/>
                </a:lnTo>
                <a:lnTo>
                  <a:pt x="11" y="151"/>
                </a:lnTo>
                <a:lnTo>
                  <a:pt x="20" y="163"/>
                </a:lnTo>
                <a:lnTo>
                  <a:pt x="30" y="173"/>
                </a:lnTo>
                <a:lnTo>
                  <a:pt x="43" y="183"/>
                </a:lnTo>
                <a:lnTo>
                  <a:pt x="57" y="192"/>
                </a:lnTo>
                <a:lnTo>
                  <a:pt x="74" y="200"/>
                </a:lnTo>
                <a:lnTo>
                  <a:pt x="92" y="208"/>
                </a:lnTo>
                <a:lnTo>
                  <a:pt x="111" y="214"/>
                </a:lnTo>
                <a:lnTo>
                  <a:pt x="133" y="220"/>
                </a:lnTo>
                <a:lnTo>
                  <a:pt x="154" y="226"/>
                </a:lnTo>
                <a:lnTo>
                  <a:pt x="178" y="229"/>
                </a:lnTo>
                <a:lnTo>
                  <a:pt x="201" y="232"/>
                </a:lnTo>
                <a:lnTo>
                  <a:pt x="226" y="233"/>
                </a:lnTo>
                <a:lnTo>
                  <a:pt x="252" y="234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09" name="Freeform 417"/>
          <p:cNvSpPr>
            <a:spLocks/>
          </p:cNvSpPr>
          <p:nvPr/>
        </p:nvSpPr>
        <p:spPr bwMode="auto">
          <a:xfrm>
            <a:off x="5045075" y="1087438"/>
            <a:ext cx="201613" cy="93662"/>
          </a:xfrm>
          <a:custGeom>
            <a:avLst/>
            <a:gdLst>
              <a:gd name="T0" fmla="*/ 277 w 504"/>
              <a:gd name="T1" fmla="*/ 233 h 234"/>
              <a:gd name="T2" fmla="*/ 327 w 504"/>
              <a:gd name="T3" fmla="*/ 229 h 234"/>
              <a:gd name="T4" fmla="*/ 372 w 504"/>
              <a:gd name="T5" fmla="*/ 220 h 234"/>
              <a:gd name="T6" fmla="*/ 412 w 504"/>
              <a:gd name="T7" fmla="*/ 208 h 234"/>
              <a:gd name="T8" fmla="*/ 446 w 504"/>
              <a:gd name="T9" fmla="*/ 192 h 234"/>
              <a:gd name="T10" fmla="*/ 473 w 504"/>
              <a:gd name="T11" fmla="*/ 173 h 234"/>
              <a:gd name="T12" fmla="*/ 492 w 504"/>
              <a:gd name="T13" fmla="*/ 151 h 234"/>
              <a:gd name="T14" fmla="*/ 501 w 504"/>
              <a:gd name="T15" fmla="*/ 135 h 234"/>
              <a:gd name="T16" fmla="*/ 503 w 504"/>
              <a:gd name="T17" fmla="*/ 123 h 234"/>
              <a:gd name="T18" fmla="*/ 503 w 504"/>
              <a:gd name="T19" fmla="*/ 111 h 234"/>
              <a:gd name="T20" fmla="*/ 501 w 504"/>
              <a:gd name="T21" fmla="*/ 100 h 234"/>
              <a:gd name="T22" fmla="*/ 492 w 504"/>
              <a:gd name="T23" fmla="*/ 83 h 234"/>
              <a:gd name="T24" fmla="*/ 473 w 504"/>
              <a:gd name="T25" fmla="*/ 62 h 234"/>
              <a:gd name="T26" fmla="*/ 446 w 504"/>
              <a:gd name="T27" fmla="*/ 43 h 234"/>
              <a:gd name="T28" fmla="*/ 412 w 504"/>
              <a:gd name="T29" fmla="*/ 27 h 234"/>
              <a:gd name="T30" fmla="*/ 372 w 504"/>
              <a:gd name="T31" fmla="*/ 14 h 234"/>
              <a:gd name="T32" fmla="*/ 327 w 504"/>
              <a:gd name="T33" fmla="*/ 5 h 234"/>
              <a:gd name="T34" fmla="*/ 277 w 504"/>
              <a:gd name="T35" fmla="*/ 1 h 234"/>
              <a:gd name="T36" fmla="*/ 226 w 504"/>
              <a:gd name="T37" fmla="*/ 1 h 234"/>
              <a:gd name="T38" fmla="*/ 177 w 504"/>
              <a:gd name="T39" fmla="*/ 5 h 234"/>
              <a:gd name="T40" fmla="*/ 132 w 504"/>
              <a:gd name="T41" fmla="*/ 14 h 234"/>
              <a:gd name="T42" fmla="*/ 92 w 504"/>
              <a:gd name="T43" fmla="*/ 27 h 234"/>
              <a:gd name="T44" fmla="*/ 57 w 504"/>
              <a:gd name="T45" fmla="*/ 43 h 234"/>
              <a:gd name="T46" fmla="*/ 30 w 504"/>
              <a:gd name="T47" fmla="*/ 62 h 234"/>
              <a:gd name="T48" fmla="*/ 11 w 504"/>
              <a:gd name="T49" fmla="*/ 83 h 234"/>
              <a:gd name="T50" fmla="*/ 3 w 504"/>
              <a:gd name="T51" fmla="*/ 100 h 234"/>
              <a:gd name="T52" fmla="*/ 0 w 504"/>
              <a:gd name="T53" fmla="*/ 111 h 234"/>
              <a:gd name="T54" fmla="*/ 0 w 504"/>
              <a:gd name="T55" fmla="*/ 123 h 234"/>
              <a:gd name="T56" fmla="*/ 3 w 504"/>
              <a:gd name="T57" fmla="*/ 135 h 234"/>
              <a:gd name="T58" fmla="*/ 11 w 504"/>
              <a:gd name="T59" fmla="*/ 151 h 234"/>
              <a:gd name="T60" fmla="*/ 30 w 504"/>
              <a:gd name="T61" fmla="*/ 173 h 234"/>
              <a:gd name="T62" fmla="*/ 57 w 504"/>
              <a:gd name="T63" fmla="*/ 192 h 234"/>
              <a:gd name="T64" fmla="*/ 92 w 504"/>
              <a:gd name="T65" fmla="*/ 208 h 234"/>
              <a:gd name="T66" fmla="*/ 132 w 504"/>
              <a:gd name="T67" fmla="*/ 220 h 234"/>
              <a:gd name="T68" fmla="*/ 177 w 504"/>
              <a:gd name="T69" fmla="*/ 229 h 234"/>
              <a:gd name="T70" fmla="*/ 226 w 504"/>
              <a:gd name="T71" fmla="*/ 23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4" h="234">
                <a:moveTo>
                  <a:pt x="251" y="234"/>
                </a:moveTo>
                <a:lnTo>
                  <a:pt x="277" y="233"/>
                </a:lnTo>
                <a:lnTo>
                  <a:pt x="302" y="232"/>
                </a:lnTo>
                <a:lnTo>
                  <a:pt x="327" y="229"/>
                </a:lnTo>
                <a:lnTo>
                  <a:pt x="349" y="226"/>
                </a:lnTo>
                <a:lnTo>
                  <a:pt x="372" y="220"/>
                </a:lnTo>
                <a:lnTo>
                  <a:pt x="393" y="214"/>
                </a:lnTo>
                <a:lnTo>
                  <a:pt x="412" y="208"/>
                </a:lnTo>
                <a:lnTo>
                  <a:pt x="430" y="200"/>
                </a:lnTo>
                <a:lnTo>
                  <a:pt x="446" y="192"/>
                </a:lnTo>
                <a:lnTo>
                  <a:pt x="460" y="183"/>
                </a:lnTo>
                <a:lnTo>
                  <a:pt x="473" y="173"/>
                </a:lnTo>
                <a:lnTo>
                  <a:pt x="484" y="163"/>
                </a:lnTo>
                <a:lnTo>
                  <a:pt x="492" y="151"/>
                </a:lnTo>
                <a:lnTo>
                  <a:pt x="498" y="140"/>
                </a:lnTo>
                <a:lnTo>
                  <a:pt x="501" y="135"/>
                </a:lnTo>
                <a:lnTo>
                  <a:pt x="502" y="129"/>
                </a:lnTo>
                <a:lnTo>
                  <a:pt x="503" y="123"/>
                </a:lnTo>
                <a:lnTo>
                  <a:pt x="504" y="117"/>
                </a:lnTo>
                <a:lnTo>
                  <a:pt x="503" y="111"/>
                </a:lnTo>
                <a:lnTo>
                  <a:pt x="502" y="105"/>
                </a:lnTo>
                <a:lnTo>
                  <a:pt x="501" y="100"/>
                </a:lnTo>
                <a:lnTo>
                  <a:pt x="498" y="93"/>
                </a:lnTo>
                <a:lnTo>
                  <a:pt x="492" y="83"/>
                </a:lnTo>
                <a:lnTo>
                  <a:pt x="484" y="72"/>
                </a:lnTo>
                <a:lnTo>
                  <a:pt x="473" y="62"/>
                </a:lnTo>
                <a:lnTo>
                  <a:pt x="460" y="51"/>
                </a:lnTo>
                <a:lnTo>
                  <a:pt x="446" y="43"/>
                </a:lnTo>
                <a:lnTo>
                  <a:pt x="430" y="35"/>
                </a:lnTo>
                <a:lnTo>
                  <a:pt x="412" y="27"/>
                </a:lnTo>
                <a:lnTo>
                  <a:pt x="393" y="20"/>
                </a:lnTo>
                <a:lnTo>
                  <a:pt x="372" y="14"/>
                </a:lnTo>
                <a:lnTo>
                  <a:pt x="349" y="9"/>
                </a:lnTo>
                <a:lnTo>
                  <a:pt x="327" y="5"/>
                </a:lnTo>
                <a:lnTo>
                  <a:pt x="302" y="2"/>
                </a:lnTo>
                <a:lnTo>
                  <a:pt x="277" y="1"/>
                </a:lnTo>
                <a:lnTo>
                  <a:pt x="251" y="0"/>
                </a:lnTo>
                <a:lnTo>
                  <a:pt x="226" y="1"/>
                </a:lnTo>
                <a:lnTo>
                  <a:pt x="201" y="2"/>
                </a:lnTo>
                <a:lnTo>
                  <a:pt x="177" y="5"/>
                </a:lnTo>
                <a:lnTo>
                  <a:pt x="154" y="9"/>
                </a:lnTo>
                <a:lnTo>
                  <a:pt x="132" y="14"/>
                </a:lnTo>
                <a:lnTo>
                  <a:pt x="111" y="20"/>
                </a:lnTo>
                <a:lnTo>
                  <a:pt x="92" y="27"/>
                </a:lnTo>
                <a:lnTo>
                  <a:pt x="74" y="35"/>
                </a:lnTo>
                <a:lnTo>
                  <a:pt x="57" y="43"/>
                </a:lnTo>
                <a:lnTo>
                  <a:pt x="44" y="51"/>
                </a:lnTo>
                <a:lnTo>
                  <a:pt x="30" y="62"/>
                </a:lnTo>
                <a:lnTo>
                  <a:pt x="20" y="72"/>
                </a:lnTo>
                <a:lnTo>
                  <a:pt x="11" y="83"/>
                </a:lnTo>
                <a:lnTo>
                  <a:pt x="5" y="93"/>
                </a:lnTo>
                <a:lnTo>
                  <a:pt x="3" y="100"/>
                </a:lnTo>
                <a:lnTo>
                  <a:pt x="1" y="105"/>
                </a:lnTo>
                <a:lnTo>
                  <a:pt x="0" y="111"/>
                </a:lnTo>
                <a:lnTo>
                  <a:pt x="0" y="117"/>
                </a:lnTo>
                <a:lnTo>
                  <a:pt x="0" y="123"/>
                </a:lnTo>
                <a:lnTo>
                  <a:pt x="1" y="129"/>
                </a:lnTo>
                <a:lnTo>
                  <a:pt x="3" y="135"/>
                </a:lnTo>
                <a:lnTo>
                  <a:pt x="5" y="140"/>
                </a:lnTo>
                <a:lnTo>
                  <a:pt x="11" y="151"/>
                </a:lnTo>
                <a:lnTo>
                  <a:pt x="20" y="163"/>
                </a:lnTo>
                <a:lnTo>
                  <a:pt x="30" y="173"/>
                </a:lnTo>
                <a:lnTo>
                  <a:pt x="44" y="183"/>
                </a:lnTo>
                <a:lnTo>
                  <a:pt x="57" y="192"/>
                </a:lnTo>
                <a:lnTo>
                  <a:pt x="74" y="200"/>
                </a:lnTo>
                <a:lnTo>
                  <a:pt x="92" y="208"/>
                </a:lnTo>
                <a:lnTo>
                  <a:pt x="111" y="214"/>
                </a:lnTo>
                <a:lnTo>
                  <a:pt x="132" y="220"/>
                </a:lnTo>
                <a:lnTo>
                  <a:pt x="154" y="226"/>
                </a:lnTo>
                <a:lnTo>
                  <a:pt x="177" y="229"/>
                </a:lnTo>
                <a:lnTo>
                  <a:pt x="201" y="232"/>
                </a:lnTo>
                <a:lnTo>
                  <a:pt x="226" y="233"/>
                </a:lnTo>
                <a:lnTo>
                  <a:pt x="251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10" name="Freeform 418"/>
          <p:cNvSpPr>
            <a:spLocks/>
          </p:cNvSpPr>
          <p:nvPr/>
        </p:nvSpPr>
        <p:spPr bwMode="auto">
          <a:xfrm>
            <a:off x="5045075" y="1087438"/>
            <a:ext cx="201613" cy="93662"/>
          </a:xfrm>
          <a:custGeom>
            <a:avLst/>
            <a:gdLst>
              <a:gd name="T0" fmla="*/ 277 w 504"/>
              <a:gd name="T1" fmla="*/ 233 h 234"/>
              <a:gd name="T2" fmla="*/ 327 w 504"/>
              <a:gd name="T3" fmla="*/ 229 h 234"/>
              <a:gd name="T4" fmla="*/ 372 w 504"/>
              <a:gd name="T5" fmla="*/ 220 h 234"/>
              <a:gd name="T6" fmla="*/ 412 w 504"/>
              <a:gd name="T7" fmla="*/ 208 h 234"/>
              <a:gd name="T8" fmla="*/ 446 w 504"/>
              <a:gd name="T9" fmla="*/ 192 h 234"/>
              <a:gd name="T10" fmla="*/ 473 w 504"/>
              <a:gd name="T11" fmla="*/ 173 h 234"/>
              <a:gd name="T12" fmla="*/ 492 w 504"/>
              <a:gd name="T13" fmla="*/ 151 h 234"/>
              <a:gd name="T14" fmla="*/ 501 w 504"/>
              <a:gd name="T15" fmla="*/ 135 h 234"/>
              <a:gd name="T16" fmla="*/ 503 w 504"/>
              <a:gd name="T17" fmla="*/ 123 h 234"/>
              <a:gd name="T18" fmla="*/ 503 w 504"/>
              <a:gd name="T19" fmla="*/ 111 h 234"/>
              <a:gd name="T20" fmla="*/ 501 w 504"/>
              <a:gd name="T21" fmla="*/ 100 h 234"/>
              <a:gd name="T22" fmla="*/ 492 w 504"/>
              <a:gd name="T23" fmla="*/ 83 h 234"/>
              <a:gd name="T24" fmla="*/ 473 w 504"/>
              <a:gd name="T25" fmla="*/ 62 h 234"/>
              <a:gd name="T26" fmla="*/ 446 w 504"/>
              <a:gd name="T27" fmla="*/ 43 h 234"/>
              <a:gd name="T28" fmla="*/ 412 w 504"/>
              <a:gd name="T29" fmla="*/ 27 h 234"/>
              <a:gd name="T30" fmla="*/ 372 w 504"/>
              <a:gd name="T31" fmla="*/ 14 h 234"/>
              <a:gd name="T32" fmla="*/ 327 w 504"/>
              <a:gd name="T33" fmla="*/ 5 h 234"/>
              <a:gd name="T34" fmla="*/ 277 w 504"/>
              <a:gd name="T35" fmla="*/ 1 h 234"/>
              <a:gd name="T36" fmla="*/ 226 w 504"/>
              <a:gd name="T37" fmla="*/ 1 h 234"/>
              <a:gd name="T38" fmla="*/ 177 w 504"/>
              <a:gd name="T39" fmla="*/ 5 h 234"/>
              <a:gd name="T40" fmla="*/ 132 w 504"/>
              <a:gd name="T41" fmla="*/ 14 h 234"/>
              <a:gd name="T42" fmla="*/ 92 w 504"/>
              <a:gd name="T43" fmla="*/ 27 h 234"/>
              <a:gd name="T44" fmla="*/ 57 w 504"/>
              <a:gd name="T45" fmla="*/ 43 h 234"/>
              <a:gd name="T46" fmla="*/ 30 w 504"/>
              <a:gd name="T47" fmla="*/ 62 h 234"/>
              <a:gd name="T48" fmla="*/ 11 w 504"/>
              <a:gd name="T49" fmla="*/ 83 h 234"/>
              <a:gd name="T50" fmla="*/ 3 w 504"/>
              <a:gd name="T51" fmla="*/ 100 h 234"/>
              <a:gd name="T52" fmla="*/ 0 w 504"/>
              <a:gd name="T53" fmla="*/ 111 h 234"/>
              <a:gd name="T54" fmla="*/ 0 w 504"/>
              <a:gd name="T55" fmla="*/ 123 h 234"/>
              <a:gd name="T56" fmla="*/ 3 w 504"/>
              <a:gd name="T57" fmla="*/ 135 h 234"/>
              <a:gd name="T58" fmla="*/ 11 w 504"/>
              <a:gd name="T59" fmla="*/ 151 h 234"/>
              <a:gd name="T60" fmla="*/ 30 w 504"/>
              <a:gd name="T61" fmla="*/ 173 h 234"/>
              <a:gd name="T62" fmla="*/ 57 w 504"/>
              <a:gd name="T63" fmla="*/ 192 h 234"/>
              <a:gd name="T64" fmla="*/ 92 w 504"/>
              <a:gd name="T65" fmla="*/ 208 h 234"/>
              <a:gd name="T66" fmla="*/ 132 w 504"/>
              <a:gd name="T67" fmla="*/ 220 h 234"/>
              <a:gd name="T68" fmla="*/ 177 w 504"/>
              <a:gd name="T69" fmla="*/ 229 h 234"/>
              <a:gd name="T70" fmla="*/ 226 w 504"/>
              <a:gd name="T71" fmla="*/ 23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4" h="234">
                <a:moveTo>
                  <a:pt x="251" y="234"/>
                </a:moveTo>
                <a:lnTo>
                  <a:pt x="277" y="233"/>
                </a:lnTo>
                <a:lnTo>
                  <a:pt x="302" y="232"/>
                </a:lnTo>
                <a:lnTo>
                  <a:pt x="327" y="229"/>
                </a:lnTo>
                <a:lnTo>
                  <a:pt x="349" y="226"/>
                </a:lnTo>
                <a:lnTo>
                  <a:pt x="372" y="220"/>
                </a:lnTo>
                <a:lnTo>
                  <a:pt x="393" y="214"/>
                </a:lnTo>
                <a:lnTo>
                  <a:pt x="412" y="208"/>
                </a:lnTo>
                <a:lnTo>
                  <a:pt x="430" y="200"/>
                </a:lnTo>
                <a:lnTo>
                  <a:pt x="446" y="192"/>
                </a:lnTo>
                <a:lnTo>
                  <a:pt x="460" y="183"/>
                </a:lnTo>
                <a:lnTo>
                  <a:pt x="473" y="173"/>
                </a:lnTo>
                <a:lnTo>
                  <a:pt x="484" y="163"/>
                </a:lnTo>
                <a:lnTo>
                  <a:pt x="492" y="151"/>
                </a:lnTo>
                <a:lnTo>
                  <a:pt x="498" y="140"/>
                </a:lnTo>
                <a:lnTo>
                  <a:pt x="501" y="135"/>
                </a:lnTo>
                <a:lnTo>
                  <a:pt x="502" y="129"/>
                </a:lnTo>
                <a:lnTo>
                  <a:pt x="503" y="123"/>
                </a:lnTo>
                <a:lnTo>
                  <a:pt x="504" y="117"/>
                </a:lnTo>
                <a:lnTo>
                  <a:pt x="503" y="111"/>
                </a:lnTo>
                <a:lnTo>
                  <a:pt x="502" y="105"/>
                </a:lnTo>
                <a:lnTo>
                  <a:pt x="501" y="100"/>
                </a:lnTo>
                <a:lnTo>
                  <a:pt x="498" y="93"/>
                </a:lnTo>
                <a:lnTo>
                  <a:pt x="492" y="83"/>
                </a:lnTo>
                <a:lnTo>
                  <a:pt x="484" y="72"/>
                </a:lnTo>
                <a:lnTo>
                  <a:pt x="473" y="62"/>
                </a:lnTo>
                <a:lnTo>
                  <a:pt x="460" y="51"/>
                </a:lnTo>
                <a:lnTo>
                  <a:pt x="446" y="43"/>
                </a:lnTo>
                <a:lnTo>
                  <a:pt x="430" y="35"/>
                </a:lnTo>
                <a:lnTo>
                  <a:pt x="412" y="27"/>
                </a:lnTo>
                <a:lnTo>
                  <a:pt x="393" y="20"/>
                </a:lnTo>
                <a:lnTo>
                  <a:pt x="372" y="14"/>
                </a:lnTo>
                <a:lnTo>
                  <a:pt x="349" y="9"/>
                </a:lnTo>
                <a:lnTo>
                  <a:pt x="327" y="5"/>
                </a:lnTo>
                <a:lnTo>
                  <a:pt x="302" y="2"/>
                </a:lnTo>
                <a:lnTo>
                  <a:pt x="277" y="1"/>
                </a:lnTo>
                <a:lnTo>
                  <a:pt x="251" y="0"/>
                </a:lnTo>
                <a:lnTo>
                  <a:pt x="226" y="1"/>
                </a:lnTo>
                <a:lnTo>
                  <a:pt x="201" y="2"/>
                </a:lnTo>
                <a:lnTo>
                  <a:pt x="177" y="5"/>
                </a:lnTo>
                <a:lnTo>
                  <a:pt x="154" y="9"/>
                </a:lnTo>
                <a:lnTo>
                  <a:pt x="132" y="14"/>
                </a:lnTo>
                <a:lnTo>
                  <a:pt x="111" y="20"/>
                </a:lnTo>
                <a:lnTo>
                  <a:pt x="92" y="27"/>
                </a:lnTo>
                <a:lnTo>
                  <a:pt x="74" y="35"/>
                </a:lnTo>
                <a:lnTo>
                  <a:pt x="57" y="43"/>
                </a:lnTo>
                <a:lnTo>
                  <a:pt x="44" y="51"/>
                </a:lnTo>
                <a:lnTo>
                  <a:pt x="30" y="62"/>
                </a:lnTo>
                <a:lnTo>
                  <a:pt x="20" y="72"/>
                </a:lnTo>
                <a:lnTo>
                  <a:pt x="11" y="83"/>
                </a:lnTo>
                <a:lnTo>
                  <a:pt x="5" y="93"/>
                </a:lnTo>
                <a:lnTo>
                  <a:pt x="3" y="100"/>
                </a:lnTo>
                <a:lnTo>
                  <a:pt x="1" y="105"/>
                </a:lnTo>
                <a:lnTo>
                  <a:pt x="0" y="111"/>
                </a:lnTo>
                <a:lnTo>
                  <a:pt x="0" y="117"/>
                </a:lnTo>
                <a:lnTo>
                  <a:pt x="0" y="123"/>
                </a:lnTo>
                <a:lnTo>
                  <a:pt x="1" y="129"/>
                </a:lnTo>
                <a:lnTo>
                  <a:pt x="3" y="135"/>
                </a:lnTo>
                <a:lnTo>
                  <a:pt x="5" y="140"/>
                </a:lnTo>
                <a:lnTo>
                  <a:pt x="11" y="151"/>
                </a:lnTo>
                <a:lnTo>
                  <a:pt x="20" y="163"/>
                </a:lnTo>
                <a:lnTo>
                  <a:pt x="30" y="173"/>
                </a:lnTo>
                <a:lnTo>
                  <a:pt x="44" y="183"/>
                </a:lnTo>
                <a:lnTo>
                  <a:pt x="57" y="192"/>
                </a:lnTo>
                <a:lnTo>
                  <a:pt x="74" y="200"/>
                </a:lnTo>
                <a:lnTo>
                  <a:pt x="92" y="208"/>
                </a:lnTo>
                <a:lnTo>
                  <a:pt x="111" y="214"/>
                </a:lnTo>
                <a:lnTo>
                  <a:pt x="132" y="220"/>
                </a:lnTo>
                <a:lnTo>
                  <a:pt x="154" y="226"/>
                </a:lnTo>
                <a:lnTo>
                  <a:pt x="177" y="229"/>
                </a:lnTo>
                <a:lnTo>
                  <a:pt x="201" y="232"/>
                </a:lnTo>
                <a:lnTo>
                  <a:pt x="226" y="233"/>
                </a:lnTo>
                <a:lnTo>
                  <a:pt x="251" y="234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11" name="Freeform 419"/>
          <p:cNvSpPr>
            <a:spLocks/>
          </p:cNvSpPr>
          <p:nvPr/>
        </p:nvSpPr>
        <p:spPr bwMode="auto">
          <a:xfrm>
            <a:off x="5468938" y="1085850"/>
            <a:ext cx="200025" cy="93663"/>
          </a:xfrm>
          <a:custGeom>
            <a:avLst/>
            <a:gdLst>
              <a:gd name="T0" fmla="*/ 277 w 503"/>
              <a:gd name="T1" fmla="*/ 234 h 235"/>
              <a:gd name="T2" fmla="*/ 326 w 503"/>
              <a:gd name="T3" fmla="*/ 229 h 235"/>
              <a:gd name="T4" fmla="*/ 371 w 503"/>
              <a:gd name="T5" fmla="*/ 220 h 235"/>
              <a:gd name="T6" fmla="*/ 412 w 503"/>
              <a:gd name="T7" fmla="*/ 208 h 235"/>
              <a:gd name="T8" fmla="*/ 445 w 503"/>
              <a:gd name="T9" fmla="*/ 192 h 235"/>
              <a:gd name="T10" fmla="*/ 472 w 503"/>
              <a:gd name="T11" fmla="*/ 173 h 235"/>
              <a:gd name="T12" fmla="*/ 492 w 503"/>
              <a:gd name="T13" fmla="*/ 153 h 235"/>
              <a:gd name="T14" fmla="*/ 500 w 503"/>
              <a:gd name="T15" fmla="*/ 135 h 235"/>
              <a:gd name="T16" fmla="*/ 503 w 503"/>
              <a:gd name="T17" fmla="*/ 124 h 235"/>
              <a:gd name="T18" fmla="*/ 503 w 503"/>
              <a:gd name="T19" fmla="*/ 112 h 235"/>
              <a:gd name="T20" fmla="*/ 500 w 503"/>
              <a:gd name="T21" fmla="*/ 100 h 235"/>
              <a:gd name="T22" fmla="*/ 492 w 503"/>
              <a:gd name="T23" fmla="*/ 83 h 235"/>
              <a:gd name="T24" fmla="*/ 472 w 503"/>
              <a:gd name="T25" fmla="*/ 62 h 235"/>
              <a:gd name="T26" fmla="*/ 445 w 503"/>
              <a:gd name="T27" fmla="*/ 43 h 235"/>
              <a:gd name="T28" fmla="*/ 412 w 503"/>
              <a:gd name="T29" fmla="*/ 27 h 235"/>
              <a:gd name="T30" fmla="*/ 371 w 503"/>
              <a:gd name="T31" fmla="*/ 15 h 235"/>
              <a:gd name="T32" fmla="*/ 326 w 503"/>
              <a:gd name="T33" fmla="*/ 6 h 235"/>
              <a:gd name="T34" fmla="*/ 277 w 503"/>
              <a:gd name="T35" fmla="*/ 1 h 235"/>
              <a:gd name="T36" fmla="*/ 225 w 503"/>
              <a:gd name="T37" fmla="*/ 1 h 235"/>
              <a:gd name="T38" fmla="*/ 177 w 503"/>
              <a:gd name="T39" fmla="*/ 6 h 235"/>
              <a:gd name="T40" fmla="*/ 131 w 503"/>
              <a:gd name="T41" fmla="*/ 15 h 235"/>
              <a:gd name="T42" fmla="*/ 92 w 503"/>
              <a:gd name="T43" fmla="*/ 27 h 235"/>
              <a:gd name="T44" fmla="*/ 57 w 503"/>
              <a:gd name="T45" fmla="*/ 43 h 235"/>
              <a:gd name="T46" fmla="*/ 30 w 503"/>
              <a:gd name="T47" fmla="*/ 62 h 235"/>
              <a:gd name="T48" fmla="*/ 11 w 503"/>
              <a:gd name="T49" fmla="*/ 83 h 235"/>
              <a:gd name="T50" fmla="*/ 3 w 503"/>
              <a:gd name="T51" fmla="*/ 100 h 235"/>
              <a:gd name="T52" fmla="*/ 0 w 503"/>
              <a:gd name="T53" fmla="*/ 112 h 235"/>
              <a:gd name="T54" fmla="*/ 0 w 503"/>
              <a:gd name="T55" fmla="*/ 124 h 235"/>
              <a:gd name="T56" fmla="*/ 3 w 503"/>
              <a:gd name="T57" fmla="*/ 135 h 235"/>
              <a:gd name="T58" fmla="*/ 11 w 503"/>
              <a:gd name="T59" fmla="*/ 153 h 235"/>
              <a:gd name="T60" fmla="*/ 30 w 503"/>
              <a:gd name="T61" fmla="*/ 173 h 235"/>
              <a:gd name="T62" fmla="*/ 57 w 503"/>
              <a:gd name="T63" fmla="*/ 192 h 235"/>
              <a:gd name="T64" fmla="*/ 92 w 503"/>
              <a:gd name="T65" fmla="*/ 208 h 235"/>
              <a:gd name="T66" fmla="*/ 131 w 503"/>
              <a:gd name="T67" fmla="*/ 220 h 235"/>
              <a:gd name="T68" fmla="*/ 177 w 503"/>
              <a:gd name="T69" fmla="*/ 229 h 235"/>
              <a:gd name="T70" fmla="*/ 225 w 503"/>
              <a:gd name="T71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3" h="235">
                <a:moveTo>
                  <a:pt x="251" y="235"/>
                </a:moveTo>
                <a:lnTo>
                  <a:pt x="277" y="234"/>
                </a:lnTo>
                <a:lnTo>
                  <a:pt x="302" y="233"/>
                </a:lnTo>
                <a:lnTo>
                  <a:pt x="326" y="229"/>
                </a:lnTo>
                <a:lnTo>
                  <a:pt x="349" y="226"/>
                </a:lnTo>
                <a:lnTo>
                  <a:pt x="371" y="220"/>
                </a:lnTo>
                <a:lnTo>
                  <a:pt x="392" y="215"/>
                </a:lnTo>
                <a:lnTo>
                  <a:pt x="412" y="208"/>
                </a:lnTo>
                <a:lnTo>
                  <a:pt x="430" y="200"/>
                </a:lnTo>
                <a:lnTo>
                  <a:pt x="445" y="192"/>
                </a:lnTo>
                <a:lnTo>
                  <a:pt x="460" y="183"/>
                </a:lnTo>
                <a:lnTo>
                  <a:pt x="472" y="173"/>
                </a:lnTo>
                <a:lnTo>
                  <a:pt x="484" y="163"/>
                </a:lnTo>
                <a:lnTo>
                  <a:pt x="492" y="153"/>
                </a:lnTo>
                <a:lnTo>
                  <a:pt x="498" y="142"/>
                </a:lnTo>
                <a:lnTo>
                  <a:pt x="500" y="135"/>
                </a:lnTo>
                <a:lnTo>
                  <a:pt x="502" y="129"/>
                </a:lnTo>
                <a:lnTo>
                  <a:pt x="503" y="124"/>
                </a:lnTo>
                <a:lnTo>
                  <a:pt x="503" y="118"/>
                </a:lnTo>
                <a:lnTo>
                  <a:pt x="503" y="112"/>
                </a:lnTo>
                <a:lnTo>
                  <a:pt x="502" y="106"/>
                </a:lnTo>
                <a:lnTo>
                  <a:pt x="500" y="100"/>
                </a:lnTo>
                <a:lnTo>
                  <a:pt x="498" y="95"/>
                </a:lnTo>
                <a:lnTo>
                  <a:pt x="492" y="83"/>
                </a:lnTo>
                <a:lnTo>
                  <a:pt x="484" y="72"/>
                </a:lnTo>
                <a:lnTo>
                  <a:pt x="472" y="62"/>
                </a:lnTo>
                <a:lnTo>
                  <a:pt x="460" y="52"/>
                </a:lnTo>
                <a:lnTo>
                  <a:pt x="445" y="43"/>
                </a:lnTo>
                <a:lnTo>
                  <a:pt x="430" y="35"/>
                </a:lnTo>
                <a:lnTo>
                  <a:pt x="412" y="27"/>
                </a:lnTo>
                <a:lnTo>
                  <a:pt x="392" y="21"/>
                </a:lnTo>
                <a:lnTo>
                  <a:pt x="371" y="15"/>
                </a:lnTo>
                <a:lnTo>
                  <a:pt x="349" y="9"/>
                </a:lnTo>
                <a:lnTo>
                  <a:pt x="326" y="6"/>
                </a:lnTo>
                <a:lnTo>
                  <a:pt x="302" y="3"/>
                </a:lnTo>
                <a:lnTo>
                  <a:pt x="277" y="1"/>
                </a:lnTo>
                <a:lnTo>
                  <a:pt x="251" y="0"/>
                </a:lnTo>
                <a:lnTo>
                  <a:pt x="225" y="1"/>
                </a:lnTo>
                <a:lnTo>
                  <a:pt x="201" y="3"/>
                </a:lnTo>
                <a:lnTo>
                  <a:pt x="177" y="6"/>
                </a:lnTo>
                <a:lnTo>
                  <a:pt x="154" y="9"/>
                </a:lnTo>
                <a:lnTo>
                  <a:pt x="131" y="15"/>
                </a:lnTo>
                <a:lnTo>
                  <a:pt x="111" y="21"/>
                </a:lnTo>
                <a:lnTo>
                  <a:pt x="92" y="27"/>
                </a:lnTo>
                <a:lnTo>
                  <a:pt x="74" y="35"/>
                </a:lnTo>
                <a:lnTo>
                  <a:pt x="57" y="43"/>
                </a:lnTo>
                <a:lnTo>
                  <a:pt x="42" y="52"/>
                </a:lnTo>
                <a:lnTo>
                  <a:pt x="30" y="62"/>
                </a:lnTo>
                <a:lnTo>
                  <a:pt x="20" y="72"/>
                </a:lnTo>
                <a:lnTo>
                  <a:pt x="11" y="83"/>
                </a:lnTo>
                <a:lnTo>
                  <a:pt x="5" y="95"/>
                </a:lnTo>
                <a:lnTo>
                  <a:pt x="3" y="100"/>
                </a:lnTo>
                <a:lnTo>
                  <a:pt x="1" y="106"/>
                </a:lnTo>
                <a:lnTo>
                  <a:pt x="0" y="112"/>
                </a:lnTo>
                <a:lnTo>
                  <a:pt x="0" y="118"/>
                </a:lnTo>
                <a:lnTo>
                  <a:pt x="0" y="124"/>
                </a:lnTo>
                <a:lnTo>
                  <a:pt x="1" y="129"/>
                </a:lnTo>
                <a:lnTo>
                  <a:pt x="3" y="135"/>
                </a:lnTo>
                <a:lnTo>
                  <a:pt x="5" y="142"/>
                </a:lnTo>
                <a:lnTo>
                  <a:pt x="11" y="153"/>
                </a:lnTo>
                <a:lnTo>
                  <a:pt x="20" y="163"/>
                </a:lnTo>
                <a:lnTo>
                  <a:pt x="30" y="173"/>
                </a:lnTo>
                <a:lnTo>
                  <a:pt x="42" y="183"/>
                </a:lnTo>
                <a:lnTo>
                  <a:pt x="57" y="192"/>
                </a:lnTo>
                <a:lnTo>
                  <a:pt x="74" y="200"/>
                </a:lnTo>
                <a:lnTo>
                  <a:pt x="92" y="208"/>
                </a:lnTo>
                <a:lnTo>
                  <a:pt x="111" y="215"/>
                </a:lnTo>
                <a:lnTo>
                  <a:pt x="131" y="220"/>
                </a:lnTo>
                <a:lnTo>
                  <a:pt x="154" y="226"/>
                </a:lnTo>
                <a:lnTo>
                  <a:pt x="177" y="229"/>
                </a:lnTo>
                <a:lnTo>
                  <a:pt x="201" y="233"/>
                </a:lnTo>
                <a:lnTo>
                  <a:pt x="225" y="234"/>
                </a:lnTo>
                <a:lnTo>
                  <a:pt x="251" y="2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12" name="Freeform 420"/>
          <p:cNvSpPr>
            <a:spLocks/>
          </p:cNvSpPr>
          <p:nvPr/>
        </p:nvSpPr>
        <p:spPr bwMode="auto">
          <a:xfrm>
            <a:off x="5468938" y="1085850"/>
            <a:ext cx="200025" cy="93663"/>
          </a:xfrm>
          <a:custGeom>
            <a:avLst/>
            <a:gdLst>
              <a:gd name="T0" fmla="*/ 277 w 503"/>
              <a:gd name="T1" fmla="*/ 234 h 235"/>
              <a:gd name="T2" fmla="*/ 326 w 503"/>
              <a:gd name="T3" fmla="*/ 229 h 235"/>
              <a:gd name="T4" fmla="*/ 371 w 503"/>
              <a:gd name="T5" fmla="*/ 220 h 235"/>
              <a:gd name="T6" fmla="*/ 412 w 503"/>
              <a:gd name="T7" fmla="*/ 208 h 235"/>
              <a:gd name="T8" fmla="*/ 445 w 503"/>
              <a:gd name="T9" fmla="*/ 192 h 235"/>
              <a:gd name="T10" fmla="*/ 472 w 503"/>
              <a:gd name="T11" fmla="*/ 173 h 235"/>
              <a:gd name="T12" fmla="*/ 492 w 503"/>
              <a:gd name="T13" fmla="*/ 153 h 235"/>
              <a:gd name="T14" fmla="*/ 500 w 503"/>
              <a:gd name="T15" fmla="*/ 135 h 235"/>
              <a:gd name="T16" fmla="*/ 503 w 503"/>
              <a:gd name="T17" fmla="*/ 124 h 235"/>
              <a:gd name="T18" fmla="*/ 503 w 503"/>
              <a:gd name="T19" fmla="*/ 112 h 235"/>
              <a:gd name="T20" fmla="*/ 500 w 503"/>
              <a:gd name="T21" fmla="*/ 100 h 235"/>
              <a:gd name="T22" fmla="*/ 492 w 503"/>
              <a:gd name="T23" fmla="*/ 83 h 235"/>
              <a:gd name="T24" fmla="*/ 472 w 503"/>
              <a:gd name="T25" fmla="*/ 62 h 235"/>
              <a:gd name="T26" fmla="*/ 445 w 503"/>
              <a:gd name="T27" fmla="*/ 43 h 235"/>
              <a:gd name="T28" fmla="*/ 412 w 503"/>
              <a:gd name="T29" fmla="*/ 27 h 235"/>
              <a:gd name="T30" fmla="*/ 371 w 503"/>
              <a:gd name="T31" fmla="*/ 15 h 235"/>
              <a:gd name="T32" fmla="*/ 326 w 503"/>
              <a:gd name="T33" fmla="*/ 6 h 235"/>
              <a:gd name="T34" fmla="*/ 277 w 503"/>
              <a:gd name="T35" fmla="*/ 1 h 235"/>
              <a:gd name="T36" fmla="*/ 225 w 503"/>
              <a:gd name="T37" fmla="*/ 1 h 235"/>
              <a:gd name="T38" fmla="*/ 177 w 503"/>
              <a:gd name="T39" fmla="*/ 6 h 235"/>
              <a:gd name="T40" fmla="*/ 131 w 503"/>
              <a:gd name="T41" fmla="*/ 15 h 235"/>
              <a:gd name="T42" fmla="*/ 92 w 503"/>
              <a:gd name="T43" fmla="*/ 27 h 235"/>
              <a:gd name="T44" fmla="*/ 57 w 503"/>
              <a:gd name="T45" fmla="*/ 43 h 235"/>
              <a:gd name="T46" fmla="*/ 30 w 503"/>
              <a:gd name="T47" fmla="*/ 62 h 235"/>
              <a:gd name="T48" fmla="*/ 11 w 503"/>
              <a:gd name="T49" fmla="*/ 83 h 235"/>
              <a:gd name="T50" fmla="*/ 3 w 503"/>
              <a:gd name="T51" fmla="*/ 100 h 235"/>
              <a:gd name="T52" fmla="*/ 0 w 503"/>
              <a:gd name="T53" fmla="*/ 112 h 235"/>
              <a:gd name="T54" fmla="*/ 0 w 503"/>
              <a:gd name="T55" fmla="*/ 124 h 235"/>
              <a:gd name="T56" fmla="*/ 3 w 503"/>
              <a:gd name="T57" fmla="*/ 135 h 235"/>
              <a:gd name="T58" fmla="*/ 11 w 503"/>
              <a:gd name="T59" fmla="*/ 153 h 235"/>
              <a:gd name="T60" fmla="*/ 30 w 503"/>
              <a:gd name="T61" fmla="*/ 173 h 235"/>
              <a:gd name="T62" fmla="*/ 57 w 503"/>
              <a:gd name="T63" fmla="*/ 192 h 235"/>
              <a:gd name="T64" fmla="*/ 92 w 503"/>
              <a:gd name="T65" fmla="*/ 208 h 235"/>
              <a:gd name="T66" fmla="*/ 131 w 503"/>
              <a:gd name="T67" fmla="*/ 220 h 235"/>
              <a:gd name="T68" fmla="*/ 177 w 503"/>
              <a:gd name="T69" fmla="*/ 229 h 235"/>
              <a:gd name="T70" fmla="*/ 225 w 503"/>
              <a:gd name="T71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3" h="235">
                <a:moveTo>
                  <a:pt x="251" y="235"/>
                </a:moveTo>
                <a:lnTo>
                  <a:pt x="277" y="234"/>
                </a:lnTo>
                <a:lnTo>
                  <a:pt x="302" y="233"/>
                </a:lnTo>
                <a:lnTo>
                  <a:pt x="326" y="229"/>
                </a:lnTo>
                <a:lnTo>
                  <a:pt x="349" y="226"/>
                </a:lnTo>
                <a:lnTo>
                  <a:pt x="371" y="220"/>
                </a:lnTo>
                <a:lnTo>
                  <a:pt x="392" y="215"/>
                </a:lnTo>
                <a:lnTo>
                  <a:pt x="412" y="208"/>
                </a:lnTo>
                <a:lnTo>
                  <a:pt x="430" y="200"/>
                </a:lnTo>
                <a:lnTo>
                  <a:pt x="445" y="192"/>
                </a:lnTo>
                <a:lnTo>
                  <a:pt x="460" y="183"/>
                </a:lnTo>
                <a:lnTo>
                  <a:pt x="472" y="173"/>
                </a:lnTo>
                <a:lnTo>
                  <a:pt x="484" y="163"/>
                </a:lnTo>
                <a:lnTo>
                  <a:pt x="492" y="153"/>
                </a:lnTo>
                <a:lnTo>
                  <a:pt x="498" y="142"/>
                </a:lnTo>
                <a:lnTo>
                  <a:pt x="500" y="135"/>
                </a:lnTo>
                <a:lnTo>
                  <a:pt x="502" y="129"/>
                </a:lnTo>
                <a:lnTo>
                  <a:pt x="503" y="124"/>
                </a:lnTo>
                <a:lnTo>
                  <a:pt x="503" y="118"/>
                </a:lnTo>
                <a:lnTo>
                  <a:pt x="503" y="112"/>
                </a:lnTo>
                <a:lnTo>
                  <a:pt x="502" y="106"/>
                </a:lnTo>
                <a:lnTo>
                  <a:pt x="500" y="100"/>
                </a:lnTo>
                <a:lnTo>
                  <a:pt x="498" y="95"/>
                </a:lnTo>
                <a:lnTo>
                  <a:pt x="492" y="83"/>
                </a:lnTo>
                <a:lnTo>
                  <a:pt x="484" y="72"/>
                </a:lnTo>
                <a:lnTo>
                  <a:pt x="472" y="62"/>
                </a:lnTo>
                <a:lnTo>
                  <a:pt x="460" y="52"/>
                </a:lnTo>
                <a:lnTo>
                  <a:pt x="445" y="43"/>
                </a:lnTo>
                <a:lnTo>
                  <a:pt x="430" y="35"/>
                </a:lnTo>
                <a:lnTo>
                  <a:pt x="412" y="27"/>
                </a:lnTo>
                <a:lnTo>
                  <a:pt x="392" y="21"/>
                </a:lnTo>
                <a:lnTo>
                  <a:pt x="371" y="15"/>
                </a:lnTo>
                <a:lnTo>
                  <a:pt x="349" y="9"/>
                </a:lnTo>
                <a:lnTo>
                  <a:pt x="326" y="6"/>
                </a:lnTo>
                <a:lnTo>
                  <a:pt x="302" y="3"/>
                </a:lnTo>
                <a:lnTo>
                  <a:pt x="277" y="1"/>
                </a:lnTo>
                <a:lnTo>
                  <a:pt x="251" y="0"/>
                </a:lnTo>
                <a:lnTo>
                  <a:pt x="225" y="1"/>
                </a:lnTo>
                <a:lnTo>
                  <a:pt x="201" y="3"/>
                </a:lnTo>
                <a:lnTo>
                  <a:pt x="177" y="6"/>
                </a:lnTo>
                <a:lnTo>
                  <a:pt x="154" y="9"/>
                </a:lnTo>
                <a:lnTo>
                  <a:pt x="131" y="15"/>
                </a:lnTo>
                <a:lnTo>
                  <a:pt x="111" y="21"/>
                </a:lnTo>
                <a:lnTo>
                  <a:pt x="92" y="27"/>
                </a:lnTo>
                <a:lnTo>
                  <a:pt x="74" y="35"/>
                </a:lnTo>
                <a:lnTo>
                  <a:pt x="57" y="43"/>
                </a:lnTo>
                <a:lnTo>
                  <a:pt x="42" y="52"/>
                </a:lnTo>
                <a:lnTo>
                  <a:pt x="30" y="62"/>
                </a:lnTo>
                <a:lnTo>
                  <a:pt x="20" y="72"/>
                </a:lnTo>
                <a:lnTo>
                  <a:pt x="11" y="83"/>
                </a:lnTo>
                <a:lnTo>
                  <a:pt x="5" y="95"/>
                </a:lnTo>
                <a:lnTo>
                  <a:pt x="3" y="100"/>
                </a:lnTo>
                <a:lnTo>
                  <a:pt x="1" y="106"/>
                </a:lnTo>
                <a:lnTo>
                  <a:pt x="0" y="112"/>
                </a:lnTo>
                <a:lnTo>
                  <a:pt x="0" y="118"/>
                </a:lnTo>
                <a:lnTo>
                  <a:pt x="0" y="124"/>
                </a:lnTo>
                <a:lnTo>
                  <a:pt x="1" y="129"/>
                </a:lnTo>
                <a:lnTo>
                  <a:pt x="3" y="135"/>
                </a:lnTo>
                <a:lnTo>
                  <a:pt x="5" y="142"/>
                </a:lnTo>
                <a:lnTo>
                  <a:pt x="11" y="153"/>
                </a:lnTo>
                <a:lnTo>
                  <a:pt x="20" y="163"/>
                </a:lnTo>
                <a:lnTo>
                  <a:pt x="30" y="173"/>
                </a:lnTo>
                <a:lnTo>
                  <a:pt x="42" y="183"/>
                </a:lnTo>
                <a:lnTo>
                  <a:pt x="57" y="192"/>
                </a:lnTo>
                <a:lnTo>
                  <a:pt x="74" y="200"/>
                </a:lnTo>
                <a:lnTo>
                  <a:pt x="92" y="208"/>
                </a:lnTo>
                <a:lnTo>
                  <a:pt x="111" y="215"/>
                </a:lnTo>
                <a:lnTo>
                  <a:pt x="131" y="220"/>
                </a:lnTo>
                <a:lnTo>
                  <a:pt x="154" y="226"/>
                </a:lnTo>
                <a:lnTo>
                  <a:pt x="177" y="229"/>
                </a:lnTo>
                <a:lnTo>
                  <a:pt x="201" y="233"/>
                </a:lnTo>
                <a:lnTo>
                  <a:pt x="225" y="234"/>
                </a:lnTo>
                <a:lnTo>
                  <a:pt x="251" y="235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13" name="Freeform 421"/>
          <p:cNvSpPr>
            <a:spLocks/>
          </p:cNvSpPr>
          <p:nvPr/>
        </p:nvSpPr>
        <p:spPr bwMode="auto">
          <a:xfrm>
            <a:off x="5919788" y="1085850"/>
            <a:ext cx="198437" cy="93663"/>
          </a:xfrm>
          <a:custGeom>
            <a:avLst/>
            <a:gdLst>
              <a:gd name="T0" fmla="*/ 277 w 503"/>
              <a:gd name="T1" fmla="*/ 234 h 235"/>
              <a:gd name="T2" fmla="*/ 326 w 503"/>
              <a:gd name="T3" fmla="*/ 229 h 235"/>
              <a:gd name="T4" fmla="*/ 371 w 503"/>
              <a:gd name="T5" fmla="*/ 220 h 235"/>
              <a:gd name="T6" fmla="*/ 412 w 503"/>
              <a:gd name="T7" fmla="*/ 208 h 235"/>
              <a:gd name="T8" fmla="*/ 445 w 503"/>
              <a:gd name="T9" fmla="*/ 192 h 235"/>
              <a:gd name="T10" fmla="*/ 472 w 503"/>
              <a:gd name="T11" fmla="*/ 173 h 235"/>
              <a:gd name="T12" fmla="*/ 491 w 503"/>
              <a:gd name="T13" fmla="*/ 153 h 235"/>
              <a:gd name="T14" fmla="*/ 500 w 503"/>
              <a:gd name="T15" fmla="*/ 135 h 235"/>
              <a:gd name="T16" fmla="*/ 503 w 503"/>
              <a:gd name="T17" fmla="*/ 124 h 235"/>
              <a:gd name="T18" fmla="*/ 503 w 503"/>
              <a:gd name="T19" fmla="*/ 112 h 235"/>
              <a:gd name="T20" fmla="*/ 500 w 503"/>
              <a:gd name="T21" fmla="*/ 100 h 235"/>
              <a:gd name="T22" fmla="*/ 491 w 503"/>
              <a:gd name="T23" fmla="*/ 83 h 235"/>
              <a:gd name="T24" fmla="*/ 472 w 503"/>
              <a:gd name="T25" fmla="*/ 62 h 235"/>
              <a:gd name="T26" fmla="*/ 445 w 503"/>
              <a:gd name="T27" fmla="*/ 43 h 235"/>
              <a:gd name="T28" fmla="*/ 412 w 503"/>
              <a:gd name="T29" fmla="*/ 27 h 235"/>
              <a:gd name="T30" fmla="*/ 371 w 503"/>
              <a:gd name="T31" fmla="*/ 15 h 235"/>
              <a:gd name="T32" fmla="*/ 326 w 503"/>
              <a:gd name="T33" fmla="*/ 6 h 235"/>
              <a:gd name="T34" fmla="*/ 277 w 503"/>
              <a:gd name="T35" fmla="*/ 1 h 235"/>
              <a:gd name="T36" fmla="*/ 225 w 503"/>
              <a:gd name="T37" fmla="*/ 1 h 235"/>
              <a:gd name="T38" fmla="*/ 176 w 503"/>
              <a:gd name="T39" fmla="*/ 6 h 235"/>
              <a:gd name="T40" fmla="*/ 131 w 503"/>
              <a:gd name="T41" fmla="*/ 15 h 235"/>
              <a:gd name="T42" fmla="*/ 92 w 503"/>
              <a:gd name="T43" fmla="*/ 27 h 235"/>
              <a:gd name="T44" fmla="*/ 57 w 503"/>
              <a:gd name="T45" fmla="*/ 43 h 235"/>
              <a:gd name="T46" fmla="*/ 30 w 503"/>
              <a:gd name="T47" fmla="*/ 62 h 235"/>
              <a:gd name="T48" fmla="*/ 11 w 503"/>
              <a:gd name="T49" fmla="*/ 83 h 235"/>
              <a:gd name="T50" fmla="*/ 2 w 503"/>
              <a:gd name="T51" fmla="*/ 100 h 235"/>
              <a:gd name="T52" fmla="*/ 0 w 503"/>
              <a:gd name="T53" fmla="*/ 112 h 235"/>
              <a:gd name="T54" fmla="*/ 0 w 503"/>
              <a:gd name="T55" fmla="*/ 124 h 235"/>
              <a:gd name="T56" fmla="*/ 2 w 503"/>
              <a:gd name="T57" fmla="*/ 135 h 235"/>
              <a:gd name="T58" fmla="*/ 11 w 503"/>
              <a:gd name="T59" fmla="*/ 153 h 235"/>
              <a:gd name="T60" fmla="*/ 30 w 503"/>
              <a:gd name="T61" fmla="*/ 173 h 235"/>
              <a:gd name="T62" fmla="*/ 57 w 503"/>
              <a:gd name="T63" fmla="*/ 192 h 235"/>
              <a:gd name="T64" fmla="*/ 92 w 503"/>
              <a:gd name="T65" fmla="*/ 208 h 235"/>
              <a:gd name="T66" fmla="*/ 131 w 503"/>
              <a:gd name="T67" fmla="*/ 220 h 235"/>
              <a:gd name="T68" fmla="*/ 176 w 503"/>
              <a:gd name="T69" fmla="*/ 229 h 235"/>
              <a:gd name="T70" fmla="*/ 225 w 503"/>
              <a:gd name="T71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3" h="235">
                <a:moveTo>
                  <a:pt x="251" y="235"/>
                </a:moveTo>
                <a:lnTo>
                  <a:pt x="277" y="234"/>
                </a:lnTo>
                <a:lnTo>
                  <a:pt x="302" y="233"/>
                </a:lnTo>
                <a:lnTo>
                  <a:pt x="326" y="229"/>
                </a:lnTo>
                <a:lnTo>
                  <a:pt x="349" y="226"/>
                </a:lnTo>
                <a:lnTo>
                  <a:pt x="371" y="220"/>
                </a:lnTo>
                <a:lnTo>
                  <a:pt x="392" y="215"/>
                </a:lnTo>
                <a:lnTo>
                  <a:pt x="412" y="208"/>
                </a:lnTo>
                <a:lnTo>
                  <a:pt x="429" y="200"/>
                </a:lnTo>
                <a:lnTo>
                  <a:pt x="445" y="192"/>
                </a:lnTo>
                <a:lnTo>
                  <a:pt x="460" y="183"/>
                </a:lnTo>
                <a:lnTo>
                  <a:pt x="472" y="173"/>
                </a:lnTo>
                <a:lnTo>
                  <a:pt x="484" y="163"/>
                </a:lnTo>
                <a:lnTo>
                  <a:pt x="491" y="153"/>
                </a:lnTo>
                <a:lnTo>
                  <a:pt x="498" y="142"/>
                </a:lnTo>
                <a:lnTo>
                  <a:pt x="500" y="135"/>
                </a:lnTo>
                <a:lnTo>
                  <a:pt x="502" y="129"/>
                </a:lnTo>
                <a:lnTo>
                  <a:pt x="503" y="124"/>
                </a:lnTo>
                <a:lnTo>
                  <a:pt x="503" y="118"/>
                </a:lnTo>
                <a:lnTo>
                  <a:pt x="503" y="112"/>
                </a:lnTo>
                <a:lnTo>
                  <a:pt x="502" y="106"/>
                </a:lnTo>
                <a:lnTo>
                  <a:pt x="500" y="100"/>
                </a:lnTo>
                <a:lnTo>
                  <a:pt x="498" y="95"/>
                </a:lnTo>
                <a:lnTo>
                  <a:pt x="491" y="83"/>
                </a:lnTo>
                <a:lnTo>
                  <a:pt x="484" y="72"/>
                </a:lnTo>
                <a:lnTo>
                  <a:pt x="472" y="62"/>
                </a:lnTo>
                <a:lnTo>
                  <a:pt x="460" y="52"/>
                </a:lnTo>
                <a:lnTo>
                  <a:pt x="445" y="43"/>
                </a:lnTo>
                <a:lnTo>
                  <a:pt x="429" y="35"/>
                </a:lnTo>
                <a:lnTo>
                  <a:pt x="412" y="27"/>
                </a:lnTo>
                <a:lnTo>
                  <a:pt x="392" y="21"/>
                </a:lnTo>
                <a:lnTo>
                  <a:pt x="371" y="15"/>
                </a:lnTo>
                <a:lnTo>
                  <a:pt x="349" y="9"/>
                </a:lnTo>
                <a:lnTo>
                  <a:pt x="326" y="6"/>
                </a:lnTo>
                <a:lnTo>
                  <a:pt x="302" y="3"/>
                </a:lnTo>
                <a:lnTo>
                  <a:pt x="277" y="1"/>
                </a:lnTo>
                <a:lnTo>
                  <a:pt x="251" y="0"/>
                </a:lnTo>
                <a:lnTo>
                  <a:pt x="225" y="1"/>
                </a:lnTo>
                <a:lnTo>
                  <a:pt x="201" y="3"/>
                </a:lnTo>
                <a:lnTo>
                  <a:pt x="176" y="6"/>
                </a:lnTo>
                <a:lnTo>
                  <a:pt x="154" y="9"/>
                </a:lnTo>
                <a:lnTo>
                  <a:pt x="131" y="15"/>
                </a:lnTo>
                <a:lnTo>
                  <a:pt x="111" y="21"/>
                </a:lnTo>
                <a:lnTo>
                  <a:pt x="92" y="27"/>
                </a:lnTo>
                <a:lnTo>
                  <a:pt x="74" y="35"/>
                </a:lnTo>
                <a:lnTo>
                  <a:pt x="57" y="43"/>
                </a:lnTo>
                <a:lnTo>
                  <a:pt x="42" y="52"/>
                </a:lnTo>
                <a:lnTo>
                  <a:pt x="30" y="62"/>
                </a:lnTo>
                <a:lnTo>
                  <a:pt x="20" y="72"/>
                </a:lnTo>
                <a:lnTo>
                  <a:pt x="11" y="83"/>
                </a:lnTo>
                <a:lnTo>
                  <a:pt x="4" y="95"/>
                </a:lnTo>
                <a:lnTo>
                  <a:pt x="2" y="100"/>
                </a:lnTo>
                <a:lnTo>
                  <a:pt x="1" y="106"/>
                </a:lnTo>
                <a:lnTo>
                  <a:pt x="0" y="112"/>
                </a:lnTo>
                <a:lnTo>
                  <a:pt x="0" y="118"/>
                </a:lnTo>
                <a:lnTo>
                  <a:pt x="0" y="124"/>
                </a:lnTo>
                <a:lnTo>
                  <a:pt x="1" y="129"/>
                </a:lnTo>
                <a:lnTo>
                  <a:pt x="2" y="135"/>
                </a:lnTo>
                <a:lnTo>
                  <a:pt x="4" y="142"/>
                </a:lnTo>
                <a:lnTo>
                  <a:pt x="11" y="153"/>
                </a:lnTo>
                <a:lnTo>
                  <a:pt x="20" y="163"/>
                </a:lnTo>
                <a:lnTo>
                  <a:pt x="30" y="173"/>
                </a:lnTo>
                <a:lnTo>
                  <a:pt x="42" y="183"/>
                </a:lnTo>
                <a:lnTo>
                  <a:pt x="57" y="192"/>
                </a:lnTo>
                <a:lnTo>
                  <a:pt x="74" y="200"/>
                </a:lnTo>
                <a:lnTo>
                  <a:pt x="92" y="208"/>
                </a:lnTo>
                <a:lnTo>
                  <a:pt x="111" y="215"/>
                </a:lnTo>
                <a:lnTo>
                  <a:pt x="131" y="220"/>
                </a:lnTo>
                <a:lnTo>
                  <a:pt x="154" y="226"/>
                </a:lnTo>
                <a:lnTo>
                  <a:pt x="176" y="229"/>
                </a:lnTo>
                <a:lnTo>
                  <a:pt x="201" y="233"/>
                </a:lnTo>
                <a:lnTo>
                  <a:pt x="225" y="234"/>
                </a:lnTo>
                <a:lnTo>
                  <a:pt x="251" y="2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14" name="Freeform 422"/>
          <p:cNvSpPr>
            <a:spLocks/>
          </p:cNvSpPr>
          <p:nvPr/>
        </p:nvSpPr>
        <p:spPr bwMode="auto">
          <a:xfrm>
            <a:off x="5919788" y="1085850"/>
            <a:ext cx="198437" cy="93663"/>
          </a:xfrm>
          <a:custGeom>
            <a:avLst/>
            <a:gdLst>
              <a:gd name="T0" fmla="*/ 277 w 503"/>
              <a:gd name="T1" fmla="*/ 234 h 235"/>
              <a:gd name="T2" fmla="*/ 326 w 503"/>
              <a:gd name="T3" fmla="*/ 229 h 235"/>
              <a:gd name="T4" fmla="*/ 371 w 503"/>
              <a:gd name="T5" fmla="*/ 220 h 235"/>
              <a:gd name="T6" fmla="*/ 412 w 503"/>
              <a:gd name="T7" fmla="*/ 208 h 235"/>
              <a:gd name="T8" fmla="*/ 445 w 503"/>
              <a:gd name="T9" fmla="*/ 192 h 235"/>
              <a:gd name="T10" fmla="*/ 472 w 503"/>
              <a:gd name="T11" fmla="*/ 173 h 235"/>
              <a:gd name="T12" fmla="*/ 491 w 503"/>
              <a:gd name="T13" fmla="*/ 153 h 235"/>
              <a:gd name="T14" fmla="*/ 500 w 503"/>
              <a:gd name="T15" fmla="*/ 135 h 235"/>
              <a:gd name="T16" fmla="*/ 503 w 503"/>
              <a:gd name="T17" fmla="*/ 124 h 235"/>
              <a:gd name="T18" fmla="*/ 503 w 503"/>
              <a:gd name="T19" fmla="*/ 112 h 235"/>
              <a:gd name="T20" fmla="*/ 500 w 503"/>
              <a:gd name="T21" fmla="*/ 100 h 235"/>
              <a:gd name="T22" fmla="*/ 491 w 503"/>
              <a:gd name="T23" fmla="*/ 83 h 235"/>
              <a:gd name="T24" fmla="*/ 472 w 503"/>
              <a:gd name="T25" fmla="*/ 62 h 235"/>
              <a:gd name="T26" fmla="*/ 445 w 503"/>
              <a:gd name="T27" fmla="*/ 43 h 235"/>
              <a:gd name="T28" fmla="*/ 412 w 503"/>
              <a:gd name="T29" fmla="*/ 27 h 235"/>
              <a:gd name="T30" fmla="*/ 371 w 503"/>
              <a:gd name="T31" fmla="*/ 15 h 235"/>
              <a:gd name="T32" fmla="*/ 326 w 503"/>
              <a:gd name="T33" fmla="*/ 6 h 235"/>
              <a:gd name="T34" fmla="*/ 277 w 503"/>
              <a:gd name="T35" fmla="*/ 1 h 235"/>
              <a:gd name="T36" fmla="*/ 225 w 503"/>
              <a:gd name="T37" fmla="*/ 1 h 235"/>
              <a:gd name="T38" fmla="*/ 176 w 503"/>
              <a:gd name="T39" fmla="*/ 6 h 235"/>
              <a:gd name="T40" fmla="*/ 131 w 503"/>
              <a:gd name="T41" fmla="*/ 15 h 235"/>
              <a:gd name="T42" fmla="*/ 92 w 503"/>
              <a:gd name="T43" fmla="*/ 27 h 235"/>
              <a:gd name="T44" fmla="*/ 57 w 503"/>
              <a:gd name="T45" fmla="*/ 43 h 235"/>
              <a:gd name="T46" fmla="*/ 30 w 503"/>
              <a:gd name="T47" fmla="*/ 62 h 235"/>
              <a:gd name="T48" fmla="*/ 11 w 503"/>
              <a:gd name="T49" fmla="*/ 83 h 235"/>
              <a:gd name="T50" fmla="*/ 2 w 503"/>
              <a:gd name="T51" fmla="*/ 100 h 235"/>
              <a:gd name="T52" fmla="*/ 0 w 503"/>
              <a:gd name="T53" fmla="*/ 112 h 235"/>
              <a:gd name="T54" fmla="*/ 0 w 503"/>
              <a:gd name="T55" fmla="*/ 124 h 235"/>
              <a:gd name="T56" fmla="*/ 2 w 503"/>
              <a:gd name="T57" fmla="*/ 135 h 235"/>
              <a:gd name="T58" fmla="*/ 11 w 503"/>
              <a:gd name="T59" fmla="*/ 153 h 235"/>
              <a:gd name="T60" fmla="*/ 30 w 503"/>
              <a:gd name="T61" fmla="*/ 173 h 235"/>
              <a:gd name="T62" fmla="*/ 57 w 503"/>
              <a:gd name="T63" fmla="*/ 192 h 235"/>
              <a:gd name="T64" fmla="*/ 92 w 503"/>
              <a:gd name="T65" fmla="*/ 208 h 235"/>
              <a:gd name="T66" fmla="*/ 131 w 503"/>
              <a:gd name="T67" fmla="*/ 220 h 235"/>
              <a:gd name="T68" fmla="*/ 176 w 503"/>
              <a:gd name="T69" fmla="*/ 229 h 235"/>
              <a:gd name="T70" fmla="*/ 225 w 503"/>
              <a:gd name="T71" fmla="*/ 23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3" h="235">
                <a:moveTo>
                  <a:pt x="251" y="235"/>
                </a:moveTo>
                <a:lnTo>
                  <a:pt x="277" y="234"/>
                </a:lnTo>
                <a:lnTo>
                  <a:pt x="302" y="233"/>
                </a:lnTo>
                <a:lnTo>
                  <a:pt x="326" y="229"/>
                </a:lnTo>
                <a:lnTo>
                  <a:pt x="349" y="226"/>
                </a:lnTo>
                <a:lnTo>
                  <a:pt x="371" y="220"/>
                </a:lnTo>
                <a:lnTo>
                  <a:pt x="392" y="215"/>
                </a:lnTo>
                <a:lnTo>
                  <a:pt x="412" y="208"/>
                </a:lnTo>
                <a:lnTo>
                  <a:pt x="429" y="200"/>
                </a:lnTo>
                <a:lnTo>
                  <a:pt x="445" y="192"/>
                </a:lnTo>
                <a:lnTo>
                  <a:pt x="460" y="183"/>
                </a:lnTo>
                <a:lnTo>
                  <a:pt x="472" y="173"/>
                </a:lnTo>
                <a:lnTo>
                  <a:pt x="484" y="163"/>
                </a:lnTo>
                <a:lnTo>
                  <a:pt x="491" y="153"/>
                </a:lnTo>
                <a:lnTo>
                  <a:pt x="498" y="142"/>
                </a:lnTo>
                <a:lnTo>
                  <a:pt x="500" y="135"/>
                </a:lnTo>
                <a:lnTo>
                  <a:pt x="502" y="129"/>
                </a:lnTo>
                <a:lnTo>
                  <a:pt x="503" y="124"/>
                </a:lnTo>
                <a:lnTo>
                  <a:pt x="503" y="118"/>
                </a:lnTo>
                <a:lnTo>
                  <a:pt x="503" y="112"/>
                </a:lnTo>
                <a:lnTo>
                  <a:pt x="502" y="106"/>
                </a:lnTo>
                <a:lnTo>
                  <a:pt x="500" y="100"/>
                </a:lnTo>
                <a:lnTo>
                  <a:pt x="498" y="95"/>
                </a:lnTo>
                <a:lnTo>
                  <a:pt x="491" y="83"/>
                </a:lnTo>
                <a:lnTo>
                  <a:pt x="484" y="72"/>
                </a:lnTo>
                <a:lnTo>
                  <a:pt x="472" y="62"/>
                </a:lnTo>
                <a:lnTo>
                  <a:pt x="460" y="52"/>
                </a:lnTo>
                <a:lnTo>
                  <a:pt x="445" y="43"/>
                </a:lnTo>
                <a:lnTo>
                  <a:pt x="429" y="35"/>
                </a:lnTo>
                <a:lnTo>
                  <a:pt x="412" y="27"/>
                </a:lnTo>
                <a:lnTo>
                  <a:pt x="392" y="21"/>
                </a:lnTo>
                <a:lnTo>
                  <a:pt x="371" y="15"/>
                </a:lnTo>
                <a:lnTo>
                  <a:pt x="349" y="9"/>
                </a:lnTo>
                <a:lnTo>
                  <a:pt x="326" y="6"/>
                </a:lnTo>
                <a:lnTo>
                  <a:pt x="302" y="3"/>
                </a:lnTo>
                <a:lnTo>
                  <a:pt x="277" y="1"/>
                </a:lnTo>
                <a:lnTo>
                  <a:pt x="251" y="0"/>
                </a:lnTo>
                <a:lnTo>
                  <a:pt x="225" y="1"/>
                </a:lnTo>
                <a:lnTo>
                  <a:pt x="201" y="3"/>
                </a:lnTo>
                <a:lnTo>
                  <a:pt x="176" y="6"/>
                </a:lnTo>
                <a:lnTo>
                  <a:pt x="154" y="9"/>
                </a:lnTo>
                <a:lnTo>
                  <a:pt x="131" y="15"/>
                </a:lnTo>
                <a:lnTo>
                  <a:pt x="111" y="21"/>
                </a:lnTo>
                <a:lnTo>
                  <a:pt x="92" y="27"/>
                </a:lnTo>
                <a:lnTo>
                  <a:pt x="74" y="35"/>
                </a:lnTo>
                <a:lnTo>
                  <a:pt x="57" y="43"/>
                </a:lnTo>
                <a:lnTo>
                  <a:pt x="42" y="52"/>
                </a:lnTo>
                <a:lnTo>
                  <a:pt x="30" y="62"/>
                </a:lnTo>
                <a:lnTo>
                  <a:pt x="20" y="72"/>
                </a:lnTo>
                <a:lnTo>
                  <a:pt x="11" y="83"/>
                </a:lnTo>
                <a:lnTo>
                  <a:pt x="4" y="95"/>
                </a:lnTo>
                <a:lnTo>
                  <a:pt x="2" y="100"/>
                </a:lnTo>
                <a:lnTo>
                  <a:pt x="1" y="106"/>
                </a:lnTo>
                <a:lnTo>
                  <a:pt x="0" y="112"/>
                </a:lnTo>
                <a:lnTo>
                  <a:pt x="0" y="118"/>
                </a:lnTo>
                <a:lnTo>
                  <a:pt x="0" y="124"/>
                </a:lnTo>
                <a:lnTo>
                  <a:pt x="1" y="129"/>
                </a:lnTo>
                <a:lnTo>
                  <a:pt x="2" y="135"/>
                </a:lnTo>
                <a:lnTo>
                  <a:pt x="4" y="142"/>
                </a:lnTo>
                <a:lnTo>
                  <a:pt x="11" y="153"/>
                </a:lnTo>
                <a:lnTo>
                  <a:pt x="20" y="163"/>
                </a:lnTo>
                <a:lnTo>
                  <a:pt x="30" y="173"/>
                </a:lnTo>
                <a:lnTo>
                  <a:pt x="42" y="183"/>
                </a:lnTo>
                <a:lnTo>
                  <a:pt x="57" y="192"/>
                </a:lnTo>
                <a:lnTo>
                  <a:pt x="74" y="200"/>
                </a:lnTo>
                <a:lnTo>
                  <a:pt x="92" y="208"/>
                </a:lnTo>
                <a:lnTo>
                  <a:pt x="111" y="215"/>
                </a:lnTo>
                <a:lnTo>
                  <a:pt x="131" y="220"/>
                </a:lnTo>
                <a:lnTo>
                  <a:pt x="154" y="226"/>
                </a:lnTo>
                <a:lnTo>
                  <a:pt x="176" y="229"/>
                </a:lnTo>
                <a:lnTo>
                  <a:pt x="201" y="233"/>
                </a:lnTo>
                <a:lnTo>
                  <a:pt x="225" y="234"/>
                </a:lnTo>
                <a:lnTo>
                  <a:pt x="251" y="235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15" name="Freeform 423"/>
          <p:cNvSpPr>
            <a:spLocks/>
          </p:cNvSpPr>
          <p:nvPr/>
        </p:nvSpPr>
        <p:spPr bwMode="auto">
          <a:xfrm>
            <a:off x="6296025" y="1098550"/>
            <a:ext cx="200025" cy="92075"/>
          </a:xfrm>
          <a:custGeom>
            <a:avLst/>
            <a:gdLst>
              <a:gd name="T0" fmla="*/ 277 w 504"/>
              <a:gd name="T1" fmla="*/ 233 h 234"/>
              <a:gd name="T2" fmla="*/ 326 w 504"/>
              <a:gd name="T3" fmla="*/ 229 h 234"/>
              <a:gd name="T4" fmla="*/ 371 w 504"/>
              <a:gd name="T5" fmla="*/ 220 h 234"/>
              <a:gd name="T6" fmla="*/ 412 w 504"/>
              <a:gd name="T7" fmla="*/ 207 h 234"/>
              <a:gd name="T8" fmla="*/ 445 w 504"/>
              <a:gd name="T9" fmla="*/ 192 h 234"/>
              <a:gd name="T10" fmla="*/ 473 w 504"/>
              <a:gd name="T11" fmla="*/ 173 h 234"/>
              <a:gd name="T12" fmla="*/ 493 w 504"/>
              <a:gd name="T13" fmla="*/ 152 h 234"/>
              <a:gd name="T14" fmla="*/ 500 w 504"/>
              <a:gd name="T15" fmla="*/ 136 h 234"/>
              <a:gd name="T16" fmla="*/ 503 w 504"/>
              <a:gd name="T17" fmla="*/ 123 h 234"/>
              <a:gd name="T18" fmla="*/ 503 w 504"/>
              <a:gd name="T19" fmla="*/ 111 h 234"/>
              <a:gd name="T20" fmla="*/ 500 w 504"/>
              <a:gd name="T21" fmla="*/ 100 h 234"/>
              <a:gd name="T22" fmla="*/ 493 w 504"/>
              <a:gd name="T23" fmla="*/ 83 h 234"/>
              <a:gd name="T24" fmla="*/ 473 w 504"/>
              <a:gd name="T25" fmla="*/ 61 h 234"/>
              <a:gd name="T26" fmla="*/ 445 w 504"/>
              <a:gd name="T27" fmla="*/ 42 h 234"/>
              <a:gd name="T28" fmla="*/ 412 w 504"/>
              <a:gd name="T29" fmla="*/ 27 h 234"/>
              <a:gd name="T30" fmla="*/ 371 w 504"/>
              <a:gd name="T31" fmla="*/ 14 h 234"/>
              <a:gd name="T32" fmla="*/ 326 w 504"/>
              <a:gd name="T33" fmla="*/ 5 h 234"/>
              <a:gd name="T34" fmla="*/ 277 w 504"/>
              <a:gd name="T35" fmla="*/ 1 h 234"/>
              <a:gd name="T36" fmla="*/ 226 w 504"/>
              <a:gd name="T37" fmla="*/ 1 h 234"/>
              <a:gd name="T38" fmla="*/ 177 w 504"/>
              <a:gd name="T39" fmla="*/ 5 h 234"/>
              <a:gd name="T40" fmla="*/ 132 w 504"/>
              <a:gd name="T41" fmla="*/ 14 h 234"/>
              <a:gd name="T42" fmla="*/ 92 w 504"/>
              <a:gd name="T43" fmla="*/ 27 h 234"/>
              <a:gd name="T44" fmla="*/ 58 w 504"/>
              <a:gd name="T45" fmla="*/ 42 h 234"/>
              <a:gd name="T46" fmla="*/ 30 w 504"/>
              <a:gd name="T47" fmla="*/ 61 h 234"/>
              <a:gd name="T48" fmla="*/ 11 w 504"/>
              <a:gd name="T49" fmla="*/ 83 h 234"/>
              <a:gd name="T50" fmla="*/ 3 w 504"/>
              <a:gd name="T51" fmla="*/ 100 h 234"/>
              <a:gd name="T52" fmla="*/ 1 w 504"/>
              <a:gd name="T53" fmla="*/ 111 h 234"/>
              <a:gd name="T54" fmla="*/ 1 w 504"/>
              <a:gd name="T55" fmla="*/ 123 h 234"/>
              <a:gd name="T56" fmla="*/ 3 w 504"/>
              <a:gd name="T57" fmla="*/ 136 h 234"/>
              <a:gd name="T58" fmla="*/ 11 w 504"/>
              <a:gd name="T59" fmla="*/ 152 h 234"/>
              <a:gd name="T60" fmla="*/ 30 w 504"/>
              <a:gd name="T61" fmla="*/ 173 h 234"/>
              <a:gd name="T62" fmla="*/ 58 w 504"/>
              <a:gd name="T63" fmla="*/ 192 h 234"/>
              <a:gd name="T64" fmla="*/ 92 w 504"/>
              <a:gd name="T65" fmla="*/ 207 h 234"/>
              <a:gd name="T66" fmla="*/ 132 w 504"/>
              <a:gd name="T67" fmla="*/ 220 h 234"/>
              <a:gd name="T68" fmla="*/ 177 w 504"/>
              <a:gd name="T69" fmla="*/ 229 h 234"/>
              <a:gd name="T70" fmla="*/ 226 w 504"/>
              <a:gd name="T71" fmla="*/ 23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4" h="234">
                <a:moveTo>
                  <a:pt x="252" y="234"/>
                </a:moveTo>
                <a:lnTo>
                  <a:pt x="277" y="233"/>
                </a:lnTo>
                <a:lnTo>
                  <a:pt x="303" y="232"/>
                </a:lnTo>
                <a:lnTo>
                  <a:pt x="326" y="229"/>
                </a:lnTo>
                <a:lnTo>
                  <a:pt x="350" y="225"/>
                </a:lnTo>
                <a:lnTo>
                  <a:pt x="371" y="220"/>
                </a:lnTo>
                <a:lnTo>
                  <a:pt x="393" y="214"/>
                </a:lnTo>
                <a:lnTo>
                  <a:pt x="412" y="207"/>
                </a:lnTo>
                <a:lnTo>
                  <a:pt x="430" y="200"/>
                </a:lnTo>
                <a:lnTo>
                  <a:pt x="445" y="192"/>
                </a:lnTo>
                <a:lnTo>
                  <a:pt x="460" y="183"/>
                </a:lnTo>
                <a:lnTo>
                  <a:pt x="473" y="173"/>
                </a:lnTo>
                <a:lnTo>
                  <a:pt x="484" y="162"/>
                </a:lnTo>
                <a:lnTo>
                  <a:pt x="493" y="152"/>
                </a:lnTo>
                <a:lnTo>
                  <a:pt x="498" y="141"/>
                </a:lnTo>
                <a:lnTo>
                  <a:pt x="500" y="136"/>
                </a:lnTo>
                <a:lnTo>
                  <a:pt x="503" y="129"/>
                </a:lnTo>
                <a:lnTo>
                  <a:pt x="503" y="123"/>
                </a:lnTo>
                <a:lnTo>
                  <a:pt x="504" y="118"/>
                </a:lnTo>
                <a:lnTo>
                  <a:pt x="503" y="111"/>
                </a:lnTo>
                <a:lnTo>
                  <a:pt x="503" y="105"/>
                </a:lnTo>
                <a:lnTo>
                  <a:pt x="500" y="100"/>
                </a:lnTo>
                <a:lnTo>
                  <a:pt x="498" y="94"/>
                </a:lnTo>
                <a:lnTo>
                  <a:pt x="493" y="83"/>
                </a:lnTo>
                <a:lnTo>
                  <a:pt x="484" y="72"/>
                </a:lnTo>
                <a:lnTo>
                  <a:pt x="473" y="61"/>
                </a:lnTo>
                <a:lnTo>
                  <a:pt x="460" y="51"/>
                </a:lnTo>
                <a:lnTo>
                  <a:pt x="445" y="42"/>
                </a:lnTo>
                <a:lnTo>
                  <a:pt x="430" y="34"/>
                </a:lnTo>
                <a:lnTo>
                  <a:pt x="412" y="27"/>
                </a:lnTo>
                <a:lnTo>
                  <a:pt x="393" y="20"/>
                </a:lnTo>
                <a:lnTo>
                  <a:pt x="371" y="14"/>
                </a:lnTo>
                <a:lnTo>
                  <a:pt x="350" y="10"/>
                </a:lnTo>
                <a:lnTo>
                  <a:pt x="326" y="5"/>
                </a:lnTo>
                <a:lnTo>
                  <a:pt x="303" y="2"/>
                </a:lnTo>
                <a:lnTo>
                  <a:pt x="277" y="1"/>
                </a:lnTo>
                <a:lnTo>
                  <a:pt x="252" y="0"/>
                </a:lnTo>
                <a:lnTo>
                  <a:pt x="226" y="1"/>
                </a:lnTo>
                <a:lnTo>
                  <a:pt x="201" y="2"/>
                </a:lnTo>
                <a:lnTo>
                  <a:pt x="177" y="5"/>
                </a:lnTo>
                <a:lnTo>
                  <a:pt x="153" y="10"/>
                </a:lnTo>
                <a:lnTo>
                  <a:pt x="132" y="14"/>
                </a:lnTo>
                <a:lnTo>
                  <a:pt x="111" y="20"/>
                </a:lnTo>
                <a:lnTo>
                  <a:pt x="92" y="27"/>
                </a:lnTo>
                <a:lnTo>
                  <a:pt x="74" y="34"/>
                </a:lnTo>
                <a:lnTo>
                  <a:pt x="58" y="42"/>
                </a:lnTo>
                <a:lnTo>
                  <a:pt x="43" y="51"/>
                </a:lnTo>
                <a:lnTo>
                  <a:pt x="30" y="61"/>
                </a:lnTo>
                <a:lnTo>
                  <a:pt x="20" y="72"/>
                </a:lnTo>
                <a:lnTo>
                  <a:pt x="11" y="83"/>
                </a:lnTo>
                <a:lnTo>
                  <a:pt x="5" y="94"/>
                </a:lnTo>
                <a:lnTo>
                  <a:pt x="3" y="100"/>
                </a:lnTo>
                <a:lnTo>
                  <a:pt x="2" y="105"/>
                </a:lnTo>
                <a:lnTo>
                  <a:pt x="1" y="111"/>
                </a:lnTo>
                <a:lnTo>
                  <a:pt x="0" y="118"/>
                </a:lnTo>
                <a:lnTo>
                  <a:pt x="1" y="123"/>
                </a:lnTo>
                <a:lnTo>
                  <a:pt x="2" y="129"/>
                </a:lnTo>
                <a:lnTo>
                  <a:pt x="3" y="136"/>
                </a:lnTo>
                <a:lnTo>
                  <a:pt x="5" y="141"/>
                </a:lnTo>
                <a:lnTo>
                  <a:pt x="11" y="152"/>
                </a:lnTo>
                <a:lnTo>
                  <a:pt x="20" y="162"/>
                </a:lnTo>
                <a:lnTo>
                  <a:pt x="30" y="173"/>
                </a:lnTo>
                <a:lnTo>
                  <a:pt x="43" y="183"/>
                </a:lnTo>
                <a:lnTo>
                  <a:pt x="58" y="192"/>
                </a:lnTo>
                <a:lnTo>
                  <a:pt x="74" y="200"/>
                </a:lnTo>
                <a:lnTo>
                  <a:pt x="92" y="207"/>
                </a:lnTo>
                <a:lnTo>
                  <a:pt x="111" y="214"/>
                </a:lnTo>
                <a:lnTo>
                  <a:pt x="132" y="220"/>
                </a:lnTo>
                <a:lnTo>
                  <a:pt x="153" y="225"/>
                </a:lnTo>
                <a:lnTo>
                  <a:pt x="177" y="229"/>
                </a:lnTo>
                <a:lnTo>
                  <a:pt x="201" y="232"/>
                </a:lnTo>
                <a:lnTo>
                  <a:pt x="226" y="233"/>
                </a:lnTo>
                <a:lnTo>
                  <a:pt x="252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16" name="Freeform 424"/>
          <p:cNvSpPr>
            <a:spLocks/>
          </p:cNvSpPr>
          <p:nvPr/>
        </p:nvSpPr>
        <p:spPr bwMode="auto">
          <a:xfrm>
            <a:off x="6296025" y="1098550"/>
            <a:ext cx="200025" cy="92075"/>
          </a:xfrm>
          <a:custGeom>
            <a:avLst/>
            <a:gdLst>
              <a:gd name="T0" fmla="*/ 277 w 504"/>
              <a:gd name="T1" fmla="*/ 233 h 234"/>
              <a:gd name="T2" fmla="*/ 326 w 504"/>
              <a:gd name="T3" fmla="*/ 229 h 234"/>
              <a:gd name="T4" fmla="*/ 371 w 504"/>
              <a:gd name="T5" fmla="*/ 220 h 234"/>
              <a:gd name="T6" fmla="*/ 412 w 504"/>
              <a:gd name="T7" fmla="*/ 207 h 234"/>
              <a:gd name="T8" fmla="*/ 445 w 504"/>
              <a:gd name="T9" fmla="*/ 192 h 234"/>
              <a:gd name="T10" fmla="*/ 473 w 504"/>
              <a:gd name="T11" fmla="*/ 173 h 234"/>
              <a:gd name="T12" fmla="*/ 493 w 504"/>
              <a:gd name="T13" fmla="*/ 152 h 234"/>
              <a:gd name="T14" fmla="*/ 500 w 504"/>
              <a:gd name="T15" fmla="*/ 136 h 234"/>
              <a:gd name="T16" fmla="*/ 503 w 504"/>
              <a:gd name="T17" fmla="*/ 123 h 234"/>
              <a:gd name="T18" fmla="*/ 503 w 504"/>
              <a:gd name="T19" fmla="*/ 111 h 234"/>
              <a:gd name="T20" fmla="*/ 500 w 504"/>
              <a:gd name="T21" fmla="*/ 100 h 234"/>
              <a:gd name="T22" fmla="*/ 493 w 504"/>
              <a:gd name="T23" fmla="*/ 83 h 234"/>
              <a:gd name="T24" fmla="*/ 473 w 504"/>
              <a:gd name="T25" fmla="*/ 61 h 234"/>
              <a:gd name="T26" fmla="*/ 445 w 504"/>
              <a:gd name="T27" fmla="*/ 42 h 234"/>
              <a:gd name="T28" fmla="*/ 412 w 504"/>
              <a:gd name="T29" fmla="*/ 27 h 234"/>
              <a:gd name="T30" fmla="*/ 371 w 504"/>
              <a:gd name="T31" fmla="*/ 14 h 234"/>
              <a:gd name="T32" fmla="*/ 326 w 504"/>
              <a:gd name="T33" fmla="*/ 5 h 234"/>
              <a:gd name="T34" fmla="*/ 277 w 504"/>
              <a:gd name="T35" fmla="*/ 1 h 234"/>
              <a:gd name="T36" fmla="*/ 226 w 504"/>
              <a:gd name="T37" fmla="*/ 1 h 234"/>
              <a:gd name="T38" fmla="*/ 177 w 504"/>
              <a:gd name="T39" fmla="*/ 5 h 234"/>
              <a:gd name="T40" fmla="*/ 132 w 504"/>
              <a:gd name="T41" fmla="*/ 14 h 234"/>
              <a:gd name="T42" fmla="*/ 92 w 504"/>
              <a:gd name="T43" fmla="*/ 27 h 234"/>
              <a:gd name="T44" fmla="*/ 58 w 504"/>
              <a:gd name="T45" fmla="*/ 42 h 234"/>
              <a:gd name="T46" fmla="*/ 30 w 504"/>
              <a:gd name="T47" fmla="*/ 61 h 234"/>
              <a:gd name="T48" fmla="*/ 11 w 504"/>
              <a:gd name="T49" fmla="*/ 83 h 234"/>
              <a:gd name="T50" fmla="*/ 3 w 504"/>
              <a:gd name="T51" fmla="*/ 100 h 234"/>
              <a:gd name="T52" fmla="*/ 1 w 504"/>
              <a:gd name="T53" fmla="*/ 111 h 234"/>
              <a:gd name="T54" fmla="*/ 1 w 504"/>
              <a:gd name="T55" fmla="*/ 123 h 234"/>
              <a:gd name="T56" fmla="*/ 3 w 504"/>
              <a:gd name="T57" fmla="*/ 136 h 234"/>
              <a:gd name="T58" fmla="*/ 11 w 504"/>
              <a:gd name="T59" fmla="*/ 152 h 234"/>
              <a:gd name="T60" fmla="*/ 30 w 504"/>
              <a:gd name="T61" fmla="*/ 173 h 234"/>
              <a:gd name="T62" fmla="*/ 58 w 504"/>
              <a:gd name="T63" fmla="*/ 192 h 234"/>
              <a:gd name="T64" fmla="*/ 92 w 504"/>
              <a:gd name="T65" fmla="*/ 207 h 234"/>
              <a:gd name="T66" fmla="*/ 132 w 504"/>
              <a:gd name="T67" fmla="*/ 220 h 234"/>
              <a:gd name="T68" fmla="*/ 177 w 504"/>
              <a:gd name="T69" fmla="*/ 229 h 234"/>
              <a:gd name="T70" fmla="*/ 226 w 504"/>
              <a:gd name="T71" fmla="*/ 23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4" h="234">
                <a:moveTo>
                  <a:pt x="252" y="234"/>
                </a:moveTo>
                <a:lnTo>
                  <a:pt x="277" y="233"/>
                </a:lnTo>
                <a:lnTo>
                  <a:pt x="303" y="232"/>
                </a:lnTo>
                <a:lnTo>
                  <a:pt x="326" y="229"/>
                </a:lnTo>
                <a:lnTo>
                  <a:pt x="350" y="225"/>
                </a:lnTo>
                <a:lnTo>
                  <a:pt x="371" y="220"/>
                </a:lnTo>
                <a:lnTo>
                  <a:pt x="393" y="214"/>
                </a:lnTo>
                <a:lnTo>
                  <a:pt x="412" y="207"/>
                </a:lnTo>
                <a:lnTo>
                  <a:pt x="430" y="200"/>
                </a:lnTo>
                <a:lnTo>
                  <a:pt x="445" y="192"/>
                </a:lnTo>
                <a:lnTo>
                  <a:pt x="460" y="183"/>
                </a:lnTo>
                <a:lnTo>
                  <a:pt x="473" y="173"/>
                </a:lnTo>
                <a:lnTo>
                  <a:pt x="484" y="162"/>
                </a:lnTo>
                <a:lnTo>
                  <a:pt x="493" y="152"/>
                </a:lnTo>
                <a:lnTo>
                  <a:pt x="498" y="141"/>
                </a:lnTo>
                <a:lnTo>
                  <a:pt x="500" y="136"/>
                </a:lnTo>
                <a:lnTo>
                  <a:pt x="503" y="129"/>
                </a:lnTo>
                <a:lnTo>
                  <a:pt x="503" y="123"/>
                </a:lnTo>
                <a:lnTo>
                  <a:pt x="504" y="118"/>
                </a:lnTo>
                <a:lnTo>
                  <a:pt x="503" y="111"/>
                </a:lnTo>
                <a:lnTo>
                  <a:pt x="503" y="105"/>
                </a:lnTo>
                <a:lnTo>
                  <a:pt x="500" y="100"/>
                </a:lnTo>
                <a:lnTo>
                  <a:pt x="498" y="94"/>
                </a:lnTo>
                <a:lnTo>
                  <a:pt x="493" y="83"/>
                </a:lnTo>
                <a:lnTo>
                  <a:pt x="484" y="72"/>
                </a:lnTo>
                <a:lnTo>
                  <a:pt x="473" y="61"/>
                </a:lnTo>
                <a:lnTo>
                  <a:pt x="460" y="51"/>
                </a:lnTo>
                <a:lnTo>
                  <a:pt x="445" y="42"/>
                </a:lnTo>
                <a:lnTo>
                  <a:pt x="430" y="34"/>
                </a:lnTo>
                <a:lnTo>
                  <a:pt x="412" y="27"/>
                </a:lnTo>
                <a:lnTo>
                  <a:pt x="393" y="20"/>
                </a:lnTo>
                <a:lnTo>
                  <a:pt x="371" y="14"/>
                </a:lnTo>
                <a:lnTo>
                  <a:pt x="350" y="10"/>
                </a:lnTo>
                <a:lnTo>
                  <a:pt x="326" y="5"/>
                </a:lnTo>
                <a:lnTo>
                  <a:pt x="303" y="2"/>
                </a:lnTo>
                <a:lnTo>
                  <a:pt x="277" y="1"/>
                </a:lnTo>
                <a:lnTo>
                  <a:pt x="252" y="0"/>
                </a:lnTo>
                <a:lnTo>
                  <a:pt x="226" y="1"/>
                </a:lnTo>
                <a:lnTo>
                  <a:pt x="201" y="2"/>
                </a:lnTo>
                <a:lnTo>
                  <a:pt x="177" y="5"/>
                </a:lnTo>
                <a:lnTo>
                  <a:pt x="153" y="10"/>
                </a:lnTo>
                <a:lnTo>
                  <a:pt x="132" y="14"/>
                </a:lnTo>
                <a:lnTo>
                  <a:pt x="111" y="20"/>
                </a:lnTo>
                <a:lnTo>
                  <a:pt x="92" y="27"/>
                </a:lnTo>
                <a:lnTo>
                  <a:pt x="74" y="34"/>
                </a:lnTo>
                <a:lnTo>
                  <a:pt x="58" y="42"/>
                </a:lnTo>
                <a:lnTo>
                  <a:pt x="43" y="51"/>
                </a:lnTo>
                <a:lnTo>
                  <a:pt x="30" y="61"/>
                </a:lnTo>
                <a:lnTo>
                  <a:pt x="20" y="72"/>
                </a:lnTo>
                <a:lnTo>
                  <a:pt x="11" y="83"/>
                </a:lnTo>
                <a:lnTo>
                  <a:pt x="5" y="94"/>
                </a:lnTo>
                <a:lnTo>
                  <a:pt x="3" y="100"/>
                </a:lnTo>
                <a:lnTo>
                  <a:pt x="2" y="105"/>
                </a:lnTo>
                <a:lnTo>
                  <a:pt x="1" y="111"/>
                </a:lnTo>
                <a:lnTo>
                  <a:pt x="0" y="118"/>
                </a:lnTo>
                <a:lnTo>
                  <a:pt x="1" y="123"/>
                </a:lnTo>
                <a:lnTo>
                  <a:pt x="2" y="129"/>
                </a:lnTo>
                <a:lnTo>
                  <a:pt x="3" y="136"/>
                </a:lnTo>
                <a:lnTo>
                  <a:pt x="5" y="141"/>
                </a:lnTo>
                <a:lnTo>
                  <a:pt x="11" y="152"/>
                </a:lnTo>
                <a:lnTo>
                  <a:pt x="20" y="162"/>
                </a:lnTo>
                <a:lnTo>
                  <a:pt x="30" y="173"/>
                </a:lnTo>
                <a:lnTo>
                  <a:pt x="43" y="183"/>
                </a:lnTo>
                <a:lnTo>
                  <a:pt x="58" y="192"/>
                </a:lnTo>
                <a:lnTo>
                  <a:pt x="74" y="200"/>
                </a:lnTo>
                <a:lnTo>
                  <a:pt x="92" y="207"/>
                </a:lnTo>
                <a:lnTo>
                  <a:pt x="111" y="214"/>
                </a:lnTo>
                <a:lnTo>
                  <a:pt x="132" y="220"/>
                </a:lnTo>
                <a:lnTo>
                  <a:pt x="153" y="225"/>
                </a:lnTo>
                <a:lnTo>
                  <a:pt x="177" y="229"/>
                </a:lnTo>
                <a:lnTo>
                  <a:pt x="201" y="232"/>
                </a:lnTo>
                <a:lnTo>
                  <a:pt x="226" y="233"/>
                </a:lnTo>
                <a:lnTo>
                  <a:pt x="252" y="234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17" name="Freeform 425"/>
          <p:cNvSpPr>
            <a:spLocks/>
          </p:cNvSpPr>
          <p:nvPr/>
        </p:nvSpPr>
        <p:spPr bwMode="auto">
          <a:xfrm>
            <a:off x="3309938" y="1090613"/>
            <a:ext cx="200025" cy="93662"/>
          </a:xfrm>
          <a:custGeom>
            <a:avLst/>
            <a:gdLst>
              <a:gd name="T0" fmla="*/ 278 w 503"/>
              <a:gd name="T1" fmla="*/ 233 h 234"/>
              <a:gd name="T2" fmla="*/ 327 w 503"/>
              <a:gd name="T3" fmla="*/ 229 h 234"/>
              <a:gd name="T4" fmla="*/ 372 w 503"/>
              <a:gd name="T5" fmla="*/ 220 h 234"/>
              <a:gd name="T6" fmla="*/ 412 w 503"/>
              <a:gd name="T7" fmla="*/ 208 h 234"/>
              <a:gd name="T8" fmla="*/ 446 w 503"/>
              <a:gd name="T9" fmla="*/ 192 h 234"/>
              <a:gd name="T10" fmla="*/ 473 w 503"/>
              <a:gd name="T11" fmla="*/ 173 h 234"/>
              <a:gd name="T12" fmla="*/ 492 w 503"/>
              <a:gd name="T13" fmla="*/ 151 h 234"/>
              <a:gd name="T14" fmla="*/ 501 w 503"/>
              <a:gd name="T15" fmla="*/ 135 h 234"/>
              <a:gd name="T16" fmla="*/ 503 w 503"/>
              <a:gd name="T17" fmla="*/ 123 h 234"/>
              <a:gd name="T18" fmla="*/ 503 w 503"/>
              <a:gd name="T19" fmla="*/ 111 h 234"/>
              <a:gd name="T20" fmla="*/ 501 w 503"/>
              <a:gd name="T21" fmla="*/ 99 h 234"/>
              <a:gd name="T22" fmla="*/ 492 w 503"/>
              <a:gd name="T23" fmla="*/ 82 h 234"/>
              <a:gd name="T24" fmla="*/ 473 w 503"/>
              <a:gd name="T25" fmla="*/ 62 h 234"/>
              <a:gd name="T26" fmla="*/ 446 w 503"/>
              <a:gd name="T27" fmla="*/ 42 h 234"/>
              <a:gd name="T28" fmla="*/ 412 w 503"/>
              <a:gd name="T29" fmla="*/ 27 h 234"/>
              <a:gd name="T30" fmla="*/ 372 w 503"/>
              <a:gd name="T31" fmla="*/ 14 h 234"/>
              <a:gd name="T32" fmla="*/ 327 w 503"/>
              <a:gd name="T33" fmla="*/ 5 h 234"/>
              <a:gd name="T34" fmla="*/ 278 w 503"/>
              <a:gd name="T35" fmla="*/ 0 h 234"/>
              <a:gd name="T36" fmla="*/ 226 w 503"/>
              <a:gd name="T37" fmla="*/ 0 h 234"/>
              <a:gd name="T38" fmla="*/ 178 w 503"/>
              <a:gd name="T39" fmla="*/ 5 h 234"/>
              <a:gd name="T40" fmla="*/ 132 w 503"/>
              <a:gd name="T41" fmla="*/ 14 h 234"/>
              <a:gd name="T42" fmla="*/ 92 w 503"/>
              <a:gd name="T43" fmla="*/ 27 h 234"/>
              <a:gd name="T44" fmla="*/ 57 w 503"/>
              <a:gd name="T45" fmla="*/ 42 h 234"/>
              <a:gd name="T46" fmla="*/ 30 w 503"/>
              <a:gd name="T47" fmla="*/ 62 h 234"/>
              <a:gd name="T48" fmla="*/ 11 w 503"/>
              <a:gd name="T49" fmla="*/ 82 h 234"/>
              <a:gd name="T50" fmla="*/ 2 w 503"/>
              <a:gd name="T51" fmla="*/ 99 h 234"/>
              <a:gd name="T52" fmla="*/ 0 w 503"/>
              <a:gd name="T53" fmla="*/ 111 h 234"/>
              <a:gd name="T54" fmla="*/ 0 w 503"/>
              <a:gd name="T55" fmla="*/ 123 h 234"/>
              <a:gd name="T56" fmla="*/ 2 w 503"/>
              <a:gd name="T57" fmla="*/ 135 h 234"/>
              <a:gd name="T58" fmla="*/ 11 w 503"/>
              <a:gd name="T59" fmla="*/ 151 h 234"/>
              <a:gd name="T60" fmla="*/ 30 w 503"/>
              <a:gd name="T61" fmla="*/ 173 h 234"/>
              <a:gd name="T62" fmla="*/ 57 w 503"/>
              <a:gd name="T63" fmla="*/ 192 h 234"/>
              <a:gd name="T64" fmla="*/ 92 w 503"/>
              <a:gd name="T65" fmla="*/ 208 h 234"/>
              <a:gd name="T66" fmla="*/ 132 w 503"/>
              <a:gd name="T67" fmla="*/ 220 h 234"/>
              <a:gd name="T68" fmla="*/ 178 w 503"/>
              <a:gd name="T69" fmla="*/ 229 h 234"/>
              <a:gd name="T70" fmla="*/ 226 w 503"/>
              <a:gd name="T71" fmla="*/ 23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3" h="234">
                <a:moveTo>
                  <a:pt x="252" y="234"/>
                </a:moveTo>
                <a:lnTo>
                  <a:pt x="278" y="233"/>
                </a:lnTo>
                <a:lnTo>
                  <a:pt x="302" y="231"/>
                </a:lnTo>
                <a:lnTo>
                  <a:pt x="327" y="229"/>
                </a:lnTo>
                <a:lnTo>
                  <a:pt x="349" y="224"/>
                </a:lnTo>
                <a:lnTo>
                  <a:pt x="372" y="220"/>
                </a:lnTo>
                <a:lnTo>
                  <a:pt x="392" y="214"/>
                </a:lnTo>
                <a:lnTo>
                  <a:pt x="412" y="208"/>
                </a:lnTo>
                <a:lnTo>
                  <a:pt x="429" y="200"/>
                </a:lnTo>
                <a:lnTo>
                  <a:pt x="446" y="192"/>
                </a:lnTo>
                <a:lnTo>
                  <a:pt x="461" y="183"/>
                </a:lnTo>
                <a:lnTo>
                  <a:pt x="473" y="173"/>
                </a:lnTo>
                <a:lnTo>
                  <a:pt x="484" y="163"/>
                </a:lnTo>
                <a:lnTo>
                  <a:pt x="492" y="151"/>
                </a:lnTo>
                <a:lnTo>
                  <a:pt x="499" y="140"/>
                </a:lnTo>
                <a:lnTo>
                  <a:pt x="501" y="135"/>
                </a:lnTo>
                <a:lnTo>
                  <a:pt x="502" y="129"/>
                </a:lnTo>
                <a:lnTo>
                  <a:pt x="503" y="123"/>
                </a:lnTo>
                <a:lnTo>
                  <a:pt x="503" y="117"/>
                </a:lnTo>
                <a:lnTo>
                  <a:pt x="503" y="111"/>
                </a:lnTo>
                <a:lnTo>
                  <a:pt x="502" y="105"/>
                </a:lnTo>
                <a:lnTo>
                  <a:pt x="501" y="99"/>
                </a:lnTo>
                <a:lnTo>
                  <a:pt x="499" y="93"/>
                </a:lnTo>
                <a:lnTo>
                  <a:pt x="492" y="82"/>
                </a:lnTo>
                <a:lnTo>
                  <a:pt x="484" y="72"/>
                </a:lnTo>
                <a:lnTo>
                  <a:pt x="473" y="62"/>
                </a:lnTo>
                <a:lnTo>
                  <a:pt x="461" y="51"/>
                </a:lnTo>
                <a:lnTo>
                  <a:pt x="446" y="42"/>
                </a:lnTo>
                <a:lnTo>
                  <a:pt x="429" y="34"/>
                </a:lnTo>
                <a:lnTo>
                  <a:pt x="412" y="27"/>
                </a:lnTo>
                <a:lnTo>
                  <a:pt x="392" y="20"/>
                </a:lnTo>
                <a:lnTo>
                  <a:pt x="372" y="14"/>
                </a:lnTo>
                <a:lnTo>
                  <a:pt x="349" y="9"/>
                </a:lnTo>
                <a:lnTo>
                  <a:pt x="327" y="5"/>
                </a:lnTo>
                <a:lnTo>
                  <a:pt x="302" y="2"/>
                </a:lnTo>
                <a:lnTo>
                  <a:pt x="278" y="0"/>
                </a:lnTo>
                <a:lnTo>
                  <a:pt x="252" y="0"/>
                </a:lnTo>
                <a:lnTo>
                  <a:pt x="226" y="0"/>
                </a:lnTo>
                <a:lnTo>
                  <a:pt x="201" y="2"/>
                </a:lnTo>
                <a:lnTo>
                  <a:pt x="178" y="5"/>
                </a:lnTo>
                <a:lnTo>
                  <a:pt x="154" y="9"/>
                </a:lnTo>
                <a:lnTo>
                  <a:pt x="132" y="14"/>
                </a:lnTo>
                <a:lnTo>
                  <a:pt x="111" y="20"/>
                </a:lnTo>
                <a:lnTo>
                  <a:pt x="92" y="27"/>
                </a:lnTo>
                <a:lnTo>
                  <a:pt x="74" y="34"/>
                </a:lnTo>
                <a:lnTo>
                  <a:pt x="57" y="42"/>
                </a:lnTo>
                <a:lnTo>
                  <a:pt x="43" y="51"/>
                </a:lnTo>
                <a:lnTo>
                  <a:pt x="30" y="62"/>
                </a:lnTo>
                <a:lnTo>
                  <a:pt x="20" y="72"/>
                </a:lnTo>
                <a:lnTo>
                  <a:pt x="11" y="82"/>
                </a:lnTo>
                <a:lnTo>
                  <a:pt x="5" y="93"/>
                </a:lnTo>
                <a:lnTo>
                  <a:pt x="2" y="99"/>
                </a:lnTo>
                <a:lnTo>
                  <a:pt x="1" y="105"/>
                </a:lnTo>
                <a:lnTo>
                  <a:pt x="0" y="111"/>
                </a:lnTo>
                <a:lnTo>
                  <a:pt x="0" y="117"/>
                </a:lnTo>
                <a:lnTo>
                  <a:pt x="0" y="123"/>
                </a:lnTo>
                <a:lnTo>
                  <a:pt x="1" y="129"/>
                </a:lnTo>
                <a:lnTo>
                  <a:pt x="2" y="135"/>
                </a:lnTo>
                <a:lnTo>
                  <a:pt x="5" y="140"/>
                </a:lnTo>
                <a:lnTo>
                  <a:pt x="11" y="151"/>
                </a:lnTo>
                <a:lnTo>
                  <a:pt x="20" y="163"/>
                </a:lnTo>
                <a:lnTo>
                  <a:pt x="30" y="173"/>
                </a:lnTo>
                <a:lnTo>
                  <a:pt x="43" y="183"/>
                </a:lnTo>
                <a:lnTo>
                  <a:pt x="57" y="192"/>
                </a:lnTo>
                <a:lnTo>
                  <a:pt x="74" y="200"/>
                </a:lnTo>
                <a:lnTo>
                  <a:pt x="92" y="208"/>
                </a:lnTo>
                <a:lnTo>
                  <a:pt x="111" y="214"/>
                </a:lnTo>
                <a:lnTo>
                  <a:pt x="132" y="220"/>
                </a:lnTo>
                <a:lnTo>
                  <a:pt x="154" y="224"/>
                </a:lnTo>
                <a:lnTo>
                  <a:pt x="178" y="229"/>
                </a:lnTo>
                <a:lnTo>
                  <a:pt x="201" y="231"/>
                </a:lnTo>
                <a:lnTo>
                  <a:pt x="226" y="233"/>
                </a:lnTo>
                <a:lnTo>
                  <a:pt x="252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18" name="Freeform 426"/>
          <p:cNvSpPr>
            <a:spLocks/>
          </p:cNvSpPr>
          <p:nvPr/>
        </p:nvSpPr>
        <p:spPr bwMode="auto">
          <a:xfrm>
            <a:off x="3309938" y="1090613"/>
            <a:ext cx="200025" cy="93662"/>
          </a:xfrm>
          <a:custGeom>
            <a:avLst/>
            <a:gdLst>
              <a:gd name="T0" fmla="*/ 278 w 503"/>
              <a:gd name="T1" fmla="*/ 233 h 234"/>
              <a:gd name="T2" fmla="*/ 327 w 503"/>
              <a:gd name="T3" fmla="*/ 229 h 234"/>
              <a:gd name="T4" fmla="*/ 372 w 503"/>
              <a:gd name="T5" fmla="*/ 220 h 234"/>
              <a:gd name="T6" fmla="*/ 412 w 503"/>
              <a:gd name="T7" fmla="*/ 208 h 234"/>
              <a:gd name="T8" fmla="*/ 446 w 503"/>
              <a:gd name="T9" fmla="*/ 192 h 234"/>
              <a:gd name="T10" fmla="*/ 473 w 503"/>
              <a:gd name="T11" fmla="*/ 173 h 234"/>
              <a:gd name="T12" fmla="*/ 492 w 503"/>
              <a:gd name="T13" fmla="*/ 151 h 234"/>
              <a:gd name="T14" fmla="*/ 501 w 503"/>
              <a:gd name="T15" fmla="*/ 135 h 234"/>
              <a:gd name="T16" fmla="*/ 503 w 503"/>
              <a:gd name="T17" fmla="*/ 123 h 234"/>
              <a:gd name="T18" fmla="*/ 503 w 503"/>
              <a:gd name="T19" fmla="*/ 111 h 234"/>
              <a:gd name="T20" fmla="*/ 501 w 503"/>
              <a:gd name="T21" fmla="*/ 99 h 234"/>
              <a:gd name="T22" fmla="*/ 492 w 503"/>
              <a:gd name="T23" fmla="*/ 82 h 234"/>
              <a:gd name="T24" fmla="*/ 473 w 503"/>
              <a:gd name="T25" fmla="*/ 62 h 234"/>
              <a:gd name="T26" fmla="*/ 446 w 503"/>
              <a:gd name="T27" fmla="*/ 42 h 234"/>
              <a:gd name="T28" fmla="*/ 412 w 503"/>
              <a:gd name="T29" fmla="*/ 27 h 234"/>
              <a:gd name="T30" fmla="*/ 372 w 503"/>
              <a:gd name="T31" fmla="*/ 14 h 234"/>
              <a:gd name="T32" fmla="*/ 327 w 503"/>
              <a:gd name="T33" fmla="*/ 5 h 234"/>
              <a:gd name="T34" fmla="*/ 278 w 503"/>
              <a:gd name="T35" fmla="*/ 0 h 234"/>
              <a:gd name="T36" fmla="*/ 226 w 503"/>
              <a:gd name="T37" fmla="*/ 0 h 234"/>
              <a:gd name="T38" fmla="*/ 178 w 503"/>
              <a:gd name="T39" fmla="*/ 5 h 234"/>
              <a:gd name="T40" fmla="*/ 132 w 503"/>
              <a:gd name="T41" fmla="*/ 14 h 234"/>
              <a:gd name="T42" fmla="*/ 92 w 503"/>
              <a:gd name="T43" fmla="*/ 27 h 234"/>
              <a:gd name="T44" fmla="*/ 57 w 503"/>
              <a:gd name="T45" fmla="*/ 42 h 234"/>
              <a:gd name="T46" fmla="*/ 30 w 503"/>
              <a:gd name="T47" fmla="*/ 62 h 234"/>
              <a:gd name="T48" fmla="*/ 11 w 503"/>
              <a:gd name="T49" fmla="*/ 82 h 234"/>
              <a:gd name="T50" fmla="*/ 2 w 503"/>
              <a:gd name="T51" fmla="*/ 99 h 234"/>
              <a:gd name="T52" fmla="*/ 0 w 503"/>
              <a:gd name="T53" fmla="*/ 111 h 234"/>
              <a:gd name="T54" fmla="*/ 0 w 503"/>
              <a:gd name="T55" fmla="*/ 123 h 234"/>
              <a:gd name="T56" fmla="*/ 2 w 503"/>
              <a:gd name="T57" fmla="*/ 135 h 234"/>
              <a:gd name="T58" fmla="*/ 11 w 503"/>
              <a:gd name="T59" fmla="*/ 151 h 234"/>
              <a:gd name="T60" fmla="*/ 30 w 503"/>
              <a:gd name="T61" fmla="*/ 173 h 234"/>
              <a:gd name="T62" fmla="*/ 57 w 503"/>
              <a:gd name="T63" fmla="*/ 192 h 234"/>
              <a:gd name="T64" fmla="*/ 92 w 503"/>
              <a:gd name="T65" fmla="*/ 208 h 234"/>
              <a:gd name="T66" fmla="*/ 132 w 503"/>
              <a:gd name="T67" fmla="*/ 220 h 234"/>
              <a:gd name="T68" fmla="*/ 178 w 503"/>
              <a:gd name="T69" fmla="*/ 229 h 234"/>
              <a:gd name="T70" fmla="*/ 226 w 503"/>
              <a:gd name="T71" fmla="*/ 23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3" h="234">
                <a:moveTo>
                  <a:pt x="252" y="234"/>
                </a:moveTo>
                <a:lnTo>
                  <a:pt x="278" y="233"/>
                </a:lnTo>
                <a:lnTo>
                  <a:pt x="302" y="231"/>
                </a:lnTo>
                <a:lnTo>
                  <a:pt x="327" y="229"/>
                </a:lnTo>
                <a:lnTo>
                  <a:pt x="349" y="224"/>
                </a:lnTo>
                <a:lnTo>
                  <a:pt x="372" y="220"/>
                </a:lnTo>
                <a:lnTo>
                  <a:pt x="392" y="214"/>
                </a:lnTo>
                <a:lnTo>
                  <a:pt x="412" y="208"/>
                </a:lnTo>
                <a:lnTo>
                  <a:pt x="429" y="200"/>
                </a:lnTo>
                <a:lnTo>
                  <a:pt x="446" y="192"/>
                </a:lnTo>
                <a:lnTo>
                  <a:pt x="461" y="183"/>
                </a:lnTo>
                <a:lnTo>
                  <a:pt x="473" y="173"/>
                </a:lnTo>
                <a:lnTo>
                  <a:pt x="484" y="163"/>
                </a:lnTo>
                <a:lnTo>
                  <a:pt x="492" y="151"/>
                </a:lnTo>
                <a:lnTo>
                  <a:pt x="499" y="140"/>
                </a:lnTo>
                <a:lnTo>
                  <a:pt x="501" y="135"/>
                </a:lnTo>
                <a:lnTo>
                  <a:pt x="502" y="129"/>
                </a:lnTo>
                <a:lnTo>
                  <a:pt x="503" y="123"/>
                </a:lnTo>
                <a:lnTo>
                  <a:pt x="503" y="117"/>
                </a:lnTo>
                <a:lnTo>
                  <a:pt x="503" y="111"/>
                </a:lnTo>
                <a:lnTo>
                  <a:pt x="502" y="105"/>
                </a:lnTo>
                <a:lnTo>
                  <a:pt x="501" y="99"/>
                </a:lnTo>
                <a:lnTo>
                  <a:pt x="499" y="93"/>
                </a:lnTo>
                <a:lnTo>
                  <a:pt x="492" y="82"/>
                </a:lnTo>
                <a:lnTo>
                  <a:pt x="484" y="72"/>
                </a:lnTo>
                <a:lnTo>
                  <a:pt x="473" y="62"/>
                </a:lnTo>
                <a:lnTo>
                  <a:pt x="461" y="51"/>
                </a:lnTo>
                <a:lnTo>
                  <a:pt x="446" y="42"/>
                </a:lnTo>
                <a:lnTo>
                  <a:pt x="429" y="34"/>
                </a:lnTo>
                <a:lnTo>
                  <a:pt x="412" y="27"/>
                </a:lnTo>
                <a:lnTo>
                  <a:pt x="392" y="20"/>
                </a:lnTo>
                <a:lnTo>
                  <a:pt x="372" y="14"/>
                </a:lnTo>
                <a:lnTo>
                  <a:pt x="349" y="9"/>
                </a:lnTo>
                <a:lnTo>
                  <a:pt x="327" y="5"/>
                </a:lnTo>
                <a:lnTo>
                  <a:pt x="302" y="2"/>
                </a:lnTo>
                <a:lnTo>
                  <a:pt x="278" y="0"/>
                </a:lnTo>
                <a:lnTo>
                  <a:pt x="252" y="0"/>
                </a:lnTo>
                <a:lnTo>
                  <a:pt x="226" y="0"/>
                </a:lnTo>
                <a:lnTo>
                  <a:pt x="201" y="2"/>
                </a:lnTo>
                <a:lnTo>
                  <a:pt x="178" y="5"/>
                </a:lnTo>
                <a:lnTo>
                  <a:pt x="154" y="9"/>
                </a:lnTo>
                <a:lnTo>
                  <a:pt x="132" y="14"/>
                </a:lnTo>
                <a:lnTo>
                  <a:pt x="111" y="20"/>
                </a:lnTo>
                <a:lnTo>
                  <a:pt x="92" y="27"/>
                </a:lnTo>
                <a:lnTo>
                  <a:pt x="74" y="34"/>
                </a:lnTo>
                <a:lnTo>
                  <a:pt x="57" y="42"/>
                </a:lnTo>
                <a:lnTo>
                  <a:pt x="43" y="51"/>
                </a:lnTo>
                <a:lnTo>
                  <a:pt x="30" y="62"/>
                </a:lnTo>
                <a:lnTo>
                  <a:pt x="20" y="72"/>
                </a:lnTo>
                <a:lnTo>
                  <a:pt x="11" y="82"/>
                </a:lnTo>
                <a:lnTo>
                  <a:pt x="5" y="93"/>
                </a:lnTo>
                <a:lnTo>
                  <a:pt x="2" y="99"/>
                </a:lnTo>
                <a:lnTo>
                  <a:pt x="1" y="105"/>
                </a:lnTo>
                <a:lnTo>
                  <a:pt x="0" y="111"/>
                </a:lnTo>
                <a:lnTo>
                  <a:pt x="0" y="117"/>
                </a:lnTo>
                <a:lnTo>
                  <a:pt x="0" y="123"/>
                </a:lnTo>
                <a:lnTo>
                  <a:pt x="1" y="129"/>
                </a:lnTo>
                <a:lnTo>
                  <a:pt x="2" y="135"/>
                </a:lnTo>
                <a:lnTo>
                  <a:pt x="5" y="140"/>
                </a:lnTo>
                <a:lnTo>
                  <a:pt x="11" y="151"/>
                </a:lnTo>
                <a:lnTo>
                  <a:pt x="20" y="163"/>
                </a:lnTo>
                <a:lnTo>
                  <a:pt x="30" y="173"/>
                </a:lnTo>
                <a:lnTo>
                  <a:pt x="43" y="183"/>
                </a:lnTo>
                <a:lnTo>
                  <a:pt x="57" y="192"/>
                </a:lnTo>
                <a:lnTo>
                  <a:pt x="74" y="200"/>
                </a:lnTo>
                <a:lnTo>
                  <a:pt x="92" y="208"/>
                </a:lnTo>
                <a:lnTo>
                  <a:pt x="111" y="214"/>
                </a:lnTo>
                <a:lnTo>
                  <a:pt x="132" y="220"/>
                </a:lnTo>
                <a:lnTo>
                  <a:pt x="154" y="224"/>
                </a:lnTo>
                <a:lnTo>
                  <a:pt x="178" y="229"/>
                </a:lnTo>
                <a:lnTo>
                  <a:pt x="201" y="231"/>
                </a:lnTo>
                <a:lnTo>
                  <a:pt x="226" y="233"/>
                </a:lnTo>
                <a:lnTo>
                  <a:pt x="252" y="234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19" name="Freeform 427"/>
          <p:cNvSpPr>
            <a:spLocks/>
          </p:cNvSpPr>
          <p:nvPr/>
        </p:nvSpPr>
        <p:spPr bwMode="auto">
          <a:xfrm>
            <a:off x="3695700" y="3157538"/>
            <a:ext cx="138113" cy="246062"/>
          </a:xfrm>
          <a:custGeom>
            <a:avLst/>
            <a:gdLst>
              <a:gd name="T0" fmla="*/ 26 w 349"/>
              <a:gd name="T1" fmla="*/ 601 h 621"/>
              <a:gd name="T2" fmla="*/ 11 w 349"/>
              <a:gd name="T3" fmla="*/ 575 h 621"/>
              <a:gd name="T4" fmla="*/ 2 w 349"/>
              <a:gd name="T5" fmla="*/ 555 h 621"/>
              <a:gd name="T6" fmla="*/ 18 w 349"/>
              <a:gd name="T7" fmla="*/ 529 h 621"/>
              <a:gd name="T8" fmla="*/ 54 w 349"/>
              <a:gd name="T9" fmla="*/ 491 h 621"/>
              <a:gd name="T10" fmla="*/ 88 w 349"/>
              <a:gd name="T11" fmla="*/ 448 h 621"/>
              <a:gd name="T12" fmla="*/ 123 w 349"/>
              <a:gd name="T13" fmla="*/ 401 h 621"/>
              <a:gd name="T14" fmla="*/ 173 w 349"/>
              <a:gd name="T15" fmla="*/ 328 h 621"/>
              <a:gd name="T16" fmla="*/ 233 w 349"/>
              <a:gd name="T17" fmla="*/ 229 h 621"/>
              <a:gd name="T18" fmla="*/ 265 w 349"/>
              <a:gd name="T19" fmla="*/ 173 h 621"/>
              <a:gd name="T20" fmla="*/ 270 w 349"/>
              <a:gd name="T21" fmla="*/ 150 h 621"/>
              <a:gd name="T22" fmla="*/ 269 w 349"/>
              <a:gd name="T23" fmla="*/ 115 h 621"/>
              <a:gd name="T24" fmla="*/ 266 w 349"/>
              <a:gd name="T25" fmla="*/ 65 h 621"/>
              <a:gd name="T26" fmla="*/ 267 w 349"/>
              <a:gd name="T27" fmla="*/ 31 h 621"/>
              <a:gd name="T28" fmla="*/ 274 w 349"/>
              <a:gd name="T29" fmla="*/ 13 h 621"/>
              <a:gd name="T30" fmla="*/ 282 w 349"/>
              <a:gd name="T31" fmla="*/ 3 h 621"/>
              <a:gd name="T32" fmla="*/ 289 w 349"/>
              <a:gd name="T33" fmla="*/ 1 h 621"/>
              <a:gd name="T34" fmla="*/ 306 w 349"/>
              <a:gd name="T35" fmla="*/ 0 h 621"/>
              <a:gd name="T36" fmla="*/ 329 w 349"/>
              <a:gd name="T37" fmla="*/ 3 h 621"/>
              <a:gd name="T38" fmla="*/ 342 w 349"/>
              <a:gd name="T39" fmla="*/ 8 h 621"/>
              <a:gd name="T40" fmla="*/ 348 w 349"/>
              <a:gd name="T41" fmla="*/ 13 h 621"/>
              <a:gd name="T42" fmla="*/ 349 w 349"/>
              <a:gd name="T43" fmla="*/ 37 h 621"/>
              <a:gd name="T44" fmla="*/ 344 w 349"/>
              <a:gd name="T45" fmla="*/ 77 h 621"/>
              <a:gd name="T46" fmla="*/ 337 w 349"/>
              <a:gd name="T47" fmla="*/ 116 h 621"/>
              <a:gd name="T48" fmla="*/ 323 w 349"/>
              <a:gd name="T49" fmla="*/ 154 h 621"/>
              <a:gd name="T50" fmla="*/ 306 w 349"/>
              <a:gd name="T51" fmla="*/ 191 h 621"/>
              <a:gd name="T52" fmla="*/ 287 w 349"/>
              <a:gd name="T53" fmla="*/ 227 h 621"/>
              <a:gd name="T54" fmla="*/ 253 w 349"/>
              <a:gd name="T55" fmla="*/ 280 h 621"/>
              <a:gd name="T56" fmla="*/ 182 w 349"/>
              <a:gd name="T57" fmla="*/ 377 h 621"/>
              <a:gd name="T58" fmla="*/ 116 w 349"/>
              <a:gd name="T59" fmla="*/ 466 h 621"/>
              <a:gd name="T60" fmla="*/ 93 w 349"/>
              <a:gd name="T61" fmla="*/ 509 h 621"/>
              <a:gd name="T62" fmla="*/ 82 w 349"/>
              <a:gd name="T63" fmla="*/ 536 h 621"/>
              <a:gd name="T64" fmla="*/ 76 w 349"/>
              <a:gd name="T65" fmla="*/ 556 h 621"/>
              <a:gd name="T66" fmla="*/ 77 w 349"/>
              <a:gd name="T67" fmla="*/ 566 h 621"/>
              <a:gd name="T68" fmla="*/ 83 w 349"/>
              <a:gd name="T69" fmla="*/ 575 h 621"/>
              <a:gd name="T70" fmla="*/ 92 w 349"/>
              <a:gd name="T71" fmla="*/ 580 h 621"/>
              <a:gd name="T72" fmla="*/ 111 w 349"/>
              <a:gd name="T73" fmla="*/ 585 h 621"/>
              <a:gd name="T74" fmla="*/ 145 w 349"/>
              <a:gd name="T75" fmla="*/ 585 h 621"/>
              <a:gd name="T76" fmla="*/ 205 w 349"/>
              <a:gd name="T77" fmla="*/ 577 h 621"/>
              <a:gd name="T78" fmla="*/ 283 w 349"/>
              <a:gd name="T79" fmla="*/ 561 h 621"/>
              <a:gd name="T80" fmla="*/ 312 w 349"/>
              <a:gd name="T81" fmla="*/ 569 h 621"/>
              <a:gd name="T82" fmla="*/ 314 w 349"/>
              <a:gd name="T83" fmla="*/ 603 h 621"/>
              <a:gd name="T84" fmla="*/ 283 w 349"/>
              <a:gd name="T85" fmla="*/ 619 h 621"/>
              <a:gd name="T86" fmla="*/ 205 w 349"/>
              <a:gd name="T87" fmla="*/ 621 h 621"/>
              <a:gd name="T88" fmla="*/ 125 w 349"/>
              <a:gd name="T89" fmla="*/ 619 h 621"/>
              <a:gd name="T90" fmla="*/ 56 w 349"/>
              <a:gd name="T91" fmla="*/ 61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9" h="621">
                <a:moveTo>
                  <a:pt x="29" y="610"/>
                </a:moveTo>
                <a:lnTo>
                  <a:pt x="26" y="601"/>
                </a:lnTo>
                <a:lnTo>
                  <a:pt x="17" y="584"/>
                </a:lnTo>
                <a:lnTo>
                  <a:pt x="11" y="575"/>
                </a:lnTo>
                <a:lnTo>
                  <a:pt x="6" y="565"/>
                </a:lnTo>
                <a:lnTo>
                  <a:pt x="2" y="555"/>
                </a:lnTo>
                <a:lnTo>
                  <a:pt x="0" y="546"/>
                </a:lnTo>
                <a:lnTo>
                  <a:pt x="18" y="529"/>
                </a:lnTo>
                <a:lnTo>
                  <a:pt x="36" y="510"/>
                </a:lnTo>
                <a:lnTo>
                  <a:pt x="54" y="491"/>
                </a:lnTo>
                <a:lnTo>
                  <a:pt x="70" y="469"/>
                </a:lnTo>
                <a:lnTo>
                  <a:pt x="88" y="448"/>
                </a:lnTo>
                <a:lnTo>
                  <a:pt x="105" y="424"/>
                </a:lnTo>
                <a:lnTo>
                  <a:pt x="123" y="401"/>
                </a:lnTo>
                <a:lnTo>
                  <a:pt x="140" y="377"/>
                </a:lnTo>
                <a:lnTo>
                  <a:pt x="173" y="328"/>
                </a:lnTo>
                <a:lnTo>
                  <a:pt x="204" y="277"/>
                </a:lnTo>
                <a:lnTo>
                  <a:pt x="233" y="229"/>
                </a:lnTo>
                <a:lnTo>
                  <a:pt x="260" y="182"/>
                </a:lnTo>
                <a:lnTo>
                  <a:pt x="265" y="173"/>
                </a:lnTo>
                <a:lnTo>
                  <a:pt x="268" y="162"/>
                </a:lnTo>
                <a:lnTo>
                  <a:pt x="270" y="150"/>
                </a:lnTo>
                <a:lnTo>
                  <a:pt x="270" y="139"/>
                </a:lnTo>
                <a:lnTo>
                  <a:pt x="269" y="115"/>
                </a:lnTo>
                <a:lnTo>
                  <a:pt x="267" y="90"/>
                </a:lnTo>
                <a:lnTo>
                  <a:pt x="266" y="65"/>
                </a:lnTo>
                <a:lnTo>
                  <a:pt x="266" y="42"/>
                </a:lnTo>
                <a:lnTo>
                  <a:pt x="267" y="31"/>
                </a:lnTo>
                <a:lnTo>
                  <a:pt x="269" y="21"/>
                </a:lnTo>
                <a:lnTo>
                  <a:pt x="274" y="13"/>
                </a:lnTo>
                <a:lnTo>
                  <a:pt x="279" y="6"/>
                </a:lnTo>
                <a:lnTo>
                  <a:pt x="282" y="3"/>
                </a:lnTo>
                <a:lnTo>
                  <a:pt x="285" y="2"/>
                </a:lnTo>
                <a:lnTo>
                  <a:pt x="289" y="1"/>
                </a:lnTo>
                <a:lnTo>
                  <a:pt x="295" y="0"/>
                </a:lnTo>
                <a:lnTo>
                  <a:pt x="306" y="0"/>
                </a:lnTo>
                <a:lnTo>
                  <a:pt x="317" y="1"/>
                </a:lnTo>
                <a:lnTo>
                  <a:pt x="329" y="3"/>
                </a:lnTo>
                <a:lnTo>
                  <a:pt x="339" y="7"/>
                </a:lnTo>
                <a:lnTo>
                  <a:pt x="342" y="8"/>
                </a:lnTo>
                <a:lnTo>
                  <a:pt x="346" y="10"/>
                </a:lnTo>
                <a:lnTo>
                  <a:pt x="348" y="13"/>
                </a:lnTo>
                <a:lnTo>
                  <a:pt x="348" y="16"/>
                </a:lnTo>
                <a:lnTo>
                  <a:pt x="349" y="37"/>
                </a:lnTo>
                <a:lnTo>
                  <a:pt x="348" y="57"/>
                </a:lnTo>
                <a:lnTo>
                  <a:pt x="344" y="77"/>
                </a:lnTo>
                <a:lnTo>
                  <a:pt x="341" y="97"/>
                </a:lnTo>
                <a:lnTo>
                  <a:pt x="337" y="116"/>
                </a:lnTo>
                <a:lnTo>
                  <a:pt x="330" y="136"/>
                </a:lnTo>
                <a:lnTo>
                  <a:pt x="323" y="154"/>
                </a:lnTo>
                <a:lnTo>
                  <a:pt x="315" y="173"/>
                </a:lnTo>
                <a:lnTo>
                  <a:pt x="306" y="191"/>
                </a:lnTo>
                <a:lnTo>
                  <a:pt x="297" y="209"/>
                </a:lnTo>
                <a:lnTo>
                  <a:pt x="287" y="227"/>
                </a:lnTo>
                <a:lnTo>
                  <a:pt x="277" y="245"/>
                </a:lnTo>
                <a:lnTo>
                  <a:pt x="253" y="280"/>
                </a:lnTo>
                <a:lnTo>
                  <a:pt x="230" y="312"/>
                </a:lnTo>
                <a:lnTo>
                  <a:pt x="182" y="377"/>
                </a:lnTo>
                <a:lnTo>
                  <a:pt x="137" y="437"/>
                </a:lnTo>
                <a:lnTo>
                  <a:pt x="116" y="466"/>
                </a:lnTo>
                <a:lnTo>
                  <a:pt x="100" y="494"/>
                </a:lnTo>
                <a:lnTo>
                  <a:pt x="93" y="509"/>
                </a:lnTo>
                <a:lnTo>
                  <a:pt x="86" y="522"/>
                </a:lnTo>
                <a:lnTo>
                  <a:pt x="82" y="536"/>
                </a:lnTo>
                <a:lnTo>
                  <a:pt x="77" y="549"/>
                </a:lnTo>
                <a:lnTo>
                  <a:pt x="76" y="556"/>
                </a:lnTo>
                <a:lnTo>
                  <a:pt x="76" y="561"/>
                </a:lnTo>
                <a:lnTo>
                  <a:pt x="77" y="566"/>
                </a:lnTo>
                <a:lnTo>
                  <a:pt x="79" y="570"/>
                </a:lnTo>
                <a:lnTo>
                  <a:pt x="83" y="575"/>
                </a:lnTo>
                <a:lnTo>
                  <a:pt x="87" y="578"/>
                </a:lnTo>
                <a:lnTo>
                  <a:pt x="92" y="580"/>
                </a:lnTo>
                <a:lnTo>
                  <a:pt x="97" y="583"/>
                </a:lnTo>
                <a:lnTo>
                  <a:pt x="111" y="585"/>
                </a:lnTo>
                <a:lnTo>
                  <a:pt x="127" y="586"/>
                </a:lnTo>
                <a:lnTo>
                  <a:pt x="145" y="585"/>
                </a:lnTo>
                <a:lnTo>
                  <a:pt x="164" y="584"/>
                </a:lnTo>
                <a:lnTo>
                  <a:pt x="205" y="577"/>
                </a:lnTo>
                <a:lnTo>
                  <a:pt x="246" y="569"/>
                </a:lnTo>
                <a:lnTo>
                  <a:pt x="283" y="561"/>
                </a:lnTo>
                <a:lnTo>
                  <a:pt x="311" y="557"/>
                </a:lnTo>
                <a:lnTo>
                  <a:pt x="312" y="569"/>
                </a:lnTo>
                <a:lnTo>
                  <a:pt x="313" y="586"/>
                </a:lnTo>
                <a:lnTo>
                  <a:pt x="314" y="603"/>
                </a:lnTo>
                <a:lnTo>
                  <a:pt x="315" y="615"/>
                </a:lnTo>
                <a:lnTo>
                  <a:pt x="283" y="619"/>
                </a:lnTo>
                <a:lnTo>
                  <a:pt x="246" y="620"/>
                </a:lnTo>
                <a:lnTo>
                  <a:pt x="205" y="621"/>
                </a:lnTo>
                <a:lnTo>
                  <a:pt x="165" y="621"/>
                </a:lnTo>
                <a:lnTo>
                  <a:pt x="125" y="619"/>
                </a:lnTo>
                <a:lnTo>
                  <a:pt x="88" y="616"/>
                </a:lnTo>
                <a:lnTo>
                  <a:pt x="56" y="613"/>
                </a:lnTo>
                <a:lnTo>
                  <a:pt x="29" y="610"/>
                </a:lnTo>
                <a:close/>
              </a:path>
            </a:pathLst>
          </a:custGeom>
          <a:solidFill>
            <a:srgbClr val="BBB4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20" name="Freeform 428"/>
          <p:cNvSpPr>
            <a:spLocks/>
          </p:cNvSpPr>
          <p:nvPr/>
        </p:nvSpPr>
        <p:spPr bwMode="auto">
          <a:xfrm>
            <a:off x="3695700" y="3157538"/>
            <a:ext cx="138113" cy="246062"/>
          </a:xfrm>
          <a:custGeom>
            <a:avLst/>
            <a:gdLst>
              <a:gd name="T0" fmla="*/ 26 w 349"/>
              <a:gd name="T1" fmla="*/ 601 h 621"/>
              <a:gd name="T2" fmla="*/ 11 w 349"/>
              <a:gd name="T3" fmla="*/ 575 h 621"/>
              <a:gd name="T4" fmla="*/ 2 w 349"/>
              <a:gd name="T5" fmla="*/ 555 h 621"/>
              <a:gd name="T6" fmla="*/ 18 w 349"/>
              <a:gd name="T7" fmla="*/ 529 h 621"/>
              <a:gd name="T8" fmla="*/ 54 w 349"/>
              <a:gd name="T9" fmla="*/ 491 h 621"/>
              <a:gd name="T10" fmla="*/ 88 w 349"/>
              <a:gd name="T11" fmla="*/ 448 h 621"/>
              <a:gd name="T12" fmla="*/ 123 w 349"/>
              <a:gd name="T13" fmla="*/ 401 h 621"/>
              <a:gd name="T14" fmla="*/ 173 w 349"/>
              <a:gd name="T15" fmla="*/ 328 h 621"/>
              <a:gd name="T16" fmla="*/ 233 w 349"/>
              <a:gd name="T17" fmla="*/ 229 h 621"/>
              <a:gd name="T18" fmla="*/ 265 w 349"/>
              <a:gd name="T19" fmla="*/ 173 h 621"/>
              <a:gd name="T20" fmla="*/ 270 w 349"/>
              <a:gd name="T21" fmla="*/ 150 h 621"/>
              <a:gd name="T22" fmla="*/ 269 w 349"/>
              <a:gd name="T23" fmla="*/ 115 h 621"/>
              <a:gd name="T24" fmla="*/ 266 w 349"/>
              <a:gd name="T25" fmla="*/ 65 h 621"/>
              <a:gd name="T26" fmla="*/ 267 w 349"/>
              <a:gd name="T27" fmla="*/ 31 h 621"/>
              <a:gd name="T28" fmla="*/ 274 w 349"/>
              <a:gd name="T29" fmla="*/ 13 h 621"/>
              <a:gd name="T30" fmla="*/ 282 w 349"/>
              <a:gd name="T31" fmla="*/ 3 h 621"/>
              <a:gd name="T32" fmla="*/ 289 w 349"/>
              <a:gd name="T33" fmla="*/ 1 h 621"/>
              <a:gd name="T34" fmla="*/ 306 w 349"/>
              <a:gd name="T35" fmla="*/ 0 h 621"/>
              <a:gd name="T36" fmla="*/ 329 w 349"/>
              <a:gd name="T37" fmla="*/ 3 h 621"/>
              <a:gd name="T38" fmla="*/ 342 w 349"/>
              <a:gd name="T39" fmla="*/ 8 h 621"/>
              <a:gd name="T40" fmla="*/ 348 w 349"/>
              <a:gd name="T41" fmla="*/ 13 h 621"/>
              <a:gd name="T42" fmla="*/ 349 w 349"/>
              <a:gd name="T43" fmla="*/ 37 h 621"/>
              <a:gd name="T44" fmla="*/ 344 w 349"/>
              <a:gd name="T45" fmla="*/ 77 h 621"/>
              <a:gd name="T46" fmla="*/ 337 w 349"/>
              <a:gd name="T47" fmla="*/ 116 h 621"/>
              <a:gd name="T48" fmla="*/ 323 w 349"/>
              <a:gd name="T49" fmla="*/ 154 h 621"/>
              <a:gd name="T50" fmla="*/ 306 w 349"/>
              <a:gd name="T51" fmla="*/ 191 h 621"/>
              <a:gd name="T52" fmla="*/ 287 w 349"/>
              <a:gd name="T53" fmla="*/ 227 h 621"/>
              <a:gd name="T54" fmla="*/ 253 w 349"/>
              <a:gd name="T55" fmla="*/ 280 h 621"/>
              <a:gd name="T56" fmla="*/ 182 w 349"/>
              <a:gd name="T57" fmla="*/ 377 h 621"/>
              <a:gd name="T58" fmla="*/ 116 w 349"/>
              <a:gd name="T59" fmla="*/ 466 h 621"/>
              <a:gd name="T60" fmla="*/ 93 w 349"/>
              <a:gd name="T61" fmla="*/ 509 h 621"/>
              <a:gd name="T62" fmla="*/ 82 w 349"/>
              <a:gd name="T63" fmla="*/ 536 h 621"/>
              <a:gd name="T64" fmla="*/ 76 w 349"/>
              <a:gd name="T65" fmla="*/ 556 h 621"/>
              <a:gd name="T66" fmla="*/ 77 w 349"/>
              <a:gd name="T67" fmla="*/ 566 h 621"/>
              <a:gd name="T68" fmla="*/ 83 w 349"/>
              <a:gd name="T69" fmla="*/ 575 h 621"/>
              <a:gd name="T70" fmla="*/ 92 w 349"/>
              <a:gd name="T71" fmla="*/ 580 h 621"/>
              <a:gd name="T72" fmla="*/ 111 w 349"/>
              <a:gd name="T73" fmla="*/ 585 h 621"/>
              <a:gd name="T74" fmla="*/ 145 w 349"/>
              <a:gd name="T75" fmla="*/ 585 h 621"/>
              <a:gd name="T76" fmla="*/ 205 w 349"/>
              <a:gd name="T77" fmla="*/ 577 h 621"/>
              <a:gd name="T78" fmla="*/ 283 w 349"/>
              <a:gd name="T79" fmla="*/ 561 h 621"/>
              <a:gd name="T80" fmla="*/ 312 w 349"/>
              <a:gd name="T81" fmla="*/ 569 h 621"/>
              <a:gd name="T82" fmla="*/ 314 w 349"/>
              <a:gd name="T83" fmla="*/ 603 h 621"/>
              <a:gd name="T84" fmla="*/ 283 w 349"/>
              <a:gd name="T85" fmla="*/ 619 h 621"/>
              <a:gd name="T86" fmla="*/ 205 w 349"/>
              <a:gd name="T87" fmla="*/ 621 h 621"/>
              <a:gd name="T88" fmla="*/ 125 w 349"/>
              <a:gd name="T89" fmla="*/ 619 h 621"/>
              <a:gd name="T90" fmla="*/ 56 w 349"/>
              <a:gd name="T91" fmla="*/ 613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9" h="621">
                <a:moveTo>
                  <a:pt x="29" y="610"/>
                </a:moveTo>
                <a:lnTo>
                  <a:pt x="26" y="601"/>
                </a:lnTo>
                <a:lnTo>
                  <a:pt x="17" y="584"/>
                </a:lnTo>
                <a:lnTo>
                  <a:pt x="11" y="575"/>
                </a:lnTo>
                <a:lnTo>
                  <a:pt x="6" y="565"/>
                </a:lnTo>
                <a:lnTo>
                  <a:pt x="2" y="555"/>
                </a:lnTo>
                <a:lnTo>
                  <a:pt x="0" y="546"/>
                </a:lnTo>
                <a:lnTo>
                  <a:pt x="18" y="529"/>
                </a:lnTo>
                <a:lnTo>
                  <a:pt x="36" y="510"/>
                </a:lnTo>
                <a:lnTo>
                  <a:pt x="54" y="491"/>
                </a:lnTo>
                <a:lnTo>
                  <a:pt x="70" y="469"/>
                </a:lnTo>
                <a:lnTo>
                  <a:pt x="88" y="448"/>
                </a:lnTo>
                <a:lnTo>
                  <a:pt x="105" y="424"/>
                </a:lnTo>
                <a:lnTo>
                  <a:pt x="123" y="401"/>
                </a:lnTo>
                <a:lnTo>
                  <a:pt x="140" y="377"/>
                </a:lnTo>
                <a:lnTo>
                  <a:pt x="173" y="328"/>
                </a:lnTo>
                <a:lnTo>
                  <a:pt x="204" y="277"/>
                </a:lnTo>
                <a:lnTo>
                  <a:pt x="233" y="229"/>
                </a:lnTo>
                <a:lnTo>
                  <a:pt x="260" y="182"/>
                </a:lnTo>
                <a:lnTo>
                  <a:pt x="265" y="173"/>
                </a:lnTo>
                <a:lnTo>
                  <a:pt x="268" y="162"/>
                </a:lnTo>
                <a:lnTo>
                  <a:pt x="270" y="150"/>
                </a:lnTo>
                <a:lnTo>
                  <a:pt x="270" y="139"/>
                </a:lnTo>
                <a:lnTo>
                  <a:pt x="269" y="115"/>
                </a:lnTo>
                <a:lnTo>
                  <a:pt x="267" y="90"/>
                </a:lnTo>
                <a:lnTo>
                  <a:pt x="266" y="65"/>
                </a:lnTo>
                <a:lnTo>
                  <a:pt x="266" y="42"/>
                </a:lnTo>
                <a:lnTo>
                  <a:pt x="267" y="31"/>
                </a:lnTo>
                <a:lnTo>
                  <a:pt x="269" y="21"/>
                </a:lnTo>
                <a:lnTo>
                  <a:pt x="274" y="13"/>
                </a:lnTo>
                <a:lnTo>
                  <a:pt x="279" y="6"/>
                </a:lnTo>
                <a:lnTo>
                  <a:pt x="282" y="3"/>
                </a:lnTo>
                <a:lnTo>
                  <a:pt x="285" y="2"/>
                </a:lnTo>
                <a:lnTo>
                  <a:pt x="289" y="1"/>
                </a:lnTo>
                <a:lnTo>
                  <a:pt x="295" y="0"/>
                </a:lnTo>
                <a:lnTo>
                  <a:pt x="306" y="0"/>
                </a:lnTo>
                <a:lnTo>
                  <a:pt x="317" y="1"/>
                </a:lnTo>
                <a:lnTo>
                  <a:pt x="329" y="3"/>
                </a:lnTo>
                <a:lnTo>
                  <a:pt x="339" y="7"/>
                </a:lnTo>
                <a:lnTo>
                  <a:pt x="342" y="8"/>
                </a:lnTo>
                <a:lnTo>
                  <a:pt x="346" y="10"/>
                </a:lnTo>
                <a:lnTo>
                  <a:pt x="348" y="13"/>
                </a:lnTo>
                <a:lnTo>
                  <a:pt x="348" y="16"/>
                </a:lnTo>
                <a:lnTo>
                  <a:pt x="349" y="37"/>
                </a:lnTo>
                <a:lnTo>
                  <a:pt x="348" y="57"/>
                </a:lnTo>
                <a:lnTo>
                  <a:pt x="344" y="77"/>
                </a:lnTo>
                <a:lnTo>
                  <a:pt x="341" y="97"/>
                </a:lnTo>
                <a:lnTo>
                  <a:pt x="337" y="116"/>
                </a:lnTo>
                <a:lnTo>
                  <a:pt x="330" y="136"/>
                </a:lnTo>
                <a:lnTo>
                  <a:pt x="323" y="154"/>
                </a:lnTo>
                <a:lnTo>
                  <a:pt x="315" y="173"/>
                </a:lnTo>
                <a:lnTo>
                  <a:pt x="306" y="191"/>
                </a:lnTo>
                <a:lnTo>
                  <a:pt x="297" y="209"/>
                </a:lnTo>
                <a:lnTo>
                  <a:pt x="287" y="227"/>
                </a:lnTo>
                <a:lnTo>
                  <a:pt x="277" y="245"/>
                </a:lnTo>
                <a:lnTo>
                  <a:pt x="253" y="280"/>
                </a:lnTo>
                <a:lnTo>
                  <a:pt x="230" y="312"/>
                </a:lnTo>
                <a:lnTo>
                  <a:pt x="182" y="377"/>
                </a:lnTo>
                <a:lnTo>
                  <a:pt x="137" y="437"/>
                </a:lnTo>
                <a:lnTo>
                  <a:pt x="116" y="466"/>
                </a:lnTo>
                <a:lnTo>
                  <a:pt x="100" y="494"/>
                </a:lnTo>
                <a:lnTo>
                  <a:pt x="93" y="509"/>
                </a:lnTo>
                <a:lnTo>
                  <a:pt x="86" y="522"/>
                </a:lnTo>
                <a:lnTo>
                  <a:pt x="82" y="536"/>
                </a:lnTo>
                <a:lnTo>
                  <a:pt x="77" y="549"/>
                </a:lnTo>
                <a:lnTo>
                  <a:pt x="76" y="556"/>
                </a:lnTo>
                <a:lnTo>
                  <a:pt x="76" y="561"/>
                </a:lnTo>
                <a:lnTo>
                  <a:pt x="77" y="566"/>
                </a:lnTo>
                <a:lnTo>
                  <a:pt x="79" y="570"/>
                </a:lnTo>
                <a:lnTo>
                  <a:pt x="83" y="575"/>
                </a:lnTo>
                <a:lnTo>
                  <a:pt x="87" y="578"/>
                </a:lnTo>
                <a:lnTo>
                  <a:pt x="92" y="580"/>
                </a:lnTo>
                <a:lnTo>
                  <a:pt x="97" y="583"/>
                </a:lnTo>
                <a:lnTo>
                  <a:pt x="111" y="585"/>
                </a:lnTo>
                <a:lnTo>
                  <a:pt x="127" y="586"/>
                </a:lnTo>
                <a:lnTo>
                  <a:pt x="145" y="585"/>
                </a:lnTo>
                <a:lnTo>
                  <a:pt x="164" y="584"/>
                </a:lnTo>
                <a:lnTo>
                  <a:pt x="205" y="577"/>
                </a:lnTo>
                <a:lnTo>
                  <a:pt x="246" y="569"/>
                </a:lnTo>
                <a:lnTo>
                  <a:pt x="283" y="561"/>
                </a:lnTo>
                <a:lnTo>
                  <a:pt x="311" y="557"/>
                </a:lnTo>
                <a:lnTo>
                  <a:pt x="312" y="569"/>
                </a:lnTo>
                <a:lnTo>
                  <a:pt x="313" y="586"/>
                </a:lnTo>
                <a:lnTo>
                  <a:pt x="314" y="603"/>
                </a:lnTo>
                <a:lnTo>
                  <a:pt x="315" y="615"/>
                </a:lnTo>
                <a:lnTo>
                  <a:pt x="283" y="619"/>
                </a:lnTo>
                <a:lnTo>
                  <a:pt x="246" y="620"/>
                </a:lnTo>
                <a:lnTo>
                  <a:pt x="205" y="621"/>
                </a:lnTo>
                <a:lnTo>
                  <a:pt x="165" y="621"/>
                </a:lnTo>
                <a:lnTo>
                  <a:pt x="125" y="619"/>
                </a:lnTo>
                <a:lnTo>
                  <a:pt x="88" y="616"/>
                </a:lnTo>
                <a:lnTo>
                  <a:pt x="56" y="613"/>
                </a:lnTo>
                <a:lnTo>
                  <a:pt x="29" y="610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21" name="Freeform 429"/>
          <p:cNvSpPr>
            <a:spLocks/>
          </p:cNvSpPr>
          <p:nvPr/>
        </p:nvSpPr>
        <p:spPr bwMode="auto">
          <a:xfrm>
            <a:off x="3336925" y="3140075"/>
            <a:ext cx="1106488" cy="1400175"/>
          </a:xfrm>
          <a:custGeom>
            <a:avLst/>
            <a:gdLst>
              <a:gd name="T0" fmla="*/ 1083 w 2789"/>
              <a:gd name="T1" fmla="*/ 3440 h 3528"/>
              <a:gd name="T2" fmla="*/ 1107 w 2789"/>
              <a:gd name="T3" fmla="*/ 3261 h 3528"/>
              <a:gd name="T4" fmla="*/ 1090 w 2789"/>
              <a:gd name="T5" fmla="*/ 2781 h 3528"/>
              <a:gd name="T6" fmla="*/ 1027 w 2789"/>
              <a:gd name="T7" fmla="*/ 2590 h 3528"/>
              <a:gd name="T8" fmla="*/ 898 w 2789"/>
              <a:gd name="T9" fmla="*/ 2321 h 3528"/>
              <a:gd name="T10" fmla="*/ 881 w 2789"/>
              <a:gd name="T11" fmla="*/ 2027 h 3528"/>
              <a:gd name="T12" fmla="*/ 943 w 2789"/>
              <a:gd name="T13" fmla="*/ 1676 h 3528"/>
              <a:gd name="T14" fmla="*/ 1011 w 2789"/>
              <a:gd name="T15" fmla="*/ 1413 h 3528"/>
              <a:gd name="T16" fmla="*/ 820 w 2789"/>
              <a:gd name="T17" fmla="*/ 1260 h 3528"/>
              <a:gd name="T18" fmla="*/ 437 w 2789"/>
              <a:gd name="T19" fmla="*/ 727 h 3528"/>
              <a:gd name="T20" fmla="*/ 14 w 2789"/>
              <a:gd name="T21" fmla="*/ 66 h 3528"/>
              <a:gd name="T22" fmla="*/ 26 w 2789"/>
              <a:gd name="T23" fmla="*/ 0 h 3528"/>
              <a:gd name="T24" fmla="*/ 298 w 2789"/>
              <a:gd name="T25" fmla="*/ 365 h 3528"/>
              <a:gd name="T26" fmla="*/ 705 w 2789"/>
              <a:gd name="T27" fmla="*/ 1048 h 3528"/>
              <a:gd name="T28" fmla="*/ 887 w 2789"/>
              <a:gd name="T29" fmla="*/ 1254 h 3528"/>
              <a:gd name="T30" fmla="*/ 1062 w 2789"/>
              <a:gd name="T31" fmla="*/ 1317 h 3528"/>
              <a:gd name="T32" fmla="*/ 1110 w 2789"/>
              <a:gd name="T33" fmla="*/ 1271 h 3528"/>
              <a:gd name="T34" fmla="*/ 1058 w 2789"/>
              <a:gd name="T35" fmla="*/ 1030 h 3528"/>
              <a:gd name="T36" fmla="*/ 804 w 2789"/>
              <a:gd name="T37" fmla="*/ 524 h 3528"/>
              <a:gd name="T38" fmla="*/ 601 w 2789"/>
              <a:gd name="T39" fmla="*/ 105 h 3528"/>
              <a:gd name="T40" fmla="*/ 643 w 2789"/>
              <a:gd name="T41" fmla="*/ 64 h 3528"/>
              <a:gd name="T42" fmla="*/ 884 w 2789"/>
              <a:gd name="T43" fmla="*/ 544 h 3528"/>
              <a:gd name="T44" fmla="*/ 1131 w 2789"/>
              <a:gd name="T45" fmla="*/ 1124 h 3528"/>
              <a:gd name="T46" fmla="*/ 1207 w 2789"/>
              <a:gd name="T47" fmla="*/ 1042 h 3528"/>
              <a:gd name="T48" fmla="*/ 1230 w 2789"/>
              <a:gd name="T49" fmla="*/ 387 h 3528"/>
              <a:gd name="T50" fmla="*/ 1292 w 2789"/>
              <a:gd name="T51" fmla="*/ 73 h 3528"/>
              <a:gd name="T52" fmla="*/ 1336 w 2789"/>
              <a:gd name="T53" fmla="*/ 47 h 3528"/>
              <a:gd name="T54" fmla="*/ 1371 w 2789"/>
              <a:gd name="T55" fmla="*/ 76 h 3528"/>
              <a:gd name="T56" fmla="*/ 1310 w 2789"/>
              <a:gd name="T57" fmla="*/ 294 h 3528"/>
              <a:gd name="T58" fmla="*/ 1252 w 2789"/>
              <a:gd name="T59" fmla="*/ 860 h 3528"/>
              <a:gd name="T60" fmla="*/ 1292 w 2789"/>
              <a:gd name="T61" fmla="*/ 1198 h 3528"/>
              <a:gd name="T62" fmla="*/ 1392 w 2789"/>
              <a:gd name="T63" fmla="*/ 1115 h 3528"/>
              <a:gd name="T64" fmla="*/ 1637 w 2789"/>
              <a:gd name="T65" fmla="*/ 743 h 3528"/>
              <a:gd name="T66" fmla="*/ 1904 w 2789"/>
              <a:gd name="T67" fmla="*/ 289 h 3528"/>
              <a:gd name="T68" fmla="*/ 1927 w 2789"/>
              <a:gd name="T69" fmla="*/ 136 h 3528"/>
              <a:gd name="T70" fmla="*/ 1949 w 2789"/>
              <a:gd name="T71" fmla="*/ 46 h 3528"/>
              <a:gd name="T72" fmla="*/ 2014 w 2789"/>
              <a:gd name="T73" fmla="*/ 42 h 3528"/>
              <a:gd name="T74" fmla="*/ 2016 w 2789"/>
              <a:gd name="T75" fmla="*/ 186 h 3528"/>
              <a:gd name="T76" fmla="*/ 1878 w 2789"/>
              <a:gd name="T77" fmla="*/ 490 h 3528"/>
              <a:gd name="T78" fmla="*/ 1630 w 2789"/>
              <a:gd name="T79" fmla="*/ 880 h 3528"/>
              <a:gd name="T80" fmla="*/ 1453 w 2789"/>
              <a:gd name="T81" fmla="*/ 1145 h 3528"/>
              <a:gd name="T82" fmla="*/ 1354 w 2789"/>
              <a:gd name="T83" fmla="*/ 1313 h 3528"/>
              <a:gd name="T84" fmla="*/ 1468 w 2789"/>
              <a:gd name="T85" fmla="*/ 1379 h 3528"/>
              <a:gd name="T86" fmla="*/ 1735 w 2789"/>
              <a:gd name="T87" fmla="*/ 1212 h 3528"/>
              <a:gd name="T88" fmla="*/ 2162 w 2789"/>
              <a:gd name="T89" fmla="*/ 806 h 3528"/>
              <a:gd name="T90" fmla="*/ 2537 w 2789"/>
              <a:gd name="T91" fmla="*/ 389 h 3528"/>
              <a:gd name="T92" fmla="*/ 2726 w 2789"/>
              <a:gd name="T93" fmla="*/ 72 h 3528"/>
              <a:gd name="T94" fmla="*/ 2781 w 2789"/>
              <a:gd name="T95" fmla="*/ 32 h 3528"/>
              <a:gd name="T96" fmla="*/ 2778 w 2789"/>
              <a:gd name="T97" fmla="*/ 157 h 3528"/>
              <a:gd name="T98" fmla="*/ 2505 w 2789"/>
              <a:gd name="T99" fmla="*/ 528 h 3528"/>
              <a:gd name="T100" fmla="*/ 2140 w 2789"/>
              <a:gd name="T101" fmla="*/ 915 h 3528"/>
              <a:gd name="T102" fmla="*/ 1777 w 2789"/>
              <a:gd name="T103" fmla="*/ 1251 h 3528"/>
              <a:gd name="T104" fmla="*/ 1448 w 2789"/>
              <a:gd name="T105" fmla="*/ 1452 h 3528"/>
              <a:gd name="T106" fmla="*/ 1422 w 2789"/>
              <a:gd name="T107" fmla="*/ 1652 h 3528"/>
              <a:gd name="T108" fmla="*/ 1433 w 2789"/>
              <a:gd name="T109" fmla="*/ 2100 h 3528"/>
              <a:gd name="T110" fmla="*/ 1357 w 2789"/>
              <a:gd name="T111" fmla="*/ 2340 h 3528"/>
              <a:gd name="T112" fmla="*/ 1227 w 2789"/>
              <a:gd name="T113" fmla="*/ 2622 h 3528"/>
              <a:gd name="T114" fmla="*/ 1166 w 2789"/>
              <a:gd name="T115" fmla="*/ 2879 h 3528"/>
              <a:gd name="T116" fmla="*/ 1159 w 2789"/>
              <a:gd name="T117" fmla="*/ 3344 h 3528"/>
              <a:gd name="T118" fmla="*/ 1147 w 2789"/>
              <a:gd name="T119" fmla="*/ 3506 h 3528"/>
              <a:gd name="T120" fmla="*/ 1106 w 2789"/>
              <a:gd name="T121" fmla="*/ 3520 h 3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89" h="3528">
                <a:moveTo>
                  <a:pt x="1106" y="3520"/>
                </a:moveTo>
                <a:lnTo>
                  <a:pt x="1100" y="3513"/>
                </a:lnTo>
                <a:lnTo>
                  <a:pt x="1095" y="3506"/>
                </a:lnTo>
                <a:lnTo>
                  <a:pt x="1092" y="3501"/>
                </a:lnTo>
                <a:lnTo>
                  <a:pt x="1089" y="3494"/>
                </a:lnTo>
                <a:lnTo>
                  <a:pt x="1084" y="3481"/>
                </a:lnTo>
                <a:lnTo>
                  <a:pt x="1082" y="3467"/>
                </a:lnTo>
                <a:lnTo>
                  <a:pt x="1082" y="3454"/>
                </a:lnTo>
                <a:lnTo>
                  <a:pt x="1083" y="3440"/>
                </a:lnTo>
                <a:lnTo>
                  <a:pt x="1085" y="3426"/>
                </a:lnTo>
                <a:lnTo>
                  <a:pt x="1088" y="3412"/>
                </a:lnTo>
                <a:lnTo>
                  <a:pt x="1095" y="3384"/>
                </a:lnTo>
                <a:lnTo>
                  <a:pt x="1103" y="3356"/>
                </a:lnTo>
                <a:lnTo>
                  <a:pt x="1107" y="3341"/>
                </a:lnTo>
                <a:lnTo>
                  <a:pt x="1109" y="3328"/>
                </a:lnTo>
                <a:lnTo>
                  <a:pt x="1110" y="3313"/>
                </a:lnTo>
                <a:lnTo>
                  <a:pt x="1110" y="3299"/>
                </a:lnTo>
                <a:lnTo>
                  <a:pt x="1107" y="3261"/>
                </a:lnTo>
                <a:lnTo>
                  <a:pt x="1106" y="3221"/>
                </a:lnTo>
                <a:lnTo>
                  <a:pt x="1103" y="3183"/>
                </a:lnTo>
                <a:lnTo>
                  <a:pt x="1103" y="3145"/>
                </a:lnTo>
                <a:lnTo>
                  <a:pt x="1102" y="3070"/>
                </a:lnTo>
                <a:lnTo>
                  <a:pt x="1102" y="2994"/>
                </a:lnTo>
                <a:lnTo>
                  <a:pt x="1101" y="2922"/>
                </a:lnTo>
                <a:lnTo>
                  <a:pt x="1097" y="2850"/>
                </a:lnTo>
                <a:lnTo>
                  <a:pt x="1094" y="2815"/>
                </a:lnTo>
                <a:lnTo>
                  <a:pt x="1090" y="2781"/>
                </a:lnTo>
                <a:lnTo>
                  <a:pt x="1085" y="2746"/>
                </a:lnTo>
                <a:lnTo>
                  <a:pt x="1079" y="2714"/>
                </a:lnTo>
                <a:lnTo>
                  <a:pt x="1074" y="2695"/>
                </a:lnTo>
                <a:lnTo>
                  <a:pt x="1069" y="2677"/>
                </a:lnTo>
                <a:lnTo>
                  <a:pt x="1062" y="2659"/>
                </a:lnTo>
                <a:lnTo>
                  <a:pt x="1054" y="2641"/>
                </a:lnTo>
                <a:lnTo>
                  <a:pt x="1046" y="2624"/>
                </a:lnTo>
                <a:lnTo>
                  <a:pt x="1037" y="2607"/>
                </a:lnTo>
                <a:lnTo>
                  <a:pt x="1027" y="2590"/>
                </a:lnTo>
                <a:lnTo>
                  <a:pt x="1017" y="2575"/>
                </a:lnTo>
                <a:lnTo>
                  <a:pt x="996" y="2543"/>
                </a:lnTo>
                <a:lnTo>
                  <a:pt x="974" y="2512"/>
                </a:lnTo>
                <a:lnTo>
                  <a:pt x="953" y="2483"/>
                </a:lnTo>
                <a:lnTo>
                  <a:pt x="934" y="2453"/>
                </a:lnTo>
                <a:lnTo>
                  <a:pt x="923" y="2420"/>
                </a:lnTo>
                <a:lnTo>
                  <a:pt x="914" y="2387"/>
                </a:lnTo>
                <a:lnTo>
                  <a:pt x="906" y="2353"/>
                </a:lnTo>
                <a:lnTo>
                  <a:pt x="898" y="2321"/>
                </a:lnTo>
                <a:lnTo>
                  <a:pt x="892" y="2288"/>
                </a:lnTo>
                <a:lnTo>
                  <a:pt x="888" y="2255"/>
                </a:lnTo>
                <a:lnTo>
                  <a:pt x="883" y="2222"/>
                </a:lnTo>
                <a:lnTo>
                  <a:pt x="881" y="2189"/>
                </a:lnTo>
                <a:lnTo>
                  <a:pt x="879" y="2157"/>
                </a:lnTo>
                <a:lnTo>
                  <a:pt x="879" y="2124"/>
                </a:lnTo>
                <a:lnTo>
                  <a:pt x="879" y="2092"/>
                </a:lnTo>
                <a:lnTo>
                  <a:pt x="879" y="2059"/>
                </a:lnTo>
                <a:lnTo>
                  <a:pt x="881" y="2027"/>
                </a:lnTo>
                <a:lnTo>
                  <a:pt x="883" y="1994"/>
                </a:lnTo>
                <a:lnTo>
                  <a:pt x="887" y="1963"/>
                </a:lnTo>
                <a:lnTo>
                  <a:pt x="890" y="1930"/>
                </a:lnTo>
                <a:lnTo>
                  <a:pt x="894" y="1898"/>
                </a:lnTo>
                <a:lnTo>
                  <a:pt x="900" y="1866"/>
                </a:lnTo>
                <a:lnTo>
                  <a:pt x="906" y="1834"/>
                </a:lnTo>
                <a:lnTo>
                  <a:pt x="912" y="1802"/>
                </a:lnTo>
                <a:lnTo>
                  <a:pt x="927" y="1739"/>
                </a:lnTo>
                <a:lnTo>
                  <a:pt x="943" y="1676"/>
                </a:lnTo>
                <a:lnTo>
                  <a:pt x="961" y="1613"/>
                </a:lnTo>
                <a:lnTo>
                  <a:pt x="980" y="1552"/>
                </a:lnTo>
                <a:lnTo>
                  <a:pt x="1000" y="1490"/>
                </a:lnTo>
                <a:lnTo>
                  <a:pt x="1021" y="1429"/>
                </a:lnTo>
                <a:lnTo>
                  <a:pt x="1021" y="1427"/>
                </a:lnTo>
                <a:lnTo>
                  <a:pt x="1021" y="1425"/>
                </a:lnTo>
                <a:lnTo>
                  <a:pt x="1019" y="1422"/>
                </a:lnTo>
                <a:lnTo>
                  <a:pt x="1018" y="1419"/>
                </a:lnTo>
                <a:lnTo>
                  <a:pt x="1011" y="1413"/>
                </a:lnTo>
                <a:lnTo>
                  <a:pt x="1001" y="1406"/>
                </a:lnTo>
                <a:lnTo>
                  <a:pt x="975" y="1387"/>
                </a:lnTo>
                <a:lnTo>
                  <a:pt x="942" y="1364"/>
                </a:lnTo>
                <a:lnTo>
                  <a:pt x="923" y="1351"/>
                </a:lnTo>
                <a:lnTo>
                  <a:pt x="903" y="1336"/>
                </a:lnTo>
                <a:lnTo>
                  <a:pt x="883" y="1319"/>
                </a:lnTo>
                <a:lnTo>
                  <a:pt x="862" y="1301"/>
                </a:lnTo>
                <a:lnTo>
                  <a:pt x="841" y="1281"/>
                </a:lnTo>
                <a:lnTo>
                  <a:pt x="820" y="1260"/>
                </a:lnTo>
                <a:lnTo>
                  <a:pt x="800" y="1237"/>
                </a:lnTo>
                <a:lnTo>
                  <a:pt x="780" y="1212"/>
                </a:lnTo>
                <a:lnTo>
                  <a:pt x="756" y="1179"/>
                </a:lnTo>
                <a:lnTo>
                  <a:pt x="722" y="1131"/>
                </a:lnTo>
                <a:lnTo>
                  <a:pt x="677" y="1068"/>
                </a:lnTo>
                <a:lnTo>
                  <a:pt x="624" y="995"/>
                </a:lnTo>
                <a:lnTo>
                  <a:pt x="565" y="912"/>
                </a:lnTo>
                <a:lnTo>
                  <a:pt x="503" y="821"/>
                </a:lnTo>
                <a:lnTo>
                  <a:pt x="437" y="727"/>
                </a:lnTo>
                <a:lnTo>
                  <a:pt x="370" y="629"/>
                </a:lnTo>
                <a:lnTo>
                  <a:pt x="304" y="532"/>
                </a:lnTo>
                <a:lnTo>
                  <a:pt x="241" y="437"/>
                </a:lnTo>
                <a:lnTo>
                  <a:pt x="180" y="345"/>
                </a:lnTo>
                <a:lnTo>
                  <a:pt x="126" y="261"/>
                </a:lnTo>
                <a:lnTo>
                  <a:pt x="79" y="184"/>
                </a:lnTo>
                <a:lnTo>
                  <a:pt x="41" y="119"/>
                </a:lnTo>
                <a:lnTo>
                  <a:pt x="26" y="91"/>
                </a:lnTo>
                <a:lnTo>
                  <a:pt x="14" y="66"/>
                </a:lnTo>
                <a:lnTo>
                  <a:pt x="5" y="46"/>
                </a:lnTo>
                <a:lnTo>
                  <a:pt x="0" y="30"/>
                </a:lnTo>
                <a:lnTo>
                  <a:pt x="0" y="25"/>
                </a:lnTo>
                <a:lnTo>
                  <a:pt x="2" y="19"/>
                </a:lnTo>
                <a:lnTo>
                  <a:pt x="6" y="14"/>
                </a:lnTo>
                <a:lnTo>
                  <a:pt x="11" y="8"/>
                </a:lnTo>
                <a:lnTo>
                  <a:pt x="16" y="5"/>
                </a:lnTo>
                <a:lnTo>
                  <a:pt x="22" y="1"/>
                </a:lnTo>
                <a:lnTo>
                  <a:pt x="26" y="0"/>
                </a:lnTo>
                <a:lnTo>
                  <a:pt x="29" y="0"/>
                </a:lnTo>
                <a:lnTo>
                  <a:pt x="66" y="39"/>
                </a:lnTo>
                <a:lnTo>
                  <a:pt x="101" y="81"/>
                </a:lnTo>
                <a:lnTo>
                  <a:pt x="135" y="125"/>
                </a:lnTo>
                <a:lnTo>
                  <a:pt x="169" y="171"/>
                </a:lnTo>
                <a:lnTo>
                  <a:pt x="203" y="217"/>
                </a:lnTo>
                <a:lnTo>
                  <a:pt x="235" y="265"/>
                </a:lnTo>
                <a:lnTo>
                  <a:pt x="267" y="314"/>
                </a:lnTo>
                <a:lnTo>
                  <a:pt x="298" y="365"/>
                </a:lnTo>
                <a:lnTo>
                  <a:pt x="359" y="466"/>
                </a:lnTo>
                <a:lnTo>
                  <a:pt x="418" y="568"/>
                </a:lnTo>
                <a:lnTo>
                  <a:pt x="476" y="668"/>
                </a:lnTo>
                <a:lnTo>
                  <a:pt x="532" y="764"/>
                </a:lnTo>
                <a:lnTo>
                  <a:pt x="569" y="826"/>
                </a:lnTo>
                <a:lnTo>
                  <a:pt x="617" y="907"/>
                </a:lnTo>
                <a:lnTo>
                  <a:pt x="644" y="953"/>
                </a:lnTo>
                <a:lnTo>
                  <a:pt x="673" y="1000"/>
                </a:lnTo>
                <a:lnTo>
                  <a:pt x="705" y="1048"/>
                </a:lnTo>
                <a:lnTo>
                  <a:pt x="738" y="1095"/>
                </a:lnTo>
                <a:lnTo>
                  <a:pt x="755" y="1117"/>
                </a:lnTo>
                <a:lnTo>
                  <a:pt x="773" y="1140"/>
                </a:lnTo>
                <a:lnTo>
                  <a:pt x="791" y="1161"/>
                </a:lnTo>
                <a:lnTo>
                  <a:pt x="809" y="1182"/>
                </a:lnTo>
                <a:lnTo>
                  <a:pt x="828" y="1203"/>
                </a:lnTo>
                <a:lnTo>
                  <a:pt x="847" y="1221"/>
                </a:lnTo>
                <a:lnTo>
                  <a:pt x="866" y="1238"/>
                </a:lnTo>
                <a:lnTo>
                  <a:pt x="887" y="1254"/>
                </a:lnTo>
                <a:lnTo>
                  <a:pt x="906" y="1270"/>
                </a:lnTo>
                <a:lnTo>
                  <a:pt x="926" y="1282"/>
                </a:lnTo>
                <a:lnTo>
                  <a:pt x="947" y="1294"/>
                </a:lnTo>
                <a:lnTo>
                  <a:pt x="967" y="1302"/>
                </a:lnTo>
                <a:lnTo>
                  <a:pt x="989" y="1310"/>
                </a:lnTo>
                <a:lnTo>
                  <a:pt x="1010" y="1315"/>
                </a:lnTo>
                <a:lnTo>
                  <a:pt x="1031" y="1318"/>
                </a:lnTo>
                <a:lnTo>
                  <a:pt x="1053" y="1318"/>
                </a:lnTo>
                <a:lnTo>
                  <a:pt x="1062" y="1317"/>
                </a:lnTo>
                <a:lnTo>
                  <a:pt x="1072" y="1314"/>
                </a:lnTo>
                <a:lnTo>
                  <a:pt x="1082" y="1309"/>
                </a:lnTo>
                <a:lnTo>
                  <a:pt x="1091" y="1304"/>
                </a:lnTo>
                <a:lnTo>
                  <a:pt x="1099" y="1297"/>
                </a:lnTo>
                <a:lnTo>
                  <a:pt x="1104" y="1289"/>
                </a:lnTo>
                <a:lnTo>
                  <a:pt x="1107" y="1285"/>
                </a:lnTo>
                <a:lnTo>
                  <a:pt x="1109" y="1280"/>
                </a:lnTo>
                <a:lnTo>
                  <a:pt x="1110" y="1276"/>
                </a:lnTo>
                <a:lnTo>
                  <a:pt x="1110" y="1271"/>
                </a:lnTo>
                <a:lnTo>
                  <a:pt x="1109" y="1247"/>
                </a:lnTo>
                <a:lnTo>
                  <a:pt x="1106" y="1224"/>
                </a:lnTo>
                <a:lnTo>
                  <a:pt x="1103" y="1200"/>
                </a:lnTo>
                <a:lnTo>
                  <a:pt x="1099" y="1176"/>
                </a:lnTo>
                <a:lnTo>
                  <a:pt x="1093" y="1152"/>
                </a:lnTo>
                <a:lnTo>
                  <a:pt x="1088" y="1127"/>
                </a:lnTo>
                <a:lnTo>
                  <a:pt x="1081" y="1103"/>
                </a:lnTo>
                <a:lnTo>
                  <a:pt x="1074" y="1079"/>
                </a:lnTo>
                <a:lnTo>
                  <a:pt x="1058" y="1030"/>
                </a:lnTo>
                <a:lnTo>
                  <a:pt x="1039" y="980"/>
                </a:lnTo>
                <a:lnTo>
                  <a:pt x="1019" y="932"/>
                </a:lnTo>
                <a:lnTo>
                  <a:pt x="997" y="883"/>
                </a:lnTo>
                <a:lnTo>
                  <a:pt x="973" y="834"/>
                </a:lnTo>
                <a:lnTo>
                  <a:pt x="948" y="787"/>
                </a:lnTo>
                <a:lnTo>
                  <a:pt x="924" y="740"/>
                </a:lnTo>
                <a:lnTo>
                  <a:pt x="899" y="695"/>
                </a:lnTo>
                <a:lnTo>
                  <a:pt x="850" y="606"/>
                </a:lnTo>
                <a:lnTo>
                  <a:pt x="804" y="524"/>
                </a:lnTo>
                <a:lnTo>
                  <a:pt x="782" y="484"/>
                </a:lnTo>
                <a:lnTo>
                  <a:pt x="756" y="433"/>
                </a:lnTo>
                <a:lnTo>
                  <a:pt x="728" y="377"/>
                </a:lnTo>
                <a:lnTo>
                  <a:pt x="699" y="318"/>
                </a:lnTo>
                <a:lnTo>
                  <a:pt x="670" y="257"/>
                </a:lnTo>
                <a:lnTo>
                  <a:pt x="644" y="200"/>
                </a:lnTo>
                <a:lnTo>
                  <a:pt x="620" y="149"/>
                </a:lnTo>
                <a:lnTo>
                  <a:pt x="603" y="108"/>
                </a:lnTo>
                <a:lnTo>
                  <a:pt x="601" y="105"/>
                </a:lnTo>
                <a:lnTo>
                  <a:pt x="603" y="101"/>
                </a:lnTo>
                <a:lnTo>
                  <a:pt x="604" y="97"/>
                </a:lnTo>
                <a:lnTo>
                  <a:pt x="605" y="92"/>
                </a:lnTo>
                <a:lnTo>
                  <a:pt x="611" y="83"/>
                </a:lnTo>
                <a:lnTo>
                  <a:pt x="618" y="75"/>
                </a:lnTo>
                <a:lnTo>
                  <a:pt x="627" y="69"/>
                </a:lnTo>
                <a:lnTo>
                  <a:pt x="635" y="65"/>
                </a:lnTo>
                <a:lnTo>
                  <a:pt x="640" y="64"/>
                </a:lnTo>
                <a:lnTo>
                  <a:pt x="643" y="64"/>
                </a:lnTo>
                <a:lnTo>
                  <a:pt x="645" y="65"/>
                </a:lnTo>
                <a:lnTo>
                  <a:pt x="647" y="67"/>
                </a:lnTo>
                <a:lnTo>
                  <a:pt x="669" y="107"/>
                </a:lnTo>
                <a:lnTo>
                  <a:pt x="696" y="158"/>
                </a:lnTo>
                <a:lnTo>
                  <a:pt x="728" y="221"/>
                </a:lnTo>
                <a:lnTo>
                  <a:pt x="764" y="293"/>
                </a:lnTo>
                <a:lnTo>
                  <a:pt x="802" y="372"/>
                </a:lnTo>
                <a:lnTo>
                  <a:pt x="843" y="456"/>
                </a:lnTo>
                <a:lnTo>
                  <a:pt x="884" y="544"/>
                </a:lnTo>
                <a:lnTo>
                  <a:pt x="925" y="632"/>
                </a:lnTo>
                <a:lnTo>
                  <a:pt x="965" y="721"/>
                </a:lnTo>
                <a:lnTo>
                  <a:pt x="1003" y="806"/>
                </a:lnTo>
                <a:lnTo>
                  <a:pt x="1039" y="886"/>
                </a:lnTo>
                <a:lnTo>
                  <a:pt x="1071" y="960"/>
                </a:lnTo>
                <a:lnTo>
                  <a:pt x="1097" y="1026"/>
                </a:lnTo>
                <a:lnTo>
                  <a:pt x="1118" y="1081"/>
                </a:lnTo>
                <a:lnTo>
                  <a:pt x="1126" y="1104"/>
                </a:lnTo>
                <a:lnTo>
                  <a:pt x="1131" y="1124"/>
                </a:lnTo>
                <a:lnTo>
                  <a:pt x="1136" y="1140"/>
                </a:lnTo>
                <a:lnTo>
                  <a:pt x="1138" y="1152"/>
                </a:lnTo>
                <a:lnTo>
                  <a:pt x="1153" y="1157"/>
                </a:lnTo>
                <a:lnTo>
                  <a:pt x="1167" y="1161"/>
                </a:lnTo>
                <a:lnTo>
                  <a:pt x="1176" y="1155"/>
                </a:lnTo>
                <a:lnTo>
                  <a:pt x="1185" y="1149"/>
                </a:lnTo>
                <a:lnTo>
                  <a:pt x="1194" y="1143"/>
                </a:lnTo>
                <a:lnTo>
                  <a:pt x="1203" y="1136"/>
                </a:lnTo>
                <a:lnTo>
                  <a:pt x="1207" y="1042"/>
                </a:lnTo>
                <a:lnTo>
                  <a:pt x="1208" y="948"/>
                </a:lnTo>
                <a:lnTo>
                  <a:pt x="1209" y="853"/>
                </a:lnTo>
                <a:lnTo>
                  <a:pt x="1210" y="759"/>
                </a:lnTo>
                <a:lnTo>
                  <a:pt x="1211" y="665"/>
                </a:lnTo>
                <a:lnTo>
                  <a:pt x="1216" y="572"/>
                </a:lnTo>
                <a:lnTo>
                  <a:pt x="1218" y="526"/>
                </a:lnTo>
                <a:lnTo>
                  <a:pt x="1221" y="480"/>
                </a:lnTo>
                <a:lnTo>
                  <a:pt x="1225" y="433"/>
                </a:lnTo>
                <a:lnTo>
                  <a:pt x="1230" y="387"/>
                </a:lnTo>
                <a:lnTo>
                  <a:pt x="1235" y="349"/>
                </a:lnTo>
                <a:lnTo>
                  <a:pt x="1239" y="310"/>
                </a:lnTo>
                <a:lnTo>
                  <a:pt x="1245" y="271"/>
                </a:lnTo>
                <a:lnTo>
                  <a:pt x="1252" y="231"/>
                </a:lnTo>
                <a:lnTo>
                  <a:pt x="1259" y="192"/>
                </a:lnTo>
                <a:lnTo>
                  <a:pt x="1268" y="154"/>
                </a:lnTo>
                <a:lnTo>
                  <a:pt x="1277" y="116"/>
                </a:lnTo>
                <a:lnTo>
                  <a:pt x="1290" y="79"/>
                </a:lnTo>
                <a:lnTo>
                  <a:pt x="1292" y="73"/>
                </a:lnTo>
                <a:lnTo>
                  <a:pt x="1294" y="69"/>
                </a:lnTo>
                <a:lnTo>
                  <a:pt x="1299" y="64"/>
                </a:lnTo>
                <a:lnTo>
                  <a:pt x="1303" y="60"/>
                </a:lnTo>
                <a:lnTo>
                  <a:pt x="1308" y="56"/>
                </a:lnTo>
                <a:lnTo>
                  <a:pt x="1313" y="53"/>
                </a:lnTo>
                <a:lnTo>
                  <a:pt x="1318" y="51"/>
                </a:lnTo>
                <a:lnTo>
                  <a:pt x="1325" y="48"/>
                </a:lnTo>
                <a:lnTo>
                  <a:pt x="1330" y="47"/>
                </a:lnTo>
                <a:lnTo>
                  <a:pt x="1336" y="47"/>
                </a:lnTo>
                <a:lnTo>
                  <a:pt x="1341" y="47"/>
                </a:lnTo>
                <a:lnTo>
                  <a:pt x="1347" y="47"/>
                </a:lnTo>
                <a:lnTo>
                  <a:pt x="1353" y="50"/>
                </a:lnTo>
                <a:lnTo>
                  <a:pt x="1357" y="52"/>
                </a:lnTo>
                <a:lnTo>
                  <a:pt x="1362" y="54"/>
                </a:lnTo>
                <a:lnTo>
                  <a:pt x="1365" y="58"/>
                </a:lnTo>
                <a:lnTo>
                  <a:pt x="1368" y="64"/>
                </a:lnTo>
                <a:lnTo>
                  <a:pt x="1369" y="70"/>
                </a:lnTo>
                <a:lnTo>
                  <a:pt x="1371" y="76"/>
                </a:lnTo>
                <a:lnTo>
                  <a:pt x="1371" y="83"/>
                </a:lnTo>
                <a:lnTo>
                  <a:pt x="1367" y="97"/>
                </a:lnTo>
                <a:lnTo>
                  <a:pt x="1362" y="112"/>
                </a:lnTo>
                <a:lnTo>
                  <a:pt x="1355" y="128"/>
                </a:lnTo>
                <a:lnTo>
                  <a:pt x="1349" y="143"/>
                </a:lnTo>
                <a:lnTo>
                  <a:pt x="1344" y="158"/>
                </a:lnTo>
                <a:lnTo>
                  <a:pt x="1341" y="171"/>
                </a:lnTo>
                <a:lnTo>
                  <a:pt x="1325" y="233"/>
                </a:lnTo>
                <a:lnTo>
                  <a:pt x="1310" y="294"/>
                </a:lnTo>
                <a:lnTo>
                  <a:pt x="1298" y="356"/>
                </a:lnTo>
                <a:lnTo>
                  <a:pt x="1286" y="419"/>
                </a:lnTo>
                <a:lnTo>
                  <a:pt x="1277" y="481"/>
                </a:lnTo>
                <a:lnTo>
                  <a:pt x="1269" y="544"/>
                </a:lnTo>
                <a:lnTo>
                  <a:pt x="1264" y="606"/>
                </a:lnTo>
                <a:lnTo>
                  <a:pt x="1259" y="669"/>
                </a:lnTo>
                <a:lnTo>
                  <a:pt x="1256" y="733"/>
                </a:lnTo>
                <a:lnTo>
                  <a:pt x="1253" y="796"/>
                </a:lnTo>
                <a:lnTo>
                  <a:pt x="1252" y="860"/>
                </a:lnTo>
                <a:lnTo>
                  <a:pt x="1250" y="924"/>
                </a:lnTo>
                <a:lnTo>
                  <a:pt x="1250" y="988"/>
                </a:lnTo>
                <a:lnTo>
                  <a:pt x="1252" y="1053"/>
                </a:lnTo>
                <a:lnTo>
                  <a:pt x="1253" y="1117"/>
                </a:lnTo>
                <a:lnTo>
                  <a:pt x="1254" y="1182"/>
                </a:lnTo>
                <a:lnTo>
                  <a:pt x="1268" y="1190"/>
                </a:lnTo>
                <a:lnTo>
                  <a:pt x="1281" y="1196"/>
                </a:lnTo>
                <a:lnTo>
                  <a:pt x="1286" y="1197"/>
                </a:lnTo>
                <a:lnTo>
                  <a:pt x="1292" y="1198"/>
                </a:lnTo>
                <a:lnTo>
                  <a:pt x="1298" y="1198"/>
                </a:lnTo>
                <a:lnTo>
                  <a:pt x="1302" y="1198"/>
                </a:lnTo>
                <a:lnTo>
                  <a:pt x="1312" y="1195"/>
                </a:lnTo>
                <a:lnTo>
                  <a:pt x="1321" y="1190"/>
                </a:lnTo>
                <a:lnTo>
                  <a:pt x="1330" y="1183"/>
                </a:lnTo>
                <a:lnTo>
                  <a:pt x="1339" y="1176"/>
                </a:lnTo>
                <a:lnTo>
                  <a:pt x="1358" y="1154"/>
                </a:lnTo>
                <a:lnTo>
                  <a:pt x="1380" y="1130"/>
                </a:lnTo>
                <a:lnTo>
                  <a:pt x="1392" y="1115"/>
                </a:lnTo>
                <a:lnTo>
                  <a:pt x="1406" y="1102"/>
                </a:lnTo>
                <a:lnTo>
                  <a:pt x="1422" y="1087"/>
                </a:lnTo>
                <a:lnTo>
                  <a:pt x="1439" y="1072"/>
                </a:lnTo>
                <a:lnTo>
                  <a:pt x="1469" y="1017"/>
                </a:lnTo>
                <a:lnTo>
                  <a:pt x="1501" y="961"/>
                </a:lnTo>
                <a:lnTo>
                  <a:pt x="1533" y="906"/>
                </a:lnTo>
                <a:lnTo>
                  <a:pt x="1567" y="852"/>
                </a:lnTo>
                <a:lnTo>
                  <a:pt x="1602" y="797"/>
                </a:lnTo>
                <a:lnTo>
                  <a:pt x="1637" y="743"/>
                </a:lnTo>
                <a:lnTo>
                  <a:pt x="1673" y="689"/>
                </a:lnTo>
                <a:lnTo>
                  <a:pt x="1707" y="636"/>
                </a:lnTo>
                <a:lnTo>
                  <a:pt x="1741" y="582"/>
                </a:lnTo>
                <a:lnTo>
                  <a:pt x="1775" y="528"/>
                </a:lnTo>
                <a:lnTo>
                  <a:pt x="1807" y="474"/>
                </a:lnTo>
                <a:lnTo>
                  <a:pt x="1838" y="421"/>
                </a:lnTo>
                <a:lnTo>
                  <a:pt x="1866" y="367"/>
                </a:lnTo>
                <a:lnTo>
                  <a:pt x="1892" y="314"/>
                </a:lnTo>
                <a:lnTo>
                  <a:pt x="1904" y="289"/>
                </a:lnTo>
                <a:lnTo>
                  <a:pt x="1915" y="262"/>
                </a:lnTo>
                <a:lnTo>
                  <a:pt x="1925" y="235"/>
                </a:lnTo>
                <a:lnTo>
                  <a:pt x="1935" y="209"/>
                </a:lnTo>
                <a:lnTo>
                  <a:pt x="1938" y="201"/>
                </a:lnTo>
                <a:lnTo>
                  <a:pt x="1939" y="192"/>
                </a:lnTo>
                <a:lnTo>
                  <a:pt x="1938" y="183"/>
                </a:lnTo>
                <a:lnTo>
                  <a:pt x="1938" y="174"/>
                </a:lnTo>
                <a:lnTo>
                  <a:pt x="1933" y="155"/>
                </a:lnTo>
                <a:lnTo>
                  <a:pt x="1927" y="136"/>
                </a:lnTo>
                <a:lnTo>
                  <a:pt x="1922" y="117"/>
                </a:lnTo>
                <a:lnTo>
                  <a:pt x="1919" y="100"/>
                </a:lnTo>
                <a:lnTo>
                  <a:pt x="1919" y="92"/>
                </a:lnTo>
                <a:lnTo>
                  <a:pt x="1919" y="85"/>
                </a:lnTo>
                <a:lnTo>
                  <a:pt x="1920" y="79"/>
                </a:lnTo>
                <a:lnTo>
                  <a:pt x="1923" y="73"/>
                </a:lnTo>
                <a:lnTo>
                  <a:pt x="1931" y="63"/>
                </a:lnTo>
                <a:lnTo>
                  <a:pt x="1940" y="54"/>
                </a:lnTo>
                <a:lnTo>
                  <a:pt x="1949" y="46"/>
                </a:lnTo>
                <a:lnTo>
                  <a:pt x="1958" y="41"/>
                </a:lnTo>
                <a:lnTo>
                  <a:pt x="1966" y="37"/>
                </a:lnTo>
                <a:lnTo>
                  <a:pt x="1975" y="35"/>
                </a:lnTo>
                <a:lnTo>
                  <a:pt x="1983" y="34"/>
                </a:lnTo>
                <a:lnTo>
                  <a:pt x="1990" y="34"/>
                </a:lnTo>
                <a:lnTo>
                  <a:pt x="1997" y="35"/>
                </a:lnTo>
                <a:lnTo>
                  <a:pt x="2004" y="36"/>
                </a:lnTo>
                <a:lnTo>
                  <a:pt x="2009" y="39"/>
                </a:lnTo>
                <a:lnTo>
                  <a:pt x="2014" y="42"/>
                </a:lnTo>
                <a:lnTo>
                  <a:pt x="2018" y="46"/>
                </a:lnTo>
                <a:lnTo>
                  <a:pt x="2022" y="50"/>
                </a:lnTo>
                <a:lnTo>
                  <a:pt x="2024" y="54"/>
                </a:lnTo>
                <a:lnTo>
                  <a:pt x="2025" y="58"/>
                </a:lnTo>
                <a:lnTo>
                  <a:pt x="2027" y="83"/>
                </a:lnTo>
                <a:lnTo>
                  <a:pt x="2027" y="109"/>
                </a:lnTo>
                <a:lnTo>
                  <a:pt x="2025" y="134"/>
                </a:lnTo>
                <a:lnTo>
                  <a:pt x="2022" y="161"/>
                </a:lnTo>
                <a:lnTo>
                  <a:pt x="2016" y="186"/>
                </a:lnTo>
                <a:lnTo>
                  <a:pt x="2009" y="213"/>
                </a:lnTo>
                <a:lnTo>
                  <a:pt x="2002" y="240"/>
                </a:lnTo>
                <a:lnTo>
                  <a:pt x="1993" y="267"/>
                </a:lnTo>
                <a:lnTo>
                  <a:pt x="1981" y="295"/>
                </a:lnTo>
                <a:lnTo>
                  <a:pt x="1969" y="322"/>
                </a:lnTo>
                <a:lnTo>
                  <a:pt x="1956" y="350"/>
                </a:lnTo>
                <a:lnTo>
                  <a:pt x="1942" y="378"/>
                </a:lnTo>
                <a:lnTo>
                  <a:pt x="1912" y="433"/>
                </a:lnTo>
                <a:lnTo>
                  <a:pt x="1878" y="490"/>
                </a:lnTo>
                <a:lnTo>
                  <a:pt x="1843" y="545"/>
                </a:lnTo>
                <a:lnTo>
                  <a:pt x="1807" y="600"/>
                </a:lnTo>
                <a:lnTo>
                  <a:pt x="1771" y="655"/>
                </a:lnTo>
                <a:lnTo>
                  <a:pt x="1737" y="707"/>
                </a:lnTo>
                <a:lnTo>
                  <a:pt x="1702" y="759"/>
                </a:lnTo>
                <a:lnTo>
                  <a:pt x="1670" y="808"/>
                </a:lnTo>
                <a:lnTo>
                  <a:pt x="1656" y="833"/>
                </a:lnTo>
                <a:lnTo>
                  <a:pt x="1642" y="857"/>
                </a:lnTo>
                <a:lnTo>
                  <a:pt x="1630" y="880"/>
                </a:lnTo>
                <a:lnTo>
                  <a:pt x="1618" y="903"/>
                </a:lnTo>
                <a:lnTo>
                  <a:pt x="1605" y="917"/>
                </a:lnTo>
                <a:lnTo>
                  <a:pt x="1593" y="933"/>
                </a:lnTo>
                <a:lnTo>
                  <a:pt x="1581" y="950"/>
                </a:lnTo>
                <a:lnTo>
                  <a:pt x="1567" y="968"/>
                </a:lnTo>
                <a:lnTo>
                  <a:pt x="1541" y="1008"/>
                </a:lnTo>
                <a:lnTo>
                  <a:pt x="1513" y="1051"/>
                </a:lnTo>
                <a:lnTo>
                  <a:pt x="1484" y="1097"/>
                </a:lnTo>
                <a:lnTo>
                  <a:pt x="1453" y="1145"/>
                </a:lnTo>
                <a:lnTo>
                  <a:pt x="1419" y="1196"/>
                </a:lnTo>
                <a:lnTo>
                  <a:pt x="1382" y="1246"/>
                </a:lnTo>
                <a:lnTo>
                  <a:pt x="1375" y="1256"/>
                </a:lnTo>
                <a:lnTo>
                  <a:pt x="1368" y="1267"/>
                </a:lnTo>
                <a:lnTo>
                  <a:pt x="1364" y="1277"/>
                </a:lnTo>
                <a:lnTo>
                  <a:pt x="1360" y="1286"/>
                </a:lnTo>
                <a:lnTo>
                  <a:pt x="1357" y="1295"/>
                </a:lnTo>
                <a:lnTo>
                  <a:pt x="1355" y="1304"/>
                </a:lnTo>
                <a:lnTo>
                  <a:pt x="1354" y="1313"/>
                </a:lnTo>
                <a:lnTo>
                  <a:pt x="1354" y="1322"/>
                </a:lnTo>
                <a:lnTo>
                  <a:pt x="1355" y="1340"/>
                </a:lnTo>
                <a:lnTo>
                  <a:pt x="1358" y="1359"/>
                </a:lnTo>
                <a:lnTo>
                  <a:pt x="1363" y="1380"/>
                </a:lnTo>
                <a:lnTo>
                  <a:pt x="1367" y="1402"/>
                </a:lnTo>
                <a:lnTo>
                  <a:pt x="1391" y="1400"/>
                </a:lnTo>
                <a:lnTo>
                  <a:pt x="1415" y="1396"/>
                </a:lnTo>
                <a:lnTo>
                  <a:pt x="1441" y="1389"/>
                </a:lnTo>
                <a:lnTo>
                  <a:pt x="1468" y="1379"/>
                </a:lnTo>
                <a:lnTo>
                  <a:pt x="1495" y="1368"/>
                </a:lnTo>
                <a:lnTo>
                  <a:pt x="1524" y="1354"/>
                </a:lnTo>
                <a:lnTo>
                  <a:pt x="1552" y="1338"/>
                </a:lnTo>
                <a:lnTo>
                  <a:pt x="1583" y="1320"/>
                </a:lnTo>
                <a:lnTo>
                  <a:pt x="1613" y="1301"/>
                </a:lnTo>
                <a:lnTo>
                  <a:pt x="1643" y="1281"/>
                </a:lnTo>
                <a:lnTo>
                  <a:pt x="1674" y="1259"/>
                </a:lnTo>
                <a:lnTo>
                  <a:pt x="1705" y="1235"/>
                </a:lnTo>
                <a:lnTo>
                  <a:pt x="1735" y="1212"/>
                </a:lnTo>
                <a:lnTo>
                  <a:pt x="1767" y="1186"/>
                </a:lnTo>
                <a:lnTo>
                  <a:pt x="1798" y="1160"/>
                </a:lnTo>
                <a:lnTo>
                  <a:pt x="1830" y="1133"/>
                </a:lnTo>
                <a:lnTo>
                  <a:pt x="1892" y="1078"/>
                </a:lnTo>
                <a:lnTo>
                  <a:pt x="1951" y="1022"/>
                </a:lnTo>
                <a:lnTo>
                  <a:pt x="2009" y="966"/>
                </a:lnTo>
                <a:lnTo>
                  <a:pt x="2064" y="910"/>
                </a:lnTo>
                <a:lnTo>
                  <a:pt x="2115" y="857"/>
                </a:lnTo>
                <a:lnTo>
                  <a:pt x="2162" y="806"/>
                </a:lnTo>
                <a:lnTo>
                  <a:pt x="2205" y="760"/>
                </a:lnTo>
                <a:lnTo>
                  <a:pt x="2241" y="720"/>
                </a:lnTo>
                <a:lnTo>
                  <a:pt x="2310" y="645"/>
                </a:lnTo>
                <a:lnTo>
                  <a:pt x="2378" y="573"/>
                </a:lnTo>
                <a:lnTo>
                  <a:pt x="2410" y="537"/>
                </a:lnTo>
                <a:lnTo>
                  <a:pt x="2443" y="501"/>
                </a:lnTo>
                <a:lnTo>
                  <a:pt x="2475" y="464"/>
                </a:lnTo>
                <a:lnTo>
                  <a:pt x="2507" y="427"/>
                </a:lnTo>
                <a:lnTo>
                  <a:pt x="2537" y="389"/>
                </a:lnTo>
                <a:lnTo>
                  <a:pt x="2568" y="349"/>
                </a:lnTo>
                <a:lnTo>
                  <a:pt x="2596" y="309"/>
                </a:lnTo>
                <a:lnTo>
                  <a:pt x="2625" y="266"/>
                </a:lnTo>
                <a:lnTo>
                  <a:pt x="2652" y="221"/>
                </a:lnTo>
                <a:lnTo>
                  <a:pt x="2678" y="174"/>
                </a:lnTo>
                <a:lnTo>
                  <a:pt x="2690" y="149"/>
                </a:lnTo>
                <a:lnTo>
                  <a:pt x="2702" y="125"/>
                </a:lnTo>
                <a:lnTo>
                  <a:pt x="2715" y="99"/>
                </a:lnTo>
                <a:lnTo>
                  <a:pt x="2726" y="72"/>
                </a:lnTo>
                <a:lnTo>
                  <a:pt x="2730" y="66"/>
                </a:lnTo>
                <a:lnTo>
                  <a:pt x="2737" y="60"/>
                </a:lnTo>
                <a:lnTo>
                  <a:pt x="2745" y="52"/>
                </a:lnTo>
                <a:lnTo>
                  <a:pt x="2755" y="44"/>
                </a:lnTo>
                <a:lnTo>
                  <a:pt x="2764" y="37"/>
                </a:lnTo>
                <a:lnTo>
                  <a:pt x="2772" y="33"/>
                </a:lnTo>
                <a:lnTo>
                  <a:pt x="2775" y="32"/>
                </a:lnTo>
                <a:lnTo>
                  <a:pt x="2779" y="32"/>
                </a:lnTo>
                <a:lnTo>
                  <a:pt x="2781" y="32"/>
                </a:lnTo>
                <a:lnTo>
                  <a:pt x="2782" y="34"/>
                </a:lnTo>
                <a:lnTo>
                  <a:pt x="2785" y="48"/>
                </a:lnTo>
                <a:lnTo>
                  <a:pt x="2789" y="65"/>
                </a:lnTo>
                <a:lnTo>
                  <a:pt x="2789" y="84"/>
                </a:lnTo>
                <a:lnTo>
                  <a:pt x="2789" y="103"/>
                </a:lnTo>
                <a:lnTo>
                  <a:pt x="2786" y="122"/>
                </a:lnTo>
                <a:lnTo>
                  <a:pt x="2782" y="140"/>
                </a:lnTo>
                <a:lnTo>
                  <a:pt x="2780" y="149"/>
                </a:lnTo>
                <a:lnTo>
                  <a:pt x="2778" y="157"/>
                </a:lnTo>
                <a:lnTo>
                  <a:pt x="2773" y="165"/>
                </a:lnTo>
                <a:lnTo>
                  <a:pt x="2770" y="171"/>
                </a:lnTo>
                <a:lnTo>
                  <a:pt x="2715" y="252"/>
                </a:lnTo>
                <a:lnTo>
                  <a:pt x="2658" y="332"/>
                </a:lnTo>
                <a:lnTo>
                  <a:pt x="2628" y="372"/>
                </a:lnTo>
                <a:lnTo>
                  <a:pt x="2599" y="411"/>
                </a:lnTo>
                <a:lnTo>
                  <a:pt x="2568" y="450"/>
                </a:lnTo>
                <a:lnTo>
                  <a:pt x="2536" y="490"/>
                </a:lnTo>
                <a:lnTo>
                  <a:pt x="2505" y="528"/>
                </a:lnTo>
                <a:lnTo>
                  <a:pt x="2472" y="566"/>
                </a:lnTo>
                <a:lnTo>
                  <a:pt x="2438" y="603"/>
                </a:lnTo>
                <a:lnTo>
                  <a:pt x="2405" y="640"/>
                </a:lnTo>
                <a:lnTo>
                  <a:pt x="2371" y="676"/>
                </a:lnTo>
                <a:lnTo>
                  <a:pt x="2335" y="711"/>
                </a:lnTo>
                <a:lnTo>
                  <a:pt x="2299" y="746"/>
                </a:lnTo>
                <a:lnTo>
                  <a:pt x="2263" y="778"/>
                </a:lnTo>
                <a:lnTo>
                  <a:pt x="2201" y="848"/>
                </a:lnTo>
                <a:lnTo>
                  <a:pt x="2140" y="915"/>
                </a:lnTo>
                <a:lnTo>
                  <a:pt x="2077" y="981"/>
                </a:lnTo>
                <a:lnTo>
                  <a:pt x="2012" y="1045"/>
                </a:lnTo>
                <a:lnTo>
                  <a:pt x="1979" y="1077"/>
                </a:lnTo>
                <a:lnTo>
                  <a:pt x="1947" y="1108"/>
                </a:lnTo>
                <a:lnTo>
                  <a:pt x="1913" y="1137"/>
                </a:lnTo>
                <a:lnTo>
                  <a:pt x="1880" y="1168"/>
                </a:lnTo>
                <a:lnTo>
                  <a:pt x="1847" y="1196"/>
                </a:lnTo>
                <a:lnTo>
                  <a:pt x="1812" y="1224"/>
                </a:lnTo>
                <a:lnTo>
                  <a:pt x="1777" y="1251"/>
                </a:lnTo>
                <a:lnTo>
                  <a:pt x="1742" y="1278"/>
                </a:lnTo>
                <a:lnTo>
                  <a:pt x="1709" y="1301"/>
                </a:lnTo>
                <a:lnTo>
                  <a:pt x="1674" y="1325"/>
                </a:lnTo>
                <a:lnTo>
                  <a:pt x="1637" y="1347"/>
                </a:lnTo>
                <a:lnTo>
                  <a:pt x="1598" y="1370"/>
                </a:lnTo>
                <a:lnTo>
                  <a:pt x="1560" y="1391"/>
                </a:lnTo>
                <a:lnTo>
                  <a:pt x="1522" y="1411"/>
                </a:lnTo>
                <a:lnTo>
                  <a:pt x="1485" y="1432"/>
                </a:lnTo>
                <a:lnTo>
                  <a:pt x="1448" y="1452"/>
                </a:lnTo>
                <a:lnTo>
                  <a:pt x="1442" y="1465"/>
                </a:lnTo>
                <a:lnTo>
                  <a:pt x="1437" y="1480"/>
                </a:lnTo>
                <a:lnTo>
                  <a:pt x="1432" y="1497"/>
                </a:lnTo>
                <a:lnTo>
                  <a:pt x="1429" y="1515"/>
                </a:lnTo>
                <a:lnTo>
                  <a:pt x="1426" y="1534"/>
                </a:lnTo>
                <a:lnTo>
                  <a:pt x="1424" y="1555"/>
                </a:lnTo>
                <a:lnTo>
                  <a:pt x="1423" y="1578"/>
                </a:lnTo>
                <a:lnTo>
                  <a:pt x="1422" y="1601"/>
                </a:lnTo>
                <a:lnTo>
                  <a:pt x="1422" y="1652"/>
                </a:lnTo>
                <a:lnTo>
                  <a:pt x="1424" y="1706"/>
                </a:lnTo>
                <a:lnTo>
                  <a:pt x="1428" y="1762"/>
                </a:lnTo>
                <a:lnTo>
                  <a:pt x="1431" y="1819"/>
                </a:lnTo>
                <a:lnTo>
                  <a:pt x="1433" y="1877"/>
                </a:lnTo>
                <a:lnTo>
                  <a:pt x="1437" y="1936"/>
                </a:lnTo>
                <a:lnTo>
                  <a:pt x="1438" y="1993"/>
                </a:lnTo>
                <a:lnTo>
                  <a:pt x="1437" y="2048"/>
                </a:lnTo>
                <a:lnTo>
                  <a:pt x="1436" y="2075"/>
                </a:lnTo>
                <a:lnTo>
                  <a:pt x="1433" y="2100"/>
                </a:lnTo>
                <a:lnTo>
                  <a:pt x="1431" y="2124"/>
                </a:lnTo>
                <a:lnTo>
                  <a:pt x="1428" y="2149"/>
                </a:lnTo>
                <a:lnTo>
                  <a:pt x="1423" y="2172"/>
                </a:lnTo>
                <a:lnTo>
                  <a:pt x="1418" y="2192"/>
                </a:lnTo>
                <a:lnTo>
                  <a:pt x="1411" y="2212"/>
                </a:lnTo>
                <a:lnTo>
                  <a:pt x="1404" y="2230"/>
                </a:lnTo>
                <a:lnTo>
                  <a:pt x="1389" y="2267"/>
                </a:lnTo>
                <a:lnTo>
                  <a:pt x="1373" y="2304"/>
                </a:lnTo>
                <a:lnTo>
                  <a:pt x="1357" y="2340"/>
                </a:lnTo>
                <a:lnTo>
                  <a:pt x="1341" y="2377"/>
                </a:lnTo>
                <a:lnTo>
                  <a:pt x="1326" y="2414"/>
                </a:lnTo>
                <a:lnTo>
                  <a:pt x="1310" y="2451"/>
                </a:lnTo>
                <a:lnTo>
                  <a:pt x="1293" y="2487"/>
                </a:lnTo>
                <a:lnTo>
                  <a:pt x="1277" y="2524"/>
                </a:lnTo>
                <a:lnTo>
                  <a:pt x="1264" y="2548"/>
                </a:lnTo>
                <a:lnTo>
                  <a:pt x="1250" y="2571"/>
                </a:lnTo>
                <a:lnTo>
                  <a:pt x="1238" y="2596"/>
                </a:lnTo>
                <a:lnTo>
                  <a:pt x="1227" y="2622"/>
                </a:lnTo>
                <a:lnTo>
                  <a:pt x="1217" y="2648"/>
                </a:lnTo>
                <a:lnTo>
                  <a:pt x="1208" y="2674"/>
                </a:lnTo>
                <a:lnTo>
                  <a:pt x="1199" y="2703"/>
                </a:lnTo>
                <a:lnTo>
                  <a:pt x="1192" y="2731"/>
                </a:lnTo>
                <a:lnTo>
                  <a:pt x="1185" y="2759"/>
                </a:lnTo>
                <a:lnTo>
                  <a:pt x="1180" y="2788"/>
                </a:lnTo>
                <a:lnTo>
                  <a:pt x="1174" y="2818"/>
                </a:lnTo>
                <a:lnTo>
                  <a:pt x="1170" y="2849"/>
                </a:lnTo>
                <a:lnTo>
                  <a:pt x="1166" y="2879"/>
                </a:lnTo>
                <a:lnTo>
                  <a:pt x="1163" y="2909"/>
                </a:lnTo>
                <a:lnTo>
                  <a:pt x="1161" y="2939"/>
                </a:lnTo>
                <a:lnTo>
                  <a:pt x="1158" y="2971"/>
                </a:lnTo>
                <a:lnTo>
                  <a:pt x="1156" y="3034"/>
                </a:lnTo>
                <a:lnTo>
                  <a:pt x="1155" y="3097"/>
                </a:lnTo>
                <a:lnTo>
                  <a:pt x="1155" y="3160"/>
                </a:lnTo>
                <a:lnTo>
                  <a:pt x="1156" y="3222"/>
                </a:lnTo>
                <a:lnTo>
                  <a:pt x="1158" y="3283"/>
                </a:lnTo>
                <a:lnTo>
                  <a:pt x="1159" y="3344"/>
                </a:lnTo>
                <a:lnTo>
                  <a:pt x="1162" y="3402"/>
                </a:lnTo>
                <a:lnTo>
                  <a:pt x="1163" y="3458"/>
                </a:lnTo>
                <a:lnTo>
                  <a:pt x="1163" y="3465"/>
                </a:lnTo>
                <a:lnTo>
                  <a:pt x="1162" y="3473"/>
                </a:lnTo>
                <a:lnTo>
                  <a:pt x="1159" y="3480"/>
                </a:lnTo>
                <a:lnTo>
                  <a:pt x="1157" y="3486"/>
                </a:lnTo>
                <a:lnTo>
                  <a:pt x="1155" y="3494"/>
                </a:lnTo>
                <a:lnTo>
                  <a:pt x="1152" y="3501"/>
                </a:lnTo>
                <a:lnTo>
                  <a:pt x="1147" y="3506"/>
                </a:lnTo>
                <a:lnTo>
                  <a:pt x="1143" y="3513"/>
                </a:lnTo>
                <a:lnTo>
                  <a:pt x="1138" y="3518"/>
                </a:lnTo>
                <a:lnTo>
                  <a:pt x="1134" y="3522"/>
                </a:lnTo>
                <a:lnTo>
                  <a:pt x="1129" y="3526"/>
                </a:lnTo>
                <a:lnTo>
                  <a:pt x="1125" y="3527"/>
                </a:lnTo>
                <a:lnTo>
                  <a:pt x="1119" y="3528"/>
                </a:lnTo>
                <a:lnTo>
                  <a:pt x="1115" y="3527"/>
                </a:lnTo>
                <a:lnTo>
                  <a:pt x="1110" y="3524"/>
                </a:lnTo>
                <a:lnTo>
                  <a:pt x="1106" y="3520"/>
                </a:lnTo>
                <a:close/>
              </a:path>
            </a:pathLst>
          </a:custGeom>
          <a:solidFill>
            <a:srgbClr val="901E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22" name="Freeform 430"/>
          <p:cNvSpPr>
            <a:spLocks/>
          </p:cNvSpPr>
          <p:nvPr/>
        </p:nvSpPr>
        <p:spPr bwMode="auto">
          <a:xfrm>
            <a:off x="3336925" y="3140075"/>
            <a:ext cx="1106488" cy="1400175"/>
          </a:xfrm>
          <a:custGeom>
            <a:avLst/>
            <a:gdLst>
              <a:gd name="T0" fmla="*/ 1083 w 2789"/>
              <a:gd name="T1" fmla="*/ 3440 h 3528"/>
              <a:gd name="T2" fmla="*/ 1107 w 2789"/>
              <a:gd name="T3" fmla="*/ 3261 h 3528"/>
              <a:gd name="T4" fmla="*/ 1090 w 2789"/>
              <a:gd name="T5" fmla="*/ 2781 h 3528"/>
              <a:gd name="T6" fmla="*/ 1027 w 2789"/>
              <a:gd name="T7" fmla="*/ 2590 h 3528"/>
              <a:gd name="T8" fmla="*/ 898 w 2789"/>
              <a:gd name="T9" fmla="*/ 2321 h 3528"/>
              <a:gd name="T10" fmla="*/ 881 w 2789"/>
              <a:gd name="T11" fmla="*/ 2027 h 3528"/>
              <a:gd name="T12" fmla="*/ 943 w 2789"/>
              <a:gd name="T13" fmla="*/ 1676 h 3528"/>
              <a:gd name="T14" fmla="*/ 1011 w 2789"/>
              <a:gd name="T15" fmla="*/ 1413 h 3528"/>
              <a:gd name="T16" fmla="*/ 820 w 2789"/>
              <a:gd name="T17" fmla="*/ 1260 h 3528"/>
              <a:gd name="T18" fmla="*/ 437 w 2789"/>
              <a:gd name="T19" fmla="*/ 727 h 3528"/>
              <a:gd name="T20" fmla="*/ 14 w 2789"/>
              <a:gd name="T21" fmla="*/ 66 h 3528"/>
              <a:gd name="T22" fmla="*/ 26 w 2789"/>
              <a:gd name="T23" fmla="*/ 0 h 3528"/>
              <a:gd name="T24" fmla="*/ 298 w 2789"/>
              <a:gd name="T25" fmla="*/ 365 h 3528"/>
              <a:gd name="T26" fmla="*/ 705 w 2789"/>
              <a:gd name="T27" fmla="*/ 1048 h 3528"/>
              <a:gd name="T28" fmla="*/ 887 w 2789"/>
              <a:gd name="T29" fmla="*/ 1254 h 3528"/>
              <a:gd name="T30" fmla="*/ 1062 w 2789"/>
              <a:gd name="T31" fmla="*/ 1317 h 3528"/>
              <a:gd name="T32" fmla="*/ 1110 w 2789"/>
              <a:gd name="T33" fmla="*/ 1271 h 3528"/>
              <a:gd name="T34" fmla="*/ 1058 w 2789"/>
              <a:gd name="T35" fmla="*/ 1030 h 3528"/>
              <a:gd name="T36" fmla="*/ 804 w 2789"/>
              <a:gd name="T37" fmla="*/ 524 h 3528"/>
              <a:gd name="T38" fmla="*/ 601 w 2789"/>
              <a:gd name="T39" fmla="*/ 105 h 3528"/>
              <a:gd name="T40" fmla="*/ 643 w 2789"/>
              <a:gd name="T41" fmla="*/ 64 h 3528"/>
              <a:gd name="T42" fmla="*/ 884 w 2789"/>
              <a:gd name="T43" fmla="*/ 544 h 3528"/>
              <a:gd name="T44" fmla="*/ 1131 w 2789"/>
              <a:gd name="T45" fmla="*/ 1124 h 3528"/>
              <a:gd name="T46" fmla="*/ 1207 w 2789"/>
              <a:gd name="T47" fmla="*/ 1042 h 3528"/>
              <a:gd name="T48" fmla="*/ 1230 w 2789"/>
              <a:gd name="T49" fmla="*/ 387 h 3528"/>
              <a:gd name="T50" fmla="*/ 1292 w 2789"/>
              <a:gd name="T51" fmla="*/ 73 h 3528"/>
              <a:gd name="T52" fmla="*/ 1336 w 2789"/>
              <a:gd name="T53" fmla="*/ 47 h 3528"/>
              <a:gd name="T54" fmla="*/ 1371 w 2789"/>
              <a:gd name="T55" fmla="*/ 76 h 3528"/>
              <a:gd name="T56" fmla="*/ 1310 w 2789"/>
              <a:gd name="T57" fmla="*/ 294 h 3528"/>
              <a:gd name="T58" fmla="*/ 1252 w 2789"/>
              <a:gd name="T59" fmla="*/ 860 h 3528"/>
              <a:gd name="T60" fmla="*/ 1292 w 2789"/>
              <a:gd name="T61" fmla="*/ 1198 h 3528"/>
              <a:gd name="T62" fmla="*/ 1392 w 2789"/>
              <a:gd name="T63" fmla="*/ 1115 h 3528"/>
              <a:gd name="T64" fmla="*/ 1637 w 2789"/>
              <a:gd name="T65" fmla="*/ 743 h 3528"/>
              <a:gd name="T66" fmla="*/ 1904 w 2789"/>
              <a:gd name="T67" fmla="*/ 289 h 3528"/>
              <a:gd name="T68" fmla="*/ 1927 w 2789"/>
              <a:gd name="T69" fmla="*/ 136 h 3528"/>
              <a:gd name="T70" fmla="*/ 1949 w 2789"/>
              <a:gd name="T71" fmla="*/ 46 h 3528"/>
              <a:gd name="T72" fmla="*/ 2014 w 2789"/>
              <a:gd name="T73" fmla="*/ 42 h 3528"/>
              <a:gd name="T74" fmla="*/ 2016 w 2789"/>
              <a:gd name="T75" fmla="*/ 186 h 3528"/>
              <a:gd name="T76" fmla="*/ 1878 w 2789"/>
              <a:gd name="T77" fmla="*/ 490 h 3528"/>
              <a:gd name="T78" fmla="*/ 1630 w 2789"/>
              <a:gd name="T79" fmla="*/ 880 h 3528"/>
              <a:gd name="T80" fmla="*/ 1453 w 2789"/>
              <a:gd name="T81" fmla="*/ 1145 h 3528"/>
              <a:gd name="T82" fmla="*/ 1354 w 2789"/>
              <a:gd name="T83" fmla="*/ 1313 h 3528"/>
              <a:gd name="T84" fmla="*/ 1468 w 2789"/>
              <a:gd name="T85" fmla="*/ 1379 h 3528"/>
              <a:gd name="T86" fmla="*/ 1735 w 2789"/>
              <a:gd name="T87" fmla="*/ 1212 h 3528"/>
              <a:gd name="T88" fmla="*/ 2162 w 2789"/>
              <a:gd name="T89" fmla="*/ 806 h 3528"/>
              <a:gd name="T90" fmla="*/ 2537 w 2789"/>
              <a:gd name="T91" fmla="*/ 389 h 3528"/>
              <a:gd name="T92" fmla="*/ 2726 w 2789"/>
              <a:gd name="T93" fmla="*/ 72 h 3528"/>
              <a:gd name="T94" fmla="*/ 2781 w 2789"/>
              <a:gd name="T95" fmla="*/ 32 h 3528"/>
              <a:gd name="T96" fmla="*/ 2778 w 2789"/>
              <a:gd name="T97" fmla="*/ 157 h 3528"/>
              <a:gd name="T98" fmla="*/ 2505 w 2789"/>
              <a:gd name="T99" fmla="*/ 528 h 3528"/>
              <a:gd name="T100" fmla="*/ 2140 w 2789"/>
              <a:gd name="T101" fmla="*/ 915 h 3528"/>
              <a:gd name="T102" fmla="*/ 1777 w 2789"/>
              <a:gd name="T103" fmla="*/ 1251 h 3528"/>
              <a:gd name="T104" fmla="*/ 1448 w 2789"/>
              <a:gd name="T105" fmla="*/ 1452 h 3528"/>
              <a:gd name="T106" fmla="*/ 1422 w 2789"/>
              <a:gd name="T107" fmla="*/ 1652 h 3528"/>
              <a:gd name="T108" fmla="*/ 1433 w 2789"/>
              <a:gd name="T109" fmla="*/ 2100 h 3528"/>
              <a:gd name="T110" fmla="*/ 1357 w 2789"/>
              <a:gd name="T111" fmla="*/ 2340 h 3528"/>
              <a:gd name="T112" fmla="*/ 1227 w 2789"/>
              <a:gd name="T113" fmla="*/ 2622 h 3528"/>
              <a:gd name="T114" fmla="*/ 1166 w 2789"/>
              <a:gd name="T115" fmla="*/ 2879 h 3528"/>
              <a:gd name="T116" fmla="*/ 1159 w 2789"/>
              <a:gd name="T117" fmla="*/ 3344 h 3528"/>
              <a:gd name="T118" fmla="*/ 1147 w 2789"/>
              <a:gd name="T119" fmla="*/ 3506 h 3528"/>
              <a:gd name="T120" fmla="*/ 1106 w 2789"/>
              <a:gd name="T121" fmla="*/ 3520 h 3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89" h="3528">
                <a:moveTo>
                  <a:pt x="1106" y="3520"/>
                </a:moveTo>
                <a:lnTo>
                  <a:pt x="1100" y="3513"/>
                </a:lnTo>
                <a:lnTo>
                  <a:pt x="1095" y="3506"/>
                </a:lnTo>
                <a:lnTo>
                  <a:pt x="1092" y="3501"/>
                </a:lnTo>
                <a:lnTo>
                  <a:pt x="1089" y="3494"/>
                </a:lnTo>
                <a:lnTo>
                  <a:pt x="1084" y="3481"/>
                </a:lnTo>
                <a:lnTo>
                  <a:pt x="1082" y="3467"/>
                </a:lnTo>
                <a:lnTo>
                  <a:pt x="1082" y="3454"/>
                </a:lnTo>
                <a:lnTo>
                  <a:pt x="1083" y="3440"/>
                </a:lnTo>
                <a:lnTo>
                  <a:pt x="1085" y="3426"/>
                </a:lnTo>
                <a:lnTo>
                  <a:pt x="1088" y="3412"/>
                </a:lnTo>
                <a:lnTo>
                  <a:pt x="1095" y="3384"/>
                </a:lnTo>
                <a:lnTo>
                  <a:pt x="1103" y="3356"/>
                </a:lnTo>
                <a:lnTo>
                  <a:pt x="1107" y="3341"/>
                </a:lnTo>
                <a:lnTo>
                  <a:pt x="1109" y="3328"/>
                </a:lnTo>
                <a:lnTo>
                  <a:pt x="1110" y="3313"/>
                </a:lnTo>
                <a:lnTo>
                  <a:pt x="1110" y="3299"/>
                </a:lnTo>
                <a:lnTo>
                  <a:pt x="1107" y="3261"/>
                </a:lnTo>
                <a:lnTo>
                  <a:pt x="1106" y="3221"/>
                </a:lnTo>
                <a:lnTo>
                  <a:pt x="1103" y="3183"/>
                </a:lnTo>
                <a:lnTo>
                  <a:pt x="1103" y="3145"/>
                </a:lnTo>
                <a:lnTo>
                  <a:pt x="1102" y="3070"/>
                </a:lnTo>
                <a:lnTo>
                  <a:pt x="1102" y="2994"/>
                </a:lnTo>
                <a:lnTo>
                  <a:pt x="1101" y="2922"/>
                </a:lnTo>
                <a:lnTo>
                  <a:pt x="1097" y="2850"/>
                </a:lnTo>
                <a:lnTo>
                  <a:pt x="1094" y="2815"/>
                </a:lnTo>
                <a:lnTo>
                  <a:pt x="1090" y="2781"/>
                </a:lnTo>
                <a:lnTo>
                  <a:pt x="1085" y="2746"/>
                </a:lnTo>
                <a:lnTo>
                  <a:pt x="1079" y="2714"/>
                </a:lnTo>
                <a:lnTo>
                  <a:pt x="1074" y="2695"/>
                </a:lnTo>
                <a:lnTo>
                  <a:pt x="1069" y="2677"/>
                </a:lnTo>
                <a:lnTo>
                  <a:pt x="1062" y="2659"/>
                </a:lnTo>
                <a:lnTo>
                  <a:pt x="1054" y="2641"/>
                </a:lnTo>
                <a:lnTo>
                  <a:pt x="1046" y="2624"/>
                </a:lnTo>
                <a:lnTo>
                  <a:pt x="1037" y="2607"/>
                </a:lnTo>
                <a:lnTo>
                  <a:pt x="1027" y="2590"/>
                </a:lnTo>
                <a:lnTo>
                  <a:pt x="1017" y="2575"/>
                </a:lnTo>
                <a:lnTo>
                  <a:pt x="996" y="2543"/>
                </a:lnTo>
                <a:lnTo>
                  <a:pt x="974" y="2512"/>
                </a:lnTo>
                <a:lnTo>
                  <a:pt x="953" y="2483"/>
                </a:lnTo>
                <a:lnTo>
                  <a:pt x="934" y="2453"/>
                </a:lnTo>
                <a:lnTo>
                  <a:pt x="923" y="2420"/>
                </a:lnTo>
                <a:lnTo>
                  <a:pt x="914" y="2387"/>
                </a:lnTo>
                <a:lnTo>
                  <a:pt x="906" y="2353"/>
                </a:lnTo>
                <a:lnTo>
                  <a:pt x="898" y="2321"/>
                </a:lnTo>
                <a:lnTo>
                  <a:pt x="892" y="2288"/>
                </a:lnTo>
                <a:lnTo>
                  <a:pt x="888" y="2255"/>
                </a:lnTo>
                <a:lnTo>
                  <a:pt x="883" y="2222"/>
                </a:lnTo>
                <a:lnTo>
                  <a:pt x="881" y="2189"/>
                </a:lnTo>
                <a:lnTo>
                  <a:pt x="879" y="2157"/>
                </a:lnTo>
                <a:lnTo>
                  <a:pt x="879" y="2124"/>
                </a:lnTo>
                <a:lnTo>
                  <a:pt x="879" y="2092"/>
                </a:lnTo>
                <a:lnTo>
                  <a:pt x="879" y="2059"/>
                </a:lnTo>
                <a:lnTo>
                  <a:pt x="881" y="2027"/>
                </a:lnTo>
                <a:lnTo>
                  <a:pt x="883" y="1994"/>
                </a:lnTo>
                <a:lnTo>
                  <a:pt x="887" y="1963"/>
                </a:lnTo>
                <a:lnTo>
                  <a:pt x="890" y="1930"/>
                </a:lnTo>
                <a:lnTo>
                  <a:pt x="894" y="1898"/>
                </a:lnTo>
                <a:lnTo>
                  <a:pt x="900" y="1866"/>
                </a:lnTo>
                <a:lnTo>
                  <a:pt x="906" y="1834"/>
                </a:lnTo>
                <a:lnTo>
                  <a:pt x="912" y="1802"/>
                </a:lnTo>
                <a:lnTo>
                  <a:pt x="927" y="1739"/>
                </a:lnTo>
                <a:lnTo>
                  <a:pt x="943" y="1676"/>
                </a:lnTo>
                <a:lnTo>
                  <a:pt x="961" y="1613"/>
                </a:lnTo>
                <a:lnTo>
                  <a:pt x="980" y="1552"/>
                </a:lnTo>
                <a:lnTo>
                  <a:pt x="1000" y="1490"/>
                </a:lnTo>
                <a:lnTo>
                  <a:pt x="1021" y="1429"/>
                </a:lnTo>
                <a:lnTo>
                  <a:pt x="1021" y="1427"/>
                </a:lnTo>
                <a:lnTo>
                  <a:pt x="1021" y="1425"/>
                </a:lnTo>
                <a:lnTo>
                  <a:pt x="1019" y="1422"/>
                </a:lnTo>
                <a:lnTo>
                  <a:pt x="1018" y="1419"/>
                </a:lnTo>
                <a:lnTo>
                  <a:pt x="1011" y="1413"/>
                </a:lnTo>
                <a:lnTo>
                  <a:pt x="1001" y="1406"/>
                </a:lnTo>
                <a:lnTo>
                  <a:pt x="975" y="1387"/>
                </a:lnTo>
                <a:lnTo>
                  <a:pt x="942" y="1364"/>
                </a:lnTo>
                <a:lnTo>
                  <a:pt x="923" y="1351"/>
                </a:lnTo>
                <a:lnTo>
                  <a:pt x="903" y="1336"/>
                </a:lnTo>
                <a:lnTo>
                  <a:pt x="883" y="1319"/>
                </a:lnTo>
                <a:lnTo>
                  <a:pt x="862" y="1301"/>
                </a:lnTo>
                <a:lnTo>
                  <a:pt x="841" y="1281"/>
                </a:lnTo>
                <a:lnTo>
                  <a:pt x="820" y="1260"/>
                </a:lnTo>
                <a:lnTo>
                  <a:pt x="800" y="1237"/>
                </a:lnTo>
                <a:lnTo>
                  <a:pt x="780" y="1212"/>
                </a:lnTo>
                <a:lnTo>
                  <a:pt x="756" y="1179"/>
                </a:lnTo>
                <a:lnTo>
                  <a:pt x="722" y="1131"/>
                </a:lnTo>
                <a:lnTo>
                  <a:pt x="677" y="1068"/>
                </a:lnTo>
                <a:lnTo>
                  <a:pt x="624" y="995"/>
                </a:lnTo>
                <a:lnTo>
                  <a:pt x="565" y="912"/>
                </a:lnTo>
                <a:lnTo>
                  <a:pt x="503" y="821"/>
                </a:lnTo>
                <a:lnTo>
                  <a:pt x="437" y="727"/>
                </a:lnTo>
                <a:lnTo>
                  <a:pt x="370" y="629"/>
                </a:lnTo>
                <a:lnTo>
                  <a:pt x="304" y="532"/>
                </a:lnTo>
                <a:lnTo>
                  <a:pt x="241" y="437"/>
                </a:lnTo>
                <a:lnTo>
                  <a:pt x="180" y="345"/>
                </a:lnTo>
                <a:lnTo>
                  <a:pt x="126" y="261"/>
                </a:lnTo>
                <a:lnTo>
                  <a:pt x="79" y="184"/>
                </a:lnTo>
                <a:lnTo>
                  <a:pt x="41" y="119"/>
                </a:lnTo>
                <a:lnTo>
                  <a:pt x="26" y="91"/>
                </a:lnTo>
                <a:lnTo>
                  <a:pt x="14" y="66"/>
                </a:lnTo>
                <a:lnTo>
                  <a:pt x="5" y="46"/>
                </a:lnTo>
                <a:lnTo>
                  <a:pt x="0" y="30"/>
                </a:lnTo>
                <a:lnTo>
                  <a:pt x="0" y="25"/>
                </a:lnTo>
                <a:lnTo>
                  <a:pt x="2" y="19"/>
                </a:lnTo>
                <a:lnTo>
                  <a:pt x="6" y="14"/>
                </a:lnTo>
                <a:lnTo>
                  <a:pt x="11" y="8"/>
                </a:lnTo>
                <a:lnTo>
                  <a:pt x="16" y="5"/>
                </a:lnTo>
                <a:lnTo>
                  <a:pt x="22" y="1"/>
                </a:lnTo>
                <a:lnTo>
                  <a:pt x="26" y="0"/>
                </a:lnTo>
                <a:lnTo>
                  <a:pt x="29" y="0"/>
                </a:lnTo>
                <a:lnTo>
                  <a:pt x="66" y="39"/>
                </a:lnTo>
                <a:lnTo>
                  <a:pt x="101" y="81"/>
                </a:lnTo>
                <a:lnTo>
                  <a:pt x="135" y="125"/>
                </a:lnTo>
                <a:lnTo>
                  <a:pt x="169" y="171"/>
                </a:lnTo>
                <a:lnTo>
                  <a:pt x="203" y="217"/>
                </a:lnTo>
                <a:lnTo>
                  <a:pt x="235" y="265"/>
                </a:lnTo>
                <a:lnTo>
                  <a:pt x="267" y="314"/>
                </a:lnTo>
                <a:lnTo>
                  <a:pt x="298" y="365"/>
                </a:lnTo>
                <a:lnTo>
                  <a:pt x="359" y="466"/>
                </a:lnTo>
                <a:lnTo>
                  <a:pt x="418" y="568"/>
                </a:lnTo>
                <a:lnTo>
                  <a:pt x="476" y="668"/>
                </a:lnTo>
                <a:lnTo>
                  <a:pt x="532" y="764"/>
                </a:lnTo>
                <a:lnTo>
                  <a:pt x="569" y="826"/>
                </a:lnTo>
                <a:lnTo>
                  <a:pt x="617" y="907"/>
                </a:lnTo>
                <a:lnTo>
                  <a:pt x="644" y="953"/>
                </a:lnTo>
                <a:lnTo>
                  <a:pt x="673" y="1000"/>
                </a:lnTo>
                <a:lnTo>
                  <a:pt x="705" y="1048"/>
                </a:lnTo>
                <a:lnTo>
                  <a:pt x="738" y="1095"/>
                </a:lnTo>
                <a:lnTo>
                  <a:pt x="755" y="1117"/>
                </a:lnTo>
                <a:lnTo>
                  <a:pt x="773" y="1140"/>
                </a:lnTo>
                <a:lnTo>
                  <a:pt x="791" y="1161"/>
                </a:lnTo>
                <a:lnTo>
                  <a:pt x="809" y="1182"/>
                </a:lnTo>
                <a:lnTo>
                  <a:pt x="828" y="1203"/>
                </a:lnTo>
                <a:lnTo>
                  <a:pt x="847" y="1221"/>
                </a:lnTo>
                <a:lnTo>
                  <a:pt x="866" y="1238"/>
                </a:lnTo>
                <a:lnTo>
                  <a:pt x="887" y="1254"/>
                </a:lnTo>
                <a:lnTo>
                  <a:pt x="906" y="1270"/>
                </a:lnTo>
                <a:lnTo>
                  <a:pt x="926" y="1282"/>
                </a:lnTo>
                <a:lnTo>
                  <a:pt x="947" y="1294"/>
                </a:lnTo>
                <a:lnTo>
                  <a:pt x="967" y="1302"/>
                </a:lnTo>
                <a:lnTo>
                  <a:pt x="989" y="1310"/>
                </a:lnTo>
                <a:lnTo>
                  <a:pt x="1010" y="1315"/>
                </a:lnTo>
                <a:lnTo>
                  <a:pt x="1031" y="1318"/>
                </a:lnTo>
                <a:lnTo>
                  <a:pt x="1053" y="1318"/>
                </a:lnTo>
                <a:lnTo>
                  <a:pt x="1062" y="1317"/>
                </a:lnTo>
                <a:lnTo>
                  <a:pt x="1072" y="1314"/>
                </a:lnTo>
                <a:lnTo>
                  <a:pt x="1082" y="1309"/>
                </a:lnTo>
                <a:lnTo>
                  <a:pt x="1091" y="1304"/>
                </a:lnTo>
                <a:lnTo>
                  <a:pt x="1099" y="1297"/>
                </a:lnTo>
                <a:lnTo>
                  <a:pt x="1104" y="1289"/>
                </a:lnTo>
                <a:lnTo>
                  <a:pt x="1107" y="1285"/>
                </a:lnTo>
                <a:lnTo>
                  <a:pt x="1109" y="1280"/>
                </a:lnTo>
                <a:lnTo>
                  <a:pt x="1110" y="1276"/>
                </a:lnTo>
                <a:lnTo>
                  <a:pt x="1110" y="1271"/>
                </a:lnTo>
                <a:lnTo>
                  <a:pt x="1109" y="1247"/>
                </a:lnTo>
                <a:lnTo>
                  <a:pt x="1106" y="1224"/>
                </a:lnTo>
                <a:lnTo>
                  <a:pt x="1103" y="1200"/>
                </a:lnTo>
                <a:lnTo>
                  <a:pt x="1099" y="1176"/>
                </a:lnTo>
                <a:lnTo>
                  <a:pt x="1093" y="1152"/>
                </a:lnTo>
                <a:lnTo>
                  <a:pt x="1088" y="1127"/>
                </a:lnTo>
                <a:lnTo>
                  <a:pt x="1081" y="1103"/>
                </a:lnTo>
                <a:lnTo>
                  <a:pt x="1074" y="1079"/>
                </a:lnTo>
                <a:lnTo>
                  <a:pt x="1058" y="1030"/>
                </a:lnTo>
                <a:lnTo>
                  <a:pt x="1039" y="980"/>
                </a:lnTo>
                <a:lnTo>
                  <a:pt x="1019" y="932"/>
                </a:lnTo>
                <a:lnTo>
                  <a:pt x="997" y="883"/>
                </a:lnTo>
                <a:lnTo>
                  <a:pt x="973" y="834"/>
                </a:lnTo>
                <a:lnTo>
                  <a:pt x="948" y="787"/>
                </a:lnTo>
                <a:lnTo>
                  <a:pt x="924" y="740"/>
                </a:lnTo>
                <a:lnTo>
                  <a:pt x="899" y="695"/>
                </a:lnTo>
                <a:lnTo>
                  <a:pt x="850" y="606"/>
                </a:lnTo>
                <a:lnTo>
                  <a:pt x="804" y="524"/>
                </a:lnTo>
                <a:lnTo>
                  <a:pt x="782" y="484"/>
                </a:lnTo>
                <a:lnTo>
                  <a:pt x="756" y="433"/>
                </a:lnTo>
                <a:lnTo>
                  <a:pt x="728" y="377"/>
                </a:lnTo>
                <a:lnTo>
                  <a:pt x="699" y="318"/>
                </a:lnTo>
                <a:lnTo>
                  <a:pt x="670" y="257"/>
                </a:lnTo>
                <a:lnTo>
                  <a:pt x="644" y="200"/>
                </a:lnTo>
                <a:lnTo>
                  <a:pt x="620" y="149"/>
                </a:lnTo>
                <a:lnTo>
                  <a:pt x="603" y="108"/>
                </a:lnTo>
                <a:lnTo>
                  <a:pt x="601" y="105"/>
                </a:lnTo>
                <a:lnTo>
                  <a:pt x="603" y="101"/>
                </a:lnTo>
                <a:lnTo>
                  <a:pt x="604" y="97"/>
                </a:lnTo>
                <a:lnTo>
                  <a:pt x="605" y="92"/>
                </a:lnTo>
                <a:lnTo>
                  <a:pt x="611" y="83"/>
                </a:lnTo>
                <a:lnTo>
                  <a:pt x="618" y="75"/>
                </a:lnTo>
                <a:lnTo>
                  <a:pt x="627" y="69"/>
                </a:lnTo>
                <a:lnTo>
                  <a:pt x="635" y="65"/>
                </a:lnTo>
                <a:lnTo>
                  <a:pt x="640" y="64"/>
                </a:lnTo>
                <a:lnTo>
                  <a:pt x="643" y="64"/>
                </a:lnTo>
                <a:lnTo>
                  <a:pt x="645" y="65"/>
                </a:lnTo>
                <a:lnTo>
                  <a:pt x="647" y="67"/>
                </a:lnTo>
                <a:lnTo>
                  <a:pt x="669" y="107"/>
                </a:lnTo>
                <a:lnTo>
                  <a:pt x="696" y="158"/>
                </a:lnTo>
                <a:lnTo>
                  <a:pt x="728" y="221"/>
                </a:lnTo>
                <a:lnTo>
                  <a:pt x="764" y="293"/>
                </a:lnTo>
                <a:lnTo>
                  <a:pt x="802" y="372"/>
                </a:lnTo>
                <a:lnTo>
                  <a:pt x="843" y="456"/>
                </a:lnTo>
                <a:lnTo>
                  <a:pt x="884" y="544"/>
                </a:lnTo>
                <a:lnTo>
                  <a:pt x="925" y="632"/>
                </a:lnTo>
                <a:lnTo>
                  <a:pt x="965" y="721"/>
                </a:lnTo>
                <a:lnTo>
                  <a:pt x="1003" y="806"/>
                </a:lnTo>
                <a:lnTo>
                  <a:pt x="1039" y="886"/>
                </a:lnTo>
                <a:lnTo>
                  <a:pt x="1071" y="960"/>
                </a:lnTo>
                <a:lnTo>
                  <a:pt x="1097" y="1026"/>
                </a:lnTo>
                <a:lnTo>
                  <a:pt x="1118" y="1081"/>
                </a:lnTo>
                <a:lnTo>
                  <a:pt x="1126" y="1104"/>
                </a:lnTo>
                <a:lnTo>
                  <a:pt x="1131" y="1124"/>
                </a:lnTo>
                <a:lnTo>
                  <a:pt x="1136" y="1140"/>
                </a:lnTo>
                <a:lnTo>
                  <a:pt x="1138" y="1152"/>
                </a:lnTo>
                <a:lnTo>
                  <a:pt x="1153" y="1157"/>
                </a:lnTo>
                <a:lnTo>
                  <a:pt x="1167" y="1161"/>
                </a:lnTo>
                <a:lnTo>
                  <a:pt x="1176" y="1155"/>
                </a:lnTo>
                <a:lnTo>
                  <a:pt x="1185" y="1149"/>
                </a:lnTo>
                <a:lnTo>
                  <a:pt x="1194" y="1143"/>
                </a:lnTo>
                <a:lnTo>
                  <a:pt x="1203" y="1136"/>
                </a:lnTo>
                <a:lnTo>
                  <a:pt x="1207" y="1042"/>
                </a:lnTo>
                <a:lnTo>
                  <a:pt x="1208" y="948"/>
                </a:lnTo>
                <a:lnTo>
                  <a:pt x="1209" y="853"/>
                </a:lnTo>
                <a:lnTo>
                  <a:pt x="1210" y="759"/>
                </a:lnTo>
                <a:lnTo>
                  <a:pt x="1211" y="665"/>
                </a:lnTo>
                <a:lnTo>
                  <a:pt x="1216" y="572"/>
                </a:lnTo>
                <a:lnTo>
                  <a:pt x="1218" y="526"/>
                </a:lnTo>
                <a:lnTo>
                  <a:pt x="1221" y="480"/>
                </a:lnTo>
                <a:lnTo>
                  <a:pt x="1225" y="433"/>
                </a:lnTo>
                <a:lnTo>
                  <a:pt x="1230" y="387"/>
                </a:lnTo>
                <a:lnTo>
                  <a:pt x="1235" y="349"/>
                </a:lnTo>
                <a:lnTo>
                  <a:pt x="1239" y="310"/>
                </a:lnTo>
                <a:lnTo>
                  <a:pt x="1245" y="271"/>
                </a:lnTo>
                <a:lnTo>
                  <a:pt x="1252" y="231"/>
                </a:lnTo>
                <a:lnTo>
                  <a:pt x="1259" y="192"/>
                </a:lnTo>
                <a:lnTo>
                  <a:pt x="1268" y="154"/>
                </a:lnTo>
                <a:lnTo>
                  <a:pt x="1277" y="116"/>
                </a:lnTo>
                <a:lnTo>
                  <a:pt x="1290" y="79"/>
                </a:lnTo>
                <a:lnTo>
                  <a:pt x="1292" y="73"/>
                </a:lnTo>
                <a:lnTo>
                  <a:pt x="1294" y="69"/>
                </a:lnTo>
                <a:lnTo>
                  <a:pt x="1299" y="64"/>
                </a:lnTo>
                <a:lnTo>
                  <a:pt x="1303" y="60"/>
                </a:lnTo>
                <a:lnTo>
                  <a:pt x="1308" y="56"/>
                </a:lnTo>
                <a:lnTo>
                  <a:pt x="1313" y="53"/>
                </a:lnTo>
                <a:lnTo>
                  <a:pt x="1318" y="51"/>
                </a:lnTo>
                <a:lnTo>
                  <a:pt x="1325" y="48"/>
                </a:lnTo>
                <a:lnTo>
                  <a:pt x="1330" y="47"/>
                </a:lnTo>
                <a:lnTo>
                  <a:pt x="1336" y="47"/>
                </a:lnTo>
                <a:lnTo>
                  <a:pt x="1341" y="47"/>
                </a:lnTo>
                <a:lnTo>
                  <a:pt x="1347" y="47"/>
                </a:lnTo>
                <a:lnTo>
                  <a:pt x="1353" y="50"/>
                </a:lnTo>
                <a:lnTo>
                  <a:pt x="1357" y="52"/>
                </a:lnTo>
                <a:lnTo>
                  <a:pt x="1362" y="54"/>
                </a:lnTo>
                <a:lnTo>
                  <a:pt x="1365" y="58"/>
                </a:lnTo>
                <a:lnTo>
                  <a:pt x="1368" y="64"/>
                </a:lnTo>
                <a:lnTo>
                  <a:pt x="1369" y="70"/>
                </a:lnTo>
                <a:lnTo>
                  <a:pt x="1371" y="76"/>
                </a:lnTo>
                <a:lnTo>
                  <a:pt x="1371" y="83"/>
                </a:lnTo>
                <a:lnTo>
                  <a:pt x="1367" y="97"/>
                </a:lnTo>
                <a:lnTo>
                  <a:pt x="1362" y="112"/>
                </a:lnTo>
                <a:lnTo>
                  <a:pt x="1355" y="128"/>
                </a:lnTo>
                <a:lnTo>
                  <a:pt x="1349" y="143"/>
                </a:lnTo>
                <a:lnTo>
                  <a:pt x="1344" y="158"/>
                </a:lnTo>
                <a:lnTo>
                  <a:pt x="1341" y="171"/>
                </a:lnTo>
                <a:lnTo>
                  <a:pt x="1325" y="233"/>
                </a:lnTo>
                <a:lnTo>
                  <a:pt x="1310" y="294"/>
                </a:lnTo>
                <a:lnTo>
                  <a:pt x="1298" y="356"/>
                </a:lnTo>
                <a:lnTo>
                  <a:pt x="1286" y="419"/>
                </a:lnTo>
                <a:lnTo>
                  <a:pt x="1277" y="481"/>
                </a:lnTo>
                <a:lnTo>
                  <a:pt x="1269" y="544"/>
                </a:lnTo>
                <a:lnTo>
                  <a:pt x="1264" y="606"/>
                </a:lnTo>
                <a:lnTo>
                  <a:pt x="1259" y="669"/>
                </a:lnTo>
                <a:lnTo>
                  <a:pt x="1256" y="733"/>
                </a:lnTo>
                <a:lnTo>
                  <a:pt x="1253" y="796"/>
                </a:lnTo>
                <a:lnTo>
                  <a:pt x="1252" y="860"/>
                </a:lnTo>
                <a:lnTo>
                  <a:pt x="1250" y="924"/>
                </a:lnTo>
                <a:lnTo>
                  <a:pt x="1250" y="988"/>
                </a:lnTo>
                <a:lnTo>
                  <a:pt x="1252" y="1053"/>
                </a:lnTo>
                <a:lnTo>
                  <a:pt x="1253" y="1117"/>
                </a:lnTo>
                <a:lnTo>
                  <a:pt x="1254" y="1182"/>
                </a:lnTo>
                <a:lnTo>
                  <a:pt x="1268" y="1190"/>
                </a:lnTo>
                <a:lnTo>
                  <a:pt x="1281" y="1196"/>
                </a:lnTo>
                <a:lnTo>
                  <a:pt x="1286" y="1197"/>
                </a:lnTo>
                <a:lnTo>
                  <a:pt x="1292" y="1198"/>
                </a:lnTo>
                <a:lnTo>
                  <a:pt x="1298" y="1198"/>
                </a:lnTo>
                <a:lnTo>
                  <a:pt x="1302" y="1198"/>
                </a:lnTo>
                <a:lnTo>
                  <a:pt x="1312" y="1195"/>
                </a:lnTo>
                <a:lnTo>
                  <a:pt x="1321" y="1190"/>
                </a:lnTo>
                <a:lnTo>
                  <a:pt x="1330" y="1183"/>
                </a:lnTo>
                <a:lnTo>
                  <a:pt x="1339" y="1176"/>
                </a:lnTo>
                <a:lnTo>
                  <a:pt x="1358" y="1154"/>
                </a:lnTo>
                <a:lnTo>
                  <a:pt x="1380" y="1130"/>
                </a:lnTo>
                <a:lnTo>
                  <a:pt x="1392" y="1115"/>
                </a:lnTo>
                <a:lnTo>
                  <a:pt x="1406" y="1102"/>
                </a:lnTo>
                <a:lnTo>
                  <a:pt x="1422" y="1087"/>
                </a:lnTo>
                <a:lnTo>
                  <a:pt x="1439" y="1072"/>
                </a:lnTo>
                <a:lnTo>
                  <a:pt x="1469" y="1017"/>
                </a:lnTo>
                <a:lnTo>
                  <a:pt x="1501" y="961"/>
                </a:lnTo>
                <a:lnTo>
                  <a:pt x="1533" y="906"/>
                </a:lnTo>
                <a:lnTo>
                  <a:pt x="1567" y="852"/>
                </a:lnTo>
                <a:lnTo>
                  <a:pt x="1602" y="797"/>
                </a:lnTo>
                <a:lnTo>
                  <a:pt x="1637" y="743"/>
                </a:lnTo>
                <a:lnTo>
                  <a:pt x="1673" y="689"/>
                </a:lnTo>
                <a:lnTo>
                  <a:pt x="1707" y="636"/>
                </a:lnTo>
                <a:lnTo>
                  <a:pt x="1741" y="582"/>
                </a:lnTo>
                <a:lnTo>
                  <a:pt x="1775" y="528"/>
                </a:lnTo>
                <a:lnTo>
                  <a:pt x="1807" y="474"/>
                </a:lnTo>
                <a:lnTo>
                  <a:pt x="1838" y="421"/>
                </a:lnTo>
                <a:lnTo>
                  <a:pt x="1866" y="367"/>
                </a:lnTo>
                <a:lnTo>
                  <a:pt x="1892" y="314"/>
                </a:lnTo>
                <a:lnTo>
                  <a:pt x="1904" y="289"/>
                </a:lnTo>
                <a:lnTo>
                  <a:pt x="1915" y="262"/>
                </a:lnTo>
                <a:lnTo>
                  <a:pt x="1925" y="235"/>
                </a:lnTo>
                <a:lnTo>
                  <a:pt x="1935" y="209"/>
                </a:lnTo>
                <a:lnTo>
                  <a:pt x="1938" y="201"/>
                </a:lnTo>
                <a:lnTo>
                  <a:pt x="1939" y="192"/>
                </a:lnTo>
                <a:lnTo>
                  <a:pt x="1938" y="183"/>
                </a:lnTo>
                <a:lnTo>
                  <a:pt x="1938" y="174"/>
                </a:lnTo>
                <a:lnTo>
                  <a:pt x="1933" y="155"/>
                </a:lnTo>
                <a:lnTo>
                  <a:pt x="1927" y="136"/>
                </a:lnTo>
                <a:lnTo>
                  <a:pt x="1922" y="117"/>
                </a:lnTo>
                <a:lnTo>
                  <a:pt x="1919" y="100"/>
                </a:lnTo>
                <a:lnTo>
                  <a:pt x="1919" y="92"/>
                </a:lnTo>
                <a:lnTo>
                  <a:pt x="1919" y="85"/>
                </a:lnTo>
                <a:lnTo>
                  <a:pt x="1920" y="79"/>
                </a:lnTo>
                <a:lnTo>
                  <a:pt x="1923" y="73"/>
                </a:lnTo>
                <a:lnTo>
                  <a:pt x="1931" y="63"/>
                </a:lnTo>
                <a:lnTo>
                  <a:pt x="1940" y="54"/>
                </a:lnTo>
                <a:lnTo>
                  <a:pt x="1949" y="46"/>
                </a:lnTo>
                <a:lnTo>
                  <a:pt x="1958" y="41"/>
                </a:lnTo>
                <a:lnTo>
                  <a:pt x="1966" y="37"/>
                </a:lnTo>
                <a:lnTo>
                  <a:pt x="1975" y="35"/>
                </a:lnTo>
                <a:lnTo>
                  <a:pt x="1983" y="34"/>
                </a:lnTo>
                <a:lnTo>
                  <a:pt x="1990" y="34"/>
                </a:lnTo>
                <a:lnTo>
                  <a:pt x="1997" y="35"/>
                </a:lnTo>
                <a:lnTo>
                  <a:pt x="2004" y="36"/>
                </a:lnTo>
                <a:lnTo>
                  <a:pt x="2009" y="39"/>
                </a:lnTo>
                <a:lnTo>
                  <a:pt x="2014" y="42"/>
                </a:lnTo>
                <a:lnTo>
                  <a:pt x="2018" y="46"/>
                </a:lnTo>
                <a:lnTo>
                  <a:pt x="2022" y="50"/>
                </a:lnTo>
                <a:lnTo>
                  <a:pt x="2024" y="54"/>
                </a:lnTo>
                <a:lnTo>
                  <a:pt x="2025" y="58"/>
                </a:lnTo>
                <a:lnTo>
                  <a:pt x="2027" y="83"/>
                </a:lnTo>
                <a:lnTo>
                  <a:pt x="2027" y="109"/>
                </a:lnTo>
                <a:lnTo>
                  <a:pt x="2025" y="134"/>
                </a:lnTo>
                <a:lnTo>
                  <a:pt x="2022" y="161"/>
                </a:lnTo>
                <a:lnTo>
                  <a:pt x="2016" y="186"/>
                </a:lnTo>
                <a:lnTo>
                  <a:pt x="2009" y="213"/>
                </a:lnTo>
                <a:lnTo>
                  <a:pt x="2002" y="240"/>
                </a:lnTo>
                <a:lnTo>
                  <a:pt x="1993" y="267"/>
                </a:lnTo>
                <a:lnTo>
                  <a:pt x="1981" y="295"/>
                </a:lnTo>
                <a:lnTo>
                  <a:pt x="1969" y="322"/>
                </a:lnTo>
                <a:lnTo>
                  <a:pt x="1956" y="350"/>
                </a:lnTo>
                <a:lnTo>
                  <a:pt x="1942" y="378"/>
                </a:lnTo>
                <a:lnTo>
                  <a:pt x="1912" y="433"/>
                </a:lnTo>
                <a:lnTo>
                  <a:pt x="1878" y="490"/>
                </a:lnTo>
                <a:lnTo>
                  <a:pt x="1843" y="545"/>
                </a:lnTo>
                <a:lnTo>
                  <a:pt x="1807" y="600"/>
                </a:lnTo>
                <a:lnTo>
                  <a:pt x="1771" y="655"/>
                </a:lnTo>
                <a:lnTo>
                  <a:pt x="1737" y="707"/>
                </a:lnTo>
                <a:lnTo>
                  <a:pt x="1702" y="759"/>
                </a:lnTo>
                <a:lnTo>
                  <a:pt x="1670" y="808"/>
                </a:lnTo>
                <a:lnTo>
                  <a:pt x="1656" y="833"/>
                </a:lnTo>
                <a:lnTo>
                  <a:pt x="1642" y="857"/>
                </a:lnTo>
                <a:lnTo>
                  <a:pt x="1630" y="880"/>
                </a:lnTo>
                <a:lnTo>
                  <a:pt x="1618" y="903"/>
                </a:lnTo>
                <a:lnTo>
                  <a:pt x="1605" y="917"/>
                </a:lnTo>
                <a:lnTo>
                  <a:pt x="1593" y="933"/>
                </a:lnTo>
                <a:lnTo>
                  <a:pt x="1581" y="950"/>
                </a:lnTo>
                <a:lnTo>
                  <a:pt x="1567" y="968"/>
                </a:lnTo>
                <a:lnTo>
                  <a:pt x="1541" y="1008"/>
                </a:lnTo>
                <a:lnTo>
                  <a:pt x="1513" y="1051"/>
                </a:lnTo>
                <a:lnTo>
                  <a:pt x="1484" y="1097"/>
                </a:lnTo>
                <a:lnTo>
                  <a:pt x="1453" y="1145"/>
                </a:lnTo>
                <a:lnTo>
                  <a:pt x="1419" y="1196"/>
                </a:lnTo>
                <a:lnTo>
                  <a:pt x="1382" y="1246"/>
                </a:lnTo>
                <a:lnTo>
                  <a:pt x="1375" y="1256"/>
                </a:lnTo>
                <a:lnTo>
                  <a:pt x="1368" y="1267"/>
                </a:lnTo>
                <a:lnTo>
                  <a:pt x="1364" y="1277"/>
                </a:lnTo>
                <a:lnTo>
                  <a:pt x="1360" y="1286"/>
                </a:lnTo>
                <a:lnTo>
                  <a:pt x="1357" y="1295"/>
                </a:lnTo>
                <a:lnTo>
                  <a:pt x="1355" y="1304"/>
                </a:lnTo>
                <a:lnTo>
                  <a:pt x="1354" y="1313"/>
                </a:lnTo>
                <a:lnTo>
                  <a:pt x="1354" y="1322"/>
                </a:lnTo>
                <a:lnTo>
                  <a:pt x="1355" y="1340"/>
                </a:lnTo>
                <a:lnTo>
                  <a:pt x="1358" y="1359"/>
                </a:lnTo>
                <a:lnTo>
                  <a:pt x="1363" y="1380"/>
                </a:lnTo>
                <a:lnTo>
                  <a:pt x="1367" y="1402"/>
                </a:lnTo>
                <a:lnTo>
                  <a:pt x="1391" y="1400"/>
                </a:lnTo>
                <a:lnTo>
                  <a:pt x="1415" y="1396"/>
                </a:lnTo>
                <a:lnTo>
                  <a:pt x="1441" y="1389"/>
                </a:lnTo>
                <a:lnTo>
                  <a:pt x="1468" y="1379"/>
                </a:lnTo>
                <a:lnTo>
                  <a:pt x="1495" y="1368"/>
                </a:lnTo>
                <a:lnTo>
                  <a:pt x="1524" y="1354"/>
                </a:lnTo>
                <a:lnTo>
                  <a:pt x="1552" y="1338"/>
                </a:lnTo>
                <a:lnTo>
                  <a:pt x="1583" y="1320"/>
                </a:lnTo>
                <a:lnTo>
                  <a:pt x="1613" y="1301"/>
                </a:lnTo>
                <a:lnTo>
                  <a:pt x="1643" y="1281"/>
                </a:lnTo>
                <a:lnTo>
                  <a:pt x="1674" y="1259"/>
                </a:lnTo>
                <a:lnTo>
                  <a:pt x="1705" y="1235"/>
                </a:lnTo>
                <a:lnTo>
                  <a:pt x="1735" y="1212"/>
                </a:lnTo>
                <a:lnTo>
                  <a:pt x="1767" y="1186"/>
                </a:lnTo>
                <a:lnTo>
                  <a:pt x="1798" y="1160"/>
                </a:lnTo>
                <a:lnTo>
                  <a:pt x="1830" y="1133"/>
                </a:lnTo>
                <a:lnTo>
                  <a:pt x="1892" y="1078"/>
                </a:lnTo>
                <a:lnTo>
                  <a:pt x="1951" y="1022"/>
                </a:lnTo>
                <a:lnTo>
                  <a:pt x="2009" y="966"/>
                </a:lnTo>
                <a:lnTo>
                  <a:pt x="2064" y="910"/>
                </a:lnTo>
                <a:lnTo>
                  <a:pt x="2115" y="857"/>
                </a:lnTo>
                <a:lnTo>
                  <a:pt x="2162" y="806"/>
                </a:lnTo>
                <a:lnTo>
                  <a:pt x="2205" y="760"/>
                </a:lnTo>
                <a:lnTo>
                  <a:pt x="2241" y="720"/>
                </a:lnTo>
                <a:lnTo>
                  <a:pt x="2310" y="645"/>
                </a:lnTo>
                <a:lnTo>
                  <a:pt x="2378" y="573"/>
                </a:lnTo>
                <a:lnTo>
                  <a:pt x="2410" y="537"/>
                </a:lnTo>
                <a:lnTo>
                  <a:pt x="2443" y="501"/>
                </a:lnTo>
                <a:lnTo>
                  <a:pt x="2475" y="464"/>
                </a:lnTo>
                <a:lnTo>
                  <a:pt x="2507" y="427"/>
                </a:lnTo>
                <a:lnTo>
                  <a:pt x="2537" y="389"/>
                </a:lnTo>
                <a:lnTo>
                  <a:pt x="2568" y="349"/>
                </a:lnTo>
                <a:lnTo>
                  <a:pt x="2596" y="309"/>
                </a:lnTo>
                <a:lnTo>
                  <a:pt x="2625" y="266"/>
                </a:lnTo>
                <a:lnTo>
                  <a:pt x="2652" y="221"/>
                </a:lnTo>
                <a:lnTo>
                  <a:pt x="2678" y="174"/>
                </a:lnTo>
                <a:lnTo>
                  <a:pt x="2690" y="149"/>
                </a:lnTo>
                <a:lnTo>
                  <a:pt x="2702" y="125"/>
                </a:lnTo>
                <a:lnTo>
                  <a:pt x="2715" y="99"/>
                </a:lnTo>
                <a:lnTo>
                  <a:pt x="2726" y="72"/>
                </a:lnTo>
                <a:lnTo>
                  <a:pt x="2730" y="66"/>
                </a:lnTo>
                <a:lnTo>
                  <a:pt x="2737" y="60"/>
                </a:lnTo>
                <a:lnTo>
                  <a:pt x="2745" y="52"/>
                </a:lnTo>
                <a:lnTo>
                  <a:pt x="2755" y="44"/>
                </a:lnTo>
                <a:lnTo>
                  <a:pt x="2764" y="37"/>
                </a:lnTo>
                <a:lnTo>
                  <a:pt x="2772" y="33"/>
                </a:lnTo>
                <a:lnTo>
                  <a:pt x="2775" y="32"/>
                </a:lnTo>
                <a:lnTo>
                  <a:pt x="2779" y="32"/>
                </a:lnTo>
                <a:lnTo>
                  <a:pt x="2781" y="32"/>
                </a:lnTo>
                <a:lnTo>
                  <a:pt x="2782" y="34"/>
                </a:lnTo>
                <a:lnTo>
                  <a:pt x="2785" y="48"/>
                </a:lnTo>
                <a:lnTo>
                  <a:pt x="2789" y="65"/>
                </a:lnTo>
                <a:lnTo>
                  <a:pt x="2789" y="84"/>
                </a:lnTo>
                <a:lnTo>
                  <a:pt x="2789" y="103"/>
                </a:lnTo>
                <a:lnTo>
                  <a:pt x="2786" y="122"/>
                </a:lnTo>
                <a:lnTo>
                  <a:pt x="2782" y="140"/>
                </a:lnTo>
                <a:lnTo>
                  <a:pt x="2780" y="149"/>
                </a:lnTo>
                <a:lnTo>
                  <a:pt x="2778" y="157"/>
                </a:lnTo>
                <a:lnTo>
                  <a:pt x="2773" y="165"/>
                </a:lnTo>
                <a:lnTo>
                  <a:pt x="2770" y="171"/>
                </a:lnTo>
                <a:lnTo>
                  <a:pt x="2715" y="252"/>
                </a:lnTo>
                <a:lnTo>
                  <a:pt x="2658" y="332"/>
                </a:lnTo>
                <a:lnTo>
                  <a:pt x="2628" y="372"/>
                </a:lnTo>
                <a:lnTo>
                  <a:pt x="2599" y="411"/>
                </a:lnTo>
                <a:lnTo>
                  <a:pt x="2568" y="450"/>
                </a:lnTo>
                <a:lnTo>
                  <a:pt x="2536" y="490"/>
                </a:lnTo>
                <a:lnTo>
                  <a:pt x="2505" y="528"/>
                </a:lnTo>
                <a:lnTo>
                  <a:pt x="2472" y="566"/>
                </a:lnTo>
                <a:lnTo>
                  <a:pt x="2438" y="603"/>
                </a:lnTo>
                <a:lnTo>
                  <a:pt x="2405" y="640"/>
                </a:lnTo>
                <a:lnTo>
                  <a:pt x="2371" y="676"/>
                </a:lnTo>
                <a:lnTo>
                  <a:pt x="2335" y="711"/>
                </a:lnTo>
                <a:lnTo>
                  <a:pt x="2299" y="746"/>
                </a:lnTo>
                <a:lnTo>
                  <a:pt x="2263" y="778"/>
                </a:lnTo>
                <a:lnTo>
                  <a:pt x="2201" y="848"/>
                </a:lnTo>
                <a:lnTo>
                  <a:pt x="2140" y="915"/>
                </a:lnTo>
                <a:lnTo>
                  <a:pt x="2077" y="981"/>
                </a:lnTo>
                <a:lnTo>
                  <a:pt x="2012" y="1045"/>
                </a:lnTo>
                <a:lnTo>
                  <a:pt x="1979" y="1077"/>
                </a:lnTo>
                <a:lnTo>
                  <a:pt x="1947" y="1108"/>
                </a:lnTo>
                <a:lnTo>
                  <a:pt x="1913" y="1137"/>
                </a:lnTo>
                <a:lnTo>
                  <a:pt x="1880" y="1168"/>
                </a:lnTo>
                <a:lnTo>
                  <a:pt x="1847" y="1196"/>
                </a:lnTo>
                <a:lnTo>
                  <a:pt x="1812" y="1224"/>
                </a:lnTo>
                <a:lnTo>
                  <a:pt x="1777" y="1251"/>
                </a:lnTo>
                <a:lnTo>
                  <a:pt x="1742" y="1278"/>
                </a:lnTo>
                <a:lnTo>
                  <a:pt x="1709" y="1301"/>
                </a:lnTo>
                <a:lnTo>
                  <a:pt x="1674" y="1325"/>
                </a:lnTo>
                <a:lnTo>
                  <a:pt x="1637" y="1347"/>
                </a:lnTo>
                <a:lnTo>
                  <a:pt x="1598" y="1370"/>
                </a:lnTo>
                <a:lnTo>
                  <a:pt x="1560" y="1391"/>
                </a:lnTo>
                <a:lnTo>
                  <a:pt x="1522" y="1411"/>
                </a:lnTo>
                <a:lnTo>
                  <a:pt x="1485" y="1432"/>
                </a:lnTo>
                <a:lnTo>
                  <a:pt x="1448" y="1452"/>
                </a:lnTo>
                <a:lnTo>
                  <a:pt x="1442" y="1465"/>
                </a:lnTo>
                <a:lnTo>
                  <a:pt x="1437" y="1480"/>
                </a:lnTo>
                <a:lnTo>
                  <a:pt x="1432" y="1497"/>
                </a:lnTo>
                <a:lnTo>
                  <a:pt x="1429" y="1515"/>
                </a:lnTo>
                <a:lnTo>
                  <a:pt x="1426" y="1534"/>
                </a:lnTo>
                <a:lnTo>
                  <a:pt x="1424" y="1555"/>
                </a:lnTo>
                <a:lnTo>
                  <a:pt x="1423" y="1578"/>
                </a:lnTo>
                <a:lnTo>
                  <a:pt x="1422" y="1601"/>
                </a:lnTo>
                <a:lnTo>
                  <a:pt x="1422" y="1652"/>
                </a:lnTo>
                <a:lnTo>
                  <a:pt x="1424" y="1706"/>
                </a:lnTo>
                <a:lnTo>
                  <a:pt x="1428" y="1762"/>
                </a:lnTo>
                <a:lnTo>
                  <a:pt x="1431" y="1819"/>
                </a:lnTo>
                <a:lnTo>
                  <a:pt x="1433" y="1877"/>
                </a:lnTo>
                <a:lnTo>
                  <a:pt x="1437" y="1936"/>
                </a:lnTo>
                <a:lnTo>
                  <a:pt x="1438" y="1993"/>
                </a:lnTo>
                <a:lnTo>
                  <a:pt x="1437" y="2048"/>
                </a:lnTo>
                <a:lnTo>
                  <a:pt x="1436" y="2075"/>
                </a:lnTo>
                <a:lnTo>
                  <a:pt x="1433" y="2100"/>
                </a:lnTo>
                <a:lnTo>
                  <a:pt x="1431" y="2124"/>
                </a:lnTo>
                <a:lnTo>
                  <a:pt x="1428" y="2149"/>
                </a:lnTo>
                <a:lnTo>
                  <a:pt x="1423" y="2172"/>
                </a:lnTo>
                <a:lnTo>
                  <a:pt x="1418" y="2192"/>
                </a:lnTo>
                <a:lnTo>
                  <a:pt x="1411" y="2212"/>
                </a:lnTo>
                <a:lnTo>
                  <a:pt x="1404" y="2230"/>
                </a:lnTo>
                <a:lnTo>
                  <a:pt x="1389" y="2267"/>
                </a:lnTo>
                <a:lnTo>
                  <a:pt x="1373" y="2304"/>
                </a:lnTo>
                <a:lnTo>
                  <a:pt x="1357" y="2340"/>
                </a:lnTo>
                <a:lnTo>
                  <a:pt x="1341" y="2377"/>
                </a:lnTo>
                <a:lnTo>
                  <a:pt x="1326" y="2414"/>
                </a:lnTo>
                <a:lnTo>
                  <a:pt x="1310" y="2451"/>
                </a:lnTo>
                <a:lnTo>
                  <a:pt x="1293" y="2487"/>
                </a:lnTo>
                <a:lnTo>
                  <a:pt x="1277" y="2524"/>
                </a:lnTo>
                <a:lnTo>
                  <a:pt x="1264" y="2548"/>
                </a:lnTo>
                <a:lnTo>
                  <a:pt x="1250" y="2571"/>
                </a:lnTo>
                <a:lnTo>
                  <a:pt x="1238" y="2596"/>
                </a:lnTo>
                <a:lnTo>
                  <a:pt x="1227" y="2622"/>
                </a:lnTo>
                <a:lnTo>
                  <a:pt x="1217" y="2648"/>
                </a:lnTo>
                <a:lnTo>
                  <a:pt x="1208" y="2674"/>
                </a:lnTo>
                <a:lnTo>
                  <a:pt x="1199" y="2703"/>
                </a:lnTo>
                <a:lnTo>
                  <a:pt x="1192" y="2731"/>
                </a:lnTo>
                <a:lnTo>
                  <a:pt x="1185" y="2759"/>
                </a:lnTo>
                <a:lnTo>
                  <a:pt x="1180" y="2788"/>
                </a:lnTo>
                <a:lnTo>
                  <a:pt x="1174" y="2818"/>
                </a:lnTo>
                <a:lnTo>
                  <a:pt x="1170" y="2849"/>
                </a:lnTo>
                <a:lnTo>
                  <a:pt x="1166" y="2879"/>
                </a:lnTo>
                <a:lnTo>
                  <a:pt x="1163" y="2909"/>
                </a:lnTo>
                <a:lnTo>
                  <a:pt x="1161" y="2939"/>
                </a:lnTo>
                <a:lnTo>
                  <a:pt x="1158" y="2971"/>
                </a:lnTo>
                <a:lnTo>
                  <a:pt x="1156" y="3034"/>
                </a:lnTo>
                <a:lnTo>
                  <a:pt x="1155" y="3097"/>
                </a:lnTo>
                <a:lnTo>
                  <a:pt x="1155" y="3160"/>
                </a:lnTo>
                <a:lnTo>
                  <a:pt x="1156" y="3222"/>
                </a:lnTo>
                <a:lnTo>
                  <a:pt x="1158" y="3283"/>
                </a:lnTo>
                <a:lnTo>
                  <a:pt x="1159" y="3344"/>
                </a:lnTo>
                <a:lnTo>
                  <a:pt x="1162" y="3402"/>
                </a:lnTo>
                <a:lnTo>
                  <a:pt x="1163" y="3458"/>
                </a:lnTo>
                <a:lnTo>
                  <a:pt x="1163" y="3465"/>
                </a:lnTo>
                <a:lnTo>
                  <a:pt x="1162" y="3473"/>
                </a:lnTo>
                <a:lnTo>
                  <a:pt x="1159" y="3480"/>
                </a:lnTo>
                <a:lnTo>
                  <a:pt x="1157" y="3486"/>
                </a:lnTo>
                <a:lnTo>
                  <a:pt x="1155" y="3494"/>
                </a:lnTo>
                <a:lnTo>
                  <a:pt x="1152" y="3501"/>
                </a:lnTo>
                <a:lnTo>
                  <a:pt x="1147" y="3506"/>
                </a:lnTo>
                <a:lnTo>
                  <a:pt x="1143" y="3513"/>
                </a:lnTo>
                <a:lnTo>
                  <a:pt x="1138" y="3518"/>
                </a:lnTo>
                <a:lnTo>
                  <a:pt x="1134" y="3522"/>
                </a:lnTo>
                <a:lnTo>
                  <a:pt x="1129" y="3526"/>
                </a:lnTo>
                <a:lnTo>
                  <a:pt x="1125" y="3527"/>
                </a:lnTo>
                <a:lnTo>
                  <a:pt x="1119" y="3528"/>
                </a:lnTo>
                <a:lnTo>
                  <a:pt x="1115" y="3527"/>
                </a:lnTo>
                <a:lnTo>
                  <a:pt x="1110" y="3524"/>
                </a:lnTo>
                <a:lnTo>
                  <a:pt x="1106" y="3520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23" name="Freeform 431"/>
          <p:cNvSpPr>
            <a:spLocks/>
          </p:cNvSpPr>
          <p:nvPr/>
        </p:nvSpPr>
        <p:spPr bwMode="auto">
          <a:xfrm>
            <a:off x="2935288" y="3144838"/>
            <a:ext cx="174625" cy="1773237"/>
          </a:xfrm>
          <a:custGeom>
            <a:avLst/>
            <a:gdLst>
              <a:gd name="T0" fmla="*/ 169 w 439"/>
              <a:gd name="T1" fmla="*/ 4102 h 4467"/>
              <a:gd name="T2" fmla="*/ 183 w 439"/>
              <a:gd name="T3" fmla="*/ 3668 h 4467"/>
              <a:gd name="T4" fmla="*/ 197 w 439"/>
              <a:gd name="T5" fmla="*/ 3233 h 4467"/>
              <a:gd name="T6" fmla="*/ 197 w 439"/>
              <a:gd name="T7" fmla="*/ 2807 h 4467"/>
              <a:gd name="T8" fmla="*/ 167 w 439"/>
              <a:gd name="T9" fmla="*/ 2654 h 4467"/>
              <a:gd name="T10" fmla="*/ 105 w 439"/>
              <a:gd name="T11" fmla="*/ 2572 h 4467"/>
              <a:gd name="T12" fmla="*/ 66 w 439"/>
              <a:gd name="T13" fmla="*/ 2506 h 4467"/>
              <a:gd name="T14" fmla="*/ 30 w 439"/>
              <a:gd name="T15" fmla="*/ 2388 h 4467"/>
              <a:gd name="T16" fmla="*/ 7 w 439"/>
              <a:gd name="T17" fmla="*/ 2255 h 4467"/>
              <a:gd name="T18" fmla="*/ 0 w 439"/>
              <a:gd name="T19" fmla="*/ 2125 h 4467"/>
              <a:gd name="T20" fmla="*/ 9 w 439"/>
              <a:gd name="T21" fmla="*/ 1996 h 4467"/>
              <a:gd name="T22" fmla="*/ 30 w 439"/>
              <a:gd name="T23" fmla="*/ 1869 h 4467"/>
              <a:gd name="T24" fmla="*/ 64 w 439"/>
              <a:gd name="T25" fmla="*/ 1741 h 4467"/>
              <a:gd name="T26" fmla="*/ 146 w 439"/>
              <a:gd name="T27" fmla="*/ 1520 h 4467"/>
              <a:gd name="T28" fmla="*/ 206 w 439"/>
              <a:gd name="T29" fmla="*/ 1346 h 4467"/>
              <a:gd name="T30" fmla="*/ 220 w 439"/>
              <a:gd name="T31" fmla="*/ 1070 h 4467"/>
              <a:gd name="T32" fmla="*/ 212 w 439"/>
              <a:gd name="T33" fmla="*/ 744 h 4467"/>
              <a:gd name="T34" fmla="*/ 201 w 439"/>
              <a:gd name="T35" fmla="*/ 420 h 4467"/>
              <a:gd name="T36" fmla="*/ 202 w 439"/>
              <a:gd name="T37" fmla="*/ 105 h 4467"/>
              <a:gd name="T38" fmla="*/ 212 w 439"/>
              <a:gd name="T39" fmla="*/ 20 h 4467"/>
              <a:gd name="T40" fmla="*/ 255 w 439"/>
              <a:gd name="T41" fmla="*/ 2 h 4467"/>
              <a:gd name="T42" fmla="*/ 285 w 439"/>
              <a:gd name="T43" fmla="*/ 2 h 4467"/>
              <a:gd name="T44" fmla="*/ 305 w 439"/>
              <a:gd name="T45" fmla="*/ 31 h 4467"/>
              <a:gd name="T46" fmla="*/ 310 w 439"/>
              <a:gd name="T47" fmla="*/ 76 h 4467"/>
              <a:gd name="T48" fmla="*/ 291 w 439"/>
              <a:gd name="T49" fmla="*/ 188 h 4467"/>
              <a:gd name="T50" fmla="*/ 275 w 439"/>
              <a:gd name="T51" fmla="*/ 415 h 4467"/>
              <a:gd name="T52" fmla="*/ 262 w 439"/>
              <a:gd name="T53" fmla="*/ 613 h 4467"/>
              <a:gd name="T54" fmla="*/ 255 w 439"/>
              <a:gd name="T55" fmla="*/ 849 h 4467"/>
              <a:gd name="T56" fmla="*/ 264 w 439"/>
              <a:gd name="T57" fmla="*/ 1230 h 4467"/>
              <a:gd name="T58" fmla="*/ 280 w 439"/>
              <a:gd name="T59" fmla="*/ 1407 h 4467"/>
              <a:gd name="T60" fmla="*/ 310 w 439"/>
              <a:gd name="T61" fmla="*/ 1460 h 4467"/>
              <a:gd name="T62" fmla="*/ 364 w 439"/>
              <a:gd name="T63" fmla="*/ 1547 h 4467"/>
              <a:gd name="T64" fmla="*/ 393 w 439"/>
              <a:gd name="T65" fmla="*/ 1640 h 4467"/>
              <a:gd name="T66" fmla="*/ 420 w 439"/>
              <a:gd name="T67" fmla="*/ 1782 h 4467"/>
              <a:gd name="T68" fmla="*/ 436 w 439"/>
              <a:gd name="T69" fmla="*/ 1915 h 4467"/>
              <a:gd name="T70" fmla="*/ 439 w 439"/>
              <a:gd name="T71" fmla="*/ 2043 h 4467"/>
              <a:gd name="T72" fmla="*/ 430 w 439"/>
              <a:gd name="T73" fmla="*/ 2169 h 4467"/>
              <a:gd name="T74" fmla="*/ 409 w 439"/>
              <a:gd name="T75" fmla="*/ 2293 h 4467"/>
              <a:gd name="T76" fmla="*/ 374 w 439"/>
              <a:gd name="T77" fmla="*/ 2423 h 4467"/>
              <a:gd name="T78" fmla="*/ 311 w 439"/>
              <a:gd name="T79" fmla="*/ 2593 h 4467"/>
              <a:gd name="T80" fmla="*/ 264 w 439"/>
              <a:gd name="T81" fmla="*/ 2983 h 4467"/>
              <a:gd name="T82" fmla="*/ 252 w 439"/>
              <a:gd name="T83" fmla="*/ 3407 h 4467"/>
              <a:gd name="T84" fmla="*/ 246 w 439"/>
              <a:gd name="T85" fmla="*/ 3834 h 4467"/>
              <a:gd name="T86" fmla="*/ 245 w 439"/>
              <a:gd name="T87" fmla="*/ 4264 h 4467"/>
              <a:gd name="T88" fmla="*/ 243 w 439"/>
              <a:gd name="T89" fmla="*/ 4414 h 4467"/>
              <a:gd name="T90" fmla="*/ 220 w 439"/>
              <a:gd name="T91" fmla="*/ 4459 h 4467"/>
              <a:gd name="T92" fmla="*/ 202 w 439"/>
              <a:gd name="T93" fmla="*/ 4467 h 4467"/>
              <a:gd name="T94" fmla="*/ 175 w 439"/>
              <a:gd name="T95" fmla="*/ 4444 h 4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39" h="4467">
                <a:moveTo>
                  <a:pt x="164" y="4421"/>
                </a:moveTo>
                <a:lnTo>
                  <a:pt x="164" y="4316"/>
                </a:lnTo>
                <a:lnTo>
                  <a:pt x="166" y="4209"/>
                </a:lnTo>
                <a:lnTo>
                  <a:pt x="169" y="4102"/>
                </a:lnTo>
                <a:lnTo>
                  <a:pt x="172" y="3994"/>
                </a:lnTo>
                <a:lnTo>
                  <a:pt x="175" y="3886"/>
                </a:lnTo>
                <a:lnTo>
                  <a:pt x="180" y="3777"/>
                </a:lnTo>
                <a:lnTo>
                  <a:pt x="183" y="3668"/>
                </a:lnTo>
                <a:lnTo>
                  <a:pt x="188" y="3559"/>
                </a:lnTo>
                <a:lnTo>
                  <a:pt x="191" y="3450"/>
                </a:lnTo>
                <a:lnTo>
                  <a:pt x="194" y="3341"/>
                </a:lnTo>
                <a:lnTo>
                  <a:pt x="197" y="3233"/>
                </a:lnTo>
                <a:lnTo>
                  <a:pt x="199" y="3125"/>
                </a:lnTo>
                <a:lnTo>
                  <a:pt x="199" y="3019"/>
                </a:lnTo>
                <a:lnTo>
                  <a:pt x="199" y="2912"/>
                </a:lnTo>
                <a:lnTo>
                  <a:pt x="197" y="2807"/>
                </a:lnTo>
                <a:lnTo>
                  <a:pt x="192" y="2702"/>
                </a:lnTo>
                <a:lnTo>
                  <a:pt x="184" y="2685"/>
                </a:lnTo>
                <a:lnTo>
                  <a:pt x="176" y="2668"/>
                </a:lnTo>
                <a:lnTo>
                  <a:pt x="167" y="2654"/>
                </a:lnTo>
                <a:lnTo>
                  <a:pt x="158" y="2640"/>
                </a:lnTo>
                <a:lnTo>
                  <a:pt x="140" y="2617"/>
                </a:lnTo>
                <a:lnTo>
                  <a:pt x="122" y="2594"/>
                </a:lnTo>
                <a:lnTo>
                  <a:pt x="105" y="2572"/>
                </a:lnTo>
                <a:lnTo>
                  <a:pt x="89" y="2548"/>
                </a:lnTo>
                <a:lnTo>
                  <a:pt x="81" y="2535"/>
                </a:lnTo>
                <a:lnTo>
                  <a:pt x="73" y="2521"/>
                </a:lnTo>
                <a:lnTo>
                  <a:pt x="66" y="2506"/>
                </a:lnTo>
                <a:lnTo>
                  <a:pt x="60" y="2489"/>
                </a:lnTo>
                <a:lnTo>
                  <a:pt x="48" y="2455"/>
                </a:lnTo>
                <a:lnTo>
                  <a:pt x="38" y="2421"/>
                </a:lnTo>
                <a:lnTo>
                  <a:pt x="30" y="2388"/>
                </a:lnTo>
                <a:lnTo>
                  <a:pt x="23" y="2354"/>
                </a:lnTo>
                <a:lnTo>
                  <a:pt x="16" y="2322"/>
                </a:lnTo>
                <a:lnTo>
                  <a:pt x="11" y="2289"/>
                </a:lnTo>
                <a:lnTo>
                  <a:pt x="7" y="2255"/>
                </a:lnTo>
                <a:lnTo>
                  <a:pt x="3" y="2223"/>
                </a:lnTo>
                <a:lnTo>
                  <a:pt x="1" y="2190"/>
                </a:lnTo>
                <a:lnTo>
                  <a:pt x="0" y="2158"/>
                </a:lnTo>
                <a:lnTo>
                  <a:pt x="0" y="2125"/>
                </a:lnTo>
                <a:lnTo>
                  <a:pt x="1" y="2093"/>
                </a:lnTo>
                <a:lnTo>
                  <a:pt x="2" y="2061"/>
                </a:lnTo>
                <a:lnTo>
                  <a:pt x="6" y="2029"/>
                </a:lnTo>
                <a:lnTo>
                  <a:pt x="9" y="1996"/>
                </a:lnTo>
                <a:lnTo>
                  <a:pt x="12" y="1965"/>
                </a:lnTo>
                <a:lnTo>
                  <a:pt x="18" y="1932"/>
                </a:lnTo>
                <a:lnTo>
                  <a:pt x="24" y="1901"/>
                </a:lnTo>
                <a:lnTo>
                  <a:pt x="30" y="1869"/>
                </a:lnTo>
                <a:lnTo>
                  <a:pt x="38" y="1837"/>
                </a:lnTo>
                <a:lnTo>
                  <a:pt x="46" y="1805"/>
                </a:lnTo>
                <a:lnTo>
                  <a:pt x="55" y="1774"/>
                </a:lnTo>
                <a:lnTo>
                  <a:pt x="64" y="1741"/>
                </a:lnTo>
                <a:lnTo>
                  <a:pt x="74" y="1710"/>
                </a:lnTo>
                <a:lnTo>
                  <a:pt x="97" y="1647"/>
                </a:lnTo>
                <a:lnTo>
                  <a:pt x="120" y="1583"/>
                </a:lnTo>
                <a:lnTo>
                  <a:pt x="146" y="1520"/>
                </a:lnTo>
                <a:lnTo>
                  <a:pt x="174" y="1456"/>
                </a:lnTo>
                <a:lnTo>
                  <a:pt x="185" y="1419"/>
                </a:lnTo>
                <a:lnTo>
                  <a:pt x="195" y="1383"/>
                </a:lnTo>
                <a:lnTo>
                  <a:pt x="206" y="1346"/>
                </a:lnTo>
                <a:lnTo>
                  <a:pt x="217" y="1309"/>
                </a:lnTo>
                <a:lnTo>
                  <a:pt x="219" y="1230"/>
                </a:lnTo>
                <a:lnTo>
                  <a:pt x="220" y="1151"/>
                </a:lnTo>
                <a:lnTo>
                  <a:pt x="220" y="1070"/>
                </a:lnTo>
                <a:lnTo>
                  <a:pt x="219" y="989"/>
                </a:lnTo>
                <a:lnTo>
                  <a:pt x="217" y="907"/>
                </a:lnTo>
                <a:lnTo>
                  <a:pt x="215" y="826"/>
                </a:lnTo>
                <a:lnTo>
                  <a:pt x="212" y="744"/>
                </a:lnTo>
                <a:lnTo>
                  <a:pt x="209" y="662"/>
                </a:lnTo>
                <a:lnTo>
                  <a:pt x="207" y="581"/>
                </a:lnTo>
                <a:lnTo>
                  <a:pt x="203" y="499"/>
                </a:lnTo>
                <a:lnTo>
                  <a:pt x="201" y="420"/>
                </a:lnTo>
                <a:lnTo>
                  <a:pt x="200" y="339"/>
                </a:lnTo>
                <a:lnTo>
                  <a:pt x="199" y="260"/>
                </a:lnTo>
                <a:lnTo>
                  <a:pt x="200" y="182"/>
                </a:lnTo>
                <a:lnTo>
                  <a:pt x="202" y="105"/>
                </a:lnTo>
                <a:lnTo>
                  <a:pt x="206" y="29"/>
                </a:lnTo>
                <a:lnTo>
                  <a:pt x="206" y="27"/>
                </a:lnTo>
                <a:lnTo>
                  <a:pt x="208" y="23"/>
                </a:lnTo>
                <a:lnTo>
                  <a:pt x="212" y="20"/>
                </a:lnTo>
                <a:lnTo>
                  <a:pt x="217" y="17"/>
                </a:lnTo>
                <a:lnTo>
                  <a:pt x="228" y="11"/>
                </a:lnTo>
                <a:lnTo>
                  <a:pt x="241" y="5"/>
                </a:lnTo>
                <a:lnTo>
                  <a:pt x="255" y="2"/>
                </a:lnTo>
                <a:lnTo>
                  <a:pt x="268" y="0"/>
                </a:lnTo>
                <a:lnTo>
                  <a:pt x="275" y="0"/>
                </a:lnTo>
                <a:lnTo>
                  <a:pt x="281" y="1"/>
                </a:lnTo>
                <a:lnTo>
                  <a:pt x="285" y="2"/>
                </a:lnTo>
                <a:lnTo>
                  <a:pt x="289" y="4"/>
                </a:lnTo>
                <a:lnTo>
                  <a:pt x="295" y="13"/>
                </a:lnTo>
                <a:lnTo>
                  <a:pt x="301" y="22"/>
                </a:lnTo>
                <a:lnTo>
                  <a:pt x="305" y="31"/>
                </a:lnTo>
                <a:lnTo>
                  <a:pt x="309" y="41"/>
                </a:lnTo>
                <a:lnTo>
                  <a:pt x="310" y="52"/>
                </a:lnTo>
                <a:lnTo>
                  <a:pt x="310" y="64"/>
                </a:lnTo>
                <a:lnTo>
                  <a:pt x="310" y="76"/>
                </a:lnTo>
                <a:lnTo>
                  <a:pt x="309" y="90"/>
                </a:lnTo>
                <a:lnTo>
                  <a:pt x="304" y="119"/>
                </a:lnTo>
                <a:lnTo>
                  <a:pt x="298" y="151"/>
                </a:lnTo>
                <a:lnTo>
                  <a:pt x="291" y="188"/>
                </a:lnTo>
                <a:lnTo>
                  <a:pt x="284" y="230"/>
                </a:lnTo>
                <a:lnTo>
                  <a:pt x="282" y="298"/>
                </a:lnTo>
                <a:lnTo>
                  <a:pt x="279" y="360"/>
                </a:lnTo>
                <a:lnTo>
                  <a:pt x="275" y="415"/>
                </a:lnTo>
                <a:lnTo>
                  <a:pt x="272" y="467"/>
                </a:lnTo>
                <a:lnTo>
                  <a:pt x="268" y="515"/>
                </a:lnTo>
                <a:lnTo>
                  <a:pt x="265" y="563"/>
                </a:lnTo>
                <a:lnTo>
                  <a:pt x="262" y="613"/>
                </a:lnTo>
                <a:lnTo>
                  <a:pt x="259" y="663"/>
                </a:lnTo>
                <a:lnTo>
                  <a:pt x="257" y="718"/>
                </a:lnTo>
                <a:lnTo>
                  <a:pt x="255" y="780"/>
                </a:lnTo>
                <a:lnTo>
                  <a:pt x="255" y="849"/>
                </a:lnTo>
                <a:lnTo>
                  <a:pt x="255" y="926"/>
                </a:lnTo>
                <a:lnTo>
                  <a:pt x="256" y="1015"/>
                </a:lnTo>
                <a:lnTo>
                  <a:pt x="259" y="1116"/>
                </a:lnTo>
                <a:lnTo>
                  <a:pt x="264" y="1230"/>
                </a:lnTo>
                <a:lnTo>
                  <a:pt x="270" y="1360"/>
                </a:lnTo>
                <a:lnTo>
                  <a:pt x="272" y="1376"/>
                </a:lnTo>
                <a:lnTo>
                  <a:pt x="275" y="1392"/>
                </a:lnTo>
                <a:lnTo>
                  <a:pt x="280" y="1407"/>
                </a:lnTo>
                <a:lnTo>
                  <a:pt x="285" y="1420"/>
                </a:lnTo>
                <a:lnTo>
                  <a:pt x="293" y="1433"/>
                </a:lnTo>
                <a:lnTo>
                  <a:pt x="301" y="1447"/>
                </a:lnTo>
                <a:lnTo>
                  <a:pt x="310" y="1460"/>
                </a:lnTo>
                <a:lnTo>
                  <a:pt x="319" y="1473"/>
                </a:lnTo>
                <a:lnTo>
                  <a:pt x="337" y="1501"/>
                </a:lnTo>
                <a:lnTo>
                  <a:pt x="356" y="1531"/>
                </a:lnTo>
                <a:lnTo>
                  <a:pt x="364" y="1547"/>
                </a:lnTo>
                <a:lnTo>
                  <a:pt x="372" y="1565"/>
                </a:lnTo>
                <a:lnTo>
                  <a:pt x="378" y="1583"/>
                </a:lnTo>
                <a:lnTo>
                  <a:pt x="384" y="1603"/>
                </a:lnTo>
                <a:lnTo>
                  <a:pt x="393" y="1640"/>
                </a:lnTo>
                <a:lnTo>
                  <a:pt x="401" y="1676"/>
                </a:lnTo>
                <a:lnTo>
                  <a:pt x="408" y="1712"/>
                </a:lnTo>
                <a:lnTo>
                  <a:pt x="414" y="1748"/>
                </a:lnTo>
                <a:lnTo>
                  <a:pt x="420" y="1782"/>
                </a:lnTo>
                <a:lnTo>
                  <a:pt x="426" y="1816"/>
                </a:lnTo>
                <a:lnTo>
                  <a:pt x="429" y="1849"/>
                </a:lnTo>
                <a:lnTo>
                  <a:pt x="432" y="1883"/>
                </a:lnTo>
                <a:lnTo>
                  <a:pt x="436" y="1915"/>
                </a:lnTo>
                <a:lnTo>
                  <a:pt x="438" y="1948"/>
                </a:lnTo>
                <a:lnTo>
                  <a:pt x="439" y="1979"/>
                </a:lnTo>
                <a:lnTo>
                  <a:pt x="439" y="2012"/>
                </a:lnTo>
                <a:lnTo>
                  <a:pt x="439" y="2043"/>
                </a:lnTo>
                <a:lnTo>
                  <a:pt x="438" y="2075"/>
                </a:lnTo>
                <a:lnTo>
                  <a:pt x="436" y="2106"/>
                </a:lnTo>
                <a:lnTo>
                  <a:pt x="434" y="2137"/>
                </a:lnTo>
                <a:lnTo>
                  <a:pt x="430" y="2169"/>
                </a:lnTo>
                <a:lnTo>
                  <a:pt x="426" y="2199"/>
                </a:lnTo>
                <a:lnTo>
                  <a:pt x="421" y="2231"/>
                </a:lnTo>
                <a:lnTo>
                  <a:pt x="416" y="2262"/>
                </a:lnTo>
                <a:lnTo>
                  <a:pt x="409" y="2293"/>
                </a:lnTo>
                <a:lnTo>
                  <a:pt x="401" y="2326"/>
                </a:lnTo>
                <a:lnTo>
                  <a:pt x="393" y="2357"/>
                </a:lnTo>
                <a:lnTo>
                  <a:pt x="384" y="2390"/>
                </a:lnTo>
                <a:lnTo>
                  <a:pt x="374" y="2423"/>
                </a:lnTo>
                <a:lnTo>
                  <a:pt x="363" y="2456"/>
                </a:lnTo>
                <a:lnTo>
                  <a:pt x="352" y="2489"/>
                </a:lnTo>
                <a:lnTo>
                  <a:pt x="339" y="2524"/>
                </a:lnTo>
                <a:lnTo>
                  <a:pt x="311" y="2593"/>
                </a:lnTo>
                <a:lnTo>
                  <a:pt x="281" y="2665"/>
                </a:lnTo>
                <a:lnTo>
                  <a:pt x="275" y="2771"/>
                </a:lnTo>
                <a:lnTo>
                  <a:pt x="270" y="2876"/>
                </a:lnTo>
                <a:lnTo>
                  <a:pt x="264" y="2983"/>
                </a:lnTo>
                <a:lnTo>
                  <a:pt x="261" y="3088"/>
                </a:lnTo>
                <a:lnTo>
                  <a:pt x="257" y="3195"/>
                </a:lnTo>
                <a:lnTo>
                  <a:pt x="254" y="3301"/>
                </a:lnTo>
                <a:lnTo>
                  <a:pt x="252" y="3407"/>
                </a:lnTo>
                <a:lnTo>
                  <a:pt x="249" y="3514"/>
                </a:lnTo>
                <a:lnTo>
                  <a:pt x="248" y="3621"/>
                </a:lnTo>
                <a:lnTo>
                  <a:pt x="247" y="3727"/>
                </a:lnTo>
                <a:lnTo>
                  <a:pt x="246" y="3834"/>
                </a:lnTo>
                <a:lnTo>
                  <a:pt x="246" y="3942"/>
                </a:lnTo>
                <a:lnTo>
                  <a:pt x="245" y="4048"/>
                </a:lnTo>
                <a:lnTo>
                  <a:pt x="245" y="4156"/>
                </a:lnTo>
                <a:lnTo>
                  <a:pt x="245" y="4264"/>
                </a:lnTo>
                <a:lnTo>
                  <a:pt x="245" y="4373"/>
                </a:lnTo>
                <a:lnTo>
                  <a:pt x="246" y="4386"/>
                </a:lnTo>
                <a:lnTo>
                  <a:pt x="245" y="4401"/>
                </a:lnTo>
                <a:lnTo>
                  <a:pt x="243" y="4414"/>
                </a:lnTo>
                <a:lnTo>
                  <a:pt x="239" y="4428"/>
                </a:lnTo>
                <a:lnTo>
                  <a:pt x="234" y="4440"/>
                </a:lnTo>
                <a:lnTo>
                  <a:pt x="227" y="4450"/>
                </a:lnTo>
                <a:lnTo>
                  <a:pt x="220" y="4459"/>
                </a:lnTo>
                <a:lnTo>
                  <a:pt x="212" y="4466"/>
                </a:lnTo>
                <a:lnTo>
                  <a:pt x="209" y="4467"/>
                </a:lnTo>
                <a:lnTo>
                  <a:pt x="206" y="4467"/>
                </a:lnTo>
                <a:lnTo>
                  <a:pt x="202" y="4467"/>
                </a:lnTo>
                <a:lnTo>
                  <a:pt x="198" y="4465"/>
                </a:lnTo>
                <a:lnTo>
                  <a:pt x="190" y="4459"/>
                </a:lnTo>
                <a:lnTo>
                  <a:pt x="182" y="4453"/>
                </a:lnTo>
                <a:lnTo>
                  <a:pt x="175" y="4444"/>
                </a:lnTo>
                <a:lnTo>
                  <a:pt x="169" y="4436"/>
                </a:lnTo>
                <a:lnTo>
                  <a:pt x="165" y="4428"/>
                </a:lnTo>
                <a:lnTo>
                  <a:pt x="164" y="4421"/>
                </a:lnTo>
                <a:close/>
              </a:path>
            </a:pathLst>
          </a:custGeom>
          <a:solidFill>
            <a:srgbClr val="B7D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24" name="Freeform 432"/>
          <p:cNvSpPr>
            <a:spLocks/>
          </p:cNvSpPr>
          <p:nvPr/>
        </p:nvSpPr>
        <p:spPr bwMode="auto">
          <a:xfrm>
            <a:off x="2935288" y="3144838"/>
            <a:ext cx="174625" cy="1773237"/>
          </a:xfrm>
          <a:custGeom>
            <a:avLst/>
            <a:gdLst>
              <a:gd name="T0" fmla="*/ 169 w 439"/>
              <a:gd name="T1" fmla="*/ 4102 h 4467"/>
              <a:gd name="T2" fmla="*/ 183 w 439"/>
              <a:gd name="T3" fmla="*/ 3668 h 4467"/>
              <a:gd name="T4" fmla="*/ 197 w 439"/>
              <a:gd name="T5" fmla="*/ 3233 h 4467"/>
              <a:gd name="T6" fmla="*/ 197 w 439"/>
              <a:gd name="T7" fmla="*/ 2807 h 4467"/>
              <a:gd name="T8" fmla="*/ 167 w 439"/>
              <a:gd name="T9" fmla="*/ 2654 h 4467"/>
              <a:gd name="T10" fmla="*/ 105 w 439"/>
              <a:gd name="T11" fmla="*/ 2572 h 4467"/>
              <a:gd name="T12" fmla="*/ 66 w 439"/>
              <a:gd name="T13" fmla="*/ 2506 h 4467"/>
              <a:gd name="T14" fmla="*/ 30 w 439"/>
              <a:gd name="T15" fmla="*/ 2388 h 4467"/>
              <a:gd name="T16" fmla="*/ 7 w 439"/>
              <a:gd name="T17" fmla="*/ 2255 h 4467"/>
              <a:gd name="T18" fmla="*/ 0 w 439"/>
              <a:gd name="T19" fmla="*/ 2125 h 4467"/>
              <a:gd name="T20" fmla="*/ 9 w 439"/>
              <a:gd name="T21" fmla="*/ 1996 h 4467"/>
              <a:gd name="T22" fmla="*/ 30 w 439"/>
              <a:gd name="T23" fmla="*/ 1869 h 4467"/>
              <a:gd name="T24" fmla="*/ 64 w 439"/>
              <a:gd name="T25" fmla="*/ 1741 h 4467"/>
              <a:gd name="T26" fmla="*/ 146 w 439"/>
              <a:gd name="T27" fmla="*/ 1520 h 4467"/>
              <a:gd name="T28" fmla="*/ 206 w 439"/>
              <a:gd name="T29" fmla="*/ 1346 h 4467"/>
              <a:gd name="T30" fmla="*/ 220 w 439"/>
              <a:gd name="T31" fmla="*/ 1070 h 4467"/>
              <a:gd name="T32" fmla="*/ 212 w 439"/>
              <a:gd name="T33" fmla="*/ 744 h 4467"/>
              <a:gd name="T34" fmla="*/ 201 w 439"/>
              <a:gd name="T35" fmla="*/ 420 h 4467"/>
              <a:gd name="T36" fmla="*/ 202 w 439"/>
              <a:gd name="T37" fmla="*/ 105 h 4467"/>
              <a:gd name="T38" fmla="*/ 212 w 439"/>
              <a:gd name="T39" fmla="*/ 20 h 4467"/>
              <a:gd name="T40" fmla="*/ 255 w 439"/>
              <a:gd name="T41" fmla="*/ 2 h 4467"/>
              <a:gd name="T42" fmla="*/ 285 w 439"/>
              <a:gd name="T43" fmla="*/ 2 h 4467"/>
              <a:gd name="T44" fmla="*/ 305 w 439"/>
              <a:gd name="T45" fmla="*/ 31 h 4467"/>
              <a:gd name="T46" fmla="*/ 310 w 439"/>
              <a:gd name="T47" fmla="*/ 76 h 4467"/>
              <a:gd name="T48" fmla="*/ 291 w 439"/>
              <a:gd name="T49" fmla="*/ 188 h 4467"/>
              <a:gd name="T50" fmla="*/ 275 w 439"/>
              <a:gd name="T51" fmla="*/ 415 h 4467"/>
              <a:gd name="T52" fmla="*/ 262 w 439"/>
              <a:gd name="T53" fmla="*/ 613 h 4467"/>
              <a:gd name="T54" fmla="*/ 255 w 439"/>
              <a:gd name="T55" fmla="*/ 849 h 4467"/>
              <a:gd name="T56" fmla="*/ 264 w 439"/>
              <a:gd name="T57" fmla="*/ 1230 h 4467"/>
              <a:gd name="T58" fmla="*/ 280 w 439"/>
              <a:gd name="T59" fmla="*/ 1407 h 4467"/>
              <a:gd name="T60" fmla="*/ 310 w 439"/>
              <a:gd name="T61" fmla="*/ 1460 h 4467"/>
              <a:gd name="T62" fmla="*/ 364 w 439"/>
              <a:gd name="T63" fmla="*/ 1547 h 4467"/>
              <a:gd name="T64" fmla="*/ 393 w 439"/>
              <a:gd name="T65" fmla="*/ 1640 h 4467"/>
              <a:gd name="T66" fmla="*/ 420 w 439"/>
              <a:gd name="T67" fmla="*/ 1782 h 4467"/>
              <a:gd name="T68" fmla="*/ 436 w 439"/>
              <a:gd name="T69" fmla="*/ 1915 h 4467"/>
              <a:gd name="T70" fmla="*/ 439 w 439"/>
              <a:gd name="T71" fmla="*/ 2043 h 4467"/>
              <a:gd name="T72" fmla="*/ 430 w 439"/>
              <a:gd name="T73" fmla="*/ 2169 h 4467"/>
              <a:gd name="T74" fmla="*/ 409 w 439"/>
              <a:gd name="T75" fmla="*/ 2293 h 4467"/>
              <a:gd name="T76" fmla="*/ 374 w 439"/>
              <a:gd name="T77" fmla="*/ 2423 h 4467"/>
              <a:gd name="T78" fmla="*/ 311 w 439"/>
              <a:gd name="T79" fmla="*/ 2593 h 4467"/>
              <a:gd name="T80" fmla="*/ 264 w 439"/>
              <a:gd name="T81" fmla="*/ 2983 h 4467"/>
              <a:gd name="T82" fmla="*/ 252 w 439"/>
              <a:gd name="T83" fmla="*/ 3407 h 4467"/>
              <a:gd name="T84" fmla="*/ 246 w 439"/>
              <a:gd name="T85" fmla="*/ 3834 h 4467"/>
              <a:gd name="T86" fmla="*/ 245 w 439"/>
              <a:gd name="T87" fmla="*/ 4264 h 4467"/>
              <a:gd name="T88" fmla="*/ 243 w 439"/>
              <a:gd name="T89" fmla="*/ 4414 h 4467"/>
              <a:gd name="T90" fmla="*/ 220 w 439"/>
              <a:gd name="T91" fmla="*/ 4459 h 4467"/>
              <a:gd name="T92" fmla="*/ 202 w 439"/>
              <a:gd name="T93" fmla="*/ 4467 h 4467"/>
              <a:gd name="T94" fmla="*/ 175 w 439"/>
              <a:gd name="T95" fmla="*/ 4444 h 4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39" h="4467">
                <a:moveTo>
                  <a:pt x="164" y="4421"/>
                </a:moveTo>
                <a:lnTo>
                  <a:pt x="164" y="4316"/>
                </a:lnTo>
                <a:lnTo>
                  <a:pt x="166" y="4209"/>
                </a:lnTo>
                <a:lnTo>
                  <a:pt x="169" y="4102"/>
                </a:lnTo>
                <a:lnTo>
                  <a:pt x="172" y="3994"/>
                </a:lnTo>
                <a:lnTo>
                  <a:pt x="175" y="3886"/>
                </a:lnTo>
                <a:lnTo>
                  <a:pt x="180" y="3777"/>
                </a:lnTo>
                <a:lnTo>
                  <a:pt x="183" y="3668"/>
                </a:lnTo>
                <a:lnTo>
                  <a:pt x="188" y="3559"/>
                </a:lnTo>
                <a:lnTo>
                  <a:pt x="191" y="3450"/>
                </a:lnTo>
                <a:lnTo>
                  <a:pt x="194" y="3341"/>
                </a:lnTo>
                <a:lnTo>
                  <a:pt x="197" y="3233"/>
                </a:lnTo>
                <a:lnTo>
                  <a:pt x="199" y="3125"/>
                </a:lnTo>
                <a:lnTo>
                  <a:pt x="199" y="3019"/>
                </a:lnTo>
                <a:lnTo>
                  <a:pt x="199" y="2912"/>
                </a:lnTo>
                <a:lnTo>
                  <a:pt x="197" y="2807"/>
                </a:lnTo>
                <a:lnTo>
                  <a:pt x="192" y="2702"/>
                </a:lnTo>
                <a:lnTo>
                  <a:pt x="184" y="2685"/>
                </a:lnTo>
                <a:lnTo>
                  <a:pt x="176" y="2668"/>
                </a:lnTo>
                <a:lnTo>
                  <a:pt x="167" y="2654"/>
                </a:lnTo>
                <a:lnTo>
                  <a:pt x="158" y="2640"/>
                </a:lnTo>
                <a:lnTo>
                  <a:pt x="140" y="2617"/>
                </a:lnTo>
                <a:lnTo>
                  <a:pt x="122" y="2594"/>
                </a:lnTo>
                <a:lnTo>
                  <a:pt x="105" y="2572"/>
                </a:lnTo>
                <a:lnTo>
                  <a:pt x="89" y="2548"/>
                </a:lnTo>
                <a:lnTo>
                  <a:pt x="81" y="2535"/>
                </a:lnTo>
                <a:lnTo>
                  <a:pt x="73" y="2521"/>
                </a:lnTo>
                <a:lnTo>
                  <a:pt x="66" y="2506"/>
                </a:lnTo>
                <a:lnTo>
                  <a:pt x="60" y="2489"/>
                </a:lnTo>
                <a:lnTo>
                  <a:pt x="48" y="2455"/>
                </a:lnTo>
                <a:lnTo>
                  <a:pt x="38" y="2421"/>
                </a:lnTo>
                <a:lnTo>
                  <a:pt x="30" y="2388"/>
                </a:lnTo>
                <a:lnTo>
                  <a:pt x="23" y="2354"/>
                </a:lnTo>
                <a:lnTo>
                  <a:pt x="16" y="2322"/>
                </a:lnTo>
                <a:lnTo>
                  <a:pt x="11" y="2289"/>
                </a:lnTo>
                <a:lnTo>
                  <a:pt x="7" y="2255"/>
                </a:lnTo>
                <a:lnTo>
                  <a:pt x="3" y="2223"/>
                </a:lnTo>
                <a:lnTo>
                  <a:pt x="1" y="2190"/>
                </a:lnTo>
                <a:lnTo>
                  <a:pt x="0" y="2158"/>
                </a:lnTo>
                <a:lnTo>
                  <a:pt x="0" y="2125"/>
                </a:lnTo>
                <a:lnTo>
                  <a:pt x="1" y="2093"/>
                </a:lnTo>
                <a:lnTo>
                  <a:pt x="2" y="2061"/>
                </a:lnTo>
                <a:lnTo>
                  <a:pt x="6" y="2029"/>
                </a:lnTo>
                <a:lnTo>
                  <a:pt x="9" y="1996"/>
                </a:lnTo>
                <a:lnTo>
                  <a:pt x="12" y="1965"/>
                </a:lnTo>
                <a:lnTo>
                  <a:pt x="18" y="1932"/>
                </a:lnTo>
                <a:lnTo>
                  <a:pt x="24" y="1901"/>
                </a:lnTo>
                <a:lnTo>
                  <a:pt x="30" y="1869"/>
                </a:lnTo>
                <a:lnTo>
                  <a:pt x="38" y="1837"/>
                </a:lnTo>
                <a:lnTo>
                  <a:pt x="46" y="1805"/>
                </a:lnTo>
                <a:lnTo>
                  <a:pt x="55" y="1774"/>
                </a:lnTo>
                <a:lnTo>
                  <a:pt x="64" y="1741"/>
                </a:lnTo>
                <a:lnTo>
                  <a:pt x="74" y="1710"/>
                </a:lnTo>
                <a:lnTo>
                  <a:pt x="97" y="1647"/>
                </a:lnTo>
                <a:lnTo>
                  <a:pt x="120" y="1583"/>
                </a:lnTo>
                <a:lnTo>
                  <a:pt x="146" y="1520"/>
                </a:lnTo>
                <a:lnTo>
                  <a:pt x="174" y="1456"/>
                </a:lnTo>
                <a:lnTo>
                  <a:pt x="185" y="1419"/>
                </a:lnTo>
                <a:lnTo>
                  <a:pt x="195" y="1383"/>
                </a:lnTo>
                <a:lnTo>
                  <a:pt x="206" y="1346"/>
                </a:lnTo>
                <a:lnTo>
                  <a:pt x="217" y="1309"/>
                </a:lnTo>
                <a:lnTo>
                  <a:pt x="219" y="1230"/>
                </a:lnTo>
                <a:lnTo>
                  <a:pt x="220" y="1151"/>
                </a:lnTo>
                <a:lnTo>
                  <a:pt x="220" y="1070"/>
                </a:lnTo>
                <a:lnTo>
                  <a:pt x="219" y="989"/>
                </a:lnTo>
                <a:lnTo>
                  <a:pt x="217" y="907"/>
                </a:lnTo>
                <a:lnTo>
                  <a:pt x="215" y="826"/>
                </a:lnTo>
                <a:lnTo>
                  <a:pt x="212" y="744"/>
                </a:lnTo>
                <a:lnTo>
                  <a:pt x="209" y="662"/>
                </a:lnTo>
                <a:lnTo>
                  <a:pt x="207" y="581"/>
                </a:lnTo>
                <a:lnTo>
                  <a:pt x="203" y="499"/>
                </a:lnTo>
                <a:lnTo>
                  <a:pt x="201" y="420"/>
                </a:lnTo>
                <a:lnTo>
                  <a:pt x="200" y="339"/>
                </a:lnTo>
                <a:lnTo>
                  <a:pt x="199" y="260"/>
                </a:lnTo>
                <a:lnTo>
                  <a:pt x="200" y="182"/>
                </a:lnTo>
                <a:lnTo>
                  <a:pt x="202" y="105"/>
                </a:lnTo>
                <a:lnTo>
                  <a:pt x="206" y="29"/>
                </a:lnTo>
                <a:lnTo>
                  <a:pt x="206" y="27"/>
                </a:lnTo>
                <a:lnTo>
                  <a:pt x="208" y="23"/>
                </a:lnTo>
                <a:lnTo>
                  <a:pt x="212" y="20"/>
                </a:lnTo>
                <a:lnTo>
                  <a:pt x="217" y="17"/>
                </a:lnTo>
                <a:lnTo>
                  <a:pt x="228" y="11"/>
                </a:lnTo>
                <a:lnTo>
                  <a:pt x="241" y="5"/>
                </a:lnTo>
                <a:lnTo>
                  <a:pt x="255" y="2"/>
                </a:lnTo>
                <a:lnTo>
                  <a:pt x="268" y="0"/>
                </a:lnTo>
                <a:lnTo>
                  <a:pt x="275" y="0"/>
                </a:lnTo>
                <a:lnTo>
                  <a:pt x="281" y="1"/>
                </a:lnTo>
                <a:lnTo>
                  <a:pt x="285" y="2"/>
                </a:lnTo>
                <a:lnTo>
                  <a:pt x="289" y="4"/>
                </a:lnTo>
                <a:lnTo>
                  <a:pt x="295" y="13"/>
                </a:lnTo>
                <a:lnTo>
                  <a:pt x="301" y="22"/>
                </a:lnTo>
                <a:lnTo>
                  <a:pt x="305" y="31"/>
                </a:lnTo>
                <a:lnTo>
                  <a:pt x="309" y="41"/>
                </a:lnTo>
                <a:lnTo>
                  <a:pt x="310" y="52"/>
                </a:lnTo>
                <a:lnTo>
                  <a:pt x="310" y="64"/>
                </a:lnTo>
                <a:lnTo>
                  <a:pt x="310" y="76"/>
                </a:lnTo>
                <a:lnTo>
                  <a:pt x="309" y="90"/>
                </a:lnTo>
                <a:lnTo>
                  <a:pt x="304" y="119"/>
                </a:lnTo>
                <a:lnTo>
                  <a:pt x="298" y="151"/>
                </a:lnTo>
                <a:lnTo>
                  <a:pt x="291" y="188"/>
                </a:lnTo>
                <a:lnTo>
                  <a:pt x="284" y="230"/>
                </a:lnTo>
                <a:lnTo>
                  <a:pt x="282" y="298"/>
                </a:lnTo>
                <a:lnTo>
                  <a:pt x="279" y="360"/>
                </a:lnTo>
                <a:lnTo>
                  <a:pt x="275" y="415"/>
                </a:lnTo>
                <a:lnTo>
                  <a:pt x="272" y="467"/>
                </a:lnTo>
                <a:lnTo>
                  <a:pt x="268" y="515"/>
                </a:lnTo>
                <a:lnTo>
                  <a:pt x="265" y="563"/>
                </a:lnTo>
                <a:lnTo>
                  <a:pt x="262" y="613"/>
                </a:lnTo>
                <a:lnTo>
                  <a:pt x="259" y="663"/>
                </a:lnTo>
                <a:lnTo>
                  <a:pt x="257" y="718"/>
                </a:lnTo>
                <a:lnTo>
                  <a:pt x="255" y="780"/>
                </a:lnTo>
                <a:lnTo>
                  <a:pt x="255" y="849"/>
                </a:lnTo>
                <a:lnTo>
                  <a:pt x="255" y="926"/>
                </a:lnTo>
                <a:lnTo>
                  <a:pt x="256" y="1015"/>
                </a:lnTo>
                <a:lnTo>
                  <a:pt x="259" y="1116"/>
                </a:lnTo>
                <a:lnTo>
                  <a:pt x="264" y="1230"/>
                </a:lnTo>
                <a:lnTo>
                  <a:pt x="270" y="1360"/>
                </a:lnTo>
                <a:lnTo>
                  <a:pt x="272" y="1376"/>
                </a:lnTo>
                <a:lnTo>
                  <a:pt x="275" y="1392"/>
                </a:lnTo>
                <a:lnTo>
                  <a:pt x="280" y="1407"/>
                </a:lnTo>
                <a:lnTo>
                  <a:pt x="285" y="1420"/>
                </a:lnTo>
                <a:lnTo>
                  <a:pt x="293" y="1433"/>
                </a:lnTo>
                <a:lnTo>
                  <a:pt x="301" y="1447"/>
                </a:lnTo>
                <a:lnTo>
                  <a:pt x="310" y="1460"/>
                </a:lnTo>
                <a:lnTo>
                  <a:pt x="319" y="1473"/>
                </a:lnTo>
                <a:lnTo>
                  <a:pt x="337" y="1501"/>
                </a:lnTo>
                <a:lnTo>
                  <a:pt x="356" y="1531"/>
                </a:lnTo>
                <a:lnTo>
                  <a:pt x="364" y="1547"/>
                </a:lnTo>
                <a:lnTo>
                  <a:pt x="372" y="1565"/>
                </a:lnTo>
                <a:lnTo>
                  <a:pt x="378" y="1583"/>
                </a:lnTo>
                <a:lnTo>
                  <a:pt x="384" y="1603"/>
                </a:lnTo>
                <a:lnTo>
                  <a:pt x="393" y="1640"/>
                </a:lnTo>
                <a:lnTo>
                  <a:pt x="401" y="1676"/>
                </a:lnTo>
                <a:lnTo>
                  <a:pt x="408" y="1712"/>
                </a:lnTo>
                <a:lnTo>
                  <a:pt x="414" y="1748"/>
                </a:lnTo>
                <a:lnTo>
                  <a:pt x="420" y="1782"/>
                </a:lnTo>
                <a:lnTo>
                  <a:pt x="426" y="1816"/>
                </a:lnTo>
                <a:lnTo>
                  <a:pt x="429" y="1849"/>
                </a:lnTo>
                <a:lnTo>
                  <a:pt x="432" y="1883"/>
                </a:lnTo>
                <a:lnTo>
                  <a:pt x="436" y="1915"/>
                </a:lnTo>
                <a:lnTo>
                  <a:pt x="438" y="1948"/>
                </a:lnTo>
                <a:lnTo>
                  <a:pt x="439" y="1979"/>
                </a:lnTo>
                <a:lnTo>
                  <a:pt x="439" y="2012"/>
                </a:lnTo>
                <a:lnTo>
                  <a:pt x="439" y="2043"/>
                </a:lnTo>
                <a:lnTo>
                  <a:pt x="438" y="2075"/>
                </a:lnTo>
                <a:lnTo>
                  <a:pt x="436" y="2106"/>
                </a:lnTo>
                <a:lnTo>
                  <a:pt x="434" y="2137"/>
                </a:lnTo>
                <a:lnTo>
                  <a:pt x="430" y="2169"/>
                </a:lnTo>
                <a:lnTo>
                  <a:pt x="426" y="2199"/>
                </a:lnTo>
                <a:lnTo>
                  <a:pt x="421" y="2231"/>
                </a:lnTo>
                <a:lnTo>
                  <a:pt x="416" y="2262"/>
                </a:lnTo>
                <a:lnTo>
                  <a:pt x="409" y="2293"/>
                </a:lnTo>
                <a:lnTo>
                  <a:pt x="401" y="2326"/>
                </a:lnTo>
                <a:lnTo>
                  <a:pt x="393" y="2357"/>
                </a:lnTo>
                <a:lnTo>
                  <a:pt x="384" y="2390"/>
                </a:lnTo>
                <a:lnTo>
                  <a:pt x="374" y="2423"/>
                </a:lnTo>
                <a:lnTo>
                  <a:pt x="363" y="2456"/>
                </a:lnTo>
                <a:lnTo>
                  <a:pt x="352" y="2489"/>
                </a:lnTo>
                <a:lnTo>
                  <a:pt x="339" y="2524"/>
                </a:lnTo>
                <a:lnTo>
                  <a:pt x="311" y="2593"/>
                </a:lnTo>
                <a:lnTo>
                  <a:pt x="281" y="2665"/>
                </a:lnTo>
                <a:lnTo>
                  <a:pt x="275" y="2771"/>
                </a:lnTo>
                <a:lnTo>
                  <a:pt x="270" y="2876"/>
                </a:lnTo>
                <a:lnTo>
                  <a:pt x="264" y="2983"/>
                </a:lnTo>
                <a:lnTo>
                  <a:pt x="261" y="3088"/>
                </a:lnTo>
                <a:lnTo>
                  <a:pt x="257" y="3195"/>
                </a:lnTo>
                <a:lnTo>
                  <a:pt x="254" y="3301"/>
                </a:lnTo>
                <a:lnTo>
                  <a:pt x="252" y="3407"/>
                </a:lnTo>
                <a:lnTo>
                  <a:pt x="249" y="3514"/>
                </a:lnTo>
                <a:lnTo>
                  <a:pt x="248" y="3621"/>
                </a:lnTo>
                <a:lnTo>
                  <a:pt x="247" y="3727"/>
                </a:lnTo>
                <a:lnTo>
                  <a:pt x="246" y="3834"/>
                </a:lnTo>
                <a:lnTo>
                  <a:pt x="246" y="3942"/>
                </a:lnTo>
                <a:lnTo>
                  <a:pt x="245" y="4048"/>
                </a:lnTo>
                <a:lnTo>
                  <a:pt x="245" y="4156"/>
                </a:lnTo>
                <a:lnTo>
                  <a:pt x="245" y="4264"/>
                </a:lnTo>
                <a:lnTo>
                  <a:pt x="245" y="4373"/>
                </a:lnTo>
                <a:lnTo>
                  <a:pt x="246" y="4386"/>
                </a:lnTo>
                <a:lnTo>
                  <a:pt x="245" y="4401"/>
                </a:lnTo>
                <a:lnTo>
                  <a:pt x="243" y="4414"/>
                </a:lnTo>
                <a:lnTo>
                  <a:pt x="239" y="4428"/>
                </a:lnTo>
                <a:lnTo>
                  <a:pt x="234" y="4440"/>
                </a:lnTo>
                <a:lnTo>
                  <a:pt x="227" y="4450"/>
                </a:lnTo>
                <a:lnTo>
                  <a:pt x="220" y="4459"/>
                </a:lnTo>
                <a:lnTo>
                  <a:pt x="212" y="4466"/>
                </a:lnTo>
                <a:lnTo>
                  <a:pt x="209" y="4467"/>
                </a:lnTo>
                <a:lnTo>
                  <a:pt x="206" y="4467"/>
                </a:lnTo>
                <a:lnTo>
                  <a:pt x="202" y="4467"/>
                </a:lnTo>
                <a:lnTo>
                  <a:pt x="198" y="4465"/>
                </a:lnTo>
                <a:lnTo>
                  <a:pt x="190" y="4459"/>
                </a:lnTo>
                <a:lnTo>
                  <a:pt x="182" y="4453"/>
                </a:lnTo>
                <a:lnTo>
                  <a:pt x="175" y="4444"/>
                </a:lnTo>
                <a:lnTo>
                  <a:pt x="169" y="4436"/>
                </a:lnTo>
                <a:lnTo>
                  <a:pt x="165" y="4428"/>
                </a:lnTo>
                <a:lnTo>
                  <a:pt x="164" y="4421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25" name="Freeform 433"/>
          <p:cNvSpPr>
            <a:spLocks/>
          </p:cNvSpPr>
          <p:nvPr/>
        </p:nvSpPr>
        <p:spPr bwMode="auto">
          <a:xfrm>
            <a:off x="2981325" y="3848100"/>
            <a:ext cx="76200" cy="230188"/>
          </a:xfrm>
          <a:custGeom>
            <a:avLst/>
            <a:gdLst>
              <a:gd name="T0" fmla="*/ 125 w 190"/>
              <a:gd name="T1" fmla="*/ 0 h 580"/>
              <a:gd name="T2" fmla="*/ 134 w 190"/>
              <a:gd name="T3" fmla="*/ 5 h 580"/>
              <a:gd name="T4" fmla="*/ 147 w 190"/>
              <a:gd name="T5" fmla="*/ 16 h 580"/>
              <a:gd name="T6" fmla="*/ 161 w 190"/>
              <a:gd name="T7" fmla="*/ 38 h 580"/>
              <a:gd name="T8" fmla="*/ 174 w 190"/>
              <a:gd name="T9" fmla="*/ 72 h 580"/>
              <a:gd name="T10" fmla="*/ 183 w 190"/>
              <a:gd name="T11" fmla="*/ 112 h 580"/>
              <a:gd name="T12" fmla="*/ 188 w 190"/>
              <a:gd name="T13" fmla="*/ 159 h 580"/>
              <a:gd name="T14" fmla="*/ 190 w 190"/>
              <a:gd name="T15" fmla="*/ 211 h 580"/>
              <a:gd name="T16" fmla="*/ 189 w 190"/>
              <a:gd name="T17" fmla="*/ 268 h 580"/>
              <a:gd name="T18" fmla="*/ 185 w 190"/>
              <a:gd name="T19" fmla="*/ 328 h 580"/>
              <a:gd name="T20" fmla="*/ 176 w 190"/>
              <a:gd name="T21" fmla="*/ 384 h 580"/>
              <a:gd name="T22" fmla="*/ 165 w 190"/>
              <a:gd name="T23" fmla="*/ 436 h 580"/>
              <a:gd name="T24" fmla="*/ 150 w 190"/>
              <a:gd name="T25" fmla="*/ 481 h 580"/>
              <a:gd name="T26" fmla="*/ 134 w 190"/>
              <a:gd name="T27" fmla="*/ 519 h 580"/>
              <a:gd name="T28" fmla="*/ 118 w 190"/>
              <a:gd name="T29" fmla="*/ 549 h 580"/>
              <a:gd name="T30" fmla="*/ 98 w 190"/>
              <a:gd name="T31" fmla="*/ 569 h 580"/>
              <a:gd name="T32" fmla="*/ 85 w 190"/>
              <a:gd name="T33" fmla="*/ 578 h 580"/>
              <a:gd name="T34" fmla="*/ 75 w 190"/>
              <a:gd name="T35" fmla="*/ 580 h 580"/>
              <a:gd name="T36" fmla="*/ 66 w 190"/>
              <a:gd name="T37" fmla="*/ 579 h 580"/>
              <a:gd name="T38" fmla="*/ 57 w 190"/>
              <a:gd name="T39" fmla="*/ 576 h 580"/>
              <a:gd name="T40" fmla="*/ 45 w 190"/>
              <a:gd name="T41" fmla="*/ 565 h 580"/>
              <a:gd name="T42" fmla="*/ 30 w 190"/>
              <a:gd name="T43" fmla="*/ 541 h 580"/>
              <a:gd name="T44" fmla="*/ 18 w 190"/>
              <a:gd name="T45" fmla="*/ 509 h 580"/>
              <a:gd name="T46" fmla="*/ 9 w 190"/>
              <a:gd name="T47" fmla="*/ 468 h 580"/>
              <a:gd name="T48" fmla="*/ 3 w 190"/>
              <a:gd name="T49" fmla="*/ 421 h 580"/>
              <a:gd name="T50" fmla="*/ 0 w 190"/>
              <a:gd name="T51" fmla="*/ 368 h 580"/>
              <a:gd name="T52" fmla="*/ 2 w 190"/>
              <a:gd name="T53" fmla="*/ 312 h 580"/>
              <a:gd name="T54" fmla="*/ 6 w 190"/>
              <a:gd name="T55" fmla="*/ 253 h 580"/>
              <a:gd name="T56" fmla="*/ 15 w 190"/>
              <a:gd name="T57" fmla="*/ 197 h 580"/>
              <a:gd name="T58" fmla="*/ 27 w 190"/>
              <a:gd name="T59" fmla="*/ 145 h 580"/>
              <a:gd name="T60" fmla="*/ 41 w 190"/>
              <a:gd name="T61" fmla="*/ 100 h 580"/>
              <a:gd name="T62" fmla="*/ 57 w 190"/>
              <a:gd name="T63" fmla="*/ 61 h 580"/>
              <a:gd name="T64" fmla="*/ 74 w 190"/>
              <a:gd name="T65" fmla="*/ 31 h 580"/>
              <a:gd name="T66" fmla="*/ 93 w 190"/>
              <a:gd name="T67" fmla="*/ 10 h 580"/>
              <a:gd name="T68" fmla="*/ 106 w 190"/>
              <a:gd name="T69" fmla="*/ 2 h 580"/>
              <a:gd name="T70" fmla="*/ 116 w 190"/>
              <a:gd name="T71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0" h="580">
                <a:moveTo>
                  <a:pt x="121" y="0"/>
                </a:moveTo>
                <a:lnTo>
                  <a:pt x="125" y="0"/>
                </a:lnTo>
                <a:lnTo>
                  <a:pt x="130" y="2"/>
                </a:lnTo>
                <a:lnTo>
                  <a:pt x="134" y="5"/>
                </a:lnTo>
                <a:lnTo>
                  <a:pt x="139" y="8"/>
                </a:lnTo>
                <a:lnTo>
                  <a:pt x="147" y="16"/>
                </a:lnTo>
                <a:lnTo>
                  <a:pt x="155" y="26"/>
                </a:lnTo>
                <a:lnTo>
                  <a:pt x="161" y="38"/>
                </a:lnTo>
                <a:lnTo>
                  <a:pt x="168" y="54"/>
                </a:lnTo>
                <a:lnTo>
                  <a:pt x="174" y="72"/>
                </a:lnTo>
                <a:lnTo>
                  <a:pt x="178" y="91"/>
                </a:lnTo>
                <a:lnTo>
                  <a:pt x="183" y="112"/>
                </a:lnTo>
                <a:lnTo>
                  <a:pt x="186" y="135"/>
                </a:lnTo>
                <a:lnTo>
                  <a:pt x="188" y="159"/>
                </a:lnTo>
                <a:lnTo>
                  <a:pt x="190" y="184"/>
                </a:lnTo>
                <a:lnTo>
                  <a:pt x="190" y="211"/>
                </a:lnTo>
                <a:lnTo>
                  <a:pt x="190" y="239"/>
                </a:lnTo>
                <a:lnTo>
                  <a:pt x="189" y="268"/>
                </a:lnTo>
                <a:lnTo>
                  <a:pt x="187" y="298"/>
                </a:lnTo>
                <a:lnTo>
                  <a:pt x="185" y="328"/>
                </a:lnTo>
                <a:lnTo>
                  <a:pt x="180" y="356"/>
                </a:lnTo>
                <a:lnTo>
                  <a:pt x="176" y="384"/>
                </a:lnTo>
                <a:lnTo>
                  <a:pt x="170" y="410"/>
                </a:lnTo>
                <a:lnTo>
                  <a:pt x="165" y="436"/>
                </a:lnTo>
                <a:lnTo>
                  <a:pt x="158" y="459"/>
                </a:lnTo>
                <a:lnTo>
                  <a:pt x="150" y="481"/>
                </a:lnTo>
                <a:lnTo>
                  <a:pt x="142" y="501"/>
                </a:lnTo>
                <a:lnTo>
                  <a:pt x="134" y="519"/>
                </a:lnTo>
                <a:lnTo>
                  <a:pt x="125" y="536"/>
                </a:lnTo>
                <a:lnTo>
                  <a:pt x="118" y="549"/>
                </a:lnTo>
                <a:lnTo>
                  <a:pt x="107" y="560"/>
                </a:lnTo>
                <a:lnTo>
                  <a:pt x="98" y="569"/>
                </a:lnTo>
                <a:lnTo>
                  <a:pt x="89" y="576"/>
                </a:lnTo>
                <a:lnTo>
                  <a:pt x="85" y="578"/>
                </a:lnTo>
                <a:lnTo>
                  <a:pt x="79" y="579"/>
                </a:lnTo>
                <a:lnTo>
                  <a:pt x="75" y="580"/>
                </a:lnTo>
                <a:lnTo>
                  <a:pt x="70" y="580"/>
                </a:lnTo>
                <a:lnTo>
                  <a:pt x="66" y="579"/>
                </a:lnTo>
                <a:lnTo>
                  <a:pt x="61" y="578"/>
                </a:lnTo>
                <a:lnTo>
                  <a:pt x="57" y="576"/>
                </a:lnTo>
                <a:lnTo>
                  <a:pt x="52" y="573"/>
                </a:lnTo>
                <a:lnTo>
                  <a:pt x="45" y="565"/>
                </a:lnTo>
                <a:lnTo>
                  <a:pt x="37" y="555"/>
                </a:lnTo>
                <a:lnTo>
                  <a:pt x="30" y="541"/>
                </a:lnTo>
                <a:lnTo>
                  <a:pt x="23" y="527"/>
                </a:lnTo>
                <a:lnTo>
                  <a:pt x="18" y="509"/>
                </a:lnTo>
                <a:lnTo>
                  <a:pt x="13" y="490"/>
                </a:lnTo>
                <a:lnTo>
                  <a:pt x="9" y="468"/>
                </a:lnTo>
                <a:lnTo>
                  <a:pt x="5" y="446"/>
                </a:lnTo>
                <a:lnTo>
                  <a:pt x="3" y="421"/>
                </a:lnTo>
                <a:lnTo>
                  <a:pt x="1" y="395"/>
                </a:lnTo>
                <a:lnTo>
                  <a:pt x="0" y="368"/>
                </a:lnTo>
                <a:lnTo>
                  <a:pt x="1" y="340"/>
                </a:lnTo>
                <a:lnTo>
                  <a:pt x="2" y="312"/>
                </a:lnTo>
                <a:lnTo>
                  <a:pt x="4" y="282"/>
                </a:lnTo>
                <a:lnTo>
                  <a:pt x="6" y="253"/>
                </a:lnTo>
                <a:lnTo>
                  <a:pt x="11" y="223"/>
                </a:lnTo>
                <a:lnTo>
                  <a:pt x="15" y="197"/>
                </a:lnTo>
                <a:lnTo>
                  <a:pt x="21" y="170"/>
                </a:lnTo>
                <a:lnTo>
                  <a:pt x="27" y="145"/>
                </a:lnTo>
                <a:lnTo>
                  <a:pt x="33" y="121"/>
                </a:lnTo>
                <a:lnTo>
                  <a:pt x="41" y="100"/>
                </a:lnTo>
                <a:lnTo>
                  <a:pt x="49" y="80"/>
                </a:lnTo>
                <a:lnTo>
                  <a:pt x="57" y="61"/>
                </a:lnTo>
                <a:lnTo>
                  <a:pt x="65" y="45"/>
                </a:lnTo>
                <a:lnTo>
                  <a:pt x="74" y="31"/>
                </a:lnTo>
                <a:lnTo>
                  <a:pt x="83" y="19"/>
                </a:lnTo>
                <a:lnTo>
                  <a:pt x="93" y="10"/>
                </a:lnTo>
                <a:lnTo>
                  <a:pt x="102" y="5"/>
                </a:lnTo>
                <a:lnTo>
                  <a:pt x="106" y="2"/>
                </a:lnTo>
                <a:lnTo>
                  <a:pt x="112" y="0"/>
                </a:lnTo>
                <a:lnTo>
                  <a:pt x="116" y="0"/>
                </a:lnTo>
                <a:lnTo>
                  <a:pt x="12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26" name="Freeform 434"/>
          <p:cNvSpPr>
            <a:spLocks/>
          </p:cNvSpPr>
          <p:nvPr/>
        </p:nvSpPr>
        <p:spPr bwMode="auto">
          <a:xfrm>
            <a:off x="2981325" y="3848100"/>
            <a:ext cx="76200" cy="230188"/>
          </a:xfrm>
          <a:custGeom>
            <a:avLst/>
            <a:gdLst>
              <a:gd name="T0" fmla="*/ 125 w 190"/>
              <a:gd name="T1" fmla="*/ 0 h 580"/>
              <a:gd name="T2" fmla="*/ 134 w 190"/>
              <a:gd name="T3" fmla="*/ 5 h 580"/>
              <a:gd name="T4" fmla="*/ 147 w 190"/>
              <a:gd name="T5" fmla="*/ 16 h 580"/>
              <a:gd name="T6" fmla="*/ 161 w 190"/>
              <a:gd name="T7" fmla="*/ 38 h 580"/>
              <a:gd name="T8" fmla="*/ 174 w 190"/>
              <a:gd name="T9" fmla="*/ 72 h 580"/>
              <a:gd name="T10" fmla="*/ 183 w 190"/>
              <a:gd name="T11" fmla="*/ 112 h 580"/>
              <a:gd name="T12" fmla="*/ 188 w 190"/>
              <a:gd name="T13" fmla="*/ 159 h 580"/>
              <a:gd name="T14" fmla="*/ 190 w 190"/>
              <a:gd name="T15" fmla="*/ 211 h 580"/>
              <a:gd name="T16" fmla="*/ 189 w 190"/>
              <a:gd name="T17" fmla="*/ 268 h 580"/>
              <a:gd name="T18" fmla="*/ 185 w 190"/>
              <a:gd name="T19" fmla="*/ 328 h 580"/>
              <a:gd name="T20" fmla="*/ 176 w 190"/>
              <a:gd name="T21" fmla="*/ 384 h 580"/>
              <a:gd name="T22" fmla="*/ 165 w 190"/>
              <a:gd name="T23" fmla="*/ 436 h 580"/>
              <a:gd name="T24" fmla="*/ 150 w 190"/>
              <a:gd name="T25" fmla="*/ 481 h 580"/>
              <a:gd name="T26" fmla="*/ 134 w 190"/>
              <a:gd name="T27" fmla="*/ 519 h 580"/>
              <a:gd name="T28" fmla="*/ 118 w 190"/>
              <a:gd name="T29" fmla="*/ 549 h 580"/>
              <a:gd name="T30" fmla="*/ 98 w 190"/>
              <a:gd name="T31" fmla="*/ 569 h 580"/>
              <a:gd name="T32" fmla="*/ 85 w 190"/>
              <a:gd name="T33" fmla="*/ 578 h 580"/>
              <a:gd name="T34" fmla="*/ 75 w 190"/>
              <a:gd name="T35" fmla="*/ 580 h 580"/>
              <a:gd name="T36" fmla="*/ 66 w 190"/>
              <a:gd name="T37" fmla="*/ 579 h 580"/>
              <a:gd name="T38" fmla="*/ 57 w 190"/>
              <a:gd name="T39" fmla="*/ 576 h 580"/>
              <a:gd name="T40" fmla="*/ 45 w 190"/>
              <a:gd name="T41" fmla="*/ 565 h 580"/>
              <a:gd name="T42" fmla="*/ 30 w 190"/>
              <a:gd name="T43" fmla="*/ 541 h 580"/>
              <a:gd name="T44" fmla="*/ 18 w 190"/>
              <a:gd name="T45" fmla="*/ 509 h 580"/>
              <a:gd name="T46" fmla="*/ 9 w 190"/>
              <a:gd name="T47" fmla="*/ 468 h 580"/>
              <a:gd name="T48" fmla="*/ 3 w 190"/>
              <a:gd name="T49" fmla="*/ 421 h 580"/>
              <a:gd name="T50" fmla="*/ 0 w 190"/>
              <a:gd name="T51" fmla="*/ 368 h 580"/>
              <a:gd name="T52" fmla="*/ 2 w 190"/>
              <a:gd name="T53" fmla="*/ 312 h 580"/>
              <a:gd name="T54" fmla="*/ 6 w 190"/>
              <a:gd name="T55" fmla="*/ 253 h 580"/>
              <a:gd name="T56" fmla="*/ 15 w 190"/>
              <a:gd name="T57" fmla="*/ 197 h 580"/>
              <a:gd name="T58" fmla="*/ 27 w 190"/>
              <a:gd name="T59" fmla="*/ 145 h 580"/>
              <a:gd name="T60" fmla="*/ 41 w 190"/>
              <a:gd name="T61" fmla="*/ 100 h 580"/>
              <a:gd name="T62" fmla="*/ 57 w 190"/>
              <a:gd name="T63" fmla="*/ 61 h 580"/>
              <a:gd name="T64" fmla="*/ 74 w 190"/>
              <a:gd name="T65" fmla="*/ 31 h 580"/>
              <a:gd name="T66" fmla="*/ 93 w 190"/>
              <a:gd name="T67" fmla="*/ 10 h 580"/>
              <a:gd name="T68" fmla="*/ 106 w 190"/>
              <a:gd name="T69" fmla="*/ 2 h 580"/>
              <a:gd name="T70" fmla="*/ 116 w 190"/>
              <a:gd name="T71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0" h="580">
                <a:moveTo>
                  <a:pt x="121" y="0"/>
                </a:moveTo>
                <a:lnTo>
                  <a:pt x="125" y="0"/>
                </a:lnTo>
                <a:lnTo>
                  <a:pt x="130" y="2"/>
                </a:lnTo>
                <a:lnTo>
                  <a:pt x="134" y="5"/>
                </a:lnTo>
                <a:lnTo>
                  <a:pt x="139" y="8"/>
                </a:lnTo>
                <a:lnTo>
                  <a:pt x="147" y="16"/>
                </a:lnTo>
                <a:lnTo>
                  <a:pt x="155" y="26"/>
                </a:lnTo>
                <a:lnTo>
                  <a:pt x="161" y="38"/>
                </a:lnTo>
                <a:lnTo>
                  <a:pt x="168" y="54"/>
                </a:lnTo>
                <a:lnTo>
                  <a:pt x="174" y="72"/>
                </a:lnTo>
                <a:lnTo>
                  <a:pt x="178" y="91"/>
                </a:lnTo>
                <a:lnTo>
                  <a:pt x="183" y="112"/>
                </a:lnTo>
                <a:lnTo>
                  <a:pt x="186" y="135"/>
                </a:lnTo>
                <a:lnTo>
                  <a:pt x="188" y="159"/>
                </a:lnTo>
                <a:lnTo>
                  <a:pt x="190" y="184"/>
                </a:lnTo>
                <a:lnTo>
                  <a:pt x="190" y="211"/>
                </a:lnTo>
                <a:lnTo>
                  <a:pt x="190" y="239"/>
                </a:lnTo>
                <a:lnTo>
                  <a:pt x="189" y="268"/>
                </a:lnTo>
                <a:lnTo>
                  <a:pt x="187" y="298"/>
                </a:lnTo>
                <a:lnTo>
                  <a:pt x="185" y="328"/>
                </a:lnTo>
                <a:lnTo>
                  <a:pt x="180" y="356"/>
                </a:lnTo>
                <a:lnTo>
                  <a:pt x="176" y="384"/>
                </a:lnTo>
                <a:lnTo>
                  <a:pt x="170" y="410"/>
                </a:lnTo>
                <a:lnTo>
                  <a:pt x="165" y="436"/>
                </a:lnTo>
                <a:lnTo>
                  <a:pt x="158" y="459"/>
                </a:lnTo>
                <a:lnTo>
                  <a:pt x="150" y="481"/>
                </a:lnTo>
                <a:lnTo>
                  <a:pt x="142" y="501"/>
                </a:lnTo>
                <a:lnTo>
                  <a:pt x="134" y="519"/>
                </a:lnTo>
                <a:lnTo>
                  <a:pt x="125" y="536"/>
                </a:lnTo>
                <a:lnTo>
                  <a:pt x="118" y="549"/>
                </a:lnTo>
                <a:lnTo>
                  <a:pt x="107" y="560"/>
                </a:lnTo>
                <a:lnTo>
                  <a:pt x="98" y="569"/>
                </a:lnTo>
                <a:lnTo>
                  <a:pt x="89" y="576"/>
                </a:lnTo>
                <a:lnTo>
                  <a:pt x="85" y="578"/>
                </a:lnTo>
                <a:lnTo>
                  <a:pt x="79" y="579"/>
                </a:lnTo>
                <a:lnTo>
                  <a:pt x="75" y="580"/>
                </a:lnTo>
                <a:lnTo>
                  <a:pt x="70" y="580"/>
                </a:lnTo>
                <a:lnTo>
                  <a:pt x="66" y="579"/>
                </a:lnTo>
                <a:lnTo>
                  <a:pt x="61" y="578"/>
                </a:lnTo>
                <a:lnTo>
                  <a:pt x="57" y="576"/>
                </a:lnTo>
                <a:lnTo>
                  <a:pt x="52" y="573"/>
                </a:lnTo>
                <a:lnTo>
                  <a:pt x="45" y="565"/>
                </a:lnTo>
                <a:lnTo>
                  <a:pt x="37" y="555"/>
                </a:lnTo>
                <a:lnTo>
                  <a:pt x="30" y="541"/>
                </a:lnTo>
                <a:lnTo>
                  <a:pt x="23" y="527"/>
                </a:lnTo>
                <a:lnTo>
                  <a:pt x="18" y="509"/>
                </a:lnTo>
                <a:lnTo>
                  <a:pt x="13" y="490"/>
                </a:lnTo>
                <a:lnTo>
                  <a:pt x="9" y="468"/>
                </a:lnTo>
                <a:lnTo>
                  <a:pt x="5" y="446"/>
                </a:lnTo>
                <a:lnTo>
                  <a:pt x="3" y="421"/>
                </a:lnTo>
                <a:lnTo>
                  <a:pt x="1" y="395"/>
                </a:lnTo>
                <a:lnTo>
                  <a:pt x="0" y="368"/>
                </a:lnTo>
                <a:lnTo>
                  <a:pt x="1" y="340"/>
                </a:lnTo>
                <a:lnTo>
                  <a:pt x="2" y="312"/>
                </a:lnTo>
                <a:lnTo>
                  <a:pt x="4" y="282"/>
                </a:lnTo>
                <a:lnTo>
                  <a:pt x="6" y="253"/>
                </a:lnTo>
                <a:lnTo>
                  <a:pt x="11" y="223"/>
                </a:lnTo>
                <a:lnTo>
                  <a:pt x="15" y="197"/>
                </a:lnTo>
                <a:lnTo>
                  <a:pt x="21" y="170"/>
                </a:lnTo>
                <a:lnTo>
                  <a:pt x="27" y="145"/>
                </a:lnTo>
                <a:lnTo>
                  <a:pt x="33" y="121"/>
                </a:lnTo>
                <a:lnTo>
                  <a:pt x="41" y="100"/>
                </a:lnTo>
                <a:lnTo>
                  <a:pt x="49" y="80"/>
                </a:lnTo>
                <a:lnTo>
                  <a:pt x="57" y="61"/>
                </a:lnTo>
                <a:lnTo>
                  <a:pt x="65" y="45"/>
                </a:lnTo>
                <a:lnTo>
                  <a:pt x="74" y="31"/>
                </a:lnTo>
                <a:lnTo>
                  <a:pt x="83" y="19"/>
                </a:lnTo>
                <a:lnTo>
                  <a:pt x="93" y="10"/>
                </a:lnTo>
                <a:lnTo>
                  <a:pt x="102" y="5"/>
                </a:lnTo>
                <a:lnTo>
                  <a:pt x="106" y="2"/>
                </a:lnTo>
                <a:lnTo>
                  <a:pt x="112" y="0"/>
                </a:lnTo>
                <a:lnTo>
                  <a:pt x="116" y="0"/>
                </a:lnTo>
                <a:lnTo>
                  <a:pt x="121" y="0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27" name="Freeform 435"/>
          <p:cNvSpPr>
            <a:spLocks/>
          </p:cNvSpPr>
          <p:nvPr/>
        </p:nvSpPr>
        <p:spPr bwMode="auto">
          <a:xfrm>
            <a:off x="3757613" y="3810000"/>
            <a:ext cx="74612" cy="230188"/>
          </a:xfrm>
          <a:custGeom>
            <a:avLst/>
            <a:gdLst>
              <a:gd name="T0" fmla="*/ 125 w 190"/>
              <a:gd name="T1" fmla="*/ 0 h 580"/>
              <a:gd name="T2" fmla="*/ 134 w 190"/>
              <a:gd name="T3" fmla="*/ 4 h 580"/>
              <a:gd name="T4" fmla="*/ 147 w 190"/>
              <a:gd name="T5" fmla="*/ 14 h 580"/>
              <a:gd name="T6" fmla="*/ 161 w 190"/>
              <a:gd name="T7" fmla="*/ 38 h 580"/>
              <a:gd name="T8" fmla="*/ 172 w 190"/>
              <a:gd name="T9" fmla="*/ 70 h 580"/>
              <a:gd name="T10" fmla="*/ 183 w 190"/>
              <a:gd name="T11" fmla="*/ 111 h 580"/>
              <a:gd name="T12" fmla="*/ 188 w 190"/>
              <a:gd name="T13" fmla="*/ 158 h 580"/>
              <a:gd name="T14" fmla="*/ 190 w 190"/>
              <a:gd name="T15" fmla="*/ 211 h 580"/>
              <a:gd name="T16" fmla="*/ 189 w 190"/>
              <a:gd name="T17" fmla="*/ 268 h 580"/>
              <a:gd name="T18" fmla="*/ 184 w 190"/>
              <a:gd name="T19" fmla="*/ 327 h 580"/>
              <a:gd name="T20" fmla="*/ 176 w 190"/>
              <a:gd name="T21" fmla="*/ 384 h 580"/>
              <a:gd name="T22" fmla="*/ 163 w 190"/>
              <a:gd name="T23" fmla="*/ 435 h 580"/>
              <a:gd name="T24" fmla="*/ 150 w 190"/>
              <a:gd name="T25" fmla="*/ 480 h 580"/>
              <a:gd name="T26" fmla="*/ 134 w 190"/>
              <a:gd name="T27" fmla="*/ 518 h 580"/>
              <a:gd name="T28" fmla="*/ 116 w 190"/>
              <a:gd name="T29" fmla="*/ 549 h 580"/>
              <a:gd name="T30" fmla="*/ 98 w 190"/>
              <a:gd name="T31" fmla="*/ 569 h 580"/>
              <a:gd name="T32" fmla="*/ 84 w 190"/>
              <a:gd name="T33" fmla="*/ 578 h 580"/>
              <a:gd name="T34" fmla="*/ 75 w 190"/>
              <a:gd name="T35" fmla="*/ 580 h 580"/>
              <a:gd name="T36" fmla="*/ 65 w 190"/>
              <a:gd name="T37" fmla="*/ 579 h 580"/>
              <a:gd name="T38" fmla="*/ 56 w 190"/>
              <a:gd name="T39" fmla="*/ 576 h 580"/>
              <a:gd name="T40" fmla="*/ 43 w 190"/>
              <a:gd name="T41" fmla="*/ 564 h 580"/>
              <a:gd name="T42" fmla="*/ 29 w 190"/>
              <a:gd name="T43" fmla="*/ 541 h 580"/>
              <a:gd name="T44" fmla="*/ 16 w 190"/>
              <a:gd name="T45" fmla="*/ 508 h 580"/>
              <a:gd name="T46" fmla="*/ 7 w 190"/>
              <a:gd name="T47" fmla="*/ 468 h 580"/>
              <a:gd name="T48" fmla="*/ 2 w 190"/>
              <a:gd name="T49" fmla="*/ 421 h 580"/>
              <a:gd name="T50" fmla="*/ 0 w 190"/>
              <a:gd name="T51" fmla="*/ 368 h 580"/>
              <a:gd name="T52" fmla="*/ 1 w 190"/>
              <a:gd name="T53" fmla="*/ 311 h 580"/>
              <a:gd name="T54" fmla="*/ 6 w 190"/>
              <a:gd name="T55" fmla="*/ 252 h 580"/>
              <a:gd name="T56" fmla="*/ 14 w 190"/>
              <a:gd name="T57" fmla="*/ 196 h 580"/>
              <a:gd name="T58" fmla="*/ 26 w 190"/>
              <a:gd name="T59" fmla="*/ 144 h 580"/>
              <a:gd name="T60" fmla="*/ 40 w 190"/>
              <a:gd name="T61" fmla="*/ 98 h 580"/>
              <a:gd name="T62" fmla="*/ 56 w 190"/>
              <a:gd name="T63" fmla="*/ 60 h 580"/>
              <a:gd name="T64" fmla="*/ 74 w 190"/>
              <a:gd name="T65" fmla="*/ 31 h 580"/>
              <a:gd name="T66" fmla="*/ 92 w 190"/>
              <a:gd name="T67" fmla="*/ 10 h 580"/>
              <a:gd name="T68" fmla="*/ 106 w 190"/>
              <a:gd name="T69" fmla="*/ 2 h 580"/>
              <a:gd name="T70" fmla="*/ 115 w 190"/>
              <a:gd name="T71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0" h="580">
                <a:moveTo>
                  <a:pt x="121" y="0"/>
                </a:moveTo>
                <a:lnTo>
                  <a:pt x="125" y="0"/>
                </a:lnTo>
                <a:lnTo>
                  <a:pt x="130" y="2"/>
                </a:lnTo>
                <a:lnTo>
                  <a:pt x="134" y="4"/>
                </a:lnTo>
                <a:lnTo>
                  <a:pt x="139" y="6"/>
                </a:lnTo>
                <a:lnTo>
                  <a:pt x="147" y="14"/>
                </a:lnTo>
                <a:lnTo>
                  <a:pt x="154" y="25"/>
                </a:lnTo>
                <a:lnTo>
                  <a:pt x="161" y="38"/>
                </a:lnTo>
                <a:lnTo>
                  <a:pt x="167" y="53"/>
                </a:lnTo>
                <a:lnTo>
                  <a:pt x="172" y="70"/>
                </a:lnTo>
                <a:lnTo>
                  <a:pt x="178" y="91"/>
                </a:lnTo>
                <a:lnTo>
                  <a:pt x="183" y="111"/>
                </a:lnTo>
                <a:lnTo>
                  <a:pt x="186" y="134"/>
                </a:lnTo>
                <a:lnTo>
                  <a:pt x="188" y="158"/>
                </a:lnTo>
                <a:lnTo>
                  <a:pt x="189" y="184"/>
                </a:lnTo>
                <a:lnTo>
                  <a:pt x="190" y="211"/>
                </a:lnTo>
                <a:lnTo>
                  <a:pt x="190" y="239"/>
                </a:lnTo>
                <a:lnTo>
                  <a:pt x="189" y="268"/>
                </a:lnTo>
                <a:lnTo>
                  <a:pt x="187" y="297"/>
                </a:lnTo>
                <a:lnTo>
                  <a:pt x="184" y="327"/>
                </a:lnTo>
                <a:lnTo>
                  <a:pt x="180" y="356"/>
                </a:lnTo>
                <a:lnTo>
                  <a:pt x="176" y="384"/>
                </a:lnTo>
                <a:lnTo>
                  <a:pt x="170" y="409"/>
                </a:lnTo>
                <a:lnTo>
                  <a:pt x="163" y="435"/>
                </a:lnTo>
                <a:lnTo>
                  <a:pt x="157" y="459"/>
                </a:lnTo>
                <a:lnTo>
                  <a:pt x="150" y="480"/>
                </a:lnTo>
                <a:lnTo>
                  <a:pt x="142" y="500"/>
                </a:lnTo>
                <a:lnTo>
                  <a:pt x="134" y="518"/>
                </a:lnTo>
                <a:lnTo>
                  <a:pt x="125" y="535"/>
                </a:lnTo>
                <a:lnTo>
                  <a:pt x="116" y="549"/>
                </a:lnTo>
                <a:lnTo>
                  <a:pt x="107" y="560"/>
                </a:lnTo>
                <a:lnTo>
                  <a:pt x="98" y="569"/>
                </a:lnTo>
                <a:lnTo>
                  <a:pt x="88" y="576"/>
                </a:lnTo>
                <a:lnTo>
                  <a:pt x="84" y="578"/>
                </a:lnTo>
                <a:lnTo>
                  <a:pt x="79" y="579"/>
                </a:lnTo>
                <a:lnTo>
                  <a:pt x="75" y="580"/>
                </a:lnTo>
                <a:lnTo>
                  <a:pt x="69" y="580"/>
                </a:lnTo>
                <a:lnTo>
                  <a:pt x="65" y="579"/>
                </a:lnTo>
                <a:lnTo>
                  <a:pt x="60" y="578"/>
                </a:lnTo>
                <a:lnTo>
                  <a:pt x="56" y="576"/>
                </a:lnTo>
                <a:lnTo>
                  <a:pt x="51" y="572"/>
                </a:lnTo>
                <a:lnTo>
                  <a:pt x="43" y="564"/>
                </a:lnTo>
                <a:lnTo>
                  <a:pt x="35" y="554"/>
                </a:lnTo>
                <a:lnTo>
                  <a:pt x="29" y="541"/>
                </a:lnTo>
                <a:lnTo>
                  <a:pt x="22" y="525"/>
                </a:lnTo>
                <a:lnTo>
                  <a:pt x="16" y="508"/>
                </a:lnTo>
                <a:lnTo>
                  <a:pt x="12" y="489"/>
                </a:lnTo>
                <a:lnTo>
                  <a:pt x="7" y="468"/>
                </a:lnTo>
                <a:lnTo>
                  <a:pt x="4" y="445"/>
                </a:lnTo>
                <a:lnTo>
                  <a:pt x="2" y="421"/>
                </a:lnTo>
                <a:lnTo>
                  <a:pt x="1" y="395"/>
                </a:lnTo>
                <a:lnTo>
                  <a:pt x="0" y="368"/>
                </a:lnTo>
                <a:lnTo>
                  <a:pt x="0" y="340"/>
                </a:lnTo>
                <a:lnTo>
                  <a:pt x="1" y="311"/>
                </a:lnTo>
                <a:lnTo>
                  <a:pt x="3" y="281"/>
                </a:lnTo>
                <a:lnTo>
                  <a:pt x="6" y="252"/>
                </a:lnTo>
                <a:lnTo>
                  <a:pt x="10" y="223"/>
                </a:lnTo>
                <a:lnTo>
                  <a:pt x="14" y="196"/>
                </a:lnTo>
                <a:lnTo>
                  <a:pt x="20" y="169"/>
                </a:lnTo>
                <a:lnTo>
                  <a:pt x="26" y="144"/>
                </a:lnTo>
                <a:lnTo>
                  <a:pt x="33" y="121"/>
                </a:lnTo>
                <a:lnTo>
                  <a:pt x="40" y="98"/>
                </a:lnTo>
                <a:lnTo>
                  <a:pt x="48" y="79"/>
                </a:lnTo>
                <a:lnTo>
                  <a:pt x="56" y="60"/>
                </a:lnTo>
                <a:lnTo>
                  <a:pt x="65" y="45"/>
                </a:lnTo>
                <a:lnTo>
                  <a:pt x="74" y="31"/>
                </a:lnTo>
                <a:lnTo>
                  <a:pt x="83" y="19"/>
                </a:lnTo>
                <a:lnTo>
                  <a:pt x="92" y="10"/>
                </a:lnTo>
                <a:lnTo>
                  <a:pt x="102" y="4"/>
                </a:lnTo>
                <a:lnTo>
                  <a:pt x="106" y="2"/>
                </a:lnTo>
                <a:lnTo>
                  <a:pt x="111" y="0"/>
                </a:lnTo>
                <a:lnTo>
                  <a:pt x="115" y="0"/>
                </a:lnTo>
                <a:lnTo>
                  <a:pt x="12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28" name="Freeform 436"/>
          <p:cNvSpPr>
            <a:spLocks/>
          </p:cNvSpPr>
          <p:nvPr/>
        </p:nvSpPr>
        <p:spPr bwMode="auto">
          <a:xfrm>
            <a:off x="3757613" y="3810000"/>
            <a:ext cx="74612" cy="230188"/>
          </a:xfrm>
          <a:custGeom>
            <a:avLst/>
            <a:gdLst>
              <a:gd name="T0" fmla="*/ 125 w 190"/>
              <a:gd name="T1" fmla="*/ 0 h 580"/>
              <a:gd name="T2" fmla="*/ 134 w 190"/>
              <a:gd name="T3" fmla="*/ 4 h 580"/>
              <a:gd name="T4" fmla="*/ 147 w 190"/>
              <a:gd name="T5" fmla="*/ 14 h 580"/>
              <a:gd name="T6" fmla="*/ 161 w 190"/>
              <a:gd name="T7" fmla="*/ 38 h 580"/>
              <a:gd name="T8" fmla="*/ 172 w 190"/>
              <a:gd name="T9" fmla="*/ 70 h 580"/>
              <a:gd name="T10" fmla="*/ 183 w 190"/>
              <a:gd name="T11" fmla="*/ 111 h 580"/>
              <a:gd name="T12" fmla="*/ 188 w 190"/>
              <a:gd name="T13" fmla="*/ 158 h 580"/>
              <a:gd name="T14" fmla="*/ 190 w 190"/>
              <a:gd name="T15" fmla="*/ 211 h 580"/>
              <a:gd name="T16" fmla="*/ 189 w 190"/>
              <a:gd name="T17" fmla="*/ 268 h 580"/>
              <a:gd name="T18" fmla="*/ 184 w 190"/>
              <a:gd name="T19" fmla="*/ 327 h 580"/>
              <a:gd name="T20" fmla="*/ 176 w 190"/>
              <a:gd name="T21" fmla="*/ 384 h 580"/>
              <a:gd name="T22" fmla="*/ 163 w 190"/>
              <a:gd name="T23" fmla="*/ 435 h 580"/>
              <a:gd name="T24" fmla="*/ 150 w 190"/>
              <a:gd name="T25" fmla="*/ 480 h 580"/>
              <a:gd name="T26" fmla="*/ 134 w 190"/>
              <a:gd name="T27" fmla="*/ 518 h 580"/>
              <a:gd name="T28" fmla="*/ 116 w 190"/>
              <a:gd name="T29" fmla="*/ 549 h 580"/>
              <a:gd name="T30" fmla="*/ 98 w 190"/>
              <a:gd name="T31" fmla="*/ 569 h 580"/>
              <a:gd name="T32" fmla="*/ 84 w 190"/>
              <a:gd name="T33" fmla="*/ 578 h 580"/>
              <a:gd name="T34" fmla="*/ 75 w 190"/>
              <a:gd name="T35" fmla="*/ 580 h 580"/>
              <a:gd name="T36" fmla="*/ 65 w 190"/>
              <a:gd name="T37" fmla="*/ 579 h 580"/>
              <a:gd name="T38" fmla="*/ 56 w 190"/>
              <a:gd name="T39" fmla="*/ 576 h 580"/>
              <a:gd name="T40" fmla="*/ 43 w 190"/>
              <a:gd name="T41" fmla="*/ 564 h 580"/>
              <a:gd name="T42" fmla="*/ 29 w 190"/>
              <a:gd name="T43" fmla="*/ 541 h 580"/>
              <a:gd name="T44" fmla="*/ 16 w 190"/>
              <a:gd name="T45" fmla="*/ 508 h 580"/>
              <a:gd name="T46" fmla="*/ 7 w 190"/>
              <a:gd name="T47" fmla="*/ 468 h 580"/>
              <a:gd name="T48" fmla="*/ 2 w 190"/>
              <a:gd name="T49" fmla="*/ 421 h 580"/>
              <a:gd name="T50" fmla="*/ 0 w 190"/>
              <a:gd name="T51" fmla="*/ 368 h 580"/>
              <a:gd name="T52" fmla="*/ 1 w 190"/>
              <a:gd name="T53" fmla="*/ 311 h 580"/>
              <a:gd name="T54" fmla="*/ 6 w 190"/>
              <a:gd name="T55" fmla="*/ 252 h 580"/>
              <a:gd name="T56" fmla="*/ 14 w 190"/>
              <a:gd name="T57" fmla="*/ 196 h 580"/>
              <a:gd name="T58" fmla="*/ 26 w 190"/>
              <a:gd name="T59" fmla="*/ 144 h 580"/>
              <a:gd name="T60" fmla="*/ 40 w 190"/>
              <a:gd name="T61" fmla="*/ 98 h 580"/>
              <a:gd name="T62" fmla="*/ 56 w 190"/>
              <a:gd name="T63" fmla="*/ 60 h 580"/>
              <a:gd name="T64" fmla="*/ 74 w 190"/>
              <a:gd name="T65" fmla="*/ 31 h 580"/>
              <a:gd name="T66" fmla="*/ 92 w 190"/>
              <a:gd name="T67" fmla="*/ 10 h 580"/>
              <a:gd name="T68" fmla="*/ 106 w 190"/>
              <a:gd name="T69" fmla="*/ 2 h 580"/>
              <a:gd name="T70" fmla="*/ 115 w 190"/>
              <a:gd name="T71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0" h="580">
                <a:moveTo>
                  <a:pt x="121" y="0"/>
                </a:moveTo>
                <a:lnTo>
                  <a:pt x="125" y="0"/>
                </a:lnTo>
                <a:lnTo>
                  <a:pt x="130" y="2"/>
                </a:lnTo>
                <a:lnTo>
                  <a:pt x="134" y="4"/>
                </a:lnTo>
                <a:lnTo>
                  <a:pt x="139" y="6"/>
                </a:lnTo>
                <a:lnTo>
                  <a:pt x="147" y="14"/>
                </a:lnTo>
                <a:lnTo>
                  <a:pt x="154" y="25"/>
                </a:lnTo>
                <a:lnTo>
                  <a:pt x="161" y="38"/>
                </a:lnTo>
                <a:lnTo>
                  <a:pt x="167" y="53"/>
                </a:lnTo>
                <a:lnTo>
                  <a:pt x="172" y="70"/>
                </a:lnTo>
                <a:lnTo>
                  <a:pt x="178" y="91"/>
                </a:lnTo>
                <a:lnTo>
                  <a:pt x="183" y="111"/>
                </a:lnTo>
                <a:lnTo>
                  <a:pt x="186" y="134"/>
                </a:lnTo>
                <a:lnTo>
                  <a:pt x="188" y="158"/>
                </a:lnTo>
                <a:lnTo>
                  <a:pt x="189" y="184"/>
                </a:lnTo>
                <a:lnTo>
                  <a:pt x="190" y="211"/>
                </a:lnTo>
                <a:lnTo>
                  <a:pt x="190" y="239"/>
                </a:lnTo>
                <a:lnTo>
                  <a:pt x="189" y="268"/>
                </a:lnTo>
                <a:lnTo>
                  <a:pt x="187" y="297"/>
                </a:lnTo>
                <a:lnTo>
                  <a:pt x="184" y="327"/>
                </a:lnTo>
                <a:lnTo>
                  <a:pt x="180" y="356"/>
                </a:lnTo>
                <a:lnTo>
                  <a:pt x="176" y="384"/>
                </a:lnTo>
                <a:lnTo>
                  <a:pt x="170" y="409"/>
                </a:lnTo>
                <a:lnTo>
                  <a:pt x="163" y="435"/>
                </a:lnTo>
                <a:lnTo>
                  <a:pt x="157" y="459"/>
                </a:lnTo>
                <a:lnTo>
                  <a:pt x="150" y="480"/>
                </a:lnTo>
                <a:lnTo>
                  <a:pt x="142" y="500"/>
                </a:lnTo>
                <a:lnTo>
                  <a:pt x="134" y="518"/>
                </a:lnTo>
                <a:lnTo>
                  <a:pt x="125" y="535"/>
                </a:lnTo>
                <a:lnTo>
                  <a:pt x="116" y="549"/>
                </a:lnTo>
                <a:lnTo>
                  <a:pt x="107" y="560"/>
                </a:lnTo>
                <a:lnTo>
                  <a:pt x="98" y="569"/>
                </a:lnTo>
                <a:lnTo>
                  <a:pt x="88" y="576"/>
                </a:lnTo>
                <a:lnTo>
                  <a:pt x="84" y="578"/>
                </a:lnTo>
                <a:lnTo>
                  <a:pt x="79" y="579"/>
                </a:lnTo>
                <a:lnTo>
                  <a:pt x="75" y="580"/>
                </a:lnTo>
                <a:lnTo>
                  <a:pt x="69" y="580"/>
                </a:lnTo>
                <a:lnTo>
                  <a:pt x="65" y="579"/>
                </a:lnTo>
                <a:lnTo>
                  <a:pt x="60" y="578"/>
                </a:lnTo>
                <a:lnTo>
                  <a:pt x="56" y="576"/>
                </a:lnTo>
                <a:lnTo>
                  <a:pt x="51" y="572"/>
                </a:lnTo>
                <a:lnTo>
                  <a:pt x="43" y="564"/>
                </a:lnTo>
                <a:lnTo>
                  <a:pt x="35" y="554"/>
                </a:lnTo>
                <a:lnTo>
                  <a:pt x="29" y="541"/>
                </a:lnTo>
                <a:lnTo>
                  <a:pt x="22" y="525"/>
                </a:lnTo>
                <a:lnTo>
                  <a:pt x="16" y="508"/>
                </a:lnTo>
                <a:lnTo>
                  <a:pt x="12" y="489"/>
                </a:lnTo>
                <a:lnTo>
                  <a:pt x="7" y="468"/>
                </a:lnTo>
                <a:lnTo>
                  <a:pt x="4" y="445"/>
                </a:lnTo>
                <a:lnTo>
                  <a:pt x="2" y="421"/>
                </a:lnTo>
                <a:lnTo>
                  <a:pt x="1" y="395"/>
                </a:lnTo>
                <a:lnTo>
                  <a:pt x="0" y="368"/>
                </a:lnTo>
                <a:lnTo>
                  <a:pt x="0" y="340"/>
                </a:lnTo>
                <a:lnTo>
                  <a:pt x="1" y="311"/>
                </a:lnTo>
                <a:lnTo>
                  <a:pt x="3" y="281"/>
                </a:lnTo>
                <a:lnTo>
                  <a:pt x="6" y="252"/>
                </a:lnTo>
                <a:lnTo>
                  <a:pt x="10" y="223"/>
                </a:lnTo>
                <a:lnTo>
                  <a:pt x="14" y="196"/>
                </a:lnTo>
                <a:lnTo>
                  <a:pt x="20" y="169"/>
                </a:lnTo>
                <a:lnTo>
                  <a:pt x="26" y="144"/>
                </a:lnTo>
                <a:lnTo>
                  <a:pt x="33" y="121"/>
                </a:lnTo>
                <a:lnTo>
                  <a:pt x="40" y="98"/>
                </a:lnTo>
                <a:lnTo>
                  <a:pt x="48" y="79"/>
                </a:lnTo>
                <a:lnTo>
                  <a:pt x="56" y="60"/>
                </a:lnTo>
                <a:lnTo>
                  <a:pt x="65" y="45"/>
                </a:lnTo>
                <a:lnTo>
                  <a:pt x="74" y="31"/>
                </a:lnTo>
                <a:lnTo>
                  <a:pt x="83" y="19"/>
                </a:lnTo>
                <a:lnTo>
                  <a:pt x="92" y="10"/>
                </a:lnTo>
                <a:lnTo>
                  <a:pt x="102" y="4"/>
                </a:lnTo>
                <a:lnTo>
                  <a:pt x="106" y="2"/>
                </a:lnTo>
                <a:lnTo>
                  <a:pt x="111" y="0"/>
                </a:lnTo>
                <a:lnTo>
                  <a:pt x="115" y="0"/>
                </a:lnTo>
                <a:lnTo>
                  <a:pt x="121" y="0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29" name="Freeform 437"/>
          <p:cNvSpPr>
            <a:spLocks/>
          </p:cNvSpPr>
          <p:nvPr/>
        </p:nvSpPr>
        <p:spPr bwMode="auto">
          <a:xfrm>
            <a:off x="4984750" y="3113088"/>
            <a:ext cx="1141413" cy="1344612"/>
          </a:xfrm>
          <a:custGeom>
            <a:avLst/>
            <a:gdLst>
              <a:gd name="T0" fmla="*/ 1282 w 2879"/>
              <a:gd name="T1" fmla="*/ 3257 h 3386"/>
              <a:gd name="T2" fmla="*/ 1283 w 2879"/>
              <a:gd name="T3" fmla="*/ 2670 h 3386"/>
              <a:gd name="T4" fmla="*/ 1141 w 2879"/>
              <a:gd name="T5" fmla="*/ 2368 h 3386"/>
              <a:gd name="T6" fmla="*/ 1090 w 2879"/>
              <a:gd name="T7" fmla="*/ 2106 h 3386"/>
              <a:gd name="T8" fmla="*/ 1126 w 2879"/>
              <a:gd name="T9" fmla="*/ 1832 h 3386"/>
              <a:gd name="T10" fmla="*/ 1228 w 2879"/>
              <a:gd name="T11" fmla="*/ 1489 h 3386"/>
              <a:gd name="T12" fmla="*/ 1105 w 2879"/>
              <a:gd name="T13" fmla="*/ 1405 h 3386"/>
              <a:gd name="T14" fmla="*/ 707 w 2879"/>
              <a:gd name="T15" fmla="*/ 1210 h 3386"/>
              <a:gd name="T16" fmla="*/ 437 w 2879"/>
              <a:gd name="T17" fmla="*/ 959 h 3386"/>
              <a:gd name="T18" fmla="*/ 104 w 2879"/>
              <a:gd name="T19" fmla="*/ 476 h 3386"/>
              <a:gd name="T20" fmla="*/ 1 w 2879"/>
              <a:gd name="T21" fmla="*/ 132 h 3386"/>
              <a:gd name="T22" fmla="*/ 31 w 2879"/>
              <a:gd name="T23" fmla="*/ 122 h 3386"/>
              <a:gd name="T24" fmla="*/ 123 w 2879"/>
              <a:gd name="T25" fmla="*/ 337 h 3386"/>
              <a:gd name="T26" fmla="*/ 323 w 2879"/>
              <a:gd name="T27" fmla="*/ 694 h 3386"/>
              <a:gd name="T28" fmla="*/ 591 w 2879"/>
              <a:gd name="T29" fmla="*/ 990 h 3386"/>
              <a:gd name="T30" fmla="*/ 1013 w 2879"/>
              <a:gd name="T31" fmla="*/ 1297 h 3386"/>
              <a:gd name="T32" fmla="*/ 1233 w 2879"/>
              <a:gd name="T33" fmla="*/ 1345 h 3386"/>
              <a:gd name="T34" fmla="*/ 1224 w 2879"/>
              <a:gd name="T35" fmla="*/ 1219 h 3386"/>
              <a:gd name="T36" fmla="*/ 957 w 2879"/>
              <a:gd name="T37" fmla="*/ 735 h 3386"/>
              <a:gd name="T38" fmla="*/ 763 w 2879"/>
              <a:gd name="T39" fmla="*/ 254 h 3386"/>
              <a:gd name="T40" fmla="*/ 759 w 2879"/>
              <a:gd name="T41" fmla="*/ 112 h 3386"/>
              <a:gd name="T42" fmla="*/ 789 w 2879"/>
              <a:gd name="T43" fmla="*/ 120 h 3386"/>
              <a:gd name="T44" fmla="*/ 863 w 2879"/>
              <a:gd name="T45" fmla="*/ 396 h 3386"/>
              <a:gd name="T46" fmla="*/ 1085 w 2879"/>
              <a:gd name="T47" fmla="*/ 851 h 3386"/>
              <a:gd name="T48" fmla="*/ 1271 w 2879"/>
              <a:gd name="T49" fmla="*/ 1232 h 3386"/>
              <a:gd name="T50" fmla="*/ 1383 w 2879"/>
              <a:gd name="T51" fmla="*/ 1288 h 3386"/>
              <a:gd name="T52" fmla="*/ 1391 w 2879"/>
              <a:gd name="T53" fmla="*/ 697 h 3386"/>
              <a:gd name="T54" fmla="*/ 1351 w 2879"/>
              <a:gd name="T55" fmla="*/ 208 h 3386"/>
              <a:gd name="T56" fmla="*/ 1364 w 2879"/>
              <a:gd name="T57" fmla="*/ 93 h 3386"/>
              <a:gd name="T58" fmla="*/ 1405 w 2879"/>
              <a:gd name="T59" fmla="*/ 141 h 3386"/>
              <a:gd name="T60" fmla="*/ 1433 w 2879"/>
              <a:gd name="T61" fmla="*/ 813 h 3386"/>
              <a:gd name="T62" fmla="*/ 1452 w 2879"/>
              <a:gd name="T63" fmla="*/ 1293 h 3386"/>
              <a:gd name="T64" fmla="*/ 1533 w 2879"/>
              <a:gd name="T65" fmla="*/ 1302 h 3386"/>
              <a:gd name="T66" fmla="*/ 1838 w 2879"/>
              <a:gd name="T67" fmla="*/ 904 h 3386"/>
              <a:gd name="T68" fmla="*/ 2136 w 2879"/>
              <a:gd name="T69" fmla="*/ 485 h 3386"/>
              <a:gd name="T70" fmla="*/ 2304 w 2879"/>
              <a:gd name="T71" fmla="*/ 115 h 3386"/>
              <a:gd name="T72" fmla="*/ 2341 w 2879"/>
              <a:gd name="T73" fmla="*/ 10 h 3386"/>
              <a:gd name="T74" fmla="*/ 2378 w 2879"/>
              <a:gd name="T75" fmla="*/ 43 h 3386"/>
              <a:gd name="T76" fmla="*/ 2342 w 2879"/>
              <a:gd name="T77" fmla="*/ 273 h 3386"/>
              <a:gd name="T78" fmla="*/ 2101 w 2879"/>
              <a:gd name="T79" fmla="*/ 650 h 3386"/>
              <a:gd name="T80" fmla="*/ 1720 w 2879"/>
              <a:gd name="T81" fmla="*/ 1181 h 3386"/>
              <a:gd name="T82" fmla="*/ 1523 w 2879"/>
              <a:gd name="T83" fmla="*/ 1403 h 3386"/>
              <a:gd name="T84" fmla="*/ 1618 w 2879"/>
              <a:gd name="T85" fmla="*/ 1400 h 3386"/>
              <a:gd name="T86" fmla="*/ 1996 w 2879"/>
              <a:gd name="T87" fmla="*/ 1147 h 3386"/>
              <a:gd name="T88" fmla="*/ 2386 w 2879"/>
              <a:gd name="T89" fmla="*/ 765 h 3386"/>
              <a:gd name="T90" fmla="*/ 2698 w 2879"/>
              <a:gd name="T91" fmla="*/ 374 h 3386"/>
              <a:gd name="T92" fmla="*/ 2769 w 2879"/>
              <a:gd name="T93" fmla="*/ 232 h 3386"/>
              <a:gd name="T94" fmla="*/ 2804 w 2879"/>
              <a:gd name="T95" fmla="*/ 46 h 3386"/>
              <a:gd name="T96" fmla="*/ 2871 w 2879"/>
              <a:gd name="T97" fmla="*/ 17 h 3386"/>
              <a:gd name="T98" fmla="*/ 2839 w 2879"/>
              <a:gd name="T99" fmla="*/ 177 h 3386"/>
              <a:gd name="T100" fmla="*/ 2580 w 2879"/>
              <a:gd name="T101" fmla="*/ 623 h 3386"/>
              <a:gd name="T102" fmla="*/ 2267 w 2879"/>
              <a:gd name="T103" fmla="*/ 946 h 3386"/>
              <a:gd name="T104" fmla="*/ 1880 w 2879"/>
              <a:gd name="T105" fmla="*/ 1283 h 3386"/>
              <a:gd name="T106" fmla="*/ 1528 w 2879"/>
              <a:gd name="T107" fmla="*/ 1520 h 3386"/>
              <a:gd name="T108" fmla="*/ 1571 w 2879"/>
              <a:gd name="T109" fmla="*/ 1856 h 3386"/>
              <a:gd name="T110" fmla="*/ 1510 w 2879"/>
              <a:gd name="T111" fmla="*/ 2305 h 3386"/>
              <a:gd name="T112" fmla="*/ 1373 w 2879"/>
              <a:gd name="T113" fmla="*/ 2662 h 3386"/>
              <a:gd name="T114" fmla="*/ 1355 w 2879"/>
              <a:gd name="T115" fmla="*/ 3244 h 3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79" h="3386">
                <a:moveTo>
                  <a:pt x="1292" y="3386"/>
                </a:moveTo>
                <a:lnTo>
                  <a:pt x="1287" y="3373"/>
                </a:lnTo>
                <a:lnTo>
                  <a:pt x="1283" y="3358"/>
                </a:lnTo>
                <a:lnTo>
                  <a:pt x="1281" y="3345"/>
                </a:lnTo>
                <a:lnTo>
                  <a:pt x="1279" y="3332"/>
                </a:lnTo>
                <a:lnTo>
                  <a:pt x="1278" y="3319"/>
                </a:lnTo>
                <a:lnTo>
                  <a:pt x="1278" y="3306"/>
                </a:lnTo>
                <a:lnTo>
                  <a:pt x="1278" y="3294"/>
                </a:lnTo>
                <a:lnTo>
                  <a:pt x="1279" y="3282"/>
                </a:lnTo>
                <a:lnTo>
                  <a:pt x="1282" y="3257"/>
                </a:lnTo>
                <a:lnTo>
                  <a:pt x="1287" y="3234"/>
                </a:lnTo>
                <a:lnTo>
                  <a:pt x="1292" y="3209"/>
                </a:lnTo>
                <a:lnTo>
                  <a:pt x="1298" y="3184"/>
                </a:lnTo>
                <a:lnTo>
                  <a:pt x="1298" y="3110"/>
                </a:lnTo>
                <a:lnTo>
                  <a:pt x="1297" y="3036"/>
                </a:lnTo>
                <a:lnTo>
                  <a:pt x="1297" y="2962"/>
                </a:lnTo>
                <a:lnTo>
                  <a:pt x="1296" y="2888"/>
                </a:lnTo>
                <a:lnTo>
                  <a:pt x="1293" y="2815"/>
                </a:lnTo>
                <a:lnTo>
                  <a:pt x="1289" y="2743"/>
                </a:lnTo>
                <a:lnTo>
                  <a:pt x="1283" y="2670"/>
                </a:lnTo>
                <a:lnTo>
                  <a:pt x="1277" y="2599"/>
                </a:lnTo>
                <a:lnTo>
                  <a:pt x="1256" y="2573"/>
                </a:lnTo>
                <a:lnTo>
                  <a:pt x="1238" y="2548"/>
                </a:lnTo>
                <a:lnTo>
                  <a:pt x="1220" y="2523"/>
                </a:lnTo>
                <a:lnTo>
                  <a:pt x="1205" y="2497"/>
                </a:lnTo>
                <a:lnTo>
                  <a:pt x="1189" y="2471"/>
                </a:lnTo>
                <a:lnTo>
                  <a:pt x="1176" y="2445"/>
                </a:lnTo>
                <a:lnTo>
                  <a:pt x="1162" y="2420"/>
                </a:lnTo>
                <a:lnTo>
                  <a:pt x="1151" y="2394"/>
                </a:lnTo>
                <a:lnTo>
                  <a:pt x="1141" y="2368"/>
                </a:lnTo>
                <a:lnTo>
                  <a:pt x="1131" y="2342"/>
                </a:lnTo>
                <a:lnTo>
                  <a:pt x="1123" y="2316"/>
                </a:lnTo>
                <a:lnTo>
                  <a:pt x="1115" y="2290"/>
                </a:lnTo>
                <a:lnTo>
                  <a:pt x="1108" y="2265"/>
                </a:lnTo>
                <a:lnTo>
                  <a:pt x="1103" y="2239"/>
                </a:lnTo>
                <a:lnTo>
                  <a:pt x="1098" y="2213"/>
                </a:lnTo>
                <a:lnTo>
                  <a:pt x="1095" y="2186"/>
                </a:lnTo>
                <a:lnTo>
                  <a:pt x="1092" y="2160"/>
                </a:lnTo>
                <a:lnTo>
                  <a:pt x="1090" y="2133"/>
                </a:lnTo>
                <a:lnTo>
                  <a:pt x="1090" y="2106"/>
                </a:lnTo>
                <a:lnTo>
                  <a:pt x="1090" y="2080"/>
                </a:lnTo>
                <a:lnTo>
                  <a:pt x="1091" y="2053"/>
                </a:lnTo>
                <a:lnTo>
                  <a:pt x="1092" y="2027"/>
                </a:lnTo>
                <a:lnTo>
                  <a:pt x="1095" y="1998"/>
                </a:lnTo>
                <a:lnTo>
                  <a:pt x="1098" y="1972"/>
                </a:lnTo>
                <a:lnTo>
                  <a:pt x="1103" y="1943"/>
                </a:lnTo>
                <a:lnTo>
                  <a:pt x="1107" y="1917"/>
                </a:lnTo>
                <a:lnTo>
                  <a:pt x="1113" y="1888"/>
                </a:lnTo>
                <a:lnTo>
                  <a:pt x="1119" y="1860"/>
                </a:lnTo>
                <a:lnTo>
                  <a:pt x="1126" y="1832"/>
                </a:lnTo>
                <a:lnTo>
                  <a:pt x="1133" y="1803"/>
                </a:lnTo>
                <a:lnTo>
                  <a:pt x="1142" y="1775"/>
                </a:lnTo>
                <a:lnTo>
                  <a:pt x="1151" y="1746"/>
                </a:lnTo>
                <a:lnTo>
                  <a:pt x="1189" y="1631"/>
                </a:lnTo>
                <a:lnTo>
                  <a:pt x="1216" y="1552"/>
                </a:lnTo>
                <a:lnTo>
                  <a:pt x="1220" y="1536"/>
                </a:lnTo>
                <a:lnTo>
                  <a:pt x="1224" y="1522"/>
                </a:lnTo>
                <a:lnTo>
                  <a:pt x="1227" y="1510"/>
                </a:lnTo>
                <a:lnTo>
                  <a:pt x="1228" y="1499"/>
                </a:lnTo>
                <a:lnTo>
                  <a:pt x="1228" y="1489"/>
                </a:lnTo>
                <a:lnTo>
                  <a:pt x="1228" y="1480"/>
                </a:lnTo>
                <a:lnTo>
                  <a:pt x="1226" y="1472"/>
                </a:lnTo>
                <a:lnTo>
                  <a:pt x="1223" y="1464"/>
                </a:lnTo>
                <a:lnTo>
                  <a:pt x="1218" y="1457"/>
                </a:lnTo>
                <a:lnTo>
                  <a:pt x="1211" y="1452"/>
                </a:lnTo>
                <a:lnTo>
                  <a:pt x="1204" y="1446"/>
                </a:lnTo>
                <a:lnTo>
                  <a:pt x="1195" y="1440"/>
                </a:lnTo>
                <a:lnTo>
                  <a:pt x="1172" y="1429"/>
                </a:lnTo>
                <a:lnTo>
                  <a:pt x="1142" y="1418"/>
                </a:lnTo>
                <a:lnTo>
                  <a:pt x="1105" y="1405"/>
                </a:lnTo>
                <a:lnTo>
                  <a:pt x="1060" y="1388"/>
                </a:lnTo>
                <a:lnTo>
                  <a:pt x="1006" y="1367"/>
                </a:lnTo>
                <a:lnTo>
                  <a:pt x="944" y="1343"/>
                </a:lnTo>
                <a:lnTo>
                  <a:pt x="907" y="1326"/>
                </a:lnTo>
                <a:lnTo>
                  <a:pt x="871" y="1309"/>
                </a:lnTo>
                <a:lnTo>
                  <a:pt x="836" y="1291"/>
                </a:lnTo>
                <a:lnTo>
                  <a:pt x="803" y="1272"/>
                </a:lnTo>
                <a:lnTo>
                  <a:pt x="770" y="1253"/>
                </a:lnTo>
                <a:lnTo>
                  <a:pt x="738" y="1232"/>
                </a:lnTo>
                <a:lnTo>
                  <a:pt x="707" y="1210"/>
                </a:lnTo>
                <a:lnTo>
                  <a:pt x="677" y="1189"/>
                </a:lnTo>
                <a:lnTo>
                  <a:pt x="648" y="1165"/>
                </a:lnTo>
                <a:lnTo>
                  <a:pt x="619" y="1142"/>
                </a:lnTo>
                <a:lnTo>
                  <a:pt x="591" y="1117"/>
                </a:lnTo>
                <a:lnTo>
                  <a:pt x="564" y="1092"/>
                </a:lnTo>
                <a:lnTo>
                  <a:pt x="537" y="1067"/>
                </a:lnTo>
                <a:lnTo>
                  <a:pt x="511" y="1041"/>
                </a:lnTo>
                <a:lnTo>
                  <a:pt x="486" y="1014"/>
                </a:lnTo>
                <a:lnTo>
                  <a:pt x="461" y="987"/>
                </a:lnTo>
                <a:lnTo>
                  <a:pt x="437" y="959"/>
                </a:lnTo>
                <a:lnTo>
                  <a:pt x="413" y="930"/>
                </a:lnTo>
                <a:lnTo>
                  <a:pt x="391" y="902"/>
                </a:lnTo>
                <a:lnTo>
                  <a:pt x="367" y="871"/>
                </a:lnTo>
                <a:lnTo>
                  <a:pt x="323" y="812"/>
                </a:lnTo>
                <a:lnTo>
                  <a:pt x="279" y="750"/>
                </a:lnTo>
                <a:lnTo>
                  <a:pt x="237" y="686"/>
                </a:lnTo>
                <a:lnTo>
                  <a:pt x="195" y="622"/>
                </a:lnTo>
                <a:lnTo>
                  <a:pt x="154" y="556"/>
                </a:lnTo>
                <a:lnTo>
                  <a:pt x="112" y="490"/>
                </a:lnTo>
                <a:lnTo>
                  <a:pt x="104" y="476"/>
                </a:lnTo>
                <a:lnTo>
                  <a:pt x="96" y="458"/>
                </a:lnTo>
                <a:lnTo>
                  <a:pt x="87" y="437"/>
                </a:lnTo>
                <a:lnTo>
                  <a:pt x="78" y="413"/>
                </a:lnTo>
                <a:lnTo>
                  <a:pt x="59" y="362"/>
                </a:lnTo>
                <a:lnTo>
                  <a:pt x="41" y="304"/>
                </a:lnTo>
                <a:lnTo>
                  <a:pt x="26" y="248"/>
                </a:lnTo>
                <a:lnTo>
                  <a:pt x="12" y="195"/>
                </a:lnTo>
                <a:lnTo>
                  <a:pt x="8" y="172"/>
                </a:lnTo>
                <a:lnTo>
                  <a:pt x="3" y="150"/>
                </a:lnTo>
                <a:lnTo>
                  <a:pt x="1" y="132"/>
                </a:lnTo>
                <a:lnTo>
                  <a:pt x="0" y="119"/>
                </a:lnTo>
                <a:lnTo>
                  <a:pt x="1" y="117"/>
                </a:lnTo>
                <a:lnTo>
                  <a:pt x="1" y="116"/>
                </a:lnTo>
                <a:lnTo>
                  <a:pt x="3" y="115"/>
                </a:lnTo>
                <a:lnTo>
                  <a:pt x="4" y="113"/>
                </a:lnTo>
                <a:lnTo>
                  <a:pt x="9" y="113"/>
                </a:lnTo>
                <a:lnTo>
                  <a:pt x="14" y="115"/>
                </a:lnTo>
                <a:lnTo>
                  <a:pt x="20" y="116"/>
                </a:lnTo>
                <a:lnTo>
                  <a:pt x="26" y="119"/>
                </a:lnTo>
                <a:lnTo>
                  <a:pt x="31" y="122"/>
                </a:lnTo>
                <a:lnTo>
                  <a:pt x="36" y="126"/>
                </a:lnTo>
                <a:lnTo>
                  <a:pt x="43" y="135"/>
                </a:lnTo>
                <a:lnTo>
                  <a:pt x="49" y="145"/>
                </a:lnTo>
                <a:lnTo>
                  <a:pt x="55" y="155"/>
                </a:lnTo>
                <a:lnTo>
                  <a:pt x="61" y="166"/>
                </a:lnTo>
                <a:lnTo>
                  <a:pt x="71" y="189"/>
                </a:lnTo>
                <a:lnTo>
                  <a:pt x="78" y="212"/>
                </a:lnTo>
                <a:lnTo>
                  <a:pt x="93" y="255"/>
                </a:lnTo>
                <a:lnTo>
                  <a:pt x="108" y="296"/>
                </a:lnTo>
                <a:lnTo>
                  <a:pt x="123" y="337"/>
                </a:lnTo>
                <a:lnTo>
                  <a:pt x="140" y="376"/>
                </a:lnTo>
                <a:lnTo>
                  <a:pt x="157" y="414"/>
                </a:lnTo>
                <a:lnTo>
                  <a:pt x="175" y="452"/>
                </a:lnTo>
                <a:lnTo>
                  <a:pt x="194" y="488"/>
                </a:lnTo>
                <a:lnTo>
                  <a:pt x="213" y="525"/>
                </a:lnTo>
                <a:lnTo>
                  <a:pt x="235" y="560"/>
                </a:lnTo>
                <a:lnTo>
                  <a:pt x="255" y="595"/>
                </a:lnTo>
                <a:lnTo>
                  <a:pt x="277" y="629"/>
                </a:lnTo>
                <a:lnTo>
                  <a:pt x="300" y="661"/>
                </a:lnTo>
                <a:lnTo>
                  <a:pt x="323" y="694"/>
                </a:lnTo>
                <a:lnTo>
                  <a:pt x="347" y="726"/>
                </a:lnTo>
                <a:lnTo>
                  <a:pt x="372" y="758"/>
                </a:lnTo>
                <a:lnTo>
                  <a:pt x="396" y="788"/>
                </a:lnTo>
                <a:lnTo>
                  <a:pt x="422" y="818"/>
                </a:lnTo>
                <a:lnTo>
                  <a:pt x="449" y="848"/>
                </a:lnTo>
                <a:lnTo>
                  <a:pt x="476" y="877"/>
                </a:lnTo>
                <a:lnTo>
                  <a:pt x="504" y="906"/>
                </a:lnTo>
                <a:lnTo>
                  <a:pt x="532" y="934"/>
                </a:lnTo>
                <a:lnTo>
                  <a:pt x="560" y="962"/>
                </a:lnTo>
                <a:lnTo>
                  <a:pt x="591" y="990"/>
                </a:lnTo>
                <a:lnTo>
                  <a:pt x="620" y="1018"/>
                </a:lnTo>
                <a:lnTo>
                  <a:pt x="681" y="1072"/>
                </a:lnTo>
                <a:lnTo>
                  <a:pt x="745" y="1126"/>
                </a:lnTo>
                <a:lnTo>
                  <a:pt x="811" y="1179"/>
                </a:lnTo>
                <a:lnTo>
                  <a:pt x="878" y="1231"/>
                </a:lnTo>
                <a:lnTo>
                  <a:pt x="894" y="1242"/>
                </a:lnTo>
                <a:lnTo>
                  <a:pt x="917" y="1254"/>
                </a:lnTo>
                <a:lnTo>
                  <a:pt x="945" y="1268"/>
                </a:lnTo>
                <a:lnTo>
                  <a:pt x="978" y="1282"/>
                </a:lnTo>
                <a:lnTo>
                  <a:pt x="1013" y="1297"/>
                </a:lnTo>
                <a:lnTo>
                  <a:pt x="1051" y="1309"/>
                </a:lnTo>
                <a:lnTo>
                  <a:pt x="1088" y="1321"/>
                </a:lnTo>
                <a:lnTo>
                  <a:pt x="1125" y="1332"/>
                </a:lnTo>
                <a:lnTo>
                  <a:pt x="1143" y="1336"/>
                </a:lnTo>
                <a:lnTo>
                  <a:pt x="1161" y="1339"/>
                </a:lnTo>
                <a:lnTo>
                  <a:pt x="1178" y="1343"/>
                </a:lnTo>
                <a:lnTo>
                  <a:pt x="1194" y="1344"/>
                </a:lnTo>
                <a:lnTo>
                  <a:pt x="1208" y="1345"/>
                </a:lnTo>
                <a:lnTo>
                  <a:pt x="1222" y="1345"/>
                </a:lnTo>
                <a:lnTo>
                  <a:pt x="1233" y="1345"/>
                </a:lnTo>
                <a:lnTo>
                  <a:pt x="1244" y="1343"/>
                </a:lnTo>
                <a:lnTo>
                  <a:pt x="1253" y="1339"/>
                </a:lnTo>
                <a:lnTo>
                  <a:pt x="1260" y="1334"/>
                </a:lnTo>
                <a:lnTo>
                  <a:pt x="1264" y="1328"/>
                </a:lnTo>
                <a:lnTo>
                  <a:pt x="1268" y="1321"/>
                </a:lnTo>
                <a:lnTo>
                  <a:pt x="1269" y="1312"/>
                </a:lnTo>
                <a:lnTo>
                  <a:pt x="1266" y="1301"/>
                </a:lnTo>
                <a:lnTo>
                  <a:pt x="1262" y="1289"/>
                </a:lnTo>
                <a:lnTo>
                  <a:pt x="1255" y="1275"/>
                </a:lnTo>
                <a:lnTo>
                  <a:pt x="1224" y="1219"/>
                </a:lnTo>
                <a:lnTo>
                  <a:pt x="1192" y="1165"/>
                </a:lnTo>
                <a:lnTo>
                  <a:pt x="1163" y="1115"/>
                </a:lnTo>
                <a:lnTo>
                  <a:pt x="1135" y="1065"/>
                </a:lnTo>
                <a:lnTo>
                  <a:pt x="1107" y="1017"/>
                </a:lnTo>
                <a:lnTo>
                  <a:pt x="1080" y="970"/>
                </a:lnTo>
                <a:lnTo>
                  <a:pt x="1054" y="924"/>
                </a:lnTo>
                <a:lnTo>
                  <a:pt x="1030" y="877"/>
                </a:lnTo>
                <a:lnTo>
                  <a:pt x="1005" y="831"/>
                </a:lnTo>
                <a:lnTo>
                  <a:pt x="980" y="784"/>
                </a:lnTo>
                <a:lnTo>
                  <a:pt x="957" y="735"/>
                </a:lnTo>
                <a:lnTo>
                  <a:pt x="932" y="686"/>
                </a:lnTo>
                <a:lnTo>
                  <a:pt x="908" y="635"/>
                </a:lnTo>
                <a:lnTo>
                  <a:pt x="885" y="582"/>
                </a:lnTo>
                <a:lnTo>
                  <a:pt x="860" y="527"/>
                </a:lnTo>
                <a:lnTo>
                  <a:pt x="835" y="467"/>
                </a:lnTo>
                <a:lnTo>
                  <a:pt x="822" y="427"/>
                </a:lnTo>
                <a:lnTo>
                  <a:pt x="805" y="381"/>
                </a:lnTo>
                <a:lnTo>
                  <a:pt x="787" y="331"/>
                </a:lnTo>
                <a:lnTo>
                  <a:pt x="771" y="280"/>
                </a:lnTo>
                <a:lnTo>
                  <a:pt x="763" y="254"/>
                </a:lnTo>
                <a:lnTo>
                  <a:pt x="758" y="229"/>
                </a:lnTo>
                <a:lnTo>
                  <a:pt x="753" y="205"/>
                </a:lnTo>
                <a:lnTo>
                  <a:pt x="751" y="182"/>
                </a:lnTo>
                <a:lnTo>
                  <a:pt x="750" y="171"/>
                </a:lnTo>
                <a:lnTo>
                  <a:pt x="750" y="159"/>
                </a:lnTo>
                <a:lnTo>
                  <a:pt x="750" y="149"/>
                </a:lnTo>
                <a:lnTo>
                  <a:pt x="751" y="139"/>
                </a:lnTo>
                <a:lnTo>
                  <a:pt x="753" y="130"/>
                </a:lnTo>
                <a:lnTo>
                  <a:pt x="756" y="121"/>
                </a:lnTo>
                <a:lnTo>
                  <a:pt x="759" y="112"/>
                </a:lnTo>
                <a:lnTo>
                  <a:pt x="762" y="104"/>
                </a:lnTo>
                <a:lnTo>
                  <a:pt x="765" y="102"/>
                </a:lnTo>
                <a:lnTo>
                  <a:pt x="768" y="99"/>
                </a:lnTo>
                <a:lnTo>
                  <a:pt x="772" y="97"/>
                </a:lnTo>
                <a:lnTo>
                  <a:pt x="776" y="95"/>
                </a:lnTo>
                <a:lnTo>
                  <a:pt x="780" y="94"/>
                </a:lnTo>
                <a:lnTo>
                  <a:pt x="784" y="94"/>
                </a:lnTo>
                <a:lnTo>
                  <a:pt x="787" y="95"/>
                </a:lnTo>
                <a:lnTo>
                  <a:pt x="787" y="98"/>
                </a:lnTo>
                <a:lnTo>
                  <a:pt x="789" y="120"/>
                </a:lnTo>
                <a:lnTo>
                  <a:pt x="792" y="141"/>
                </a:lnTo>
                <a:lnTo>
                  <a:pt x="795" y="164"/>
                </a:lnTo>
                <a:lnTo>
                  <a:pt x="798" y="185"/>
                </a:lnTo>
                <a:lnTo>
                  <a:pt x="803" y="207"/>
                </a:lnTo>
                <a:lnTo>
                  <a:pt x="807" y="228"/>
                </a:lnTo>
                <a:lnTo>
                  <a:pt x="813" y="249"/>
                </a:lnTo>
                <a:lnTo>
                  <a:pt x="818" y="271"/>
                </a:lnTo>
                <a:lnTo>
                  <a:pt x="832" y="313"/>
                </a:lnTo>
                <a:lnTo>
                  <a:pt x="848" y="355"/>
                </a:lnTo>
                <a:lnTo>
                  <a:pt x="863" y="396"/>
                </a:lnTo>
                <a:lnTo>
                  <a:pt x="881" y="438"/>
                </a:lnTo>
                <a:lnTo>
                  <a:pt x="900" y="479"/>
                </a:lnTo>
                <a:lnTo>
                  <a:pt x="921" y="520"/>
                </a:lnTo>
                <a:lnTo>
                  <a:pt x="941" y="561"/>
                </a:lnTo>
                <a:lnTo>
                  <a:pt x="962" y="603"/>
                </a:lnTo>
                <a:lnTo>
                  <a:pt x="1004" y="685"/>
                </a:lnTo>
                <a:lnTo>
                  <a:pt x="1045" y="768"/>
                </a:lnTo>
                <a:lnTo>
                  <a:pt x="1054" y="785"/>
                </a:lnTo>
                <a:lnTo>
                  <a:pt x="1068" y="814"/>
                </a:lnTo>
                <a:lnTo>
                  <a:pt x="1085" y="851"/>
                </a:lnTo>
                <a:lnTo>
                  <a:pt x="1104" y="897"/>
                </a:lnTo>
                <a:lnTo>
                  <a:pt x="1126" y="948"/>
                </a:lnTo>
                <a:lnTo>
                  <a:pt x="1151" y="1003"/>
                </a:lnTo>
                <a:lnTo>
                  <a:pt x="1177" y="1058"/>
                </a:lnTo>
                <a:lnTo>
                  <a:pt x="1204" y="1113"/>
                </a:lnTo>
                <a:lnTo>
                  <a:pt x="1217" y="1138"/>
                </a:lnTo>
                <a:lnTo>
                  <a:pt x="1231" y="1164"/>
                </a:lnTo>
                <a:lnTo>
                  <a:pt x="1244" y="1189"/>
                </a:lnTo>
                <a:lnTo>
                  <a:pt x="1258" y="1211"/>
                </a:lnTo>
                <a:lnTo>
                  <a:pt x="1271" y="1232"/>
                </a:lnTo>
                <a:lnTo>
                  <a:pt x="1284" y="1251"/>
                </a:lnTo>
                <a:lnTo>
                  <a:pt x="1298" y="1268"/>
                </a:lnTo>
                <a:lnTo>
                  <a:pt x="1310" y="1282"/>
                </a:lnTo>
                <a:lnTo>
                  <a:pt x="1323" y="1293"/>
                </a:lnTo>
                <a:lnTo>
                  <a:pt x="1334" y="1301"/>
                </a:lnTo>
                <a:lnTo>
                  <a:pt x="1345" y="1307"/>
                </a:lnTo>
                <a:lnTo>
                  <a:pt x="1356" y="1308"/>
                </a:lnTo>
                <a:lnTo>
                  <a:pt x="1365" y="1306"/>
                </a:lnTo>
                <a:lnTo>
                  <a:pt x="1375" y="1299"/>
                </a:lnTo>
                <a:lnTo>
                  <a:pt x="1383" y="1288"/>
                </a:lnTo>
                <a:lnTo>
                  <a:pt x="1391" y="1273"/>
                </a:lnTo>
                <a:lnTo>
                  <a:pt x="1391" y="1208"/>
                </a:lnTo>
                <a:lnTo>
                  <a:pt x="1392" y="1143"/>
                </a:lnTo>
                <a:lnTo>
                  <a:pt x="1392" y="1079"/>
                </a:lnTo>
                <a:lnTo>
                  <a:pt x="1392" y="1015"/>
                </a:lnTo>
                <a:lnTo>
                  <a:pt x="1393" y="951"/>
                </a:lnTo>
                <a:lnTo>
                  <a:pt x="1393" y="887"/>
                </a:lnTo>
                <a:lnTo>
                  <a:pt x="1392" y="824"/>
                </a:lnTo>
                <a:lnTo>
                  <a:pt x="1392" y="760"/>
                </a:lnTo>
                <a:lnTo>
                  <a:pt x="1391" y="697"/>
                </a:lnTo>
                <a:lnTo>
                  <a:pt x="1389" y="634"/>
                </a:lnTo>
                <a:lnTo>
                  <a:pt x="1387" y="571"/>
                </a:lnTo>
                <a:lnTo>
                  <a:pt x="1383" y="509"/>
                </a:lnTo>
                <a:lnTo>
                  <a:pt x="1380" y="447"/>
                </a:lnTo>
                <a:lnTo>
                  <a:pt x="1374" y="384"/>
                </a:lnTo>
                <a:lnTo>
                  <a:pt x="1368" y="321"/>
                </a:lnTo>
                <a:lnTo>
                  <a:pt x="1361" y="258"/>
                </a:lnTo>
                <a:lnTo>
                  <a:pt x="1357" y="240"/>
                </a:lnTo>
                <a:lnTo>
                  <a:pt x="1354" y="223"/>
                </a:lnTo>
                <a:lnTo>
                  <a:pt x="1351" y="208"/>
                </a:lnTo>
                <a:lnTo>
                  <a:pt x="1346" y="193"/>
                </a:lnTo>
                <a:lnTo>
                  <a:pt x="1338" y="167"/>
                </a:lnTo>
                <a:lnTo>
                  <a:pt x="1334" y="145"/>
                </a:lnTo>
                <a:lnTo>
                  <a:pt x="1333" y="135"/>
                </a:lnTo>
                <a:lnTo>
                  <a:pt x="1333" y="126"/>
                </a:lnTo>
                <a:lnTo>
                  <a:pt x="1335" y="118"/>
                </a:lnTo>
                <a:lnTo>
                  <a:pt x="1339" y="110"/>
                </a:lnTo>
                <a:lnTo>
                  <a:pt x="1345" y="104"/>
                </a:lnTo>
                <a:lnTo>
                  <a:pt x="1354" y="99"/>
                </a:lnTo>
                <a:lnTo>
                  <a:pt x="1364" y="93"/>
                </a:lnTo>
                <a:lnTo>
                  <a:pt x="1379" y="89"/>
                </a:lnTo>
                <a:lnTo>
                  <a:pt x="1383" y="89"/>
                </a:lnTo>
                <a:lnTo>
                  <a:pt x="1387" y="90"/>
                </a:lnTo>
                <a:lnTo>
                  <a:pt x="1390" y="91"/>
                </a:lnTo>
                <a:lnTo>
                  <a:pt x="1393" y="94"/>
                </a:lnTo>
                <a:lnTo>
                  <a:pt x="1396" y="99"/>
                </a:lnTo>
                <a:lnTo>
                  <a:pt x="1398" y="104"/>
                </a:lnTo>
                <a:lnTo>
                  <a:pt x="1400" y="112"/>
                </a:lnTo>
                <a:lnTo>
                  <a:pt x="1402" y="120"/>
                </a:lnTo>
                <a:lnTo>
                  <a:pt x="1405" y="141"/>
                </a:lnTo>
                <a:lnTo>
                  <a:pt x="1407" y="167"/>
                </a:lnTo>
                <a:lnTo>
                  <a:pt x="1408" y="200"/>
                </a:lnTo>
                <a:lnTo>
                  <a:pt x="1409" y="237"/>
                </a:lnTo>
                <a:lnTo>
                  <a:pt x="1410" y="329"/>
                </a:lnTo>
                <a:lnTo>
                  <a:pt x="1414" y="443"/>
                </a:lnTo>
                <a:lnTo>
                  <a:pt x="1417" y="511"/>
                </a:lnTo>
                <a:lnTo>
                  <a:pt x="1421" y="583"/>
                </a:lnTo>
                <a:lnTo>
                  <a:pt x="1426" y="662"/>
                </a:lnTo>
                <a:lnTo>
                  <a:pt x="1434" y="748"/>
                </a:lnTo>
                <a:lnTo>
                  <a:pt x="1433" y="813"/>
                </a:lnTo>
                <a:lnTo>
                  <a:pt x="1433" y="878"/>
                </a:lnTo>
                <a:lnTo>
                  <a:pt x="1433" y="943"/>
                </a:lnTo>
                <a:lnTo>
                  <a:pt x="1432" y="1009"/>
                </a:lnTo>
                <a:lnTo>
                  <a:pt x="1432" y="1074"/>
                </a:lnTo>
                <a:lnTo>
                  <a:pt x="1432" y="1140"/>
                </a:lnTo>
                <a:lnTo>
                  <a:pt x="1432" y="1206"/>
                </a:lnTo>
                <a:lnTo>
                  <a:pt x="1432" y="1271"/>
                </a:lnTo>
                <a:lnTo>
                  <a:pt x="1438" y="1281"/>
                </a:lnTo>
                <a:lnTo>
                  <a:pt x="1447" y="1290"/>
                </a:lnTo>
                <a:lnTo>
                  <a:pt x="1452" y="1293"/>
                </a:lnTo>
                <a:lnTo>
                  <a:pt x="1457" y="1297"/>
                </a:lnTo>
                <a:lnTo>
                  <a:pt x="1463" y="1300"/>
                </a:lnTo>
                <a:lnTo>
                  <a:pt x="1470" y="1302"/>
                </a:lnTo>
                <a:lnTo>
                  <a:pt x="1476" y="1305"/>
                </a:lnTo>
                <a:lnTo>
                  <a:pt x="1484" y="1306"/>
                </a:lnTo>
                <a:lnTo>
                  <a:pt x="1492" y="1307"/>
                </a:lnTo>
                <a:lnTo>
                  <a:pt x="1501" y="1307"/>
                </a:lnTo>
                <a:lnTo>
                  <a:pt x="1511" y="1306"/>
                </a:lnTo>
                <a:lnTo>
                  <a:pt x="1521" y="1305"/>
                </a:lnTo>
                <a:lnTo>
                  <a:pt x="1533" y="1302"/>
                </a:lnTo>
                <a:lnTo>
                  <a:pt x="1544" y="1299"/>
                </a:lnTo>
                <a:lnTo>
                  <a:pt x="1579" y="1263"/>
                </a:lnTo>
                <a:lnTo>
                  <a:pt x="1612" y="1226"/>
                </a:lnTo>
                <a:lnTo>
                  <a:pt x="1644" y="1188"/>
                </a:lnTo>
                <a:lnTo>
                  <a:pt x="1674" y="1149"/>
                </a:lnTo>
                <a:lnTo>
                  <a:pt x="1702" y="1109"/>
                </a:lnTo>
                <a:lnTo>
                  <a:pt x="1731" y="1069"/>
                </a:lnTo>
                <a:lnTo>
                  <a:pt x="1758" y="1027"/>
                </a:lnTo>
                <a:lnTo>
                  <a:pt x="1785" y="987"/>
                </a:lnTo>
                <a:lnTo>
                  <a:pt x="1838" y="904"/>
                </a:lnTo>
                <a:lnTo>
                  <a:pt x="1892" y="821"/>
                </a:lnTo>
                <a:lnTo>
                  <a:pt x="1920" y="780"/>
                </a:lnTo>
                <a:lnTo>
                  <a:pt x="1948" y="740"/>
                </a:lnTo>
                <a:lnTo>
                  <a:pt x="1977" y="699"/>
                </a:lnTo>
                <a:lnTo>
                  <a:pt x="2008" y="660"/>
                </a:lnTo>
                <a:lnTo>
                  <a:pt x="2035" y="626"/>
                </a:lnTo>
                <a:lnTo>
                  <a:pt x="2060" y="592"/>
                </a:lnTo>
                <a:lnTo>
                  <a:pt x="2086" y="557"/>
                </a:lnTo>
                <a:lnTo>
                  <a:pt x="2111" y="521"/>
                </a:lnTo>
                <a:lnTo>
                  <a:pt x="2136" y="485"/>
                </a:lnTo>
                <a:lnTo>
                  <a:pt x="2159" y="449"/>
                </a:lnTo>
                <a:lnTo>
                  <a:pt x="2182" y="412"/>
                </a:lnTo>
                <a:lnTo>
                  <a:pt x="2203" y="375"/>
                </a:lnTo>
                <a:lnTo>
                  <a:pt x="2223" y="337"/>
                </a:lnTo>
                <a:lnTo>
                  <a:pt x="2241" y="298"/>
                </a:lnTo>
                <a:lnTo>
                  <a:pt x="2258" y="258"/>
                </a:lnTo>
                <a:lnTo>
                  <a:pt x="2274" y="218"/>
                </a:lnTo>
                <a:lnTo>
                  <a:pt x="2287" y="177"/>
                </a:lnTo>
                <a:lnTo>
                  <a:pt x="2300" y="136"/>
                </a:lnTo>
                <a:lnTo>
                  <a:pt x="2304" y="115"/>
                </a:lnTo>
                <a:lnTo>
                  <a:pt x="2309" y="93"/>
                </a:lnTo>
                <a:lnTo>
                  <a:pt x="2313" y="72"/>
                </a:lnTo>
                <a:lnTo>
                  <a:pt x="2316" y="49"/>
                </a:lnTo>
                <a:lnTo>
                  <a:pt x="2317" y="44"/>
                </a:lnTo>
                <a:lnTo>
                  <a:pt x="2320" y="37"/>
                </a:lnTo>
                <a:lnTo>
                  <a:pt x="2323" y="31"/>
                </a:lnTo>
                <a:lnTo>
                  <a:pt x="2326" y="26"/>
                </a:lnTo>
                <a:lnTo>
                  <a:pt x="2331" y="20"/>
                </a:lnTo>
                <a:lnTo>
                  <a:pt x="2335" y="15"/>
                </a:lnTo>
                <a:lnTo>
                  <a:pt x="2341" y="10"/>
                </a:lnTo>
                <a:lnTo>
                  <a:pt x="2346" y="7"/>
                </a:lnTo>
                <a:lnTo>
                  <a:pt x="2351" y="3"/>
                </a:lnTo>
                <a:lnTo>
                  <a:pt x="2356" y="1"/>
                </a:lnTo>
                <a:lnTo>
                  <a:pt x="2360" y="0"/>
                </a:lnTo>
                <a:lnTo>
                  <a:pt x="2365" y="0"/>
                </a:lnTo>
                <a:lnTo>
                  <a:pt x="2368" y="1"/>
                </a:lnTo>
                <a:lnTo>
                  <a:pt x="2371" y="3"/>
                </a:lnTo>
                <a:lnTo>
                  <a:pt x="2374" y="8"/>
                </a:lnTo>
                <a:lnTo>
                  <a:pt x="2375" y="13"/>
                </a:lnTo>
                <a:lnTo>
                  <a:pt x="2378" y="43"/>
                </a:lnTo>
                <a:lnTo>
                  <a:pt x="2379" y="71"/>
                </a:lnTo>
                <a:lnTo>
                  <a:pt x="2379" y="98"/>
                </a:lnTo>
                <a:lnTo>
                  <a:pt x="2378" y="122"/>
                </a:lnTo>
                <a:lnTo>
                  <a:pt x="2376" y="147"/>
                </a:lnTo>
                <a:lnTo>
                  <a:pt x="2373" y="171"/>
                </a:lnTo>
                <a:lnTo>
                  <a:pt x="2368" y="193"/>
                </a:lnTo>
                <a:lnTo>
                  <a:pt x="2362" y="214"/>
                </a:lnTo>
                <a:lnTo>
                  <a:pt x="2357" y="235"/>
                </a:lnTo>
                <a:lnTo>
                  <a:pt x="2350" y="254"/>
                </a:lnTo>
                <a:lnTo>
                  <a:pt x="2342" y="273"/>
                </a:lnTo>
                <a:lnTo>
                  <a:pt x="2333" y="291"/>
                </a:lnTo>
                <a:lnTo>
                  <a:pt x="2324" y="309"/>
                </a:lnTo>
                <a:lnTo>
                  <a:pt x="2314" y="324"/>
                </a:lnTo>
                <a:lnTo>
                  <a:pt x="2304" y="341"/>
                </a:lnTo>
                <a:lnTo>
                  <a:pt x="2294" y="356"/>
                </a:lnTo>
                <a:lnTo>
                  <a:pt x="2261" y="404"/>
                </a:lnTo>
                <a:lnTo>
                  <a:pt x="2225" y="458"/>
                </a:lnTo>
                <a:lnTo>
                  <a:pt x="2186" y="518"/>
                </a:lnTo>
                <a:lnTo>
                  <a:pt x="2145" y="582"/>
                </a:lnTo>
                <a:lnTo>
                  <a:pt x="2101" y="650"/>
                </a:lnTo>
                <a:lnTo>
                  <a:pt x="2055" y="721"/>
                </a:lnTo>
                <a:lnTo>
                  <a:pt x="2008" y="793"/>
                </a:lnTo>
                <a:lnTo>
                  <a:pt x="1958" y="866"/>
                </a:lnTo>
                <a:lnTo>
                  <a:pt x="1907" y="939"/>
                </a:lnTo>
                <a:lnTo>
                  <a:pt x="1855" y="1012"/>
                </a:lnTo>
                <a:lnTo>
                  <a:pt x="1828" y="1046"/>
                </a:lnTo>
                <a:lnTo>
                  <a:pt x="1801" y="1081"/>
                </a:lnTo>
                <a:lnTo>
                  <a:pt x="1774" y="1115"/>
                </a:lnTo>
                <a:lnTo>
                  <a:pt x="1747" y="1149"/>
                </a:lnTo>
                <a:lnTo>
                  <a:pt x="1720" y="1181"/>
                </a:lnTo>
                <a:lnTo>
                  <a:pt x="1693" y="1213"/>
                </a:lnTo>
                <a:lnTo>
                  <a:pt x="1665" y="1242"/>
                </a:lnTo>
                <a:lnTo>
                  <a:pt x="1638" y="1271"/>
                </a:lnTo>
                <a:lnTo>
                  <a:pt x="1610" y="1298"/>
                </a:lnTo>
                <a:lnTo>
                  <a:pt x="1583" y="1324"/>
                </a:lnTo>
                <a:lnTo>
                  <a:pt x="1556" y="1348"/>
                </a:lnTo>
                <a:lnTo>
                  <a:pt x="1528" y="1371"/>
                </a:lnTo>
                <a:lnTo>
                  <a:pt x="1526" y="1384"/>
                </a:lnTo>
                <a:lnTo>
                  <a:pt x="1524" y="1396"/>
                </a:lnTo>
                <a:lnTo>
                  <a:pt x="1523" y="1403"/>
                </a:lnTo>
                <a:lnTo>
                  <a:pt x="1524" y="1410"/>
                </a:lnTo>
                <a:lnTo>
                  <a:pt x="1526" y="1416"/>
                </a:lnTo>
                <a:lnTo>
                  <a:pt x="1530" y="1421"/>
                </a:lnTo>
                <a:lnTo>
                  <a:pt x="1537" y="1428"/>
                </a:lnTo>
                <a:lnTo>
                  <a:pt x="1545" y="1437"/>
                </a:lnTo>
                <a:lnTo>
                  <a:pt x="1558" y="1434"/>
                </a:lnTo>
                <a:lnTo>
                  <a:pt x="1570" y="1429"/>
                </a:lnTo>
                <a:lnTo>
                  <a:pt x="1582" y="1423"/>
                </a:lnTo>
                <a:lnTo>
                  <a:pt x="1594" y="1416"/>
                </a:lnTo>
                <a:lnTo>
                  <a:pt x="1618" y="1400"/>
                </a:lnTo>
                <a:lnTo>
                  <a:pt x="1642" y="1387"/>
                </a:lnTo>
                <a:lnTo>
                  <a:pt x="1668" y="1372"/>
                </a:lnTo>
                <a:lnTo>
                  <a:pt x="1694" y="1357"/>
                </a:lnTo>
                <a:lnTo>
                  <a:pt x="1720" y="1342"/>
                </a:lnTo>
                <a:lnTo>
                  <a:pt x="1746" y="1325"/>
                </a:lnTo>
                <a:lnTo>
                  <a:pt x="1802" y="1288"/>
                </a:lnTo>
                <a:lnTo>
                  <a:pt x="1859" y="1250"/>
                </a:lnTo>
                <a:lnTo>
                  <a:pt x="1914" y="1210"/>
                </a:lnTo>
                <a:lnTo>
                  <a:pt x="1969" y="1169"/>
                </a:lnTo>
                <a:lnTo>
                  <a:pt x="1996" y="1147"/>
                </a:lnTo>
                <a:lnTo>
                  <a:pt x="2022" y="1126"/>
                </a:lnTo>
                <a:lnTo>
                  <a:pt x="2048" y="1105"/>
                </a:lnTo>
                <a:lnTo>
                  <a:pt x="2074" y="1082"/>
                </a:lnTo>
                <a:lnTo>
                  <a:pt x="2099" y="1060"/>
                </a:lnTo>
                <a:lnTo>
                  <a:pt x="2122" y="1037"/>
                </a:lnTo>
                <a:lnTo>
                  <a:pt x="2145" y="1015"/>
                </a:lnTo>
                <a:lnTo>
                  <a:pt x="2167" y="991"/>
                </a:lnTo>
                <a:lnTo>
                  <a:pt x="2237" y="918"/>
                </a:lnTo>
                <a:lnTo>
                  <a:pt x="2311" y="843"/>
                </a:lnTo>
                <a:lnTo>
                  <a:pt x="2386" y="765"/>
                </a:lnTo>
                <a:lnTo>
                  <a:pt x="2461" y="685"/>
                </a:lnTo>
                <a:lnTo>
                  <a:pt x="2497" y="644"/>
                </a:lnTo>
                <a:lnTo>
                  <a:pt x="2533" y="604"/>
                </a:lnTo>
                <a:lnTo>
                  <a:pt x="2567" y="562"/>
                </a:lnTo>
                <a:lnTo>
                  <a:pt x="2599" y="521"/>
                </a:lnTo>
                <a:lnTo>
                  <a:pt x="2631" y="479"/>
                </a:lnTo>
                <a:lnTo>
                  <a:pt x="2660" y="437"/>
                </a:lnTo>
                <a:lnTo>
                  <a:pt x="2673" y="417"/>
                </a:lnTo>
                <a:lnTo>
                  <a:pt x="2686" y="395"/>
                </a:lnTo>
                <a:lnTo>
                  <a:pt x="2698" y="374"/>
                </a:lnTo>
                <a:lnTo>
                  <a:pt x="2710" y="353"/>
                </a:lnTo>
                <a:lnTo>
                  <a:pt x="2719" y="340"/>
                </a:lnTo>
                <a:lnTo>
                  <a:pt x="2728" y="327"/>
                </a:lnTo>
                <a:lnTo>
                  <a:pt x="2735" y="314"/>
                </a:lnTo>
                <a:lnTo>
                  <a:pt x="2743" y="303"/>
                </a:lnTo>
                <a:lnTo>
                  <a:pt x="2749" y="291"/>
                </a:lnTo>
                <a:lnTo>
                  <a:pt x="2754" y="278"/>
                </a:lnTo>
                <a:lnTo>
                  <a:pt x="2759" y="267"/>
                </a:lnTo>
                <a:lnTo>
                  <a:pt x="2762" y="255"/>
                </a:lnTo>
                <a:lnTo>
                  <a:pt x="2769" y="232"/>
                </a:lnTo>
                <a:lnTo>
                  <a:pt x="2772" y="210"/>
                </a:lnTo>
                <a:lnTo>
                  <a:pt x="2776" y="189"/>
                </a:lnTo>
                <a:lnTo>
                  <a:pt x="2778" y="167"/>
                </a:lnTo>
                <a:lnTo>
                  <a:pt x="2780" y="147"/>
                </a:lnTo>
                <a:lnTo>
                  <a:pt x="2781" y="127"/>
                </a:lnTo>
                <a:lnTo>
                  <a:pt x="2785" y="108"/>
                </a:lnTo>
                <a:lnTo>
                  <a:pt x="2788" y="90"/>
                </a:lnTo>
                <a:lnTo>
                  <a:pt x="2792" y="72"/>
                </a:lnTo>
                <a:lnTo>
                  <a:pt x="2799" y="55"/>
                </a:lnTo>
                <a:lnTo>
                  <a:pt x="2804" y="46"/>
                </a:lnTo>
                <a:lnTo>
                  <a:pt x="2808" y="38"/>
                </a:lnTo>
                <a:lnTo>
                  <a:pt x="2814" y="30"/>
                </a:lnTo>
                <a:lnTo>
                  <a:pt x="2821" y="22"/>
                </a:lnTo>
                <a:lnTo>
                  <a:pt x="2826" y="19"/>
                </a:lnTo>
                <a:lnTo>
                  <a:pt x="2834" y="16"/>
                </a:lnTo>
                <a:lnTo>
                  <a:pt x="2842" y="13"/>
                </a:lnTo>
                <a:lnTo>
                  <a:pt x="2851" y="12"/>
                </a:lnTo>
                <a:lnTo>
                  <a:pt x="2860" y="13"/>
                </a:lnTo>
                <a:lnTo>
                  <a:pt x="2868" y="16"/>
                </a:lnTo>
                <a:lnTo>
                  <a:pt x="2871" y="17"/>
                </a:lnTo>
                <a:lnTo>
                  <a:pt x="2874" y="19"/>
                </a:lnTo>
                <a:lnTo>
                  <a:pt x="2877" y="21"/>
                </a:lnTo>
                <a:lnTo>
                  <a:pt x="2878" y="25"/>
                </a:lnTo>
                <a:lnTo>
                  <a:pt x="2879" y="29"/>
                </a:lnTo>
                <a:lnTo>
                  <a:pt x="2878" y="37"/>
                </a:lnTo>
                <a:lnTo>
                  <a:pt x="2877" y="48"/>
                </a:lnTo>
                <a:lnTo>
                  <a:pt x="2873" y="62"/>
                </a:lnTo>
                <a:lnTo>
                  <a:pt x="2864" y="94"/>
                </a:lnTo>
                <a:lnTo>
                  <a:pt x="2853" y="134"/>
                </a:lnTo>
                <a:lnTo>
                  <a:pt x="2839" y="177"/>
                </a:lnTo>
                <a:lnTo>
                  <a:pt x="2823" y="221"/>
                </a:lnTo>
                <a:lnTo>
                  <a:pt x="2806" y="264"/>
                </a:lnTo>
                <a:lnTo>
                  <a:pt x="2790" y="302"/>
                </a:lnTo>
                <a:lnTo>
                  <a:pt x="2755" y="362"/>
                </a:lnTo>
                <a:lnTo>
                  <a:pt x="2719" y="422"/>
                </a:lnTo>
                <a:lnTo>
                  <a:pt x="2681" y="482"/>
                </a:lnTo>
                <a:lnTo>
                  <a:pt x="2642" y="540"/>
                </a:lnTo>
                <a:lnTo>
                  <a:pt x="2622" y="568"/>
                </a:lnTo>
                <a:lnTo>
                  <a:pt x="2602" y="596"/>
                </a:lnTo>
                <a:lnTo>
                  <a:pt x="2580" y="623"/>
                </a:lnTo>
                <a:lnTo>
                  <a:pt x="2558" y="649"/>
                </a:lnTo>
                <a:lnTo>
                  <a:pt x="2535" y="675"/>
                </a:lnTo>
                <a:lnTo>
                  <a:pt x="2513" y="699"/>
                </a:lnTo>
                <a:lnTo>
                  <a:pt x="2489" y="723"/>
                </a:lnTo>
                <a:lnTo>
                  <a:pt x="2465" y="745"/>
                </a:lnTo>
                <a:lnTo>
                  <a:pt x="2449" y="760"/>
                </a:lnTo>
                <a:lnTo>
                  <a:pt x="2423" y="788"/>
                </a:lnTo>
                <a:lnTo>
                  <a:pt x="2379" y="833"/>
                </a:lnTo>
                <a:lnTo>
                  <a:pt x="2311" y="903"/>
                </a:lnTo>
                <a:lnTo>
                  <a:pt x="2267" y="946"/>
                </a:lnTo>
                <a:lnTo>
                  <a:pt x="2223" y="990"/>
                </a:lnTo>
                <a:lnTo>
                  <a:pt x="2181" y="1032"/>
                </a:lnTo>
                <a:lnTo>
                  <a:pt x="2137" y="1073"/>
                </a:lnTo>
                <a:lnTo>
                  <a:pt x="2094" y="1114"/>
                </a:lnTo>
                <a:lnTo>
                  <a:pt x="2049" y="1153"/>
                </a:lnTo>
                <a:lnTo>
                  <a:pt x="2004" y="1191"/>
                </a:lnTo>
                <a:lnTo>
                  <a:pt x="1957" y="1228"/>
                </a:lnTo>
                <a:lnTo>
                  <a:pt x="1931" y="1247"/>
                </a:lnTo>
                <a:lnTo>
                  <a:pt x="1905" y="1265"/>
                </a:lnTo>
                <a:lnTo>
                  <a:pt x="1880" y="1283"/>
                </a:lnTo>
                <a:lnTo>
                  <a:pt x="1854" y="1300"/>
                </a:lnTo>
                <a:lnTo>
                  <a:pt x="1802" y="1333"/>
                </a:lnTo>
                <a:lnTo>
                  <a:pt x="1750" y="1363"/>
                </a:lnTo>
                <a:lnTo>
                  <a:pt x="1698" y="1393"/>
                </a:lnTo>
                <a:lnTo>
                  <a:pt x="1646" y="1423"/>
                </a:lnTo>
                <a:lnTo>
                  <a:pt x="1593" y="1453"/>
                </a:lnTo>
                <a:lnTo>
                  <a:pt x="1539" y="1484"/>
                </a:lnTo>
                <a:lnTo>
                  <a:pt x="1536" y="1498"/>
                </a:lnTo>
                <a:lnTo>
                  <a:pt x="1530" y="1512"/>
                </a:lnTo>
                <a:lnTo>
                  <a:pt x="1528" y="1520"/>
                </a:lnTo>
                <a:lnTo>
                  <a:pt x="1527" y="1527"/>
                </a:lnTo>
                <a:lnTo>
                  <a:pt x="1526" y="1535"/>
                </a:lnTo>
                <a:lnTo>
                  <a:pt x="1527" y="1542"/>
                </a:lnTo>
                <a:lnTo>
                  <a:pt x="1537" y="1590"/>
                </a:lnTo>
                <a:lnTo>
                  <a:pt x="1546" y="1637"/>
                </a:lnTo>
                <a:lnTo>
                  <a:pt x="1554" y="1682"/>
                </a:lnTo>
                <a:lnTo>
                  <a:pt x="1560" y="1727"/>
                </a:lnTo>
                <a:lnTo>
                  <a:pt x="1564" y="1771"/>
                </a:lnTo>
                <a:lnTo>
                  <a:pt x="1569" y="1813"/>
                </a:lnTo>
                <a:lnTo>
                  <a:pt x="1571" y="1856"/>
                </a:lnTo>
                <a:lnTo>
                  <a:pt x="1572" y="1899"/>
                </a:lnTo>
                <a:lnTo>
                  <a:pt x="1571" y="1941"/>
                </a:lnTo>
                <a:lnTo>
                  <a:pt x="1570" y="1984"/>
                </a:lnTo>
                <a:lnTo>
                  <a:pt x="1566" y="2028"/>
                </a:lnTo>
                <a:lnTo>
                  <a:pt x="1562" y="2071"/>
                </a:lnTo>
                <a:lnTo>
                  <a:pt x="1555" y="2117"/>
                </a:lnTo>
                <a:lnTo>
                  <a:pt x="1548" y="2165"/>
                </a:lnTo>
                <a:lnTo>
                  <a:pt x="1539" y="2213"/>
                </a:lnTo>
                <a:lnTo>
                  <a:pt x="1528" y="2263"/>
                </a:lnTo>
                <a:lnTo>
                  <a:pt x="1510" y="2305"/>
                </a:lnTo>
                <a:lnTo>
                  <a:pt x="1492" y="2347"/>
                </a:lnTo>
                <a:lnTo>
                  <a:pt x="1473" y="2389"/>
                </a:lnTo>
                <a:lnTo>
                  <a:pt x="1455" y="2431"/>
                </a:lnTo>
                <a:lnTo>
                  <a:pt x="1437" y="2473"/>
                </a:lnTo>
                <a:lnTo>
                  <a:pt x="1418" y="2515"/>
                </a:lnTo>
                <a:lnTo>
                  <a:pt x="1400" y="2558"/>
                </a:lnTo>
                <a:lnTo>
                  <a:pt x="1381" y="2599"/>
                </a:lnTo>
                <a:lnTo>
                  <a:pt x="1378" y="2619"/>
                </a:lnTo>
                <a:lnTo>
                  <a:pt x="1375" y="2641"/>
                </a:lnTo>
                <a:lnTo>
                  <a:pt x="1373" y="2662"/>
                </a:lnTo>
                <a:lnTo>
                  <a:pt x="1371" y="2686"/>
                </a:lnTo>
                <a:lnTo>
                  <a:pt x="1369" y="2735"/>
                </a:lnTo>
                <a:lnTo>
                  <a:pt x="1368" y="2787"/>
                </a:lnTo>
                <a:lnTo>
                  <a:pt x="1368" y="2896"/>
                </a:lnTo>
                <a:lnTo>
                  <a:pt x="1368" y="3008"/>
                </a:lnTo>
                <a:lnTo>
                  <a:pt x="1366" y="3063"/>
                </a:lnTo>
                <a:lnTo>
                  <a:pt x="1365" y="3118"/>
                </a:lnTo>
                <a:lnTo>
                  <a:pt x="1362" y="3170"/>
                </a:lnTo>
                <a:lnTo>
                  <a:pt x="1357" y="3220"/>
                </a:lnTo>
                <a:lnTo>
                  <a:pt x="1355" y="3244"/>
                </a:lnTo>
                <a:lnTo>
                  <a:pt x="1352" y="3266"/>
                </a:lnTo>
                <a:lnTo>
                  <a:pt x="1347" y="3289"/>
                </a:lnTo>
                <a:lnTo>
                  <a:pt x="1343" y="3309"/>
                </a:lnTo>
                <a:lnTo>
                  <a:pt x="1337" y="3329"/>
                </a:lnTo>
                <a:lnTo>
                  <a:pt x="1332" y="3347"/>
                </a:lnTo>
                <a:lnTo>
                  <a:pt x="1325" y="3364"/>
                </a:lnTo>
                <a:lnTo>
                  <a:pt x="1317" y="3379"/>
                </a:lnTo>
                <a:lnTo>
                  <a:pt x="1305" y="3382"/>
                </a:lnTo>
                <a:lnTo>
                  <a:pt x="1292" y="3386"/>
                </a:lnTo>
                <a:close/>
              </a:path>
            </a:pathLst>
          </a:custGeom>
          <a:solidFill>
            <a:srgbClr val="994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30" name="Freeform 438"/>
          <p:cNvSpPr>
            <a:spLocks/>
          </p:cNvSpPr>
          <p:nvPr/>
        </p:nvSpPr>
        <p:spPr bwMode="auto">
          <a:xfrm>
            <a:off x="4984750" y="3113088"/>
            <a:ext cx="1141413" cy="1344612"/>
          </a:xfrm>
          <a:custGeom>
            <a:avLst/>
            <a:gdLst>
              <a:gd name="T0" fmla="*/ 1282 w 2879"/>
              <a:gd name="T1" fmla="*/ 3257 h 3386"/>
              <a:gd name="T2" fmla="*/ 1283 w 2879"/>
              <a:gd name="T3" fmla="*/ 2670 h 3386"/>
              <a:gd name="T4" fmla="*/ 1141 w 2879"/>
              <a:gd name="T5" fmla="*/ 2368 h 3386"/>
              <a:gd name="T6" fmla="*/ 1090 w 2879"/>
              <a:gd name="T7" fmla="*/ 2106 h 3386"/>
              <a:gd name="T8" fmla="*/ 1126 w 2879"/>
              <a:gd name="T9" fmla="*/ 1832 h 3386"/>
              <a:gd name="T10" fmla="*/ 1228 w 2879"/>
              <a:gd name="T11" fmla="*/ 1489 h 3386"/>
              <a:gd name="T12" fmla="*/ 1105 w 2879"/>
              <a:gd name="T13" fmla="*/ 1405 h 3386"/>
              <a:gd name="T14" fmla="*/ 707 w 2879"/>
              <a:gd name="T15" fmla="*/ 1210 h 3386"/>
              <a:gd name="T16" fmla="*/ 437 w 2879"/>
              <a:gd name="T17" fmla="*/ 959 h 3386"/>
              <a:gd name="T18" fmla="*/ 104 w 2879"/>
              <a:gd name="T19" fmla="*/ 476 h 3386"/>
              <a:gd name="T20" fmla="*/ 1 w 2879"/>
              <a:gd name="T21" fmla="*/ 132 h 3386"/>
              <a:gd name="T22" fmla="*/ 31 w 2879"/>
              <a:gd name="T23" fmla="*/ 122 h 3386"/>
              <a:gd name="T24" fmla="*/ 123 w 2879"/>
              <a:gd name="T25" fmla="*/ 337 h 3386"/>
              <a:gd name="T26" fmla="*/ 323 w 2879"/>
              <a:gd name="T27" fmla="*/ 694 h 3386"/>
              <a:gd name="T28" fmla="*/ 591 w 2879"/>
              <a:gd name="T29" fmla="*/ 990 h 3386"/>
              <a:gd name="T30" fmla="*/ 1013 w 2879"/>
              <a:gd name="T31" fmla="*/ 1297 h 3386"/>
              <a:gd name="T32" fmla="*/ 1233 w 2879"/>
              <a:gd name="T33" fmla="*/ 1345 h 3386"/>
              <a:gd name="T34" fmla="*/ 1224 w 2879"/>
              <a:gd name="T35" fmla="*/ 1219 h 3386"/>
              <a:gd name="T36" fmla="*/ 957 w 2879"/>
              <a:gd name="T37" fmla="*/ 735 h 3386"/>
              <a:gd name="T38" fmla="*/ 763 w 2879"/>
              <a:gd name="T39" fmla="*/ 254 h 3386"/>
              <a:gd name="T40" fmla="*/ 759 w 2879"/>
              <a:gd name="T41" fmla="*/ 112 h 3386"/>
              <a:gd name="T42" fmla="*/ 789 w 2879"/>
              <a:gd name="T43" fmla="*/ 120 h 3386"/>
              <a:gd name="T44" fmla="*/ 863 w 2879"/>
              <a:gd name="T45" fmla="*/ 396 h 3386"/>
              <a:gd name="T46" fmla="*/ 1085 w 2879"/>
              <a:gd name="T47" fmla="*/ 851 h 3386"/>
              <a:gd name="T48" fmla="*/ 1271 w 2879"/>
              <a:gd name="T49" fmla="*/ 1232 h 3386"/>
              <a:gd name="T50" fmla="*/ 1383 w 2879"/>
              <a:gd name="T51" fmla="*/ 1288 h 3386"/>
              <a:gd name="T52" fmla="*/ 1391 w 2879"/>
              <a:gd name="T53" fmla="*/ 697 h 3386"/>
              <a:gd name="T54" fmla="*/ 1351 w 2879"/>
              <a:gd name="T55" fmla="*/ 208 h 3386"/>
              <a:gd name="T56" fmla="*/ 1364 w 2879"/>
              <a:gd name="T57" fmla="*/ 93 h 3386"/>
              <a:gd name="T58" fmla="*/ 1405 w 2879"/>
              <a:gd name="T59" fmla="*/ 141 h 3386"/>
              <a:gd name="T60" fmla="*/ 1433 w 2879"/>
              <a:gd name="T61" fmla="*/ 813 h 3386"/>
              <a:gd name="T62" fmla="*/ 1452 w 2879"/>
              <a:gd name="T63" fmla="*/ 1293 h 3386"/>
              <a:gd name="T64" fmla="*/ 1533 w 2879"/>
              <a:gd name="T65" fmla="*/ 1302 h 3386"/>
              <a:gd name="T66" fmla="*/ 1838 w 2879"/>
              <a:gd name="T67" fmla="*/ 904 h 3386"/>
              <a:gd name="T68" fmla="*/ 2136 w 2879"/>
              <a:gd name="T69" fmla="*/ 485 h 3386"/>
              <a:gd name="T70" fmla="*/ 2304 w 2879"/>
              <a:gd name="T71" fmla="*/ 115 h 3386"/>
              <a:gd name="T72" fmla="*/ 2341 w 2879"/>
              <a:gd name="T73" fmla="*/ 10 h 3386"/>
              <a:gd name="T74" fmla="*/ 2378 w 2879"/>
              <a:gd name="T75" fmla="*/ 43 h 3386"/>
              <a:gd name="T76" fmla="*/ 2342 w 2879"/>
              <a:gd name="T77" fmla="*/ 273 h 3386"/>
              <a:gd name="T78" fmla="*/ 2101 w 2879"/>
              <a:gd name="T79" fmla="*/ 650 h 3386"/>
              <a:gd name="T80" fmla="*/ 1720 w 2879"/>
              <a:gd name="T81" fmla="*/ 1181 h 3386"/>
              <a:gd name="T82" fmla="*/ 1523 w 2879"/>
              <a:gd name="T83" fmla="*/ 1403 h 3386"/>
              <a:gd name="T84" fmla="*/ 1618 w 2879"/>
              <a:gd name="T85" fmla="*/ 1400 h 3386"/>
              <a:gd name="T86" fmla="*/ 1996 w 2879"/>
              <a:gd name="T87" fmla="*/ 1147 h 3386"/>
              <a:gd name="T88" fmla="*/ 2386 w 2879"/>
              <a:gd name="T89" fmla="*/ 765 h 3386"/>
              <a:gd name="T90" fmla="*/ 2698 w 2879"/>
              <a:gd name="T91" fmla="*/ 374 h 3386"/>
              <a:gd name="T92" fmla="*/ 2769 w 2879"/>
              <a:gd name="T93" fmla="*/ 232 h 3386"/>
              <a:gd name="T94" fmla="*/ 2804 w 2879"/>
              <a:gd name="T95" fmla="*/ 46 h 3386"/>
              <a:gd name="T96" fmla="*/ 2871 w 2879"/>
              <a:gd name="T97" fmla="*/ 17 h 3386"/>
              <a:gd name="T98" fmla="*/ 2839 w 2879"/>
              <a:gd name="T99" fmla="*/ 177 h 3386"/>
              <a:gd name="T100" fmla="*/ 2580 w 2879"/>
              <a:gd name="T101" fmla="*/ 623 h 3386"/>
              <a:gd name="T102" fmla="*/ 2267 w 2879"/>
              <a:gd name="T103" fmla="*/ 946 h 3386"/>
              <a:gd name="T104" fmla="*/ 1880 w 2879"/>
              <a:gd name="T105" fmla="*/ 1283 h 3386"/>
              <a:gd name="T106" fmla="*/ 1528 w 2879"/>
              <a:gd name="T107" fmla="*/ 1520 h 3386"/>
              <a:gd name="T108" fmla="*/ 1571 w 2879"/>
              <a:gd name="T109" fmla="*/ 1856 h 3386"/>
              <a:gd name="T110" fmla="*/ 1510 w 2879"/>
              <a:gd name="T111" fmla="*/ 2305 h 3386"/>
              <a:gd name="T112" fmla="*/ 1373 w 2879"/>
              <a:gd name="T113" fmla="*/ 2662 h 3386"/>
              <a:gd name="T114" fmla="*/ 1355 w 2879"/>
              <a:gd name="T115" fmla="*/ 3244 h 3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79" h="3386">
                <a:moveTo>
                  <a:pt x="1292" y="3386"/>
                </a:moveTo>
                <a:lnTo>
                  <a:pt x="1287" y="3373"/>
                </a:lnTo>
                <a:lnTo>
                  <a:pt x="1283" y="3358"/>
                </a:lnTo>
                <a:lnTo>
                  <a:pt x="1281" y="3345"/>
                </a:lnTo>
                <a:lnTo>
                  <a:pt x="1279" y="3332"/>
                </a:lnTo>
                <a:lnTo>
                  <a:pt x="1278" y="3319"/>
                </a:lnTo>
                <a:lnTo>
                  <a:pt x="1278" y="3306"/>
                </a:lnTo>
                <a:lnTo>
                  <a:pt x="1278" y="3294"/>
                </a:lnTo>
                <a:lnTo>
                  <a:pt x="1279" y="3282"/>
                </a:lnTo>
                <a:lnTo>
                  <a:pt x="1282" y="3257"/>
                </a:lnTo>
                <a:lnTo>
                  <a:pt x="1287" y="3234"/>
                </a:lnTo>
                <a:lnTo>
                  <a:pt x="1292" y="3209"/>
                </a:lnTo>
                <a:lnTo>
                  <a:pt x="1298" y="3184"/>
                </a:lnTo>
                <a:lnTo>
                  <a:pt x="1298" y="3110"/>
                </a:lnTo>
                <a:lnTo>
                  <a:pt x="1297" y="3036"/>
                </a:lnTo>
                <a:lnTo>
                  <a:pt x="1297" y="2962"/>
                </a:lnTo>
                <a:lnTo>
                  <a:pt x="1296" y="2888"/>
                </a:lnTo>
                <a:lnTo>
                  <a:pt x="1293" y="2815"/>
                </a:lnTo>
                <a:lnTo>
                  <a:pt x="1289" y="2743"/>
                </a:lnTo>
                <a:lnTo>
                  <a:pt x="1283" y="2670"/>
                </a:lnTo>
                <a:lnTo>
                  <a:pt x="1277" y="2599"/>
                </a:lnTo>
                <a:lnTo>
                  <a:pt x="1256" y="2573"/>
                </a:lnTo>
                <a:lnTo>
                  <a:pt x="1238" y="2548"/>
                </a:lnTo>
                <a:lnTo>
                  <a:pt x="1220" y="2523"/>
                </a:lnTo>
                <a:lnTo>
                  <a:pt x="1205" y="2497"/>
                </a:lnTo>
                <a:lnTo>
                  <a:pt x="1189" y="2471"/>
                </a:lnTo>
                <a:lnTo>
                  <a:pt x="1176" y="2445"/>
                </a:lnTo>
                <a:lnTo>
                  <a:pt x="1162" y="2420"/>
                </a:lnTo>
                <a:lnTo>
                  <a:pt x="1151" y="2394"/>
                </a:lnTo>
                <a:lnTo>
                  <a:pt x="1141" y="2368"/>
                </a:lnTo>
                <a:lnTo>
                  <a:pt x="1131" y="2342"/>
                </a:lnTo>
                <a:lnTo>
                  <a:pt x="1123" y="2316"/>
                </a:lnTo>
                <a:lnTo>
                  <a:pt x="1115" y="2290"/>
                </a:lnTo>
                <a:lnTo>
                  <a:pt x="1108" y="2265"/>
                </a:lnTo>
                <a:lnTo>
                  <a:pt x="1103" y="2239"/>
                </a:lnTo>
                <a:lnTo>
                  <a:pt x="1098" y="2213"/>
                </a:lnTo>
                <a:lnTo>
                  <a:pt x="1095" y="2186"/>
                </a:lnTo>
                <a:lnTo>
                  <a:pt x="1092" y="2160"/>
                </a:lnTo>
                <a:lnTo>
                  <a:pt x="1090" y="2133"/>
                </a:lnTo>
                <a:lnTo>
                  <a:pt x="1090" y="2106"/>
                </a:lnTo>
                <a:lnTo>
                  <a:pt x="1090" y="2080"/>
                </a:lnTo>
                <a:lnTo>
                  <a:pt x="1091" y="2053"/>
                </a:lnTo>
                <a:lnTo>
                  <a:pt x="1092" y="2027"/>
                </a:lnTo>
                <a:lnTo>
                  <a:pt x="1095" y="1998"/>
                </a:lnTo>
                <a:lnTo>
                  <a:pt x="1098" y="1972"/>
                </a:lnTo>
                <a:lnTo>
                  <a:pt x="1103" y="1943"/>
                </a:lnTo>
                <a:lnTo>
                  <a:pt x="1107" y="1917"/>
                </a:lnTo>
                <a:lnTo>
                  <a:pt x="1113" y="1888"/>
                </a:lnTo>
                <a:lnTo>
                  <a:pt x="1119" y="1860"/>
                </a:lnTo>
                <a:lnTo>
                  <a:pt x="1126" y="1832"/>
                </a:lnTo>
                <a:lnTo>
                  <a:pt x="1133" y="1803"/>
                </a:lnTo>
                <a:lnTo>
                  <a:pt x="1142" y="1775"/>
                </a:lnTo>
                <a:lnTo>
                  <a:pt x="1151" y="1746"/>
                </a:lnTo>
                <a:lnTo>
                  <a:pt x="1189" y="1631"/>
                </a:lnTo>
                <a:lnTo>
                  <a:pt x="1216" y="1552"/>
                </a:lnTo>
                <a:lnTo>
                  <a:pt x="1220" y="1536"/>
                </a:lnTo>
                <a:lnTo>
                  <a:pt x="1224" y="1522"/>
                </a:lnTo>
                <a:lnTo>
                  <a:pt x="1227" y="1510"/>
                </a:lnTo>
                <a:lnTo>
                  <a:pt x="1228" y="1499"/>
                </a:lnTo>
                <a:lnTo>
                  <a:pt x="1228" y="1489"/>
                </a:lnTo>
                <a:lnTo>
                  <a:pt x="1228" y="1480"/>
                </a:lnTo>
                <a:lnTo>
                  <a:pt x="1226" y="1472"/>
                </a:lnTo>
                <a:lnTo>
                  <a:pt x="1223" y="1464"/>
                </a:lnTo>
                <a:lnTo>
                  <a:pt x="1218" y="1457"/>
                </a:lnTo>
                <a:lnTo>
                  <a:pt x="1211" y="1452"/>
                </a:lnTo>
                <a:lnTo>
                  <a:pt x="1204" y="1446"/>
                </a:lnTo>
                <a:lnTo>
                  <a:pt x="1195" y="1440"/>
                </a:lnTo>
                <a:lnTo>
                  <a:pt x="1172" y="1429"/>
                </a:lnTo>
                <a:lnTo>
                  <a:pt x="1142" y="1418"/>
                </a:lnTo>
                <a:lnTo>
                  <a:pt x="1105" y="1405"/>
                </a:lnTo>
                <a:lnTo>
                  <a:pt x="1060" y="1388"/>
                </a:lnTo>
                <a:lnTo>
                  <a:pt x="1006" y="1367"/>
                </a:lnTo>
                <a:lnTo>
                  <a:pt x="944" y="1343"/>
                </a:lnTo>
                <a:lnTo>
                  <a:pt x="907" y="1326"/>
                </a:lnTo>
                <a:lnTo>
                  <a:pt x="871" y="1309"/>
                </a:lnTo>
                <a:lnTo>
                  <a:pt x="836" y="1291"/>
                </a:lnTo>
                <a:lnTo>
                  <a:pt x="803" y="1272"/>
                </a:lnTo>
                <a:lnTo>
                  <a:pt x="770" y="1253"/>
                </a:lnTo>
                <a:lnTo>
                  <a:pt x="738" y="1232"/>
                </a:lnTo>
                <a:lnTo>
                  <a:pt x="707" y="1210"/>
                </a:lnTo>
                <a:lnTo>
                  <a:pt x="677" y="1189"/>
                </a:lnTo>
                <a:lnTo>
                  <a:pt x="648" y="1165"/>
                </a:lnTo>
                <a:lnTo>
                  <a:pt x="619" y="1142"/>
                </a:lnTo>
                <a:lnTo>
                  <a:pt x="591" y="1117"/>
                </a:lnTo>
                <a:lnTo>
                  <a:pt x="564" y="1092"/>
                </a:lnTo>
                <a:lnTo>
                  <a:pt x="537" y="1067"/>
                </a:lnTo>
                <a:lnTo>
                  <a:pt x="511" y="1041"/>
                </a:lnTo>
                <a:lnTo>
                  <a:pt x="486" y="1014"/>
                </a:lnTo>
                <a:lnTo>
                  <a:pt x="461" y="987"/>
                </a:lnTo>
                <a:lnTo>
                  <a:pt x="437" y="959"/>
                </a:lnTo>
                <a:lnTo>
                  <a:pt x="413" y="930"/>
                </a:lnTo>
                <a:lnTo>
                  <a:pt x="391" y="902"/>
                </a:lnTo>
                <a:lnTo>
                  <a:pt x="367" y="871"/>
                </a:lnTo>
                <a:lnTo>
                  <a:pt x="323" y="812"/>
                </a:lnTo>
                <a:lnTo>
                  <a:pt x="279" y="750"/>
                </a:lnTo>
                <a:lnTo>
                  <a:pt x="237" y="686"/>
                </a:lnTo>
                <a:lnTo>
                  <a:pt x="195" y="622"/>
                </a:lnTo>
                <a:lnTo>
                  <a:pt x="154" y="556"/>
                </a:lnTo>
                <a:lnTo>
                  <a:pt x="112" y="490"/>
                </a:lnTo>
                <a:lnTo>
                  <a:pt x="104" y="476"/>
                </a:lnTo>
                <a:lnTo>
                  <a:pt x="96" y="458"/>
                </a:lnTo>
                <a:lnTo>
                  <a:pt x="87" y="437"/>
                </a:lnTo>
                <a:lnTo>
                  <a:pt x="78" y="413"/>
                </a:lnTo>
                <a:lnTo>
                  <a:pt x="59" y="362"/>
                </a:lnTo>
                <a:lnTo>
                  <a:pt x="41" y="304"/>
                </a:lnTo>
                <a:lnTo>
                  <a:pt x="26" y="248"/>
                </a:lnTo>
                <a:lnTo>
                  <a:pt x="12" y="195"/>
                </a:lnTo>
                <a:lnTo>
                  <a:pt x="8" y="172"/>
                </a:lnTo>
                <a:lnTo>
                  <a:pt x="3" y="150"/>
                </a:lnTo>
                <a:lnTo>
                  <a:pt x="1" y="132"/>
                </a:lnTo>
                <a:lnTo>
                  <a:pt x="0" y="119"/>
                </a:lnTo>
                <a:lnTo>
                  <a:pt x="1" y="117"/>
                </a:lnTo>
                <a:lnTo>
                  <a:pt x="1" y="116"/>
                </a:lnTo>
                <a:lnTo>
                  <a:pt x="3" y="115"/>
                </a:lnTo>
                <a:lnTo>
                  <a:pt x="4" y="113"/>
                </a:lnTo>
                <a:lnTo>
                  <a:pt x="9" y="113"/>
                </a:lnTo>
                <a:lnTo>
                  <a:pt x="14" y="115"/>
                </a:lnTo>
                <a:lnTo>
                  <a:pt x="20" y="116"/>
                </a:lnTo>
                <a:lnTo>
                  <a:pt x="26" y="119"/>
                </a:lnTo>
                <a:lnTo>
                  <a:pt x="31" y="122"/>
                </a:lnTo>
                <a:lnTo>
                  <a:pt x="36" y="126"/>
                </a:lnTo>
                <a:lnTo>
                  <a:pt x="43" y="135"/>
                </a:lnTo>
                <a:lnTo>
                  <a:pt x="49" y="145"/>
                </a:lnTo>
                <a:lnTo>
                  <a:pt x="55" y="155"/>
                </a:lnTo>
                <a:lnTo>
                  <a:pt x="61" y="166"/>
                </a:lnTo>
                <a:lnTo>
                  <a:pt x="71" y="189"/>
                </a:lnTo>
                <a:lnTo>
                  <a:pt x="78" y="212"/>
                </a:lnTo>
                <a:lnTo>
                  <a:pt x="93" y="255"/>
                </a:lnTo>
                <a:lnTo>
                  <a:pt x="108" y="296"/>
                </a:lnTo>
                <a:lnTo>
                  <a:pt x="123" y="337"/>
                </a:lnTo>
                <a:lnTo>
                  <a:pt x="140" y="376"/>
                </a:lnTo>
                <a:lnTo>
                  <a:pt x="157" y="414"/>
                </a:lnTo>
                <a:lnTo>
                  <a:pt x="175" y="452"/>
                </a:lnTo>
                <a:lnTo>
                  <a:pt x="194" y="488"/>
                </a:lnTo>
                <a:lnTo>
                  <a:pt x="213" y="525"/>
                </a:lnTo>
                <a:lnTo>
                  <a:pt x="235" y="560"/>
                </a:lnTo>
                <a:lnTo>
                  <a:pt x="255" y="595"/>
                </a:lnTo>
                <a:lnTo>
                  <a:pt x="277" y="629"/>
                </a:lnTo>
                <a:lnTo>
                  <a:pt x="300" y="661"/>
                </a:lnTo>
                <a:lnTo>
                  <a:pt x="323" y="694"/>
                </a:lnTo>
                <a:lnTo>
                  <a:pt x="347" y="726"/>
                </a:lnTo>
                <a:lnTo>
                  <a:pt x="372" y="758"/>
                </a:lnTo>
                <a:lnTo>
                  <a:pt x="396" y="788"/>
                </a:lnTo>
                <a:lnTo>
                  <a:pt x="422" y="818"/>
                </a:lnTo>
                <a:lnTo>
                  <a:pt x="449" y="848"/>
                </a:lnTo>
                <a:lnTo>
                  <a:pt x="476" y="877"/>
                </a:lnTo>
                <a:lnTo>
                  <a:pt x="504" y="906"/>
                </a:lnTo>
                <a:lnTo>
                  <a:pt x="532" y="934"/>
                </a:lnTo>
                <a:lnTo>
                  <a:pt x="560" y="962"/>
                </a:lnTo>
                <a:lnTo>
                  <a:pt x="591" y="990"/>
                </a:lnTo>
                <a:lnTo>
                  <a:pt x="620" y="1018"/>
                </a:lnTo>
                <a:lnTo>
                  <a:pt x="681" y="1072"/>
                </a:lnTo>
                <a:lnTo>
                  <a:pt x="745" y="1126"/>
                </a:lnTo>
                <a:lnTo>
                  <a:pt x="811" y="1179"/>
                </a:lnTo>
                <a:lnTo>
                  <a:pt x="878" y="1231"/>
                </a:lnTo>
                <a:lnTo>
                  <a:pt x="894" y="1242"/>
                </a:lnTo>
                <a:lnTo>
                  <a:pt x="917" y="1254"/>
                </a:lnTo>
                <a:lnTo>
                  <a:pt x="945" y="1268"/>
                </a:lnTo>
                <a:lnTo>
                  <a:pt x="978" y="1282"/>
                </a:lnTo>
                <a:lnTo>
                  <a:pt x="1013" y="1297"/>
                </a:lnTo>
                <a:lnTo>
                  <a:pt x="1051" y="1309"/>
                </a:lnTo>
                <a:lnTo>
                  <a:pt x="1088" y="1321"/>
                </a:lnTo>
                <a:lnTo>
                  <a:pt x="1125" y="1332"/>
                </a:lnTo>
                <a:lnTo>
                  <a:pt x="1143" y="1336"/>
                </a:lnTo>
                <a:lnTo>
                  <a:pt x="1161" y="1339"/>
                </a:lnTo>
                <a:lnTo>
                  <a:pt x="1178" y="1343"/>
                </a:lnTo>
                <a:lnTo>
                  <a:pt x="1194" y="1344"/>
                </a:lnTo>
                <a:lnTo>
                  <a:pt x="1208" y="1345"/>
                </a:lnTo>
                <a:lnTo>
                  <a:pt x="1222" y="1345"/>
                </a:lnTo>
                <a:lnTo>
                  <a:pt x="1233" y="1345"/>
                </a:lnTo>
                <a:lnTo>
                  <a:pt x="1244" y="1343"/>
                </a:lnTo>
                <a:lnTo>
                  <a:pt x="1253" y="1339"/>
                </a:lnTo>
                <a:lnTo>
                  <a:pt x="1260" y="1334"/>
                </a:lnTo>
                <a:lnTo>
                  <a:pt x="1264" y="1328"/>
                </a:lnTo>
                <a:lnTo>
                  <a:pt x="1268" y="1321"/>
                </a:lnTo>
                <a:lnTo>
                  <a:pt x="1269" y="1312"/>
                </a:lnTo>
                <a:lnTo>
                  <a:pt x="1266" y="1301"/>
                </a:lnTo>
                <a:lnTo>
                  <a:pt x="1262" y="1289"/>
                </a:lnTo>
                <a:lnTo>
                  <a:pt x="1255" y="1275"/>
                </a:lnTo>
                <a:lnTo>
                  <a:pt x="1224" y="1219"/>
                </a:lnTo>
                <a:lnTo>
                  <a:pt x="1192" y="1165"/>
                </a:lnTo>
                <a:lnTo>
                  <a:pt x="1163" y="1115"/>
                </a:lnTo>
                <a:lnTo>
                  <a:pt x="1135" y="1065"/>
                </a:lnTo>
                <a:lnTo>
                  <a:pt x="1107" y="1017"/>
                </a:lnTo>
                <a:lnTo>
                  <a:pt x="1080" y="970"/>
                </a:lnTo>
                <a:lnTo>
                  <a:pt x="1054" y="924"/>
                </a:lnTo>
                <a:lnTo>
                  <a:pt x="1030" y="877"/>
                </a:lnTo>
                <a:lnTo>
                  <a:pt x="1005" y="831"/>
                </a:lnTo>
                <a:lnTo>
                  <a:pt x="980" y="784"/>
                </a:lnTo>
                <a:lnTo>
                  <a:pt x="957" y="735"/>
                </a:lnTo>
                <a:lnTo>
                  <a:pt x="932" y="686"/>
                </a:lnTo>
                <a:lnTo>
                  <a:pt x="908" y="635"/>
                </a:lnTo>
                <a:lnTo>
                  <a:pt x="885" y="582"/>
                </a:lnTo>
                <a:lnTo>
                  <a:pt x="860" y="527"/>
                </a:lnTo>
                <a:lnTo>
                  <a:pt x="835" y="467"/>
                </a:lnTo>
                <a:lnTo>
                  <a:pt x="822" y="427"/>
                </a:lnTo>
                <a:lnTo>
                  <a:pt x="805" y="381"/>
                </a:lnTo>
                <a:lnTo>
                  <a:pt x="787" y="331"/>
                </a:lnTo>
                <a:lnTo>
                  <a:pt x="771" y="280"/>
                </a:lnTo>
                <a:lnTo>
                  <a:pt x="763" y="254"/>
                </a:lnTo>
                <a:lnTo>
                  <a:pt x="758" y="229"/>
                </a:lnTo>
                <a:lnTo>
                  <a:pt x="753" y="205"/>
                </a:lnTo>
                <a:lnTo>
                  <a:pt x="751" y="182"/>
                </a:lnTo>
                <a:lnTo>
                  <a:pt x="750" y="171"/>
                </a:lnTo>
                <a:lnTo>
                  <a:pt x="750" y="159"/>
                </a:lnTo>
                <a:lnTo>
                  <a:pt x="750" y="149"/>
                </a:lnTo>
                <a:lnTo>
                  <a:pt x="751" y="139"/>
                </a:lnTo>
                <a:lnTo>
                  <a:pt x="753" y="130"/>
                </a:lnTo>
                <a:lnTo>
                  <a:pt x="756" y="121"/>
                </a:lnTo>
                <a:lnTo>
                  <a:pt x="759" y="112"/>
                </a:lnTo>
                <a:lnTo>
                  <a:pt x="762" y="104"/>
                </a:lnTo>
                <a:lnTo>
                  <a:pt x="765" y="102"/>
                </a:lnTo>
                <a:lnTo>
                  <a:pt x="768" y="99"/>
                </a:lnTo>
                <a:lnTo>
                  <a:pt x="772" y="97"/>
                </a:lnTo>
                <a:lnTo>
                  <a:pt x="776" y="95"/>
                </a:lnTo>
                <a:lnTo>
                  <a:pt x="780" y="94"/>
                </a:lnTo>
                <a:lnTo>
                  <a:pt x="784" y="94"/>
                </a:lnTo>
                <a:lnTo>
                  <a:pt x="787" y="95"/>
                </a:lnTo>
                <a:lnTo>
                  <a:pt x="787" y="98"/>
                </a:lnTo>
                <a:lnTo>
                  <a:pt x="789" y="120"/>
                </a:lnTo>
                <a:lnTo>
                  <a:pt x="792" y="141"/>
                </a:lnTo>
                <a:lnTo>
                  <a:pt x="795" y="164"/>
                </a:lnTo>
                <a:lnTo>
                  <a:pt x="798" y="185"/>
                </a:lnTo>
                <a:lnTo>
                  <a:pt x="803" y="207"/>
                </a:lnTo>
                <a:lnTo>
                  <a:pt x="807" y="228"/>
                </a:lnTo>
                <a:lnTo>
                  <a:pt x="813" y="249"/>
                </a:lnTo>
                <a:lnTo>
                  <a:pt x="818" y="271"/>
                </a:lnTo>
                <a:lnTo>
                  <a:pt x="832" y="313"/>
                </a:lnTo>
                <a:lnTo>
                  <a:pt x="848" y="355"/>
                </a:lnTo>
                <a:lnTo>
                  <a:pt x="863" y="396"/>
                </a:lnTo>
                <a:lnTo>
                  <a:pt x="881" y="438"/>
                </a:lnTo>
                <a:lnTo>
                  <a:pt x="900" y="479"/>
                </a:lnTo>
                <a:lnTo>
                  <a:pt x="921" y="520"/>
                </a:lnTo>
                <a:lnTo>
                  <a:pt x="941" y="561"/>
                </a:lnTo>
                <a:lnTo>
                  <a:pt x="962" y="603"/>
                </a:lnTo>
                <a:lnTo>
                  <a:pt x="1004" y="685"/>
                </a:lnTo>
                <a:lnTo>
                  <a:pt x="1045" y="768"/>
                </a:lnTo>
                <a:lnTo>
                  <a:pt x="1054" y="785"/>
                </a:lnTo>
                <a:lnTo>
                  <a:pt x="1068" y="814"/>
                </a:lnTo>
                <a:lnTo>
                  <a:pt x="1085" y="851"/>
                </a:lnTo>
                <a:lnTo>
                  <a:pt x="1104" y="897"/>
                </a:lnTo>
                <a:lnTo>
                  <a:pt x="1126" y="948"/>
                </a:lnTo>
                <a:lnTo>
                  <a:pt x="1151" y="1003"/>
                </a:lnTo>
                <a:lnTo>
                  <a:pt x="1177" y="1058"/>
                </a:lnTo>
                <a:lnTo>
                  <a:pt x="1204" y="1113"/>
                </a:lnTo>
                <a:lnTo>
                  <a:pt x="1217" y="1138"/>
                </a:lnTo>
                <a:lnTo>
                  <a:pt x="1231" y="1164"/>
                </a:lnTo>
                <a:lnTo>
                  <a:pt x="1244" y="1189"/>
                </a:lnTo>
                <a:lnTo>
                  <a:pt x="1258" y="1211"/>
                </a:lnTo>
                <a:lnTo>
                  <a:pt x="1271" y="1232"/>
                </a:lnTo>
                <a:lnTo>
                  <a:pt x="1284" y="1251"/>
                </a:lnTo>
                <a:lnTo>
                  <a:pt x="1298" y="1268"/>
                </a:lnTo>
                <a:lnTo>
                  <a:pt x="1310" y="1282"/>
                </a:lnTo>
                <a:lnTo>
                  <a:pt x="1323" y="1293"/>
                </a:lnTo>
                <a:lnTo>
                  <a:pt x="1334" y="1301"/>
                </a:lnTo>
                <a:lnTo>
                  <a:pt x="1345" y="1307"/>
                </a:lnTo>
                <a:lnTo>
                  <a:pt x="1356" y="1308"/>
                </a:lnTo>
                <a:lnTo>
                  <a:pt x="1365" y="1306"/>
                </a:lnTo>
                <a:lnTo>
                  <a:pt x="1375" y="1299"/>
                </a:lnTo>
                <a:lnTo>
                  <a:pt x="1383" y="1288"/>
                </a:lnTo>
                <a:lnTo>
                  <a:pt x="1391" y="1273"/>
                </a:lnTo>
                <a:lnTo>
                  <a:pt x="1391" y="1208"/>
                </a:lnTo>
                <a:lnTo>
                  <a:pt x="1392" y="1143"/>
                </a:lnTo>
                <a:lnTo>
                  <a:pt x="1392" y="1079"/>
                </a:lnTo>
                <a:lnTo>
                  <a:pt x="1392" y="1015"/>
                </a:lnTo>
                <a:lnTo>
                  <a:pt x="1393" y="951"/>
                </a:lnTo>
                <a:lnTo>
                  <a:pt x="1393" y="887"/>
                </a:lnTo>
                <a:lnTo>
                  <a:pt x="1392" y="824"/>
                </a:lnTo>
                <a:lnTo>
                  <a:pt x="1392" y="760"/>
                </a:lnTo>
                <a:lnTo>
                  <a:pt x="1391" y="697"/>
                </a:lnTo>
                <a:lnTo>
                  <a:pt x="1389" y="634"/>
                </a:lnTo>
                <a:lnTo>
                  <a:pt x="1387" y="571"/>
                </a:lnTo>
                <a:lnTo>
                  <a:pt x="1383" y="509"/>
                </a:lnTo>
                <a:lnTo>
                  <a:pt x="1380" y="447"/>
                </a:lnTo>
                <a:lnTo>
                  <a:pt x="1374" y="384"/>
                </a:lnTo>
                <a:lnTo>
                  <a:pt x="1368" y="321"/>
                </a:lnTo>
                <a:lnTo>
                  <a:pt x="1361" y="258"/>
                </a:lnTo>
                <a:lnTo>
                  <a:pt x="1357" y="240"/>
                </a:lnTo>
                <a:lnTo>
                  <a:pt x="1354" y="223"/>
                </a:lnTo>
                <a:lnTo>
                  <a:pt x="1351" y="208"/>
                </a:lnTo>
                <a:lnTo>
                  <a:pt x="1346" y="193"/>
                </a:lnTo>
                <a:lnTo>
                  <a:pt x="1338" y="167"/>
                </a:lnTo>
                <a:lnTo>
                  <a:pt x="1334" y="145"/>
                </a:lnTo>
                <a:lnTo>
                  <a:pt x="1333" y="135"/>
                </a:lnTo>
                <a:lnTo>
                  <a:pt x="1333" y="126"/>
                </a:lnTo>
                <a:lnTo>
                  <a:pt x="1335" y="118"/>
                </a:lnTo>
                <a:lnTo>
                  <a:pt x="1339" y="110"/>
                </a:lnTo>
                <a:lnTo>
                  <a:pt x="1345" y="104"/>
                </a:lnTo>
                <a:lnTo>
                  <a:pt x="1354" y="99"/>
                </a:lnTo>
                <a:lnTo>
                  <a:pt x="1364" y="93"/>
                </a:lnTo>
                <a:lnTo>
                  <a:pt x="1379" y="89"/>
                </a:lnTo>
                <a:lnTo>
                  <a:pt x="1383" y="89"/>
                </a:lnTo>
                <a:lnTo>
                  <a:pt x="1387" y="90"/>
                </a:lnTo>
                <a:lnTo>
                  <a:pt x="1390" y="91"/>
                </a:lnTo>
                <a:lnTo>
                  <a:pt x="1393" y="94"/>
                </a:lnTo>
                <a:lnTo>
                  <a:pt x="1396" y="99"/>
                </a:lnTo>
                <a:lnTo>
                  <a:pt x="1398" y="104"/>
                </a:lnTo>
                <a:lnTo>
                  <a:pt x="1400" y="112"/>
                </a:lnTo>
                <a:lnTo>
                  <a:pt x="1402" y="120"/>
                </a:lnTo>
                <a:lnTo>
                  <a:pt x="1405" y="141"/>
                </a:lnTo>
                <a:lnTo>
                  <a:pt x="1407" y="167"/>
                </a:lnTo>
                <a:lnTo>
                  <a:pt x="1408" y="200"/>
                </a:lnTo>
                <a:lnTo>
                  <a:pt x="1409" y="237"/>
                </a:lnTo>
                <a:lnTo>
                  <a:pt x="1410" y="329"/>
                </a:lnTo>
                <a:lnTo>
                  <a:pt x="1414" y="443"/>
                </a:lnTo>
                <a:lnTo>
                  <a:pt x="1417" y="511"/>
                </a:lnTo>
                <a:lnTo>
                  <a:pt x="1421" y="583"/>
                </a:lnTo>
                <a:lnTo>
                  <a:pt x="1426" y="662"/>
                </a:lnTo>
                <a:lnTo>
                  <a:pt x="1434" y="748"/>
                </a:lnTo>
                <a:lnTo>
                  <a:pt x="1433" y="813"/>
                </a:lnTo>
                <a:lnTo>
                  <a:pt x="1433" y="878"/>
                </a:lnTo>
                <a:lnTo>
                  <a:pt x="1433" y="943"/>
                </a:lnTo>
                <a:lnTo>
                  <a:pt x="1432" y="1009"/>
                </a:lnTo>
                <a:lnTo>
                  <a:pt x="1432" y="1074"/>
                </a:lnTo>
                <a:lnTo>
                  <a:pt x="1432" y="1140"/>
                </a:lnTo>
                <a:lnTo>
                  <a:pt x="1432" y="1206"/>
                </a:lnTo>
                <a:lnTo>
                  <a:pt x="1432" y="1271"/>
                </a:lnTo>
                <a:lnTo>
                  <a:pt x="1438" y="1281"/>
                </a:lnTo>
                <a:lnTo>
                  <a:pt x="1447" y="1290"/>
                </a:lnTo>
                <a:lnTo>
                  <a:pt x="1452" y="1293"/>
                </a:lnTo>
                <a:lnTo>
                  <a:pt x="1457" y="1297"/>
                </a:lnTo>
                <a:lnTo>
                  <a:pt x="1463" y="1300"/>
                </a:lnTo>
                <a:lnTo>
                  <a:pt x="1470" y="1302"/>
                </a:lnTo>
                <a:lnTo>
                  <a:pt x="1476" y="1305"/>
                </a:lnTo>
                <a:lnTo>
                  <a:pt x="1484" y="1306"/>
                </a:lnTo>
                <a:lnTo>
                  <a:pt x="1492" y="1307"/>
                </a:lnTo>
                <a:lnTo>
                  <a:pt x="1501" y="1307"/>
                </a:lnTo>
                <a:lnTo>
                  <a:pt x="1511" y="1306"/>
                </a:lnTo>
                <a:lnTo>
                  <a:pt x="1521" y="1305"/>
                </a:lnTo>
                <a:lnTo>
                  <a:pt x="1533" y="1302"/>
                </a:lnTo>
                <a:lnTo>
                  <a:pt x="1544" y="1299"/>
                </a:lnTo>
                <a:lnTo>
                  <a:pt x="1579" y="1263"/>
                </a:lnTo>
                <a:lnTo>
                  <a:pt x="1612" y="1226"/>
                </a:lnTo>
                <a:lnTo>
                  <a:pt x="1644" y="1188"/>
                </a:lnTo>
                <a:lnTo>
                  <a:pt x="1674" y="1149"/>
                </a:lnTo>
                <a:lnTo>
                  <a:pt x="1702" y="1109"/>
                </a:lnTo>
                <a:lnTo>
                  <a:pt x="1731" y="1069"/>
                </a:lnTo>
                <a:lnTo>
                  <a:pt x="1758" y="1027"/>
                </a:lnTo>
                <a:lnTo>
                  <a:pt x="1785" y="987"/>
                </a:lnTo>
                <a:lnTo>
                  <a:pt x="1838" y="904"/>
                </a:lnTo>
                <a:lnTo>
                  <a:pt x="1892" y="821"/>
                </a:lnTo>
                <a:lnTo>
                  <a:pt x="1920" y="780"/>
                </a:lnTo>
                <a:lnTo>
                  <a:pt x="1948" y="740"/>
                </a:lnTo>
                <a:lnTo>
                  <a:pt x="1977" y="699"/>
                </a:lnTo>
                <a:lnTo>
                  <a:pt x="2008" y="660"/>
                </a:lnTo>
                <a:lnTo>
                  <a:pt x="2035" y="626"/>
                </a:lnTo>
                <a:lnTo>
                  <a:pt x="2060" y="592"/>
                </a:lnTo>
                <a:lnTo>
                  <a:pt x="2086" y="557"/>
                </a:lnTo>
                <a:lnTo>
                  <a:pt x="2111" y="521"/>
                </a:lnTo>
                <a:lnTo>
                  <a:pt x="2136" y="485"/>
                </a:lnTo>
                <a:lnTo>
                  <a:pt x="2159" y="449"/>
                </a:lnTo>
                <a:lnTo>
                  <a:pt x="2182" y="412"/>
                </a:lnTo>
                <a:lnTo>
                  <a:pt x="2203" y="375"/>
                </a:lnTo>
                <a:lnTo>
                  <a:pt x="2223" y="337"/>
                </a:lnTo>
                <a:lnTo>
                  <a:pt x="2241" y="298"/>
                </a:lnTo>
                <a:lnTo>
                  <a:pt x="2258" y="258"/>
                </a:lnTo>
                <a:lnTo>
                  <a:pt x="2274" y="218"/>
                </a:lnTo>
                <a:lnTo>
                  <a:pt x="2287" y="177"/>
                </a:lnTo>
                <a:lnTo>
                  <a:pt x="2300" y="136"/>
                </a:lnTo>
                <a:lnTo>
                  <a:pt x="2304" y="115"/>
                </a:lnTo>
                <a:lnTo>
                  <a:pt x="2309" y="93"/>
                </a:lnTo>
                <a:lnTo>
                  <a:pt x="2313" y="72"/>
                </a:lnTo>
                <a:lnTo>
                  <a:pt x="2316" y="49"/>
                </a:lnTo>
                <a:lnTo>
                  <a:pt x="2317" y="44"/>
                </a:lnTo>
                <a:lnTo>
                  <a:pt x="2320" y="37"/>
                </a:lnTo>
                <a:lnTo>
                  <a:pt x="2323" y="31"/>
                </a:lnTo>
                <a:lnTo>
                  <a:pt x="2326" y="26"/>
                </a:lnTo>
                <a:lnTo>
                  <a:pt x="2331" y="20"/>
                </a:lnTo>
                <a:lnTo>
                  <a:pt x="2335" y="15"/>
                </a:lnTo>
                <a:lnTo>
                  <a:pt x="2341" y="10"/>
                </a:lnTo>
                <a:lnTo>
                  <a:pt x="2346" y="7"/>
                </a:lnTo>
                <a:lnTo>
                  <a:pt x="2351" y="3"/>
                </a:lnTo>
                <a:lnTo>
                  <a:pt x="2356" y="1"/>
                </a:lnTo>
                <a:lnTo>
                  <a:pt x="2360" y="0"/>
                </a:lnTo>
                <a:lnTo>
                  <a:pt x="2365" y="0"/>
                </a:lnTo>
                <a:lnTo>
                  <a:pt x="2368" y="1"/>
                </a:lnTo>
                <a:lnTo>
                  <a:pt x="2371" y="3"/>
                </a:lnTo>
                <a:lnTo>
                  <a:pt x="2374" y="8"/>
                </a:lnTo>
                <a:lnTo>
                  <a:pt x="2375" y="13"/>
                </a:lnTo>
                <a:lnTo>
                  <a:pt x="2378" y="43"/>
                </a:lnTo>
                <a:lnTo>
                  <a:pt x="2379" y="71"/>
                </a:lnTo>
                <a:lnTo>
                  <a:pt x="2379" y="98"/>
                </a:lnTo>
                <a:lnTo>
                  <a:pt x="2378" y="122"/>
                </a:lnTo>
                <a:lnTo>
                  <a:pt x="2376" y="147"/>
                </a:lnTo>
                <a:lnTo>
                  <a:pt x="2373" y="171"/>
                </a:lnTo>
                <a:lnTo>
                  <a:pt x="2368" y="193"/>
                </a:lnTo>
                <a:lnTo>
                  <a:pt x="2362" y="214"/>
                </a:lnTo>
                <a:lnTo>
                  <a:pt x="2357" y="235"/>
                </a:lnTo>
                <a:lnTo>
                  <a:pt x="2350" y="254"/>
                </a:lnTo>
                <a:lnTo>
                  <a:pt x="2342" y="273"/>
                </a:lnTo>
                <a:lnTo>
                  <a:pt x="2333" y="291"/>
                </a:lnTo>
                <a:lnTo>
                  <a:pt x="2324" y="309"/>
                </a:lnTo>
                <a:lnTo>
                  <a:pt x="2314" y="324"/>
                </a:lnTo>
                <a:lnTo>
                  <a:pt x="2304" y="341"/>
                </a:lnTo>
                <a:lnTo>
                  <a:pt x="2294" y="356"/>
                </a:lnTo>
                <a:lnTo>
                  <a:pt x="2261" y="404"/>
                </a:lnTo>
                <a:lnTo>
                  <a:pt x="2225" y="458"/>
                </a:lnTo>
                <a:lnTo>
                  <a:pt x="2186" y="518"/>
                </a:lnTo>
                <a:lnTo>
                  <a:pt x="2145" y="582"/>
                </a:lnTo>
                <a:lnTo>
                  <a:pt x="2101" y="650"/>
                </a:lnTo>
                <a:lnTo>
                  <a:pt x="2055" y="721"/>
                </a:lnTo>
                <a:lnTo>
                  <a:pt x="2008" y="793"/>
                </a:lnTo>
                <a:lnTo>
                  <a:pt x="1958" y="866"/>
                </a:lnTo>
                <a:lnTo>
                  <a:pt x="1907" y="939"/>
                </a:lnTo>
                <a:lnTo>
                  <a:pt x="1855" y="1012"/>
                </a:lnTo>
                <a:lnTo>
                  <a:pt x="1828" y="1046"/>
                </a:lnTo>
                <a:lnTo>
                  <a:pt x="1801" y="1081"/>
                </a:lnTo>
                <a:lnTo>
                  <a:pt x="1774" y="1115"/>
                </a:lnTo>
                <a:lnTo>
                  <a:pt x="1747" y="1149"/>
                </a:lnTo>
                <a:lnTo>
                  <a:pt x="1720" y="1181"/>
                </a:lnTo>
                <a:lnTo>
                  <a:pt x="1693" y="1213"/>
                </a:lnTo>
                <a:lnTo>
                  <a:pt x="1665" y="1242"/>
                </a:lnTo>
                <a:lnTo>
                  <a:pt x="1638" y="1271"/>
                </a:lnTo>
                <a:lnTo>
                  <a:pt x="1610" y="1298"/>
                </a:lnTo>
                <a:lnTo>
                  <a:pt x="1583" y="1324"/>
                </a:lnTo>
                <a:lnTo>
                  <a:pt x="1556" y="1348"/>
                </a:lnTo>
                <a:lnTo>
                  <a:pt x="1528" y="1371"/>
                </a:lnTo>
                <a:lnTo>
                  <a:pt x="1526" y="1384"/>
                </a:lnTo>
                <a:lnTo>
                  <a:pt x="1524" y="1396"/>
                </a:lnTo>
                <a:lnTo>
                  <a:pt x="1523" y="1403"/>
                </a:lnTo>
                <a:lnTo>
                  <a:pt x="1524" y="1410"/>
                </a:lnTo>
                <a:lnTo>
                  <a:pt x="1526" y="1416"/>
                </a:lnTo>
                <a:lnTo>
                  <a:pt x="1530" y="1421"/>
                </a:lnTo>
                <a:lnTo>
                  <a:pt x="1537" y="1428"/>
                </a:lnTo>
                <a:lnTo>
                  <a:pt x="1545" y="1437"/>
                </a:lnTo>
                <a:lnTo>
                  <a:pt x="1558" y="1434"/>
                </a:lnTo>
                <a:lnTo>
                  <a:pt x="1570" y="1429"/>
                </a:lnTo>
                <a:lnTo>
                  <a:pt x="1582" y="1423"/>
                </a:lnTo>
                <a:lnTo>
                  <a:pt x="1594" y="1416"/>
                </a:lnTo>
                <a:lnTo>
                  <a:pt x="1618" y="1400"/>
                </a:lnTo>
                <a:lnTo>
                  <a:pt x="1642" y="1387"/>
                </a:lnTo>
                <a:lnTo>
                  <a:pt x="1668" y="1372"/>
                </a:lnTo>
                <a:lnTo>
                  <a:pt x="1694" y="1357"/>
                </a:lnTo>
                <a:lnTo>
                  <a:pt x="1720" y="1342"/>
                </a:lnTo>
                <a:lnTo>
                  <a:pt x="1746" y="1325"/>
                </a:lnTo>
                <a:lnTo>
                  <a:pt x="1802" y="1288"/>
                </a:lnTo>
                <a:lnTo>
                  <a:pt x="1859" y="1250"/>
                </a:lnTo>
                <a:lnTo>
                  <a:pt x="1914" y="1210"/>
                </a:lnTo>
                <a:lnTo>
                  <a:pt x="1969" y="1169"/>
                </a:lnTo>
                <a:lnTo>
                  <a:pt x="1996" y="1147"/>
                </a:lnTo>
                <a:lnTo>
                  <a:pt x="2022" y="1126"/>
                </a:lnTo>
                <a:lnTo>
                  <a:pt x="2048" y="1105"/>
                </a:lnTo>
                <a:lnTo>
                  <a:pt x="2074" y="1082"/>
                </a:lnTo>
                <a:lnTo>
                  <a:pt x="2099" y="1060"/>
                </a:lnTo>
                <a:lnTo>
                  <a:pt x="2122" y="1037"/>
                </a:lnTo>
                <a:lnTo>
                  <a:pt x="2145" y="1015"/>
                </a:lnTo>
                <a:lnTo>
                  <a:pt x="2167" y="991"/>
                </a:lnTo>
                <a:lnTo>
                  <a:pt x="2237" y="918"/>
                </a:lnTo>
                <a:lnTo>
                  <a:pt x="2311" y="843"/>
                </a:lnTo>
                <a:lnTo>
                  <a:pt x="2386" y="765"/>
                </a:lnTo>
                <a:lnTo>
                  <a:pt x="2461" y="685"/>
                </a:lnTo>
                <a:lnTo>
                  <a:pt x="2497" y="644"/>
                </a:lnTo>
                <a:lnTo>
                  <a:pt x="2533" y="604"/>
                </a:lnTo>
                <a:lnTo>
                  <a:pt x="2567" y="562"/>
                </a:lnTo>
                <a:lnTo>
                  <a:pt x="2599" y="521"/>
                </a:lnTo>
                <a:lnTo>
                  <a:pt x="2631" y="479"/>
                </a:lnTo>
                <a:lnTo>
                  <a:pt x="2660" y="437"/>
                </a:lnTo>
                <a:lnTo>
                  <a:pt x="2673" y="417"/>
                </a:lnTo>
                <a:lnTo>
                  <a:pt x="2686" y="395"/>
                </a:lnTo>
                <a:lnTo>
                  <a:pt x="2698" y="374"/>
                </a:lnTo>
                <a:lnTo>
                  <a:pt x="2710" y="353"/>
                </a:lnTo>
                <a:lnTo>
                  <a:pt x="2719" y="340"/>
                </a:lnTo>
                <a:lnTo>
                  <a:pt x="2728" y="327"/>
                </a:lnTo>
                <a:lnTo>
                  <a:pt x="2735" y="314"/>
                </a:lnTo>
                <a:lnTo>
                  <a:pt x="2743" y="303"/>
                </a:lnTo>
                <a:lnTo>
                  <a:pt x="2749" y="291"/>
                </a:lnTo>
                <a:lnTo>
                  <a:pt x="2754" y="278"/>
                </a:lnTo>
                <a:lnTo>
                  <a:pt x="2759" y="267"/>
                </a:lnTo>
                <a:lnTo>
                  <a:pt x="2762" y="255"/>
                </a:lnTo>
                <a:lnTo>
                  <a:pt x="2769" y="232"/>
                </a:lnTo>
                <a:lnTo>
                  <a:pt x="2772" y="210"/>
                </a:lnTo>
                <a:lnTo>
                  <a:pt x="2776" y="189"/>
                </a:lnTo>
                <a:lnTo>
                  <a:pt x="2778" y="167"/>
                </a:lnTo>
                <a:lnTo>
                  <a:pt x="2780" y="147"/>
                </a:lnTo>
                <a:lnTo>
                  <a:pt x="2781" y="127"/>
                </a:lnTo>
                <a:lnTo>
                  <a:pt x="2785" y="108"/>
                </a:lnTo>
                <a:lnTo>
                  <a:pt x="2788" y="90"/>
                </a:lnTo>
                <a:lnTo>
                  <a:pt x="2792" y="72"/>
                </a:lnTo>
                <a:lnTo>
                  <a:pt x="2799" y="55"/>
                </a:lnTo>
                <a:lnTo>
                  <a:pt x="2804" y="46"/>
                </a:lnTo>
                <a:lnTo>
                  <a:pt x="2808" y="38"/>
                </a:lnTo>
                <a:lnTo>
                  <a:pt x="2814" y="30"/>
                </a:lnTo>
                <a:lnTo>
                  <a:pt x="2821" y="22"/>
                </a:lnTo>
                <a:lnTo>
                  <a:pt x="2826" y="19"/>
                </a:lnTo>
                <a:lnTo>
                  <a:pt x="2834" y="16"/>
                </a:lnTo>
                <a:lnTo>
                  <a:pt x="2842" y="13"/>
                </a:lnTo>
                <a:lnTo>
                  <a:pt x="2851" y="12"/>
                </a:lnTo>
                <a:lnTo>
                  <a:pt x="2860" y="13"/>
                </a:lnTo>
                <a:lnTo>
                  <a:pt x="2868" y="16"/>
                </a:lnTo>
                <a:lnTo>
                  <a:pt x="2871" y="17"/>
                </a:lnTo>
                <a:lnTo>
                  <a:pt x="2874" y="19"/>
                </a:lnTo>
                <a:lnTo>
                  <a:pt x="2877" y="21"/>
                </a:lnTo>
                <a:lnTo>
                  <a:pt x="2878" y="25"/>
                </a:lnTo>
                <a:lnTo>
                  <a:pt x="2879" y="29"/>
                </a:lnTo>
                <a:lnTo>
                  <a:pt x="2878" y="37"/>
                </a:lnTo>
                <a:lnTo>
                  <a:pt x="2877" y="48"/>
                </a:lnTo>
                <a:lnTo>
                  <a:pt x="2873" y="62"/>
                </a:lnTo>
                <a:lnTo>
                  <a:pt x="2864" y="94"/>
                </a:lnTo>
                <a:lnTo>
                  <a:pt x="2853" y="134"/>
                </a:lnTo>
                <a:lnTo>
                  <a:pt x="2839" y="177"/>
                </a:lnTo>
                <a:lnTo>
                  <a:pt x="2823" y="221"/>
                </a:lnTo>
                <a:lnTo>
                  <a:pt x="2806" y="264"/>
                </a:lnTo>
                <a:lnTo>
                  <a:pt x="2790" y="302"/>
                </a:lnTo>
                <a:lnTo>
                  <a:pt x="2755" y="362"/>
                </a:lnTo>
                <a:lnTo>
                  <a:pt x="2719" y="422"/>
                </a:lnTo>
                <a:lnTo>
                  <a:pt x="2681" y="482"/>
                </a:lnTo>
                <a:lnTo>
                  <a:pt x="2642" y="540"/>
                </a:lnTo>
                <a:lnTo>
                  <a:pt x="2622" y="568"/>
                </a:lnTo>
                <a:lnTo>
                  <a:pt x="2602" y="596"/>
                </a:lnTo>
                <a:lnTo>
                  <a:pt x="2580" y="623"/>
                </a:lnTo>
                <a:lnTo>
                  <a:pt x="2558" y="649"/>
                </a:lnTo>
                <a:lnTo>
                  <a:pt x="2535" y="675"/>
                </a:lnTo>
                <a:lnTo>
                  <a:pt x="2513" y="699"/>
                </a:lnTo>
                <a:lnTo>
                  <a:pt x="2489" y="723"/>
                </a:lnTo>
                <a:lnTo>
                  <a:pt x="2465" y="745"/>
                </a:lnTo>
                <a:lnTo>
                  <a:pt x="2449" y="760"/>
                </a:lnTo>
                <a:lnTo>
                  <a:pt x="2423" y="788"/>
                </a:lnTo>
                <a:lnTo>
                  <a:pt x="2379" y="833"/>
                </a:lnTo>
                <a:lnTo>
                  <a:pt x="2311" y="903"/>
                </a:lnTo>
                <a:lnTo>
                  <a:pt x="2267" y="946"/>
                </a:lnTo>
                <a:lnTo>
                  <a:pt x="2223" y="990"/>
                </a:lnTo>
                <a:lnTo>
                  <a:pt x="2181" y="1032"/>
                </a:lnTo>
                <a:lnTo>
                  <a:pt x="2137" y="1073"/>
                </a:lnTo>
                <a:lnTo>
                  <a:pt x="2094" y="1114"/>
                </a:lnTo>
                <a:lnTo>
                  <a:pt x="2049" y="1153"/>
                </a:lnTo>
                <a:lnTo>
                  <a:pt x="2004" y="1191"/>
                </a:lnTo>
                <a:lnTo>
                  <a:pt x="1957" y="1228"/>
                </a:lnTo>
                <a:lnTo>
                  <a:pt x="1931" y="1247"/>
                </a:lnTo>
                <a:lnTo>
                  <a:pt x="1905" y="1265"/>
                </a:lnTo>
                <a:lnTo>
                  <a:pt x="1880" y="1283"/>
                </a:lnTo>
                <a:lnTo>
                  <a:pt x="1854" y="1300"/>
                </a:lnTo>
                <a:lnTo>
                  <a:pt x="1802" y="1333"/>
                </a:lnTo>
                <a:lnTo>
                  <a:pt x="1750" y="1363"/>
                </a:lnTo>
                <a:lnTo>
                  <a:pt x="1698" y="1393"/>
                </a:lnTo>
                <a:lnTo>
                  <a:pt x="1646" y="1423"/>
                </a:lnTo>
                <a:lnTo>
                  <a:pt x="1593" y="1453"/>
                </a:lnTo>
                <a:lnTo>
                  <a:pt x="1539" y="1484"/>
                </a:lnTo>
                <a:lnTo>
                  <a:pt x="1536" y="1498"/>
                </a:lnTo>
                <a:lnTo>
                  <a:pt x="1530" y="1512"/>
                </a:lnTo>
                <a:lnTo>
                  <a:pt x="1528" y="1520"/>
                </a:lnTo>
                <a:lnTo>
                  <a:pt x="1527" y="1527"/>
                </a:lnTo>
                <a:lnTo>
                  <a:pt x="1526" y="1535"/>
                </a:lnTo>
                <a:lnTo>
                  <a:pt x="1527" y="1542"/>
                </a:lnTo>
                <a:lnTo>
                  <a:pt x="1537" y="1590"/>
                </a:lnTo>
                <a:lnTo>
                  <a:pt x="1546" y="1637"/>
                </a:lnTo>
                <a:lnTo>
                  <a:pt x="1554" y="1682"/>
                </a:lnTo>
                <a:lnTo>
                  <a:pt x="1560" y="1727"/>
                </a:lnTo>
                <a:lnTo>
                  <a:pt x="1564" y="1771"/>
                </a:lnTo>
                <a:lnTo>
                  <a:pt x="1569" y="1813"/>
                </a:lnTo>
                <a:lnTo>
                  <a:pt x="1571" y="1856"/>
                </a:lnTo>
                <a:lnTo>
                  <a:pt x="1572" y="1899"/>
                </a:lnTo>
                <a:lnTo>
                  <a:pt x="1571" y="1941"/>
                </a:lnTo>
                <a:lnTo>
                  <a:pt x="1570" y="1984"/>
                </a:lnTo>
                <a:lnTo>
                  <a:pt x="1566" y="2028"/>
                </a:lnTo>
                <a:lnTo>
                  <a:pt x="1562" y="2071"/>
                </a:lnTo>
                <a:lnTo>
                  <a:pt x="1555" y="2117"/>
                </a:lnTo>
                <a:lnTo>
                  <a:pt x="1548" y="2165"/>
                </a:lnTo>
                <a:lnTo>
                  <a:pt x="1539" y="2213"/>
                </a:lnTo>
                <a:lnTo>
                  <a:pt x="1528" y="2263"/>
                </a:lnTo>
                <a:lnTo>
                  <a:pt x="1510" y="2305"/>
                </a:lnTo>
                <a:lnTo>
                  <a:pt x="1492" y="2347"/>
                </a:lnTo>
                <a:lnTo>
                  <a:pt x="1473" y="2389"/>
                </a:lnTo>
                <a:lnTo>
                  <a:pt x="1455" y="2431"/>
                </a:lnTo>
                <a:lnTo>
                  <a:pt x="1437" y="2473"/>
                </a:lnTo>
                <a:lnTo>
                  <a:pt x="1418" y="2515"/>
                </a:lnTo>
                <a:lnTo>
                  <a:pt x="1400" y="2558"/>
                </a:lnTo>
                <a:lnTo>
                  <a:pt x="1381" y="2599"/>
                </a:lnTo>
                <a:lnTo>
                  <a:pt x="1378" y="2619"/>
                </a:lnTo>
                <a:lnTo>
                  <a:pt x="1375" y="2641"/>
                </a:lnTo>
                <a:lnTo>
                  <a:pt x="1373" y="2662"/>
                </a:lnTo>
                <a:lnTo>
                  <a:pt x="1371" y="2686"/>
                </a:lnTo>
                <a:lnTo>
                  <a:pt x="1369" y="2735"/>
                </a:lnTo>
                <a:lnTo>
                  <a:pt x="1368" y="2787"/>
                </a:lnTo>
                <a:lnTo>
                  <a:pt x="1368" y="2896"/>
                </a:lnTo>
                <a:lnTo>
                  <a:pt x="1368" y="3008"/>
                </a:lnTo>
                <a:lnTo>
                  <a:pt x="1366" y="3063"/>
                </a:lnTo>
                <a:lnTo>
                  <a:pt x="1365" y="3118"/>
                </a:lnTo>
                <a:lnTo>
                  <a:pt x="1362" y="3170"/>
                </a:lnTo>
                <a:lnTo>
                  <a:pt x="1357" y="3220"/>
                </a:lnTo>
                <a:lnTo>
                  <a:pt x="1355" y="3244"/>
                </a:lnTo>
                <a:lnTo>
                  <a:pt x="1352" y="3266"/>
                </a:lnTo>
                <a:lnTo>
                  <a:pt x="1347" y="3289"/>
                </a:lnTo>
                <a:lnTo>
                  <a:pt x="1343" y="3309"/>
                </a:lnTo>
                <a:lnTo>
                  <a:pt x="1337" y="3329"/>
                </a:lnTo>
                <a:lnTo>
                  <a:pt x="1332" y="3347"/>
                </a:lnTo>
                <a:lnTo>
                  <a:pt x="1325" y="3364"/>
                </a:lnTo>
                <a:lnTo>
                  <a:pt x="1317" y="3379"/>
                </a:lnTo>
                <a:lnTo>
                  <a:pt x="1305" y="3382"/>
                </a:lnTo>
                <a:lnTo>
                  <a:pt x="1292" y="3386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31" name="Freeform 439"/>
          <p:cNvSpPr>
            <a:spLocks/>
          </p:cNvSpPr>
          <p:nvPr/>
        </p:nvSpPr>
        <p:spPr bwMode="auto">
          <a:xfrm>
            <a:off x="5470525" y="3792538"/>
            <a:ext cx="76200" cy="230187"/>
          </a:xfrm>
          <a:custGeom>
            <a:avLst/>
            <a:gdLst>
              <a:gd name="T0" fmla="*/ 125 w 191"/>
              <a:gd name="T1" fmla="*/ 1 h 580"/>
              <a:gd name="T2" fmla="*/ 134 w 191"/>
              <a:gd name="T3" fmla="*/ 4 h 580"/>
              <a:gd name="T4" fmla="*/ 146 w 191"/>
              <a:gd name="T5" fmla="*/ 16 h 580"/>
              <a:gd name="T6" fmla="*/ 161 w 191"/>
              <a:gd name="T7" fmla="*/ 39 h 580"/>
              <a:gd name="T8" fmla="*/ 173 w 191"/>
              <a:gd name="T9" fmla="*/ 72 h 580"/>
              <a:gd name="T10" fmla="*/ 182 w 191"/>
              <a:gd name="T11" fmla="*/ 112 h 580"/>
              <a:gd name="T12" fmla="*/ 187 w 191"/>
              <a:gd name="T13" fmla="*/ 159 h 580"/>
              <a:gd name="T14" fmla="*/ 191 w 191"/>
              <a:gd name="T15" fmla="*/ 212 h 580"/>
              <a:gd name="T16" fmla="*/ 189 w 191"/>
              <a:gd name="T17" fmla="*/ 268 h 580"/>
              <a:gd name="T18" fmla="*/ 184 w 191"/>
              <a:gd name="T19" fmla="*/ 328 h 580"/>
              <a:gd name="T20" fmla="*/ 175 w 191"/>
              <a:gd name="T21" fmla="*/ 384 h 580"/>
              <a:gd name="T22" fmla="*/ 164 w 191"/>
              <a:gd name="T23" fmla="*/ 435 h 580"/>
              <a:gd name="T24" fmla="*/ 149 w 191"/>
              <a:gd name="T25" fmla="*/ 480 h 580"/>
              <a:gd name="T26" fmla="*/ 134 w 191"/>
              <a:gd name="T27" fmla="*/ 519 h 580"/>
              <a:gd name="T28" fmla="*/ 117 w 191"/>
              <a:gd name="T29" fmla="*/ 549 h 580"/>
              <a:gd name="T30" fmla="*/ 98 w 191"/>
              <a:gd name="T31" fmla="*/ 570 h 580"/>
              <a:gd name="T32" fmla="*/ 84 w 191"/>
              <a:gd name="T33" fmla="*/ 578 h 580"/>
              <a:gd name="T34" fmla="*/ 74 w 191"/>
              <a:gd name="T35" fmla="*/ 580 h 580"/>
              <a:gd name="T36" fmla="*/ 65 w 191"/>
              <a:gd name="T37" fmla="*/ 579 h 580"/>
              <a:gd name="T38" fmla="*/ 56 w 191"/>
              <a:gd name="T39" fmla="*/ 576 h 580"/>
              <a:gd name="T40" fmla="*/ 44 w 191"/>
              <a:gd name="T41" fmla="*/ 565 h 580"/>
              <a:gd name="T42" fmla="*/ 29 w 191"/>
              <a:gd name="T43" fmla="*/ 541 h 580"/>
              <a:gd name="T44" fmla="*/ 17 w 191"/>
              <a:gd name="T45" fmla="*/ 508 h 580"/>
              <a:gd name="T46" fmla="*/ 8 w 191"/>
              <a:gd name="T47" fmla="*/ 468 h 580"/>
              <a:gd name="T48" fmla="*/ 2 w 191"/>
              <a:gd name="T49" fmla="*/ 421 h 580"/>
              <a:gd name="T50" fmla="*/ 0 w 191"/>
              <a:gd name="T51" fmla="*/ 368 h 580"/>
              <a:gd name="T52" fmla="*/ 1 w 191"/>
              <a:gd name="T53" fmla="*/ 312 h 580"/>
              <a:gd name="T54" fmla="*/ 6 w 191"/>
              <a:gd name="T55" fmla="*/ 252 h 580"/>
              <a:gd name="T56" fmla="*/ 15 w 191"/>
              <a:gd name="T57" fmla="*/ 196 h 580"/>
              <a:gd name="T58" fmla="*/ 26 w 191"/>
              <a:gd name="T59" fmla="*/ 145 h 580"/>
              <a:gd name="T60" fmla="*/ 40 w 191"/>
              <a:gd name="T61" fmla="*/ 100 h 580"/>
              <a:gd name="T62" fmla="*/ 56 w 191"/>
              <a:gd name="T63" fmla="*/ 62 h 580"/>
              <a:gd name="T64" fmla="*/ 73 w 191"/>
              <a:gd name="T65" fmla="*/ 31 h 580"/>
              <a:gd name="T66" fmla="*/ 92 w 191"/>
              <a:gd name="T67" fmla="*/ 11 h 580"/>
              <a:gd name="T68" fmla="*/ 105 w 191"/>
              <a:gd name="T69" fmla="*/ 2 h 580"/>
              <a:gd name="T70" fmla="*/ 116 w 191"/>
              <a:gd name="T71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1" h="580">
                <a:moveTo>
                  <a:pt x="120" y="0"/>
                </a:moveTo>
                <a:lnTo>
                  <a:pt x="125" y="1"/>
                </a:lnTo>
                <a:lnTo>
                  <a:pt x="129" y="2"/>
                </a:lnTo>
                <a:lnTo>
                  <a:pt x="134" y="4"/>
                </a:lnTo>
                <a:lnTo>
                  <a:pt x="138" y="8"/>
                </a:lnTo>
                <a:lnTo>
                  <a:pt x="146" y="16"/>
                </a:lnTo>
                <a:lnTo>
                  <a:pt x="154" y="26"/>
                </a:lnTo>
                <a:lnTo>
                  <a:pt x="161" y="39"/>
                </a:lnTo>
                <a:lnTo>
                  <a:pt x="167" y="54"/>
                </a:lnTo>
                <a:lnTo>
                  <a:pt x="173" y="72"/>
                </a:lnTo>
                <a:lnTo>
                  <a:pt x="177" y="91"/>
                </a:lnTo>
                <a:lnTo>
                  <a:pt x="182" y="112"/>
                </a:lnTo>
                <a:lnTo>
                  <a:pt x="185" y="135"/>
                </a:lnTo>
                <a:lnTo>
                  <a:pt x="187" y="159"/>
                </a:lnTo>
                <a:lnTo>
                  <a:pt x="190" y="185"/>
                </a:lnTo>
                <a:lnTo>
                  <a:pt x="191" y="212"/>
                </a:lnTo>
                <a:lnTo>
                  <a:pt x="190" y="240"/>
                </a:lnTo>
                <a:lnTo>
                  <a:pt x="189" y="268"/>
                </a:lnTo>
                <a:lnTo>
                  <a:pt x="187" y="298"/>
                </a:lnTo>
                <a:lnTo>
                  <a:pt x="184" y="328"/>
                </a:lnTo>
                <a:lnTo>
                  <a:pt x="180" y="357"/>
                </a:lnTo>
                <a:lnTo>
                  <a:pt x="175" y="384"/>
                </a:lnTo>
                <a:lnTo>
                  <a:pt x="169" y="411"/>
                </a:lnTo>
                <a:lnTo>
                  <a:pt x="164" y="435"/>
                </a:lnTo>
                <a:lnTo>
                  <a:pt x="157" y="459"/>
                </a:lnTo>
                <a:lnTo>
                  <a:pt x="149" y="480"/>
                </a:lnTo>
                <a:lnTo>
                  <a:pt x="141" y="501"/>
                </a:lnTo>
                <a:lnTo>
                  <a:pt x="134" y="519"/>
                </a:lnTo>
                <a:lnTo>
                  <a:pt x="126" y="535"/>
                </a:lnTo>
                <a:lnTo>
                  <a:pt x="117" y="549"/>
                </a:lnTo>
                <a:lnTo>
                  <a:pt x="108" y="560"/>
                </a:lnTo>
                <a:lnTo>
                  <a:pt x="98" y="570"/>
                </a:lnTo>
                <a:lnTo>
                  <a:pt x="89" y="576"/>
                </a:lnTo>
                <a:lnTo>
                  <a:pt x="84" y="578"/>
                </a:lnTo>
                <a:lnTo>
                  <a:pt x="79" y="579"/>
                </a:lnTo>
                <a:lnTo>
                  <a:pt x="74" y="580"/>
                </a:lnTo>
                <a:lnTo>
                  <a:pt x="70" y="580"/>
                </a:lnTo>
                <a:lnTo>
                  <a:pt x="65" y="579"/>
                </a:lnTo>
                <a:lnTo>
                  <a:pt x="61" y="578"/>
                </a:lnTo>
                <a:lnTo>
                  <a:pt x="56" y="576"/>
                </a:lnTo>
                <a:lnTo>
                  <a:pt x="52" y="572"/>
                </a:lnTo>
                <a:lnTo>
                  <a:pt x="44" y="565"/>
                </a:lnTo>
                <a:lnTo>
                  <a:pt x="36" y="554"/>
                </a:lnTo>
                <a:lnTo>
                  <a:pt x="29" y="541"/>
                </a:lnTo>
                <a:lnTo>
                  <a:pt x="22" y="526"/>
                </a:lnTo>
                <a:lnTo>
                  <a:pt x="17" y="508"/>
                </a:lnTo>
                <a:lnTo>
                  <a:pt x="12" y="489"/>
                </a:lnTo>
                <a:lnTo>
                  <a:pt x="8" y="468"/>
                </a:lnTo>
                <a:lnTo>
                  <a:pt x="4" y="446"/>
                </a:lnTo>
                <a:lnTo>
                  <a:pt x="2" y="421"/>
                </a:lnTo>
                <a:lnTo>
                  <a:pt x="0" y="395"/>
                </a:lnTo>
                <a:lnTo>
                  <a:pt x="0" y="368"/>
                </a:lnTo>
                <a:lnTo>
                  <a:pt x="0" y="341"/>
                </a:lnTo>
                <a:lnTo>
                  <a:pt x="1" y="312"/>
                </a:lnTo>
                <a:lnTo>
                  <a:pt x="3" y="282"/>
                </a:lnTo>
                <a:lnTo>
                  <a:pt x="6" y="252"/>
                </a:lnTo>
                <a:lnTo>
                  <a:pt x="10" y="224"/>
                </a:lnTo>
                <a:lnTo>
                  <a:pt x="15" y="196"/>
                </a:lnTo>
                <a:lnTo>
                  <a:pt x="20" y="169"/>
                </a:lnTo>
                <a:lnTo>
                  <a:pt x="26" y="145"/>
                </a:lnTo>
                <a:lnTo>
                  <a:pt x="33" y="121"/>
                </a:lnTo>
                <a:lnTo>
                  <a:pt x="40" y="100"/>
                </a:lnTo>
                <a:lnTo>
                  <a:pt x="48" y="80"/>
                </a:lnTo>
                <a:lnTo>
                  <a:pt x="56" y="62"/>
                </a:lnTo>
                <a:lnTo>
                  <a:pt x="65" y="45"/>
                </a:lnTo>
                <a:lnTo>
                  <a:pt x="73" y="31"/>
                </a:lnTo>
                <a:lnTo>
                  <a:pt x="83" y="20"/>
                </a:lnTo>
                <a:lnTo>
                  <a:pt x="92" y="11"/>
                </a:lnTo>
                <a:lnTo>
                  <a:pt x="101" y="4"/>
                </a:lnTo>
                <a:lnTo>
                  <a:pt x="105" y="2"/>
                </a:lnTo>
                <a:lnTo>
                  <a:pt x="111" y="1"/>
                </a:lnTo>
                <a:lnTo>
                  <a:pt x="116" y="0"/>
                </a:lnTo>
                <a:lnTo>
                  <a:pt x="12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32" name="Freeform 440"/>
          <p:cNvSpPr>
            <a:spLocks/>
          </p:cNvSpPr>
          <p:nvPr/>
        </p:nvSpPr>
        <p:spPr bwMode="auto">
          <a:xfrm>
            <a:off x="5470525" y="3792538"/>
            <a:ext cx="76200" cy="230187"/>
          </a:xfrm>
          <a:custGeom>
            <a:avLst/>
            <a:gdLst>
              <a:gd name="T0" fmla="*/ 125 w 191"/>
              <a:gd name="T1" fmla="*/ 1 h 580"/>
              <a:gd name="T2" fmla="*/ 134 w 191"/>
              <a:gd name="T3" fmla="*/ 4 h 580"/>
              <a:gd name="T4" fmla="*/ 146 w 191"/>
              <a:gd name="T5" fmla="*/ 16 h 580"/>
              <a:gd name="T6" fmla="*/ 161 w 191"/>
              <a:gd name="T7" fmla="*/ 39 h 580"/>
              <a:gd name="T8" fmla="*/ 173 w 191"/>
              <a:gd name="T9" fmla="*/ 72 h 580"/>
              <a:gd name="T10" fmla="*/ 182 w 191"/>
              <a:gd name="T11" fmla="*/ 112 h 580"/>
              <a:gd name="T12" fmla="*/ 187 w 191"/>
              <a:gd name="T13" fmla="*/ 159 h 580"/>
              <a:gd name="T14" fmla="*/ 191 w 191"/>
              <a:gd name="T15" fmla="*/ 212 h 580"/>
              <a:gd name="T16" fmla="*/ 189 w 191"/>
              <a:gd name="T17" fmla="*/ 268 h 580"/>
              <a:gd name="T18" fmla="*/ 184 w 191"/>
              <a:gd name="T19" fmla="*/ 328 h 580"/>
              <a:gd name="T20" fmla="*/ 175 w 191"/>
              <a:gd name="T21" fmla="*/ 384 h 580"/>
              <a:gd name="T22" fmla="*/ 164 w 191"/>
              <a:gd name="T23" fmla="*/ 435 h 580"/>
              <a:gd name="T24" fmla="*/ 149 w 191"/>
              <a:gd name="T25" fmla="*/ 480 h 580"/>
              <a:gd name="T26" fmla="*/ 134 w 191"/>
              <a:gd name="T27" fmla="*/ 519 h 580"/>
              <a:gd name="T28" fmla="*/ 117 w 191"/>
              <a:gd name="T29" fmla="*/ 549 h 580"/>
              <a:gd name="T30" fmla="*/ 98 w 191"/>
              <a:gd name="T31" fmla="*/ 570 h 580"/>
              <a:gd name="T32" fmla="*/ 84 w 191"/>
              <a:gd name="T33" fmla="*/ 578 h 580"/>
              <a:gd name="T34" fmla="*/ 74 w 191"/>
              <a:gd name="T35" fmla="*/ 580 h 580"/>
              <a:gd name="T36" fmla="*/ 65 w 191"/>
              <a:gd name="T37" fmla="*/ 579 h 580"/>
              <a:gd name="T38" fmla="*/ 56 w 191"/>
              <a:gd name="T39" fmla="*/ 576 h 580"/>
              <a:gd name="T40" fmla="*/ 44 w 191"/>
              <a:gd name="T41" fmla="*/ 565 h 580"/>
              <a:gd name="T42" fmla="*/ 29 w 191"/>
              <a:gd name="T43" fmla="*/ 541 h 580"/>
              <a:gd name="T44" fmla="*/ 17 w 191"/>
              <a:gd name="T45" fmla="*/ 508 h 580"/>
              <a:gd name="T46" fmla="*/ 8 w 191"/>
              <a:gd name="T47" fmla="*/ 468 h 580"/>
              <a:gd name="T48" fmla="*/ 2 w 191"/>
              <a:gd name="T49" fmla="*/ 421 h 580"/>
              <a:gd name="T50" fmla="*/ 0 w 191"/>
              <a:gd name="T51" fmla="*/ 368 h 580"/>
              <a:gd name="T52" fmla="*/ 1 w 191"/>
              <a:gd name="T53" fmla="*/ 312 h 580"/>
              <a:gd name="T54" fmla="*/ 6 w 191"/>
              <a:gd name="T55" fmla="*/ 252 h 580"/>
              <a:gd name="T56" fmla="*/ 15 w 191"/>
              <a:gd name="T57" fmla="*/ 196 h 580"/>
              <a:gd name="T58" fmla="*/ 26 w 191"/>
              <a:gd name="T59" fmla="*/ 145 h 580"/>
              <a:gd name="T60" fmla="*/ 40 w 191"/>
              <a:gd name="T61" fmla="*/ 100 h 580"/>
              <a:gd name="T62" fmla="*/ 56 w 191"/>
              <a:gd name="T63" fmla="*/ 62 h 580"/>
              <a:gd name="T64" fmla="*/ 73 w 191"/>
              <a:gd name="T65" fmla="*/ 31 h 580"/>
              <a:gd name="T66" fmla="*/ 92 w 191"/>
              <a:gd name="T67" fmla="*/ 11 h 580"/>
              <a:gd name="T68" fmla="*/ 105 w 191"/>
              <a:gd name="T69" fmla="*/ 2 h 580"/>
              <a:gd name="T70" fmla="*/ 116 w 191"/>
              <a:gd name="T71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1" h="580">
                <a:moveTo>
                  <a:pt x="120" y="0"/>
                </a:moveTo>
                <a:lnTo>
                  <a:pt x="125" y="1"/>
                </a:lnTo>
                <a:lnTo>
                  <a:pt x="129" y="2"/>
                </a:lnTo>
                <a:lnTo>
                  <a:pt x="134" y="4"/>
                </a:lnTo>
                <a:lnTo>
                  <a:pt x="138" y="8"/>
                </a:lnTo>
                <a:lnTo>
                  <a:pt x="146" y="16"/>
                </a:lnTo>
                <a:lnTo>
                  <a:pt x="154" y="26"/>
                </a:lnTo>
                <a:lnTo>
                  <a:pt x="161" y="39"/>
                </a:lnTo>
                <a:lnTo>
                  <a:pt x="167" y="54"/>
                </a:lnTo>
                <a:lnTo>
                  <a:pt x="173" y="72"/>
                </a:lnTo>
                <a:lnTo>
                  <a:pt x="177" y="91"/>
                </a:lnTo>
                <a:lnTo>
                  <a:pt x="182" y="112"/>
                </a:lnTo>
                <a:lnTo>
                  <a:pt x="185" y="135"/>
                </a:lnTo>
                <a:lnTo>
                  <a:pt x="187" y="159"/>
                </a:lnTo>
                <a:lnTo>
                  <a:pt x="190" y="185"/>
                </a:lnTo>
                <a:lnTo>
                  <a:pt x="191" y="212"/>
                </a:lnTo>
                <a:lnTo>
                  <a:pt x="190" y="240"/>
                </a:lnTo>
                <a:lnTo>
                  <a:pt x="189" y="268"/>
                </a:lnTo>
                <a:lnTo>
                  <a:pt x="187" y="298"/>
                </a:lnTo>
                <a:lnTo>
                  <a:pt x="184" y="328"/>
                </a:lnTo>
                <a:lnTo>
                  <a:pt x="180" y="357"/>
                </a:lnTo>
                <a:lnTo>
                  <a:pt x="175" y="384"/>
                </a:lnTo>
                <a:lnTo>
                  <a:pt x="169" y="411"/>
                </a:lnTo>
                <a:lnTo>
                  <a:pt x="164" y="435"/>
                </a:lnTo>
                <a:lnTo>
                  <a:pt x="157" y="459"/>
                </a:lnTo>
                <a:lnTo>
                  <a:pt x="149" y="480"/>
                </a:lnTo>
                <a:lnTo>
                  <a:pt x="141" y="501"/>
                </a:lnTo>
                <a:lnTo>
                  <a:pt x="134" y="519"/>
                </a:lnTo>
                <a:lnTo>
                  <a:pt x="126" y="535"/>
                </a:lnTo>
                <a:lnTo>
                  <a:pt x="117" y="549"/>
                </a:lnTo>
                <a:lnTo>
                  <a:pt x="108" y="560"/>
                </a:lnTo>
                <a:lnTo>
                  <a:pt x="98" y="570"/>
                </a:lnTo>
                <a:lnTo>
                  <a:pt x="89" y="576"/>
                </a:lnTo>
                <a:lnTo>
                  <a:pt x="84" y="578"/>
                </a:lnTo>
                <a:lnTo>
                  <a:pt x="79" y="579"/>
                </a:lnTo>
                <a:lnTo>
                  <a:pt x="74" y="580"/>
                </a:lnTo>
                <a:lnTo>
                  <a:pt x="70" y="580"/>
                </a:lnTo>
                <a:lnTo>
                  <a:pt x="65" y="579"/>
                </a:lnTo>
                <a:lnTo>
                  <a:pt x="61" y="578"/>
                </a:lnTo>
                <a:lnTo>
                  <a:pt x="56" y="576"/>
                </a:lnTo>
                <a:lnTo>
                  <a:pt x="52" y="572"/>
                </a:lnTo>
                <a:lnTo>
                  <a:pt x="44" y="565"/>
                </a:lnTo>
                <a:lnTo>
                  <a:pt x="36" y="554"/>
                </a:lnTo>
                <a:lnTo>
                  <a:pt x="29" y="541"/>
                </a:lnTo>
                <a:lnTo>
                  <a:pt x="22" y="526"/>
                </a:lnTo>
                <a:lnTo>
                  <a:pt x="17" y="508"/>
                </a:lnTo>
                <a:lnTo>
                  <a:pt x="12" y="489"/>
                </a:lnTo>
                <a:lnTo>
                  <a:pt x="8" y="468"/>
                </a:lnTo>
                <a:lnTo>
                  <a:pt x="4" y="446"/>
                </a:lnTo>
                <a:lnTo>
                  <a:pt x="2" y="421"/>
                </a:lnTo>
                <a:lnTo>
                  <a:pt x="0" y="395"/>
                </a:lnTo>
                <a:lnTo>
                  <a:pt x="0" y="368"/>
                </a:lnTo>
                <a:lnTo>
                  <a:pt x="0" y="341"/>
                </a:lnTo>
                <a:lnTo>
                  <a:pt x="1" y="312"/>
                </a:lnTo>
                <a:lnTo>
                  <a:pt x="3" y="282"/>
                </a:lnTo>
                <a:lnTo>
                  <a:pt x="6" y="252"/>
                </a:lnTo>
                <a:lnTo>
                  <a:pt x="10" y="224"/>
                </a:lnTo>
                <a:lnTo>
                  <a:pt x="15" y="196"/>
                </a:lnTo>
                <a:lnTo>
                  <a:pt x="20" y="169"/>
                </a:lnTo>
                <a:lnTo>
                  <a:pt x="26" y="145"/>
                </a:lnTo>
                <a:lnTo>
                  <a:pt x="33" y="121"/>
                </a:lnTo>
                <a:lnTo>
                  <a:pt x="40" y="100"/>
                </a:lnTo>
                <a:lnTo>
                  <a:pt x="48" y="80"/>
                </a:lnTo>
                <a:lnTo>
                  <a:pt x="56" y="62"/>
                </a:lnTo>
                <a:lnTo>
                  <a:pt x="65" y="45"/>
                </a:lnTo>
                <a:lnTo>
                  <a:pt x="73" y="31"/>
                </a:lnTo>
                <a:lnTo>
                  <a:pt x="83" y="20"/>
                </a:lnTo>
                <a:lnTo>
                  <a:pt x="92" y="11"/>
                </a:lnTo>
                <a:lnTo>
                  <a:pt x="101" y="4"/>
                </a:lnTo>
                <a:lnTo>
                  <a:pt x="105" y="2"/>
                </a:lnTo>
                <a:lnTo>
                  <a:pt x="111" y="1"/>
                </a:lnTo>
                <a:lnTo>
                  <a:pt x="116" y="0"/>
                </a:lnTo>
                <a:lnTo>
                  <a:pt x="120" y="0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33" name="Freeform 441"/>
          <p:cNvSpPr>
            <a:spLocks/>
          </p:cNvSpPr>
          <p:nvPr/>
        </p:nvSpPr>
        <p:spPr bwMode="auto">
          <a:xfrm>
            <a:off x="4783138" y="3163888"/>
            <a:ext cx="196850" cy="1377950"/>
          </a:xfrm>
          <a:custGeom>
            <a:avLst/>
            <a:gdLst>
              <a:gd name="T0" fmla="*/ 261 w 496"/>
              <a:gd name="T1" fmla="*/ 3007 h 3468"/>
              <a:gd name="T2" fmla="*/ 263 w 496"/>
              <a:gd name="T3" fmla="*/ 3111 h 3468"/>
              <a:gd name="T4" fmla="*/ 270 w 496"/>
              <a:gd name="T5" fmla="*/ 3195 h 3468"/>
              <a:gd name="T6" fmla="*/ 290 w 496"/>
              <a:gd name="T7" fmla="*/ 3319 h 3468"/>
              <a:gd name="T8" fmla="*/ 288 w 496"/>
              <a:gd name="T9" fmla="*/ 3400 h 3468"/>
              <a:gd name="T10" fmla="*/ 272 w 496"/>
              <a:gd name="T11" fmla="*/ 3449 h 3468"/>
              <a:gd name="T12" fmla="*/ 256 w 496"/>
              <a:gd name="T13" fmla="*/ 3467 h 3468"/>
              <a:gd name="T14" fmla="*/ 236 w 496"/>
              <a:gd name="T15" fmla="*/ 3467 h 3468"/>
              <a:gd name="T16" fmla="*/ 199 w 496"/>
              <a:gd name="T17" fmla="*/ 3437 h 3468"/>
              <a:gd name="T18" fmla="*/ 186 w 496"/>
              <a:gd name="T19" fmla="*/ 3394 h 3468"/>
              <a:gd name="T20" fmla="*/ 198 w 496"/>
              <a:gd name="T21" fmla="*/ 3323 h 3468"/>
              <a:gd name="T22" fmla="*/ 203 w 496"/>
              <a:gd name="T23" fmla="*/ 3241 h 3468"/>
              <a:gd name="T24" fmla="*/ 203 w 496"/>
              <a:gd name="T25" fmla="*/ 3065 h 3468"/>
              <a:gd name="T26" fmla="*/ 205 w 496"/>
              <a:gd name="T27" fmla="*/ 2888 h 3468"/>
              <a:gd name="T28" fmla="*/ 212 w 496"/>
              <a:gd name="T29" fmla="*/ 2701 h 3468"/>
              <a:gd name="T30" fmla="*/ 213 w 496"/>
              <a:gd name="T31" fmla="*/ 2550 h 3468"/>
              <a:gd name="T32" fmla="*/ 205 w 496"/>
              <a:gd name="T33" fmla="*/ 2523 h 3468"/>
              <a:gd name="T34" fmla="*/ 151 w 496"/>
              <a:gd name="T35" fmla="*/ 2468 h 3468"/>
              <a:gd name="T36" fmla="*/ 98 w 496"/>
              <a:gd name="T37" fmla="*/ 2393 h 3468"/>
              <a:gd name="T38" fmla="*/ 59 w 496"/>
              <a:gd name="T39" fmla="*/ 2308 h 3468"/>
              <a:gd name="T40" fmla="*/ 32 w 496"/>
              <a:gd name="T41" fmla="*/ 2219 h 3468"/>
              <a:gd name="T42" fmla="*/ 6 w 496"/>
              <a:gd name="T43" fmla="*/ 2057 h 3468"/>
              <a:gd name="T44" fmla="*/ 0 w 496"/>
              <a:gd name="T45" fmla="*/ 1878 h 3468"/>
              <a:gd name="T46" fmla="*/ 7 w 496"/>
              <a:gd name="T47" fmla="*/ 1790 h 3468"/>
              <a:gd name="T48" fmla="*/ 40 w 496"/>
              <a:gd name="T49" fmla="*/ 1662 h 3468"/>
              <a:gd name="T50" fmla="*/ 108 w 496"/>
              <a:gd name="T51" fmla="*/ 1506 h 3468"/>
              <a:gd name="T52" fmla="*/ 163 w 496"/>
              <a:gd name="T53" fmla="*/ 1419 h 3468"/>
              <a:gd name="T54" fmla="*/ 213 w 496"/>
              <a:gd name="T55" fmla="*/ 1364 h 3468"/>
              <a:gd name="T56" fmla="*/ 263 w 496"/>
              <a:gd name="T57" fmla="*/ 1326 h 3468"/>
              <a:gd name="T58" fmla="*/ 280 w 496"/>
              <a:gd name="T59" fmla="*/ 1077 h 3468"/>
              <a:gd name="T60" fmla="*/ 288 w 496"/>
              <a:gd name="T61" fmla="*/ 754 h 3468"/>
              <a:gd name="T62" fmla="*/ 297 w 496"/>
              <a:gd name="T63" fmla="*/ 434 h 3468"/>
              <a:gd name="T64" fmla="*/ 306 w 496"/>
              <a:gd name="T65" fmla="*/ 116 h 3468"/>
              <a:gd name="T66" fmla="*/ 316 w 496"/>
              <a:gd name="T67" fmla="*/ 17 h 3468"/>
              <a:gd name="T68" fmla="*/ 338 w 496"/>
              <a:gd name="T69" fmla="*/ 1 h 3468"/>
              <a:gd name="T70" fmla="*/ 363 w 496"/>
              <a:gd name="T71" fmla="*/ 6 h 3468"/>
              <a:gd name="T72" fmla="*/ 377 w 496"/>
              <a:gd name="T73" fmla="*/ 26 h 3468"/>
              <a:gd name="T74" fmla="*/ 378 w 496"/>
              <a:gd name="T75" fmla="*/ 271 h 3468"/>
              <a:gd name="T76" fmla="*/ 363 w 496"/>
              <a:gd name="T77" fmla="*/ 591 h 3468"/>
              <a:gd name="T78" fmla="*/ 343 w 496"/>
              <a:gd name="T79" fmla="*/ 913 h 3468"/>
              <a:gd name="T80" fmla="*/ 329 w 496"/>
              <a:gd name="T81" fmla="*/ 1237 h 3468"/>
              <a:gd name="T82" fmla="*/ 405 w 496"/>
              <a:gd name="T83" fmla="*/ 1457 h 3468"/>
              <a:gd name="T84" fmla="*/ 464 w 496"/>
              <a:gd name="T85" fmla="*/ 1594 h 3468"/>
              <a:gd name="T86" fmla="*/ 484 w 496"/>
              <a:gd name="T87" fmla="*/ 1670 h 3468"/>
              <a:gd name="T88" fmla="*/ 495 w 496"/>
              <a:gd name="T89" fmla="*/ 1749 h 3468"/>
              <a:gd name="T90" fmla="*/ 493 w 496"/>
              <a:gd name="T91" fmla="*/ 1838 h 3468"/>
              <a:gd name="T92" fmla="*/ 477 w 496"/>
              <a:gd name="T93" fmla="*/ 1966 h 3468"/>
              <a:gd name="T94" fmla="*/ 436 w 496"/>
              <a:gd name="T95" fmla="*/ 2126 h 3468"/>
              <a:gd name="T96" fmla="*/ 345 w 496"/>
              <a:gd name="T97" fmla="*/ 2331 h 3468"/>
              <a:gd name="T98" fmla="*/ 289 w 496"/>
              <a:gd name="T99" fmla="*/ 2469 h 3468"/>
              <a:gd name="T100" fmla="*/ 268 w 496"/>
              <a:gd name="T101" fmla="*/ 2554 h 3468"/>
              <a:gd name="T102" fmla="*/ 264 w 496"/>
              <a:gd name="T103" fmla="*/ 2706 h 3468"/>
              <a:gd name="T104" fmla="*/ 261 w 496"/>
              <a:gd name="T105" fmla="*/ 2883 h 3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6" h="3468">
                <a:moveTo>
                  <a:pt x="260" y="2928"/>
                </a:moveTo>
                <a:lnTo>
                  <a:pt x="260" y="2954"/>
                </a:lnTo>
                <a:lnTo>
                  <a:pt x="261" y="2980"/>
                </a:lnTo>
                <a:lnTo>
                  <a:pt x="261" y="3007"/>
                </a:lnTo>
                <a:lnTo>
                  <a:pt x="261" y="3033"/>
                </a:lnTo>
                <a:lnTo>
                  <a:pt x="262" y="3059"/>
                </a:lnTo>
                <a:lnTo>
                  <a:pt x="262" y="3085"/>
                </a:lnTo>
                <a:lnTo>
                  <a:pt x="263" y="3111"/>
                </a:lnTo>
                <a:lnTo>
                  <a:pt x="263" y="3138"/>
                </a:lnTo>
                <a:lnTo>
                  <a:pt x="264" y="3156"/>
                </a:lnTo>
                <a:lnTo>
                  <a:pt x="267" y="3176"/>
                </a:lnTo>
                <a:lnTo>
                  <a:pt x="270" y="3195"/>
                </a:lnTo>
                <a:lnTo>
                  <a:pt x="273" y="3216"/>
                </a:lnTo>
                <a:lnTo>
                  <a:pt x="281" y="3256"/>
                </a:lnTo>
                <a:lnTo>
                  <a:pt x="288" y="3297"/>
                </a:lnTo>
                <a:lnTo>
                  <a:pt x="290" y="3319"/>
                </a:lnTo>
                <a:lnTo>
                  <a:pt x="291" y="3339"/>
                </a:lnTo>
                <a:lnTo>
                  <a:pt x="292" y="3359"/>
                </a:lnTo>
                <a:lnTo>
                  <a:pt x="291" y="3379"/>
                </a:lnTo>
                <a:lnTo>
                  <a:pt x="288" y="3400"/>
                </a:lnTo>
                <a:lnTo>
                  <a:pt x="283" y="3420"/>
                </a:lnTo>
                <a:lnTo>
                  <a:pt x="280" y="3430"/>
                </a:lnTo>
                <a:lnTo>
                  <a:pt x="277" y="3439"/>
                </a:lnTo>
                <a:lnTo>
                  <a:pt x="272" y="3449"/>
                </a:lnTo>
                <a:lnTo>
                  <a:pt x="268" y="3458"/>
                </a:lnTo>
                <a:lnTo>
                  <a:pt x="264" y="3463"/>
                </a:lnTo>
                <a:lnTo>
                  <a:pt x="261" y="3465"/>
                </a:lnTo>
                <a:lnTo>
                  <a:pt x="256" y="3467"/>
                </a:lnTo>
                <a:lnTo>
                  <a:pt x="251" y="3468"/>
                </a:lnTo>
                <a:lnTo>
                  <a:pt x="246" y="3468"/>
                </a:lnTo>
                <a:lnTo>
                  <a:pt x="241" y="3468"/>
                </a:lnTo>
                <a:lnTo>
                  <a:pt x="236" y="3467"/>
                </a:lnTo>
                <a:lnTo>
                  <a:pt x="232" y="3465"/>
                </a:lnTo>
                <a:lnTo>
                  <a:pt x="218" y="3456"/>
                </a:lnTo>
                <a:lnTo>
                  <a:pt x="207" y="3447"/>
                </a:lnTo>
                <a:lnTo>
                  <a:pt x="199" y="3437"/>
                </a:lnTo>
                <a:lnTo>
                  <a:pt x="194" y="3427"/>
                </a:lnTo>
                <a:lnTo>
                  <a:pt x="189" y="3417"/>
                </a:lnTo>
                <a:lnTo>
                  <a:pt x="187" y="3405"/>
                </a:lnTo>
                <a:lnTo>
                  <a:pt x="186" y="3394"/>
                </a:lnTo>
                <a:lnTo>
                  <a:pt x="187" y="3383"/>
                </a:lnTo>
                <a:lnTo>
                  <a:pt x="190" y="3359"/>
                </a:lnTo>
                <a:lnTo>
                  <a:pt x="196" y="3336"/>
                </a:lnTo>
                <a:lnTo>
                  <a:pt x="198" y="3323"/>
                </a:lnTo>
                <a:lnTo>
                  <a:pt x="200" y="3311"/>
                </a:lnTo>
                <a:lnTo>
                  <a:pt x="201" y="3297"/>
                </a:lnTo>
                <a:lnTo>
                  <a:pt x="203" y="3285"/>
                </a:lnTo>
                <a:lnTo>
                  <a:pt x="203" y="3241"/>
                </a:lnTo>
                <a:lnTo>
                  <a:pt x="203" y="3198"/>
                </a:lnTo>
                <a:lnTo>
                  <a:pt x="203" y="3153"/>
                </a:lnTo>
                <a:lnTo>
                  <a:pt x="203" y="3109"/>
                </a:lnTo>
                <a:lnTo>
                  <a:pt x="203" y="3065"/>
                </a:lnTo>
                <a:lnTo>
                  <a:pt x="203" y="3021"/>
                </a:lnTo>
                <a:lnTo>
                  <a:pt x="204" y="2979"/>
                </a:lnTo>
                <a:lnTo>
                  <a:pt x="204" y="2935"/>
                </a:lnTo>
                <a:lnTo>
                  <a:pt x="205" y="2888"/>
                </a:lnTo>
                <a:lnTo>
                  <a:pt x="206" y="2842"/>
                </a:lnTo>
                <a:lnTo>
                  <a:pt x="208" y="2795"/>
                </a:lnTo>
                <a:lnTo>
                  <a:pt x="209" y="2747"/>
                </a:lnTo>
                <a:lnTo>
                  <a:pt x="212" y="2701"/>
                </a:lnTo>
                <a:lnTo>
                  <a:pt x="213" y="2654"/>
                </a:lnTo>
                <a:lnTo>
                  <a:pt x="214" y="2608"/>
                </a:lnTo>
                <a:lnTo>
                  <a:pt x="214" y="2562"/>
                </a:lnTo>
                <a:lnTo>
                  <a:pt x="213" y="2550"/>
                </a:lnTo>
                <a:lnTo>
                  <a:pt x="212" y="2537"/>
                </a:lnTo>
                <a:lnTo>
                  <a:pt x="209" y="2532"/>
                </a:lnTo>
                <a:lnTo>
                  <a:pt x="207" y="2527"/>
                </a:lnTo>
                <a:lnTo>
                  <a:pt x="205" y="2523"/>
                </a:lnTo>
                <a:lnTo>
                  <a:pt x="201" y="2518"/>
                </a:lnTo>
                <a:lnTo>
                  <a:pt x="184" y="2503"/>
                </a:lnTo>
                <a:lnTo>
                  <a:pt x="167" y="2486"/>
                </a:lnTo>
                <a:lnTo>
                  <a:pt x="151" y="2468"/>
                </a:lnTo>
                <a:lnTo>
                  <a:pt x="136" y="2450"/>
                </a:lnTo>
                <a:lnTo>
                  <a:pt x="123" y="2432"/>
                </a:lnTo>
                <a:lnTo>
                  <a:pt x="111" y="2412"/>
                </a:lnTo>
                <a:lnTo>
                  <a:pt x="98" y="2393"/>
                </a:lnTo>
                <a:lnTo>
                  <a:pt x="87" y="2372"/>
                </a:lnTo>
                <a:lnTo>
                  <a:pt x="77" y="2351"/>
                </a:lnTo>
                <a:lnTo>
                  <a:pt x="68" y="2330"/>
                </a:lnTo>
                <a:lnTo>
                  <a:pt x="59" y="2308"/>
                </a:lnTo>
                <a:lnTo>
                  <a:pt x="51" y="2286"/>
                </a:lnTo>
                <a:lnTo>
                  <a:pt x="44" y="2265"/>
                </a:lnTo>
                <a:lnTo>
                  <a:pt x="38" y="2241"/>
                </a:lnTo>
                <a:lnTo>
                  <a:pt x="32" y="2219"/>
                </a:lnTo>
                <a:lnTo>
                  <a:pt x="26" y="2196"/>
                </a:lnTo>
                <a:lnTo>
                  <a:pt x="17" y="2150"/>
                </a:lnTo>
                <a:lnTo>
                  <a:pt x="11" y="2103"/>
                </a:lnTo>
                <a:lnTo>
                  <a:pt x="6" y="2057"/>
                </a:lnTo>
                <a:lnTo>
                  <a:pt x="3" y="2011"/>
                </a:lnTo>
                <a:lnTo>
                  <a:pt x="0" y="1965"/>
                </a:lnTo>
                <a:lnTo>
                  <a:pt x="0" y="1921"/>
                </a:lnTo>
                <a:lnTo>
                  <a:pt x="0" y="1878"/>
                </a:lnTo>
                <a:lnTo>
                  <a:pt x="2" y="1837"/>
                </a:lnTo>
                <a:lnTo>
                  <a:pt x="3" y="1822"/>
                </a:lnTo>
                <a:lnTo>
                  <a:pt x="5" y="1806"/>
                </a:lnTo>
                <a:lnTo>
                  <a:pt x="7" y="1790"/>
                </a:lnTo>
                <a:lnTo>
                  <a:pt x="9" y="1773"/>
                </a:lnTo>
                <a:lnTo>
                  <a:pt x="17" y="1738"/>
                </a:lnTo>
                <a:lnTo>
                  <a:pt x="27" y="1700"/>
                </a:lnTo>
                <a:lnTo>
                  <a:pt x="40" y="1662"/>
                </a:lnTo>
                <a:lnTo>
                  <a:pt x="54" y="1622"/>
                </a:lnTo>
                <a:lnTo>
                  <a:pt x="71" y="1582"/>
                </a:lnTo>
                <a:lnTo>
                  <a:pt x="89" y="1544"/>
                </a:lnTo>
                <a:lnTo>
                  <a:pt x="108" y="1506"/>
                </a:lnTo>
                <a:lnTo>
                  <a:pt x="130" y="1469"/>
                </a:lnTo>
                <a:lnTo>
                  <a:pt x="141" y="1452"/>
                </a:lnTo>
                <a:lnTo>
                  <a:pt x="152" y="1435"/>
                </a:lnTo>
                <a:lnTo>
                  <a:pt x="163" y="1419"/>
                </a:lnTo>
                <a:lnTo>
                  <a:pt x="176" y="1403"/>
                </a:lnTo>
                <a:lnTo>
                  <a:pt x="187" y="1390"/>
                </a:lnTo>
                <a:lnTo>
                  <a:pt x="199" y="1376"/>
                </a:lnTo>
                <a:lnTo>
                  <a:pt x="213" y="1364"/>
                </a:lnTo>
                <a:lnTo>
                  <a:pt x="225" y="1353"/>
                </a:lnTo>
                <a:lnTo>
                  <a:pt x="237" y="1343"/>
                </a:lnTo>
                <a:lnTo>
                  <a:pt x="251" y="1334"/>
                </a:lnTo>
                <a:lnTo>
                  <a:pt x="263" y="1326"/>
                </a:lnTo>
                <a:lnTo>
                  <a:pt x="277" y="1319"/>
                </a:lnTo>
                <a:lnTo>
                  <a:pt x="278" y="1238"/>
                </a:lnTo>
                <a:lnTo>
                  <a:pt x="279" y="1158"/>
                </a:lnTo>
                <a:lnTo>
                  <a:pt x="280" y="1077"/>
                </a:lnTo>
                <a:lnTo>
                  <a:pt x="282" y="996"/>
                </a:lnTo>
                <a:lnTo>
                  <a:pt x="283" y="915"/>
                </a:lnTo>
                <a:lnTo>
                  <a:pt x="286" y="835"/>
                </a:lnTo>
                <a:lnTo>
                  <a:pt x="288" y="754"/>
                </a:lnTo>
                <a:lnTo>
                  <a:pt x="290" y="675"/>
                </a:lnTo>
                <a:lnTo>
                  <a:pt x="291" y="595"/>
                </a:lnTo>
                <a:lnTo>
                  <a:pt x="294" y="514"/>
                </a:lnTo>
                <a:lnTo>
                  <a:pt x="297" y="434"/>
                </a:lnTo>
                <a:lnTo>
                  <a:pt x="299" y="355"/>
                </a:lnTo>
                <a:lnTo>
                  <a:pt x="301" y="275"/>
                </a:lnTo>
                <a:lnTo>
                  <a:pt x="304" y="195"/>
                </a:lnTo>
                <a:lnTo>
                  <a:pt x="306" y="116"/>
                </a:lnTo>
                <a:lnTo>
                  <a:pt x="309" y="35"/>
                </a:lnTo>
                <a:lnTo>
                  <a:pt x="309" y="29"/>
                </a:lnTo>
                <a:lnTo>
                  <a:pt x="313" y="22"/>
                </a:lnTo>
                <a:lnTo>
                  <a:pt x="316" y="17"/>
                </a:lnTo>
                <a:lnTo>
                  <a:pt x="321" y="11"/>
                </a:lnTo>
                <a:lnTo>
                  <a:pt x="326" y="7"/>
                </a:lnTo>
                <a:lnTo>
                  <a:pt x="333" y="3"/>
                </a:lnTo>
                <a:lnTo>
                  <a:pt x="338" y="1"/>
                </a:lnTo>
                <a:lnTo>
                  <a:pt x="345" y="0"/>
                </a:lnTo>
                <a:lnTo>
                  <a:pt x="352" y="1"/>
                </a:lnTo>
                <a:lnTo>
                  <a:pt x="358" y="2"/>
                </a:lnTo>
                <a:lnTo>
                  <a:pt x="363" y="6"/>
                </a:lnTo>
                <a:lnTo>
                  <a:pt x="368" y="9"/>
                </a:lnTo>
                <a:lnTo>
                  <a:pt x="371" y="13"/>
                </a:lnTo>
                <a:lnTo>
                  <a:pt x="374" y="19"/>
                </a:lnTo>
                <a:lnTo>
                  <a:pt x="377" y="26"/>
                </a:lnTo>
                <a:lnTo>
                  <a:pt x="377" y="33"/>
                </a:lnTo>
                <a:lnTo>
                  <a:pt x="379" y="112"/>
                </a:lnTo>
                <a:lnTo>
                  <a:pt x="379" y="191"/>
                </a:lnTo>
                <a:lnTo>
                  <a:pt x="378" y="271"/>
                </a:lnTo>
                <a:lnTo>
                  <a:pt x="376" y="350"/>
                </a:lnTo>
                <a:lnTo>
                  <a:pt x="372" y="430"/>
                </a:lnTo>
                <a:lnTo>
                  <a:pt x="368" y="510"/>
                </a:lnTo>
                <a:lnTo>
                  <a:pt x="363" y="591"/>
                </a:lnTo>
                <a:lnTo>
                  <a:pt x="359" y="670"/>
                </a:lnTo>
                <a:lnTo>
                  <a:pt x="353" y="751"/>
                </a:lnTo>
                <a:lnTo>
                  <a:pt x="347" y="832"/>
                </a:lnTo>
                <a:lnTo>
                  <a:pt x="343" y="913"/>
                </a:lnTo>
                <a:lnTo>
                  <a:pt x="338" y="994"/>
                </a:lnTo>
                <a:lnTo>
                  <a:pt x="334" y="1074"/>
                </a:lnTo>
                <a:lnTo>
                  <a:pt x="331" y="1156"/>
                </a:lnTo>
                <a:lnTo>
                  <a:pt x="329" y="1237"/>
                </a:lnTo>
                <a:lnTo>
                  <a:pt x="328" y="1319"/>
                </a:lnTo>
                <a:lnTo>
                  <a:pt x="356" y="1369"/>
                </a:lnTo>
                <a:lnTo>
                  <a:pt x="382" y="1414"/>
                </a:lnTo>
                <a:lnTo>
                  <a:pt x="405" y="1457"/>
                </a:lnTo>
                <a:lnTo>
                  <a:pt x="425" y="1498"/>
                </a:lnTo>
                <a:lnTo>
                  <a:pt x="443" y="1537"/>
                </a:lnTo>
                <a:lnTo>
                  <a:pt x="457" y="1575"/>
                </a:lnTo>
                <a:lnTo>
                  <a:pt x="464" y="1594"/>
                </a:lnTo>
                <a:lnTo>
                  <a:pt x="471" y="1612"/>
                </a:lnTo>
                <a:lnTo>
                  <a:pt x="477" y="1631"/>
                </a:lnTo>
                <a:lnTo>
                  <a:pt x="481" y="1650"/>
                </a:lnTo>
                <a:lnTo>
                  <a:pt x="484" y="1670"/>
                </a:lnTo>
                <a:lnTo>
                  <a:pt x="488" y="1689"/>
                </a:lnTo>
                <a:lnTo>
                  <a:pt x="491" y="1709"/>
                </a:lnTo>
                <a:lnTo>
                  <a:pt x="493" y="1729"/>
                </a:lnTo>
                <a:lnTo>
                  <a:pt x="495" y="1749"/>
                </a:lnTo>
                <a:lnTo>
                  <a:pt x="496" y="1771"/>
                </a:lnTo>
                <a:lnTo>
                  <a:pt x="496" y="1792"/>
                </a:lnTo>
                <a:lnTo>
                  <a:pt x="495" y="1814"/>
                </a:lnTo>
                <a:lnTo>
                  <a:pt x="493" y="1838"/>
                </a:lnTo>
                <a:lnTo>
                  <a:pt x="491" y="1861"/>
                </a:lnTo>
                <a:lnTo>
                  <a:pt x="489" y="1886"/>
                </a:lnTo>
                <a:lnTo>
                  <a:pt x="486" y="1912"/>
                </a:lnTo>
                <a:lnTo>
                  <a:pt x="477" y="1966"/>
                </a:lnTo>
                <a:lnTo>
                  <a:pt x="465" y="2025"/>
                </a:lnTo>
                <a:lnTo>
                  <a:pt x="457" y="2059"/>
                </a:lnTo>
                <a:lnTo>
                  <a:pt x="447" y="2093"/>
                </a:lnTo>
                <a:lnTo>
                  <a:pt x="436" y="2126"/>
                </a:lnTo>
                <a:lnTo>
                  <a:pt x="423" y="2160"/>
                </a:lnTo>
                <a:lnTo>
                  <a:pt x="392" y="2229"/>
                </a:lnTo>
                <a:lnTo>
                  <a:pt x="361" y="2297"/>
                </a:lnTo>
                <a:lnTo>
                  <a:pt x="345" y="2331"/>
                </a:lnTo>
                <a:lnTo>
                  <a:pt x="329" y="2366"/>
                </a:lnTo>
                <a:lnTo>
                  <a:pt x="315" y="2400"/>
                </a:lnTo>
                <a:lnTo>
                  <a:pt x="301" y="2434"/>
                </a:lnTo>
                <a:lnTo>
                  <a:pt x="289" y="2469"/>
                </a:lnTo>
                <a:lnTo>
                  <a:pt x="279" y="2504"/>
                </a:lnTo>
                <a:lnTo>
                  <a:pt x="274" y="2521"/>
                </a:lnTo>
                <a:lnTo>
                  <a:pt x="271" y="2537"/>
                </a:lnTo>
                <a:lnTo>
                  <a:pt x="268" y="2554"/>
                </a:lnTo>
                <a:lnTo>
                  <a:pt x="265" y="2572"/>
                </a:lnTo>
                <a:lnTo>
                  <a:pt x="265" y="2616"/>
                </a:lnTo>
                <a:lnTo>
                  <a:pt x="264" y="2661"/>
                </a:lnTo>
                <a:lnTo>
                  <a:pt x="264" y="2706"/>
                </a:lnTo>
                <a:lnTo>
                  <a:pt x="263" y="2750"/>
                </a:lnTo>
                <a:lnTo>
                  <a:pt x="262" y="2795"/>
                </a:lnTo>
                <a:lnTo>
                  <a:pt x="262" y="2839"/>
                </a:lnTo>
                <a:lnTo>
                  <a:pt x="261" y="2883"/>
                </a:lnTo>
                <a:lnTo>
                  <a:pt x="260" y="2928"/>
                </a:lnTo>
                <a:close/>
              </a:path>
            </a:pathLst>
          </a:custGeom>
          <a:solidFill>
            <a:srgbClr val="B7D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34" name="Freeform 442"/>
          <p:cNvSpPr>
            <a:spLocks/>
          </p:cNvSpPr>
          <p:nvPr/>
        </p:nvSpPr>
        <p:spPr bwMode="auto">
          <a:xfrm>
            <a:off x="4783138" y="3163888"/>
            <a:ext cx="196850" cy="1377950"/>
          </a:xfrm>
          <a:custGeom>
            <a:avLst/>
            <a:gdLst>
              <a:gd name="T0" fmla="*/ 261 w 496"/>
              <a:gd name="T1" fmla="*/ 3007 h 3468"/>
              <a:gd name="T2" fmla="*/ 263 w 496"/>
              <a:gd name="T3" fmla="*/ 3111 h 3468"/>
              <a:gd name="T4" fmla="*/ 270 w 496"/>
              <a:gd name="T5" fmla="*/ 3195 h 3468"/>
              <a:gd name="T6" fmla="*/ 290 w 496"/>
              <a:gd name="T7" fmla="*/ 3319 h 3468"/>
              <a:gd name="T8" fmla="*/ 288 w 496"/>
              <a:gd name="T9" fmla="*/ 3400 h 3468"/>
              <a:gd name="T10" fmla="*/ 272 w 496"/>
              <a:gd name="T11" fmla="*/ 3449 h 3468"/>
              <a:gd name="T12" fmla="*/ 256 w 496"/>
              <a:gd name="T13" fmla="*/ 3467 h 3468"/>
              <a:gd name="T14" fmla="*/ 236 w 496"/>
              <a:gd name="T15" fmla="*/ 3467 h 3468"/>
              <a:gd name="T16" fmla="*/ 199 w 496"/>
              <a:gd name="T17" fmla="*/ 3437 h 3468"/>
              <a:gd name="T18" fmla="*/ 186 w 496"/>
              <a:gd name="T19" fmla="*/ 3394 h 3468"/>
              <a:gd name="T20" fmla="*/ 198 w 496"/>
              <a:gd name="T21" fmla="*/ 3323 h 3468"/>
              <a:gd name="T22" fmla="*/ 203 w 496"/>
              <a:gd name="T23" fmla="*/ 3241 h 3468"/>
              <a:gd name="T24" fmla="*/ 203 w 496"/>
              <a:gd name="T25" fmla="*/ 3065 h 3468"/>
              <a:gd name="T26" fmla="*/ 205 w 496"/>
              <a:gd name="T27" fmla="*/ 2888 h 3468"/>
              <a:gd name="T28" fmla="*/ 212 w 496"/>
              <a:gd name="T29" fmla="*/ 2701 h 3468"/>
              <a:gd name="T30" fmla="*/ 213 w 496"/>
              <a:gd name="T31" fmla="*/ 2550 h 3468"/>
              <a:gd name="T32" fmla="*/ 205 w 496"/>
              <a:gd name="T33" fmla="*/ 2523 h 3468"/>
              <a:gd name="T34" fmla="*/ 151 w 496"/>
              <a:gd name="T35" fmla="*/ 2468 h 3468"/>
              <a:gd name="T36" fmla="*/ 98 w 496"/>
              <a:gd name="T37" fmla="*/ 2393 h 3468"/>
              <a:gd name="T38" fmla="*/ 59 w 496"/>
              <a:gd name="T39" fmla="*/ 2308 h 3468"/>
              <a:gd name="T40" fmla="*/ 32 w 496"/>
              <a:gd name="T41" fmla="*/ 2219 h 3468"/>
              <a:gd name="T42" fmla="*/ 6 w 496"/>
              <a:gd name="T43" fmla="*/ 2057 h 3468"/>
              <a:gd name="T44" fmla="*/ 0 w 496"/>
              <a:gd name="T45" fmla="*/ 1878 h 3468"/>
              <a:gd name="T46" fmla="*/ 7 w 496"/>
              <a:gd name="T47" fmla="*/ 1790 h 3468"/>
              <a:gd name="T48" fmla="*/ 40 w 496"/>
              <a:gd name="T49" fmla="*/ 1662 h 3468"/>
              <a:gd name="T50" fmla="*/ 108 w 496"/>
              <a:gd name="T51" fmla="*/ 1506 h 3468"/>
              <a:gd name="T52" fmla="*/ 163 w 496"/>
              <a:gd name="T53" fmla="*/ 1419 h 3468"/>
              <a:gd name="T54" fmla="*/ 213 w 496"/>
              <a:gd name="T55" fmla="*/ 1364 h 3468"/>
              <a:gd name="T56" fmla="*/ 263 w 496"/>
              <a:gd name="T57" fmla="*/ 1326 h 3468"/>
              <a:gd name="T58" fmla="*/ 280 w 496"/>
              <a:gd name="T59" fmla="*/ 1077 h 3468"/>
              <a:gd name="T60" fmla="*/ 288 w 496"/>
              <a:gd name="T61" fmla="*/ 754 h 3468"/>
              <a:gd name="T62" fmla="*/ 297 w 496"/>
              <a:gd name="T63" fmla="*/ 434 h 3468"/>
              <a:gd name="T64" fmla="*/ 306 w 496"/>
              <a:gd name="T65" fmla="*/ 116 h 3468"/>
              <a:gd name="T66" fmla="*/ 316 w 496"/>
              <a:gd name="T67" fmla="*/ 17 h 3468"/>
              <a:gd name="T68" fmla="*/ 338 w 496"/>
              <a:gd name="T69" fmla="*/ 1 h 3468"/>
              <a:gd name="T70" fmla="*/ 363 w 496"/>
              <a:gd name="T71" fmla="*/ 6 h 3468"/>
              <a:gd name="T72" fmla="*/ 377 w 496"/>
              <a:gd name="T73" fmla="*/ 26 h 3468"/>
              <a:gd name="T74" fmla="*/ 378 w 496"/>
              <a:gd name="T75" fmla="*/ 271 h 3468"/>
              <a:gd name="T76" fmla="*/ 363 w 496"/>
              <a:gd name="T77" fmla="*/ 591 h 3468"/>
              <a:gd name="T78" fmla="*/ 343 w 496"/>
              <a:gd name="T79" fmla="*/ 913 h 3468"/>
              <a:gd name="T80" fmla="*/ 329 w 496"/>
              <a:gd name="T81" fmla="*/ 1237 h 3468"/>
              <a:gd name="T82" fmla="*/ 405 w 496"/>
              <a:gd name="T83" fmla="*/ 1457 h 3468"/>
              <a:gd name="T84" fmla="*/ 464 w 496"/>
              <a:gd name="T85" fmla="*/ 1594 h 3468"/>
              <a:gd name="T86" fmla="*/ 484 w 496"/>
              <a:gd name="T87" fmla="*/ 1670 h 3468"/>
              <a:gd name="T88" fmla="*/ 495 w 496"/>
              <a:gd name="T89" fmla="*/ 1749 h 3468"/>
              <a:gd name="T90" fmla="*/ 493 w 496"/>
              <a:gd name="T91" fmla="*/ 1838 h 3468"/>
              <a:gd name="T92" fmla="*/ 477 w 496"/>
              <a:gd name="T93" fmla="*/ 1966 h 3468"/>
              <a:gd name="T94" fmla="*/ 436 w 496"/>
              <a:gd name="T95" fmla="*/ 2126 h 3468"/>
              <a:gd name="T96" fmla="*/ 345 w 496"/>
              <a:gd name="T97" fmla="*/ 2331 h 3468"/>
              <a:gd name="T98" fmla="*/ 289 w 496"/>
              <a:gd name="T99" fmla="*/ 2469 h 3468"/>
              <a:gd name="T100" fmla="*/ 268 w 496"/>
              <a:gd name="T101" fmla="*/ 2554 h 3468"/>
              <a:gd name="T102" fmla="*/ 264 w 496"/>
              <a:gd name="T103" fmla="*/ 2706 h 3468"/>
              <a:gd name="T104" fmla="*/ 261 w 496"/>
              <a:gd name="T105" fmla="*/ 2883 h 3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6" h="3468">
                <a:moveTo>
                  <a:pt x="260" y="2928"/>
                </a:moveTo>
                <a:lnTo>
                  <a:pt x="260" y="2954"/>
                </a:lnTo>
                <a:lnTo>
                  <a:pt x="261" y="2980"/>
                </a:lnTo>
                <a:lnTo>
                  <a:pt x="261" y="3007"/>
                </a:lnTo>
                <a:lnTo>
                  <a:pt x="261" y="3033"/>
                </a:lnTo>
                <a:lnTo>
                  <a:pt x="262" y="3059"/>
                </a:lnTo>
                <a:lnTo>
                  <a:pt x="262" y="3085"/>
                </a:lnTo>
                <a:lnTo>
                  <a:pt x="263" y="3111"/>
                </a:lnTo>
                <a:lnTo>
                  <a:pt x="263" y="3138"/>
                </a:lnTo>
                <a:lnTo>
                  <a:pt x="264" y="3156"/>
                </a:lnTo>
                <a:lnTo>
                  <a:pt x="267" y="3176"/>
                </a:lnTo>
                <a:lnTo>
                  <a:pt x="270" y="3195"/>
                </a:lnTo>
                <a:lnTo>
                  <a:pt x="273" y="3216"/>
                </a:lnTo>
                <a:lnTo>
                  <a:pt x="281" y="3256"/>
                </a:lnTo>
                <a:lnTo>
                  <a:pt x="288" y="3297"/>
                </a:lnTo>
                <a:lnTo>
                  <a:pt x="290" y="3319"/>
                </a:lnTo>
                <a:lnTo>
                  <a:pt x="291" y="3339"/>
                </a:lnTo>
                <a:lnTo>
                  <a:pt x="292" y="3359"/>
                </a:lnTo>
                <a:lnTo>
                  <a:pt x="291" y="3379"/>
                </a:lnTo>
                <a:lnTo>
                  <a:pt x="288" y="3400"/>
                </a:lnTo>
                <a:lnTo>
                  <a:pt x="283" y="3420"/>
                </a:lnTo>
                <a:lnTo>
                  <a:pt x="280" y="3430"/>
                </a:lnTo>
                <a:lnTo>
                  <a:pt x="277" y="3439"/>
                </a:lnTo>
                <a:lnTo>
                  <a:pt x="272" y="3449"/>
                </a:lnTo>
                <a:lnTo>
                  <a:pt x="268" y="3458"/>
                </a:lnTo>
                <a:lnTo>
                  <a:pt x="264" y="3463"/>
                </a:lnTo>
                <a:lnTo>
                  <a:pt x="261" y="3465"/>
                </a:lnTo>
                <a:lnTo>
                  <a:pt x="256" y="3467"/>
                </a:lnTo>
                <a:lnTo>
                  <a:pt x="251" y="3468"/>
                </a:lnTo>
                <a:lnTo>
                  <a:pt x="246" y="3468"/>
                </a:lnTo>
                <a:lnTo>
                  <a:pt x="241" y="3468"/>
                </a:lnTo>
                <a:lnTo>
                  <a:pt x="236" y="3467"/>
                </a:lnTo>
                <a:lnTo>
                  <a:pt x="232" y="3465"/>
                </a:lnTo>
                <a:lnTo>
                  <a:pt x="218" y="3456"/>
                </a:lnTo>
                <a:lnTo>
                  <a:pt x="207" y="3447"/>
                </a:lnTo>
                <a:lnTo>
                  <a:pt x="199" y="3437"/>
                </a:lnTo>
                <a:lnTo>
                  <a:pt x="194" y="3427"/>
                </a:lnTo>
                <a:lnTo>
                  <a:pt x="189" y="3417"/>
                </a:lnTo>
                <a:lnTo>
                  <a:pt x="187" y="3405"/>
                </a:lnTo>
                <a:lnTo>
                  <a:pt x="186" y="3394"/>
                </a:lnTo>
                <a:lnTo>
                  <a:pt x="187" y="3383"/>
                </a:lnTo>
                <a:lnTo>
                  <a:pt x="190" y="3359"/>
                </a:lnTo>
                <a:lnTo>
                  <a:pt x="196" y="3336"/>
                </a:lnTo>
                <a:lnTo>
                  <a:pt x="198" y="3323"/>
                </a:lnTo>
                <a:lnTo>
                  <a:pt x="200" y="3311"/>
                </a:lnTo>
                <a:lnTo>
                  <a:pt x="201" y="3297"/>
                </a:lnTo>
                <a:lnTo>
                  <a:pt x="203" y="3285"/>
                </a:lnTo>
                <a:lnTo>
                  <a:pt x="203" y="3241"/>
                </a:lnTo>
                <a:lnTo>
                  <a:pt x="203" y="3198"/>
                </a:lnTo>
                <a:lnTo>
                  <a:pt x="203" y="3153"/>
                </a:lnTo>
                <a:lnTo>
                  <a:pt x="203" y="3109"/>
                </a:lnTo>
                <a:lnTo>
                  <a:pt x="203" y="3065"/>
                </a:lnTo>
                <a:lnTo>
                  <a:pt x="203" y="3021"/>
                </a:lnTo>
                <a:lnTo>
                  <a:pt x="204" y="2979"/>
                </a:lnTo>
                <a:lnTo>
                  <a:pt x="204" y="2935"/>
                </a:lnTo>
                <a:lnTo>
                  <a:pt x="205" y="2888"/>
                </a:lnTo>
                <a:lnTo>
                  <a:pt x="206" y="2842"/>
                </a:lnTo>
                <a:lnTo>
                  <a:pt x="208" y="2795"/>
                </a:lnTo>
                <a:lnTo>
                  <a:pt x="209" y="2747"/>
                </a:lnTo>
                <a:lnTo>
                  <a:pt x="212" y="2701"/>
                </a:lnTo>
                <a:lnTo>
                  <a:pt x="213" y="2654"/>
                </a:lnTo>
                <a:lnTo>
                  <a:pt x="214" y="2608"/>
                </a:lnTo>
                <a:lnTo>
                  <a:pt x="214" y="2562"/>
                </a:lnTo>
                <a:lnTo>
                  <a:pt x="213" y="2550"/>
                </a:lnTo>
                <a:lnTo>
                  <a:pt x="212" y="2537"/>
                </a:lnTo>
                <a:lnTo>
                  <a:pt x="209" y="2532"/>
                </a:lnTo>
                <a:lnTo>
                  <a:pt x="207" y="2527"/>
                </a:lnTo>
                <a:lnTo>
                  <a:pt x="205" y="2523"/>
                </a:lnTo>
                <a:lnTo>
                  <a:pt x="201" y="2518"/>
                </a:lnTo>
                <a:lnTo>
                  <a:pt x="184" y="2503"/>
                </a:lnTo>
                <a:lnTo>
                  <a:pt x="167" y="2486"/>
                </a:lnTo>
                <a:lnTo>
                  <a:pt x="151" y="2468"/>
                </a:lnTo>
                <a:lnTo>
                  <a:pt x="136" y="2450"/>
                </a:lnTo>
                <a:lnTo>
                  <a:pt x="123" y="2432"/>
                </a:lnTo>
                <a:lnTo>
                  <a:pt x="111" y="2412"/>
                </a:lnTo>
                <a:lnTo>
                  <a:pt x="98" y="2393"/>
                </a:lnTo>
                <a:lnTo>
                  <a:pt x="87" y="2372"/>
                </a:lnTo>
                <a:lnTo>
                  <a:pt x="77" y="2351"/>
                </a:lnTo>
                <a:lnTo>
                  <a:pt x="68" y="2330"/>
                </a:lnTo>
                <a:lnTo>
                  <a:pt x="59" y="2308"/>
                </a:lnTo>
                <a:lnTo>
                  <a:pt x="51" y="2286"/>
                </a:lnTo>
                <a:lnTo>
                  <a:pt x="44" y="2265"/>
                </a:lnTo>
                <a:lnTo>
                  <a:pt x="38" y="2241"/>
                </a:lnTo>
                <a:lnTo>
                  <a:pt x="32" y="2219"/>
                </a:lnTo>
                <a:lnTo>
                  <a:pt x="26" y="2196"/>
                </a:lnTo>
                <a:lnTo>
                  <a:pt x="17" y="2150"/>
                </a:lnTo>
                <a:lnTo>
                  <a:pt x="11" y="2103"/>
                </a:lnTo>
                <a:lnTo>
                  <a:pt x="6" y="2057"/>
                </a:lnTo>
                <a:lnTo>
                  <a:pt x="3" y="2011"/>
                </a:lnTo>
                <a:lnTo>
                  <a:pt x="0" y="1965"/>
                </a:lnTo>
                <a:lnTo>
                  <a:pt x="0" y="1921"/>
                </a:lnTo>
                <a:lnTo>
                  <a:pt x="0" y="1878"/>
                </a:lnTo>
                <a:lnTo>
                  <a:pt x="2" y="1837"/>
                </a:lnTo>
                <a:lnTo>
                  <a:pt x="3" y="1822"/>
                </a:lnTo>
                <a:lnTo>
                  <a:pt x="5" y="1806"/>
                </a:lnTo>
                <a:lnTo>
                  <a:pt x="7" y="1790"/>
                </a:lnTo>
                <a:lnTo>
                  <a:pt x="9" y="1773"/>
                </a:lnTo>
                <a:lnTo>
                  <a:pt x="17" y="1738"/>
                </a:lnTo>
                <a:lnTo>
                  <a:pt x="27" y="1700"/>
                </a:lnTo>
                <a:lnTo>
                  <a:pt x="40" y="1662"/>
                </a:lnTo>
                <a:lnTo>
                  <a:pt x="54" y="1622"/>
                </a:lnTo>
                <a:lnTo>
                  <a:pt x="71" y="1582"/>
                </a:lnTo>
                <a:lnTo>
                  <a:pt x="89" y="1544"/>
                </a:lnTo>
                <a:lnTo>
                  <a:pt x="108" y="1506"/>
                </a:lnTo>
                <a:lnTo>
                  <a:pt x="130" y="1469"/>
                </a:lnTo>
                <a:lnTo>
                  <a:pt x="141" y="1452"/>
                </a:lnTo>
                <a:lnTo>
                  <a:pt x="152" y="1435"/>
                </a:lnTo>
                <a:lnTo>
                  <a:pt x="163" y="1419"/>
                </a:lnTo>
                <a:lnTo>
                  <a:pt x="176" y="1403"/>
                </a:lnTo>
                <a:lnTo>
                  <a:pt x="187" y="1390"/>
                </a:lnTo>
                <a:lnTo>
                  <a:pt x="199" y="1376"/>
                </a:lnTo>
                <a:lnTo>
                  <a:pt x="213" y="1364"/>
                </a:lnTo>
                <a:lnTo>
                  <a:pt x="225" y="1353"/>
                </a:lnTo>
                <a:lnTo>
                  <a:pt x="237" y="1343"/>
                </a:lnTo>
                <a:lnTo>
                  <a:pt x="251" y="1334"/>
                </a:lnTo>
                <a:lnTo>
                  <a:pt x="263" y="1326"/>
                </a:lnTo>
                <a:lnTo>
                  <a:pt x="277" y="1319"/>
                </a:lnTo>
                <a:lnTo>
                  <a:pt x="278" y="1238"/>
                </a:lnTo>
                <a:lnTo>
                  <a:pt x="279" y="1158"/>
                </a:lnTo>
                <a:lnTo>
                  <a:pt x="280" y="1077"/>
                </a:lnTo>
                <a:lnTo>
                  <a:pt x="282" y="996"/>
                </a:lnTo>
                <a:lnTo>
                  <a:pt x="283" y="915"/>
                </a:lnTo>
                <a:lnTo>
                  <a:pt x="286" y="835"/>
                </a:lnTo>
                <a:lnTo>
                  <a:pt x="288" y="754"/>
                </a:lnTo>
                <a:lnTo>
                  <a:pt x="290" y="675"/>
                </a:lnTo>
                <a:lnTo>
                  <a:pt x="291" y="595"/>
                </a:lnTo>
                <a:lnTo>
                  <a:pt x="294" y="514"/>
                </a:lnTo>
                <a:lnTo>
                  <a:pt x="297" y="434"/>
                </a:lnTo>
                <a:lnTo>
                  <a:pt x="299" y="355"/>
                </a:lnTo>
                <a:lnTo>
                  <a:pt x="301" y="275"/>
                </a:lnTo>
                <a:lnTo>
                  <a:pt x="304" y="195"/>
                </a:lnTo>
                <a:lnTo>
                  <a:pt x="306" y="116"/>
                </a:lnTo>
                <a:lnTo>
                  <a:pt x="309" y="35"/>
                </a:lnTo>
                <a:lnTo>
                  <a:pt x="309" y="29"/>
                </a:lnTo>
                <a:lnTo>
                  <a:pt x="313" y="22"/>
                </a:lnTo>
                <a:lnTo>
                  <a:pt x="316" y="17"/>
                </a:lnTo>
                <a:lnTo>
                  <a:pt x="321" y="11"/>
                </a:lnTo>
                <a:lnTo>
                  <a:pt x="326" y="7"/>
                </a:lnTo>
                <a:lnTo>
                  <a:pt x="333" y="3"/>
                </a:lnTo>
                <a:lnTo>
                  <a:pt x="338" y="1"/>
                </a:lnTo>
                <a:lnTo>
                  <a:pt x="345" y="0"/>
                </a:lnTo>
                <a:lnTo>
                  <a:pt x="352" y="1"/>
                </a:lnTo>
                <a:lnTo>
                  <a:pt x="358" y="2"/>
                </a:lnTo>
                <a:lnTo>
                  <a:pt x="363" y="6"/>
                </a:lnTo>
                <a:lnTo>
                  <a:pt x="368" y="9"/>
                </a:lnTo>
                <a:lnTo>
                  <a:pt x="371" y="13"/>
                </a:lnTo>
                <a:lnTo>
                  <a:pt x="374" y="19"/>
                </a:lnTo>
                <a:lnTo>
                  <a:pt x="377" y="26"/>
                </a:lnTo>
                <a:lnTo>
                  <a:pt x="377" y="33"/>
                </a:lnTo>
                <a:lnTo>
                  <a:pt x="379" y="112"/>
                </a:lnTo>
                <a:lnTo>
                  <a:pt x="379" y="191"/>
                </a:lnTo>
                <a:lnTo>
                  <a:pt x="378" y="271"/>
                </a:lnTo>
                <a:lnTo>
                  <a:pt x="376" y="350"/>
                </a:lnTo>
                <a:lnTo>
                  <a:pt x="372" y="430"/>
                </a:lnTo>
                <a:lnTo>
                  <a:pt x="368" y="510"/>
                </a:lnTo>
                <a:lnTo>
                  <a:pt x="363" y="591"/>
                </a:lnTo>
                <a:lnTo>
                  <a:pt x="359" y="670"/>
                </a:lnTo>
                <a:lnTo>
                  <a:pt x="353" y="751"/>
                </a:lnTo>
                <a:lnTo>
                  <a:pt x="347" y="832"/>
                </a:lnTo>
                <a:lnTo>
                  <a:pt x="343" y="913"/>
                </a:lnTo>
                <a:lnTo>
                  <a:pt x="338" y="994"/>
                </a:lnTo>
                <a:lnTo>
                  <a:pt x="334" y="1074"/>
                </a:lnTo>
                <a:lnTo>
                  <a:pt x="331" y="1156"/>
                </a:lnTo>
                <a:lnTo>
                  <a:pt x="329" y="1237"/>
                </a:lnTo>
                <a:lnTo>
                  <a:pt x="328" y="1319"/>
                </a:lnTo>
                <a:lnTo>
                  <a:pt x="356" y="1369"/>
                </a:lnTo>
                <a:lnTo>
                  <a:pt x="382" y="1414"/>
                </a:lnTo>
                <a:lnTo>
                  <a:pt x="405" y="1457"/>
                </a:lnTo>
                <a:lnTo>
                  <a:pt x="425" y="1498"/>
                </a:lnTo>
                <a:lnTo>
                  <a:pt x="443" y="1537"/>
                </a:lnTo>
                <a:lnTo>
                  <a:pt x="457" y="1575"/>
                </a:lnTo>
                <a:lnTo>
                  <a:pt x="464" y="1594"/>
                </a:lnTo>
                <a:lnTo>
                  <a:pt x="471" y="1612"/>
                </a:lnTo>
                <a:lnTo>
                  <a:pt x="477" y="1631"/>
                </a:lnTo>
                <a:lnTo>
                  <a:pt x="481" y="1650"/>
                </a:lnTo>
                <a:lnTo>
                  <a:pt x="484" y="1670"/>
                </a:lnTo>
                <a:lnTo>
                  <a:pt x="488" y="1689"/>
                </a:lnTo>
                <a:lnTo>
                  <a:pt x="491" y="1709"/>
                </a:lnTo>
                <a:lnTo>
                  <a:pt x="493" y="1729"/>
                </a:lnTo>
                <a:lnTo>
                  <a:pt x="495" y="1749"/>
                </a:lnTo>
                <a:lnTo>
                  <a:pt x="496" y="1771"/>
                </a:lnTo>
                <a:lnTo>
                  <a:pt x="496" y="1792"/>
                </a:lnTo>
                <a:lnTo>
                  <a:pt x="495" y="1814"/>
                </a:lnTo>
                <a:lnTo>
                  <a:pt x="493" y="1838"/>
                </a:lnTo>
                <a:lnTo>
                  <a:pt x="491" y="1861"/>
                </a:lnTo>
                <a:lnTo>
                  <a:pt x="489" y="1886"/>
                </a:lnTo>
                <a:lnTo>
                  <a:pt x="486" y="1912"/>
                </a:lnTo>
                <a:lnTo>
                  <a:pt x="477" y="1966"/>
                </a:lnTo>
                <a:lnTo>
                  <a:pt x="465" y="2025"/>
                </a:lnTo>
                <a:lnTo>
                  <a:pt x="457" y="2059"/>
                </a:lnTo>
                <a:lnTo>
                  <a:pt x="447" y="2093"/>
                </a:lnTo>
                <a:lnTo>
                  <a:pt x="436" y="2126"/>
                </a:lnTo>
                <a:lnTo>
                  <a:pt x="423" y="2160"/>
                </a:lnTo>
                <a:lnTo>
                  <a:pt x="392" y="2229"/>
                </a:lnTo>
                <a:lnTo>
                  <a:pt x="361" y="2297"/>
                </a:lnTo>
                <a:lnTo>
                  <a:pt x="345" y="2331"/>
                </a:lnTo>
                <a:lnTo>
                  <a:pt x="329" y="2366"/>
                </a:lnTo>
                <a:lnTo>
                  <a:pt x="315" y="2400"/>
                </a:lnTo>
                <a:lnTo>
                  <a:pt x="301" y="2434"/>
                </a:lnTo>
                <a:lnTo>
                  <a:pt x="289" y="2469"/>
                </a:lnTo>
                <a:lnTo>
                  <a:pt x="279" y="2504"/>
                </a:lnTo>
                <a:lnTo>
                  <a:pt x="274" y="2521"/>
                </a:lnTo>
                <a:lnTo>
                  <a:pt x="271" y="2537"/>
                </a:lnTo>
                <a:lnTo>
                  <a:pt x="268" y="2554"/>
                </a:lnTo>
                <a:lnTo>
                  <a:pt x="265" y="2572"/>
                </a:lnTo>
                <a:lnTo>
                  <a:pt x="265" y="2616"/>
                </a:lnTo>
                <a:lnTo>
                  <a:pt x="264" y="2661"/>
                </a:lnTo>
                <a:lnTo>
                  <a:pt x="264" y="2706"/>
                </a:lnTo>
                <a:lnTo>
                  <a:pt x="263" y="2750"/>
                </a:lnTo>
                <a:lnTo>
                  <a:pt x="262" y="2795"/>
                </a:lnTo>
                <a:lnTo>
                  <a:pt x="262" y="2839"/>
                </a:lnTo>
                <a:lnTo>
                  <a:pt x="261" y="2883"/>
                </a:lnTo>
                <a:lnTo>
                  <a:pt x="260" y="2928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35" name="Freeform 443"/>
          <p:cNvSpPr>
            <a:spLocks/>
          </p:cNvSpPr>
          <p:nvPr/>
        </p:nvSpPr>
        <p:spPr bwMode="auto">
          <a:xfrm>
            <a:off x="4843463" y="3797300"/>
            <a:ext cx="76200" cy="230188"/>
          </a:xfrm>
          <a:custGeom>
            <a:avLst/>
            <a:gdLst>
              <a:gd name="T0" fmla="*/ 125 w 191"/>
              <a:gd name="T1" fmla="*/ 0 h 581"/>
              <a:gd name="T2" fmla="*/ 134 w 191"/>
              <a:gd name="T3" fmla="*/ 5 h 581"/>
              <a:gd name="T4" fmla="*/ 147 w 191"/>
              <a:gd name="T5" fmla="*/ 16 h 581"/>
              <a:gd name="T6" fmla="*/ 162 w 191"/>
              <a:gd name="T7" fmla="*/ 38 h 581"/>
              <a:gd name="T8" fmla="*/ 173 w 191"/>
              <a:gd name="T9" fmla="*/ 71 h 581"/>
              <a:gd name="T10" fmla="*/ 182 w 191"/>
              <a:gd name="T11" fmla="*/ 111 h 581"/>
              <a:gd name="T12" fmla="*/ 188 w 191"/>
              <a:gd name="T13" fmla="*/ 158 h 581"/>
              <a:gd name="T14" fmla="*/ 191 w 191"/>
              <a:gd name="T15" fmla="*/ 211 h 581"/>
              <a:gd name="T16" fmla="*/ 190 w 191"/>
              <a:gd name="T17" fmla="*/ 268 h 581"/>
              <a:gd name="T18" fmla="*/ 184 w 191"/>
              <a:gd name="T19" fmla="*/ 328 h 581"/>
              <a:gd name="T20" fmla="*/ 175 w 191"/>
              <a:gd name="T21" fmla="*/ 384 h 581"/>
              <a:gd name="T22" fmla="*/ 164 w 191"/>
              <a:gd name="T23" fmla="*/ 436 h 581"/>
              <a:gd name="T24" fmla="*/ 150 w 191"/>
              <a:gd name="T25" fmla="*/ 481 h 581"/>
              <a:gd name="T26" fmla="*/ 134 w 191"/>
              <a:gd name="T27" fmla="*/ 519 h 581"/>
              <a:gd name="T28" fmla="*/ 117 w 191"/>
              <a:gd name="T29" fmla="*/ 549 h 581"/>
              <a:gd name="T30" fmla="*/ 98 w 191"/>
              <a:gd name="T31" fmla="*/ 569 h 581"/>
              <a:gd name="T32" fmla="*/ 84 w 191"/>
              <a:gd name="T33" fmla="*/ 578 h 581"/>
              <a:gd name="T34" fmla="*/ 74 w 191"/>
              <a:gd name="T35" fmla="*/ 581 h 581"/>
              <a:gd name="T36" fmla="*/ 65 w 191"/>
              <a:gd name="T37" fmla="*/ 579 h 581"/>
              <a:gd name="T38" fmla="*/ 56 w 191"/>
              <a:gd name="T39" fmla="*/ 576 h 581"/>
              <a:gd name="T40" fmla="*/ 44 w 191"/>
              <a:gd name="T41" fmla="*/ 565 h 581"/>
              <a:gd name="T42" fmla="*/ 29 w 191"/>
              <a:gd name="T43" fmla="*/ 541 h 581"/>
              <a:gd name="T44" fmla="*/ 17 w 191"/>
              <a:gd name="T45" fmla="*/ 509 h 581"/>
              <a:gd name="T46" fmla="*/ 8 w 191"/>
              <a:gd name="T47" fmla="*/ 468 h 581"/>
              <a:gd name="T48" fmla="*/ 2 w 191"/>
              <a:gd name="T49" fmla="*/ 421 h 581"/>
              <a:gd name="T50" fmla="*/ 0 w 191"/>
              <a:gd name="T51" fmla="*/ 368 h 581"/>
              <a:gd name="T52" fmla="*/ 1 w 191"/>
              <a:gd name="T53" fmla="*/ 311 h 581"/>
              <a:gd name="T54" fmla="*/ 6 w 191"/>
              <a:gd name="T55" fmla="*/ 253 h 581"/>
              <a:gd name="T56" fmla="*/ 15 w 191"/>
              <a:gd name="T57" fmla="*/ 197 h 581"/>
              <a:gd name="T58" fmla="*/ 26 w 191"/>
              <a:gd name="T59" fmla="*/ 145 h 581"/>
              <a:gd name="T60" fmla="*/ 41 w 191"/>
              <a:gd name="T61" fmla="*/ 99 h 581"/>
              <a:gd name="T62" fmla="*/ 56 w 191"/>
              <a:gd name="T63" fmla="*/ 61 h 581"/>
              <a:gd name="T64" fmla="*/ 74 w 191"/>
              <a:gd name="T65" fmla="*/ 31 h 581"/>
              <a:gd name="T66" fmla="*/ 92 w 191"/>
              <a:gd name="T67" fmla="*/ 10 h 581"/>
              <a:gd name="T68" fmla="*/ 107 w 191"/>
              <a:gd name="T69" fmla="*/ 2 h 581"/>
              <a:gd name="T70" fmla="*/ 116 w 191"/>
              <a:gd name="T71" fmla="*/ 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1" h="581">
                <a:moveTo>
                  <a:pt x="120" y="0"/>
                </a:moveTo>
                <a:lnTo>
                  <a:pt x="125" y="0"/>
                </a:lnTo>
                <a:lnTo>
                  <a:pt x="130" y="2"/>
                </a:lnTo>
                <a:lnTo>
                  <a:pt x="134" y="5"/>
                </a:lnTo>
                <a:lnTo>
                  <a:pt x="138" y="7"/>
                </a:lnTo>
                <a:lnTo>
                  <a:pt x="147" y="16"/>
                </a:lnTo>
                <a:lnTo>
                  <a:pt x="154" y="26"/>
                </a:lnTo>
                <a:lnTo>
                  <a:pt x="162" y="38"/>
                </a:lnTo>
                <a:lnTo>
                  <a:pt x="168" y="54"/>
                </a:lnTo>
                <a:lnTo>
                  <a:pt x="173" y="71"/>
                </a:lnTo>
                <a:lnTo>
                  <a:pt x="179" y="91"/>
                </a:lnTo>
                <a:lnTo>
                  <a:pt x="182" y="111"/>
                </a:lnTo>
                <a:lnTo>
                  <a:pt x="185" y="135"/>
                </a:lnTo>
                <a:lnTo>
                  <a:pt x="188" y="158"/>
                </a:lnTo>
                <a:lnTo>
                  <a:pt x="190" y="184"/>
                </a:lnTo>
                <a:lnTo>
                  <a:pt x="191" y="211"/>
                </a:lnTo>
                <a:lnTo>
                  <a:pt x="190" y="239"/>
                </a:lnTo>
                <a:lnTo>
                  <a:pt x="190" y="268"/>
                </a:lnTo>
                <a:lnTo>
                  <a:pt x="188" y="298"/>
                </a:lnTo>
                <a:lnTo>
                  <a:pt x="184" y="328"/>
                </a:lnTo>
                <a:lnTo>
                  <a:pt x="180" y="356"/>
                </a:lnTo>
                <a:lnTo>
                  <a:pt x="175" y="384"/>
                </a:lnTo>
                <a:lnTo>
                  <a:pt x="170" y="410"/>
                </a:lnTo>
                <a:lnTo>
                  <a:pt x="164" y="436"/>
                </a:lnTo>
                <a:lnTo>
                  <a:pt x="157" y="459"/>
                </a:lnTo>
                <a:lnTo>
                  <a:pt x="150" y="481"/>
                </a:lnTo>
                <a:lnTo>
                  <a:pt x="143" y="501"/>
                </a:lnTo>
                <a:lnTo>
                  <a:pt x="134" y="519"/>
                </a:lnTo>
                <a:lnTo>
                  <a:pt x="126" y="536"/>
                </a:lnTo>
                <a:lnTo>
                  <a:pt x="117" y="549"/>
                </a:lnTo>
                <a:lnTo>
                  <a:pt x="108" y="560"/>
                </a:lnTo>
                <a:lnTo>
                  <a:pt x="98" y="569"/>
                </a:lnTo>
                <a:lnTo>
                  <a:pt x="89" y="576"/>
                </a:lnTo>
                <a:lnTo>
                  <a:pt x="84" y="578"/>
                </a:lnTo>
                <a:lnTo>
                  <a:pt x="80" y="579"/>
                </a:lnTo>
                <a:lnTo>
                  <a:pt x="74" y="581"/>
                </a:lnTo>
                <a:lnTo>
                  <a:pt x="70" y="581"/>
                </a:lnTo>
                <a:lnTo>
                  <a:pt x="65" y="579"/>
                </a:lnTo>
                <a:lnTo>
                  <a:pt x="61" y="578"/>
                </a:lnTo>
                <a:lnTo>
                  <a:pt x="56" y="576"/>
                </a:lnTo>
                <a:lnTo>
                  <a:pt x="52" y="573"/>
                </a:lnTo>
                <a:lnTo>
                  <a:pt x="44" y="565"/>
                </a:lnTo>
                <a:lnTo>
                  <a:pt x="36" y="555"/>
                </a:lnTo>
                <a:lnTo>
                  <a:pt x="29" y="541"/>
                </a:lnTo>
                <a:lnTo>
                  <a:pt x="23" y="527"/>
                </a:lnTo>
                <a:lnTo>
                  <a:pt x="17" y="509"/>
                </a:lnTo>
                <a:lnTo>
                  <a:pt x="13" y="490"/>
                </a:lnTo>
                <a:lnTo>
                  <a:pt x="8" y="468"/>
                </a:lnTo>
                <a:lnTo>
                  <a:pt x="5" y="446"/>
                </a:lnTo>
                <a:lnTo>
                  <a:pt x="2" y="421"/>
                </a:lnTo>
                <a:lnTo>
                  <a:pt x="0" y="395"/>
                </a:lnTo>
                <a:lnTo>
                  <a:pt x="0" y="368"/>
                </a:lnTo>
                <a:lnTo>
                  <a:pt x="0" y="340"/>
                </a:lnTo>
                <a:lnTo>
                  <a:pt x="1" y="311"/>
                </a:lnTo>
                <a:lnTo>
                  <a:pt x="4" y="282"/>
                </a:lnTo>
                <a:lnTo>
                  <a:pt x="6" y="253"/>
                </a:lnTo>
                <a:lnTo>
                  <a:pt x="10" y="223"/>
                </a:lnTo>
                <a:lnTo>
                  <a:pt x="15" y="197"/>
                </a:lnTo>
                <a:lnTo>
                  <a:pt x="20" y="170"/>
                </a:lnTo>
                <a:lnTo>
                  <a:pt x="26" y="145"/>
                </a:lnTo>
                <a:lnTo>
                  <a:pt x="33" y="121"/>
                </a:lnTo>
                <a:lnTo>
                  <a:pt x="41" y="99"/>
                </a:lnTo>
                <a:lnTo>
                  <a:pt x="48" y="80"/>
                </a:lnTo>
                <a:lnTo>
                  <a:pt x="56" y="61"/>
                </a:lnTo>
                <a:lnTo>
                  <a:pt x="65" y="45"/>
                </a:lnTo>
                <a:lnTo>
                  <a:pt x="74" y="31"/>
                </a:lnTo>
                <a:lnTo>
                  <a:pt x="83" y="19"/>
                </a:lnTo>
                <a:lnTo>
                  <a:pt x="92" y="10"/>
                </a:lnTo>
                <a:lnTo>
                  <a:pt x="101" y="5"/>
                </a:lnTo>
                <a:lnTo>
                  <a:pt x="107" y="2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36" name="Freeform 444"/>
          <p:cNvSpPr>
            <a:spLocks/>
          </p:cNvSpPr>
          <p:nvPr/>
        </p:nvSpPr>
        <p:spPr bwMode="auto">
          <a:xfrm>
            <a:off x="4843463" y="3797300"/>
            <a:ext cx="76200" cy="230188"/>
          </a:xfrm>
          <a:custGeom>
            <a:avLst/>
            <a:gdLst>
              <a:gd name="T0" fmla="*/ 125 w 191"/>
              <a:gd name="T1" fmla="*/ 0 h 581"/>
              <a:gd name="T2" fmla="*/ 134 w 191"/>
              <a:gd name="T3" fmla="*/ 5 h 581"/>
              <a:gd name="T4" fmla="*/ 147 w 191"/>
              <a:gd name="T5" fmla="*/ 16 h 581"/>
              <a:gd name="T6" fmla="*/ 162 w 191"/>
              <a:gd name="T7" fmla="*/ 38 h 581"/>
              <a:gd name="T8" fmla="*/ 173 w 191"/>
              <a:gd name="T9" fmla="*/ 71 h 581"/>
              <a:gd name="T10" fmla="*/ 182 w 191"/>
              <a:gd name="T11" fmla="*/ 111 h 581"/>
              <a:gd name="T12" fmla="*/ 188 w 191"/>
              <a:gd name="T13" fmla="*/ 158 h 581"/>
              <a:gd name="T14" fmla="*/ 191 w 191"/>
              <a:gd name="T15" fmla="*/ 211 h 581"/>
              <a:gd name="T16" fmla="*/ 190 w 191"/>
              <a:gd name="T17" fmla="*/ 268 h 581"/>
              <a:gd name="T18" fmla="*/ 184 w 191"/>
              <a:gd name="T19" fmla="*/ 328 h 581"/>
              <a:gd name="T20" fmla="*/ 175 w 191"/>
              <a:gd name="T21" fmla="*/ 384 h 581"/>
              <a:gd name="T22" fmla="*/ 164 w 191"/>
              <a:gd name="T23" fmla="*/ 436 h 581"/>
              <a:gd name="T24" fmla="*/ 150 w 191"/>
              <a:gd name="T25" fmla="*/ 481 h 581"/>
              <a:gd name="T26" fmla="*/ 134 w 191"/>
              <a:gd name="T27" fmla="*/ 519 h 581"/>
              <a:gd name="T28" fmla="*/ 117 w 191"/>
              <a:gd name="T29" fmla="*/ 549 h 581"/>
              <a:gd name="T30" fmla="*/ 98 w 191"/>
              <a:gd name="T31" fmla="*/ 569 h 581"/>
              <a:gd name="T32" fmla="*/ 84 w 191"/>
              <a:gd name="T33" fmla="*/ 578 h 581"/>
              <a:gd name="T34" fmla="*/ 74 w 191"/>
              <a:gd name="T35" fmla="*/ 581 h 581"/>
              <a:gd name="T36" fmla="*/ 65 w 191"/>
              <a:gd name="T37" fmla="*/ 579 h 581"/>
              <a:gd name="T38" fmla="*/ 56 w 191"/>
              <a:gd name="T39" fmla="*/ 576 h 581"/>
              <a:gd name="T40" fmla="*/ 44 w 191"/>
              <a:gd name="T41" fmla="*/ 565 h 581"/>
              <a:gd name="T42" fmla="*/ 29 w 191"/>
              <a:gd name="T43" fmla="*/ 541 h 581"/>
              <a:gd name="T44" fmla="*/ 17 w 191"/>
              <a:gd name="T45" fmla="*/ 509 h 581"/>
              <a:gd name="T46" fmla="*/ 8 w 191"/>
              <a:gd name="T47" fmla="*/ 468 h 581"/>
              <a:gd name="T48" fmla="*/ 2 w 191"/>
              <a:gd name="T49" fmla="*/ 421 h 581"/>
              <a:gd name="T50" fmla="*/ 0 w 191"/>
              <a:gd name="T51" fmla="*/ 368 h 581"/>
              <a:gd name="T52" fmla="*/ 1 w 191"/>
              <a:gd name="T53" fmla="*/ 311 h 581"/>
              <a:gd name="T54" fmla="*/ 6 w 191"/>
              <a:gd name="T55" fmla="*/ 253 h 581"/>
              <a:gd name="T56" fmla="*/ 15 w 191"/>
              <a:gd name="T57" fmla="*/ 197 h 581"/>
              <a:gd name="T58" fmla="*/ 26 w 191"/>
              <a:gd name="T59" fmla="*/ 145 h 581"/>
              <a:gd name="T60" fmla="*/ 41 w 191"/>
              <a:gd name="T61" fmla="*/ 99 h 581"/>
              <a:gd name="T62" fmla="*/ 56 w 191"/>
              <a:gd name="T63" fmla="*/ 61 h 581"/>
              <a:gd name="T64" fmla="*/ 74 w 191"/>
              <a:gd name="T65" fmla="*/ 31 h 581"/>
              <a:gd name="T66" fmla="*/ 92 w 191"/>
              <a:gd name="T67" fmla="*/ 10 h 581"/>
              <a:gd name="T68" fmla="*/ 107 w 191"/>
              <a:gd name="T69" fmla="*/ 2 h 581"/>
              <a:gd name="T70" fmla="*/ 116 w 191"/>
              <a:gd name="T71" fmla="*/ 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1" h="581">
                <a:moveTo>
                  <a:pt x="120" y="0"/>
                </a:moveTo>
                <a:lnTo>
                  <a:pt x="125" y="0"/>
                </a:lnTo>
                <a:lnTo>
                  <a:pt x="130" y="2"/>
                </a:lnTo>
                <a:lnTo>
                  <a:pt x="134" y="5"/>
                </a:lnTo>
                <a:lnTo>
                  <a:pt x="138" y="7"/>
                </a:lnTo>
                <a:lnTo>
                  <a:pt x="147" y="16"/>
                </a:lnTo>
                <a:lnTo>
                  <a:pt x="154" y="26"/>
                </a:lnTo>
                <a:lnTo>
                  <a:pt x="162" y="38"/>
                </a:lnTo>
                <a:lnTo>
                  <a:pt x="168" y="54"/>
                </a:lnTo>
                <a:lnTo>
                  <a:pt x="173" y="71"/>
                </a:lnTo>
                <a:lnTo>
                  <a:pt x="179" y="91"/>
                </a:lnTo>
                <a:lnTo>
                  <a:pt x="182" y="111"/>
                </a:lnTo>
                <a:lnTo>
                  <a:pt x="185" y="135"/>
                </a:lnTo>
                <a:lnTo>
                  <a:pt x="188" y="158"/>
                </a:lnTo>
                <a:lnTo>
                  <a:pt x="190" y="184"/>
                </a:lnTo>
                <a:lnTo>
                  <a:pt x="191" y="211"/>
                </a:lnTo>
                <a:lnTo>
                  <a:pt x="190" y="239"/>
                </a:lnTo>
                <a:lnTo>
                  <a:pt x="190" y="268"/>
                </a:lnTo>
                <a:lnTo>
                  <a:pt x="188" y="298"/>
                </a:lnTo>
                <a:lnTo>
                  <a:pt x="184" y="328"/>
                </a:lnTo>
                <a:lnTo>
                  <a:pt x="180" y="356"/>
                </a:lnTo>
                <a:lnTo>
                  <a:pt x="175" y="384"/>
                </a:lnTo>
                <a:lnTo>
                  <a:pt x="170" y="410"/>
                </a:lnTo>
                <a:lnTo>
                  <a:pt x="164" y="436"/>
                </a:lnTo>
                <a:lnTo>
                  <a:pt x="157" y="459"/>
                </a:lnTo>
                <a:lnTo>
                  <a:pt x="150" y="481"/>
                </a:lnTo>
                <a:lnTo>
                  <a:pt x="143" y="501"/>
                </a:lnTo>
                <a:lnTo>
                  <a:pt x="134" y="519"/>
                </a:lnTo>
                <a:lnTo>
                  <a:pt x="126" y="536"/>
                </a:lnTo>
                <a:lnTo>
                  <a:pt x="117" y="549"/>
                </a:lnTo>
                <a:lnTo>
                  <a:pt x="108" y="560"/>
                </a:lnTo>
                <a:lnTo>
                  <a:pt x="98" y="569"/>
                </a:lnTo>
                <a:lnTo>
                  <a:pt x="89" y="576"/>
                </a:lnTo>
                <a:lnTo>
                  <a:pt x="84" y="578"/>
                </a:lnTo>
                <a:lnTo>
                  <a:pt x="80" y="579"/>
                </a:lnTo>
                <a:lnTo>
                  <a:pt x="74" y="581"/>
                </a:lnTo>
                <a:lnTo>
                  <a:pt x="70" y="581"/>
                </a:lnTo>
                <a:lnTo>
                  <a:pt x="65" y="579"/>
                </a:lnTo>
                <a:lnTo>
                  <a:pt x="61" y="578"/>
                </a:lnTo>
                <a:lnTo>
                  <a:pt x="56" y="576"/>
                </a:lnTo>
                <a:lnTo>
                  <a:pt x="52" y="573"/>
                </a:lnTo>
                <a:lnTo>
                  <a:pt x="44" y="565"/>
                </a:lnTo>
                <a:lnTo>
                  <a:pt x="36" y="555"/>
                </a:lnTo>
                <a:lnTo>
                  <a:pt x="29" y="541"/>
                </a:lnTo>
                <a:lnTo>
                  <a:pt x="23" y="527"/>
                </a:lnTo>
                <a:lnTo>
                  <a:pt x="17" y="509"/>
                </a:lnTo>
                <a:lnTo>
                  <a:pt x="13" y="490"/>
                </a:lnTo>
                <a:lnTo>
                  <a:pt x="8" y="468"/>
                </a:lnTo>
                <a:lnTo>
                  <a:pt x="5" y="446"/>
                </a:lnTo>
                <a:lnTo>
                  <a:pt x="2" y="421"/>
                </a:lnTo>
                <a:lnTo>
                  <a:pt x="0" y="395"/>
                </a:lnTo>
                <a:lnTo>
                  <a:pt x="0" y="368"/>
                </a:lnTo>
                <a:lnTo>
                  <a:pt x="0" y="340"/>
                </a:lnTo>
                <a:lnTo>
                  <a:pt x="1" y="311"/>
                </a:lnTo>
                <a:lnTo>
                  <a:pt x="4" y="282"/>
                </a:lnTo>
                <a:lnTo>
                  <a:pt x="6" y="253"/>
                </a:lnTo>
                <a:lnTo>
                  <a:pt x="10" y="223"/>
                </a:lnTo>
                <a:lnTo>
                  <a:pt x="15" y="197"/>
                </a:lnTo>
                <a:lnTo>
                  <a:pt x="20" y="170"/>
                </a:lnTo>
                <a:lnTo>
                  <a:pt x="26" y="145"/>
                </a:lnTo>
                <a:lnTo>
                  <a:pt x="33" y="121"/>
                </a:lnTo>
                <a:lnTo>
                  <a:pt x="41" y="99"/>
                </a:lnTo>
                <a:lnTo>
                  <a:pt x="48" y="80"/>
                </a:lnTo>
                <a:lnTo>
                  <a:pt x="56" y="61"/>
                </a:lnTo>
                <a:lnTo>
                  <a:pt x="65" y="45"/>
                </a:lnTo>
                <a:lnTo>
                  <a:pt x="74" y="31"/>
                </a:lnTo>
                <a:lnTo>
                  <a:pt x="83" y="19"/>
                </a:lnTo>
                <a:lnTo>
                  <a:pt x="92" y="10"/>
                </a:lnTo>
                <a:lnTo>
                  <a:pt x="101" y="5"/>
                </a:lnTo>
                <a:lnTo>
                  <a:pt x="107" y="2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37" name="Freeform 445"/>
          <p:cNvSpPr>
            <a:spLocks/>
          </p:cNvSpPr>
          <p:nvPr/>
        </p:nvSpPr>
        <p:spPr bwMode="auto">
          <a:xfrm>
            <a:off x="5119688" y="4292600"/>
            <a:ext cx="117475" cy="115888"/>
          </a:xfrm>
          <a:custGeom>
            <a:avLst/>
            <a:gdLst>
              <a:gd name="T0" fmla="*/ 163 w 296"/>
              <a:gd name="T1" fmla="*/ 294 h 295"/>
              <a:gd name="T2" fmla="*/ 191 w 296"/>
              <a:gd name="T3" fmla="*/ 288 h 295"/>
              <a:gd name="T4" fmla="*/ 218 w 296"/>
              <a:gd name="T5" fmla="*/ 277 h 295"/>
              <a:gd name="T6" fmla="*/ 242 w 296"/>
              <a:gd name="T7" fmla="*/ 261 h 295"/>
              <a:gd name="T8" fmla="*/ 262 w 296"/>
              <a:gd name="T9" fmla="*/ 241 h 295"/>
              <a:gd name="T10" fmla="*/ 278 w 296"/>
              <a:gd name="T11" fmla="*/ 217 h 295"/>
              <a:gd name="T12" fmla="*/ 289 w 296"/>
              <a:gd name="T13" fmla="*/ 190 h 295"/>
              <a:gd name="T14" fmla="*/ 295 w 296"/>
              <a:gd name="T15" fmla="*/ 162 h 295"/>
              <a:gd name="T16" fmla="*/ 295 w 296"/>
              <a:gd name="T17" fmla="*/ 132 h 295"/>
              <a:gd name="T18" fmla="*/ 289 w 296"/>
              <a:gd name="T19" fmla="*/ 103 h 295"/>
              <a:gd name="T20" fmla="*/ 278 w 296"/>
              <a:gd name="T21" fmla="*/ 77 h 295"/>
              <a:gd name="T22" fmla="*/ 262 w 296"/>
              <a:gd name="T23" fmla="*/ 53 h 295"/>
              <a:gd name="T24" fmla="*/ 242 w 296"/>
              <a:gd name="T25" fmla="*/ 33 h 295"/>
              <a:gd name="T26" fmla="*/ 218 w 296"/>
              <a:gd name="T27" fmla="*/ 18 h 295"/>
              <a:gd name="T28" fmla="*/ 191 w 296"/>
              <a:gd name="T29" fmla="*/ 6 h 295"/>
              <a:gd name="T30" fmla="*/ 163 w 296"/>
              <a:gd name="T31" fmla="*/ 0 h 295"/>
              <a:gd name="T32" fmla="*/ 133 w 296"/>
              <a:gd name="T33" fmla="*/ 0 h 295"/>
              <a:gd name="T34" fmla="*/ 104 w 296"/>
              <a:gd name="T35" fmla="*/ 6 h 295"/>
              <a:gd name="T36" fmla="*/ 78 w 296"/>
              <a:gd name="T37" fmla="*/ 18 h 295"/>
              <a:gd name="T38" fmla="*/ 54 w 296"/>
              <a:gd name="T39" fmla="*/ 33 h 295"/>
              <a:gd name="T40" fmla="*/ 34 w 296"/>
              <a:gd name="T41" fmla="*/ 53 h 295"/>
              <a:gd name="T42" fmla="*/ 18 w 296"/>
              <a:gd name="T43" fmla="*/ 77 h 295"/>
              <a:gd name="T44" fmla="*/ 7 w 296"/>
              <a:gd name="T45" fmla="*/ 103 h 295"/>
              <a:gd name="T46" fmla="*/ 1 w 296"/>
              <a:gd name="T47" fmla="*/ 132 h 295"/>
              <a:gd name="T48" fmla="*/ 1 w 296"/>
              <a:gd name="T49" fmla="*/ 162 h 295"/>
              <a:gd name="T50" fmla="*/ 7 w 296"/>
              <a:gd name="T51" fmla="*/ 190 h 295"/>
              <a:gd name="T52" fmla="*/ 18 w 296"/>
              <a:gd name="T53" fmla="*/ 217 h 295"/>
              <a:gd name="T54" fmla="*/ 34 w 296"/>
              <a:gd name="T55" fmla="*/ 241 h 295"/>
              <a:gd name="T56" fmla="*/ 54 w 296"/>
              <a:gd name="T57" fmla="*/ 261 h 295"/>
              <a:gd name="T58" fmla="*/ 78 w 296"/>
              <a:gd name="T59" fmla="*/ 277 h 295"/>
              <a:gd name="T60" fmla="*/ 104 w 296"/>
              <a:gd name="T61" fmla="*/ 288 h 295"/>
              <a:gd name="T62" fmla="*/ 133 w 296"/>
              <a:gd name="T63" fmla="*/ 29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6" h="295">
                <a:moveTo>
                  <a:pt x="147" y="295"/>
                </a:moveTo>
                <a:lnTo>
                  <a:pt x="163" y="294"/>
                </a:lnTo>
                <a:lnTo>
                  <a:pt x="178" y="291"/>
                </a:lnTo>
                <a:lnTo>
                  <a:pt x="191" y="288"/>
                </a:lnTo>
                <a:lnTo>
                  <a:pt x="205" y="282"/>
                </a:lnTo>
                <a:lnTo>
                  <a:pt x="218" y="277"/>
                </a:lnTo>
                <a:lnTo>
                  <a:pt x="231" y="269"/>
                </a:lnTo>
                <a:lnTo>
                  <a:pt x="242" y="261"/>
                </a:lnTo>
                <a:lnTo>
                  <a:pt x="252" y="251"/>
                </a:lnTo>
                <a:lnTo>
                  <a:pt x="262" y="241"/>
                </a:lnTo>
                <a:lnTo>
                  <a:pt x="270" y="230"/>
                </a:lnTo>
                <a:lnTo>
                  <a:pt x="278" y="217"/>
                </a:lnTo>
                <a:lnTo>
                  <a:pt x="283" y="204"/>
                </a:lnTo>
                <a:lnTo>
                  <a:pt x="289" y="190"/>
                </a:lnTo>
                <a:lnTo>
                  <a:pt x="292" y="177"/>
                </a:lnTo>
                <a:lnTo>
                  <a:pt x="295" y="162"/>
                </a:lnTo>
                <a:lnTo>
                  <a:pt x="296" y="147"/>
                </a:lnTo>
                <a:lnTo>
                  <a:pt x="295" y="132"/>
                </a:lnTo>
                <a:lnTo>
                  <a:pt x="292" y="117"/>
                </a:lnTo>
                <a:lnTo>
                  <a:pt x="289" y="103"/>
                </a:lnTo>
                <a:lnTo>
                  <a:pt x="283" y="89"/>
                </a:lnTo>
                <a:lnTo>
                  <a:pt x="278" y="77"/>
                </a:lnTo>
                <a:lnTo>
                  <a:pt x="270" y="65"/>
                </a:lnTo>
                <a:lnTo>
                  <a:pt x="262" y="53"/>
                </a:lnTo>
                <a:lnTo>
                  <a:pt x="252" y="42"/>
                </a:lnTo>
                <a:lnTo>
                  <a:pt x="242" y="33"/>
                </a:lnTo>
                <a:lnTo>
                  <a:pt x="231" y="24"/>
                </a:lnTo>
                <a:lnTo>
                  <a:pt x="218" y="18"/>
                </a:lnTo>
                <a:lnTo>
                  <a:pt x="205" y="11"/>
                </a:lnTo>
                <a:lnTo>
                  <a:pt x="191" y="6"/>
                </a:lnTo>
                <a:lnTo>
                  <a:pt x="178" y="2"/>
                </a:lnTo>
                <a:lnTo>
                  <a:pt x="163" y="0"/>
                </a:lnTo>
                <a:lnTo>
                  <a:pt x="147" y="0"/>
                </a:lnTo>
                <a:lnTo>
                  <a:pt x="133" y="0"/>
                </a:lnTo>
                <a:lnTo>
                  <a:pt x="118" y="2"/>
                </a:lnTo>
                <a:lnTo>
                  <a:pt x="104" y="6"/>
                </a:lnTo>
                <a:lnTo>
                  <a:pt x="90" y="11"/>
                </a:lnTo>
                <a:lnTo>
                  <a:pt x="78" y="18"/>
                </a:lnTo>
                <a:lnTo>
                  <a:pt x="65" y="24"/>
                </a:lnTo>
                <a:lnTo>
                  <a:pt x="54" y="33"/>
                </a:lnTo>
                <a:lnTo>
                  <a:pt x="43" y="42"/>
                </a:lnTo>
                <a:lnTo>
                  <a:pt x="34" y="53"/>
                </a:lnTo>
                <a:lnTo>
                  <a:pt x="25" y="65"/>
                </a:lnTo>
                <a:lnTo>
                  <a:pt x="18" y="77"/>
                </a:lnTo>
                <a:lnTo>
                  <a:pt x="12" y="89"/>
                </a:lnTo>
                <a:lnTo>
                  <a:pt x="7" y="103"/>
                </a:lnTo>
                <a:lnTo>
                  <a:pt x="4" y="117"/>
                </a:lnTo>
                <a:lnTo>
                  <a:pt x="1" y="132"/>
                </a:lnTo>
                <a:lnTo>
                  <a:pt x="0" y="147"/>
                </a:lnTo>
                <a:lnTo>
                  <a:pt x="1" y="162"/>
                </a:lnTo>
                <a:lnTo>
                  <a:pt x="4" y="177"/>
                </a:lnTo>
                <a:lnTo>
                  <a:pt x="7" y="190"/>
                </a:lnTo>
                <a:lnTo>
                  <a:pt x="12" y="204"/>
                </a:lnTo>
                <a:lnTo>
                  <a:pt x="18" y="217"/>
                </a:lnTo>
                <a:lnTo>
                  <a:pt x="25" y="230"/>
                </a:lnTo>
                <a:lnTo>
                  <a:pt x="34" y="241"/>
                </a:lnTo>
                <a:lnTo>
                  <a:pt x="43" y="251"/>
                </a:lnTo>
                <a:lnTo>
                  <a:pt x="54" y="261"/>
                </a:lnTo>
                <a:lnTo>
                  <a:pt x="65" y="269"/>
                </a:lnTo>
                <a:lnTo>
                  <a:pt x="78" y="277"/>
                </a:lnTo>
                <a:lnTo>
                  <a:pt x="90" y="282"/>
                </a:lnTo>
                <a:lnTo>
                  <a:pt x="104" y="288"/>
                </a:lnTo>
                <a:lnTo>
                  <a:pt x="118" y="291"/>
                </a:lnTo>
                <a:lnTo>
                  <a:pt x="133" y="294"/>
                </a:lnTo>
                <a:lnTo>
                  <a:pt x="147" y="29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38" name="Freeform 446"/>
          <p:cNvSpPr>
            <a:spLocks/>
          </p:cNvSpPr>
          <p:nvPr/>
        </p:nvSpPr>
        <p:spPr bwMode="auto">
          <a:xfrm>
            <a:off x="5119688" y="4292600"/>
            <a:ext cx="117475" cy="115888"/>
          </a:xfrm>
          <a:custGeom>
            <a:avLst/>
            <a:gdLst>
              <a:gd name="T0" fmla="*/ 163 w 296"/>
              <a:gd name="T1" fmla="*/ 294 h 295"/>
              <a:gd name="T2" fmla="*/ 191 w 296"/>
              <a:gd name="T3" fmla="*/ 288 h 295"/>
              <a:gd name="T4" fmla="*/ 218 w 296"/>
              <a:gd name="T5" fmla="*/ 277 h 295"/>
              <a:gd name="T6" fmla="*/ 242 w 296"/>
              <a:gd name="T7" fmla="*/ 261 h 295"/>
              <a:gd name="T8" fmla="*/ 262 w 296"/>
              <a:gd name="T9" fmla="*/ 241 h 295"/>
              <a:gd name="T10" fmla="*/ 278 w 296"/>
              <a:gd name="T11" fmla="*/ 217 h 295"/>
              <a:gd name="T12" fmla="*/ 289 w 296"/>
              <a:gd name="T13" fmla="*/ 190 h 295"/>
              <a:gd name="T14" fmla="*/ 295 w 296"/>
              <a:gd name="T15" fmla="*/ 162 h 295"/>
              <a:gd name="T16" fmla="*/ 295 w 296"/>
              <a:gd name="T17" fmla="*/ 132 h 295"/>
              <a:gd name="T18" fmla="*/ 289 w 296"/>
              <a:gd name="T19" fmla="*/ 103 h 295"/>
              <a:gd name="T20" fmla="*/ 278 w 296"/>
              <a:gd name="T21" fmla="*/ 77 h 295"/>
              <a:gd name="T22" fmla="*/ 262 w 296"/>
              <a:gd name="T23" fmla="*/ 53 h 295"/>
              <a:gd name="T24" fmla="*/ 242 w 296"/>
              <a:gd name="T25" fmla="*/ 33 h 295"/>
              <a:gd name="T26" fmla="*/ 218 w 296"/>
              <a:gd name="T27" fmla="*/ 18 h 295"/>
              <a:gd name="T28" fmla="*/ 191 w 296"/>
              <a:gd name="T29" fmla="*/ 6 h 295"/>
              <a:gd name="T30" fmla="*/ 163 w 296"/>
              <a:gd name="T31" fmla="*/ 0 h 295"/>
              <a:gd name="T32" fmla="*/ 133 w 296"/>
              <a:gd name="T33" fmla="*/ 0 h 295"/>
              <a:gd name="T34" fmla="*/ 104 w 296"/>
              <a:gd name="T35" fmla="*/ 6 h 295"/>
              <a:gd name="T36" fmla="*/ 78 w 296"/>
              <a:gd name="T37" fmla="*/ 18 h 295"/>
              <a:gd name="T38" fmla="*/ 54 w 296"/>
              <a:gd name="T39" fmla="*/ 33 h 295"/>
              <a:gd name="T40" fmla="*/ 34 w 296"/>
              <a:gd name="T41" fmla="*/ 53 h 295"/>
              <a:gd name="T42" fmla="*/ 18 w 296"/>
              <a:gd name="T43" fmla="*/ 77 h 295"/>
              <a:gd name="T44" fmla="*/ 7 w 296"/>
              <a:gd name="T45" fmla="*/ 103 h 295"/>
              <a:gd name="T46" fmla="*/ 1 w 296"/>
              <a:gd name="T47" fmla="*/ 132 h 295"/>
              <a:gd name="T48" fmla="*/ 1 w 296"/>
              <a:gd name="T49" fmla="*/ 162 h 295"/>
              <a:gd name="T50" fmla="*/ 7 w 296"/>
              <a:gd name="T51" fmla="*/ 190 h 295"/>
              <a:gd name="T52" fmla="*/ 18 w 296"/>
              <a:gd name="T53" fmla="*/ 217 h 295"/>
              <a:gd name="T54" fmla="*/ 34 w 296"/>
              <a:gd name="T55" fmla="*/ 241 h 295"/>
              <a:gd name="T56" fmla="*/ 54 w 296"/>
              <a:gd name="T57" fmla="*/ 261 h 295"/>
              <a:gd name="T58" fmla="*/ 78 w 296"/>
              <a:gd name="T59" fmla="*/ 277 h 295"/>
              <a:gd name="T60" fmla="*/ 104 w 296"/>
              <a:gd name="T61" fmla="*/ 288 h 295"/>
              <a:gd name="T62" fmla="*/ 133 w 296"/>
              <a:gd name="T63" fmla="*/ 29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6" h="295">
                <a:moveTo>
                  <a:pt x="147" y="295"/>
                </a:moveTo>
                <a:lnTo>
                  <a:pt x="163" y="294"/>
                </a:lnTo>
                <a:lnTo>
                  <a:pt x="178" y="291"/>
                </a:lnTo>
                <a:lnTo>
                  <a:pt x="191" y="288"/>
                </a:lnTo>
                <a:lnTo>
                  <a:pt x="205" y="282"/>
                </a:lnTo>
                <a:lnTo>
                  <a:pt x="218" y="277"/>
                </a:lnTo>
                <a:lnTo>
                  <a:pt x="231" y="269"/>
                </a:lnTo>
                <a:lnTo>
                  <a:pt x="242" y="261"/>
                </a:lnTo>
                <a:lnTo>
                  <a:pt x="252" y="251"/>
                </a:lnTo>
                <a:lnTo>
                  <a:pt x="262" y="241"/>
                </a:lnTo>
                <a:lnTo>
                  <a:pt x="270" y="230"/>
                </a:lnTo>
                <a:lnTo>
                  <a:pt x="278" y="217"/>
                </a:lnTo>
                <a:lnTo>
                  <a:pt x="283" y="204"/>
                </a:lnTo>
                <a:lnTo>
                  <a:pt x="289" y="190"/>
                </a:lnTo>
                <a:lnTo>
                  <a:pt x="292" y="177"/>
                </a:lnTo>
                <a:lnTo>
                  <a:pt x="295" y="162"/>
                </a:lnTo>
                <a:lnTo>
                  <a:pt x="296" y="147"/>
                </a:lnTo>
                <a:lnTo>
                  <a:pt x="295" y="132"/>
                </a:lnTo>
                <a:lnTo>
                  <a:pt x="292" y="117"/>
                </a:lnTo>
                <a:lnTo>
                  <a:pt x="289" y="103"/>
                </a:lnTo>
                <a:lnTo>
                  <a:pt x="283" y="89"/>
                </a:lnTo>
                <a:lnTo>
                  <a:pt x="278" y="77"/>
                </a:lnTo>
                <a:lnTo>
                  <a:pt x="270" y="65"/>
                </a:lnTo>
                <a:lnTo>
                  <a:pt x="262" y="53"/>
                </a:lnTo>
                <a:lnTo>
                  <a:pt x="252" y="42"/>
                </a:lnTo>
                <a:lnTo>
                  <a:pt x="242" y="33"/>
                </a:lnTo>
                <a:lnTo>
                  <a:pt x="231" y="24"/>
                </a:lnTo>
                <a:lnTo>
                  <a:pt x="218" y="18"/>
                </a:lnTo>
                <a:lnTo>
                  <a:pt x="205" y="11"/>
                </a:lnTo>
                <a:lnTo>
                  <a:pt x="191" y="6"/>
                </a:lnTo>
                <a:lnTo>
                  <a:pt x="178" y="2"/>
                </a:lnTo>
                <a:lnTo>
                  <a:pt x="163" y="0"/>
                </a:lnTo>
                <a:lnTo>
                  <a:pt x="147" y="0"/>
                </a:lnTo>
                <a:lnTo>
                  <a:pt x="133" y="0"/>
                </a:lnTo>
                <a:lnTo>
                  <a:pt x="118" y="2"/>
                </a:lnTo>
                <a:lnTo>
                  <a:pt x="104" y="6"/>
                </a:lnTo>
                <a:lnTo>
                  <a:pt x="90" y="11"/>
                </a:lnTo>
                <a:lnTo>
                  <a:pt x="78" y="18"/>
                </a:lnTo>
                <a:lnTo>
                  <a:pt x="65" y="24"/>
                </a:lnTo>
                <a:lnTo>
                  <a:pt x="54" y="33"/>
                </a:lnTo>
                <a:lnTo>
                  <a:pt x="43" y="42"/>
                </a:lnTo>
                <a:lnTo>
                  <a:pt x="34" y="53"/>
                </a:lnTo>
                <a:lnTo>
                  <a:pt x="25" y="65"/>
                </a:lnTo>
                <a:lnTo>
                  <a:pt x="18" y="77"/>
                </a:lnTo>
                <a:lnTo>
                  <a:pt x="12" y="89"/>
                </a:lnTo>
                <a:lnTo>
                  <a:pt x="7" y="103"/>
                </a:lnTo>
                <a:lnTo>
                  <a:pt x="4" y="117"/>
                </a:lnTo>
                <a:lnTo>
                  <a:pt x="1" y="132"/>
                </a:lnTo>
                <a:lnTo>
                  <a:pt x="0" y="147"/>
                </a:lnTo>
                <a:lnTo>
                  <a:pt x="1" y="162"/>
                </a:lnTo>
                <a:lnTo>
                  <a:pt x="4" y="177"/>
                </a:lnTo>
                <a:lnTo>
                  <a:pt x="7" y="190"/>
                </a:lnTo>
                <a:lnTo>
                  <a:pt x="12" y="204"/>
                </a:lnTo>
                <a:lnTo>
                  <a:pt x="18" y="217"/>
                </a:lnTo>
                <a:lnTo>
                  <a:pt x="25" y="230"/>
                </a:lnTo>
                <a:lnTo>
                  <a:pt x="34" y="241"/>
                </a:lnTo>
                <a:lnTo>
                  <a:pt x="43" y="251"/>
                </a:lnTo>
                <a:lnTo>
                  <a:pt x="54" y="261"/>
                </a:lnTo>
                <a:lnTo>
                  <a:pt x="65" y="269"/>
                </a:lnTo>
                <a:lnTo>
                  <a:pt x="78" y="277"/>
                </a:lnTo>
                <a:lnTo>
                  <a:pt x="90" y="282"/>
                </a:lnTo>
                <a:lnTo>
                  <a:pt x="104" y="288"/>
                </a:lnTo>
                <a:lnTo>
                  <a:pt x="118" y="291"/>
                </a:lnTo>
                <a:lnTo>
                  <a:pt x="133" y="294"/>
                </a:lnTo>
                <a:lnTo>
                  <a:pt x="147" y="295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39" name="Freeform 447"/>
          <p:cNvSpPr>
            <a:spLocks/>
          </p:cNvSpPr>
          <p:nvPr/>
        </p:nvSpPr>
        <p:spPr bwMode="auto">
          <a:xfrm>
            <a:off x="4511675" y="4910138"/>
            <a:ext cx="2373313" cy="1050925"/>
          </a:xfrm>
          <a:custGeom>
            <a:avLst/>
            <a:gdLst>
              <a:gd name="T0" fmla="*/ 4941 w 5980"/>
              <a:gd name="T1" fmla="*/ 2592 h 2648"/>
              <a:gd name="T2" fmla="*/ 3227 w 5980"/>
              <a:gd name="T3" fmla="*/ 2588 h 2648"/>
              <a:gd name="T4" fmla="*/ 1513 w 5980"/>
              <a:gd name="T5" fmla="*/ 2582 h 2648"/>
              <a:gd name="T6" fmla="*/ 467 w 5980"/>
              <a:gd name="T7" fmla="*/ 2453 h 2648"/>
              <a:gd name="T8" fmla="*/ 454 w 5980"/>
              <a:gd name="T9" fmla="*/ 2211 h 2648"/>
              <a:gd name="T10" fmla="*/ 468 w 5980"/>
              <a:gd name="T11" fmla="*/ 2097 h 2648"/>
              <a:gd name="T12" fmla="*/ 533 w 5980"/>
              <a:gd name="T13" fmla="*/ 2037 h 2648"/>
              <a:gd name="T14" fmla="*/ 622 w 5980"/>
              <a:gd name="T15" fmla="*/ 1961 h 2648"/>
              <a:gd name="T16" fmla="*/ 698 w 5980"/>
              <a:gd name="T17" fmla="*/ 1875 h 2648"/>
              <a:gd name="T18" fmla="*/ 760 w 5980"/>
              <a:gd name="T19" fmla="*/ 1777 h 2648"/>
              <a:gd name="T20" fmla="*/ 804 w 5980"/>
              <a:gd name="T21" fmla="*/ 1672 h 2648"/>
              <a:gd name="T22" fmla="*/ 827 w 5980"/>
              <a:gd name="T23" fmla="*/ 1558 h 2648"/>
              <a:gd name="T24" fmla="*/ 828 w 5980"/>
              <a:gd name="T25" fmla="*/ 1455 h 2648"/>
              <a:gd name="T26" fmla="*/ 796 w 5980"/>
              <a:gd name="T27" fmla="*/ 1363 h 2648"/>
              <a:gd name="T28" fmla="*/ 745 w 5980"/>
              <a:gd name="T29" fmla="*/ 1282 h 2648"/>
              <a:gd name="T30" fmla="*/ 671 w 5980"/>
              <a:gd name="T31" fmla="*/ 1238 h 2648"/>
              <a:gd name="T32" fmla="*/ 548 w 5980"/>
              <a:gd name="T33" fmla="*/ 1190 h 2648"/>
              <a:gd name="T34" fmla="*/ 514 w 5980"/>
              <a:gd name="T35" fmla="*/ 1159 h 2648"/>
              <a:gd name="T36" fmla="*/ 496 w 5980"/>
              <a:gd name="T37" fmla="*/ 1076 h 2648"/>
              <a:gd name="T38" fmla="*/ 479 w 5980"/>
              <a:gd name="T39" fmla="*/ 795 h 2648"/>
              <a:gd name="T40" fmla="*/ 499 w 5980"/>
              <a:gd name="T41" fmla="*/ 513 h 2648"/>
              <a:gd name="T42" fmla="*/ 554 w 5980"/>
              <a:gd name="T43" fmla="*/ 246 h 2648"/>
              <a:gd name="T44" fmla="*/ 616 w 5980"/>
              <a:gd name="T45" fmla="*/ 139 h 2648"/>
              <a:gd name="T46" fmla="*/ 672 w 5980"/>
              <a:gd name="T47" fmla="*/ 43 h 2648"/>
              <a:gd name="T48" fmla="*/ 668 w 5980"/>
              <a:gd name="T49" fmla="*/ 26 h 2648"/>
              <a:gd name="T50" fmla="*/ 631 w 5980"/>
              <a:gd name="T51" fmla="*/ 29 h 2648"/>
              <a:gd name="T52" fmla="*/ 533 w 5980"/>
              <a:gd name="T53" fmla="*/ 77 h 2648"/>
              <a:gd name="T54" fmla="*/ 421 w 5980"/>
              <a:gd name="T55" fmla="*/ 135 h 2648"/>
              <a:gd name="T56" fmla="*/ 372 w 5980"/>
              <a:gd name="T57" fmla="*/ 138 h 2648"/>
              <a:gd name="T58" fmla="*/ 321 w 5980"/>
              <a:gd name="T59" fmla="*/ 119 h 2648"/>
              <a:gd name="T60" fmla="*/ 215 w 5980"/>
              <a:gd name="T61" fmla="*/ 28 h 2648"/>
              <a:gd name="T62" fmla="*/ 176 w 5980"/>
              <a:gd name="T63" fmla="*/ 0 h 2648"/>
              <a:gd name="T64" fmla="*/ 170 w 5980"/>
              <a:gd name="T65" fmla="*/ 45 h 2648"/>
              <a:gd name="T66" fmla="*/ 180 w 5980"/>
              <a:gd name="T67" fmla="*/ 101 h 2648"/>
              <a:gd name="T68" fmla="*/ 215 w 5980"/>
              <a:gd name="T69" fmla="*/ 154 h 2648"/>
              <a:gd name="T70" fmla="*/ 351 w 5980"/>
              <a:gd name="T71" fmla="*/ 290 h 2648"/>
              <a:gd name="T72" fmla="*/ 414 w 5980"/>
              <a:gd name="T73" fmla="*/ 382 h 2648"/>
              <a:gd name="T74" fmla="*/ 441 w 5980"/>
              <a:gd name="T75" fmla="*/ 483 h 2648"/>
              <a:gd name="T76" fmla="*/ 434 w 5980"/>
              <a:gd name="T77" fmla="*/ 587 h 2648"/>
              <a:gd name="T78" fmla="*/ 412 w 5980"/>
              <a:gd name="T79" fmla="*/ 775 h 2648"/>
              <a:gd name="T80" fmla="*/ 397 w 5980"/>
              <a:gd name="T81" fmla="*/ 1050 h 2648"/>
              <a:gd name="T82" fmla="*/ 366 w 5980"/>
              <a:gd name="T83" fmla="*/ 1163 h 2648"/>
              <a:gd name="T84" fmla="*/ 303 w 5980"/>
              <a:gd name="T85" fmla="*/ 1202 h 2648"/>
              <a:gd name="T86" fmla="*/ 237 w 5980"/>
              <a:gd name="T87" fmla="*/ 1243 h 2648"/>
              <a:gd name="T88" fmla="*/ 115 w 5980"/>
              <a:gd name="T89" fmla="*/ 1351 h 2648"/>
              <a:gd name="T90" fmla="*/ 57 w 5980"/>
              <a:gd name="T91" fmla="*/ 1433 h 2648"/>
              <a:gd name="T92" fmla="*/ 19 w 5980"/>
              <a:gd name="T93" fmla="*/ 1520 h 2648"/>
              <a:gd name="T94" fmla="*/ 0 w 5980"/>
              <a:gd name="T95" fmla="*/ 1627 h 2648"/>
              <a:gd name="T96" fmla="*/ 14 w 5980"/>
              <a:gd name="T97" fmla="*/ 1736 h 2648"/>
              <a:gd name="T98" fmla="*/ 49 w 5980"/>
              <a:gd name="T99" fmla="*/ 1822 h 2648"/>
              <a:gd name="T100" fmla="*/ 95 w 5980"/>
              <a:gd name="T101" fmla="*/ 1895 h 2648"/>
              <a:gd name="T102" fmla="*/ 155 w 5980"/>
              <a:gd name="T103" fmla="*/ 1955 h 2648"/>
              <a:gd name="T104" fmla="*/ 279 w 5980"/>
              <a:gd name="T105" fmla="*/ 2032 h 2648"/>
              <a:gd name="T106" fmla="*/ 393 w 5980"/>
              <a:gd name="T107" fmla="*/ 2207 h 2648"/>
              <a:gd name="T108" fmla="*/ 390 w 5980"/>
              <a:gd name="T109" fmla="*/ 2480 h 2648"/>
              <a:gd name="T110" fmla="*/ 408 w 5980"/>
              <a:gd name="T111" fmla="*/ 2581 h 2648"/>
              <a:gd name="T112" fmla="*/ 783 w 5980"/>
              <a:gd name="T113" fmla="*/ 2633 h 2648"/>
              <a:gd name="T114" fmla="*/ 2517 w 5980"/>
              <a:gd name="T115" fmla="*/ 2638 h 2648"/>
              <a:gd name="T116" fmla="*/ 4241 w 5980"/>
              <a:gd name="T117" fmla="*/ 2644 h 2648"/>
              <a:gd name="T118" fmla="*/ 5980 w 5980"/>
              <a:gd name="T119" fmla="*/ 2648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80" h="2648">
                <a:moveTo>
                  <a:pt x="5980" y="2648"/>
                </a:moveTo>
                <a:lnTo>
                  <a:pt x="5980" y="2597"/>
                </a:lnTo>
                <a:lnTo>
                  <a:pt x="5633" y="2596"/>
                </a:lnTo>
                <a:lnTo>
                  <a:pt x="5286" y="2593"/>
                </a:lnTo>
                <a:lnTo>
                  <a:pt x="4941" y="2592"/>
                </a:lnTo>
                <a:lnTo>
                  <a:pt x="4598" y="2591"/>
                </a:lnTo>
                <a:lnTo>
                  <a:pt x="4254" y="2590"/>
                </a:lnTo>
                <a:lnTo>
                  <a:pt x="3912" y="2589"/>
                </a:lnTo>
                <a:lnTo>
                  <a:pt x="3569" y="2589"/>
                </a:lnTo>
                <a:lnTo>
                  <a:pt x="3227" y="2588"/>
                </a:lnTo>
                <a:lnTo>
                  <a:pt x="2885" y="2587"/>
                </a:lnTo>
                <a:lnTo>
                  <a:pt x="2543" y="2586"/>
                </a:lnTo>
                <a:lnTo>
                  <a:pt x="2200" y="2584"/>
                </a:lnTo>
                <a:lnTo>
                  <a:pt x="1857" y="2583"/>
                </a:lnTo>
                <a:lnTo>
                  <a:pt x="1513" y="2582"/>
                </a:lnTo>
                <a:lnTo>
                  <a:pt x="1169" y="2581"/>
                </a:lnTo>
                <a:lnTo>
                  <a:pt x="823" y="2580"/>
                </a:lnTo>
                <a:lnTo>
                  <a:pt x="475" y="2579"/>
                </a:lnTo>
                <a:lnTo>
                  <a:pt x="471" y="2519"/>
                </a:lnTo>
                <a:lnTo>
                  <a:pt x="467" y="2453"/>
                </a:lnTo>
                <a:lnTo>
                  <a:pt x="461" y="2382"/>
                </a:lnTo>
                <a:lnTo>
                  <a:pt x="457" y="2312"/>
                </a:lnTo>
                <a:lnTo>
                  <a:pt x="454" y="2277"/>
                </a:lnTo>
                <a:lnTo>
                  <a:pt x="454" y="2243"/>
                </a:lnTo>
                <a:lnTo>
                  <a:pt x="454" y="2211"/>
                </a:lnTo>
                <a:lnTo>
                  <a:pt x="456" y="2179"/>
                </a:lnTo>
                <a:lnTo>
                  <a:pt x="458" y="2149"/>
                </a:lnTo>
                <a:lnTo>
                  <a:pt x="462" y="2122"/>
                </a:lnTo>
                <a:lnTo>
                  <a:pt x="466" y="2110"/>
                </a:lnTo>
                <a:lnTo>
                  <a:pt x="468" y="2097"/>
                </a:lnTo>
                <a:lnTo>
                  <a:pt x="471" y="2086"/>
                </a:lnTo>
                <a:lnTo>
                  <a:pt x="476" y="2076"/>
                </a:lnTo>
                <a:lnTo>
                  <a:pt x="495" y="2064"/>
                </a:lnTo>
                <a:lnTo>
                  <a:pt x="514" y="2050"/>
                </a:lnTo>
                <a:lnTo>
                  <a:pt x="533" y="2037"/>
                </a:lnTo>
                <a:lnTo>
                  <a:pt x="552" y="2023"/>
                </a:lnTo>
                <a:lnTo>
                  <a:pt x="570" y="2009"/>
                </a:lnTo>
                <a:lnTo>
                  <a:pt x="587" y="1993"/>
                </a:lnTo>
                <a:lnTo>
                  <a:pt x="605" y="1977"/>
                </a:lnTo>
                <a:lnTo>
                  <a:pt x="622" y="1961"/>
                </a:lnTo>
                <a:lnTo>
                  <a:pt x="637" y="1945"/>
                </a:lnTo>
                <a:lnTo>
                  <a:pt x="653" y="1928"/>
                </a:lnTo>
                <a:lnTo>
                  <a:pt x="669" y="1911"/>
                </a:lnTo>
                <a:lnTo>
                  <a:pt x="683" y="1893"/>
                </a:lnTo>
                <a:lnTo>
                  <a:pt x="698" y="1875"/>
                </a:lnTo>
                <a:lnTo>
                  <a:pt x="712" y="1856"/>
                </a:lnTo>
                <a:lnTo>
                  <a:pt x="724" y="1837"/>
                </a:lnTo>
                <a:lnTo>
                  <a:pt x="736" y="1818"/>
                </a:lnTo>
                <a:lnTo>
                  <a:pt x="749" y="1797"/>
                </a:lnTo>
                <a:lnTo>
                  <a:pt x="760" y="1777"/>
                </a:lnTo>
                <a:lnTo>
                  <a:pt x="770" y="1757"/>
                </a:lnTo>
                <a:lnTo>
                  <a:pt x="779" y="1736"/>
                </a:lnTo>
                <a:lnTo>
                  <a:pt x="788" y="1714"/>
                </a:lnTo>
                <a:lnTo>
                  <a:pt x="796" y="1693"/>
                </a:lnTo>
                <a:lnTo>
                  <a:pt x="804" y="1672"/>
                </a:lnTo>
                <a:lnTo>
                  <a:pt x="810" y="1649"/>
                </a:lnTo>
                <a:lnTo>
                  <a:pt x="816" y="1627"/>
                </a:lnTo>
                <a:lnTo>
                  <a:pt x="820" y="1604"/>
                </a:lnTo>
                <a:lnTo>
                  <a:pt x="824" y="1582"/>
                </a:lnTo>
                <a:lnTo>
                  <a:pt x="827" y="1558"/>
                </a:lnTo>
                <a:lnTo>
                  <a:pt x="829" y="1535"/>
                </a:lnTo>
                <a:lnTo>
                  <a:pt x="831" y="1512"/>
                </a:lnTo>
                <a:lnTo>
                  <a:pt x="831" y="1489"/>
                </a:lnTo>
                <a:lnTo>
                  <a:pt x="829" y="1464"/>
                </a:lnTo>
                <a:lnTo>
                  <a:pt x="828" y="1455"/>
                </a:lnTo>
                <a:lnTo>
                  <a:pt x="826" y="1445"/>
                </a:lnTo>
                <a:lnTo>
                  <a:pt x="823" y="1433"/>
                </a:lnTo>
                <a:lnTo>
                  <a:pt x="818" y="1420"/>
                </a:lnTo>
                <a:lnTo>
                  <a:pt x="808" y="1392"/>
                </a:lnTo>
                <a:lnTo>
                  <a:pt x="796" y="1363"/>
                </a:lnTo>
                <a:lnTo>
                  <a:pt x="781" y="1336"/>
                </a:lnTo>
                <a:lnTo>
                  <a:pt x="767" y="1310"/>
                </a:lnTo>
                <a:lnTo>
                  <a:pt x="760" y="1300"/>
                </a:lnTo>
                <a:lnTo>
                  <a:pt x="752" y="1290"/>
                </a:lnTo>
                <a:lnTo>
                  <a:pt x="745" y="1282"/>
                </a:lnTo>
                <a:lnTo>
                  <a:pt x="740" y="1276"/>
                </a:lnTo>
                <a:lnTo>
                  <a:pt x="724" y="1265"/>
                </a:lnTo>
                <a:lnTo>
                  <a:pt x="707" y="1254"/>
                </a:lnTo>
                <a:lnTo>
                  <a:pt x="689" y="1246"/>
                </a:lnTo>
                <a:lnTo>
                  <a:pt x="671" y="1238"/>
                </a:lnTo>
                <a:lnTo>
                  <a:pt x="633" y="1224"/>
                </a:lnTo>
                <a:lnTo>
                  <a:pt x="596" y="1211"/>
                </a:lnTo>
                <a:lnTo>
                  <a:pt x="579" y="1205"/>
                </a:lnTo>
                <a:lnTo>
                  <a:pt x="562" y="1198"/>
                </a:lnTo>
                <a:lnTo>
                  <a:pt x="548" y="1190"/>
                </a:lnTo>
                <a:lnTo>
                  <a:pt x="534" y="1181"/>
                </a:lnTo>
                <a:lnTo>
                  <a:pt x="529" y="1177"/>
                </a:lnTo>
                <a:lnTo>
                  <a:pt x="523" y="1171"/>
                </a:lnTo>
                <a:lnTo>
                  <a:pt x="518" y="1165"/>
                </a:lnTo>
                <a:lnTo>
                  <a:pt x="514" y="1159"/>
                </a:lnTo>
                <a:lnTo>
                  <a:pt x="511" y="1153"/>
                </a:lnTo>
                <a:lnTo>
                  <a:pt x="507" y="1145"/>
                </a:lnTo>
                <a:lnTo>
                  <a:pt x="505" y="1138"/>
                </a:lnTo>
                <a:lnTo>
                  <a:pt x="503" y="1129"/>
                </a:lnTo>
                <a:lnTo>
                  <a:pt x="496" y="1076"/>
                </a:lnTo>
                <a:lnTo>
                  <a:pt x="489" y="1020"/>
                </a:lnTo>
                <a:lnTo>
                  <a:pt x="485" y="964"/>
                </a:lnTo>
                <a:lnTo>
                  <a:pt x="481" y="908"/>
                </a:lnTo>
                <a:lnTo>
                  <a:pt x="480" y="852"/>
                </a:lnTo>
                <a:lnTo>
                  <a:pt x="479" y="795"/>
                </a:lnTo>
                <a:lnTo>
                  <a:pt x="480" y="739"/>
                </a:lnTo>
                <a:lnTo>
                  <a:pt x="482" y="681"/>
                </a:lnTo>
                <a:lnTo>
                  <a:pt x="487" y="625"/>
                </a:lnTo>
                <a:lnTo>
                  <a:pt x="493" y="569"/>
                </a:lnTo>
                <a:lnTo>
                  <a:pt x="499" y="513"/>
                </a:lnTo>
                <a:lnTo>
                  <a:pt x="507" y="458"/>
                </a:lnTo>
                <a:lnTo>
                  <a:pt x="517" y="403"/>
                </a:lnTo>
                <a:lnTo>
                  <a:pt x="529" y="350"/>
                </a:lnTo>
                <a:lnTo>
                  <a:pt x="541" y="297"/>
                </a:lnTo>
                <a:lnTo>
                  <a:pt x="554" y="246"/>
                </a:lnTo>
                <a:lnTo>
                  <a:pt x="560" y="230"/>
                </a:lnTo>
                <a:lnTo>
                  <a:pt x="568" y="213"/>
                </a:lnTo>
                <a:lnTo>
                  <a:pt x="579" y="195"/>
                </a:lnTo>
                <a:lnTo>
                  <a:pt x="590" y="177"/>
                </a:lnTo>
                <a:lnTo>
                  <a:pt x="616" y="139"/>
                </a:lnTo>
                <a:lnTo>
                  <a:pt x="641" y="102"/>
                </a:lnTo>
                <a:lnTo>
                  <a:pt x="652" y="84"/>
                </a:lnTo>
                <a:lnTo>
                  <a:pt x="661" y="68"/>
                </a:lnTo>
                <a:lnTo>
                  <a:pt x="668" y="55"/>
                </a:lnTo>
                <a:lnTo>
                  <a:pt x="672" y="43"/>
                </a:lnTo>
                <a:lnTo>
                  <a:pt x="673" y="38"/>
                </a:lnTo>
                <a:lnTo>
                  <a:pt x="673" y="34"/>
                </a:lnTo>
                <a:lnTo>
                  <a:pt x="672" y="30"/>
                </a:lnTo>
                <a:lnTo>
                  <a:pt x="671" y="27"/>
                </a:lnTo>
                <a:lnTo>
                  <a:pt x="668" y="26"/>
                </a:lnTo>
                <a:lnTo>
                  <a:pt x="663" y="25"/>
                </a:lnTo>
                <a:lnTo>
                  <a:pt x="658" y="23"/>
                </a:lnTo>
                <a:lnTo>
                  <a:pt x="651" y="25"/>
                </a:lnTo>
                <a:lnTo>
                  <a:pt x="641" y="27"/>
                </a:lnTo>
                <a:lnTo>
                  <a:pt x="631" y="29"/>
                </a:lnTo>
                <a:lnTo>
                  <a:pt x="621" y="32"/>
                </a:lnTo>
                <a:lnTo>
                  <a:pt x="610" y="36"/>
                </a:lnTo>
                <a:lnTo>
                  <a:pt x="590" y="45"/>
                </a:lnTo>
                <a:lnTo>
                  <a:pt x="571" y="55"/>
                </a:lnTo>
                <a:lnTo>
                  <a:pt x="533" y="77"/>
                </a:lnTo>
                <a:lnTo>
                  <a:pt x="495" y="100"/>
                </a:lnTo>
                <a:lnTo>
                  <a:pt x="477" y="111"/>
                </a:lnTo>
                <a:lnTo>
                  <a:pt x="458" y="120"/>
                </a:lnTo>
                <a:lnTo>
                  <a:pt x="440" y="128"/>
                </a:lnTo>
                <a:lnTo>
                  <a:pt x="421" y="135"/>
                </a:lnTo>
                <a:lnTo>
                  <a:pt x="411" y="136"/>
                </a:lnTo>
                <a:lnTo>
                  <a:pt x="402" y="138"/>
                </a:lnTo>
                <a:lnTo>
                  <a:pt x="392" y="138"/>
                </a:lnTo>
                <a:lnTo>
                  <a:pt x="381" y="138"/>
                </a:lnTo>
                <a:lnTo>
                  <a:pt x="372" y="138"/>
                </a:lnTo>
                <a:lnTo>
                  <a:pt x="362" y="136"/>
                </a:lnTo>
                <a:lnTo>
                  <a:pt x="352" y="134"/>
                </a:lnTo>
                <a:lnTo>
                  <a:pt x="342" y="130"/>
                </a:lnTo>
                <a:lnTo>
                  <a:pt x="332" y="126"/>
                </a:lnTo>
                <a:lnTo>
                  <a:pt x="321" y="119"/>
                </a:lnTo>
                <a:lnTo>
                  <a:pt x="308" y="110"/>
                </a:lnTo>
                <a:lnTo>
                  <a:pt x="295" y="100"/>
                </a:lnTo>
                <a:lnTo>
                  <a:pt x="268" y="76"/>
                </a:lnTo>
                <a:lnTo>
                  <a:pt x="241" y="50"/>
                </a:lnTo>
                <a:lnTo>
                  <a:pt x="215" y="28"/>
                </a:lnTo>
                <a:lnTo>
                  <a:pt x="195" y="10"/>
                </a:lnTo>
                <a:lnTo>
                  <a:pt x="186" y="4"/>
                </a:lnTo>
                <a:lnTo>
                  <a:pt x="180" y="1"/>
                </a:lnTo>
                <a:lnTo>
                  <a:pt x="178" y="0"/>
                </a:lnTo>
                <a:lnTo>
                  <a:pt x="176" y="0"/>
                </a:lnTo>
                <a:lnTo>
                  <a:pt x="175" y="1"/>
                </a:lnTo>
                <a:lnTo>
                  <a:pt x="174" y="3"/>
                </a:lnTo>
                <a:lnTo>
                  <a:pt x="171" y="18"/>
                </a:lnTo>
                <a:lnTo>
                  <a:pt x="170" y="32"/>
                </a:lnTo>
                <a:lnTo>
                  <a:pt x="170" y="45"/>
                </a:lnTo>
                <a:lnTo>
                  <a:pt x="170" y="57"/>
                </a:lnTo>
                <a:lnTo>
                  <a:pt x="171" y="70"/>
                </a:lnTo>
                <a:lnTo>
                  <a:pt x="174" y="80"/>
                </a:lnTo>
                <a:lnTo>
                  <a:pt x="177" y="91"/>
                </a:lnTo>
                <a:lnTo>
                  <a:pt x="180" y="101"/>
                </a:lnTo>
                <a:lnTo>
                  <a:pt x="185" y="110"/>
                </a:lnTo>
                <a:lnTo>
                  <a:pt x="189" y="120"/>
                </a:lnTo>
                <a:lnTo>
                  <a:pt x="195" y="128"/>
                </a:lnTo>
                <a:lnTo>
                  <a:pt x="202" y="137"/>
                </a:lnTo>
                <a:lnTo>
                  <a:pt x="215" y="154"/>
                </a:lnTo>
                <a:lnTo>
                  <a:pt x="231" y="171"/>
                </a:lnTo>
                <a:lnTo>
                  <a:pt x="267" y="204"/>
                </a:lnTo>
                <a:lnTo>
                  <a:pt x="307" y="242"/>
                </a:lnTo>
                <a:lnTo>
                  <a:pt x="329" y="265"/>
                </a:lnTo>
                <a:lnTo>
                  <a:pt x="351" y="290"/>
                </a:lnTo>
                <a:lnTo>
                  <a:pt x="372" y="317"/>
                </a:lnTo>
                <a:lnTo>
                  <a:pt x="394" y="347"/>
                </a:lnTo>
                <a:lnTo>
                  <a:pt x="402" y="359"/>
                </a:lnTo>
                <a:lnTo>
                  <a:pt x="408" y="370"/>
                </a:lnTo>
                <a:lnTo>
                  <a:pt x="414" y="382"/>
                </a:lnTo>
                <a:lnTo>
                  <a:pt x="420" y="393"/>
                </a:lnTo>
                <a:lnTo>
                  <a:pt x="427" y="415"/>
                </a:lnTo>
                <a:lnTo>
                  <a:pt x="434" y="438"/>
                </a:lnTo>
                <a:lnTo>
                  <a:pt x="438" y="460"/>
                </a:lnTo>
                <a:lnTo>
                  <a:pt x="441" y="483"/>
                </a:lnTo>
                <a:lnTo>
                  <a:pt x="441" y="504"/>
                </a:lnTo>
                <a:lnTo>
                  <a:pt x="441" y="525"/>
                </a:lnTo>
                <a:lnTo>
                  <a:pt x="440" y="546"/>
                </a:lnTo>
                <a:lnTo>
                  <a:pt x="438" y="567"/>
                </a:lnTo>
                <a:lnTo>
                  <a:pt x="434" y="587"/>
                </a:lnTo>
                <a:lnTo>
                  <a:pt x="431" y="606"/>
                </a:lnTo>
                <a:lnTo>
                  <a:pt x="425" y="644"/>
                </a:lnTo>
                <a:lnTo>
                  <a:pt x="421" y="681"/>
                </a:lnTo>
                <a:lnTo>
                  <a:pt x="416" y="727"/>
                </a:lnTo>
                <a:lnTo>
                  <a:pt x="412" y="775"/>
                </a:lnTo>
                <a:lnTo>
                  <a:pt x="407" y="823"/>
                </a:lnTo>
                <a:lnTo>
                  <a:pt x="403" y="873"/>
                </a:lnTo>
                <a:lnTo>
                  <a:pt x="401" y="927"/>
                </a:lnTo>
                <a:lnTo>
                  <a:pt x="398" y="986"/>
                </a:lnTo>
                <a:lnTo>
                  <a:pt x="397" y="1050"/>
                </a:lnTo>
                <a:lnTo>
                  <a:pt x="398" y="1120"/>
                </a:lnTo>
                <a:lnTo>
                  <a:pt x="390" y="1133"/>
                </a:lnTo>
                <a:lnTo>
                  <a:pt x="383" y="1145"/>
                </a:lnTo>
                <a:lnTo>
                  <a:pt x="375" y="1154"/>
                </a:lnTo>
                <a:lnTo>
                  <a:pt x="366" y="1163"/>
                </a:lnTo>
                <a:lnTo>
                  <a:pt x="356" y="1171"/>
                </a:lnTo>
                <a:lnTo>
                  <a:pt x="346" y="1179"/>
                </a:lnTo>
                <a:lnTo>
                  <a:pt x="335" y="1186"/>
                </a:lnTo>
                <a:lnTo>
                  <a:pt x="324" y="1191"/>
                </a:lnTo>
                <a:lnTo>
                  <a:pt x="303" y="1202"/>
                </a:lnTo>
                <a:lnTo>
                  <a:pt x="280" y="1214"/>
                </a:lnTo>
                <a:lnTo>
                  <a:pt x="269" y="1220"/>
                </a:lnTo>
                <a:lnTo>
                  <a:pt x="258" y="1227"/>
                </a:lnTo>
                <a:lnTo>
                  <a:pt x="248" y="1235"/>
                </a:lnTo>
                <a:lnTo>
                  <a:pt x="237" y="1243"/>
                </a:lnTo>
                <a:lnTo>
                  <a:pt x="212" y="1263"/>
                </a:lnTo>
                <a:lnTo>
                  <a:pt x="177" y="1291"/>
                </a:lnTo>
                <a:lnTo>
                  <a:pt x="157" y="1309"/>
                </a:lnTo>
                <a:lnTo>
                  <a:pt x="137" y="1328"/>
                </a:lnTo>
                <a:lnTo>
                  <a:pt x="115" y="1351"/>
                </a:lnTo>
                <a:lnTo>
                  <a:pt x="95" y="1375"/>
                </a:lnTo>
                <a:lnTo>
                  <a:pt x="85" y="1389"/>
                </a:lnTo>
                <a:lnTo>
                  <a:pt x="75" y="1403"/>
                </a:lnTo>
                <a:lnTo>
                  <a:pt x="66" y="1418"/>
                </a:lnTo>
                <a:lnTo>
                  <a:pt x="57" y="1433"/>
                </a:lnTo>
                <a:lnTo>
                  <a:pt x="48" y="1449"/>
                </a:lnTo>
                <a:lnTo>
                  <a:pt x="40" y="1465"/>
                </a:lnTo>
                <a:lnTo>
                  <a:pt x="32" y="1483"/>
                </a:lnTo>
                <a:lnTo>
                  <a:pt x="25" y="1501"/>
                </a:lnTo>
                <a:lnTo>
                  <a:pt x="19" y="1520"/>
                </a:lnTo>
                <a:lnTo>
                  <a:pt x="13" y="1540"/>
                </a:lnTo>
                <a:lnTo>
                  <a:pt x="9" y="1561"/>
                </a:lnTo>
                <a:lnTo>
                  <a:pt x="5" y="1582"/>
                </a:lnTo>
                <a:lnTo>
                  <a:pt x="2" y="1603"/>
                </a:lnTo>
                <a:lnTo>
                  <a:pt x="0" y="1627"/>
                </a:lnTo>
                <a:lnTo>
                  <a:pt x="0" y="1650"/>
                </a:lnTo>
                <a:lnTo>
                  <a:pt x="0" y="1675"/>
                </a:lnTo>
                <a:lnTo>
                  <a:pt x="4" y="1695"/>
                </a:lnTo>
                <a:lnTo>
                  <a:pt x="10" y="1715"/>
                </a:lnTo>
                <a:lnTo>
                  <a:pt x="14" y="1736"/>
                </a:lnTo>
                <a:lnTo>
                  <a:pt x="21" y="1754"/>
                </a:lnTo>
                <a:lnTo>
                  <a:pt x="27" y="1773"/>
                </a:lnTo>
                <a:lnTo>
                  <a:pt x="33" y="1790"/>
                </a:lnTo>
                <a:lnTo>
                  <a:pt x="41" y="1806"/>
                </a:lnTo>
                <a:lnTo>
                  <a:pt x="49" y="1822"/>
                </a:lnTo>
                <a:lnTo>
                  <a:pt x="57" y="1838"/>
                </a:lnTo>
                <a:lnTo>
                  <a:pt x="66" y="1854"/>
                </a:lnTo>
                <a:lnTo>
                  <a:pt x="75" y="1868"/>
                </a:lnTo>
                <a:lnTo>
                  <a:pt x="85" y="1882"/>
                </a:lnTo>
                <a:lnTo>
                  <a:pt x="95" y="1895"/>
                </a:lnTo>
                <a:lnTo>
                  <a:pt x="106" y="1907"/>
                </a:lnTo>
                <a:lnTo>
                  <a:pt x="118" y="1920"/>
                </a:lnTo>
                <a:lnTo>
                  <a:pt x="130" y="1932"/>
                </a:lnTo>
                <a:lnTo>
                  <a:pt x="142" y="1943"/>
                </a:lnTo>
                <a:lnTo>
                  <a:pt x="155" y="1955"/>
                </a:lnTo>
                <a:lnTo>
                  <a:pt x="168" y="1966"/>
                </a:lnTo>
                <a:lnTo>
                  <a:pt x="183" y="1976"/>
                </a:lnTo>
                <a:lnTo>
                  <a:pt x="212" y="1996"/>
                </a:lnTo>
                <a:lnTo>
                  <a:pt x="244" y="2014"/>
                </a:lnTo>
                <a:lnTo>
                  <a:pt x="279" y="2032"/>
                </a:lnTo>
                <a:lnTo>
                  <a:pt x="315" y="2049"/>
                </a:lnTo>
                <a:lnTo>
                  <a:pt x="354" y="2065"/>
                </a:lnTo>
                <a:lnTo>
                  <a:pt x="396" y="2080"/>
                </a:lnTo>
                <a:lnTo>
                  <a:pt x="396" y="2138"/>
                </a:lnTo>
                <a:lnTo>
                  <a:pt x="393" y="2207"/>
                </a:lnTo>
                <a:lnTo>
                  <a:pt x="388" y="2284"/>
                </a:lnTo>
                <a:lnTo>
                  <a:pt x="386" y="2363"/>
                </a:lnTo>
                <a:lnTo>
                  <a:pt x="386" y="2404"/>
                </a:lnTo>
                <a:lnTo>
                  <a:pt x="387" y="2443"/>
                </a:lnTo>
                <a:lnTo>
                  <a:pt x="390" y="2480"/>
                </a:lnTo>
                <a:lnTo>
                  <a:pt x="394" y="2517"/>
                </a:lnTo>
                <a:lnTo>
                  <a:pt x="397" y="2534"/>
                </a:lnTo>
                <a:lnTo>
                  <a:pt x="401" y="2551"/>
                </a:lnTo>
                <a:lnTo>
                  <a:pt x="404" y="2567"/>
                </a:lnTo>
                <a:lnTo>
                  <a:pt x="408" y="2581"/>
                </a:lnTo>
                <a:lnTo>
                  <a:pt x="414" y="2596"/>
                </a:lnTo>
                <a:lnTo>
                  <a:pt x="420" y="2609"/>
                </a:lnTo>
                <a:lnTo>
                  <a:pt x="426" y="2622"/>
                </a:lnTo>
                <a:lnTo>
                  <a:pt x="433" y="2633"/>
                </a:lnTo>
                <a:lnTo>
                  <a:pt x="783" y="2633"/>
                </a:lnTo>
                <a:lnTo>
                  <a:pt x="1133" y="2634"/>
                </a:lnTo>
                <a:lnTo>
                  <a:pt x="1481" y="2635"/>
                </a:lnTo>
                <a:lnTo>
                  <a:pt x="1827" y="2636"/>
                </a:lnTo>
                <a:lnTo>
                  <a:pt x="2172" y="2637"/>
                </a:lnTo>
                <a:lnTo>
                  <a:pt x="2517" y="2638"/>
                </a:lnTo>
                <a:lnTo>
                  <a:pt x="2862" y="2639"/>
                </a:lnTo>
                <a:lnTo>
                  <a:pt x="3207" y="2641"/>
                </a:lnTo>
                <a:lnTo>
                  <a:pt x="3551" y="2642"/>
                </a:lnTo>
                <a:lnTo>
                  <a:pt x="3895" y="2643"/>
                </a:lnTo>
                <a:lnTo>
                  <a:pt x="4241" y="2644"/>
                </a:lnTo>
                <a:lnTo>
                  <a:pt x="4585" y="2645"/>
                </a:lnTo>
                <a:lnTo>
                  <a:pt x="4932" y="2646"/>
                </a:lnTo>
                <a:lnTo>
                  <a:pt x="5281" y="2646"/>
                </a:lnTo>
                <a:lnTo>
                  <a:pt x="5629" y="2647"/>
                </a:lnTo>
                <a:lnTo>
                  <a:pt x="5980" y="2648"/>
                </a:lnTo>
                <a:close/>
              </a:path>
            </a:pathLst>
          </a:custGeom>
          <a:solidFill>
            <a:srgbClr val="8F55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40" name="Freeform 448"/>
          <p:cNvSpPr>
            <a:spLocks/>
          </p:cNvSpPr>
          <p:nvPr/>
        </p:nvSpPr>
        <p:spPr bwMode="auto">
          <a:xfrm>
            <a:off x="4511675" y="4910138"/>
            <a:ext cx="2373313" cy="1050925"/>
          </a:xfrm>
          <a:custGeom>
            <a:avLst/>
            <a:gdLst>
              <a:gd name="T0" fmla="*/ 4941 w 5980"/>
              <a:gd name="T1" fmla="*/ 2592 h 2648"/>
              <a:gd name="T2" fmla="*/ 3227 w 5980"/>
              <a:gd name="T3" fmla="*/ 2588 h 2648"/>
              <a:gd name="T4" fmla="*/ 1513 w 5980"/>
              <a:gd name="T5" fmla="*/ 2582 h 2648"/>
              <a:gd name="T6" fmla="*/ 467 w 5980"/>
              <a:gd name="T7" fmla="*/ 2453 h 2648"/>
              <a:gd name="T8" fmla="*/ 454 w 5980"/>
              <a:gd name="T9" fmla="*/ 2211 h 2648"/>
              <a:gd name="T10" fmla="*/ 468 w 5980"/>
              <a:gd name="T11" fmla="*/ 2097 h 2648"/>
              <a:gd name="T12" fmla="*/ 533 w 5980"/>
              <a:gd name="T13" fmla="*/ 2037 h 2648"/>
              <a:gd name="T14" fmla="*/ 622 w 5980"/>
              <a:gd name="T15" fmla="*/ 1961 h 2648"/>
              <a:gd name="T16" fmla="*/ 698 w 5980"/>
              <a:gd name="T17" fmla="*/ 1875 h 2648"/>
              <a:gd name="T18" fmla="*/ 760 w 5980"/>
              <a:gd name="T19" fmla="*/ 1777 h 2648"/>
              <a:gd name="T20" fmla="*/ 804 w 5980"/>
              <a:gd name="T21" fmla="*/ 1672 h 2648"/>
              <a:gd name="T22" fmla="*/ 827 w 5980"/>
              <a:gd name="T23" fmla="*/ 1558 h 2648"/>
              <a:gd name="T24" fmla="*/ 828 w 5980"/>
              <a:gd name="T25" fmla="*/ 1455 h 2648"/>
              <a:gd name="T26" fmla="*/ 796 w 5980"/>
              <a:gd name="T27" fmla="*/ 1363 h 2648"/>
              <a:gd name="T28" fmla="*/ 745 w 5980"/>
              <a:gd name="T29" fmla="*/ 1282 h 2648"/>
              <a:gd name="T30" fmla="*/ 671 w 5980"/>
              <a:gd name="T31" fmla="*/ 1238 h 2648"/>
              <a:gd name="T32" fmla="*/ 548 w 5980"/>
              <a:gd name="T33" fmla="*/ 1190 h 2648"/>
              <a:gd name="T34" fmla="*/ 514 w 5980"/>
              <a:gd name="T35" fmla="*/ 1159 h 2648"/>
              <a:gd name="T36" fmla="*/ 496 w 5980"/>
              <a:gd name="T37" fmla="*/ 1076 h 2648"/>
              <a:gd name="T38" fmla="*/ 479 w 5980"/>
              <a:gd name="T39" fmla="*/ 795 h 2648"/>
              <a:gd name="T40" fmla="*/ 499 w 5980"/>
              <a:gd name="T41" fmla="*/ 513 h 2648"/>
              <a:gd name="T42" fmla="*/ 554 w 5980"/>
              <a:gd name="T43" fmla="*/ 246 h 2648"/>
              <a:gd name="T44" fmla="*/ 616 w 5980"/>
              <a:gd name="T45" fmla="*/ 139 h 2648"/>
              <a:gd name="T46" fmla="*/ 672 w 5980"/>
              <a:gd name="T47" fmla="*/ 43 h 2648"/>
              <a:gd name="T48" fmla="*/ 668 w 5980"/>
              <a:gd name="T49" fmla="*/ 26 h 2648"/>
              <a:gd name="T50" fmla="*/ 631 w 5980"/>
              <a:gd name="T51" fmla="*/ 29 h 2648"/>
              <a:gd name="T52" fmla="*/ 533 w 5980"/>
              <a:gd name="T53" fmla="*/ 77 h 2648"/>
              <a:gd name="T54" fmla="*/ 421 w 5980"/>
              <a:gd name="T55" fmla="*/ 135 h 2648"/>
              <a:gd name="T56" fmla="*/ 372 w 5980"/>
              <a:gd name="T57" fmla="*/ 138 h 2648"/>
              <a:gd name="T58" fmla="*/ 321 w 5980"/>
              <a:gd name="T59" fmla="*/ 119 h 2648"/>
              <a:gd name="T60" fmla="*/ 215 w 5980"/>
              <a:gd name="T61" fmla="*/ 28 h 2648"/>
              <a:gd name="T62" fmla="*/ 176 w 5980"/>
              <a:gd name="T63" fmla="*/ 0 h 2648"/>
              <a:gd name="T64" fmla="*/ 170 w 5980"/>
              <a:gd name="T65" fmla="*/ 45 h 2648"/>
              <a:gd name="T66" fmla="*/ 180 w 5980"/>
              <a:gd name="T67" fmla="*/ 101 h 2648"/>
              <a:gd name="T68" fmla="*/ 215 w 5980"/>
              <a:gd name="T69" fmla="*/ 154 h 2648"/>
              <a:gd name="T70" fmla="*/ 351 w 5980"/>
              <a:gd name="T71" fmla="*/ 290 h 2648"/>
              <a:gd name="T72" fmla="*/ 414 w 5980"/>
              <a:gd name="T73" fmla="*/ 382 h 2648"/>
              <a:gd name="T74" fmla="*/ 441 w 5980"/>
              <a:gd name="T75" fmla="*/ 483 h 2648"/>
              <a:gd name="T76" fmla="*/ 434 w 5980"/>
              <a:gd name="T77" fmla="*/ 587 h 2648"/>
              <a:gd name="T78" fmla="*/ 412 w 5980"/>
              <a:gd name="T79" fmla="*/ 775 h 2648"/>
              <a:gd name="T80" fmla="*/ 397 w 5980"/>
              <a:gd name="T81" fmla="*/ 1050 h 2648"/>
              <a:gd name="T82" fmla="*/ 366 w 5980"/>
              <a:gd name="T83" fmla="*/ 1163 h 2648"/>
              <a:gd name="T84" fmla="*/ 303 w 5980"/>
              <a:gd name="T85" fmla="*/ 1202 h 2648"/>
              <a:gd name="T86" fmla="*/ 237 w 5980"/>
              <a:gd name="T87" fmla="*/ 1243 h 2648"/>
              <a:gd name="T88" fmla="*/ 115 w 5980"/>
              <a:gd name="T89" fmla="*/ 1351 h 2648"/>
              <a:gd name="T90" fmla="*/ 57 w 5980"/>
              <a:gd name="T91" fmla="*/ 1433 h 2648"/>
              <a:gd name="T92" fmla="*/ 19 w 5980"/>
              <a:gd name="T93" fmla="*/ 1520 h 2648"/>
              <a:gd name="T94" fmla="*/ 0 w 5980"/>
              <a:gd name="T95" fmla="*/ 1627 h 2648"/>
              <a:gd name="T96" fmla="*/ 14 w 5980"/>
              <a:gd name="T97" fmla="*/ 1736 h 2648"/>
              <a:gd name="T98" fmla="*/ 49 w 5980"/>
              <a:gd name="T99" fmla="*/ 1822 h 2648"/>
              <a:gd name="T100" fmla="*/ 95 w 5980"/>
              <a:gd name="T101" fmla="*/ 1895 h 2648"/>
              <a:gd name="T102" fmla="*/ 155 w 5980"/>
              <a:gd name="T103" fmla="*/ 1955 h 2648"/>
              <a:gd name="T104" fmla="*/ 279 w 5980"/>
              <a:gd name="T105" fmla="*/ 2032 h 2648"/>
              <a:gd name="T106" fmla="*/ 393 w 5980"/>
              <a:gd name="T107" fmla="*/ 2207 h 2648"/>
              <a:gd name="T108" fmla="*/ 390 w 5980"/>
              <a:gd name="T109" fmla="*/ 2480 h 2648"/>
              <a:gd name="T110" fmla="*/ 408 w 5980"/>
              <a:gd name="T111" fmla="*/ 2581 h 2648"/>
              <a:gd name="T112" fmla="*/ 783 w 5980"/>
              <a:gd name="T113" fmla="*/ 2633 h 2648"/>
              <a:gd name="T114" fmla="*/ 2517 w 5980"/>
              <a:gd name="T115" fmla="*/ 2638 h 2648"/>
              <a:gd name="T116" fmla="*/ 4241 w 5980"/>
              <a:gd name="T117" fmla="*/ 2644 h 2648"/>
              <a:gd name="T118" fmla="*/ 5980 w 5980"/>
              <a:gd name="T119" fmla="*/ 2648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80" h="2648">
                <a:moveTo>
                  <a:pt x="5980" y="2648"/>
                </a:moveTo>
                <a:lnTo>
                  <a:pt x="5980" y="2597"/>
                </a:lnTo>
                <a:lnTo>
                  <a:pt x="5633" y="2596"/>
                </a:lnTo>
                <a:lnTo>
                  <a:pt x="5286" y="2593"/>
                </a:lnTo>
                <a:lnTo>
                  <a:pt x="4941" y="2592"/>
                </a:lnTo>
                <a:lnTo>
                  <a:pt x="4598" y="2591"/>
                </a:lnTo>
                <a:lnTo>
                  <a:pt x="4254" y="2590"/>
                </a:lnTo>
                <a:lnTo>
                  <a:pt x="3912" y="2589"/>
                </a:lnTo>
                <a:lnTo>
                  <a:pt x="3569" y="2589"/>
                </a:lnTo>
                <a:lnTo>
                  <a:pt x="3227" y="2588"/>
                </a:lnTo>
                <a:lnTo>
                  <a:pt x="2885" y="2587"/>
                </a:lnTo>
                <a:lnTo>
                  <a:pt x="2543" y="2586"/>
                </a:lnTo>
                <a:lnTo>
                  <a:pt x="2200" y="2584"/>
                </a:lnTo>
                <a:lnTo>
                  <a:pt x="1857" y="2583"/>
                </a:lnTo>
                <a:lnTo>
                  <a:pt x="1513" y="2582"/>
                </a:lnTo>
                <a:lnTo>
                  <a:pt x="1169" y="2581"/>
                </a:lnTo>
                <a:lnTo>
                  <a:pt x="823" y="2580"/>
                </a:lnTo>
                <a:lnTo>
                  <a:pt x="475" y="2579"/>
                </a:lnTo>
                <a:lnTo>
                  <a:pt x="471" y="2519"/>
                </a:lnTo>
                <a:lnTo>
                  <a:pt x="467" y="2453"/>
                </a:lnTo>
                <a:lnTo>
                  <a:pt x="461" y="2382"/>
                </a:lnTo>
                <a:lnTo>
                  <a:pt x="457" y="2312"/>
                </a:lnTo>
                <a:lnTo>
                  <a:pt x="454" y="2277"/>
                </a:lnTo>
                <a:lnTo>
                  <a:pt x="454" y="2243"/>
                </a:lnTo>
                <a:lnTo>
                  <a:pt x="454" y="2211"/>
                </a:lnTo>
                <a:lnTo>
                  <a:pt x="456" y="2179"/>
                </a:lnTo>
                <a:lnTo>
                  <a:pt x="458" y="2149"/>
                </a:lnTo>
                <a:lnTo>
                  <a:pt x="462" y="2122"/>
                </a:lnTo>
                <a:lnTo>
                  <a:pt x="466" y="2110"/>
                </a:lnTo>
                <a:lnTo>
                  <a:pt x="468" y="2097"/>
                </a:lnTo>
                <a:lnTo>
                  <a:pt x="471" y="2086"/>
                </a:lnTo>
                <a:lnTo>
                  <a:pt x="476" y="2076"/>
                </a:lnTo>
                <a:lnTo>
                  <a:pt x="495" y="2064"/>
                </a:lnTo>
                <a:lnTo>
                  <a:pt x="514" y="2050"/>
                </a:lnTo>
                <a:lnTo>
                  <a:pt x="533" y="2037"/>
                </a:lnTo>
                <a:lnTo>
                  <a:pt x="552" y="2023"/>
                </a:lnTo>
                <a:lnTo>
                  <a:pt x="570" y="2009"/>
                </a:lnTo>
                <a:lnTo>
                  <a:pt x="587" y="1993"/>
                </a:lnTo>
                <a:lnTo>
                  <a:pt x="605" y="1977"/>
                </a:lnTo>
                <a:lnTo>
                  <a:pt x="622" y="1961"/>
                </a:lnTo>
                <a:lnTo>
                  <a:pt x="637" y="1945"/>
                </a:lnTo>
                <a:lnTo>
                  <a:pt x="653" y="1928"/>
                </a:lnTo>
                <a:lnTo>
                  <a:pt x="669" y="1911"/>
                </a:lnTo>
                <a:lnTo>
                  <a:pt x="683" y="1893"/>
                </a:lnTo>
                <a:lnTo>
                  <a:pt x="698" y="1875"/>
                </a:lnTo>
                <a:lnTo>
                  <a:pt x="712" y="1856"/>
                </a:lnTo>
                <a:lnTo>
                  <a:pt x="724" y="1837"/>
                </a:lnTo>
                <a:lnTo>
                  <a:pt x="736" y="1818"/>
                </a:lnTo>
                <a:lnTo>
                  <a:pt x="749" y="1797"/>
                </a:lnTo>
                <a:lnTo>
                  <a:pt x="760" y="1777"/>
                </a:lnTo>
                <a:lnTo>
                  <a:pt x="770" y="1757"/>
                </a:lnTo>
                <a:lnTo>
                  <a:pt x="779" y="1736"/>
                </a:lnTo>
                <a:lnTo>
                  <a:pt x="788" y="1714"/>
                </a:lnTo>
                <a:lnTo>
                  <a:pt x="796" y="1693"/>
                </a:lnTo>
                <a:lnTo>
                  <a:pt x="804" y="1672"/>
                </a:lnTo>
                <a:lnTo>
                  <a:pt x="810" y="1649"/>
                </a:lnTo>
                <a:lnTo>
                  <a:pt x="816" y="1627"/>
                </a:lnTo>
                <a:lnTo>
                  <a:pt x="820" y="1604"/>
                </a:lnTo>
                <a:lnTo>
                  <a:pt x="824" y="1582"/>
                </a:lnTo>
                <a:lnTo>
                  <a:pt x="827" y="1558"/>
                </a:lnTo>
                <a:lnTo>
                  <a:pt x="829" y="1535"/>
                </a:lnTo>
                <a:lnTo>
                  <a:pt x="831" y="1512"/>
                </a:lnTo>
                <a:lnTo>
                  <a:pt x="831" y="1489"/>
                </a:lnTo>
                <a:lnTo>
                  <a:pt x="829" y="1464"/>
                </a:lnTo>
                <a:lnTo>
                  <a:pt x="828" y="1455"/>
                </a:lnTo>
                <a:lnTo>
                  <a:pt x="826" y="1445"/>
                </a:lnTo>
                <a:lnTo>
                  <a:pt x="823" y="1433"/>
                </a:lnTo>
                <a:lnTo>
                  <a:pt x="818" y="1420"/>
                </a:lnTo>
                <a:lnTo>
                  <a:pt x="808" y="1392"/>
                </a:lnTo>
                <a:lnTo>
                  <a:pt x="796" y="1363"/>
                </a:lnTo>
                <a:lnTo>
                  <a:pt x="781" y="1336"/>
                </a:lnTo>
                <a:lnTo>
                  <a:pt x="767" y="1310"/>
                </a:lnTo>
                <a:lnTo>
                  <a:pt x="760" y="1300"/>
                </a:lnTo>
                <a:lnTo>
                  <a:pt x="752" y="1290"/>
                </a:lnTo>
                <a:lnTo>
                  <a:pt x="745" y="1282"/>
                </a:lnTo>
                <a:lnTo>
                  <a:pt x="740" y="1276"/>
                </a:lnTo>
                <a:lnTo>
                  <a:pt x="724" y="1265"/>
                </a:lnTo>
                <a:lnTo>
                  <a:pt x="707" y="1254"/>
                </a:lnTo>
                <a:lnTo>
                  <a:pt x="689" y="1246"/>
                </a:lnTo>
                <a:lnTo>
                  <a:pt x="671" y="1238"/>
                </a:lnTo>
                <a:lnTo>
                  <a:pt x="633" y="1224"/>
                </a:lnTo>
                <a:lnTo>
                  <a:pt x="596" y="1211"/>
                </a:lnTo>
                <a:lnTo>
                  <a:pt x="579" y="1205"/>
                </a:lnTo>
                <a:lnTo>
                  <a:pt x="562" y="1198"/>
                </a:lnTo>
                <a:lnTo>
                  <a:pt x="548" y="1190"/>
                </a:lnTo>
                <a:lnTo>
                  <a:pt x="534" y="1181"/>
                </a:lnTo>
                <a:lnTo>
                  <a:pt x="529" y="1177"/>
                </a:lnTo>
                <a:lnTo>
                  <a:pt x="523" y="1171"/>
                </a:lnTo>
                <a:lnTo>
                  <a:pt x="518" y="1165"/>
                </a:lnTo>
                <a:lnTo>
                  <a:pt x="514" y="1159"/>
                </a:lnTo>
                <a:lnTo>
                  <a:pt x="511" y="1153"/>
                </a:lnTo>
                <a:lnTo>
                  <a:pt x="507" y="1145"/>
                </a:lnTo>
                <a:lnTo>
                  <a:pt x="505" y="1138"/>
                </a:lnTo>
                <a:lnTo>
                  <a:pt x="503" y="1129"/>
                </a:lnTo>
                <a:lnTo>
                  <a:pt x="496" y="1076"/>
                </a:lnTo>
                <a:lnTo>
                  <a:pt x="489" y="1020"/>
                </a:lnTo>
                <a:lnTo>
                  <a:pt x="485" y="964"/>
                </a:lnTo>
                <a:lnTo>
                  <a:pt x="481" y="908"/>
                </a:lnTo>
                <a:lnTo>
                  <a:pt x="480" y="852"/>
                </a:lnTo>
                <a:lnTo>
                  <a:pt x="479" y="795"/>
                </a:lnTo>
                <a:lnTo>
                  <a:pt x="480" y="739"/>
                </a:lnTo>
                <a:lnTo>
                  <a:pt x="482" y="681"/>
                </a:lnTo>
                <a:lnTo>
                  <a:pt x="487" y="625"/>
                </a:lnTo>
                <a:lnTo>
                  <a:pt x="493" y="569"/>
                </a:lnTo>
                <a:lnTo>
                  <a:pt x="499" y="513"/>
                </a:lnTo>
                <a:lnTo>
                  <a:pt x="507" y="458"/>
                </a:lnTo>
                <a:lnTo>
                  <a:pt x="517" y="403"/>
                </a:lnTo>
                <a:lnTo>
                  <a:pt x="529" y="350"/>
                </a:lnTo>
                <a:lnTo>
                  <a:pt x="541" y="297"/>
                </a:lnTo>
                <a:lnTo>
                  <a:pt x="554" y="246"/>
                </a:lnTo>
                <a:lnTo>
                  <a:pt x="560" y="230"/>
                </a:lnTo>
                <a:lnTo>
                  <a:pt x="568" y="213"/>
                </a:lnTo>
                <a:lnTo>
                  <a:pt x="579" y="195"/>
                </a:lnTo>
                <a:lnTo>
                  <a:pt x="590" y="177"/>
                </a:lnTo>
                <a:lnTo>
                  <a:pt x="616" y="139"/>
                </a:lnTo>
                <a:lnTo>
                  <a:pt x="641" y="102"/>
                </a:lnTo>
                <a:lnTo>
                  <a:pt x="652" y="84"/>
                </a:lnTo>
                <a:lnTo>
                  <a:pt x="661" y="68"/>
                </a:lnTo>
                <a:lnTo>
                  <a:pt x="668" y="55"/>
                </a:lnTo>
                <a:lnTo>
                  <a:pt x="672" y="43"/>
                </a:lnTo>
                <a:lnTo>
                  <a:pt x="673" y="38"/>
                </a:lnTo>
                <a:lnTo>
                  <a:pt x="673" y="34"/>
                </a:lnTo>
                <a:lnTo>
                  <a:pt x="672" y="30"/>
                </a:lnTo>
                <a:lnTo>
                  <a:pt x="671" y="27"/>
                </a:lnTo>
                <a:lnTo>
                  <a:pt x="668" y="26"/>
                </a:lnTo>
                <a:lnTo>
                  <a:pt x="663" y="25"/>
                </a:lnTo>
                <a:lnTo>
                  <a:pt x="658" y="23"/>
                </a:lnTo>
                <a:lnTo>
                  <a:pt x="651" y="25"/>
                </a:lnTo>
                <a:lnTo>
                  <a:pt x="641" y="27"/>
                </a:lnTo>
                <a:lnTo>
                  <a:pt x="631" y="29"/>
                </a:lnTo>
                <a:lnTo>
                  <a:pt x="621" y="32"/>
                </a:lnTo>
                <a:lnTo>
                  <a:pt x="610" y="36"/>
                </a:lnTo>
                <a:lnTo>
                  <a:pt x="590" y="45"/>
                </a:lnTo>
                <a:lnTo>
                  <a:pt x="571" y="55"/>
                </a:lnTo>
                <a:lnTo>
                  <a:pt x="533" y="77"/>
                </a:lnTo>
                <a:lnTo>
                  <a:pt x="495" y="100"/>
                </a:lnTo>
                <a:lnTo>
                  <a:pt x="477" y="111"/>
                </a:lnTo>
                <a:lnTo>
                  <a:pt x="458" y="120"/>
                </a:lnTo>
                <a:lnTo>
                  <a:pt x="440" y="128"/>
                </a:lnTo>
                <a:lnTo>
                  <a:pt x="421" y="135"/>
                </a:lnTo>
                <a:lnTo>
                  <a:pt x="411" y="136"/>
                </a:lnTo>
                <a:lnTo>
                  <a:pt x="402" y="138"/>
                </a:lnTo>
                <a:lnTo>
                  <a:pt x="392" y="138"/>
                </a:lnTo>
                <a:lnTo>
                  <a:pt x="381" y="138"/>
                </a:lnTo>
                <a:lnTo>
                  <a:pt x="372" y="138"/>
                </a:lnTo>
                <a:lnTo>
                  <a:pt x="362" y="136"/>
                </a:lnTo>
                <a:lnTo>
                  <a:pt x="352" y="134"/>
                </a:lnTo>
                <a:lnTo>
                  <a:pt x="342" y="130"/>
                </a:lnTo>
                <a:lnTo>
                  <a:pt x="332" y="126"/>
                </a:lnTo>
                <a:lnTo>
                  <a:pt x="321" y="119"/>
                </a:lnTo>
                <a:lnTo>
                  <a:pt x="308" y="110"/>
                </a:lnTo>
                <a:lnTo>
                  <a:pt x="295" y="100"/>
                </a:lnTo>
                <a:lnTo>
                  <a:pt x="268" y="76"/>
                </a:lnTo>
                <a:lnTo>
                  <a:pt x="241" y="50"/>
                </a:lnTo>
                <a:lnTo>
                  <a:pt x="215" y="28"/>
                </a:lnTo>
                <a:lnTo>
                  <a:pt x="195" y="10"/>
                </a:lnTo>
                <a:lnTo>
                  <a:pt x="186" y="4"/>
                </a:lnTo>
                <a:lnTo>
                  <a:pt x="180" y="1"/>
                </a:lnTo>
                <a:lnTo>
                  <a:pt x="178" y="0"/>
                </a:lnTo>
                <a:lnTo>
                  <a:pt x="176" y="0"/>
                </a:lnTo>
                <a:lnTo>
                  <a:pt x="175" y="1"/>
                </a:lnTo>
                <a:lnTo>
                  <a:pt x="174" y="3"/>
                </a:lnTo>
                <a:lnTo>
                  <a:pt x="171" y="18"/>
                </a:lnTo>
                <a:lnTo>
                  <a:pt x="170" y="32"/>
                </a:lnTo>
                <a:lnTo>
                  <a:pt x="170" y="45"/>
                </a:lnTo>
                <a:lnTo>
                  <a:pt x="170" y="57"/>
                </a:lnTo>
                <a:lnTo>
                  <a:pt x="171" y="70"/>
                </a:lnTo>
                <a:lnTo>
                  <a:pt x="174" y="80"/>
                </a:lnTo>
                <a:lnTo>
                  <a:pt x="177" y="91"/>
                </a:lnTo>
                <a:lnTo>
                  <a:pt x="180" y="101"/>
                </a:lnTo>
                <a:lnTo>
                  <a:pt x="185" y="110"/>
                </a:lnTo>
                <a:lnTo>
                  <a:pt x="189" y="120"/>
                </a:lnTo>
                <a:lnTo>
                  <a:pt x="195" y="128"/>
                </a:lnTo>
                <a:lnTo>
                  <a:pt x="202" y="137"/>
                </a:lnTo>
                <a:lnTo>
                  <a:pt x="215" y="154"/>
                </a:lnTo>
                <a:lnTo>
                  <a:pt x="231" y="171"/>
                </a:lnTo>
                <a:lnTo>
                  <a:pt x="267" y="204"/>
                </a:lnTo>
                <a:lnTo>
                  <a:pt x="307" y="242"/>
                </a:lnTo>
                <a:lnTo>
                  <a:pt x="329" y="265"/>
                </a:lnTo>
                <a:lnTo>
                  <a:pt x="351" y="290"/>
                </a:lnTo>
                <a:lnTo>
                  <a:pt x="372" y="317"/>
                </a:lnTo>
                <a:lnTo>
                  <a:pt x="394" y="347"/>
                </a:lnTo>
                <a:lnTo>
                  <a:pt x="402" y="359"/>
                </a:lnTo>
                <a:lnTo>
                  <a:pt x="408" y="370"/>
                </a:lnTo>
                <a:lnTo>
                  <a:pt x="414" y="382"/>
                </a:lnTo>
                <a:lnTo>
                  <a:pt x="420" y="393"/>
                </a:lnTo>
                <a:lnTo>
                  <a:pt x="427" y="415"/>
                </a:lnTo>
                <a:lnTo>
                  <a:pt x="434" y="438"/>
                </a:lnTo>
                <a:lnTo>
                  <a:pt x="438" y="460"/>
                </a:lnTo>
                <a:lnTo>
                  <a:pt x="441" y="483"/>
                </a:lnTo>
                <a:lnTo>
                  <a:pt x="441" y="504"/>
                </a:lnTo>
                <a:lnTo>
                  <a:pt x="441" y="525"/>
                </a:lnTo>
                <a:lnTo>
                  <a:pt x="440" y="546"/>
                </a:lnTo>
                <a:lnTo>
                  <a:pt x="438" y="567"/>
                </a:lnTo>
                <a:lnTo>
                  <a:pt x="434" y="587"/>
                </a:lnTo>
                <a:lnTo>
                  <a:pt x="431" y="606"/>
                </a:lnTo>
                <a:lnTo>
                  <a:pt x="425" y="644"/>
                </a:lnTo>
                <a:lnTo>
                  <a:pt x="421" y="681"/>
                </a:lnTo>
                <a:lnTo>
                  <a:pt x="416" y="727"/>
                </a:lnTo>
                <a:lnTo>
                  <a:pt x="412" y="775"/>
                </a:lnTo>
                <a:lnTo>
                  <a:pt x="407" y="823"/>
                </a:lnTo>
                <a:lnTo>
                  <a:pt x="403" y="873"/>
                </a:lnTo>
                <a:lnTo>
                  <a:pt x="401" y="927"/>
                </a:lnTo>
                <a:lnTo>
                  <a:pt x="398" y="986"/>
                </a:lnTo>
                <a:lnTo>
                  <a:pt x="397" y="1050"/>
                </a:lnTo>
                <a:lnTo>
                  <a:pt x="398" y="1120"/>
                </a:lnTo>
                <a:lnTo>
                  <a:pt x="390" y="1133"/>
                </a:lnTo>
                <a:lnTo>
                  <a:pt x="383" y="1145"/>
                </a:lnTo>
                <a:lnTo>
                  <a:pt x="375" y="1154"/>
                </a:lnTo>
                <a:lnTo>
                  <a:pt x="366" y="1163"/>
                </a:lnTo>
                <a:lnTo>
                  <a:pt x="356" y="1171"/>
                </a:lnTo>
                <a:lnTo>
                  <a:pt x="346" y="1179"/>
                </a:lnTo>
                <a:lnTo>
                  <a:pt x="335" y="1186"/>
                </a:lnTo>
                <a:lnTo>
                  <a:pt x="324" y="1191"/>
                </a:lnTo>
                <a:lnTo>
                  <a:pt x="303" y="1202"/>
                </a:lnTo>
                <a:lnTo>
                  <a:pt x="280" y="1214"/>
                </a:lnTo>
                <a:lnTo>
                  <a:pt x="269" y="1220"/>
                </a:lnTo>
                <a:lnTo>
                  <a:pt x="258" y="1227"/>
                </a:lnTo>
                <a:lnTo>
                  <a:pt x="248" y="1235"/>
                </a:lnTo>
                <a:lnTo>
                  <a:pt x="237" y="1243"/>
                </a:lnTo>
                <a:lnTo>
                  <a:pt x="212" y="1263"/>
                </a:lnTo>
                <a:lnTo>
                  <a:pt x="177" y="1291"/>
                </a:lnTo>
                <a:lnTo>
                  <a:pt x="157" y="1309"/>
                </a:lnTo>
                <a:lnTo>
                  <a:pt x="137" y="1328"/>
                </a:lnTo>
                <a:lnTo>
                  <a:pt x="115" y="1351"/>
                </a:lnTo>
                <a:lnTo>
                  <a:pt x="95" y="1375"/>
                </a:lnTo>
                <a:lnTo>
                  <a:pt x="85" y="1389"/>
                </a:lnTo>
                <a:lnTo>
                  <a:pt x="75" y="1403"/>
                </a:lnTo>
                <a:lnTo>
                  <a:pt x="66" y="1418"/>
                </a:lnTo>
                <a:lnTo>
                  <a:pt x="57" y="1433"/>
                </a:lnTo>
                <a:lnTo>
                  <a:pt x="48" y="1449"/>
                </a:lnTo>
                <a:lnTo>
                  <a:pt x="40" y="1465"/>
                </a:lnTo>
                <a:lnTo>
                  <a:pt x="32" y="1483"/>
                </a:lnTo>
                <a:lnTo>
                  <a:pt x="25" y="1501"/>
                </a:lnTo>
                <a:lnTo>
                  <a:pt x="19" y="1520"/>
                </a:lnTo>
                <a:lnTo>
                  <a:pt x="13" y="1540"/>
                </a:lnTo>
                <a:lnTo>
                  <a:pt x="9" y="1561"/>
                </a:lnTo>
                <a:lnTo>
                  <a:pt x="5" y="1582"/>
                </a:lnTo>
                <a:lnTo>
                  <a:pt x="2" y="1603"/>
                </a:lnTo>
                <a:lnTo>
                  <a:pt x="0" y="1627"/>
                </a:lnTo>
                <a:lnTo>
                  <a:pt x="0" y="1650"/>
                </a:lnTo>
                <a:lnTo>
                  <a:pt x="0" y="1675"/>
                </a:lnTo>
                <a:lnTo>
                  <a:pt x="4" y="1695"/>
                </a:lnTo>
                <a:lnTo>
                  <a:pt x="10" y="1715"/>
                </a:lnTo>
                <a:lnTo>
                  <a:pt x="14" y="1736"/>
                </a:lnTo>
                <a:lnTo>
                  <a:pt x="21" y="1754"/>
                </a:lnTo>
                <a:lnTo>
                  <a:pt x="27" y="1773"/>
                </a:lnTo>
                <a:lnTo>
                  <a:pt x="33" y="1790"/>
                </a:lnTo>
                <a:lnTo>
                  <a:pt x="41" y="1806"/>
                </a:lnTo>
                <a:lnTo>
                  <a:pt x="49" y="1822"/>
                </a:lnTo>
                <a:lnTo>
                  <a:pt x="57" y="1838"/>
                </a:lnTo>
                <a:lnTo>
                  <a:pt x="66" y="1854"/>
                </a:lnTo>
                <a:lnTo>
                  <a:pt x="75" y="1868"/>
                </a:lnTo>
                <a:lnTo>
                  <a:pt x="85" y="1882"/>
                </a:lnTo>
                <a:lnTo>
                  <a:pt x="95" y="1895"/>
                </a:lnTo>
                <a:lnTo>
                  <a:pt x="106" y="1907"/>
                </a:lnTo>
                <a:lnTo>
                  <a:pt x="118" y="1920"/>
                </a:lnTo>
                <a:lnTo>
                  <a:pt x="130" y="1932"/>
                </a:lnTo>
                <a:lnTo>
                  <a:pt x="142" y="1943"/>
                </a:lnTo>
                <a:lnTo>
                  <a:pt x="155" y="1955"/>
                </a:lnTo>
                <a:lnTo>
                  <a:pt x="168" y="1966"/>
                </a:lnTo>
                <a:lnTo>
                  <a:pt x="183" y="1976"/>
                </a:lnTo>
                <a:lnTo>
                  <a:pt x="212" y="1996"/>
                </a:lnTo>
                <a:lnTo>
                  <a:pt x="244" y="2014"/>
                </a:lnTo>
                <a:lnTo>
                  <a:pt x="279" y="2032"/>
                </a:lnTo>
                <a:lnTo>
                  <a:pt x="315" y="2049"/>
                </a:lnTo>
                <a:lnTo>
                  <a:pt x="354" y="2065"/>
                </a:lnTo>
                <a:lnTo>
                  <a:pt x="396" y="2080"/>
                </a:lnTo>
                <a:lnTo>
                  <a:pt x="396" y="2138"/>
                </a:lnTo>
                <a:lnTo>
                  <a:pt x="393" y="2207"/>
                </a:lnTo>
                <a:lnTo>
                  <a:pt x="388" y="2284"/>
                </a:lnTo>
                <a:lnTo>
                  <a:pt x="386" y="2363"/>
                </a:lnTo>
                <a:lnTo>
                  <a:pt x="386" y="2404"/>
                </a:lnTo>
                <a:lnTo>
                  <a:pt x="387" y="2443"/>
                </a:lnTo>
                <a:lnTo>
                  <a:pt x="390" y="2480"/>
                </a:lnTo>
                <a:lnTo>
                  <a:pt x="394" y="2517"/>
                </a:lnTo>
                <a:lnTo>
                  <a:pt x="397" y="2534"/>
                </a:lnTo>
                <a:lnTo>
                  <a:pt x="401" y="2551"/>
                </a:lnTo>
                <a:lnTo>
                  <a:pt x="404" y="2567"/>
                </a:lnTo>
                <a:lnTo>
                  <a:pt x="408" y="2581"/>
                </a:lnTo>
                <a:lnTo>
                  <a:pt x="414" y="2596"/>
                </a:lnTo>
                <a:lnTo>
                  <a:pt x="420" y="2609"/>
                </a:lnTo>
                <a:lnTo>
                  <a:pt x="426" y="2622"/>
                </a:lnTo>
                <a:lnTo>
                  <a:pt x="433" y="2633"/>
                </a:lnTo>
                <a:lnTo>
                  <a:pt x="783" y="2633"/>
                </a:lnTo>
                <a:lnTo>
                  <a:pt x="1133" y="2634"/>
                </a:lnTo>
                <a:lnTo>
                  <a:pt x="1481" y="2635"/>
                </a:lnTo>
                <a:lnTo>
                  <a:pt x="1827" y="2636"/>
                </a:lnTo>
                <a:lnTo>
                  <a:pt x="2172" y="2637"/>
                </a:lnTo>
                <a:lnTo>
                  <a:pt x="2517" y="2638"/>
                </a:lnTo>
                <a:lnTo>
                  <a:pt x="2862" y="2639"/>
                </a:lnTo>
                <a:lnTo>
                  <a:pt x="3207" y="2641"/>
                </a:lnTo>
                <a:lnTo>
                  <a:pt x="3551" y="2642"/>
                </a:lnTo>
                <a:lnTo>
                  <a:pt x="3895" y="2643"/>
                </a:lnTo>
                <a:lnTo>
                  <a:pt x="4241" y="2644"/>
                </a:lnTo>
                <a:lnTo>
                  <a:pt x="4585" y="2645"/>
                </a:lnTo>
                <a:lnTo>
                  <a:pt x="4932" y="2646"/>
                </a:lnTo>
                <a:lnTo>
                  <a:pt x="5281" y="2646"/>
                </a:lnTo>
                <a:lnTo>
                  <a:pt x="5629" y="2647"/>
                </a:lnTo>
                <a:lnTo>
                  <a:pt x="5980" y="2648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41" name="Freeform 449"/>
          <p:cNvSpPr>
            <a:spLocks/>
          </p:cNvSpPr>
          <p:nvPr/>
        </p:nvSpPr>
        <p:spPr bwMode="auto">
          <a:xfrm>
            <a:off x="2928938" y="5349875"/>
            <a:ext cx="138112" cy="138113"/>
          </a:xfrm>
          <a:custGeom>
            <a:avLst/>
            <a:gdLst>
              <a:gd name="T0" fmla="*/ 192 w 348"/>
              <a:gd name="T1" fmla="*/ 347 h 348"/>
              <a:gd name="T2" fmla="*/ 226 w 348"/>
              <a:gd name="T3" fmla="*/ 340 h 348"/>
              <a:gd name="T4" fmla="*/ 257 w 348"/>
              <a:gd name="T5" fmla="*/ 327 h 348"/>
              <a:gd name="T6" fmla="*/ 284 w 348"/>
              <a:gd name="T7" fmla="*/ 308 h 348"/>
              <a:gd name="T8" fmla="*/ 308 w 348"/>
              <a:gd name="T9" fmla="*/ 284 h 348"/>
              <a:gd name="T10" fmla="*/ 327 w 348"/>
              <a:gd name="T11" fmla="*/ 257 h 348"/>
              <a:gd name="T12" fmla="*/ 341 w 348"/>
              <a:gd name="T13" fmla="*/ 226 h 348"/>
              <a:gd name="T14" fmla="*/ 347 w 348"/>
              <a:gd name="T15" fmla="*/ 192 h 348"/>
              <a:gd name="T16" fmla="*/ 347 w 348"/>
              <a:gd name="T17" fmla="*/ 156 h 348"/>
              <a:gd name="T18" fmla="*/ 341 w 348"/>
              <a:gd name="T19" fmla="*/ 122 h 348"/>
              <a:gd name="T20" fmla="*/ 327 w 348"/>
              <a:gd name="T21" fmla="*/ 91 h 348"/>
              <a:gd name="T22" fmla="*/ 308 w 348"/>
              <a:gd name="T23" fmla="*/ 64 h 348"/>
              <a:gd name="T24" fmla="*/ 284 w 348"/>
              <a:gd name="T25" fmla="*/ 40 h 348"/>
              <a:gd name="T26" fmla="*/ 257 w 348"/>
              <a:gd name="T27" fmla="*/ 21 h 348"/>
              <a:gd name="T28" fmla="*/ 226 w 348"/>
              <a:gd name="T29" fmla="*/ 8 h 348"/>
              <a:gd name="T30" fmla="*/ 192 w 348"/>
              <a:gd name="T31" fmla="*/ 1 h 348"/>
              <a:gd name="T32" fmla="*/ 156 w 348"/>
              <a:gd name="T33" fmla="*/ 1 h 348"/>
              <a:gd name="T34" fmla="*/ 123 w 348"/>
              <a:gd name="T35" fmla="*/ 8 h 348"/>
              <a:gd name="T36" fmla="*/ 91 w 348"/>
              <a:gd name="T37" fmla="*/ 21 h 348"/>
              <a:gd name="T38" fmla="*/ 64 w 348"/>
              <a:gd name="T39" fmla="*/ 40 h 348"/>
              <a:gd name="T40" fmla="*/ 41 w 348"/>
              <a:gd name="T41" fmla="*/ 64 h 348"/>
              <a:gd name="T42" fmla="*/ 22 w 348"/>
              <a:gd name="T43" fmla="*/ 91 h 348"/>
              <a:gd name="T44" fmla="*/ 8 w 348"/>
              <a:gd name="T45" fmla="*/ 122 h 348"/>
              <a:gd name="T46" fmla="*/ 1 w 348"/>
              <a:gd name="T47" fmla="*/ 156 h 348"/>
              <a:gd name="T48" fmla="*/ 1 w 348"/>
              <a:gd name="T49" fmla="*/ 192 h 348"/>
              <a:gd name="T50" fmla="*/ 8 w 348"/>
              <a:gd name="T51" fmla="*/ 226 h 348"/>
              <a:gd name="T52" fmla="*/ 22 w 348"/>
              <a:gd name="T53" fmla="*/ 257 h 348"/>
              <a:gd name="T54" fmla="*/ 41 w 348"/>
              <a:gd name="T55" fmla="*/ 284 h 348"/>
              <a:gd name="T56" fmla="*/ 64 w 348"/>
              <a:gd name="T57" fmla="*/ 308 h 348"/>
              <a:gd name="T58" fmla="*/ 91 w 348"/>
              <a:gd name="T59" fmla="*/ 327 h 348"/>
              <a:gd name="T60" fmla="*/ 123 w 348"/>
              <a:gd name="T61" fmla="*/ 340 h 348"/>
              <a:gd name="T62" fmla="*/ 156 w 348"/>
              <a:gd name="T63" fmla="*/ 347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8" h="348">
                <a:moveTo>
                  <a:pt x="174" y="348"/>
                </a:moveTo>
                <a:lnTo>
                  <a:pt x="192" y="347"/>
                </a:lnTo>
                <a:lnTo>
                  <a:pt x="209" y="344"/>
                </a:lnTo>
                <a:lnTo>
                  <a:pt x="226" y="340"/>
                </a:lnTo>
                <a:lnTo>
                  <a:pt x="242" y="333"/>
                </a:lnTo>
                <a:lnTo>
                  <a:pt x="257" y="327"/>
                </a:lnTo>
                <a:lnTo>
                  <a:pt x="271" y="318"/>
                </a:lnTo>
                <a:lnTo>
                  <a:pt x="284" y="308"/>
                </a:lnTo>
                <a:lnTo>
                  <a:pt x="297" y="296"/>
                </a:lnTo>
                <a:lnTo>
                  <a:pt x="308" y="284"/>
                </a:lnTo>
                <a:lnTo>
                  <a:pt x="318" y="271"/>
                </a:lnTo>
                <a:lnTo>
                  <a:pt x="327" y="257"/>
                </a:lnTo>
                <a:lnTo>
                  <a:pt x="334" y="241"/>
                </a:lnTo>
                <a:lnTo>
                  <a:pt x="341" y="226"/>
                </a:lnTo>
                <a:lnTo>
                  <a:pt x="345" y="209"/>
                </a:lnTo>
                <a:lnTo>
                  <a:pt x="347" y="192"/>
                </a:lnTo>
                <a:lnTo>
                  <a:pt x="348" y="174"/>
                </a:lnTo>
                <a:lnTo>
                  <a:pt x="347" y="156"/>
                </a:lnTo>
                <a:lnTo>
                  <a:pt x="345" y="139"/>
                </a:lnTo>
                <a:lnTo>
                  <a:pt x="341" y="122"/>
                </a:lnTo>
                <a:lnTo>
                  <a:pt x="334" y="107"/>
                </a:lnTo>
                <a:lnTo>
                  <a:pt x="327" y="91"/>
                </a:lnTo>
                <a:lnTo>
                  <a:pt x="318" y="77"/>
                </a:lnTo>
                <a:lnTo>
                  <a:pt x="308" y="64"/>
                </a:lnTo>
                <a:lnTo>
                  <a:pt x="297" y="52"/>
                </a:lnTo>
                <a:lnTo>
                  <a:pt x="284" y="40"/>
                </a:lnTo>
                <a:lnTo>
                  <a:pt x="271" y="30"/>
                </a:lnTo>
                <a:lnTo>
                  <a:pt x="257" y="21"/>
                </a:lnTo>
                <a:lnTo>
                  <a:pt x="242" y="13"/>
                </a:lnTo>
                <a:lnTo>
                  <a:pt x="226" y="8"/>
                </a:lnTo>
                <a:lnTo>
                  <a:pt x="209" y="3"/>
                </a:lnTo>
                <a:lnTo>
                  <a:pt x="192" y="1"/>
                </a:lnTo>
                <a:lnTo>
                  <a:pt x="174" y="0"/>
                </a:lnTo>
                <a:lnTo>
                  <a:pt x="156" y="1"/>
                </a:lnTo>
                <a:lnTo>
                  <a:pt x="140" y="3"/>
                </a:lnTo>
                <a:lnTo>
                  <a:pt x="123" y="8"/>
                </a:lnTo>
                <a:lnTo>
                  <a:pt x="107" y="13"/>
                </a:lnTo>
                <a:lnTo>
                  <a:pt x="91" y="21"/>
                </a:lnTo>
                <a:lnTo>
                  <a:pt x="78" y="30"/>
                </a:lnTo>
                <a:lnTo>
                  <a:pt x="64" y="40"/>
                </a:lnTo>
                <a:lnTo>
                  <a:pt x="52" y="52"/>
                </a:lnTo>
                <a:lnTo>
                  <a:pt x="41" y="64"/>
                </a:lnTo>
                <a:lnTo>
                  <a:pt x="31" y="77"/>
                </a:lnTo>
                <a:lnTo>
                  <a:pt x="22" y="91"/>
                </a:lnTo>
                <a:lnTo>
                  <a:pt x="14" y="107"/>
                </a:lnTo>
                <a:lnTo>
                  <a:pt x="8" y="122"/>
                </a:lnTo>
                <a:lnTo>
                  <a:pt x="4" y="139"/>
                </a:lnTo>
                <a:lnTo>
                  <a:pt x="1" y="156"/>
                </a:lnTo>
                <a:lnTo>
                  <a:pt x="0" y="174"/>
                </a:lnTo>
                <a:lnTo>
                  <a:pt x="1" y="192"/>
                </a:lnTo>
                <a:lnTo>
                  <a:pt x="4" y="209"/>
                </a:lnTo>
                <a:lnTo>
                  <a:pt x="8" y="226"/>
                </a:lnTo>
                <a:lnTo>
                  <a:pt x="14" y="241"/>
                </a:lnTo>
                <a:lnTo>
                  <a:pt x="22" y="257"/>
                </a:lnTo>
                <a:lnTo>
                  <a:pt x="31" y="271"/>
                </a:lnTo>
                <a:lnTo>
                  <a:pt x="41" y="284"/>
                </a:lnTo>
                <a:lnTo>
                  <a:pt x="52" y="296"/>
                </a:lnTo>
                <a:lnTo>
                  <a:pt x="64" y="308"/>
                </a:lnTo>
                <a:lnTo>
                  <a:pt x="78" y="318"/>
                </a:lnTo>
                <a:lnTo>
                  <a:pt x="91" y="327"/>
                </a:lnTo>
                <a:lnTo>
                  <a:pt x="107" y="333"/>
                </a:lnTo>
                <a:lnTo>
                  <a:pt x="123" y="340"/>
                </a:lnTo>
                <a:lnTo>
                  <a:pt x="140" y="344"/>
                </a:lnTo>
                <a:lnTo>
                  <a:pt x="156" y="347"/>
                </a:lnTo>
                <a:lnTo>
                  <a:pt x="174" y="34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42" name="Freeform 450"/>
          <p:cNvSpPr>
            <a:spLocks/>
          </p:cNvSpPr>
          <p:nvPr/>
        </p:nvSpPr>
        <p:spPr bwMode="auto">
          <a:xfrm>
            <a:off x="2928938" y="5349875"/>
            <a:ext cx="138112" cy="138113"/>
          </a:xfrm>
          <a:custGeom>
            <a:avLst/>
            <a:gdLst>
              <a:gd name="T0" fmla="*/ 192 w 348"/>
              <a:gd name="T1" fmla="*/ 347 h 348"/>
              <a:gd name="T2" fmla="*/ 226 w 348"/>
              <a:gd name="T3" fmla="*/ 340 h 348"/>
              <a:gd name="T4" fmla="*/ 257 w 348"/>
              <a:gd name="T5" fmla="*/ 327 h 348"/>
              <a:gd name="T6" fmla="*/ 284 w 348"/>
              <a:gd name="T7" fmla="*/ 308 h 348"/>
              <a:gd name="T8" fmla="*/ 308 w 348"/>
              <a:gd name="T9" fmla="*/ 284 h 348"/>
              <a:gd name="T10" fmla="*/ 327 w 348"/>
              <a:gd name="T11" fmla="*/ 257 h 348"/>
              <a:gd name="T12" fmla="*/ 341 w 348"/>
              <a:gd name="T13" fmla="*/ 226 h 348"/>
              <a:gd name="T14" fmla="*/ 347 w 348"/>
              <a:gd name="T15" fmla="*/ 192 h 348"/>
              <a:gd name="T16" fmla="*/ 347 w 348"/>
              <a:gd name="T17" fmla="*/ 156 h 348"/>
              <a:gd name="T18" fmla="*/ 341 w 348"/>
              <a:gd name="T19" fmla="*/ 122 h 348"/>
              <a:gd name="T20" fmla="*/ 327 w 348"/>
              <a:gd name="T21" fmla="*/ 91 h 348"/>
              <a:gd name="T22" fmla="*/ 308 w 348"/>
              <a:gd name="T23" fmla="*/ 64 h 348"/>
              <a:gd name="T24" fmla="*/ 284 w 348"/>
              <a:gd name="T25" fmla="*/ 40 h 348"/>
              <a:gd name="T26" fmla="*/ 257 w 348"/>
              <a:gd name="T27" fmla="*/ 21 h 348"/>
              <a:gd name="T28" fmla="*/ 226 w 348"/>
              <a:gd name="T29" fmla="*/ 8 h 348"/>
              <a:gd name="T30" fmla="*/ 192 w 348"/>
              <a:gd name="T31" fmla="*/ 1 h 348"/>
              <a:gd name="T32" fmla="*/ 156 w 348"/>
              <a:gd name="T33" fmla="*/ 1 h 348"/>
              <a:gd name="T34" fmla="*/ 123 w 348"/>
              <a:gd name="T35" fmla="*/ 8 h 348"/>
              <a:gd name="T36" fmla="*/ 91 w 348"/>
              <a:gd name="T37" fmla="*/ 21 h 348"/>
              <a:gd name="T38" fmla="*/ 64 w 348"/>
              <a:gd name="T39" fmla="*/ 40 h 348"/>
              <a:gd name="T40" fmla="*/ 41 w 348"/>
              <a:gd name="T41" fmla="*/ 64 h 348"/>
              <a:gd name="T42" fmla="*/ 22 w 348"/>
              <a:gd name="T43" fmla="*/ 91 h 348"/>
              <a:gd name="T44" fmla="*/ 8 w 348"/>
              <a:gd name="T45" fmla="*/ 122 h 348"/>
              <a:gd name="T46" fmla="*/ 1 w 348"/>
              <a:gd name="T47" fmla="*/ 156 h 348"/>
              <a:gd name="T48" fmla="*/ 1 w 348"/>
              <a:gd name="T49" fmla="*/ 192 h 348"/>
              <a:gd name="T50" fmla="*/ 8 w 348"/>
              <a:gd name="T51" fmla="*/ 226 h 348"/>
              <a:gd name="T52" fmla="*/ 22 w 348"/>
              <a:gd name="T53" fmla="*/ 257 h 348"/>
              <a:gd name="T54" fmla="*/ 41 w 348"/>
              <a:gd name="T55" fmla="*/ 284 h 348"/>
              <a:gd name="T56" fmla="*/ 64 w 348"/>
              <a:gd name="T57" fmla="*/ 308 h 348"/>
              <a:gd name="T58" fmla="*/ 91 w 348"/>
              <a:gd name="T59" fmla="*/ 327 h 348"/>
              <a:gd name="T60" fmla="*/ 123 w 348"/>
              <a:gd name="T61" fmla="*/ 340 h 348"/>
              <a:gd name="T62" fmla="*/ 156 w 348"/>
              <a:gd name="T63" fmla="*/ 347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8" h="348">
                <a:moveTo>
                  <a:pt x="174" y="348"/>
                </a:moveTo>
                <a:lnTo>
                  <a:pt x="192" y="347"/>
                </a:lnTo>
                <a:lnTo>
                  <a:pt x="209" y="344"/>
                </a:lnTo>
                <a:lnTo>
                  <a:pt x="226" y="340"/>
                </a:lnTo>
                <a:lnTo>
                  <a:pt x="242" y="333"/>
                </a:lnTo>
                <a:lnTo>
                  <a:pt x="257" y="327"/>
                </a:lnTo>
                <a:lnTo>
                  <a:pt x="271" y="318"/>
                </a:lnTo>
                <a:lnTo>
                  <a:pt x="284" y="308"/>
                </a:lnTo>
                <a:lnTo>
                  <a:pt x="297" y="296"/>
                </a:lnTo>
                <a:lnTo>
                  <a:pt x="308" y="284"/>
                </a:lnTo>
                <a:lnTo>
                  <a:pt x="318" y="271"/>
                </a:lnTo>
                <a:lnTo>
                  <a:pt x="327" y="257"/>
                </a:lnTo>
                <a:lnTo>
                  <a:pt x="334" y="241"/>
                </a:lnTo>
                <a:lnTo>
                  <a:pt x="341" y="226"/>
                </a:lnTo>
                <a:lnTo>
                  <a:pt x="345" y="209"/>
                </a:lnTo>
                <a:lnTo>
                  <a:pt x="347" y="192"/>
                </a:lnTo>
                <a:lnTo>
                  <a:pt x="348" y="174"/>
                </a:lnTo>
                <a:lnTo>
                  <a:pt x="347" y="156"/>
                </a:lnTo>
                <a:lnTo>
                  <a:pt x="345" y="139"/>
                </a:lnTo>
                <a:lnTo>
                  <a:pt x="341" y="122"/>
                </a:lnTo>
                <a:lnTo>
                  <a:pt x="334" y="107"/>
                </a:lnTo>
                <a:lnTo>
                  <a:pt x="327" y="91"/>
                </a:lnTo>
                <a:lnTo>
                  <a:pt x="318" y="77"/>
                </a:lnTo>
                <a:lnTo>
                  <a:pt x="308" y="64"/>
                </a:lnTo>
                <a:lnTo>
                  <a:pt x="297" y="52"/>
                </a:lnTo>
                <a:lnTo>
                  <a:pt x="284" y="40"/>
                </a:lnTo>
                <a:lnTo>
                  <a:pt x="271" y="30"/>
                </a:lnTo>
                <a:lnTo>
                  <a:pt x="257" y="21"/>
                </a:lnTo>
                <a:lnTo>
                  <a:pt x="242" y="13"/>
                </a:lnTo>
                <a:lnTo>
                  <a:pt x="226" y="8"/>
                </a:lnTo>
                <a:lnTo>
                  <a:pt x="209" y="3"/>
                </a:lnTo>
                <a:lnTo>
                  <a:pt x="192" y="1"/>
                </a:lnTo>
                <a:lnTo>
                  <a:pt x="174" y="0"/>
                </a:lnTo>
                <a:lnTo>
                  <a:pt x="156" y="1"/>
                </a:lnTo>
                <a:lnTo>
                  <a:pt x="140" y="3"/>
                </a:lnTo>
                <a:lnTo>
                  <a:pt x="123" y="8"/>
                </a:lnTo>
                <a:lnTo>
                  <a:pt x="107" y="13"/>
                </a:lnTo>
                <a:lnTo>
                  <a:pt x="91" y="21"/>
                </a:lnTo>
                <a:lnTo>
                  <a:pt x="78" y="30"/>
                </a:lnTo>
                <a:lnTo>
                  <a:pt x="64" y="40"/>
                </a:lnTo>
                <a:lnTo>
                  <a:pt x="52" y="52"/>
                </a:lnTo>
                <a:lnTo>
                  <a:pt x="41" y="64"/>
                </a:lnTo>
                <a:lnTo>
                  <a:pt x="31" y="77"/>
                </a:lnTo>
                <a:lnTo>
                  <a:pt x="22" y="91"/>
                </a:lnTo>
                <a:lnTo>
                  <a:pt x="14" y="107"/>
                </a:lnTo>
                <a:lnTo>
                  <a:pt x="8" y="122"/>
                </a:lnTo>
                <a:lnTo>
                  <a:pt x="4" y="139"/>
                </a:lnTo>
                <a:lnTo>
                  <a:pt x="1" y="156"/>
                </a:lnTo>
                <a:lnTo>
                  <a:pt x="0" y="174"/>
                </a:lnTo>
                <a:lnTo>
                  <a:pt x="1" y="192"/>
                </a:lnTo>
                <a:lnTo>
                  <a:pt x="4" y="209"/>
                </a:lnTo>
                <a:lnTo>
                  <a:pt x="8" y="226"/>
                </a:lnTo>
                <a:lnTo>
                  <a:pt x="14" y="241"/>
                </a:lnTo>
                <a:lnTo>
                  <a:pt x="22" y="257"/>
                </a:lnTo>
                <a:lnTo>
                  <a:pt x="31" y="271"/>
                </a:lnTo>
                <a:lnTo>
                  <a:pt x="41" y="284"/>
                </a:lnTo>
                <a:lnTo>
                  <a:pt x="52" y="296"/>
                </a:lnTo>
                <a:lnTo>
                  <a:pt x="64" y="308"/>
                </a:lnTo>
                <a:lnTo>
                  <a:pt x="78" y="318"/>
                </a:lnTo>
                <a:lnTo>
                  <a:pt x="91" y="327"/>
                </a:lnTo>
                <a:lnTo>
                  <a:pt x="107" y="333"/>
                </a:lnTo>
                <a:lnTo>
                  <a:pt x="123" y="340"/>
                </a:lnTo>
                <a:lnTo>
                  <a:pt x="140" y="344"/>
                </a:lnTo>
                <a:lnTo>
                  <a:pt x="156" y="347"/>
                </a:lnTo>
                <a:lnTo>
                  <a:pt x="174" y="348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43" name="Freeform 451"/>
          <p:cNvSpPr>
            <a:spLocks/>
          </p:cNvSpPr>
          <p:nvPr/>
        </p:nvSpPr>
        <p:spPr bwMode="auto">
          <a:xfrm>
            <a:off x="4598988" y="5487988"/>
            <a:ext cx="138112" cy="138112"/>
          </a:xfrm>
          <a:custGeom>
            <a:avLst/>
            <a:gdLst>
              <a:gd name="T0" fmla="*/ 192 w 347"/>
              <a:gd name="T1" fmla="*/ 346 h 347"/>
              <a:gd name="T2" fmla="*/ 225 w 347"/>
              <a:gd name="T3" fmla="*/ 339 h 347"/>
              <a:gd name="T4" fmla="*/ 256 w 347"/>
              <a:gd name="T5" fmla="*/ 326 h 347"/>
              <a:gd name="T6" fmla="*/ 284 w 347"/>
              <a:gd name="T7" fmla="*/ 308 h 347"/>
              <a:gd name="T8" fmla="*/ 307 w 347"/>
              <a:gd name="T9" fmla="*/ 284 h 347"/>
              <a:gd name="T10" fmla="*/ 326 w 347"/>
              <a:gd name="T11" fmla="*/ 256 h 347"/>
              <a:gd name="T12" fmla="*/ 339 w 347"/>
              <a:gd name="T13" fmla="*/ 225 h 347"/>
              <a:gd name="T14" fmla="*/ 347 w 347"/>
              <a:gd name="T15" fmla="*/ 191 h 347"/>
              <a:gd name="T16" fmla="*/ 347 w 347"/>
              <a:gd name="T17" fmla="*/ 156 h 347"/>
              <a:gd name="T18" fmla="*/ 339 w 347"/>
              <a:gd name="T19" fmla="*/ 122 h 347"/>
              <a:gd name="T20" fmla="*/ 326 w 347"/>
              <a:gd name="T21" fmla="*/ 91 h 347"/>
              <a:gd name="T22" fmla="*/ 307 w 347"/>
              <a:gd name="T23" fmla="*/ 63 h 347"/>
              <a:gd name="T24" fmla="*/ 284 w 347"/>
              <a:gd name="T25" fmla="*/ 39 h 347"/>
              <a:gd name="T26" fmla="*/ 256 w 347"/>
              <a:gd name="T27" fmla="*/ 21 h 347"/>
              <a:gd name="T28" fmla="*/ 225 w 347"/>
              <a:gd name="T29" fmla="*/ 8 h 347"/>
              <a:gd name="T30" fmla="*/ 192 w 347"/>
              <a:gd name="T31" fmla="*/ 1 h 347"/>
              <a:gd name="T32" fmla="*/ 156 w 347"/>
              <a:gd name="T33" fmla="*/ 1 h 347"/>
              <a:gd name="T34" fmla="*/ 122 w 347"/>
              <a:gd name="T35" fmla="*/ 8 h 347"/>
              <a:gd name="T36" fmla="*/ 91 w 347"/>
              <a:gd name="T37" fmla="*/ 21 h 347"/>
              <a:gd name="T38" fmla="*/ 62 w 347"/>
              <a:gd name="T39" fmla="*/ 39 h 347"/>
              <a:gd name="T40" fmla="*/ 39 w 347"/>
              <a:gd name="T41" fmla="*/ 63 h 347"/>
              <a:gd name="T42" fmla="*/ 21 w 347"/>
              <a:gd name="T43" fmla="*/ 91 h 347"/>
              <a:gd name="T44" fmla="*/ 7 w 347"/>
              <a:gd name="T45" fmla="*/ 122 h 347"/>
              <a:gd name="T46" fmla="*/ 1 w 347"/>
              <a:gd name="T47" fmla="*/ 156 h 347"/>
              <a:gd name="T48" fmla="*/ 1 w 347"/>
              <a:gd name="T49" fmla="*/ 191 h 347"/>
              <a:gd name="T50" fmla="*/ 7 w 347"/>
              <a:gd name="T51" fmla="*/ 225 h 347"/>
              <a:gd name="T52" fmla="*/ 21 w 347"/>
              <a:gd name="T53" fmla="*/ 256 h 347"/>
              <a:gd name="T54" fmla="*/ 39 w 347"/>
              <a:gd name="T55" fmla="*/ 284 h 347"/>
              <a:gd name="T56" fmla="*/ 62 w 347"/>
              <a:gd name="T57" fmla="*/ 308 h 347"/>
              <a:gd name="T58" fmla="*/ 91 w 347"/>
              <a:gd name="T59" fmla="*/ 326 h 347"/>
              <a:gd name="T60" fmla="*/ 122 w 347"/>
              <a:gd name="T61" fmla="*/ 339 h 347"/>
              <a:gd name="T62" fmla="*/ 156 w 347"/>
              <a:gd name="T63" fmla="*/ 346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7" h="347">
                <a:moveTo>
                  <a:pt x="174" y="347"/>
                </a:moveTo>
                <a:lnTo>
                  <a:pt x="192" y="346"/>
                </a:lnTo>
                <a:lnTo>
                  <a:pt x="208" y="344"/>
                </a:lnTo>
                <a:lnTo>
                  <a:pt x="225" y="339"/>
                </a:lnTo>
                <a:lnTo>
                  <a:pt x="241" y="333"/>
                </a:lnTo>
                <a:lnTo>
                  <a:pt x="256" y="326"/>
                </a:lnTo>
                <a:lnTo>
                  <a:pt x="270" y="318"/>
                </a:lnTo>
                <a:lnTo>
                  <a:pt x="284" y="308"/>
                </a:lnTo>
                <a:lnTo>
                  <a:pt x="296" y="296"/>
                </a:lnTo>
                <a:lnTo>
                  <a:pt x="307" y="284"/>
                </a:lnTo>
                <a:lnTo>
                  <a:pt x="317" y="271"/>
                </a:lnTo>
                <a:lnTo>
                  <a:pt x="326" y="256"/>
                </a:lnTo>
                <a:lnTo>
                  <a:pt x="333" y="241"/>
                </a:lnTo>
                <a:lnTo>
                  <a:pt x="339" y="225"/>
                </a:lnTo>
                <a:lnTo>
                  <a:pt x="343" y="209"/>
                </a:lnTo>
                <a:lnTo>
                  <a:pt x="347" y="191"/>
                </a:lnTo>
                <a:lnTo>
                  <a:pt x="347" y="173"/>
                </a:lnTo>
                <a:lnTo>
                  <a:pt x="347" y="156"/>
                </a:lnTo>
                <a:lnTo>
                  <a:pt x="343" y="138"/>
                </a:lnTo>
                <a:lnTo>
                  <a:pt x="339" y="122"/>
                </a:lnTo>
                <a:lnTo>
                  <a:pt x="333" y="106"/>
                </a:lnTo>
                <a:lnTo>
                  <a:pt x="326" y="91"/>
                </a:lnTo>
                <a:lnTo>
                  <a:pt x="317" y="76"/>
                </a:lnTo>
                <a:lnTo>
                  <a:pt x="307" y="63"/>
                </a:lnTo>
                <a:lnTo>
                  <a:pt x="296" y="51"/>
                </a:lnTo>
                <a:lnTo>
                  <a:pt x="284" y="39"/>
                </a:lnTo>
                <a:lnTo>
                  <a:pt x="270" y="29"/>
                </a:lnTo>
                <a:lnTo>
                  <a:pt x="256" y="21"/>
                </a:lnTo>
                <a:lnTo>
                  <a:pt x="241" y="13"/>
                </a:lnTo>
                <a:lnTo>
                  <a:pt x="225" y="8"/>
                </a:lnTo>
                <a:lnTo>
                  <a:pt x="208" y="3"/>
                </a:lnTo>
                <a:lnTo>
                  <a:pt x="192" y="1"/>
                </a:lnTo>
                <a:lnTo>
                  <a:pt x="174" y="0"/>
                </a:lnTo>
                <a:lnTo>
                  <a:pt x="156" y="1"/>
                </a:lnTo>
                <a:lnTo>
                  <a:pt x="139" y="3"/>
                </a:lnTo>
                <a:lnTo>
                  <a:pt x="122" y="8"/>
                </a:lnTo>
                <a:lnTo>
                  <a:pt x="106" y="13"/>
                </a:lnTo>
                <a:lnTo>
                  <a:pt x="91" y="21"/>
                </a:lnTo>
                <a:lnTo>
                  <a:pt x="76" y="29"/>
                </a:lnTo>
                <a:lnTo>
                  <a:pt x="62" y="39"/>
                </a:lnTo>
                <a:lnTo>
                  <a:pt x="50" y="51"/>
                </a:lnTo>
                <a:lnTo>
                  <a:pt x="39" y="63"/>
                </a:lnTo>
                <a:lnTo>
                  <a:pt x="30" y="76"/>
                </a:lnTo>
                <a:lnTo>
                  <a:pt x="21" y="91"/>
                </a:lnTo>
                <a:lnTo>
                  <a:pt x="13" y="106"/>
                </a:lnTo>
                <a:lnTo>
                  <a:pt x="7" y="122"/>
                </a:lnTo>
                <a:lnTo>
                  <a:pt x="3" y="138"/>
                </a:lnTo>
                <a:lnTo>
                  <a:pt x="1" y="156"/>
                </a:lnTo>
                <a:lnTo>
                  <a:pt x="0" y="173"/>
                </a:lnTo>
                <a:lnTo>
                  <a:pt x="1" y="191"/>
                </a:lnTo>
                <a:lnTo>
                  <a:pt x="3" y="209"/>
                </a:lnTo>
                <a:lnTo>
                  <a:pt x="7" y="225"/>
                </a:lnTo>
                <a:lnTo>
                  <a:pt x="13" y="241"/>
                </a:lnTo>
                <a:lnTo>
                  <a:pt x="21" y="256"/>
                </a:lnTo>
                <a:lnTo>
                  <a:pt x="30" y="271"/>
                </a:lnTo>
                <a:lnTo>
                  <a:pt x="39" y="284"/>
                </a:lnTo>
                <a:lnTo>
                  <a:pt x="50" y="296"/>
                </a:lnTo>
                <a:lnTo>
                  <a:pt x="62" y="308"/>
                </a:lnTo>
                <a:lnTo>
                  <a:pt x="76" y="318"/>
                </a:lnTo>
                <a:lnTo>
                  <a:pt x="91" y="326"/>
                </a:lnTo>
                <a:lnTo>
                  <a:pt x="106" y="333"/>
                </a:lnTo>
                <a:lnTo>
                  <a:pt x="122" y="339"/>
                </a:lnTo>
                <a:lnTo>
                  <a:pt x="139" y="344"/>
                </a:lnTo>
                <a:lnTo>
                  <a:pt x="156" y="346"/>
                </a:lnTo>
                <a:lnTo>
                  <a:pt x="174" y="34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44" name="Freeform 452"/>
          <p:cNvSpPr>
            <a:spLocks/>
          </p:cNvSpPr>
          <p:nvPr/>
        </p:nvSpPr>
        <p:spPr bwMode="auto">
          <a:xfrm>
            <a:off x="4598988" y="5487988"/>
            <a:ext cx="138112" cy="138112"/>
          </a:xfrm>
          <a:custGeom>
            <a:avLst/>
            <a:gdLst>
              <a:gd name="T0" fmla="*/ 192 w 347"/>
              <a:gd name="T1" fmla="*/ 346 h 347"/>
              <a:gd name="T2" fmla="*/ 225 w 347"/>
              <a:gd name="T3" fmla="*/ 339 h 347"/>
              <a:gd name="T4" fmla="*/ 256 w 347"/>
              <a:gd name="T5" fmla="*/ 326 h 347"/>
              <a:gd name="T6" fmla="*/ 284 w 347"/>
              <a:gd name="T7" fmla="*/ 308 h 347"/>
              <a:gd name="T8" fmla="*/ 307 w 347"/>
              <a:gd name="T9" fmla="*/ 284 h 347"/>
              <a:gd name="T10" fmla="*/ 326 w 347"/>
              <a:gd name="T11" fmla="*/ 256 h 347"/>
              <a:gd name="T12" fmla="*/ 339 w 347"/>
              <a:gd name="T13" fmla="*/ 225 h 347"/>
              <a:gd name="T14" fmla="*/ 347 w 347"/>
              <a:gd name="T15" fmla="*/ 191 h 347"/>
              <a:gd name="T16" fmla="*/ 347 w 347"/>
              <a:gd name="T17" fmla="*/ 156 h 347"/>
              <a:gd name="T18" fmla="*/ 339 w 347"/>
              <a:gd name="T19" fmla="*/ 122 h 347"/>
              <a:gd name="T20" fmla="*/ 326 w 347"/>
              <a:gd name="T21" fmla="*/ 91 h 347"/>
              <a:gd name="T22" fmla="*/ 307 w 347"/>
              <a:gd name="T23" fmla="*/ 63 h 347"/>
              <a:gd name="T24" fmla="*/ 284 w 347"/>
              <a:gd name="T25" fmla="*/ 39 h 347"/>
              <a:gd name="T26" fmla="*/ 256 w 347"/>
              <a:gd name="T27" fmla="*/ 21 h 347"/>
              <a:gd name="T28" fmla="*/ 225 w 347"/>
              <a:gd name="T29" fmla="*/ 8 h 347"/>
              <a:gd name="T30" fmla="*/ 192 w 347"/>
              <a:gd name="T31" fmla="*/ 1 h 347"/>
              <a:gd name="T32" fmla="*/ 156 w 347"/>
              <a:gd name="T33" fmla="*/ 1 h 347"/>
              <a:gd name="T34" fmla="*/ 122 w 347"/>
              <a:gd name="T35" fmla="*/ 8 h 347"/>
              <a:gd name="T36" fmla="*/ 91 w 347"/>
              <a:gd name="T37" fmla="*/ 21 h 347"/>
              <a:gd name="T38" fmla="*/ 62 w 347"/>
              <a:gd name="T39" fmla="*/ 39 h 347"/>
              <a:gd name="T40" fmla="*/ 39 w 347"/>
              <a:gd name="T41" fmla="*/ 63 h 347"/>
              <a:gd name="T42" fmla="*/ 21 w 347"/>
              <a:gd name="T43" fmla="*/ 91 h 347"/>
              <a:gd name="T44" fmla="*/ 7 w 347"/>
              <a:gd name="T45" fmla="*/ 122 h 347"/>
              <a:gd name="T46" fmla="*/ 1 w 347"/>
              <a:gd name="T47" fmla="*/ 156 h 347"/>
              <a:gd name="T48" fmla="*/ 1 w 347"/>
              <a:gd name="T49" fmla="*/ 191 h 347"/>
              <a:gd name="T50" fmla="*/ 7 w 347"/>
              <a:gd name="T51" fmla="*/ 225 h 347"/>
              <a:gd name="T52" fmla="*/ 21 w 347"/>
              <a:gd name="T53" fmla="*/ 256 h 347"/>
              <a:gd name="T54" fmla="*/ 39 w 347"/>
              <a:gd name="T55" fmla="*/ 284 h 347"/>
              <a:gd name="T56" fmla="*/ 62 w 347"/>
              <a:gd name="T57" fmla="*/ 308 h 347"/>
              <a:gd name="T58" fmla="*/ 91 w 347"/>
              <a:gd name="T59" fmla="*/ 326 h 347"/>
              <a:gd name="T60" fmla="*/ 122 w 347"/>
              <a:gd name="T61" fmla="*/ 339 h 347"/>
              <a:gd name="T62" fmla="*/ 156 w 347"/>
              <a:gd name="T63" fmla="*/ 346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7" h="347">
                <a:moveTo>
                  <a:pt x="174" y="347"/>
                </a:moveTo>
                <a:lnTo>
                  <a:pt x="192" y="346"/>
                </a:lnTo>
                <a:lnTo>
                  <a:pt x="208" y="344"/>
                </a:lnTo>
                <a:lnTo>
                  <a:pt x="225" y="339"/>
                </a:lnTo>
                <a:lnTo>
                  <a:pt x="241" y="333"/>
                </a:lnTo>
                <a:lnTo>
                  <a:pt x="256" y="326"/>
                </a:lnTo>
                <a:lnTo>
                  <a:pt x="270" y="318"/>
                </a:lnTo>
                <a:lnTo>
                  <a:pt x="284" y="308"/>
                </a:lnTo>
                <a:lnTo>
                  <a:pt x="296" y="296"/>
                </a:lnTo>
                <a:lnTo>
                  <a:pt x="307" y="284"/>
                </a:lnTo>
                <a:lnTo>
                  <a:pt x="317" y="271"/>
                </a:lnTo>
                <a:lnTo>
                  <a:pt x="326" y="256"/>
                </a:lnTo>
                <a:lnTo>
                  <a:pt x="333" y="241"/>
                </a:lnTo>
                <a:lnTo>
                  <a:pt x="339" y="225"/>
                </a:lnTo>
                <a:lnTo>
                  <a:pt x="343" y="209"/>
                </a:lnTo>
                <a:lnTo>
                  <a:pt x="347" y="191"/>
                </a:lnTo>
                <a:lnTo>
                  <a:pt x="347" y="173"/>
                </a:lnTo>
                <a:lnTo>
                  <a:pt x="347" y="156"/>
                </a:lnTo>
                <a:lnTo>
                  <a:pt x="343" y="138"/>
                </a:lnTo>
                <a:lnTo>
                  <a:pt x="339" y="122"/>
                </a:lnTo>
                <a:lnTo>
                  <a:pt x="333" y="106"/>
                </a:lnTo>
                <a:lnTo>
                  <a:pt x="326" y="91"/>
                </a:lnTo>
                <a:lnTo>
                  <a:pt x="317" y="76"/>
                </a:lnTo>
                <a:lnTo>
                  <a:pt x="307" y="63"/>
                </a:lnTo>
                <a:lnTo>
                  <a:pt x="296" y="51"/>
                </a:lnTo>
                <a:lnTo>
                  <a:pt x="284" y="39"/>
                </a:lnTo>
                <a:lnTo>
                  <a:pt x="270" y="29"/>
                </a:lnTo>
                <a:lnTo>
                  <a:pt x="256" y="21"/>
                </a:lnTo>
                <a:lnTo>
                  <a:pt x="241" y="13"/>
                </a:lnTo>
                <a:lnTo>
                  <a:pt x="225" y="8"/>
                </a:lnTo>
                <a:lnTo>
                  <a:pt x="208" y="3"/>
                </a:lnTo>
                <a:lnTo>
                  <a:pt x="192" y="1"/>
                </a:lnTo>
                <a:lnTo>
                  <a:pt x="174" y="0"/>
                </a:lnTo>
                <a:lnTo>
                  <a:pt x="156" y="1"/>
                </a:lnTo>
                <a:lnTo>
                  <a:pt x="139" y="3"/>
                </a:lnTo>
                <a:lnTo>
                  <a:pt x="122" y="8"/>
                </a:lnTo>
                <a:lnTo>
                  <a:pt x="106" y="13"/>
                </a:lnTo>
                <a:lnTo>
                  <a:pt x="91" y="21"/>
                </a:lnTo>
                <a:lnTo>
                  <a:pt x="76" y="29"/>
                </a:lnTo>
                <a:lnTo>
                  <a:pt x="62" y="39"/>
                </a:lnTo>
                <a:lnTo>
                  <a:pt x="50" y="51"/>
                </a:lnTo>
                <a:lnTo>
                  <a:pt x="39" y="63"/>
                </a:lnTo>
                <a:lnTo>
                  <a:pt x="30" y="76"/>
                </a:lnTo>
                <a:lnTo>
                  <a:pt x="21" y="91"/>
                </a:lnTo>
                <a:lnTo>
                  <a:pt x="13" y="106"/>
                </a:lnTo>
                <a:lnTo>
                  <a:pt x="7" y="122"/>
                </a:lnTo>
                <a:lnTo>
                  <a:pt x="3" y="138"/>
                </a:lnTo>
                <a:lnTo>
                  <a:pt x="1" y="156"/>
                </a:lnTo>
                <a:lnTo>
                  <a:pt x="0" y="173"/>
                </a:lnTo>
                <a:lnTo>
                  <a:pt x="1" y="191"/>
                </a:lnTo>
                <a:lnTo>
                  <a:pt x="3" y="209"/>
                </a:lnTo>
                <a:lnTo>
                  <a:pt x="7" y="225"/>
                </a:lnTo>
                <a:lnTo>
                  <a:pt x="13" y="241"/>
                </a:lnTo>
                <a:lnTo>
                  <a:pt x="21" y="256"/>
                </a:lnTo>
                <a:lnTo>
                  <a:pt x="30" y="271"/>
                </a:lnTo>
                <a:lnTo>
                  <a:pt x="39" y="284"/>
                </a:lnTo>
                <a:lnTo>
                  <a:pt x="50" y="296"/>
                </a:lnTo>
                <a:lnTo>
                  <a:pt x="62" y="308"/>
                </a:lnTo>
                <a:lnTo>
                  <a:pt x="76" y="318"/>
                </a:lnTo>
                <a:lnTo>
                  <a:pt x="91" y="326"/>
                </a:lnTo>
                <a:lnTo>
                  <a:pt x="106" y="333"/>
                </a:lnTo>
                <a:lnTo>
                  <a:pt x="122" y="339"/>
                </a:lnTo>
                <a:lnTo>
                  <a:pt x="139" y="344"/>
                </a:lnTo>
                <a:lnTo>
                  <a:pt x="156" y="346"/>
                </a:lnTo>
                <a:lnTo>
                  <a:pt x="174" y="347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46" name="Freeform 454"/>
          <p:cNvSpPr>
            <a:spLocks/>
          </p:cNvSpPr>
          <p:nvPr/>
        </p:nvSpPr>
        <p:spPr bwMode="auto">
          <a:xfrm>
            <a:off x="2595563" y="1009650"/>
            <a:ext cx="160337" cy="534988"/>
          </a:xfrm>
          <a:custGeom>
            <a:avLst/>
            <a:gdLst>
              <a:gd name="T0" fmla="*/ 0 w 405"/>
              <a:gd name="T1" fmla="*/ 2 h 1350"/>
              <a:gd name="T2" fmla="*/ 95 w 405"/>
              <a:gd name="T3" fmla="*/ 0 h 1350"/>
              <a:gd name="T4" fmla="*/ 190 w 405"/>
              <a:gd name="T5" fmla="*/ 2 h 1350"/>
              <a:gd name="T6" fmla="*/ 236 w 405"/>
              <a:gd name="T7" fmla="*/ 7 h 1350"/>
              <a:gd name="T8" fmla="*/ 282 w 405"/>
              <a:gd name="T9" fmla="*/ 15 h 1350"/>
              <a:gd name="T10" fmla="*/ 326 w 405"/>
              <a:gd name="T11" fmla="*/ 28 h 1350"/>
              <a:gd name="T12" fmla="*/ 368 w 405"/>
              <a:gd name="T13" fmla="*/ 47 h 1350"/>
              <a:gd name="T14" fmla="*/ 379 w 405"/>
              <a:gd name="T15" fmla="*/ 116 h 1350"/>
              <a:gd name="T16" fmla="*/ 387 w 405"/>
              <a:gd name="T17" fmla="*/ 187 h 1350"/>
              <a:gd name="T18" fmla="*/ 398 w 405"/>
              <a:gd name="T19" fmla="*/ 335 h 1350"/>
              <a:gd name="T20" fmla="*/ 404 w 405"/>
              <a:gd name="T21" fmla="*/ 490 h 1350"/>
              <a:gd name="T22" fmla="*/ 404 w 405"/>
              <a:gd name="T23" fmla="*/ 648 h 1350"/>
              <a:gd name="T24" fmla="*/ 401 w 405"/>
              <a:gd name="T25" fmla="*/ 807 h 1350"/>
              <a:gd name="T26" fmla="*/ 398 w 405"/>
              <a:gd name="T27" fmla="*/ 966 h 1350"/>
              <a:gd name="T28" fmla="*/ 396 w 405"/>
              <a:gd name="T29" fmla="*/ 1120 h 1350"/>
              <a:gd name="T30" fmla="*/ 395 w 405"/>
              <a:gd name="T31" fmla="*/ 1267 h 1350"/>
              <a:gd name="T32" fmla="*/ 387 w 405"/>
              <a:gd name="T33" fmla="*/ 1294 h 1350"/>
              <a:gd name="T34" fmla="*/ 378 w 405"/>
              <a:gd name="T35" fmla="*/ 1312 h 1350"/>
              <a:gd name="T36" fmla="*/ 363 w 405"/>
              <a:gd name="T37" fmla="*/ 1323 h 1350"/>
              <a:gd name="T38" fmla="*/ 340 w 405"/>
              <a:gd name="T39" fmla="*/ 1332 h 1350"/>
              <a:gd name="T40" fmla="*/ 337 w 405"/>
              <a:gd name="T41" fmla="*/ 1350 h 1350"/>
              <a:gd name="T42" fmla="*/ 316 w 405"/>
              <a:gd name="T43" fmla="*/ 1350 h 1350"/>
              <a:gd name="T44" fmla="*/ 305 w 405"/>
              <a:gd name="T45" fmla="*/ 1307 h 1350"/>
              <a:gd name="T46" fmla="*/ 297 w 405"/>
              <a:gd name="T47" fmla="*/ 1261 h 1350"/>
              <a:gd name="T48" fmla="*/ 286 w 405"/>
              <a:gd name="T49" fmla="*/ 1160 h 1350"/>
              <a:gd name="T50" fmla="*/ 278 w 405"/>
              <a:gd name="T51" fmla="*/ 1053 h 1350"/>
              <a:gd name="T52" fmla="*/ 271 w 405"/>
              <a:gd name="T53" fmla="*/ 1002 h 1350"/>
              <a:gd name="T54" fmla="*/ 263 w 405"/>
              <a:gd name="T55" fmla="*/ 952 h 1350"/>
              <a:gd name="T56" fmla="*/ 253 w 405"/>
              <a:gd name="T57" fmla="*/ 905 h 1350"/>
              <a:gd name="T58" fmla="*/ 238 w 405"/>
              <a:gd name="T59" fmla="*/ 861 h 1350"/>
              <a:gd name="T60" fmla="*/ 219 w 405"/>
              <a:gd name="T61" fmla="*/ 824 h 1350"/>
              <a:gd name="T62" fmla="*/ 195 w 405"/>
              <a:gd name="T63" fmla="*/ 792 h 1350"/>
              <a:gd name="T64" fmla="*/ 163 w 405"/>
              <a:gd name="T65" fmla="*/ 767 h 1350"/>
              <a:gd name="T66" fmla="*/ 124 w 405"/>
              <a:gd name="T67" fmla="*/ 751 h 1350"/>
              <a:gd name="T68" fmla="*/ 78 w 405"/>
              <a:gd name="T69" fmla="*/ 743 h 1350"/>
              <a:gd name="T70" fmla="*/ 22 w 405"/>
              <a:gd name="T71" fmla="*/ 746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5" h="1350">
                <a:moveTo>
                  <a:pt x="22" y="746"/>
                </a:moveTo>
                <a:lnTo>
                  <a:pt x="0" y="2"/>
                </a:lnTo>
                <a:lnTo>
                  <a:pt x="48" y="1"/>
                </a:lnTo>
                <a:lnTo>
                  <a:pt x="95" y="0"/>
                </a:lnTo>
                <a:lnTo>
                  <a:pt x="143" y="0"/>
                </a:lnTo>
                <a:lnTo>
                  <a:pt x="190" y="2"/>
                </a:lnTo>
                <a:lnTo>
                  <a:pt x="213" y="4"/>
                </a:lnTo>
                <a:lnTo>
                  <a:pt x="236" y="7"/>
                </a:lnTo>
                <a:lnTo>
                  <a:pt x="259" y="10"/>
                </a:lnTo>
                <a:lnTo>
                  <a:pt x="282" y="15"/>
                </a:lnTo>
                <a:lnTo>
                  <a:pt x="304" y="20"/>
                </a:lnTo>
                <a:lnTo>
                  <a:pt x="326" y="28"/>
                </a:lnTo>
                <a:lnTo>
                  <a:pt x="347" y="37"/>
                </a:lnTo>
                <a:lnTo>
                  <a:pt x="368" y="47"/>
                </a:lnTo>
                <a:lnTo>
                  <a:pt x="373" y="81"/>
                </a:lnTo>
                <a:lnTo>
                  <a:pt x="379" y="116"/>
                </a:lnTo>
                <a:lnTo>
                  <a:pt x="383" y="151"/>
                </a:lnTo>
                <a:lnTo>
                  <a:pt x="387" y="187"/>
                </a:lnTo>
                <a:lnTo>
                  <a:pt x="393" y="261"/>
                </a:lnTo>
                <a:lnTo>
                  <a:pt x="398" y="335"/>
                </a:lnTo>
                <a:lnTo>
                  <a:pt x="401" y="412"/>
                </a:lnTo>
                <a:lnTo>
                  <a:pt x="404" y="490"/>
                </a:lnTo>
                <a:lnTo>
                  <a:pt x="405" y="568"/>
                </a:lnTo>
                <a:lnTo>
                  <a:pt x="404" y="648"/>
                </a:lnTo>
                <a:lnTo>
                  <a:pt x="404" y="728"/>
                </a:lnTo>
                <a:lnTo>
                  <a:pt x="401" y="807"/>
                </a:lnTo>
                <a:lnTo>
                  <a:pt x="400" y="887"/>
                </a:lnTo>
                <a:lnTo>
                  <a:pt x="398" y="966"/>
                </a:lnTo>
                <a:lnTo>
                  <a:pt x="397" y="1043"/>
                </a:lnTo>
                <a:lnTo>
                  <a:pt x="396" y="1120"/>
                </a:lnTo>
                <a:lnTo>
                  <a:pt x="395" y="1195"/>
                </a:lnTo>
                <a:lnTo>
                  <a:pt x="395" y="1267"/>
                </a:lnTo>
                <a:lnTo>
                  <a:pt x="390" y="1282"/>
                </a:lnTo>
                <a:lnTo>
                  <a:pt x="387" y="1294"/>
                </a:lnTo>
                <a:lnTo>
                  <a:pt x="382" y="1304"/>
                </a:lnTo>
                <a:lnTo>
                  <a:pt x="378" y="1312"/>
                </a:lnTo>
                <a:lnTo>
                  <a:pt x="371" y="1317"/>
                </a:lnTo>
                <a:lnTo>
                  <a:pt x="363" y="1323"/>
                </a:lnTo>
                <a:lnTo>
                  <a:pt x="353" y="1327"/>
                </a:lnTo>
                <a:lnTo>
                  <a:pt x="340" y="1332"/>
                </a:lnTo>
                <a:lnTo>
                  <a:pt x="338" y="1340"/>
                </a:lnTo>
                <a:lnTo>
                  <a:pt x="337" y="1350"/>
                </a:lnTo>
                <a:lnTo>
                  <a:pt x="327" y="1350"/>
                </a:lnTo>
                <a:lnTo>
                  <a:pt x="316" y="1350"/>
                </a:lnTo>
                <a:lnTo>
                  <a:pt x="310" y="1330"/>
                </a:lnTo>
                <a:lnTo>
                  <a:pt x="305" y="1307"/>
                </a:lnTo>
                <a:lnTo>
                  <a:pt x="300" y="1285"/>
                </a:lnTo>
                <a:lnTo>
                  <a:pt x="297" y="1261"/>
                </a:lnTo>
                <a:lnTo>
                  <a:pt x="291" y="1212"/>
                </a:lnTo>
                <a:lnTo>
                  <a:pt x="286" y="1160"/>
                </a:lnTo>
                <a:lnTo>
                  <a:pt x="282" y="1107"/>
                </a:lnTo>
                <a:lnTo>
                  <a:pt x="278" y="1053"/>
                </a:lnTo>
                <a:lnTo>
                  <a:pt x="274" y="1028"/>
                </a:lnTo>
                <a:lnTo>
                  <a:pt x="271" y="1002"/>
                </a:lnTo>
                <a:lnTo>
                  <a:pt x="268" y="977"/>
                </a:lnTo>
                <a:lnTo>
                  <a:pt x="263" y="952"/>
                </a:lnTo>
                <a:lnTo>
                  <a:pt x="259" y="928"/>
                </a:lnTo>
                <a:lnTo>
                  <a:pt x="253" y="905"/>
                </a:lnTo>
                <a:lnTo>
                  <a:pt x="246" y="883"/>
                </a:lnTo>
                <a:lnTo>
                  <a:pt x="238" y="861"/>
                </a:lnTo>
                <a:lnTo>
                  <a:pt x="230" y="842"/>
                </a:lnTo>
                <a:lnTo>
                  <a:pt x="219" y="824"/>
                </a:lnTo>
                <a:lnTo>
                  <a:pt x="207" y="807"/>
                </a:lnTo>
                <a:lnTo>
                  <a:pt x="195" y="792"/>
                </a:lnTo>
                <a:lnTo>
                  <a:pt x="179" y="779"/>
                </a:lnTo>
                <a:lnTo>
                  <a:pt x="163" y="767"/>
                </a:lnTo>
                <a:lnTo>
                  <a:pt x="144" y="758"/>
                </a:lnTo>
                <a:lnTo>
                  <a:pt x="124" y="751"/>
                </a:lnTo>
                <a:lnTo>
                  <a:pt x="103" y="746"/>
                </a:lnTo>
                <a:lnTo>
                  <a:pt x="78" y="743"/>
                </a:lnTo>
                <a:lnTo>
                  <a:pt x="51" y="743"/>
                </a:lnTo>
                <a:lnTo>
                  <a:pt x="22" y="746"/>
                </a:lnTo>
                <a:close/>
              </a:path>
            </a:pathLst>
          </a:custGeom>
          <a:solidFill>
            <a:srgbClr val="4D4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47" name="Freeform 455"/>
          <p:cNvSpPr>
            <a:spLocks/>
          </p:cNvSpPr>
          <p:nvPr/>
        </p:nvSpPr>
        <p:spPr bwMode="auto">
          <a:xfrm>
            <a:off x="2595563" y="1009650"/>
            <a:ext cx="160337" cy="534988"/>
          </a:xfrm>
          <a:custGeom>
            <a:avLst/>
            <a:gdLst>
              <a:gd name="T0" fmla="*/ 0 w 405"/>
              <a:gd name="T1" fmla="*/ 2 h 1350"/>
              <a:gd name="T2" fmla="*/ 95 w 405"/>
              <a:gd name="T3" fmla="*/ 0 h 1350"/>
              <a:gd name="T4" fmla="*/ 190 w 405"/>
              <a:gd name="T5" fmla="*/ 2 h 1350"/>
              <a:gd name="T6" fmla="*/ 236 w 405"/>
              <a:gd name="T7" fmla="*/ 7 h 1350"/>
              <a:gd name="T8" fmla="*/ 282 w 405"/>
              <a:gd name="T9" fmla="*/ 15 h 1350"/>
              <a:gd name="T10" fmla="*/ 326 w 405"/>
              <a:gd name="T11" fmla="*/ 28 h 1350"/>
              <a:gd name="T12" fmla="*/ 368 w 405"/>
              <a:gd name="T13" fmla="*/ 47 h 1350"/>
              <a:gd name="T14" fmla="*/ 379 w 405"/>
              <a:gd name="T15" fmla="*/ 116 h 1350"/>
              <a:gd name="T16" fmla="*/ 387 w 405"/>
              <a:gd name="T17" fmla="*/ 187 h 1350"/>
              <a:gd name="T18" fmla="*/ 398 w 405"/>
              <a:gd name="T19" fmla="*/ 335 h 1350"/>
              <a:gd name="T20" fmla="*/ 404 w 405"/>
              <a:gd name="T21" fmla="*/ 490 h 1350"/>
              <a:gd name="T22" fmla="*/ 404 w 405"/>
              <a:gd name="T23" fmla="*/ 648 h 1350"/>
              <a:gd name="T24" fmla="*/ 401 w 405"/>
              <a:gd name="T25" fmla="*/ 807 h 1350"/>
              <a:gd name="T26" fmla="*/ 398 w 405"/>
              <a:gd name="T27" fmla="*/ 966 h 1350"/>
              <a:gd name="T28" fmla="*/ 396 w 405"/>
              <a:gd name="T29" fmla="*/ 1120 h 1350"/>
              <a:gd name="T30" fmla="*/ 395 w 405"/>
              <a:gd name="T31" fmla="*/ 1267 h 1350"/>
              <a:gd name="T32" fmla="*/ 387 w 405"/>
              <a:gd name="T33" fmla="*/ 1294 h 1350"/>
              <a:gd name="T34" fmla="*/ 378 w 405"/>
              <a:gd name="T35" fmla="*/ 1312 h 1350"/>
              <a:gd name="T36" fmla="*/ 363 w 405"/>
              <a:gd name="T37" fmla="*/ 1323 h 1350"/>
              <a:gd name="T38" fmla="*/ 340 w 405"/>
              <a:gd name="T39" fmla="*/ 1332 h 1350"/>
              <a:gd name="T40" fmla="*/ 337 w 405"/>
              <a:gd name="T41" fmla="*/ 1350 h 1350"/>
              <a:gd name="T42" fmla="*/ 316 w 405"/>
              <a:gd name="T43" fmla="*/ 1350 h 1350"/>
              <a:gd name="T44" fmla="*/ 305 w 405"/>
              <a:gd name="T45" fmla="*/ 1307 h 1350"/>
              <a:gd name="T46" fmla="*/ 297 w 405"/>
              <a:gd name="T47" fmla="*/ 1261 h 1350"/>
              <a:gd name="T48" fmla="*/ 286 w 405"/>
              <a:gd name="T49" fmla="*/ 1160 h 1350"/>
              <a:gd name="T50" fmla="*/ 278 w 405"/>
              <a:gd name="T51" fmla="*/ 1053 h 1350"/>
              <a:gd name="T52" fmla="*/ 271 w 405"/>
              <a:gd name="T53" fmla="*/ 1002 h 1350"/>
              <a:gd name="T54" fmla="*/ 263 w 405"/>
              <a:gd name="T55" fmla="*/ 952 h 1350"/>
              <a:gd name="T56" fmla="*/ 253 w 405"/>
              <a:gd name="T57" fmla="*/ 905 h 1350"/>
              <a:gd name="T58" fmla="*/ 238 w 405"/>
              <a:gd name="T59" fmla="*/ 861 h 1350"/>
              <a:gd name="T60" fmla="*/ 219 w 405"/>
              <a:gd name="T61" fmla="*/ 824 h 1350"/>
              <a:gd name="T62" fmla="*/ 195 w 405"/>
              <a:gd name="T63" fmla="*/ 792 h 1350"/>
              <a:gd name="T64" fmla="*/ 163 w 405"/>
              <a:gd name="T65" fmla="*/ 767 h 1350"/>
              <a:gd name="T66" fmla="*/ 124 w 405"/>
              <a:gd name="T67" fmla="*/ 751 h 1350"/>
              <a:gd name="T68" fmla="*/ 78 w 405"/>
              <a:gd name="T69" fmla="*/ 743 h 1350"/>
              <a:gd name="T70" fmla="*/ 22 w 405"/>
              <a:gd name="T71" fmla="*/ 746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5" h="1350">
                <a:moveTo>
                  <a:pt x="22" y="746"/>
                </a:moveTo>
                <a:lnTo>
                  <a:pt x="0" y="2"/>
                </a:lnTo>
                <a:lnTo>
                  <a:pt x="48" y="1"/>
                </a:lnTo>
                <a:lnTo>
                  <a:pt x="95" y="0"/>
                </a:lnTo>
                <a:lnTo>
                  <a:pt x="143" y="0"/>
                </a:lnTo>
                <a:lnTo>
                  <a:pt x="190" y="2"/>
                </a:lnTo>
                <a:lnTo>
                  <a:pt x="213" y="4"/>
                </a:lnTo>
                <a:lnTo>
                  <a:pt x="236" y="7"/>
                </a:lnTo>
                <a:lnTo>
                  <a:pt x="259" y="10"/>
                </a:lnTo>
                <a:lnTo>
                  <a:pt x="282" y="15"/>
                </a:lnTo>
                <a:lnTo>
                  <a:pt x="304" y="20"/>
                </a:lnTo>
                <a:lnTo>
                  <a:pt x="326" y="28"/>
                </a:lnTo>
                <a:lnTo>
                  <a:pt x="347" y="37"/>
                </a:lnTo>
                <a:lnTo>
                  <a:pt x="368" y="47"/>
                </a:lnTo>
                <a:lnTo>
                  <a:pt x="373" y="81"/>
                </a:lnTo>
                <a:lnTo>
                  <a:pt x="379" y="116"/>
                </a:lnTo>
                <a:lnTo>
                  <a:pt x="383" y="151"/>
                </a:lnTo>
                <a:lnTo>
                  <a:pt x="387" y="187"/>
                </a:lnTo>
                <a:lnTo>
                  <a:pt x="393" y="261"/>
                </a:lnTo>
                <a:lnTo>
                  <a:pt x="398" y="335"/>
                </a:lnTo>
                <a:lnTo>
                  <a:pt x="401" y="412"/>
                </a:lnTo>
                <a:lnTo>
                  <a:pt x="404" y="490"/>
                </a:lnTo>
                <a:lnTo>
                  <a:pt x="405" y="568"/>
                </a:lnTo>
                <a:lnTo>
                  <a:pt x="404" y="648"/>
                </a:lnTo>
                <a:lnTo>
                  <a:pt x="404" y="728"/>
                </a:lnTo>
                <a:lnTo>
                  <a:pt x="401" y="807"/>
                </a:lnTo>
                <a:lnTo>
                  <a:pt x="400" y="887"/>
                </a:lnTo>
                <a:lnTo>
                  <a:pt x="398" y="966"/>
                </a:lnTo>
                <a:lnTo>
                  <a:pt x="397" y="1043"/>
                </a:lnTo>
                <a:lnTo>
                  <a:pt x="396" y="1120"/>
                </a:lnTo>
                <a:lnTo>
                  <a:pt x="395" y="1195"/>
                </a:lnTo>
                <a:lnTo>
                  <a:pt x="395" y="1267"/>
                </a:lnTo>
                <a:lnTo>
                  <a:pt x="390" y="1282"/>
                </a:lnTo>
                <a:lnTo>
                  <a:pt x="387" y="1294"/>
                </a:lnTo>
                <a:lnTo>
                  <a:pt x="382" y="1304"/>
                </a:lnTo>
                <a:lnTo>
                  <a:pt x="378" y="1312"/>
                </a:lnTo>
                <a:lnTo>
                  <a:pt x="371" y="1317"/>
                </a:lnTo>
                <a:lnTo>
                  <a:pt x="363" y="1323"/>
                </a:lnTo>
                <a:lnTo>
                  <a:pt x="353" y="1327"/>
                </a:lnTo>
                <a:lnTo>
                  <a:pt x="340" y="1332"/>
                </a:lnTo>
                <a:lnTo>
                  <a:pt x="338" y="1340"/>
                </a:lnTo>
                <a:lnTo>
                  <a:pt x="337" y="1350"/>
                </a:lnTo>
                <a:lnTo>
                  <a:pt x="327" y="1350"/>
                </a:lnTo>
                <a:lnTo>
                  <a:pt x="316" y="1350"/>
                </a:lnTo>
                <a:lnTo>
                  <a:pt x="310" y="1330"/>
                </a:lnTo>
                <a:lnTo>
                  <a:pt x="305" y="1307"/>
                </a:lnTo>
                <a:lnTo>
                  <a:pt x="300" y="1285"/>
                </a:lnTo>
                <a:lnTo>
                  <a:pt x="297" y="1261"/>
                </a:lnTo>
                <a:lnTo>
                  <a:pt x="291" y="1212"/>
                </a:lnTo>
                <a:lnTo>
                  <a:pt x="286" y="1160"/>
                </a:lnTo>
                <a:lnTo>
                  <a:pt x="282" y="1107"/>
                </a:lnTo>
                <a:lnTo>
                  <a:pt x="278" y="1053"/>
                </a:lnTo>
                <a:lnTo>
                  <a:pt x="274" y="1028"/>
                </a:lnTo>
                <a:lnTo>
                  <a:pt x="271" y="1002"/>
                </a:lnTo>
                <a:lnTo>
                  <a:pt x="268" y="977"/>
                </a:lnTo>
                <a:lnTo>
                  <a:pt x="263" y="952"/>
                </a:lnTo>
                <a:lnTo>
                  <a:pt x="259" y="928"/>
                </a:lnTo>
                <a:lnTo>
                  <a:pt x="253" y="905"/>
                </a:lnTo>
                <a:lnTo>
                  <a:pt x="246" y="883"/>
                </a:lnTo>
                <a:lnTo>
                  <a:pt x="238" y="861"/>
                </a:lnTo>
                <a:lnTo>
                  <a:pt x="230" y="842"/>
                </a:lnTo>
                <a:lnTo>
                  <a:pt x="219" y="824"/>
                </a:lnTo>
                <a:lnTo>
                  <a:pt x="207" y="807"/>
                </a:lnTo>
                <a:lnTo>
                  <a:pt x="195" y="792"/>
                </a:lnTo>
                <a:lnTo>
                  <a:pt x="179" y="779"/>
                </a:lnTo>
                <a:lnTo>
                  <a:pt x="163" y="767"/>
                </a:lnTo>
                <a:lnTo>
                  <a:pt x="144" y="758"/>
                </a:lnTo>
                <a:lnTo>
                  <a:pt x="124" y="751"/>
                </a:lnTo>
                <a:lnTo>
                  <a:pt x="103" y="746"/>
                </a:lnTo>
                <a:lnTo>
                  <a:pt x="78" y="743"/>
                </a:lnTo>
                <a:lnTo>
                  <a:pt x="51" y="743"/>
                </a:lnTo>
                <a:lnTo>
                  <a:pt x="22" y="746"/>
                </a:lnTo>
                <a:close/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48" name="Freeform 456"/>
          <p:cNvSpPr>
            <a:spLocks/>
          </p:cNvSpPr>
          <p:nvPr/>
        </p:nvSpPr>
        <p:spPr bwMode="auto">
          <a:xfrm>
            <a:off x="6602413" y="1003300"/>
            <a:ext cx="287337" cy="498475"/>
          </a:xfrm>
          <a:custGeom>
            <a:avLst/>
            <a:gdLst>
              <a:gd name="T0" fmla="*/ 719 w 725"/>
              <a:gd name="T1" fmla="*/ 805 h 1255"/>
              <a:gd name="T2" fmla="*/ 703 w 725"/>
              <a:gd name="T3" fmla="*/ 829 h 1255"/>
              <a:gd name="T4" fmla="*/ 690 w 725"/>
              <a:gd name="T5" fmla="*/ 855 h 1255"/>
              <a:gd name="T6" fmla="*/ 670 w 725"/>
              <a:gd name="T7" fmla="*/ 914 h 1255"/>
              <a:gd name="T8" fmla="*/ 656 w 725"/>
              <a:gd name="T9" fmla="*/ 975 h 1255"/>
              <a:gd name="T10" fmla="*/ 644 w 725"/>
              <a:gd name="T11" fmla="*/ 1039 h 1255"/>
              <a:gd name="T12" fmla="*/ 631 w 725"/>
              <a:gd name="T13" fmla="*/ 1102 h 1255"/>
              <a:gd name="T14" fmla="*/ 613 w 725"/>
              <a:gd name="T15" fmla="*/ 1161 h 1255"/>
              <a:gd name="T16" fmla="*/ 602 w 725"/>
              <a:gd name="T17" fmla="*/ 1188 h 1255"/>
              <a:gd name="T18" fmla="*/ 588 w 725"/>
              <a:gd name="T19" fmla="*/ 1212 h 1255"/>
              <a:gd name="T20" fmla="*/ 571 w 725"/>
              <a:gd name="T21" fmla="*/ 1235 h 1255"/>
              <a:gd name="T22" fmla="*/ 551 w 725"/>
              <a:gd name="T23" fmla="*/ 1255 h 1255"/>
              <a:gd name="T24" fmla="*/ 519 w 725"/>
              <a:gd name="T25" fmla="*/ 1248 h 1255"/>
              <a:gd name="T26" fmla="*/ 512 w 725"/>
              <a:gd name="T27" fmla="*/ 1225 h 1255"/>
              <a:gd name="T28" fmla="*/ 509 w 725"/>
              <a:gd name="T29" fmla="*/ 1181 h 1255"/>
              <a:gd name="T30" fmla="*/ 504 w 725"/>
              <a:gd name="T31" fmla="*/ 1084 h 1255"/>
              <a:gd name="T32" fmla="*/ 498 w 725"/>
              <a:gd name="T33" fmla="*/ 902 h 1255"/>
              <a:gd name="T34" fmla="*/ 470 w 725"/>
              <a:gd name="T35" fmla="*/ 822 h 1255"/>
              <a:gd name="T36" fmla="*/ 455 w 725"/>
              <a:gd name="T37" fmla="*/ 788 h 1255"/>
              <a:gd name="T38" fmla="*/ 438 w 725"/>
              <a:gd name="T39" fmla="*/ 759 h 1255"/>
              <a:gd name="T40" fmla="*/ 421 w 725"/>
              <a:gd name="T41" fmla="*/ 733 h 1255"/>
              <a:gd name="T42" fmla="*/ 404 w 725"/>
              <a:gd name="T43" fmla="*/ 714 h 1255"/>
              <a:gd name="T44" fmla="*/ 385 w 725"/>
              <a:gd name="T45" fmla="*/ 698 h 1255"/>
              <a:gd name="T46" fmla="*/ 367 w 725"/>
              <a:gd name="T47" fmla="*/ 688 h 1255"/>
              <a:gd name="T48" fmla="*/ 348 w 725"/>
              <a:gd name="T49" fmla="*/ 685 h 1255"/>
              <a:gd name="T50" fmla="*/ 328 w 725"/>
              <a:gd name="T51" fmla="*/ 686 h 1255"/>
              <a:gd name="T52" fmla="*/ 308 w 725"/>
              <a:gd name="T53" fmla="*/ 693 h 1255"/>
              <a:gd name="T54" fmla="*/ 287 w 725"/>
              <a:gd name="T55" fmla="*/ 707 h 1255"/>
              <a:gd name="T56" fmla="*/ 267 w 725"/>
              <a:gd name="T57" fmla="*/ 726 h 1255"/>
              <a:gd name="T58" fmla="*/ 246 w 725"/>
              <a:gd name="T59" fmla="*/ 753 h 1255"/>
              <a:gd name="T60" fmla="*/ 224 w 725"/>
              <a:gd name="T61" fmla="*/ 787 h 1255"/>
              <a:gd name="T62" fmla="*/ 204 w 725"/>
              <a:gd name="T63" fmla="*/ 827 h 1255"/>
              <a:gd name="T64" fmla="*/ 183 w 725"/>
              <a:gd name="T65" fmla="*/ 918 h 1255"/>
              <a:gd name="T66" fmla="*/ 166 w 725"/>
              <a:gd name="T67" fmla="*/ 987 h 1255"/>
              <a:gd name="T68" fmla="*/ 146 w 725"/>
              <a:gd name="T69" fmla="*/ 1060 h 1255"/>
              <a:gd name="T70" fmla="*/ 122 w 725"/>
              <a:gd name="T71" fmla="*/ 1129 h 1255"/>
              <a:gd name="T72" fmla="*/ 96 w 725"/>
              <a:gd name="T73" fmla="*/ 1189 h 1255"/>
              <a:gd name="T74" fmla="*/ 82 w 725"/>
              <a:gd name="T75" fmla="*/ 1211 h 1255"/>
              <a:gd name="T76" fmla="*/ 67 w 725"/>
              <a:gd name="T77" fmla="*/ 1227 h 1255"/>
              <a:gd name="T78" fmla="*/ 53 w 725"/>
              <a:gd name="T79" fmla="*/ 1237 h 1255"/>
              <a:gd name="T80" fmla="*/ 37 w 725"/>
              <a:gd name="T81" fmla="*/ 1239 h 1255"/>
              <a:gd name="T82" fmla="*/ 26 w 725"/>
              <a:gd name="T83" fmla="*/ 1207 h 1255"/>
              <a:gd name="T84" fmla="*/ 15 w 725"/>
              <a:gd name="T85" fmla="*/ 1175 h 1255"/>
              <a:gd name="T86" fmla="*/ 13 w 725"/>
              <a:gd name="T87" fmla="*/ 1046 h 1255"/>
              <a:gd name="T88" fmla="*/ 9 w 725"/>
              <a:gd name="T89" fmla="*/ 904 h 1255"/>
              <a:gd name="T90" fmla="*/ 3 w 725"/>
              <a:gd name="T91" fmla="*/ 753 h 1255"/>
              <a:gd name="T92" fmla="*/ 1 w 725"/>
              <a:gd name="T93" fmla="*/ 598 h 1255"/>
              <a:gd name="T94" fmla="*/ 1 w 725"/>
              <a:gd name="T95" fmla="*/ 445 h 1255"/>
              <a:gd name="T96" fmla="*/ 8 w 725"/>
              <a:gd name="T97" fmla="*/ 300 h 1255"/>
              <a:gd name="T98" fmla="*/ 15 w 725"/>
              <a:gd name="T99" fmla="*/ 230 h 1255"/>
              <a:gd name="T100" fmla="*/ 23 w 725"/>
              <a:gd name="T101" fmla="*/ 164 h 1255"/>
              <a:gd name="T102" fmla="*/ 35 w 725"/>
              <a:gd name="T103" fmla="*/ 102 h 1255"/>
              <a:gd name="T104" fmla="*/ 48 w 725"/>
              <a:gd name="T105" fmla="*/ 45 h 1255"/>
              <a:gd name="T106" fmla="*/ 107 w 725"/>
              <a:gd name="T107" fmla="*/ 30 h 1255"/>
              <a:gd name="T108" fmla="*/ 169 w 725"/>
              <a:gd name="T109" fmla="*/ 20 h 1255"/>
              <a:gd name="T110" fmla="*/ 237 w 725"/>
              <a:gd name="T111" fmla="*/ 13 h 1255"/>
              <a:gd name="T112" fmla="*/ 306 w 725"/>
              <a:gd name="T113" fmla="*/ 10 h 1255"/>
              <a:gd name="T114" fmla="*/ 449 w 725"/>
              <a:gd name="T115" fmla="*/ 7 h 1255"/>
              <a:gd name="T116" fmla="*/ 586 w 725"/>
              <a:gd name="T117" fmla="*/ 0 h 1255"/>
              <a:gd name="T118" fmla="*/ 620 w 725"/>
              <a:gd name="T119" fmla="*/ 8 h 1255"/>
              <a:gd name="T120" fmla="*/ 653 w 725"/>
              <a:gd name="T121" fmla="*/ 12 h 1255"/>
              <a:gd name="T122" fmla="*/ 725 w 725"/>
              <a:gd name="T123" fmla="*/ 15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5" h="1255">
                <a:moveTo>
                  <a:pt x="725" y="15"/>
                </a:moveTo>
                <a:lnTo>
                  <a:pt x="719" y="805"/>
                </a:lnTo>
                <a:lnTo>
                  <a:pt x="711" y="817"/>
                </a:lnTo>
                <a:lnTo>
                  <a:pt x="703" y="829"/>
                </a:lnTo>
                <a:lnTo>
                  <a:pt x="696" y="842"/>
                </a:lnTo>
                <a:lnTo>
                  <a:pt x="690" y="855"/>
                </a:lnTo>
                <a:lnTo>
                  <a:pt x="679" y="883"/>
                </a:lnTo>
                <a:lnTo>
                  <a:pt x="670" y="914"/>
                </a:lnTo>
                <a:lnTo>
                  <a:pt x="662" y="944"/>
                </a:lnTo>
                <a:lnTo>
                  <a:pt x="656" y="975"/>
                </a:lnTo>
                <a:lnTo>
                  <a:pt x="650" y="1007"/>
                </a:lnTo>
                <a:lnTo>
                  <a:pt x="644" y="1039"/>
                </a:lnTo>
                <a:lnTo>
                  <a:pt x="638" y="1071"/>
                </a:lnTo>
                <a:lnTo>
                  <a:pt x="631" y="1102"/>
                </a:lnTo>
                <a:lnTo>
                  <a:pt x="623" y="1131"/>
                </a:lnTo>
                <a:lnTo>
                  <a:pt x="613" y="1161"/>
                </a:lnTo>
                <a:lnTo>
                  <a:pt x="607" y="1174"/>
                </a:lnTo>
                <a:lnTo>
                  <a:pt x="602" y="1188"/>
                </a:lnTo>
                <a:lnTo>
                  <a:pt x="595" y="1200"/>
                </a:lnTo>
                <a:lnTo>
                  <a:pt x="588" y="1212"/>
                </a:lnTo>
                <a:lnTo>
                  <a:pt x="579" y="1225"/>
                </a:lnTo>
                <a:lnTo>
                  <a:pt x="571" y="1235"/>
                </a:lnTo>
                <a:lnTo>
                  <a:pt x="561" y="1245"/>
                </a:lnTo>
                <a:lnTo>
                  <a:pt x="551" y="1255"/>
                </a:lnTo>
                <a:lnTo>
                  <a:pt x="534" y="1251"/>
                </a:lnTo>
                <a:lnTo>
                  <a:pt x="519" y="1248"/>
                </a:lnTo>
                <a:lnTo>
                  <a:pt x="515" y="1237"/>
                </a:lnTo>
                <a:lnTo>
                  <a:pt x="512" y="1225"/>
                </a:lnTo>
                <a:lnTo>
                  <a:pt x="510" y="1207"/>
                </a:lnTo>
                <a:lnTo>
                  <a:pt x="509" y="1181"/>
                </a:lnTo>
                <a:lnTo>
                  <a:pt x="506" y="1140"/>
                </a:lnTo>
                <a:lnTo>
                  <a:pt x="504" y="1084"/>
                </a:lnTo>
                <a:lnTo>
                  <a:pt x="502" y="1006"/>
                </a:lnTo>
                <a:lnTo>
                  <a:pt x="498" y="902"/>
                </a:lnTo>
                <a:lnTo>
                  <a:pt x="485" y="860"/>
                </a:lnTo>
                <a:lnTo>
                  <a:pt x="470" y="822"/>
                </a:lnTo>
                <a:lnTo>
                  <a:pt x="463" y="805"/>
                </a:lnTo>
                <a:lnTo>
                  <a:pt x="455" y="788"/>
                </a:lnTo>
                <a:lnTo>
                  <a:pt x="447" y="772"/>
                </a:lnTo>
                <a:lnTo>
                  <a:pt x="438" y="759"/>
                </a:lnTo>
                <a:lnTo>
                  <a:pt x="430" y="745"/>
                </a:lnTo>
                <a:lnTo>
                  <a:pt x="421" y="733"/>
                </a:lnTo>
                <a:lnTo>
                  <a:pt x="413" y="723"/>
                </a:lnTo>
                <a:lnTo>
                  <a:pt x="404" y="714"/>
                </a:lnTo>
                <a:lnTo>
                  <a:pt x="395" y="705"/>
                </a:lnTo>
                <a:lnTo>
                  <a:pt x="385" y="698"/>
                </a:lnTo>
                <a:lnTo>
                  <a:pt x="376" y="693"/>
                </a:lnTo>
                <a:lnTo>
                  <a:pt x="367" y="688"/>
                </a:lnTo>
                <a:lnTo>
                  <a:pt x="357" y="686"/>
                </a:lnTo>
                <a:lnTo>
                  <a:pt x="348" y="685"/>
                </a:lnTo>
                <a:lnTo>
                  <a:pt x="338" y="685"/>
                </a:lnTo>
                <a:lnTo>
                  <a:pt x="328" y="686"/>
                </a:lnTo>
                <a:lnTo>
                  <a:pt x="318" y="688"/>
                </a:lnTo>
                <a:lnTo>
                  <a:pt x="308" y="693"/>
                </a:lnTo>
                <a:lnTo>
                  <a:pt x="297" y="699"/>
                </a:lnTo>
                <a:lnTo>
                  <a:pt x="287" y="707"/>
                </a:lnTo>
                <a:lnTo>
                  <a:pt x="277" y="716"/>
                </a:lnTo>
                <a:lnTo>
                  <a:pt x="267" y="726"/>
                </a:lnTo>
                <a:lnTo>
                  <a:pt x="256" y="740"/>
                </a:lnTo>
                <a:lnTo>
                  <a:pt x="246" y="753"/>
                </a:lnTo>
                <a:lnTo>
                  <a:pt x="236" y="769"/>
                </a:lnTo>
                <a:lnTo>
                  <a:pt x="224" y="787"/>
                </a:lnTo>
                <a:lnTo>
                  <a:pt x="214" y="807"/>
                </a:lnTo>
                <a:lnTo>
                  <a:pt x="204" y="827"/>
                </a:lnTo>
                <a:lnTo>
                  <a:pt x="195" y="863"/>
                </a:lnTo>
                <a:lnTo>
                  <a:pt x="183" y="918"/>
                </a:lnTo>
                <a:lnTo>
                  <a:pt x="175" y="952"/>
                </a:lnTo>
                <a:lnTo>
                  <a:pt x="166" y="987"/>
                </a:lnTo>
                <a:lnTo>
                  <a:pt x="156" y="1024"/>
                </a:lnTo>
                <a:lnTo>
                  <a:pt x="146" y="1060"/>
                </a:lnTo>
                <a:lnTo>
                  <a:pt x="135" y="1096"/>
                </a:lnTo>
                <a:lnTo>
                  <a:pt x="122" y="1129"/>
                </a:lnTo>
                <a:lnTo>
                  <a:pt x="109" y="1161"/>
                </a:lnTo>
                <a:lnTo>
                  <a:pt x="96" y="1189"/>
                </a:lnTo>
                <a:lnTo>
                  <a:pt x="89" y="1200"/>
                </a:lnTo>
                <a:lnTo>
                  <a:pt x="82" y="1211"/>
                </a:lnTo>
                <a:lnTo>
                  <a:pt x="75" y="1220"/>
                </a:lnTo>
                <a:lnTo>
                  <a:pt x="67" y="1227"/>
                </a:lnTo>
                <a:lnTo>
                  <a:pt x="61" y="1234"/>
                </a:lnTo>
                <a:lnTo>
                  <a:pt x="53" y="1237"/>
                </a:lnTo>
                <a:lnTo>
                  <a:pt x="45" y="1239"/>
                </a:lnTo>
                <a:lnTo>
                  <a:pt x="37" y="1239"/>
                </a:lnTo>
                <a:lnTo>
                  <a:pt x="31" y="1222"/>
                </a:lnTo>
                <a:lnTo>
                  <a:pt x="26" y="1207"/>
                </a:lnTo>
                <a:lnTo>
                  <a:pt x="20" y="1191"/>
                </a:lnTo>
                <a:lnTo>
                  <a:pt x="15" y="1175"/>
                </a:lnTo>
                <a:lnTo>
                  <a:pt x="15" y="1112"/>
                </a:lnTo>
                <a:lnTo>
                  <a:pt x="13" y="1046"/>
                </a:lnTo>
                <a:lnTo>
                  <a:pt x="11" y="977"/>
                </a:lnTo>
                <a:lnTo>
                  <a:pt x="9" y="904"/>
                </a:lnTo>
                <a:lnTo>
                  <a:pt x="6" y="828"/>
                </a:lnTo>
                <a:lnTo>
                  <a:pt x="3" y="753"/>
                </a:lnTo>
                <a:lnTo>
                  <a:pt x="2" y="676"/>
                </a:lnTo>
                <a:lnTo>
                  <a:pt x="1" y="598"/>
                </a:lnTo>
                <a:lnTo>
                  <a:pt x="0" y="522"/>
                </a:lnTo>
                <a:lnTo>
                  <a:pt x="1" y="445"/>
                </a:lnTo>
                <a:lnTo>
                  <a:pt x="4" y="371"/>
                </a:lnTo>
                <a:lnTo>
                  <a:pt x="8" y="300"/>
                </a:lnTo>
                <a:lnTo>
                  <a:pt x="11" y="264"/>
                </a:lnTo>
                <a:lnTo>
                  <a:pt x="15" y="230"/>
                </a:lnTo>
                <a:lnTo>
                  <a:pt x="19" y="196"/>
                </a:lnTo>
                <a:lnTo>
                  <a:pt x="23" y="164"/>
                </a:lnTo>
                <a:lnTo>
                  <a:pt x="28" y="132"/>
                </a:lnTo>
                <a:lnTo>
                  <a:pt x="35" y="102"/>
                </a:lnTo>
                <a:lnTo>
                  <a:pt x="41" y="73"/>
                </a:lnTo>
                <a:lnTo>
                  <a:pt x="48" y="45"/>
                </a:lnTo>
                <a:lnTo>
                  <a:pt x="76" y="37"/>
                </a:lnTo>
                <a:lnTo>
                  <a:pt x="107" y="30"/>
                </a:lnTo>
                <a:lnTo>
                  <a:pt x="137" y="24"/>
                </a:lnTo>
                <a:lnTo>
                  <a:pt x="169" y="20"/>
                </a:lnTo>
                <a:lnTo>
                  <a:pt x="203" y="17"/>
                </a:lnTo>
                <a:lnTo>
                  <a:pt x="237" y="13"/>
                </a:lnTo>
                <a:lnTo>
                  <a:pt x="272" y="12"/>
                </a:lnTo>
                <a:lnTo>
                  <a:pt x="306" y="10"/>
                </a:lnTo>
                <a:lnTo>
                  <a:pt x="378" y="9"/>
                </a:lnTo>
                <a:lnTo>
                  <a:pt x="449" y="7"/>
                </a:lnTo>
                <a:lnTo>
                  <a:pt x="520" y="4"/>
                </a:lnTo>
                <a:lnTo>
                  <a:pt x="586" y="0"/>
                </a:lnTo>
                <a:lnTo>
                  <a:pt x="603" y="4"/>
                </a:lnTo>
                <a:lnTo>
                  <a:pt x="620" y="8"/>
                </a:lnTo>
                <a:lnTo>
                  <a:pt x="637" y="10"/>
                </a:lnTo>
                <a:lnTo>
                  <a:pt x="653" y="12"/>
                </a:lnTo>
                <a:lnTo>
                  <a:pt x="688" y="14"/>
                </a:lnTo>
                <a:lnTo>
                  <a:pt x="725" y="15"/>
                </a:lnTo>
                <a:close/>
              </a:path>
            </a:pathLst>
          </a:custGeom>
          <a:solidFill>
            <a:srgbClr val="4A6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49" name="Freeform 457"/>
          <p:cNvSpPr>
            <a:spLocks/>
          </p:cNvSpPr>
          <p:nvPr/>
        </p:nvSpPr>
        <p:spPr bwMode="auto">
          <a:xfrm>
            <a:off x="6602413" y="1003300"/>
            <a:ext cx="287337" cy="498475"/>
          </a:xfrm>
          <a:custGeom>
            <a:avLst/>
            <a:gdLst>
              <a:gd name="T0" fmla="*/ 719 w 725"/>
              <a:gd name="T1" fmla="*/ 805 h 1255"/>
              <a:gd name="T2" fmla="*/ 703 w 725"/>
              <a:gd name="T3" fmla="*/ 829 h 1255"/>
              <a:gd name="T4" fmla="*/ 690 w 725"/>
              <a:gd name="T5" fmla="*/ 855 h 1255"/>
              <a:gd name="T6" fmla="*/ 670 w 725"/>
              <a:gd name="T7" fmla="*/ 914 h 1255"/>
              <a:gd name="T8" fmla="*/ 656 w 725"/>
              <a:gd name="T9" fmla="*/ 975 h 1255"/>
              <a:gd name="T10" fmla="*/ 644 w 725"/>
              <a:gd name="T11" fmla="*/ 1039 h 1255"/>
              <a:gd name="T12" fmla="*/ 631 w 725"/>
              <a:gd name="T13" fmla="*/ 1102 h 1255"/>
              <a:gd name="T14" fmla="*/ 613 w 725"/>
              <a:gd name="T15" fmla="*/ 1161 h 1255"/>
              <a:gd name="T16" fmla="*/ 602 w 725"/>
              <a:gd name="T17" fmla="*/ 1188 h 1255"/>
              <a:gd name="T18" fmla="*/ 588 w 725"/>
              <a:gd name="T19" fmla="*/ 1212 h 1255"/>
              <a:gd name="T20" fmla="*/ 571 w 725"/>
              <a:gd name="T21" fmla="*/ 1235 h 1255"/>
              <a:gd name="T22" fmla="*/ 551 w 725"/>
              <a:gd name="T23" fmla="*/ 1255 h 1255"/>
              <a:gd name="T24" fmla="*/ 519 w 725"/>
              <a:gd name="T25" fmla="*/ 1248 h 1255"/>
              <a:gd name="T26" fmla="*/ 512 w 725"/>
              <a:gd name="T27" fmla="*/ 1225 h 1255"/>
              <a:gd name="T28" fmla="*/ 509 w 725"/>
              <a:gd name="T29" fmla="*/ 1181 h 1255"/>
              <a:gd name="T30" fmla="*/ 504 w 725"/>
              <a:gd name="T31" fmla="*/ 1084 h 1255"/>
              <a:gd name="T32" fmla="*/ 498 w 725"/>
              <a:gd name="T33" fmla="*/ 902 h 1255"/>
              <a:gd name="T34" fmla="*/ 470 w 725"/>
              <a:gd name="T35" fmla="*/ 822 h 1255"/>
              <a:gd name="T36" fmla="*/ 455 w 725"/>
              <a:gd name="T37" fmla="*/ 788 h 1255"/>
              <a:gd name="T38" fmla="*/ 438 w 725"/>
              <a:gd name="T39" fmla="*/ 759 h 1255"/>
              <a:gd name="T40" fmla="*/ 421 w 725"/>
              <a:gd name="T41" fmla="*/ 733 h 1255"/>
              <a:gd name="T42" fmla="*/ 404 w 725"/>
              <a:gd name="T43" fmla="*/ 714 h 1255"/>
              <a:gd name="T44" fmla="*/ 385 w 725"/>
              <a:gd name="T45" fmla="*/ 698 h 1255"/>
              <a:gd name="T46" fmla="*/ 367 w 725"/>
              <a:gd name="T47" fmla="*/ 688 h 1255"/>
              <a:gd name="T48" fmla="*/ 348 w 725"/>
              <a:gd name="T49" fmla="*/ 685 h 1255"/>
              <a:gd name="T50" fmla="*/ 328 w 725"/>
              <a:gd name="T51" fmla="*/ 686 h 1255"/>
              <a:gd name="T52" fmla="*/ 308 w 725"/>
              <a:gd name="T53" fmla="*/ 693 h 1255"/>
              <a:gd name="T54" fmla="*/ 287 w 725"/>
              <a:gd name="T55" fmla="*/ 707 h 1255"/>
              <a:gd name="T56" fmla="*/ 267 w 725"/>
              <a:gd name="T57" fmla="*/ 726 h 1255"/>
              <a:gd name="T58" fmla="*/ 246 w 725"/>
              <a:gd name="T59" fmla="*/ 753 h 1255"/>
              <a:gd name="T60" fmla="*/ 224 w 725"/>
              <a:gd name="T61" fmla="*/ 787 h 1255"/>
              <a:gd name="T62" fmla="*/ 204 w 725"/>
              <a:gd name="T63" fmla="*/ 827 h 1255"/>
              <a:gd name="T64" fmla="*/ 183 w 725"/>
              <a:gd name="T65" fmla="*/ 918 h 1255"/>
              <a:gd name="T66" fmla="*/ 166 w 725"/>
              <a:gd name="T67" fmla="*/ 987 h 1255"/>
              <a:gd name="T68" fmla="*/ 146 w 725"/>
              <a:gd name="T69" fmla="*/ 1060 h 1255"/>
              <a:gd name="T70" fmla="*/ 122 w 725"/>
              <a:gd name="T71" fmla="*/ 1129 h 1255"/>
              <a:gd name="T72" fmla="*/ 96 w 725"/>
              <a:gd name="T73" fmla="*/ 1189 h 1255"/>
              <a:gd name="T74" fmla="*/ 82 w 725"/>
              <a:gd name="T75" fmla="*/ 1211 h 1255"/>
              <a:gd name="T76" fmla="*/ 67 w 725"/>
              <a:gd name="T77" fmla="*/ 1227 h 1255"/>
              <a:gd name="T78" fmla="*/ 53 w 725"/>
              <a:gd name="T79" fmla="*/ 1237 h 1255"/>
              <a:gd name="T80" fmla="*/ 37 w 725"/>
              <a:gd name="T81" fmla="*/ 1239 h 1255"/>
              <a:gd name="T82" fmla="*/ 26 w 725"/>
              <a:gd name="T83" fmla="*/ 1207 h 1255"/>
              <a:gd name="T84" fmla="*/ 15 w 725"/>
              <a:gd name="T85" fmla="*/ 1175 h 1255"/>
              <a:gd name="T86" fmla="*/ 13 w 725"/>
              <a:gd name="T87" fmla="*/ 1046 h 1255"/>
              <a:gd name="T88" fmla="*/ 9 w 725"/>
              <a:gd name="T89" fmla="*/ 904 h 1255"/>
              <a:gd name="T90" fmla="*/ 3 w 725"/>
              <a:gd name="T91" fmla="*/ 753 h 1255"/>
              <a:gd name="T92" fmla="*/ 1 w 725"/>
              <a:gd name="T93" fmla="*/ 598 h 1255"/>
              <a:gd name="T94" fmla="*/ 1 w 725"/>
              <a:gd name="T95" fmla="*/ 445 h 1255"/>
              <a:gd name="T96" fmla="*/ 8 w 725"/>
              <a:gd name="T97" fmla="*/ 300 h 1255"/>
              <a:gd name="T98" fmla="*/ 15 w 725"/>
              <a:gd name="T99" fmla="*/ 230 h 1255"/>
              <a:gd name="T100" fmla="*/ 23 w 725"/>
              <a:gd name="T101" fmla="*/ 164 h 1255"/>
              <a:gd name="T102" fmla="*/ 35 w 725"/>
              <a:gd name="T103" fmla="*/ 102 h 1255"/>
              <a:gd name="T104" fmla="*/ 48 w 725"/>
              <a:gd name="T105" fmla="*/ 45 h 1255"/>
              <a:gd name="T106" fmla="*/ 107 w 725"/>
              <a:gd name="T107" fmla="*/ 30 h 1255"/>
              <a:gd name="T108" fmla="*/ 169 w 725"/>
              <a:gd name="T109" fmla="*/ 20 h 1255"/>
              <a:gd name="T110" fmla="*/ 237 w 725"/>
              <a:gd name="T111" fmla="*/ 13 h 1255"/>
              <a:gd name="T112" fmla="*/ 306 w 725"/>
              <a:gd name="T113" fmla="*/ 10 h 1255"/>
              <a:gd name="T114" fmla="*/ 449 w 725"/>
              <a:gd name="T115" fmla="*/ 7 h 1255"/>
              <a:gd name="T116" fmla="*/ 586 w 725"/>
              <a:gd name="T117" fmla="*/ 0 h 1255"/>
              <a:gd name="T118" fmla="*/ 620 w 725"/>
              <a:gd name="T119" fmla="*/ 8 h 1255"/>
              <a:gd name="T120" fmla="*/ 653 w 725"/>
              <a:gd name="T121" fmla="*/ 12 h 1255"/>
              <a:gd name="T122" fmla="*/ 725 w 725"/>
              <a:gd name="T123" fmla="*/ 15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5" h="1255">
                <a:moveTo>
                  <a:pt x="725" y="15"/>
                </a:moveTo>
                <a:lnTo>
                  <a:pt x="719" y="805"/>
                </a:lnTo>
                <a:lnTo>
                  <a:pt x="711" y="817"/>
                </a:lnTo>
                <a:lnTo>
                  <a:pt x="703" y="829"/>
                </a:lnTo>
                <a:lnTo>
                  <a:pt x="696" y="842"/>
                </a:lnTo>
                <a:lnTo>
                  <a:pt x="690" y="855"/>
                </a:lnTo>
                <a:lnTo>
                  <a:pt x="679" y="883"/>
                </a:lnTo>
                <a:lnTo>
                  <a:pt x="670" y="914"/>
                </a:lnTo>
                <a:lnTo>
                  <a:pt x="662" y="944"/>
                </a:lnTo>
                <a:lnTo>
                  <a:pt x="656" y="975"/>
                </a:lnTo>
                <a:lnTo>
                  <a:pt x="650" y="1007"/>
                </a:lnTo>
                <a:lnTo>
                  <a:pt x="644" y="1039"/>
                </a:lnTo>
                <a:lnTo>
                  <a:pt x="638" y="1071"/>
                </a:lnTo>
                <a:lnTo>
                  <a:pt x="631" y="1102"/>
                </a:lnTo>
                <a:lnTo>
                  <a:pt x="623" y="1131"/>
                </a:lnTo>
                <a:lnTo>
                  <a:pt x="613" y="1161"/>
                </a:lnTo>
                <a:lnTo>
                  <a:pt x="607" y="1174"/>
                </a:lnTo>
                <a:lnTo>
                  <a:pt x="602" y="1188"/>
                </a:lnTo>
                <a:lnTo>
                  <a:pt x="595" y="1200"/>
                </a:lnTo>
                <a:lnTo>
                  <a:pt x="588" y="1212"/>
                </a:lnTo>
                <a:lnTo>
                  <a:pt x="579" y="1225"/>
                </a:lnTo>
                <a:lnTo>
                  <a:pt x="571" y="1235"/>
                </a:lnTo>
                <a:lnTo>
                  <a:pt x="561" y="1245"/>
                </a:lnTo>
                <a:lnTo>
                  <a:pt x="551" y="1255"/>
                </a:lnTo>
                <a:lnTo>
                  <a:pt x="534" y="1251"/>
                </a:lnTo>
                <a:lnTo>
                  <a:pt x="519" y="1248"/>
                </a:lnTo>
                <a:lnTo>
                  <a:pt x="515" y="1237"/>
                </a:lnTo>
                <a:lnTo>
                  <a:pt x="512" y="1225"/>
                </a:lnTo>
                <a:lnTo>
                  <a:pt x="510" y="1207"/>
                </a:lnTo>
                <a:lnTo>
                  <a:pt x="509" y="1181"/>
                </a:lnTo>
                <a:lnTo>
                  <a:pt x="506" y="1140"/>
                </a:lnTo>
                <a:lnTo>
                  <a:pt x="504" y="1084"/>
                </a:lnTo>
                <a:lnTo>
                  <a:pt x="502" y="1006"/>
                </a:lnTo>
                <a:lnTo>
                  <a:pt x="498" y="902"/>
                </a:lnTo>
                <a:lnTo>
                  <a:pt x="485" y="860"/>
                </a:lnTo>
                <a:lnTo>
                  <a:pt x="470" y="822"/>
                </a:lnTo>
                <a:lnTo>
                  <a:pt x="463" y="805"/>
                </a:lnTo>
                <a:lnTo>
                  <a:pt x="455" y="788"/>
                </a:lnTo>
                <a:lnTo>
                  <a:pt x="447" y="772"/>
                </a:lnTo>
                <a:lnTo>
                  <a:pt x="438" y="759"/>
                </a:lnTo>
                <a:lnTo>
                  <a:pt x="430" y="745"/>
                </a:lnTo>
                <a:lnTo>
                  <a:pt x="421" y="733"/>
                </a:lnTo>
                <a:lnTo>
                  <a:pt x="413" y="723"/>
                </a:lnTo>
                <a:lnTo>
                  <a:pt x="404" y="714"/>
                </a:lnTo>
                <a:lnTo>
                  <a:pt x="395" y="705"/>
                </a:lnTo>
                <a:lnTo>
                  <a:pt x="385" y="698"/>
                </a:lnTo>
                <a:lnTo>
                  <a:pt x="376" y="693"/>
                </a:lnTo>
                <a:lnTo>
                  <a:pt x="367" y="688"/>
                </a:lnTo>
                <a:lnTo>
                  <a:pt x="357" y="686"/>
                </a:lnTo>
                <a:lnTo>
                  <a:pt x="348" y="685"/>
                </a:lnTo>
                <a:lnTo>
                  <a:pt x="338" y="685"/>
                </a:lnTo>
                <a:lnTo>
                  <a:pt x="328" y="686"/>
                </a:lnTo>
                <a:lnTo>
                  <a:pt x="318" y="688"/>
                </a:lnTo>
                <a:lnTo>
                  <a:pt x="308" y="693"/>
                </a:lnTo>
                <a:lnTo>
                  <a:pt x="297" y="699"/>
                </a:lnTo>
                <a:lnTo>
                  <a:pt x="287" y="707"/>
                </a:lnTo>
                <a:lnTo>
                  <a:pt x="277" y="716"/>
                </a:lnTo>
                <a:lnTo>
                  <a:pt x="267" y="726"/>
                </a:lnTo>
                <a:lnTo>
                  <a:pt x="256" y="740"/>
                </a:lnTo>
                <a:lnTo>
                  <a:pt x="246" y="753"/>
                </a:lnTo>
                <a:lnTo>
                  <a:pt x="236" y="769"/>
                </a:lnTo>
                <a:lnTo>
                  <a:pt x="224" y="787"/>
                </a:lnTo>
                <a:lnTo>
                  <a:pt x="214" y="807"/>
                </a:lnTo>
                <a:lnTo>
                  <a:pt x="204" y="827"/>
                </a:lnTo>
                <a:lnTo>
                  <a:pt x="195" y="863"/>
                </a:lnTo>
                <a:lnTo>
                  <a:pt x="183" y="918"/>
                </a:lnTo>
                <a:lnTo>
                  <a:pt x="175" y="952"/>
                </a:lnTo>
                <a:lnTo>
                  <a:pt x="166" y="987"/>
                </a:lnTo>
                <a:lnTo>
                  <a:pt x="156" y="1024"/>
                </a:lnTo>
                <a:lnTo>
                  <a:pt x="146" y="1060"/>
                </a:lnTo>
                <a:lnTo>
                  <a:pt x="135" y="1096"/>
                </a:lnTo>
                <a:lnTo>
                  <a:pt x="122" y="1129"/>
                </a:lnTo>
                <a:lnTo>
                  <a:pt x="109" y="1161"/>
                </a:lnTo>
                <a:lnTo>
                  <a:pt x="96" y="1189"/>
                </a:lnTo>
                <a:lnTo>
                  <a:pt x="89" y="1200"/>
                </a:lnTo>
                <a:lnTo>
                  <a:pt x="82" y="1211"/>
                </a:lnTo>
                <a:lnTo>
                  <a:pt x="75" y="1220"/>
                </a:lnTo>
                <a:lnTo>
                  <a:pt x="67" y="1227"/>
                </a:lnTo>
                <a:lnTo>
                  <a:pt x="61" y="1234"/>
                </a:lnTo>
                <a:lnTo>
                  <a:pt x="53" y="1237"/>
                </a:lnTo>
                <a:lnTo>
                  <a:pt x="45" y="1239"/>
                </a:lnTo>
                <a:lnTo>
                  <a:pt x="37" y="1239"/>
                </a:lnTo>
                <a:lnTo>
                  <a:pt x="31" y="1222"/>
                </a:lnTo>
                <a:lnTo>
                  <a:pt x="26" y="1207"/>
                </a:lnTo>
                <a:lnTo>
                  <a:pt x="20" y="1191"/>
                </a:lnTo>
                <a:lnTo>
                  <a:pt x="15" y="1175"/>
                </a:lnTo>
                <a:lnTo>
                  <a:pt x="15" y="1112"/>
                </a:lnTo>
                <a:lnTo>
                  <a:pt x="13" y="1046"/>
                </a:lnTo>
                <a:lnTo>
                  <a:pt x="11" y="977"/>
                </a:lnTo>
                <a:lnTo>
                  <a:pt x="9" y="904"/>
                </a:lnTo>
                <a:lnTo>
                  <a:pt x="6" y="828"/>
                </a:lnTo>
                <a:lnTo>
                  <a:pt x="3" y="753"/>
                </a:lnTo>
                <a:lnTo>
                  <a:pt x="2" y="676"/>
                </a:lnTo>
                <a:lnTo>
                  <a:pt x="1" y="598"/>
                </a:lnTo>
                <a:lnTo>
                  <a:pt x="0" y="522"/>
                </a:lnTo>
                <a:lnTo>
                  <a:pt x="1" y="445"/>
                </a:lnTo>
                <a:lnTo>
                  <a:pt x="4" y="371"/>
                </a:lnTo>
                <a:lnTo>
                  <a:pt x="8" y="300"/>
                </a:lnTo>
                <a:lnTo>
                  <a:pt x="11" y="264"/>
                </a:lnTo>
                <a:lnTo>
                  <a:pt x="15" y="230"/>
                </a:lnTo>
                <a:lnTo>
                  <a:pt x="19" y="196"/>
                </a:lnTo>
                <a:lnTo>
                  <a:pt x="23" y="164"/>
                </a:lnTo>
                <a:lnTo>
                  <a:pt x="28" y="132"/>
                </a:lnTo>
                <a:lnTo>
                  <a:pt x="35" y="102"/>
                </a:lnTo>
                <a:lnTo>
                  <a:pt x="41" y="73"/>
                </a:lnTo>
                <a:lnTo>
                  <a:pt x="48" y="45"/>
                </a:lnTo>
                <a:lnTo>
                  <a:pt x="76" y="37"/>
                </a:lnTo>
                <a:lnTo>
                  <a:pt x="107" y="30"/>
                </a:lnTo>
                <a:lnTo>
                  <a:pt x="137" y="24"/>
                </a:lnTo>
                <a:lnTo>
                  <a:pt x="169" y="20"/>
                </a:lnTo>
                <a:lnTo>
                  <a:pt x="203" y="17"/>
                </a:lnTo>
                <a:lnTo>
                  <a:pt x="237" y="13"/>
                </a:lnTo>
                <a:lnTo>
                  <a:pt x="272" y="12"/>
                </a:lnTo>
                <a:lnTo>
                  <a:pt x="306" y="10"/>
                </a:lnTo>
                <a:lnTo>
                  <a:pt x="378" y="9"/>
                </a:lnTo>
                <a:lnTo>
                  <a:pt x="449" y="7"/>
                </a:lnTo>
                <a:lnTo>
                  <a:pt x="520" y="4"/>
                </a:lnTo>
                <a:lnTo>
                  <a:pt x="586" y="0"/>
                </a:lnTo>
                <a:lnTo>
                  <a:pt x="603" y="4"/>
                </a:lnTo>
                <a:lnTo>
                  <a:pt x="620" y="8"/>
                </a:lnTo>
                <a:lnTo>
                  <a:pt x="637" y="10"/>
                </a:lnTo>
                <a:lnTo>
                  <a:pt x="653" y="12"/>
                </a:lnTo>
                <a:lnTo>
                  <a:pt x="688" y="14"/>
                </a:lnTo>
                <a:lnTo>
                  <a:pt x="725" y="15"/>
                </a:lnTo>
              </a:path>
            </a:pathLst>
          </a:custGeom>
          <a:noFill/>
          <a:ln w="6350">
            <a:solidFill>
              <a:srgbClr val="13151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50" name="Rectangle 458"/>
          <p:cNvSpPr>
            <a:spLocks noChangeArrowheads="1"/>
          </p:cNvSpPr>
          <p:nvPr/>
        </p:nvSpPr>
        <p:spPr bwMode="auto">
          <a:xfrm>
            <a:off x="563563" y="1004888"/>
            <a:ext cx="19383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b="1">
                <a:latin typeface="Arial Narrow" pitchFamily="34" charset="0"/>
              </a:rPr>
              <a:t>pigmented epithelium</a:t>
            </a:r>
          </a:p>
        </p:txBody>
      </p:sp>
      <p:sp>
        <p:nvSpPr>
          <p:cNvPr id="8651" name="Rectangle 459"/>
          <p:cNvSpPr>
            <a:spLocks noChangeArrowheads="1"/>
          </p:cNvSpPr>
          <p:nvPr/>
        </p:nvSpPr>
        <p:spPr bwMode="auto">
          <a:xfrm>
            <a:off x="1077913" y="1630363"/>
            <a:ext cx="1387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b="1">
                <a:latin typeface="Arial Narrow" pitchFamily="34" charset="0"/>
              </a:rPr>
              <a:t>cones and rods</a:t>
            </a:r>
          </a:p>
        </p:txBody>
      </p:sp>
      <p:sp>
        <p:nvSpPr>
          <p:cNvPr id="8652" name="Rectangle 460"/>
          <p:cNvSpPr>
            <a:spLocks noChangeArrowheads="1"/>
          </p:cNvSpPr>
          <p:nvPr/>
        </p:nvSpPr>
        <p:spPr bwMode="auto">
          <a:xfrm>
            <a:off x="423863" y="1970088"/>
            <a:ext cx="2044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b="1">
                <a:latin typeface="Arial Narrow" pitchFamily="34" charset="0"/>
              </a:rPr>
              <a:t>ext. limiting membrane</a:t>
            </a:r>
          </a:p>
        </p:txBody>
      </p:sp>
      <p:sp>
        <p:nvSpPr>
          <p:cNvPr id="8653" name="Rectangle 461"/>
          <p:cNvSpPr>
            <a:spLocks noChangeArrowheads="1"/>
          </p:cNvSpPr>
          <p:nvPr/>
        </p:nvSpPr>
        <p:spPr bwMode="auto">
          <a:xfrm>
            <a:off x="506413" y="2533650"/>
            <a:ext cx="1933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b="1">
                <a:latin typeface="Arial Narrow" pitchFamily="34" charset="0"/>
              </a:rPr>
              <a:t>external nuclear layer</a:t>
            </a:r>
          </a:p>
        </p:txBody>
      </p:sp>
      <p:sp>
        <p:nvSpPr>
          <p:cNvPr id="8654" name="Rectangle 462"/>
          <p:cNvSpPr>
            <a:spLocks noChangeArrowheads="1"/>
          </p:cNvSpPr>
          <p:nvPr/>
        </p:nvSpPr>
        <p:spPr bwMode="auto">
          <a:xfrm>
            <a:off x="450850" y="3173413"/>
            <a:ext cx="2027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b="1">
                <a:latin typeface="Arial Narrow" pitchFamily="34" charset="0"/>
              </a:rPr>
              <a:t>external synaptic layer</a:t>
            </a:r>
          </a:p>
        </p:txBody>
      </p:sp>
      <p:sp>
        <p:nvSpPr>
          <p:cNvPr id="8655" name="Rectangle 463"/>
          <p:cNvSpPr>
            <a:spLocks noChangeArrowheads="1"/>
          </p:cNvSpPr>
          <p:nvPr/>
        </p:nvSpPr>
        <p:spPr bwMode="auto">
          <a:xfrm>
            <a:off x="573088" y="3941763"/>
            <a:ext cx="18907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b="1">
                <a:latin typeface="Arial Narrow" pitchFamily="34" charset="0"/>
              </a:rPr>
              <a:t>internal nuclear layer</a:t>
            </a:r>
          </a:p>
        </p:txBody>
      </p:sp>
      <p:sp>
        <p:nvSpPr>
          <p:cNvPr id="8656" name="Rectangle 464"/>
          <p:cNvSpPr>
            <a:spLocks noChangeArrowheads="1"/>
          </p:cNvSpPr>
          <p:nvPr/>
        </p:nvSpPr>
        <p:spPr bwMode="auto">
          <a:xfrm>
            <a:off x="492125" y="4749800"/>
            <a:ext cx="1984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b="1">
                <a:latin typeface="Arial Narrow" pitchFamily="34" charset="0"/>
              </a:rPr>
              <a:t>internal synaptic layer</a:t>
            </a:r>
          </a:p>
        </p:txBody>
      </p:sp>
      <p:sp>
        <p:nvSpPr>
          <p:cNvPr id="8657" name="Rectangle 465"/>
          <p:cNvSpPr>
            <a:spLocks noChangeArrowheads="1"/>
          </p:cNvSpPr>
          <p:nvPr/>
        </p:nvSpPr>
        <p:spPr bwMode="auto">
          <a:xfrm>
            <a:off x="877888" y="5260975"/>
            <a:ext cx="1639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b="1">
                <a:latin typeface="Arial Narrow" pitchFamily="34" charset="0"/>
              </a:rPr>
              <a:t>ganglion cell layer</a:t>
            </a:r>
          </a:p>
        </p:txBody>
      </p:sp>
      <p:sp>
        <p:nvSpPr>
          <p:cNvPr id="8658" name="Rectangle 466"/>
          <p:cNvSpPr>
            <a:spLocks noChangeArrowheads="1"/>
          </p:cNvSpPr>
          <p:nvPr/>
        </p:nvSpPr>
        <p:spPr bwMode="auto">
          <a:xfrm>
            <a:off x="933450" y="5657850"/>
            <a:ext cx="156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b="1">
                <a:latin typeface="Arial Narrow" pitchFamily="34" charset="0"/>
              </a:rPr>
              <a:t>optic nerve fibres</a:t>
            </a:r>
          </a:p>
        </p:txBody>
      </p:sp>
      <p:sp>
        <p:nvSpPr>
          <p:cNvPr id="8659" name="Rectangle 467"/>
          <p:cNvSpPr>
            <a:spLocks noChangeArrowheads="1"/>
          </p:cNvSpPr>
          <p:nvPr/>
        </p:nvSpPr>
        <p:spPr bwMode="auto">
          <a:xfrm>
            <a:off x="1304925" y="5794375"/>
            <a:ext cx="52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b="1">
                <a:latin typeface="Arial Narrow" pitchFamily="34" charset="0"/>
              </a:rPr>
              <a:t> </a:t>
            </a:r>
          </a:p>
        </p:txBody>
      </p:sp>
      <p:sp>
        <p:nvSpPr>
          <p:cNvPr id="8660" name="Rectangle 468"/>
          <p:cNvSpPr>
            <a:spLocks noChangeArrowheads="1"/>
          </p:cNvSpPr>
          <p:nvPr/>
        </p:nvSpPr>
        <p:spPr bwMode="auto">
          <a:xfrm>
            <a:off x="476250" y="5935663"/>
            <a:ext cx="2001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b="1">
                <a:latin typeface="Arial Narrow" pitchFamily="34" charset="0"/>
              </a:rPr>
              <a:t>int. limiting membrane</a:t>
            </a:r>
          </a:p>
        </p:txBody>
      </p:sp>
      <p:sp>
        <p:nvSpPr>
          <p:cNvPr id="8661" name="Rectangle 469"/>
          <p:cNvSpPr>
            <a:spLocks noChangeArrowheads="1"/>
          </p:cNvSpPr>
          <p:nvPr/>
        </p:nvSpPr>
        <p:spPr bwMode="auto">
          <a:xfrm>
            <a:off x="7007225" y="649288"/>
            <a:ext cx="687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b="1" i="1">
                <a:latin typeface="Arial Narrow" pitchFamily="34" charset="0"/>
              </a:rPr>
              <a:t>choroid</a:t>
            </a:r>
            <a:endParaRPr lang="hu-HU" altLang="hu-HU" b="1">
              <a:latin typeface="Arial Narrow" pitchFamily="34" charset="0"/>
            </a:endParaRPr>
          </a:p>
        </p:txBody>
      </p:sp>
      <p:sp>
        <p:nvSpPr>
          <p:cNvPr id="8682" name="Rectangle 490"/>
          <p:cNvSpPr>
            <a:spLocks noChangeArrowheads="1"/>
          </p:cNvSpPr>
          <p:nvPr/>
        </p:nvSpPr>
        <p:spPr bwMode="auto">
          <a:xfrm>
            <a:off x="6213475" y="6499225"/>
            <a:ext cx="1230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b="1" i="1">
                <a:latin typeface="Arial Narrow" pitchFamily="34" charset="0"/>
              </a:rPr>
              <a:t>vitreous body</a:t>
            </a:r>
            <a:endParaRPr lang="hu-HU" altLang="hu-HU" b="1">
              <a:latin typeface="Arial Narrow" pitchFamily="34" charset="0"/>
            </a:endParaRPr>
          </a:p>
        </p:txBody>
      </p:sp>
      <p:sp>
        <p:nvSpPr>
          <p:cNvPr id="8688" name="Freeform 496"/>
          <p:cNvSpPr>
            <a:spLocks/>
          </p:cNvSpPr>
          <p:nvPr/>
        </p:nvSpPr>
        <p:spPr bwMode="auto">
          <a:xfrm>
            <a:off x="6432550" y="1812925"/>
            <a:ext cx="90488" cy="77788"/>
          </a:xfrm>
          <a:custGeom>
            <a:avLst/>
            <a:gdLst>
              <a:gd name="T0" fmla="*/ 222 w 229"/>
              <a:gd name="T1" fmla="*/ 193 h 193"/>
              <a:gd name="T2" fmla="*/ 220 w 229"/>
              <a:gd name="T3" fmla="*/ 190 h 193"/>
              <a:gd name="T4" fmla="*/ 218 w 229"/>
              <a:gd name="T5" fmla="*/ 184 h 193"/>
              <a:gd name="T6" fmla="*/ 216 w 229"/>
              <a:gd name="T7" fmla="*/ 177 h 193"/>
              <a:gd name="T8" fmla="*/ 213 w 229"/>
              <a:gd name="T9" fmla="*/ 172 h 193"/>
              <a:gd name="T10" fmla="*/ 211 w 229"/>
              <a:gd name="T11" fmla="*/ 165 h 193"/>
              <a:gd name="T12" fmla="*/ 209 w 229"/>
              <a:gd name="T13" fmla="*/ 159 h 193"/>
              <a:gd name="T14" fmla="*/ 208 w 229"/>
              <a:gd name="T15" fmla="*/ 152 h 193"/>
              <a:gd name="T16" fmla="*/ 207 w 229"/>
              <a:gd name="T17" fmla="*/ 147 h 193"/>
              <a:gd name="T18" fmla="*/ 206 w 229"/>
              <a:gd name="T19" fmla="*/ 140 h 193"/>
              <a:gd name="T20" fmla="*/ 204 w 229"/>
              <a:gd name="T21" fmla="*/ 135 h 193"/>
              <a:gd name="T22" fmla="*/ 203 w 229"/>
              <a:gd name="T23" fmla="*/ 129 h 193"/>
              <a:gd name="T24" fmla="*/ 202 w 229"/>
              <a:gd name="T25" fmla="*/ 122 h 193"/>
              <a:gd name="T26" fmla="*/ 202 w 229"/>
              <a:gd name="T27" fmla="*/ 117 h 193"/>
              <a:gd name="T28" fmla="*/ 201 w 229"/>
              <a:gd name="T29" fmla="*/ 110 h 193"/>
              <a:gd name="T30" fmla="*/ 201 w 229"/>
              <a:gd name="T31" fmla="*/ 104 h 193"/>
              <a:gd name="T32" fmla="*/ 201 w 229"/>
              <a:gd name="T33" fmla="*/ 99 h 193"/>
              <a:gd name="T34" fmla="*/ 202 w 229"/>
              <a:gd name="T35" fmla="*/ 92 h 193"/>
              <a:gd name="T36" fmla="*/ 202 w 229"/>
              <a:gd name="T37" fmla="*/ 86 h 193"/>
              <a:gd name="T38" fmla="*/ 203 w 229"/>
              <a:gd name="T39" fmla="*/ 80 h 193"/>
              <a:gd name="T40" fmla="*/ 203 w 229"/>
              <a:gd name="T41" fmla="*/ 74 h 193"/>
              <a:gd name="T42" fmla="*/ 204 w 229"/>
              <a:gd name="T43" fmla="*/ 68 h 193"/>
              <a:gd name="T44" fmla="*/ 206 w 229"/>
              <a:gd name="T45" fmla="*/ 62 h 193"/>
              <a:gd name="T46" fmla="*/ 207 w 229"/>
              <a:gd name="T47" fmla="*/ 56 h 193"/>
              <a:gd name="T48" fmla="*/ 209 w 229"/>
              <a:gd name="T49" fmla="*/ 50 h 193"/>
              <a:gd name="T50" fmla="*/ 210 w 229"/>
              <a:gd name="T51" fmla="*/ 44 h 193"/>
              <a:gd name="T52" fmla="*/ 212 w 229"/>
              <a:gd name="T53" fmla="*/ 38 h 193"/>
              <a:gd name="T54" fmla="*/ 215 w 229"/>
              <a:gd name="T55" fmla="*/ 32 h 193"/>
              <a:gd name="T56" fmla="*/ 217 w 229"/>
              <a:gd name="T57" fmla="*/ 26 h 193"/>
              <a:gd name="T58" fmla="*/ 219 w 229"/>
              <a:gd name="T59" fmla="*/ 20 h 193"/>
              <a:gd name="T60" fmla="*/ 222 w 229"/>
              <a:gd name="T61" fmla="*/ 14 h 193"/>
              <a:gd name="T62" fmla="*/ 225 w 229"/>
              <a:gd name="T63" fmla="*/ 9 h 193"/>
              <a:gd name="T64" fmla="*/ 228 w 229"/>
              <a:gd name="T65" fmla="*/ 2 h 193"/>
              <a:gd name="T66" fmla="*/ 0 w 229"/>
              <a:gd name="T67" fmla="*/ 8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9" h="193">
                <a:moveTo>
                  <a:pt x="0" y="87"/>
                </a:moveTo>
                <a:lnTo>
                  <a:pt x="222" y="193"/>
                </a:lnTo>
                <a:lnTo>
                  <a:pt x="222" y="193"/>
                </a:lnTo>
                <a:lnTo>
                  <a:pt x="220" y="190"/>
                </a:lnTo>
                <a:lnTo>
                  <a:pt x="219" y="186"/>
                </a:lnTo>
                <a:lnTo>
                  <a:pt x="218" y="184"/>
                </a:lnTo>
                <a:lnTo>
                  <a:pt x="217" y="181"/>
                </a:lnTo>
                <a:lnTo>
                  <a:pt x="216" y="177"/>
                </a:lnTo>
                <a:lnTo>
                  <a:pt x="215" y="174"/>
                </a:lnTo>
                <a:lnTo>
                  <a:pt x="213" y="172"/>
                </a:lnTo>
                <a:lnTo>
                  <a:pt x="212" y="168"/>
                </a:lnTo>
                <a:lnTo>
                  <a:pt x="211" y="165"/>
                </a:lnTo>
                <a:lnTo>
                  <a:pt x="210" y="163"/>
                </a:lnTo>
                <a:lnTo>
                  <a:pt x="209" y="159"/>
                </a:lnTo>
                <a:lnTo>
                  <a:pt x="209" y="156"/>
                </a:lnTo>
                <a:lnTo>
                  <a:pt x="208" y="152"/>
                </a:lnTo>
                <a:lnTo>
                  <a:pt x="207" y="150"/>
                </a:lnTo>
                <a:lnTo>
                  <a:pt x="207" y="147"/>
                </a:lnTo>
                <a:lnTo>
                  <a:pt x="206" y="144"/>
                </a:lnTo>
                <a:lnTo>
                  <a:pt x="206" y="140"/>
                </a:lnTo>
                <a:lnTo>
                  <a:pt x="204" y="138"/>
                </a:lnTo>
                <a:lnTo>
                  <a:pt x="204" y="135"/>
                </a:lnTo>
                <a:lnTo>
                  <a:pt x="203" y="131"/>
                </a:lnTo>
                <a:lnTo>
                  <a:pt x="203" y="129"/>
                </a:lnTo>
                <a:lnTo>
                  <a:pt x="202" y="126"/>
                </a:lnTo>
                <a:lnTo>
                  <a:pt x="202" y="122"/>
                </a:lnTo>
                <a:lnTo>
                  <a:pt x="202" y="119"/>
                </a:lnTo>
                <a:lnTo>
                  <a:pt x="202" y="117"/>
                </a:lnTo>
                <a:lnTo>
                  <a:pt x="202" y="113"/>
                </a:lnTo>
                <a:lnTo>
                  <a:pt x="201" y="110"/>
                </a:lnTo>
                <a:lnTo>
                  <a:pt x="201" y="108"/>
                </a:lnTo>
                <a:lnTo>
                  <a:pt x="201" y="104"/>
                </a:lnTo>
                <a:lnTo>
                  <a:pt x="201" y="101"/>
                </a:lnTo>
                <a:lnTo>
                  <a:pt x="201" y="99"/>
                </a:lnTo>
                <a:lnTo>
                  <a:pt x="201" y="95"/>
                </a:lnTo>
                <a:lnTo>
                  <a:pt x="202" y="92"/>
                </a:lnTo>
                <a:lnTo>
                  <a:pt x="202" y="90"/>
                </a:lnTo>
                <a:lnTo>
                  <a:pt x="202" y="86"/>
                </a:lnTo>
                <a:lnTo>
                  <a:pt x="202" y="83"/>
                </a:lnTo>
                <a:lnTo>
                  <a:pt x="203" y="80"/>
                </a:lnTo>
                <a:lnTo>
                  <a:pt x="203" y="77"/>
                </a:lnTo>
                <a:lnTo>
                  <a:pt x="203" y="74"/>
                </a:lnTo>
                <a:lnTo>
                  <a:pt x="204" y="71"/>
                </a:lnTo>
                <a:lnTo>
                  <a:pt x="204" y="68"/>
                </a:lnTo>
                <a:lnTo>
                  <a:pt x="206" y="65"/>
                </a:lnTo>
                <a:lnTo>
                  <a:pt x="206" y="62"/>
                </a:lnTo>
                <a:lnTo>
                  <a:pt x="207" y="59"/>
                </a:lnTo>
                <a:lnTo>
                  <a:pt x="207" y="56"/>
                </a:lnTo>
                <a:lnTo>
                  <a:pt x="208" y="53"/>
                </a:lnTo>
                <a:lnTo>
                  <a:pt x="209" y="50"/>
                </a:lnTo>
                <a:lnTo>
                  <a:pt x="210" y="47"/>
                </a:lnTo>
                <a:lnTo>
                  <a:pt x="210" y="44"/>
                </a:lnTo>
                <a:lnTo>
                  <a:pt x="211" y="41"/>
                </a:lnTo>
                <a:lnTo>
                  <a:pt x="212" y="38"/>
                </a:lnTo>
                <a:lnTo>
                  <a:pt x="213" y="35"/>
                </a:lnTo>
                <a:lnTo>
                  <a:pt x="215" y="32"/>
                </a:lnTo>
                <a:lnTo>
                  <a:pt x="216" y="29"/>
                </a:lnTo>
                <a:lnTo>
                  <a:pt x="217" y="26"/>
                </a:lnTo>
                <a:lnTo>
                  <a:pt x="218" y="23"/>
                </a:lnTo>
                <a:lnTo>
                  <a:pt x="219" y="20"/>
                </a:lnTo>
                <a:lnTo>
                  <a:pt x="221" y="17"/>
                </a:lnTo>
                <a:lnTo>
                  <a:pt x="222" y="14"/>
                </a:lnTo>
                <a:lnTo>
                  <a:pt x="224" y="11"/>
                </a:lnTo>
                <a:lnTo>
                  <a:pt x="225" y="9"/>
                </a:lnTo>
                <a:lnTo>
                  <a:pt x="227" y="5"/>
                </a:lnTo>
                <a:lnTo>
                  <a:pt x="228" y="2"/>
                </a:lnTo>
                <a:lnTo>
                  <a:pt x="229" y="0"/>
                </a:lnTo>
                <a:lnTo>
                  <a:pt x="0" y="87"/>
                </a:lnTo>
                <a:lnTo>
                  <a:pt x="0" y="8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90" name="Freeform 498"/>
          <p:cNvSpPr>
            <a:spLocks/>
          </p:cNvSpPr>
          <p:nvPr/>
        </p:nvSpPr>
        <p:spPr bwMode="auto">
          <a:xfrm>
            <a:off x="6454775" y="1498600"/>
            <a:ext cx="93663" cy="76200"/>
          </a:xfrm>
          <a:custGeom>
            <a:avLst/>
            <a:gdLst>
              <a:gd name="T0" fmla="*/ 236 w 236"/>
              <a:gd name="T1" fmla="*/ 192 h 192"/>
              <a:gd name="T2" fmla="*/ 235 w 236"/>
              <a:gd name="T3" fmla="*/ 189 h 192"/>
              <a:gd name="T4" fmla="*/ 232 w 236"/>
              <a:gd name="T5" fmla="*/ 183 h 192"/>
              <a:gd name="T6" fmla="*/ 228 w 236"/>
              <a:gd name="T7" fmla="*/ 177 h 192"/>
              <a:gd name="T8" fmla="*/ 225 w 236"/>
              <a:gd name="T9" fmla="*/ 172 h 192"/>
              <a:gd name="T10" fmla="*/ 222 w 236"/>
              <a:gd name="T11" fmla="*/ 166 h 192"/>
              <a:gd name="T12" fmla="*/ 218 w 236"/>
              <a:gd name="T13" fmla="*/ 160 h 192"/>
              <a:gd name="T14" fmla="*/ 216 w 236"/>
              <a:gd name="T15" fmla="*/ 155 h 192"/>
              <a:gd name="T16" fmla="*/ 214 w 236"/>
              <a:gd name="T17" fmla="*/ 149 h 192"/>
              <a:gd name="T18" fmla="*/ 211 w 236"/>
              <a:gd name="T19" fmla="*/ 144 h 192"/>
              <a:gd name="T20" fmla="*/ 209 w 236"/>
              <a:gd name="T21" fmla="*/ 137 h 192"/>
              <a:gd name="T22" fmla="*/ 207 w 236"/>
              <a:gd name="T23" fmla="*/ 131 h 192"/>
              <a:gd name="T24" fmla="*/ 206 w 236"/>
              <a:gd name="T25" fmla="*/ 126 h 192"/>
              <a:gd name="T26" fmla="*/ 204 w 236"/>
              <a:gd name="T27" fmla="*/ 120 h 192"/>
              <a:gd name="T28" fmla="*/ 202 w 236"/>
              <a:gd name="T29" fmla="*/ 113 h 192"/>
              <a:gd name="T30" fmla="*/ 201 w 236"/>
              <a:gd name="T31" fmla="*/ 108 h 192"/>
              <a:gd name="T32" fmla="*/ 200 w 236"/>
              <a:gd name="T33" fmla="*/ 102 h 192"/>
              <a:gd name="T34" fmla="*/ 200 w 236"/>
              <a:gd name="T35" fmla="*/ 95 h 192"/>
              <a:gd name="T36" fmla="*/ 199 w 236"/>
              <a:gd name="T37" fmla="*/ 90 h 192"/>
              <a:gd name="T38" fmla="*/ 199 w 236"/>
              <a:gd name="T39" fmla="*/ 84 h 192"/>
              <a:gd name="T40" fmla="*/ 199 w 236"/>
              <a:gd name="T41" fmla="*/ 77 h 192"/>
              <a:gd name="T42" fmla="*/ 199 w 236"/>
              <a:gd name="T43" fmla="*/ 72 h 192"/>
              <a:gd name="T44" fmla="*/ 199 w 236"/>
              <a:gd name="T45" fmla="*/ 65 h 192"/>
              <a:gd name="T46" fmla="*/ 199 w 236"/>
              <a:gd name="T47" fmla="*/ 59 h 192"/>
              <a:gd name="T48" fmla="*/ 200 w 236"/>
              <a:gd name="T49" fmla="*/ 53 h 192"/>
              <a:gd name="T50" fmla="*/ 200 w 236"/>
              <a:gd name="T51" fmla="*/ 47 h 192"/>
              <a:gd name="T52" fmla="*/ 201 w 236"/>
              <a:gd name="T53" fmla="*/ 40 h 192"/>
              <a:gd name="T54" fmla="*/ 202 w 236"/>
              <a:gd name="T55" fmla="*/ 35 h 192"/>
              <a:gd name="T56" fmla="*/ 204 w 236"/>
              <a:gd name="T57" fmla="*/ 28 h 192"/>
              <a:gd name="T58" fmla="*/ 206 w 236"/>
              <a:gd name="T59" fmla="*/ 22 h 192"/>
              <a:gd name="T60" fmla="*/ 207 w 236"/>
              <a:gd name="T61" fmla="*/ 16 h 192"/>
              <a:gd name="T62" fmla="*/ 209 w 236"/>
              <a:gd name="T63" fmla="*/ 9 h 192"/>
              <a:gd name="T64" fmla="*/ 211 w 236"/>
              <a:gd name="T65" fmla="*/ 3 h 192"/>
              <a:gd name="T66" fmla="*/ 0 w 236"/>
              <a:gd name="T67" fmla="*/ 12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6" h="192">
                <a:moveTo>
                  <a:pt x="0" y="125"/>
                </a:moveTo>
                <a:lnTo>
                  <a:pt x="236" y="192"/>
                </a:lnTo>
                <a:lnTo>
                  <a:pt x="236" y="192"/>
                </a:lnTo>
                <a:lnTo>
                  <a:pt x="235" y="189"/>
                </a:lnTo>
                <a:lnTo>
                  <a:pt x="233" y="186"/>
                </a:lnTo>
                <a:lnTo>
                  <a:pt x="232" y="183"/>
                </a:lnTo>
                <a:lnTo>
                  <a:pt x="229" y="181"/>
                </a:lnTo>
                <a:lnTo>
                  <a:pt x="228" y="177"/>
                </a:lnTo>
                <a:lnTo>
                  <a:pt x="226" y="175"/>
                </a:lnTo>
                <a:lnTo>
                  <a:pt x="225" y="172"/>
                </a:lnTo>
                <a:lnTo>
                  <a:pt x="223" y="169"/>
                </a:lnTo>
                <a:lnTo>
                  <a:pt x="222" y="166"/>
                </a:lnTo>
                <a:lnTo>
                  <a:pt x="220" y="164"/>
                </a:lnTo>
                <a:lnTo>
                  <a:pt x="218" y="160"/>
                </a:lnTo>
                <a:lnTo>
                  <a:pt x="217" y="157"/>
                </a:lnTo>
                <a:lnTo>
                  <a:pt x="216" y="155"/>
                </a:lnTo>
                <a:lnTo>
                  <a:pt x="215" y="151"/>
                </a:lnTo>
                <a:lnTo>
                  <a:pt x="214" y="149"/>
                </a:lnTo>
                <a:lnTo>
                  <a:pt x="213" y="146"/>
                </a:lnTo>
                <a:lnTo>
                  <a:pt x="211" y="144"/>
                </a:lnTo>
                <a:lnTo>
                  <a:pt x="210" y="140"/>
                </a:lnTo>
                <a:lnTo>
                  <a:pt x="209" y="137"/>
                </a:lnTo>
                <a:lnTo>
                  <a:pt x="208" y="135"/>
                </a:lnTo>
                <a:lnTo>
                  <a:pt x="207" y="131"/>
                </a:lnTo>
                <a:lnTo>
                  <a:pt x="207" y="129"/>
                </a:lnTo>
                <a:lnTo>
                  <a:pt x="206" y="126"/>
                </a:lnTo>
                <a:lnTo>
                  <a:pt x="205" y="122"/>
                </a:lnTo>
                <a:lnTo>
                  <a:pt x="204" y="120"/>
                </a:lnTo>
                <a:lnTo>
                  <a:pt x="204" y="117"/>
                </a:lnTo>
                <a:lnTo>
                  <a:pt x="202" y="113"/>
                </a:lnTo>
                <a:lnTo>
                  <a:pt x="202" y="111"/>
                </a:lnTo>
                <a:lnTo>
                  <a:pt x="201" y="108"/>
                </a:lnTo>
                <a:lnTo>
                  <a:pt x="201" y="104"/>
                </a:lnTo>
                <a:lnTo>
                  <a:pt x="200" y="102"/>
                </a:lnTo>
                <a:lnTo>
                  <a:pt x="200" y="99"/>
                </a:lnTo>
                <a:lnTo>
                  <a:pt x="200" y="95"/>
                </a:lnTo>
                <a:lnTo>
                  <a:pt x="199" y="93"/>
                </a:lnTo>
                <a:lnTo>
                  <a:pt x="199" y="90"/>
                </a:lnTo>
                <a:lnTo>
                  <a:pt x="199" y="86"/>
                </a:lnTo>
                <a:lnTo>
                  <a:pt x="199" y="84"/>
                </a:lnTo>
                <a:lnTo>
                  <a:pt x="199" y="81"/>
                </a:lnTo>
                <a:lnTo>
                  <a:pt x="199" y="77"/>
                </a:lnTo>
                <a:lnTo>
                  <a:pt x="199" y="75"/>
                </a:lnTo>
                <a:lnTo>
                  <a:pt x="199" y="72"/>
                </a:lnTo>
                <a:lnTo>
                  <a:pt x="199" y="68"/>
                </a:lnTo>
                <a:lnTo>
                  <a:pt x="199" y="65"/>
                </a:lnTo>
                <a:lnTo>
                  <a:pt x="199" y="63"/>
                </a:lnTo>
                <a:lnTo>
                  <a:pt x="199" y="59"/>
                </a:lnTo>
                <a:lnTo>
                  <a:pt x="199" y="56"/>
                </a:lnTo>
                <a:lnTo>
                  <a:pt x="200" y="53"/>
                </a:lnTo>
                <a:lnTo>
                  <a:pt x="200" y="50"/>
                </a:lnTo>
                <a:lnTo>
                  <a:pt x="200" y="47"/>
                </a:lnTo>
                <a:lnTo>
                  <a:pt x="201" y="44"/>
                </a:lnTo>
                <a:lnTo>
                  <a:pt x="201" y="40"/>
                </a:lnTo>
                <a:lnTo>
                  <a:pt x="202" y="38"/>
                </a:lnTo>
                <a:lnTo>
                  <a:pt x="202" y="35"/>
                </a:lnTo>
                <a:lnTo>
                  <a:pt x="204" y="31"/>
                </a:lnTo>
                <a:lnTo>
                  <a:pt x="204" y="28"/>
                </a:lnTo>
                <a:lnTo>
                  <a:pt x="205" y="25"/>
                </a:lnTo>
                <a:lnTo>
                  <a:pt x="206" y="22"/>
                </a:lnTo>
                <a:lnTo>
                  <a:pt x="206" y="19"/>
                </a:lnTo>
                <a:lnTo>
                  <a:pt x="207" y="16"/>
                </a:lnTo>
                <a:lnTo>
                  <a:pt x="208" y="12"/>
                </a:lnTo>
                <a:lnTo>
                  <a:pt x="209" y="9"/>
                </a:lnTo>
                <a:lnTo>
                  <a:pt x="210" y="7"/>
                </a:lnTo>
                <a:lnTo>
                  <a:pt x="211" y="3"/>
                </a:lnTo>
                <a:lnTo>
                  <a:pt x="213" y="0"/>
                </a:lnTo>
                <a:lnTo>
                  <a:pt x="0" y="125"/>
                </a:lnTo>
                <a:lnTo>
                  <a:pt x="0" y="12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92" name="Freeform 500"/>
          <p:cNvSpPr>
            <a:spLocks/>
          </p:cNvSpPr>
          <p:nvPr/>
        </p:nvSpPr>
        <p:spPr bwMode="auto">
          <a:xfrm>
            <a:off x="6342063" y="3751263"/>
            <a:ext cx="96837" cy="71437"/>
          </a:xfrm>
          <a:custGeom>
            <a:avLst/>
            <a:gdLst>
              <a:gd name="T0" fmla="*/ 174 w 246"/>
              <a:gd name="T1" fmla="*/ 179 h 179"/>
              <a:gd name="T2" fmla="*/ 173 w 246"/>
              <a:gd name="T3" fmla="*/ 176 h 179"/>
              <a:gd name="T4" fmla="*/ 173 w 246"/>
              <a:gd name="T5" fmla="*/ 169 h 179"/>
              <a:gd name="T6" fmla="*/ 173 w 246"/>
              <a:gd name="T7" fmla="*/ 163 h 179"/>
              <a:gd name="T8" fmla="*/ 173 w 246"/>
              <a:gd name="T9" fmla="*/ 156 h 179"/>
              <a:gd name="T10" fmla="*/ 173 w 246"/>
              <a:gd name="T11" fmla="*/ 150 h 179"/>
              <a:gd name="T12" fmla="*/ 173 w 246"/>
              <a:gd name="T13" fmla="*/ 143 h 179"/>
              <a:gd name="T14" fmla="*/ 174 w 246"/>
              <a:gd name="T15" fmla="*/ 137 h 179"/>
              <a:gd name="T16" fmla="*/ 174 w 246"/>
              <a:gd name="T17" fmla="*/ 131 h 179"/>
              <a:gd name="T18" fmla="*/ 175 w 246"/>
              <a:gd name="T19" fmla="*/ 124 h 179"/>
              <a:gd name="T20" fmla="*/ 176 w 246"/>
              <a:gd name="T21" fmla="*/ 119 h 179"/>
              <a:gd name="T22" fmla="*/ 177 w 246"/>
              <a:gd name="T23" fmla="*/ 113 h 179"/>
              <a:gd name="T24" fmla="*/ 179 w 246"/>
              <a:gd name="T25" fmla="*/ 106 h 179"/>
              <a:gd name="T26" fmla="*/ 181 w 246"/>
              <a:gd name="T27" fmla="*/ 101 h 179"/>
              <a:gd name="T28" fmla="*/ 182 w 246"/>
              <a:gd name="T29" fmla="*/ 95 h 179"/>
              <a:gd name="T30" fmla="*/ 184 w 246"/>
              <a:gd name="T31" fmla="*/ 90 h 179"/>
              <a:gd name="T32" fmla="*/ 186 w 246"/>
              <a:gd name="T33" fmla="*/ 84 h 179"/>
              <a:gd name="T34" fmla="*/ 189 w 246"/>
              <a:gd name="T35" fmla="*/ 78 h 179"/>
              <a:gd name="T36" fmla="*/ 191 w 246"/>
              <a:gd name="T37" fmla="*/ 73 h 179"/>
              <a:gd name="T38" fmla="*/ 193 w 246"/>
              <a:gd name="T39" fmla="*/ 67 h 179"/>
              <a:gd name="T40" fmla="*/ 197 w 246"/>
              <a:gd name="T41" fmla="*/ 62 h 179"/>
              <a:gd name="T42" fmla="*/ 200 w 246"/>
              <a:gd name="T43" fmla="*/ 56 h 179"/>
              <a:gd name="T44" fmla="*/ 202 w 246"/>
              <a:gd name="T45" fmla="*/ 51 h 179"/>
              <a:gd name="T46" fmla="*/ 206 w 246"/>
              <a:gd name="T47" fmla="*/ 46 h 179"/>
              <a:gd name="T48" fmla="*/ 209 w 246"/>
              <a:gd name="T49" fmla="*/ 40 h 179"/>
              <a:gd name="T50" fmla="*/ 213 w 246"/>
              <a:gd name="T51" fmla="*/ 36 h 179"/>
              <a:gd name="T52" fmla="*/ 217 w 246"/>
              <a:gd name="T53" fmla="*/ 30 h 179"/>
              <a:gd name="T54" fmla="*/ 221 w 246"/>
              <a:gd name="T55" fmla="*/ 26 h 179"/>
              <a:gd name="T56" fmla="*/ 225 w 246"/>
              <a:gd name="T57" fmla="*/ 21 h 179"/>
              <a:gd name="T58" fmla="*/ 229 w 246"/>
              <a:gd name="T59" fmla="*/ 17 h 179"/>
              <a:gd name="T60" fmla="*/ 234 w 246"/>
              <a:gd name="T61" fmla="*/ 11 h 179"/>
              <a:gd name="T62" fmla="*/ 239 w 246"/>
              <a:gd name="T63" fmla="*/ 7 h 179"/>
              <a:gd name="T64" fmla="*/ 244 w 246"/>
              <a:gd name="T65" fmla="*/ 2 h 179"/>
              <a:gd name="T66" fmla="*/ 0 w 246"/>
              <a:gd name="T67" fmla="*/ 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6" h="179">
                <a:moveTo>
                  <a:pt x="0" y="5"/>
                </a:moveTo>
                <a:lnTo>
                  <a:pt x="174" y="179"/>
                </a:lnTo>
                <a:lnTo>
                  <a:pt x="174" y="179"/>
                </a:lnTo>
                <a:lnTo>
                  <a:pt x="173" y="176"/>
                </a:lnTo>
                <a:lnTo>
                  <a:pt x="173" y="173"/>
                </a:lnTo>
                <a:lnTo>
                  <a:pt x="173" y="169"/>
                </a:lnTo>
                <a:lnTo>
                  <a:pt x="173" y="166"/>
                </a:lnTo>
                <a:lnTo>
                  <a:pt x="173" y="163"/>
                </a:lnTo>
                <a:lnTo>
                  <a:pt x="173" y="159"/>
                </a:lnTo>
                <a:lnTo>
                  <a:pt x="173" y="156"/>
                </a:lnTo>
                <a:lnTo>
                  <a:pt x="173" y="154"/>
                </a:lnTo>
                <a:lnTo>
                  <a:pt x="173" y="150"/>
                </a:lnTo>
                <a:lnTo>
                  <a:pt x="173" y="147"/>
                </a:lnTo>
                <a:lnTo>
                  <a:pt x="173" y="143"/>
                </a:lnTo>
                <a:lnTo>
                  <a:pt x="173" y="140"/>
                </a:lnTo>
                <a:lnTo>
                  <a:pt x="174" y="137"/>
                </a:lnTo>
                <a:lnTo>
                  <a:pt x="174" y="134"/>
                </a:lnTo>
                <a:lnTo>
                  <a:pt x="174" y="131"/>
                </a:lnTo>
                <a:lnTo>
                  <a:pt x="175" y="128"/>
                </a:lnTo>
                <a:lnTo>
                  <a:pt x="175" y="124"/>
                </a:lnTo>
                <a:lnTo>
                  <a:pt x="176" y="122"/>
                </a:lnTo>
                <a:lnTo>
                  <a:pt x="176" y="119"/>
                </a:lnTo>
                <a:lnTo>
                  <a:pt x="177" y="115"/>
                </a:lnTo>
                <a:lnTo>
                  <a:pt x="177" y="113"/>
                </a:lnTo>
                <a:lnTo>
                  <a:pt x="179" y="110"/>
                </a:lnTo>
                <a:lnTo>
                  <a:pt x="179" y="106"/>
                </a:lnTo>
                <a:lnTo>
                  <a:pt x="180" y="104"/>
                </a:lnTo>
                <a:lnTo>
                  <a:pt x="181" y="101"/>
                </a:lnTo>
                <a:lnTo>
                  <a:pt x="182" y="97"/>
                </a:lnTo>
                <a:lnTo>
                  <a:pt x="182" y="95"/>
                </a:lnTo>
                <a:lnTo>
                  <a:pt x="183" y="92"/>
                </a:lnTo>
                <a:lnTo>
                  <a:pt x="184" y="90"/>
                </a:lnTo>
                <a:lnTo>
                  <a:pt x="185" y="86"/>
                </a:lnTo>
                <a:lnTo>
                  <a:pt x="186" y="84"/>
                </a:lnTo>
                <a:lnTo>
                  <a:pt x="188" y="81"/>
                </a:lnTo>
                <a:lnTo>
                  <a:pt x="189" y="78"/>
                </a:lnTo>
                <a:lnTo>
                  <a:pt x="190" y="75"/>
                </a:lnTo>
                <a:lnTo>
                  <a:pt x="191" y="73"/>
                </a:lnTo>
                <a:lnTo>
                  <a:pt x="192" y="69"/>
                </a:lnTo>
                <a:lnTo>
                  <a:pt x="193" y="67"/>
                </a:lnTo>
                <a:lnTo>
                  <a:pt x="195" y="64"/>
                </a:lnTo>
                <a:lnTo>
                  <a:pt x="197" y="62"/>
                </a:lnTo>
                <a:lnTo>
                  <a:pt x="198" y="59"/>
                </a:lnTo>
                <a:lnTo>
                  <a:pt x="200" y="56"/>
                </a:lnTo>
                <a:lnTo>
                  <a:pt x="201" y="54"/>
                </a:lnTo>
                <a:lnTo>
                  <a:pt x="202" y="51"/>
                </a:lnTo>
                <a:lnTo>
                  <a:pt x="204" y="48"/>
                </a:lnTo>
                <a:lnTo>
                  <a:pt x="206" y="46"/>
                </a:lnTo>
                <a:lnTo>
                  <a:pt x="208" y="44"/>
                </a:lnTo>
                <a:lnTo>
                  <a:pt x="209" y="40"/>
                </a:lnTo>
                <a:lnTo>
                  <a:pt x="211" y="38"/>
                </a:lnTo>
                <a:lnTo>
                  <a:pt x="213" y="36"/>
                </a:lnTo>
                <a:lnTo>
                  <a:pt x="214" y="33"/>
                </a:lnTo>
                <a:lnTo>
                  <a:pt x="217" y="30"/>
                </a:lnTo>
                <a:lnTo>
                  <a:pt x="219" y="28"/>
                </a:lnTo>
                <a:lnTo>
                  <a:pt x="221" y="26"/>
                </a:lnTo>
                <a:lnTo>
                  <a:pt x="223" y="23"/>
                </a:lnTo>
                <a:lnTo>
                  <a:pt x="225" y="21"/>
                </a:lnTo>
                <a:lnTo>
                  <a:pt x="227" y="19"/>
                </a:lnTo>
                <a:lnTo>
                  <a:pt x="229" y="17"/>
                </a:lnTo>
                <a:lnTo>
                  <a:pt x="231" y="13"/>
                </a:lnTo>
                <a:lnTo>
                  <a:pt x="234" y="11"/>
                </a:lnTo>
                <a:lnTo>
                  <a:pt x="236" y="9"/>
                </a:lnTo>
                <a:lnTo>
                  <a:pt x="239" y="7"/>
                </a:lnTo>
                <a:lnTo>
                  <a:pt x="241" y="4"/>
                </a:lnTo>
                <a:lnTo>
                  <a:pt x="244" y="2"/>
                </a:lnTo>
                <a:lnTo>
                  <a:pt x="246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94" name="Freeform 502"/>
          <p:cNvSpPr>
            <a:spLocks/>
          </p:cNvSpPr>
          <p:nvPr/>
        </p:nvSpPr>
        <p:spPr bwMode="auto">
          <a:xfrm>
            <a:off x="5570538" y="4002088"/>
            <a:ext cx="96837" cy="74612"/>
          </a:xfrm>
          <a:custGeom>
            <a:avLst/>
            <a:gdLst>
              <a:gd name="T0" fmla="*/ 192 w 244"/>
              <a:gd name="T1" fmla="*/ 186 h 186"/>
              <a:gd name="T2" fmla="*/ 191 w 244"/>
              <a:gd name="T3" fmla="*/ 183 h 186"/>
              <a:gd name="T4" fmla="*/ 190 w 244"/>
              <a:gd name="T5" fmla="*/ 176 h 186"/>
              <a:gd name="T6" fmla="*/ 190 w 244"/>
              <a:gd name="T7" fmla="*/ 169 h 186"/>
              <a:gd name="T8" fmla="*/ 189 w 244"/>
              <a:gd name="T9" fmla="*/ 164 h 186"/>
              <a:gd name="T10" fmla="*/ 188 w 244"/>
              <a:gd name="T11" fmla="*/ 157 h 186"/>
              <a:gd name="T12" fmla="*/ 188 w 244"/>
              <a:gd name="T13" fmla="*/ 150 h 186"/>
              <a:gd name="T14" fmla="*/ 188 w 244"/>
              <a:gd name="T15" fmla="*/ 144 h 186"/>
              <a:gd name="T16" fmla="*/ 188 w 244"/>
              <a:gd name="T17" fmla="*/ 138 h 186"/>
              <a:gd name="T18" fmla="*/ 188 w 244"/>
              <a:gd name="T19" fmla="*/ 131 h 186"/>
              <a:gd name="T20" fmla="*/ 188 w 244"/>
              <a:gd name="T21" fmla="*/ 125 h 186"/>
              <a:gd name="T22" fmla="*/ 189 w 244"/>
              <a:gd name="T23" fmla="*/ 119 h 186"/>
              <a:gd name="T24" fmla="*/ 189 w 244"/>
              <a:gd name="T25" fmla="*/ 113 h 186"/>
              <a:gd name="T26" fmla="*/ 190 w 244"/>
              <a:gd name="T27" fmla="*/ 107 h 186"/>
              <a:gd name="T28" fmla="*/ 191 w 244"/>
              <a:gd name="T29" fmla="*/ 101 h 186"/>
              <a:gd name="T30" fmla="*/ 192 w 244"/>
              <a:gd name="T31" fmla="*/ 95 h 186"/>
              <a:gd name="T32" fmla="*/ 193 w 244"/>
              <a:gd name="T33" fmla="*/ 89 h 186"/>
              <a:gd name="T34" fmla="*/ 196 w 244"/>
              <a:gd name="T35" fmla="*/ 84 h 186"/>
              <a:gd name="T36" fmla="*/ 198 w 244"/>
              <a:gd name="T37" fmla="*/ 78 h 186"/>
              <a:gd name="T38" fmla="*/ 199 w 244"/>
              <a:gd name="T39" fmla="*/ 71 h 186"/>
              <a:gd name="T40" fmla="*/ 201 w 244"/>
              <a:gd name="T41" fmla="*/ 66 h 186"/>
              <a:gd name="T42" fmla="*/ 204 w 244"/>
              <a:gd name="T43" fmla="*/ 60 h 186"/>
              <a:gd name="T44" fmla="*/ 207 w 244"/>
              <a:gd name="T45" fmla="*/ 55 h 186"/>
              <a:gd name="T46" fmla="*/ 209 w 244"/>
              <a:gd name="T47" fmla="*/ 49 h 186"/>
              <a:gd name="T48" fmla="*/ 211 w 244"/>
              <a:gd name="T49" fmla="*/ 45 h 186"/>
              <a:gd name="T50" fmla="*/ 215 w 244"/>
              <a:gd name="T51" fmla="*/ 39 h 186"/>
              <a:gd name="T52" fmla="*/ 218 w 244"/>
              <a:gd name="T53" fmla="*/ 33 h 186"/>
              <a:gd name="T54" fmla="*/ 222 w 244"/>
              <a:gd name="T55" fmla="*/ 28 h 186"/>
              <a:gd name="T56" fmla="*/ 225 w 244"/>
              <a:gd name="T57" fmla="*/ 23 h 186"/>
              <a:gd name="T58" fmla="*/ 229 w 244"/>
              <a:gd name="T59" fmla="*/ 18 h 186"/>
              <a:gd name="T60" fmla="*/ 233 w 244"/>
              <a:gd name="T61" fmla="*/ 12 h 186"/>
              <a:gd name="T62" fmla="*/ 237 w 244"/>
              <a:gd name="T63" fmla="*/ 7 h 186"/>
              <a:gd name="T64" fmla="*/ 242 w 244"/>
              <a:gd name="T65" fmla="*/ 2 h 186"/>
              <a:gd name="T66" fmla="*/ 0 w 244"/>
              <a:gd name="T67" fmla="*/ 3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4" h="186">
                <a:moveTo>
                  <a:pt x="0" y="32"/>
                </a:moveTo>
                <a:lnTo>
                  <a:pt x="192" y="186"/>
                </a:lnTo>
                <a:lnTo>
                  <a:pt x="192" y="186"/>
                </a:lnTo>
                <a:lnTo>
                  <a:pt x="191" y="183"/>
                </a:lnTo>
                <a:lnTo>
                  <a:pt x="191" y="179"/>
                </a:lnTo>
                <a:lnTo>
                  <a:pt x="190" y="176"/>
                </a:lnTo>
                <a:lnTo>
                  <a:pt x="190" y="173"/>
                </a:lnTo>
                <a:lnTo>
                  <a:pt x="190" y="169"/>
                </a:lnTo>
                <a:lnTo>
                  <a:pt x="189" y="167"/>
                </a:lnTo>
                <a:lnTo>
                  <a:pt x="189" y="164"/>
                </a:lnTo>
                <a:lnTo>
                  <a:pt x="189" y="160"/>
                </a:lnTo>
                <a:lnTo>
                  <a:pt x="188" y="157"/>
                </a:lnTo>
                <a:lnTo>
                  <a:pt x="188" y="153"/>
                </a:lnTo>
                <a:lnTo>
                  <a:pt x="188" y="150"/>
                </a:lnTo>
                <a:lnTo>
                  <a:pt x="188" y="147"/>
                </a:lnTo>
                <a:lnTo>
                  <a:pt x="188" y="144"/>
                </a:lnTo>
                <a:lnTo>
                  <a:pt x="188" y="141"/>
                </a:lnTo>
                <a:lnTo>
                  <a:pt x="188" y="138"/>
                </a:lnTo>
                <a:lnTo>
                  <a:pt x="188" y="134"/>
                </a:lnTo>
                <a:lnTo>
                  <a:pt x="188" y="131"/>
                </a:lnTo>
                <a:lnTo>
                  <a:pt x="188" y="129"/>
                </a:lnTo>
                <a:lnTo>
                  <a:pt x="188" y="125"/>
                </a:lnTo>
                <a:lnTo>
                  <a:pt x="188" y="122"/>
                </a:lnTo>
                <a:lnTo>
                  <a:pt x="189" y="119"/>
                </a:lnTo>
                <a:lnTo>
                  <a:pt x="189" y="116"/>
                </a:lnTo>
                <a:lnTo>
                  <a:pt x="189" y="113"/>
                </a:lnTo>
                <a:lnTo>
                  <a:pt x="190" y="110"/>
                </a:lnTo>
                <a:lnTo>
                  <a:pt x="190" y="107"/>
                </a:lnTo>
                <a:lnTo>
                  <a:pt x="191" y="104"/>
                </a:lnTo>
                <a:lnTo>
                  <a:pt x="191" y="101"/>
                </a:lnTo>
                <a:lnTo>
                  <a:pt x="192" y="98"/>
                </a:lnTo>
                <a:lnTo>
                  <a:pt x="192" y="95"/>
                </a:lnTo>
                <a:lnTo>
                  <a:pt x="193" y="92"/>
                </a:lnTo>
                <a:lnTo>
                  <a:pt x="193" y="89"/>
                </a:lnTo>
                <a:lnTo>
                  <a:pt x="195" y="86"/>
                </a:lnTo>
                <a:lnTo>
                  <a:pt x="196" y="84"/>
                </a:lnTo>
                <a:lnTo>
                  <a:pt x="197" y="80"/>
                </a:lnTo>
                <a:lnTo>
                  <a:pt x="198" y="78"/>
                </a:lnTo>
                <a:lnTo>
                  <a:pt x="198" y="75"/>
                </a:lnTo>
                <a:lnTo>
                  <a:pt x="199" y="71"/>
                </a:lnTo>
                <a:lnTo>
                  <a:pt x="200" y="69"/>
                </a:lnTo>
                <a:lnTo>
                  <a:pt x="201" y="66"/>
                </a:lnTo>
                <a:lnTo>
                  <a:pt x="202" y="64"/>
                </a:lnTo>
                <a:lnTo>
                  <a:pt x="204" y="60"/>
                </a:lnTo>
                <a:lnTo>
                  <a:pt x="205" y="58"/>
                </a:lnTo>
                <a:lnTo>
                  <a:pt x="207" y="55"/>
                </a:lnTo>
                <a:lnTo>
                  <a:pt x="208" y="52"/>
                </a:lnTo>
                <a:lnTo>
                  <a:pt x="209" y="49"/>
                </a:lnTo>
                <a:lnTo>
                  <a:pt x="210" y="47"/>
                </a:lnTo>
                <a:lnTo>
                  <a:pt x="211" y="45"/>
                </a:lnTo>
                <a:lnTo>
                  <a:pt x="214" y="41"/>
                </a:lnTo>
                <a:lnTo>
                  <a:pt x="215" y="39"/>
                </a:lnTo>
                <a:lnTo>
                  <a:pt x="217" y="36"/>
                </a:lnTo>
                <a:lnTo>
                  <a:pt x="218" y="33"/>
                </a:lnTo>
                <a:lnTo>
                  <a:pt x="220" y="31"/>
                </a:lnTo>
                <a:lnTo>
                  <a:pt x="222" y="28"/>
                </a:lnTo>
                <a:lnTo>
                  <a:pt x="224" y="25"/>
                </a:lnTo>
                <a:lnTo>
                  <a:pt x="225" y="23"/>
                </a:lnTo>
                <a:lnTo>
                  <a:pt x="227" y="20"/>
                </a:lnTo>
                <a:lnTo>
                  <a:pt x="229" y="18"/>
                </a:lnTo>
                <a:lnTo>
                  <a:pt x="232" y="15"/>
                </a:lnTo>
                <a:lnTo>
                  <a:pt x="233" y="12"/>
                </a:lnTo>
                <a:lnTo>
                  <a:pt x="235" y="10"/>
                </a:lnTo>
                <a:lnTo>
                  <a:pt x="237" y="7"/>
                </a:lnTo>
                <a:lnTo>
                  <a:pt x="240" y="4"/>
                </a:lnTo>
                <a:lnTo>
                  <a:pt x="242" y="2"/>
                </a:lnTo>
                <a:lnTo>
                  <a:pt x="244" y="0"/>
                </a:lnTo>
                <a:lnTo>
                  <a:pt x="0" y="32"/>
                </a:lnTo>
                <a:lnTo>
                  <a:pt x="0" y="3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96" name="Freeform 504"/>
          <p:cNvSpPr>
            <a:spLocks/>
          </p:cNvSpPr>
          <p:nvPr/>
        </p:nvSpPr>
        <p:spPr bwMode="auto">
          <a:xfrm>
            <a:off x="6692900" y="4457700"/>
            <a:ext cx="85725" cy="93663"/>
          </a:xfrm>
          <a:custGeom>
            <a:avLst/>
            <a:gdLst>
              <a:gd name="T0" fmla="*/ 65 w 217"/>
              <a:gd name="T1" fmla="*/ 237 h 237"/>
              <a:gd name="T2" fmla="*/ 66 w 217"/>
              <a:gd name="T3" fmla="*/ 235 h 237"/>
              <a:gd name="T4" fmla="*/ 70 w 217"/>
              <a:gd name="T5" fmla="*/ 228 h 237"/>
              <a:gd name="T6" fmla="*/ 73 w 217"/>
              <a:gd name="T7" fmla="*/ 222 h 237"/>
              <a:gd name="T8" fmla="*/ 75 w 217"/>
              <a:gd name="T9" fmla="*/ 217 h 237"/>
              <a:gd name="T10" fmla="*/ 79 w 217"/>
              <a:gd name="T11" fmla="*/ 211 h 237"/>
              <a:gd name="T12" fmla="*/ 82 w 217"/>
              <a:gd name="T13" fmla="*/ 206 h 237"/>
              <a:gd name="T14" fmla="*/ 87 w 217"/>
              <a:gd name="T15" fmla="*/ 200 h 237"/>
              <a:gd name="T16" fmla="*/ 90 w 217"/>
              <a:gd name="T17" fmla="*/ 195 h 237"/>
              <a:gd name="T18" fmla="*/ 93 w 217"/>
              <a:gd name="T19" fmla="*/ 191 h 237"/>
              <a:gd name="T20" fmla="*/ 98 w 217"/>
              <a:gd name="T21" fmla="*/ 185 h 237"/>
              <a:gd name="T22" fmla="*/ 101 w 217"/>
              <a:gd name="T23" fmla="*/ 181 h 237"/>
              <a:gd name="T24" fmla="*/ 106 w 217"/>
              <a:gd name="T25" fmla="*/ 176 h 237"/>
              <a:gd name="T26" fmla="*/ 110 w 217"/>
              <a:gd name="T27" fmla="*/ 172 h 237"/>
              <a:gd name="T28" fmla="*/ 115 w 217"/>
              <a:gd name="T29" fmla="*/ 167 h 237"/>
              <a:gd name="T30" fmla="*/ 119 w 217"/>
              <a:gd name="T31" fmla="*/ 164 h 237"/>
              <a:gd name="T32" fmla="*/ 124 w 217"/>
              <a:gd name="T33" fmla="*/ 160 h 237"/>
              <a:gd name="T34" fmla="*/ 128 w 217"/>
              <a:gd name="T35" fmla="*/ 156 h 237"/>
              <a:gd name="T36" fmla="*/ 133 w 217"/>
              <a:gd name="T37" fmla="*/ 153 h 237"/>
              <a:gd name="T38" fmla="*/ 138 w 217"/>
              <a:gd name="T39" fmla="*/ 149 h 237"/>
              <a:gd name="T40" fmla="*/ 143 w 217"/>
              <a:gd name="T41" fmla="*/ 146 h 237"/>
              <a:gd name="T42" fmla="*/ 148 w 217"/>
              <a:gd name="T43" fmla="*/ 143 h 237"/>
              <a:gd name="T44" fmla="*/ 154 w 217"/>
              <a:gd name="T45" fmla="*/ 139 h 237"/>
              <a:gd name="T46" fmla="*/ 158 w 217"/>
              <a:gd name="T47" fmla="*/ 136 h 237"/>
              <a:gd name="T48" fmla="*/ 164 w 217"/>
              <a:gd name="T49" fmla="*/ 134 h 237"/>
              <a:gd name="T50" fmla="*/ 170 w 217"/>
              <a:gd name="T51" fmla="*/ 131 h 237"/>
              <a:gd name="T52" fmla="*/ 176 w 217"/>
              <a:gd name="T53" fmla="*/ 129 h 237"/>
              <a:gd name="T54" fmla="*/ 182 w 217"/>
              <a:gd name="T55" fmla="*/ 126 h 237"/>
              <a:gd name="T56" fmla="*/ 188 w 217"/>
              <a:gd name="T57" fmla="*/ 125 h 237"/>
              <a:gd name="T58" fmla="*/ 194 w 217"/>
              <a:gd name="T59" fmla="*/ 122 h 237"/>
              <a:gd name="T60" fmla="*/ 200 w 217"/>
              <a:gd name="T61" fmla="*/ 120 h 237"/>
              <a:gd name="T62" fmla="*/ 207 w 217"/>
              <a:gd name="T63" fmla="*/ 119 h 237"/>
              <a:gd name="T64" fmla="*/ 213 w 217"/>
              <a:gd name="T65" fmla="*/ 117 h 237"/>
              <a:gd name="T66" fmla="*/ 0 w 217"/>
              <a:gd name="T6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7" h="237">
                <a:moveTo>
                  <a:pt x="0" y="0"/>
                </a:moveTo>
                <a:lnTo>
                  <a:pt x="65" y="237"/>
                </a:lnTo>
                <a:lnTo>
                  <a:pt x="65" y="237"/>
                </a:lnTo>
                <a:lnTo>
                  <a:pt x="66" y="235"/>
                </a:lnTo>
                <a:lnTo>
                  <a:pt x="69" y="231"/>
                </a:lnTo>
                <a:lnTo>
                  <a:pt x="70" y="228"/>
                </a:lnTo>
                <a:lnTo>
                  <a:pt x="71" y="226"/>
                </a:lnTo>
                <a:lnTo>
                  <a:pt x="73" y="222"/>
                </a:lnTo>
                <a:lnTo>
                  <a:pt x="74" y="219"/>
                </a:lnTo>
                <a:lnTo>
                  <a:pt x="75" y="217"/>
                </a:lnTo>
                <a:lnTo>
                  <a:pt x="78" y="213"/>
                </a:lnTo>
                <a:lnTo>
                  <a:pt x="79" y="211"/>
                </a:lnTo>
                <a:lnTo>
                  <a:pt x="81" y="209"/>
                </a:lnTo>
                <a:lnTo>
                  <a:pt x="82" y="206"/>
                </a:lnTo>
                <a:lnTo>
                  <a:pt x="84" y="203"/>
                </a:lnTo>
                <a:lnTo>
                  <a:pt x="87" y="200"/>
                </a:lnTo>
                <a:lnTo>
                  <a:pt x="88" y="198"/>
                </a:lnTo>
                <a:lnTo>
                  <a:pt x="90" y="195"/>
                </a:lnTo>
                <a:lnTo>
                  <a:pt x="92" y="193"/>
                </a:lnTo>
                <a:lnTo>
                  <a:pt x="93" y="191"/>
                </a:lnTo>
                <a:lnTo>
                  <a:pt x="96" y="188"/>
                </a:lnTo>
                <a:lnTo>
                  <a:pt x="98" y="185"/>
                </a:lnTo>
                <a:lnTo>
                  <a:pt x="99" y="183"/>
                </a:lnTo>
                <a:lnTo>
                  <a:pt x="101" y="181"/>
                </a:lnTo>
                <a:lnTo>
                  <a:pt x="103" y="179"/>
                </a:lnTo>
                <a:lnTo>
                  <a:pt x="106" y="176"/>
                </a:lnTo>
                <a:lnTo>
                  <a:pt x="108" y="174"/>
                </a:lnTo>
                <a:lnTo>
                  <a:pt x="110" y="172"/>
                </a:lnTo>
                <a:lnTo>
                  <a:pt x="112" y="170"/>
                </a:lnTo>
                <a:lnTo>
                  <a:pt x="115" y="167"/>
                </a:lnTo>
                <a:lnTo>
                  <a:pt x="117" y="166"/>
                </a:lnTo>
                <a:lnTo>
                  <a:pt x="119" y="164"/>
                </a:lnTo>
                <a:lnTo>
                  <a:pt x="121" y="162"/>
                </a:lnTo>
                <a:lnTo>
                  <a:pt x="124" y="160"/>
                </a:lnTo>
                <a:lnTo>
                  <a:pt x="126" y="158"/>
                </a:lnTo>
                <a:lnTo>
                  <a:pt x="128" y="156"/>
                </a:lnTo>
                <a:lnTo>
                  <a:pt x="130" y="154"/>
                </a:lnTo>
                <a:lnTo>
                  <a:pt x="133" y="153"/>
                </a:lnTo>
                <a:lnTo>
                  <a:pt x="135" y="151"/>
                </a:lnTo>
                <a:lnTo>
                  <a:pt x="138" y="149"/>
                </a:lnTo>
                <a:lnTo>
                  <a:pt x="140" y="147"/>
                </a:lnTo>
                <a:lnTo>
                  <a:pt x="143" y="146"/>
                </a:lnTo>
                <a:lnTo>
                  <a:pt x="145" y="144"/>
                </a:lnTo>
                <a:lnTo>
                  <a:pt x="148" y="143"/>
                </a:lnTo>
                <a:lnTo>
                  <a:pt x="151" y="140"/>
                </a:lnTo>
                <a:lnTo>
                  <a:pt x="154" y="139"/>
                </a:lnTo>
                <a:lnTo>
                  <a:pt x="156" y="138"/>
                </a:lnTo>
                <a:lnTo>
                  <a:pt x="158" y="136"/>
                </a:lnTo>
                <a:lnTo>
                  <a:pt x="162" y="135"/>
                </a:lnTo>
                <a:lnTo>
                  <a:pt x="164" y="134"/>
                </a:lnTo>
                <a:lnTo>
                  <a:pt x="167" y="133"/>
                </a:lnTo>
                <a:lnTo>
                  <a:pt x="170" y="131"/>
                </a:lnTo>
                <a:lnTo>
                  <a:pt x="173" y="130"/>
                </a:lnTo>
                <a:lnTo>
                  <a:pt x="176" y="129"/>
                </a:lnTo>
                <a:lnTo>
                  <a:pt x="179" y="127"/>
                </a:lnTo>
                <a:lnTo>
                  <a:pt x="182" y="126"/>
                </a:lnTo>
                <a:lnTo>
                  <a:pt x="184" y="126"/>
                </a:lnTo>
                <a:lnTo>
                  <a:pt x="188" y="125"/>
                </a:lnTo>
                <a:lnTo>
                  <a:pt x="191" y="124"/>
                </a:lnTo>
                <a:lnTo>
                  <a:pt x="194" y="122"/>
                </a:lnTo>
                <a:lnTo>
                  <a:pt x="197" y="121"/>
                </a:lnTo>
                <a:lnTo>
                  <a:pt x="200" y="120"/>
                </a:lnTo>
                <a:lnTo>
                  <a:pt x="203" y="119"/>
                </a:lnTo>
                <a:lnTo>
                  <a:pt x="207" y="119"/>
                </a:lnTo>
                <a:lnTo>
                  <a:pt x="210" y="118"/>
                </a:lnTo>
                <a:lnTo>
                  <a:pt x="213" y="117"/>
                </a:lnTo>
                <a:lnTo>
                  <a:pt x="217" y="11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98" name="Freeform 506"/>
          <p:cNvSpPr>
            <a:spLocks/>
          </p:cNvSpPr>
          <p:nvPr/>
        </p:nvSpPr>
        <p:spPr bwMode="auto">
          <a:xfrm>
            <a:off x="6022975" y="5260975"/>
            <a:ext cx="93663" cy="76200"/>
          </a:xfrm>
          <a:custGeom>
            <a:avLst/>
            <a:gdLst>
              <a:gd name="T0" fmla="*/ 236 w 236"/>
              <a:gd name="T1" fmla="*/ 192 h 192"/>
              <a:gd name="T2" fmla="*/ 234 w 236"/>
              <a:gd name="T3" fmla="*/ 190 h 192"/>
              <a:gd name="T4" fmla="*/ 231 w 236"/>
              <a:gd name="T5" fmla="*/ 183 h 192"/>
              <a:gd name="T6" fmla="*/ 227 w 236"/>
              <a:gd name="T7" fmla="*/ 178 h 192"/>
              <a:gd name="T8" fmla="*/ 224 w 236"/>
              <a:gd name="T9" fmla="*/ 172 h 192"/>
              <a:gd name="T10" fmla="*/ 222 w 236"/>
              <a:gd name="T11" fmla="*/ 167 h 192"/>
              <a:gd name="T12" fmla="*/ 218 w 236"/>
              <a:gd name="T13" fmla="*/ 161 h 192"/>
              <a:gd name="T14" fmla="*/ 216 w 236"/>
              <a:gd name="T15" fmla="*/ 155 h 192"/>
              <a:gd name="T16" fmla="*/ 214 w 236"/>
              <a:gd name="T17" fmla="*/ 150 h 192"/>
              <a:gd name="T18" fmla="*/ 212 w 236"/>
              <a:gd name="T19" fmla="*/ 143 h 192"/>
              <a:gd name="T20" fmla="*/ 209 w 236"/>
              <a:gd name="T21" fmla="*/ 137 h 192"/>
              <a:gd name="T22" fmla="*/ 208 w 236"/>
              <a:gd name="T23" fmla="*/ 132 h 192"/>
              <a:gd name="T24" fmla="*/ 206 w 236"/>
              <a:gd name="T25" fmla="*/ 126 h 192"/>
              <a:gd name="T26" fmla="*/ 205 w 236"/>
              <a:gd name="T27" fmla="*/ 119 h 192"/>
              <a:gd name="T28" fmla="*/ 204 w 236"/>
              <a:gd name="T29" fmla="*/ 114 h 192"/>
              <a:gd name="T30" fmla="*/ 203 w 236"/>
              <a:gd name="T31" fmla="*/ 108 h 192"/>
              <a:gd name="T32" fmla="*/ 201 w 236"/>
              <a:gd name="T33" fmla="*/ 101 h 192"/>
              <a:gd name="T34" fmla="*/ 201 w 236"/>
              <a:gd name="T35" fmla="*/ 96 h 192"/>
              <a:gd name="T36" fmla="*/ 200 w 236"/>
              <a:gd name="T37" fmla="*/ 90 h 192"/>
              <a:gd name="T38" fmla="*/ 200 w 236"/>
              <a:gd name="T39" fmla="*/ 83 h 192"/>
              <a:gd name="T40" fmla="*/ 200 w 236"/>
              <a:gd name="T41" fmla="*/ 78 h 192"/>
              <a:gd name="T42" fmla="*/ 200 w 236"/>
              <a:gd name="T43" fmla="*/ 71 h 192"/>
              <a:gd name="T44" fmla="*/ 200 w 236"/>
              <a:gd name="T45" fmla="*/ 66 h 192"/>
              <a:gd name="T46" fmla="*/ 201 w 236"/>
              <a:gd name="T47" fmla="*/ 59 h 192"/>
              <a:gd name="T48" fmla="*/ 201 w 236"/>
              <a:gd name="T49" fmla="*/ 53 h 192"/>
              <a:gd name="T50" fmla="*/ 203 w 236"/>
              <a:gd name="T51" fmla="*/ 48 h 192"/>
              <a:gd name="T52" fmla="*/ 204 w 236"/>
              <a:gd name="T53" fmla="*/ 41 h 192"/>
              <a:gd name="T54" fmla="*/ 205 w 236"/>
              <a:gd name="T55" fmla="*/ 34 h 192"/>
              <a:gd name="T56" fmla="*/ 207 w 236"/>
              <a:gd name="T57" fmla="*/ 28 h 192"/>
              <a:gd name="T58" fmla="*/ 208 w 236"/>
              <a:gd name="T59" fmla="*/ 22 h 192"/>
              <a:gd name="T60" fmla="*/ 210 w 236"/>
              <a:gd name="T61" fmla="*/ 16 h 192"/>
              <a:gd name="T62" fmla="*/ 212 w 236"/>
              <a:gd name="T63" fmla="*/ 9 h 192"/>
              <a:gd name="T64" fmla="*/ 214 w 236"/>
              <a:gd name="T65" fmla="*/ 4 h 192"/>
              <a:gd name="T66" fmla="*/ 0 w 236"/>
              <a:gd name="T67" fmla="*/ 12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6" h="192">
                <a:moveTo>
                  <a:pt x="0" y="121"/>
                </a:moveTo>
                <a:lnTo>
                  <a:pt x="236" y="192"/>
                </a:lnTo>
                <a:lnTo>
                  <a:pt x="236" y="192"/>
                </a:lnTo>
                <a:lnTo>
                  <a:pt x="234" y="190"/>
                </a:lnTo>
                <a:lnTo>
                  <a:pt x="232" y="187"/>
                </a:lnTo>
                <a:lnTo>
                  <a:pt x="231" y="183"/>
                </a:lnTo>
                <a:lnTo>
                  <a:pt x="228" y="181"/>
                </a:lnTo>
                <a:lnTo>
                  <a:pt x="227" y="178"/>
                </a:lnTo>
                <a:lnTo>
                  <a:pt x="226" y="176"/>
                </a:lnTo>
                <a:lnTo>
                  <a:pt x="224" y="172"/>
                </a:lnTo>
                <a:lnTo>
                  <a:pt x="223" y="170"/>
                </a:lnTo>
                <a:lnTo>
                  <a:pt x="222" y="167"/>
                </a:lnTo>
                <a:lnTo>
                  <a:pt x="219" y="164"/>
                </a:lnTo>
                <a:lnTo>
                  <a:pt x="218" y="161"/>
                </a:lnTo>
                <a:lnTo>
                  <a:pt x="217" y="158"/>
                </a:lnTo>
                <a:lnTo>
                  <a:pt x="216" y="155"/>
                </a:lnTo>
                <a:lnTo>
                  <a:pt x="215" y="152"/>
                </a:lnTo>
                <a:lnTo>
                  <a:pt x="214" y="150"/>
                </a:lnTo>
                <a:lnTo>
                  <a:pt x="213" y="146"/>
                </a:lnTo>
                <a:lnTo>
                  <a:pt x="212" y="143"/>
                </a:lnTo>
                <a:lnTo>
                  <a:pt x="210" y="141"/>
                </a:lnTo>
                <a:lnTo>
                  <a:pt x="209" y="137"/>
                </a:lnTo>
                <a:lnTo>
                  <a:pt x="208" y="135"/>
                </a:lnTo>
                <a:lnTo>
                  <a:pt x="208" y="132"/>
                </a:lnTo>
                <a:lnTo>
                  <a:pt x="207" y="128"/>
                </a:lnTo>
                <a:lnTo>
                  <a:pt x="206" y="126"/>
                </a:lnTo>
                <a:lnTo>
                  <a:pt x="206" y="123"/>
                </a:lnTo>
                <a:lnTo>
                  <a:pt x="205" y="119"/>
                </a:lnTo>
                <a:lnTo>
                  <a:pt x="205" y="117"/>
                </a:lnTo>
                <a:lnTo>
                  <a:pt x="204" y="114"/>
                </a:lnTo>
                <a:lnTo>
                  <a:pt x="204" y="110"/>
                </a:lnTo>
                <a:lnTo>
                  <a:pt x="203" y="108"/>
                </a:lnTo>
                <a:lnTo>
                  <a:pt x="203" y="105"/>
                </a:lnTo>
                <a:lnTo>
                  <a:pt x="201" y="101"/>
                </a:lnTo>
                <a:lnTo>
                  <a:pt x="201" y="99"/>
                </a:lnTo>
                <a:lnTo>
                  <a:pt x="201" y="96"/>
                </a:lnTo>
                <a:lnTo>
                  <a:pt x="201" y="92"/>
                </a:lnTo>
                <a:lnTo>
                  <a:pt x="200" y="90"/>
                </a:lnTo>
                <a:lnTo>
                  <a:pt x="200" y="87"/>
                </a:lnTo>
                <a:lnTo>
                  <a:pt x="200" y="83"/>
                </a:lnTo>
                <a:lnTo>
                  <a:pt x="200" y="81"/>
                </a:lnTo>
                <a:lnTo>
                  <a:pt x="200" y="78"/>
                </a:lnTo>
                <a:lnTo>
                  <a:pt x="200" y="74"/>
                </a:lnTo>
                <a:lnTo>
                  <a:pt x="200" y="71"/>
                </a:lnTo>
                <a:lnTo>
                  <a:pt x="200" y="69"/>
                </a:lnTo>
                <a:lnTo>
                  <a:pt x="200" y="66"/>
                </a:lnTo>
                <a:lnTo>
                  <a:pt x="201" y="62"/>
                </a:lnTo>
                <a:lnTo>
                  <a:pt x="201" y="59"/>
                </a:lnTo>
                <a:lnTo>
                  <a:pt x="201" y="57"/>
                </a:lnTo>
                <a:lnTo>
                  <a:pt x="201" y="53"/>
                </a:lnTo>
                <a:lnTo>
                  <a:pt x="203" y="50"/>
                </a:lnTo>
                <a:lnTo>
                  <a:pt x="203" y="48"/>
                </a:lnTo>
                <a:lnTo>
                  <a:pt x="204" y="44"/>
                </a:lnTo>
                <a:lnTo>
                  <a:pt x="204" y="41"/>
                </a:lnTo>
                <a:lnTo>
                  <a:pt x="205" y="37"/>
                </a:lnTo>
                <a:lnTo>
                  <a:pt x="205" y="34"/>
                </a:lnTo>
                <a:lnTo>
                  <a:pt x="206" y="32"/>
                </a:lnTo>
                <a:lnTo>
                  <a:pt x="207" y="28"/>
                </a:lnTo>
                <a:lnTo>
                  <a:pt x="207" y="25"/>
                </a:lnTo>
                <a:lnTo>
                  <a:pt x="208" y="22"/>
                </a:lnTo>
                <a:lnTo>
                  <a:pt x="209" y="19"/>
                </a:lnTo>
                <a:lnTo>
                  <a:pt x="210" y="16"/>
                </a:lnTo>
                <a:lnTo>
                  <a:pt x="210" y="13"/>
                </a:lnTo>
                <a:lnTo>
                  <a:pt x="212" y="9"/>
                </a:lnTo>
                <a:lnTo>
                  <a:pt x="213" y="6"/>
                </a:lnTo>
                <a:lnTo>
                  <a:pt x="214" y="4"/>
                </a:lnTo>
                <a:lnTo>
                  <a:pt x="215" y="0"/>
                </a:lnTo>
                <a:lnTo>
                  <a:pt x="0" y="121"/>
                </a:lnTo>
                <a:lnTo>
                  <a:pt x="0" y="12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700" name="Freeform 508"/>
          <p:cNvSpPr>
            <a:spLocks/>
          </p:cNvSpPr>
          <p:nvPr/>
        </p:nvSpPr>
        <p:spPr bwMode="auto">
          <a:xfrm>
            <a:off x="6421438" y="5618163"/>
            <a:ext cx="92075" cy="76200"/>
          </a:xfrm>
          <a:custGeom>
            <a:avLst/>
            <a:gdLst>
              <a:gd name="T0" fmla="*/ 217 w 232"/>
              <a:gd name="T1" fmla="*/ 193 h 193"/>
              <a:gd name="T2" fmla="*/ 216 w 232"/>
              <a:gd name="T3" fmla="*/ 189 h 193"/>
              <a:gd name="T4" fmla="*/ 213 w 232"/>
              <a:gd name="T5" fmla="*/ 184 h 193"/>
              <a:gd name="T6" fmla="*/ 211 w 232"/>
              <a:gd name="T7" fmla="*/ 177 h 193"/>
              <a:gd name="T8" fmla="*/ 209 w 232"/>
              <a:gd name="T9" fmla="*/ 170 h 193"/>
              <a:gd name="T10" fmla="*/ 208 w 232"/>
              <a:gd name="T11" fmla="*/ 165 h 193"/>
              <a:gd name="T12" fmla="*/ 206 w 232"/>
              <a:gd name="T13" fmla="*/ 158 h 193"/>
              <a:gd name="T14" fmla="*/ 204 w 232"/>
              <a:gd name="T15" fmla="*/ 152 h 193"/>
              <a:gd name="T16" fmla="*/ 203 w 232"/>
              <a:gd name="T17" fmla="*/ 146 h 193"/>
              <a:gd name="T18" fmla="*/ 202 w 232"/>
              <a:gd name="T19" fmla="*/ 140 h 193"/>
              <a:gd name="T20" fmla="*/ 201 w 232"/>
              <a:gd name="T21" fmla="*/ 133 h 193"/>
              <a:gd name="T22" fmla="*/ 201 w 232"/>
              <a:gd name="T23" fmla="*/ 128 h 193"/>
              <a:gd name="T24" fmla="*/ 200 w 232"/>
              <a:gd name="T25" fmla="*/ 122 h 193"/>
              <a:gd name="T26" fmla="*/ 200 w 232"/>
              <a:gd name="T27" fmla="*/ 115 h 193"/>
              <a:gd name="T28" fmla="*/ 200 w 232"/>
              <a:gd name="T29" fmla="*/ 110 h 193"/>
              <a:gd name="T30" fmla="*/ 200 w 232"/>
              <a:gd name="T31" fmla="*/ 103 h 193"/>
              <a:gd name="T32" fmla="*/ 200 w 232"/>
              <a:gd name="T33" fmla="*/ 97 h 193"/>
              <a:gd name="T34" fmla="*/ 201 w 232"/>
              <a:gd name="T35" fmla="*/ 92 h 193"/>
              <a:gd name="T36" fmla="*/ 201 w 232"/>
              <a:gd name="T37" fmla="*/ 85 h 193"/>
              <a:gd name="T38" fmla="*/ 202 w 232"/>
              <a:gd name="T39" fmla="*/ 79 h 193"/>
              <a:gd name="T40" fmla="*/ 203 w 232"/>
              <a:gd name="T41" fmla="*/ 74 h 193"/>
              <a:gd name="T42" fmla="*/ 204 w 232"/>
              <a:gd name="T43" fmla="*/ 67 h 193"/>
              <a:gd name="T44" fmla="*/ 207 w 232"/>
              <a:gd name="T45" fmla="*/ 61 h 193"/>
              <a:gd name="T46" fmla="*/ 208 w 232"/>
              <a:gd name="T47" fmla="*/ 56 h 193"/>
              <a:gd name="T48" fmla="*/ 210 w 232"/>
              <a:gd name="T49" fmla="*/ 49 h 193"/>
              <a:gd name="T50" fmla="*/ 211 w 232"/>
              <a:gd name="T51" fmla="*/ 44 h 193"/>
              <a:gd name="T52" fmla="*/ 213 w 232"/>
              <a:gd name="T53" fmla="*/ 38 h 193"/>
              <a:gd name="T54" fmla="*/ 216 w 232"/>
              <a:gd name="T55" fmla="*/ 32 h 193"/>
              <a:gd name="T56" fmla="*/ 219 w 232"/>
              <a:gd name="T57" fmla="*/ 26 h 193"/>
              <a:gd name="T58" fmla="*/ 221 w 232"/>
              <a:gd name="T59" fmla="*/ 20 h 193"/>
              <a:gd name="T60" fmla="*/ 225 w 232"/>
              <a:gd name="T61" fmla="*/ 14 h 193"/>
              <a:gd name="T62" fmla="*/ 228 w 232"/>
              <a:gd name="T63" fmla="*/ 9 h 193"/>
              <a:gd name="T64" fmla="*/ 231 w 232"/>
              <a:gd name="T65" fmla="*/ 3 h 193"/>
              <a:gd name="T66" fmla="*/ 0 w 232"/>
              <a:gd name="T67" fmla="*/ 7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193">
                <a:moveTo>
                  <a:pt x="0" y="78"/>
                </a:moveTo>
                <a:lnTo>
                  <a:pt x="217" y="193"/>
                </a:lnTo>
                <a:lnTo>
                  <a:pt x="217" y="193"/>
                </a:lnTo>
                <a:lnTo>
                  <a:pt x="216" y="189"/>
                </a:lnTo>
                <a:lnTo>
                  <a:pt x="214" y="186"/>
                </a:lnTo>
                <a:lnTo>
                  <a:pt x="213" y="184"/>
                </a:lnTo>
                <a:lnTo>
                  <a:pt x="212" y="180"/>
                </a:lnTo>
                <a:lnTo>
                  <a:pt x="211" y="177"/>
                </a:lnTo>
                <a:lnTo>
                  <a:pt x="210" y="174"/>
                </a:lnTo>
                <a:lnTo>
                  <a:pt x="209" y="170"/>
                </a:lnTo>
                <a:lnTo>
                  <a:pt x="208" y="168"/>
                </a:lnTo>
                <a:lnTo>
                  <a:pt x="208" y="165"/>
                </a:lnTo>
                <a:lnTo>
                  <a:pt x="207" y="161"/>
                </a:lnTo>
                <a:lnTo>
                  <a:pt x="206" y="158"/>
                </a:lnTo>
                <a:lnTo>
                  <a:pt x="206" y="156"/>
                </a:lnTo>
                <a:lnTo>
                  <a:pt x="204" y="152"/>
                </a:lnTo>
                <a:lnTo>
                  <a:pt x="203" y="149"/>
                </a:lnTo>
                <a:lnTo>
                  <a:pt x="203" y="146"/>
                </a:lnTo>
                <a:lnTo>
                  <a:pt x="202" y="143"/>
                </a:lnTo>
                <a:lnTo>
                  <a:pt x="202" y="140"/>
                </a:lnTo>
                <a:lnTo>
                  <a:pt x="202" y="137"/>
                </a:lnTo>
                <a:lnTo>
                  <a:pt x="201" y="133"/>
                </a:lnTo>
                <a:lnTo>
                  <a:pt x="201" y="131"/>
                </a:lnTo>
                <a:lnTo>
                  <a:pt x="201" y="128"/>
                </a:lnTo>
                <a:lnTo>
                  <a:pt x="200" y="124"/>
                </a:lnTo>
                <a:lnTo>
                  <a:pt x="200" y="122"/>
                </a:lnTo>
                <a:lnTo>
                  <a:pt x="200" y="119"/>
                </a:lnTo>
                <a:lnTo>
                  <a:pt x="200" y="115"/>
                </a:lnTo>
                <a:lnTo>
                  <a:pt x="200" y="112"/>
                </a:lnTo>
                <a:lnTo>
                  <a:pt x="200" y="110"/>
                </a:lnTo>
                <a:lnTo>
                  <a:pt x="200" y="106"/>
                </a:lnTo>
                <a:lnTo>
                  <a:pt x="200" y="103"/>
                </a:lnTo>
                <a:lnTo>
                  <a:pt x="200" y="101"/>
                </a:lnTo>
                <a:lnTo>
                  <a:pt x="200" y="97"/>
                </a:lnTo>
                <a:lnTo>
                  <a:pt x="201" y="94"/>
                </a:lnTo>
                <a:lnTo>
                  <a:pt x="201" y="92"/>
                </a:lnTo>
                <a:lnTo>
                  <a:pt x="201" y="88"/>
                </a:lnTo>
                <a:lnTo>
                  <a:pt x="201" y="85"/>
                </a:lnTo>
                <a:lnTo>
                  <a:pt x="202" y="83"/>
                </a:lnTo>
                <a:lnTo>
                  <a:pt x="202" y="79"/>
                </a:lnTo>
                <a:lnTo>
                  <a:pt x="203" y="76"/>
                </a:lnTo>
                <a:lnTo>
                  <a:pt x="203" y="74"/>
                </a:lnTo>
                <a:lnTo>
                  <a:pt x="204" y="70"/>
                </a:lnTo>
                <a:lnTo>
                  <a:pt x="204" y="67"/>
                </a:lnTo>
                <a:lnTo>
                  <a:pt x="206" y="65"/>
                </a:lnTo>
                <a:lnTo>
                  <a:pt x="207" y="61"/>
                </a:lnTo>
                <a:lnTo>
                  <a:pt x="207" y="58"/>
                </a:lnTo>
                <a:lnTo>
                  <a:pt x="208" y="56"/>
                </a:lnTo>
                <a:lnTo>
                  <a:pt x="209" y="52"/>
                </a:lnTo>
                <a:lnTo>
                  <a:pt x="210" y="49"/>
                </a:lnTo>
                <a:lnTo>
                  <a:pt x="210" y="47"/>
                </a:lnTo>
                <a:lnTo>
                  <a:pt x="211" y="44"/>
                </a:lnTo>
                <a:lnTo>
                  <a:pt x="212" y="40"/>
                </a:lnTo>
                <a:lnTo>
                  <a:pt x="213" y="38"/>
                </a:lnTo>
                <a:lnTo>
                  <a:pt x="214" y="35"/>
                </a:lnTo>
                <a:lnTo>
                  <a:pt x="216" y="32"/>
                </a:lnTo>
                <a:lnTo>
                  <a:pt x="218" y="29"/>
                </a:lnTo>
                <a:lnTo>
                  <a:pt x="219" y="26"/>
                </a:lnTo>
                <a:lnTo>
                  <a:pt x="220" y="23"/>
                </a:lnTo>
                <a:lnTo>
                  <a:pt x="221" y="20"/>
                </a:lnTo>
                <a:lnTo>
                  <a:pt x="222" y="18"/>
                </a:lnTo>
                <a:lnTo>
                  <a:pt x="225" y="14"/>
                </a:lnTo>
                <a:lnTo>
                  <a:pt x="226" y="11"/>
                </a:lnTo>
                <a:lnTo>
                  <a:pt x="228" y="9"/>
                </a:lnTo>
                <a:lnTo>
                  <a:pt x="229" y="5"/>
                </a:lnTo>
                <a:lnTo>
                  <a:pt x="231" y="3"/>
                </a:lnTo>
                <a:lnTo>
                  <a:pt x="232" y="0"/>
                </a:lnTo>
                <a:lnTo>
                  <a:pt x="0" y="78"/>
                </a:lnTo>
                <a:lnTo>
                  <a:pt x="0" y="7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702" name="Freeform 510"/>
          <p:cNvSpPr>
            <a:spLocks/>
          </p:cNvSpPr>
          <p:nvPr/>
        </p:nvSpPr>
        <p:spPr bwMode="auto">
          <a:xfrm>
            <a:off x="6194425" y="3402013"/>
            <a:ext cx="95250" cy="76200"/>
          </a:xfrm>
          <a:custGeom>
            <a:avLst/>
            <a:gdLst>
              <a:gd name="T0" fmla="*/ 242 w 242"/>
              <a:gd name="T1" fmla="*/ 190 h 190"/>
              <a:gd name="T2" fmla="*/ 240 w 242"/>
              <a:gd name="T3" fmla="*/ 187 h 190"/>
              <a:gd name="T4" fmla="*/ 236 w 242"/>
              <a:gd name="T5" fmla="*/ 182 h 190"/>
              <a:gd name="T6" fmla="*/ 232 w 242"/>
              <a:gd name="T7" fmla="*/ 177 h 190"/>
              <a:gd name="T8" fmla="*/ 228 w 242"/>
              <a:gd name="T9" fmla="*/ 171 h 190"/>
              <a:gd name="T10" fmla="*/ 225 w 242"/>
              <a:gd name="T11" fmla="*/ 165 h 190"/>
              <a:gd name="T12" fmla="*/ 222 w 242"/>
              <a:gd name="T13" fmla="*/ 160 h 190"/>
              <a:gd name="T14" fmla="*/ 218 w 242"/>
              <a:gd name="T15" fmla="*/ 155 h 190"/>
              <a:gd name="T16" fmla="*/ 216 w 242"/>
              <a:gd name="T17" fmla="*/ 150 h 190"/>
              <a:gd name="T18" fmla="*/ 213 w 242"/>
              <a:gd name="T19" fmla="*/ 144 h 190"/>
              <a:gd name="T20" fmla="*/ 210 w 242"/>
              <a:gd name="T21" fmla="*/ 139 h 190"/>
              <a:gd name="T22" fmla="*/ 208 w 242"/>
              <a:gd name="T23" fmla="*/ 133 h 190"/>
              <a:gd name="T24" fmla="*/ 206 w 242"/>
              <a:gd name="T25" fmla="*/ 127 h 190"/>
              <a:gd name="T26" fmla="*/ 204 w 242"/>
              <a:gd name="T27" fmla="*/ 121 h 190"/>
              <a:gd name="T28" fmla="*/ 201 w 242"/>
              <a:gd name="T29" fmla="*/ 115 h 190"/>
              <a:gd name="T30" fmla="*/ 200 w 242"/>
              <a:gd name="T31" fmla="*/ 109 h 190"/>
              <a:gd name="T32" fmla="*/ 198 w 242"/>
              <a:gd name="T33" fmla="*/ 104 h 190"/>
              <a:gd name="T34" fmla="*/ 197 w 242"/>
              <a:gd name="T35" fmla="*/ 98 h 190"/>
              <a:gd name="T36" fmla="*/ 196 w 242"/>
              <a:gd name="T37" fmla="*/ 91 h 190"/>
              <a:gd name="T38" fmla="*/ 195 w 242"/>
              <a:gd name="T39" fmla="*/ 86 h 190"/>
              <a:gd name="T40" fmla="*/ 195 w 242"/>
              <a:gd name="T41" fmla="*/ 80 h 190"/>
              <a:gd name="T42" fmla="*/ 193 w 242"/>
              <a:gd name="T43" fmla="*/ 73 h 190"/>
              <a:gd name="T44" fmla="*/ 193 w 242"/>
              <a:gd name="T45" fmla="*/ 68 h 190"/>
              <a:gd name="T46" fmla="*/ 193 w 242"/>
              <a:gd name="T47" fmla="*/ 61 h 190"/>
              <a:gd name="T48" fmla="*/ 193 w 242"/>
              <a:gd name="T49" fmla="*/ 55 h 190"/>
              <a:gd name="T50" fmla="*/ 193 w 242"/>
              <a:gd name="T51" fmla="*/ 49 h 190"/>
              <a:gd name="T52" fmla="*/ 193 w 242"/>
              <a:gd name="T53" fmla="*/ 43 h 190"/>
              <a:gd name="T54" fmla="*/ 195 w 242"/>
              <a:gd name="T55" fmla="*/ 36 h 190"/>
              <a:gd name="T56" fmla="*/ 195 w 242"/>
              <a:gd name="T57" fmla="*/ 30 h 190"/>
              <a:gd name="T58" fmla="*/ 196 w 242"/>
              <a:gd name="T59" fmla="*/ 24 h 190"/>
              <a:gd name="T60" fmla="*/ 197 w 242"/>
              <a:gd name="T61" fmla="*/ 17 h 190"/>
              <a:gd name="T62" fmla="*/ 198 w 242"/>
              <a:gd name="T63" fmla="*/ 11 h 190"/>
              <a:gd name="T64" fmla="*/ 199 w 242"/>
              <a:gd name="T65" fmla="*/ 4 h 190"/>
              <a:gd name="T66" fmla="*/ 0 w 242"/>
              <a:gd name="T67" fmla="*/ 14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2" h="190">
                <a:moveTo>
                  <a:pt x="0" y="144"/>
                </a:moveTo>
                <a:lnTo>
                  <a:pt x="242" y="190"/>
                </a:lnTo>
                <a:lnTo>
                  <a:pt x="242" y="190"/>
                </a:lnTo>
                <a:lnTo>
                  <a:pt x="240" y="187"/>
                </a:lnTo>
                <a:lnTo>
                  <a:pt x="238" y="185"/>
                </a:lnTo>
                <a:lnTo>
                  <a:pt x="236" y="182"/>
                </a:lnTo>
                <a:lnTo>
                  <a:pt x="234" y="179"/>
                </a:lnTo>
                <a:lnTo>
                  <a:pt x="232" y="177"/>
                </a:lnTo>
                <a:lnTo>
                  <a:pt x="231" y="174"/>
                </a:lnTo>
                <a:lnTo>
                  <a:pt x="228" y="171"/>
                </a:lnTo>
                <a:lnTo>
                  <a:pt x="227" y="169"/>
                </a:lnTo>
                <a:lnTo>
                  <a:pt x="225" y="165"/>
                </a:lnTo>
                <a:lnTo>
                  <a:pt x="223" y="163"/>
                </a:lnTo>
                <a:lnTo>
                  <a:pt x="222" y="160"/>
                </a:lnTo>
                <a:lnTo>
                  <a:pt x="220" y="158"/>
                </a:lnTo>
                <a:lnTo>
                  <a:pt x="218" y="155"/>
                </a:lnTo>
                <a:lnTo>
                  <a:pt x="217" y="152"/>
                </a:lnTo>
                <a:lnTo>
                  <a:pt x="216" y="150"/>
                </a:lnTo>
                <a:lnTo>
                  <a:pt x="214" y="146"/>
                </a:lnTo>
                <a:lnTo>
                  <a:pt x="213" y="144"/>
                </a:lnTo>
                <a:lnTo>
                  <a:pt x="211" y="141"/>
                </a:lnTo>
                <a:lnTo>
                  <a:pt x="210" y="139"/>
                </a:lnTo>
                <a:lnTo>
                  <a:pt x="209" y="135"/>
                </a:lnTo>
                <a:lnTo>
                  <a:pt x="208" y="133"/>
                </a:lnTo>
                <a:lnTo>
                  <a:pt x="207" y="130"/>
                </a:lnTo>
                <a:lnTo>
                  <a:pt x="206" y="127"/>
                </a:lnTo>
                <a:lnTo>
                  <a:pt x="205" y="124"/>
                </a:lnTo>
                <a:lnTo>
                  <a:pt x="204" y="121"/>
                </a:lnTo>
                <a:lnTo>
                  <a:pt x="202" y="118"/>
                </a:lnTo>
                <a:lnTo>
                  <a:pt x="201" y="115"/>
                </a:lnTo>
                <a:lnTo>
                  <a:pt x="200" y="113"/>
                </a:lnTo>
                <a:lnTo>
                  <a:pt x="200" y="109"/>
                </a:lnTo>
                <a:lnTo>
                  <a:pt x="199" y="106"/>
                </a:lnTo>
                <a:lnTo>
                  <a:pt x="198" y="104"/>
                </a:lnTo>
                <a:lnTo>
                  <a:pt x="198" y="100"/>
                </a:lnTo>
                <a:lnTo>
                  <a:pt x="197" y="98"/>
                </a:lnTo>
                <a:lnTo>
                  <a:pt x="197" y="95"/>
                </a:lnTo>
                <a:lnTo>
                  <a:pt x="196" y="91"/>
                </a:lnTo>
                <a:lnTo>
                  <a:pt x="196" y="89"/>
                </a:lnTo>
                <a:lnTo>
                  <a:pt x="195" y="86"/>
                </a:lnTo>
                <a:lnTo>
                  <a:pt x="195" y="82"/>
                </a:lnTo>
                <a:lnTo>
                  <a:pt x="195" y="80"/>
                </a:lnTo>
                <a:lnTo>
                  <a:pt x="193" y="77"/>
                </a:lnTo>
                <a:lnTo>
                  <a:pt x="193" y="73"/>
                </a:lnTo>
                <a:lnTo>
                  <a:pt x="193" y="70"/>
                </a:lnTo>
                <a:lnTo>
                  <a:pt x="193" y="68"/>
                </a:lnTo>
                <a:lnTo>
                  <a:pt x="193" y="64"/>
                </a:lnTo>
                <a:lnTo>
                  <a:pt x="193" y="61"/>
                </a:lnTo>
                <a:lnTo>
                  <a:pt x="193" y="58"/>
                </a:lnTo>
                <a:lnTo>
                  <a:pt x="193" y="55"/>
                </a:lnTo>
                <a:lnTo>
                  <a:pt x="193" y="52"/>
                </a:lnTo>
                <a:lnTo>
                  <a:pt x="193" y="49"/>
                </a:lnTo>
                <a:lnTo>
                  <a:pt x="193" y="45"/>
                </a:lnTo>
                <a:lnTo>
                  <a:pt x="193" y="43"/>
                </a:lnTo>
                <a:lnTo>
                  <a:pt x="193" y="40"/>
                </a:lnTo>
                <a:lnTo>
                  <a:pt x="195" y="36"/>
                </a:lnTo>
                <a:lnTo>
                  <a:pt x="195" y="33"/>
                </a:lnTo>
                <a:lnTo>
                  <a:pt x="195" y="30"/>
                </a:lnTo>
                <a:lnTo>
                  <a:pt x="196" y="26"/>
                </a:lnTo>
                <a:lnTo>
                  <a:pt x="196" y="24"/>
                </a:lnTo>
                <a:lnTo>
                  <a:pt x="197" y="21"/>
                </a:lnTo>
                <a:lnTo>
                  <a:pt x="197" y="17"/>
                </a:lnTo>
                <a:lnTo>
                  <a:pt x="198" y="14"/>
                </a:lnTo>
                <a:lnTo>
                  <a:pt x="198" y="11"/>
                </a:lnTo>
                <a:lnTo>
                  <a:pt x="199" y="7"/>
                </a:lnTo>
                <a:lnTo>
                  <a:pt x="199" y="4"/>
                </a:lnTo>
                <a:lnTo>
                  <a:pt x="200" y="0"/>
                </a:lnTo>
                <a:lnTo>
                  <a:pt x="0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704" name="Freeform 512"/>
          <p:cNvSpPr>
            <a:spLocks/>
          </p:cNvSpPr>
          <p:nvPr/>
        </p:nvSpPr>
        <p:spPr bwMode="auto">
          <a:xfrm>
            <a:off x="6011863" y="2628900"/>
            <a:ext cx="96837" cy="74613"/>
          </a:xfrm>
          <a:custGeom>
            <a:avLst/>
            <a:gdLst>
              <a:gd name="T0" fmla="*/ 191 w 244"/>
              <a:gd name="T1" fmla="*/ 186 h 186"/>
              <a:gd name="T2" fmla="*/ 191 w 244"/>
              <a:gd name="T3" fmla="*/ 183 h 186"/>
              <a:gd name="T4" fmla="*/ 190 w 244"/>
              <a:gd name="T5" fmla="*/ 177 h 186"/>
              <a:gd name="T6" fmla="*/ 189 w 244"/>
              <a:gd name="T7" fmla="*/ 170 h 186"/>
              <a:gd name="T8" fmla="*/ 188 w 244"/>
              <a:gd name="T9" fmla="*/ 163 h 186"/>
              <a:gd name="T10" fmla="*/ 188 w 244"/>
              <a:gd name="T11" fmla="*/ 157 h 186"/>
              <a:gd name="T12" fmla="*/ 187 w 244"/>
              <a:gd name="T13" fmla="*/ 151 h 186"/>
              <a:gd name="T14" fmla="*/ 187 w 244"/>
              <a:gd name="T15" fmla="*/ 144 h 186"/>
              <a:gd name="T16" fmla="*/ 187 w 244"/>
              <a:gd name="T17" fmla="*/ 138 h 186"/>
              <a:gd name="T18" fmla="*/ 187 w 244"/>
              <a:gd name="T19" fmla="*/ 132 h 186"/>
              <a:gd name="T20" fmla="*/ 188 w 244"/>
              <a:gd name="T21" fmla="*/ 125 h 186"/>
              <a:gd name="T22" fmla="*/ 188 w 244"/>
              <a:gd name="T23" fmla="*/ 120 h 186"/>
              <a:gd name="T24" fmla="*/ 189 w 244"/>
              <a:gd name="T25" fmla="*/ 113 h 186"/>
              <a:gd name="T26" fmla="*/ 190 w 244"/>
              <a:gd name="T27" fmla="*/ 107 h 186"/>
              <a:gd name="T28" fmla="*/ 191 w 244"/>
              <a:gd name="T29" fmla="*/ 102 h 186"/>
              <a:gd name="T30" fmla="*/ 192 w 244"/>
              <a:gd name="T31" fmla="*/ 95 h 186"/>
              <a:gd name="T32" fmla="*/ 193 w 244"/>
              <a:gd name="T33" fmla="*/ 89 h 186"/>
              <a:gd name="T34" fmla="*/ 196 w 244"/>
              <a:gd name="T35" fmla="*/ 84 h 186"/>
              <a:gd name="T36" fmla="*/ 197 w 244"/>
              <a:gd name="T37" fmla="*/ 78 h 186"/>
              <a:gd name="T38" fmla="*/ 199 w 244"/>
              <a:gd name="T39" fmla="*/ 73 h 186"/>
              <a:gd name="T40" fmla="*/ 201 w 244"/>
              <a:gd name="T41" fmla="*/ 67 h 186"/>
              <a:gd name="T42" fmla="*/ 204 w 244"/>
              <a:gd name="T43" fmla="*/ 61 h 186"/>
              <a:gd name="T44" fmla="*/ 206 w 244"/>
              <a:gd name="T45" fmla="*/ 56 h 186"/>
              <a:gd name="T46" fmla="*/ 209 w 244"/>
              <a:gd name="T47" fmla="*/ 50 h 186"/>
              <a:gd name="T48" fmla="*/ 211 w 244"/>
              <a:gd name="T49" fmla="*/ 44 h 186"/>
              <a:gd name="T50" fmla="*/ 215 w 244"/>
              <a:gd name="T51" fmla="*/ 39 h 186"/>
              <a:gd name="T52" fmla="*/ 218 w 244"/>
              <a:gd name="T53" fmla="*/ 33 h 186"/>
              <a:gd name="T54" fmla="*/ 222 w 244"/>
              <a:gd name="T55" fmla="*/ 29 h 186"/>
              <a:gd name="T56" fmla="*/ 225 w 244"/>
              <a:gd name="T57" fmla="*/ 23 h 186"/>
              <a:gd name="T58" fmla="*/ 229 w 244"/>
              <a:gd name="T59" fmla="*/ 18 h 186"/>
              <a:gd name="T60" fmla="*/ 233 w 244"/>
              <a:gd name="T61" fmla="*/ 13 h 186"/>
              <a:gd name="T62" fmla="*/ 237 w 244"/>
              <a:gd name="T63" fmla="*/ 7 h 186"/>
              <a:gd name="T64" fmla="*/ 242 w 244"/>
              <a:gd name="T65" fmla="*/ 3 h 186"/>
              <a:gd name="T66" fmla="*/ 0 w 244"/>
              <a:gd name="T67" fmla="*/ 3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4" h="186">
                <a:moveTo>
                  <a:pt x="0" y="32"/>
                </a:moveTo>
                <a:lnTo>
                  <a:pt x="191" y="186"/>
                </a:lnTo>
                <a:lnTo>
                  <a:pt x="191" y="186"/>
                </a:lnTo>
                <a:lnTo>
                  <a:pt x="191" y="183"/>
                </a:lnTo>
                <a:lnTo>
                  <a:pt x="190" y="180"/>
                </a:lnTo>
                <a:lnTo>
                  <a:pt x="190" y="177"/>
                </a:lnTo>
                <a:lnTo>
                  <a:pt x="189" y="174"/>
                </a:lnTo>
                <a:lnTo>
                  <a:pt x="189" y="170"/>
                </a:lnTo>
                <a:lnTo>
                  <a:pt x="188" y="167"/>
                </a:lnTo>
                <a:lnTo>
                  <a:pt x="188" y="163"/>
                </a:lnTo>
                <a:lnTo>
                  <a:pt x="188" y="160"/>
                </a:lnTo>
                <a:lnTo>
                  <a:pt x="188" y="157"/>
                </a:lnTo>
                <a:lnTo>
                  <a:pt x="188" y="153"/>
                </a:lnTo>
                <a:lnTo>
                  <a:pt x="187" y="151"/>
                </a:lnTo>
                <a:lnTo>
                  <a:pt x="187" y="148"/>
                </a:lnTo>
                <a:lnTo>
                  <a:pt x="187" y="144"/>
                </a:lnTo>
                <a:lnTo>
                  <a:pt x="187" y="141"/>
                </a:lnTo>
                <a:lnTo>
                  <a:pt x="187" y="138"/>
                </a:lnTo>
                <a:lnTo>
                  <a:pt x="187" y="135"/>
                </a:lnTo>
                <a:lnTo>
                  <a:pt x="187" y="132"/>
                </a:lnTo>
                <a:lnTo>
                  <a:pt x="188" y="129"/>
                </a:lnTo>
                <a:lnTo>
                  <a:pt x="188" y="125"/>
                </a:lnTo>
                <a:lnTo>
                  <a:pt x="188" y="123"/>
                </a:lnTo>
                <a:lnTo>
                  <a:pt x="188" y="120"/>
                </a:lnTo>
                <a:lnTo>
                  <a:pt x="189" y="116"/>
                </a:lnTo>
                <a:lnTo>
                  <a:pt x="189" y="113"/>
                </a:lnTo>
                <a:lnTo>
                  <a:pt x="189" y="111"/>
                </a:lnTo>
                <a:lnTo>
                  <a:pt x="190" y="107"/>
                </a:lnTo>
                <a:lnTo>
                  <a:pt x="190" y="104"/>
                </a:lnTo>
                <a:lnTo>
                  <a:pt x="191" y="102"/>
                </a:lnTo>
                <a:lnTo>
                  <a:pt x="191" y="98"/>
                </a:lnTo>
                <a:lnTo>
                  <a:pt x="192" y="95"/>
                </a:lnTo>
                <a:lnTo>
                  <a:pt x="192" y="93"/>
                </a:lnTo>
                <a:lnTo>
                  <a:pt x="193" y="89"/>
                </a:lnTo>
                <a:lnTo>
                  <a:pt x="195" y="87"/>
                </a:lnTo>
                <a:lnTo>
                  <a:pt x="196" y="84"/>
                </a:lnTo>
                <a:lnTo>
                  <a:pt x="196" y="80"/>
                </a:lnTo>
                <a:lnTo>
                  <a:pt x="197" y="78"/>
                </a:lnTo>
                <a:lnTo>
                  <a:pt x="198" y="75"/>
                </a:lnTo>
                <a:lnTo>
                  <a:pt x="199" y="73"/>
                </a:lnTo>
                <a:lnTo>
                  <a:pt x="200" y="69"/>
                </a:lnTo>
                <a:lnTo>
                  <a:pt x="201" y="67"/>
                </a:lnTo>
                <a:lnTo>
                  <a:pt x="202" y="64"/>
                </a:lnTo>
                <a:lnTo>
                  <a:pt x="204" y="61"/>
                </a:lnTo>
                <a:lnTo>
                  <a:pt x="205" y="58"/>
                </a:lnTo>
                <a:lnTo>
                  <a:pt x="206" y="56"/>
                </a:lnTo>
                <a:lnTo>
                  <a:pt x="208" y="52"/>
                </a:lnTo>
                <a:lnTo>
                  <a:pt x="209" y="50"/>
                </a:lnTo>
                <a:lnTo>
                  <a:pt x="210" y="47"/>
                </a:lnTo>
                <a:lnTo>
                  <a:pt x="211" y="44"/>
                </a:lnTo>
                <a:lnTo>
                  <a:pt x="214" y="42"/>
                </a:lnTo>
                <a:lnTo>
                  <a:pt x="215" y="39"/>
                </a:lnTo>
                <a:lnTo>
                  <a:pt x="217" y="37"/>
                </a:lnTo>
                <a:lnTo>
                  <a:pt x="218" y="33"/>
                </a:lnTo>
                <a:lnTo>
                  <a:pt x="220" y="31"/>
                </a:lnTo>
                <a:lnTo>
                  <a:pt x="222" y="29"/>
                </a:lnTo>
                <a:lnTo>
                  <a:pt x="224" y="25"/>
                </a:lnTo>
                <a:lnTo>
                  <a:pt x="225" y="23"/>
                </a:lnTo>
                <a:lnTo>
                  <a:pt x="227" y="21"/>
                </a:lnTo>
                <a:lnTo>
                  <a:pt x="229" y="18"/>
                </a:lnTo>
                <a:lnTo>
                  <a:pt x="232" y="15"/>
                </a:lnTo>
                <a:lnTo>
                  <a:pt x="233" y="13"/>
                </a:lnTo>
                <a:lnTo>
                  <a:pt x="235" y="10"/>
                </a:lnTo>
                <a:lnTo>
                  <a:pt x="237" y="7"/>
                </a:lnTo>
                <a:lnTo>
                  <a:pt x="240" y="5"/>
                </a:lnTo>
                <a:lnTo>
                  <a:pt x="242" y="3"/>
                </a:lnTo>
                <a:lnTo>
                  <a:pt x="244" y="0"/>
                </a:lnTo>
                <a:lnTo>
                  <a:pt x="0" y="32"/>
                </a:lnTo>
                <a:lnTo>
                  <a:pt x="0" y="3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706" name="Freeform 514"/>
          <p:cNvSpPr>
            <a:spLocks/>
          </p:cNvSpPr>
          <p:nvPr/>
        </p:nvSpPr>
        <p:spPr bwMode="auto">
          <a:xfrm>
            <a:off x="6454775" y="2252663"/>
            <a:ext cx="98425" cy="71437"/>
          </a:xfrm>
          <a:custGeom>
            <a:avLst/>
            <a:gdLst>
              <a:gd name="T0" fmla="*/ 178 w 246"/>
              <a:gd name="T1" fmla="*/ 180 h 180"/>
              <a:gd name="T2" fmla="*/ 178 w 246"/>
              <a:gd name="T3" fmla="*/ 177 h 180"/>
              <a:gd name="T4" fmla="*/ 177 w 246"/>
              <a:gd name="T5" fmla="*/ 171 h 180"/>
              <a:gd name="T6" fmla="*/ 177 w 246"/>
              <a:gd name="T7" fmla="*/ 165 h 180"/>
              <a:gd name="T8" fmla="*/ 177 w 246"/>
              <a:gd name="T9" fmla="*/ 158 h 180"/>
              <a:gd name="T10" fmla="*/ 177 w 246"/>
              <a:gd name="T11" fmla="*/ 151 h 180"/>
              <a:gd name="T12" fmla="*/ 177 w 246"/>
              <a:gd name="T13" fmla="*/ 144 h 180"/>
              <a:gd name="T14" fmla="*/ 177 w 246"/>
              <a:gd name="T15" fmla="*/ 139 h 180"/>
              <a:gd name="T16" fmla="*/ 178 w 246"/>
              <a:gd name="T17" fmla="*/ 132 h 180"/>
              <a:gd name="T18" fmla="*/ 178 w 246"/>
              <a:gd name="T19" fmla="*/ 126 h 180"/>
              <a:gd name="T20" fmla="*/ 179 w 246"/>
              <a:gd name="T21" fmla="*/ 120 h 180"/>
              <a:gd name="T22" fmla="*/ 180 w 246"/>
              <a:gd name="T23" fmla="*/ 114 h 180"/>
              <a:gd name="T24" fmla="*/ 181 w 246"/>
              <a:gd name="T25" fmla="*/ 108 h 180"/>
              <a:gd name="T26" fmla="*/ 182 w 246"/>
              <a:gd name="T27" fmla="*/ 102 h 180"/>
              <a:gd name="T28" fmla="*/ 185 w 246"/>
              <a:gd name="T29" fmla="*/ 96 h 180"/>
              <a:gd name="T30" fmla="*/ 186 w 246"/>
              <a:gd name="T31" fmla="*/ 91 h 180"/>
              <a:gd name="T32" fmla="*/ 188 w 246"/>
              <a:gd name="T33" fmla="*/ 85 h 180"/>
              <a:gd name="T34" fmla="*/ 190 w 246"/>
              <a:gd name="T35" fmla="*/ 79 h 180"/>
              <a:gd name="T36" fmla="*/ 192 w 246"/>
              <a:gd name="T37" fmla="*/ 74 h 180"/>
              <a:gd name="T38" fmla="*/ 195 w 246"/>
              <a:gd name="T39" fmla="*/ 68 h 180"/>
              <a:gd name="T40" fmla="*/ 198 w 246"/>
              <a:gd name="T41" fmla="*/ 62 h 180"/>
              <a:gd name="T42" fmla="*/ 200 w 246"/>
              <a:gd name="T43" fmla="*/ 57 h 180"/>
              <a:gd name="T44" fmla="*/ 204 w 246"/>
              <a:gd name="T45" fmla="*/ 51 h 180"/>
              <a:gd name="T46" fmla="*/ 207 w 246"/>
              <a:gd name="T47" fmla="*/ 47 h 180"/>
              <a:gd name="T48" fmla="*/ 210 w 246"/>
              <a:gd name="T49" fmla="*/ 41 h 180"/>
              <a:gd name="T50" fmla="*/ 214 w 246"/>
              <a:gd name="T51" fmla="*/ 36 h 180"/>
              <a:gd name="T52" fmla="*/ 217 w 246"/>
              <a:gd name="T53" fmla="*/ 31 h 180"/>
              <a:gd name="T54" fmla="*/ 222 w 246"/>
              <a:gd name="T55" fmla="*/ 27 h 180"/>
              <a:gd name="T56" fmla="*/ 225 w 246"/>
              <a:gd name="T57" fmla="*/ 21 h 180"/>
              <a:gd name="T58" fmla="*/ 229 w 246"/>
              <a:gd name="T59" fmla="*/ 16 h 180"/>
              <a:gd name="T60" fmla="*/ 234 w 246"/>
              <a:gd name="T61" fmla="*/ 11 h 180"/>
              <a:gd name="T62" fmla="*/ 238 w 246"/>
              <a:gd name="T63" fmla="*/ 6 h 180"/>
              <a:gd name="T64" fmla="*/ 243 w 246"/>
              <a:gd name="T65" fmla="*/ 2 h 180"/>
              <a:gd name="T66" fmla="*/ 0 w 246"/>
              <a:gd name="T67" fmla="*/ 1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6" h="180">
                <a:moveTo>
                  <a:pt x="0" y="11"/>
                </a:moveTo>
                <a:lnTo>
                  <a:pt x="178" y="180"/>
                </a:lnTo>
                <a:lnTo>
                  <a:pt x="178" y="180"/>
                </a:lnTo>
                <a:lnTo>
                  <a:pt x="178" y="177"/>
                </a:lnTo>
                <a:lnTo>
                  <a:pt x="177" y="175"/>
                </a:lnTo>
                <a:lnTo>
                  <a:pt x="177" y="171"/>
                </a:lnTo>
                <a:lnTo>
                  <a:pt x="177" y="168"/>
                </a:lnTo>
                <a:lnTo>
                  <a:pt x="177" y="165"/>
                </a:lnTo>
                <a:lnTo>
                  <a:pt x="177" y="161"/>
                </a:lnTo>
                <a:lnTo>
                  <a:pt x="177" y="158"/>
                </a:lnTo>
                <a:lnTo>
                  <a:pt x="177" y="155"/>
                </a:lnTo>
                <a:lnTo>
                  <a:pt x="177" y="151"/>
                </a:lnTo>
                <a:lnTo>
                  <a:pt x="177" y="148"/>
                </a:lnTo>
                <a:lnTo>
                  <a:pt x="177" y="144"/>
                </a:lnTo>
                <a:lnTo>
                  <a:pt x="177" y="142"/>
                </a:lnTo>
                <a:lnTo>
                  <a:pt x="177" y="139"/>
                </a:lnTo>
                <a:lnTo>
                  <a:pt x="177" y="135"/>
                </a:lnTo>
                <a:lnTo>
                  <a:pt x="178" y="132"/>
                </a:lnTo>
                <a:lnTo>
                  <a:pt x="178" y="129"/>
                </a:lnTo>
                <a:lnTo>
                  <a:pt x="178" y="126"/>
                </a:lnTo>
                <a:lnTo>
                  <a:pt x="179" y="123"/>
                </a:lnTo>
                <a:lnTo>
                  <a:pt x="179" y="120"/>
                </a:lnTo>
                <a:lnTo>
                  <a:pt x="180" y="117"/>
                </a:lnTo>
                <a:lnTo>
                  <a:pt x="180" y="114"/>
                </a:lnTo>
                <a:lnTo>
                  <a:pt x="181" y="111"/>
                </a:lnTo>
                <a:lnTo>
                  <a:pt x="181" y="108"/>
                </a:lnTo>
                <a:lnTo>
                  <a:pt x="182" y="105"/>
                </a:lnTo>
                <a:lnTo>
                  <a:pt x="182" y="102"/>
                </a:lnTo>
                <a:lnTo>
                  <a:pt x="183" y="100"/>
                </a:lnTo>
                <a:lnTo>
                  <a:pt x="185" y="96"/>
                </a:lnTo>
                <a:lnTo>
                  <a:pt x="186" y="93"/>
                </a:lnTo>
                <a:lnTo>
                  <a:pt x="186" y="91"/>
                </a:lnTo>
                <a:lnTo>
                  <a:pt x="187" y="87"/>
                </a:lnTo>
                <a:lnTo>
                  <a:pt x="188" y="85"/>
                </a:lnTo>
                <a:lnTo>
                  <a:pt x="189" y="82"/>
                </a:lnTo>
                <a:lnTo>
                  <a:pt x="190" y="79"/>
                </a:lnTo>
                <a:lnTo>
                  <a:pt x="191" y="76"/>
                </a:lnTo>
                <a:lnTo>
                  <a:pt x="192" y="74"/>
                </a:lnTo>
                <a:lnTo>
                  <a:pt x="193" y="70"/>
                </a:lnTo>
                <a:lnTo>
                  <a:pt x="195" y="68"/>
                </a:lnTo>
                <a:lnTo>
                  <a:pt x="196" y="65"/>
                </a:lnTo>
                <a:lnTo>
                  <a:pt x="198" y="62"/>
                </a:lnTo>
                <a:lnTo>
                  <a:pt x="199" y="60"/>
                </a:lnTo>
                <a:lnTo>
                  <a:pt x="200" y="57"/>
                </a:lnTo>
                <a:lnTo>
                  <a:pt x="202" y="55"/>
                </a:lnTo>
                <a:lnTo>
                  <a:pt x="204" y="51"/>
                </a:lnTo>
                <a:lnTo>
                  <a:pt x="205" y="49"/>
                </a:lnTo>
                <a:lnTo>
                  <a:pt x="207" y="47"/>
                </a:lnTo>
                <a:lnTo>
                  <a:pt x="208" y="43"/>
                </a:lnTo>
                <a:lnTo>
                  <a:pt x="210" y="41"/>
                </a:lnTo>
                <a:lnTo>
                  <a:pt x="211" y="39"/>
                </a:lnTo>
                <a:lnTo>
                  <a:pt x="214" y="36"/>
                </a:lnTo>
                <a:lnTo>
                  <a:pt x="216" y="33"/>
                </a:lnTo>
                <a:lnTo>
                  <a:pt x="217" y="31"/>
                </a:lnTo>
                <a:lnTo>
                  <a:pt x="219" y="29"/>
                </a:lnTo>
                <a:lnTo>
                  <a:pt x="222" y="27"/>
                </a:lnTo>
                <a:lnTo>
                  <a:pt x="223" y="23"/>
                </a:lnTo>
                <a:lnTo>
                  <a:pt x="225" y="21"/>
                </a:lnTo>
                <a:lnTo>
                  <a:pt x="227" y="19"/>
                </a:lnTo>
                <a:lnTo>
                  <a:pt x="229" y="16"/>
                </a:lnTo>
                <a:lnTo>
                  <a:pt x="232" y="14"/>
                </a:lnTo>
                <a:lnTo>
                  <a:pt x="234" y="11"/>
                </a:lnTo>
                <a:lnTo>
                  <a:pt x="236" y="9"/>
                </a:lnTo>
                <a:lnTo>
                  <a:pt x="238" y="6"/>
                </a:lnTo>
                <a:lnTo>
                  <a:pt x="241" y="4"/>
                </a:lnTo>
                <a:lnTo>
                  <a:pt x="243" y="2"/>
                </a:lnTo>
                <a:lnTo>
                  <a:pt x="246" y="0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707" name="Line 515"/>
          <p:cNvSpPr>
            <a:spLocks noChangeShapeType="1"/>
          </p:cNvSpPr>
          <p:nvPr/>
        </p:nvSpPr>
        <p:spPr bwMode="auto">
          <a:xfrm flipV="1">
            <a:off x="7213600" y="869950"/>
            <a:ext cx="1588" cy="442913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708" name="Line 516"/>
          <p:cNvSpPr>
            <a:spLocks noChangeShapeType="1"/>
          </p:cNvSpPr>
          <p:nvPr/>
        </p:nvSpPr>
        <p:spPr bwMode="auto">
          <a:xfrm flipV="1">
            <a:off x="6757988" y="6151563"/>
            <a:ext cx="0" cy="333375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709" name="Text Box 517"/>
          <p:cNvSpPr txBox="1">
            <a:spLocks noChangeArrowheads="1"/>
          </p:cNvSpPr>
          <p:nvPr/>
        </p:nvSpPr>
        <p:spPr bwMode="auto">
          <a:xfrm>
            <a:off x="0" y="115888"/>
            <a:ext cx="9144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3500"/>
              <a:t>The Optic part of the Retina: 10 Layers</a:t>
            </a:r>
          </a:p>
        </p:txBody>
      </p:sp>
    </p:spTree>
    <p:extLst>
      <p:ext uri="{BB962C8B-B14F-4D97-AF65-F5344CB8AC3E}">
        <p14:creationId xmlns:p14="http://schemas.microsoft.com/office/powerpoint/2010/main" val="1800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The layers: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2388"/>
          </a:xfrm>
        </p:spPr>
        <p:txBody>
          <a:bodyPr/>
          <a:lstStyle/>
          <a:p>
            <a:r>
              <a:rPr lang="hu-HU" altLang="hu-HU" sz="2800" smtClean="0"/>
              <a:t>pigment epithelium</a:t>
            </a:r>
          </a:p>
          <a:p>
            <a:r>
              <a:rPr lang="hu-HU" altLang="hu-HU" sz="2800" smtClean="0"/>
              <a:t>rods and cones</a:t>
            </a:r>
          </a:p>
          <a:p>
            <a:r>
              <a:rPr lang="hu-HU" altLang="hu-HU" sz="2800" smtClean="0"/>
              <a:t>outer limiting membrane</a:t>
            </a:r>
          </a:p>
          <a:p>
            <a:r>
              <a:rPr lang="hu-HU" altLang="hu-HU" sz="2800" smtClean="0"/>
              <a:t>outer nuclear layer</a:t>
            </a:r>
          </a:p>
          <a:p>
            <a:r>
              <a:rPr lang="hu-HU" altLang="hu-HU" sz="2800" smtClean="0"/>
              <a:t>outer plexiform layer</a:t>
            </a:r>
          </a:p>
          <a:p>
            <a:r>
              <a:rPr lang="hu-HU" altLang="hu-HU" sz="2800" smtClean="0"/>
              <a:t>inner nuclear layer</a:t>
            </a:r>
          </a:p>
          <a:p>
            <a:r>
              <a:rPr lang="hu-HU" altLang="hu-HU" sz="2800" smtClean="0"/>
              <a:t>inner plexiform layer</a:t>
            </a:r>
          </a:p>
          <a:p>
            <a:r>
              <a:rPr lang="hu-HU" altLang="hu-HU" sz="2800" smtClean="0"/>
              <a:t>ganglion cell layer</a:t>
            </a:r>
          </a:p>
          <a:p>
            <a:r>
              <a:rPr lang="hu-HU" altLang="hu-HU" sz="2800" smtClean="0"/>
              <a:t>nerve fiber layer</a:t>
            </a:r>
          </a:p>
          <a:p>
            <a:r>
              <a:rPr lang="hu-HU" altLang="hu-HU" sz="2800" smtClean="0"/>
              <a:t>inner limiting membrane</a:t>
            </a:r>
          </a:p>
        </p:txBody>
      </p:sp>
      <p:pic>
        <p:nvPicPr>
          <p:cNvPr id="7172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1600200"/>
            <a:ext cx="3368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2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tina sema 2 neuros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052513"/>
            <a:ext cx="340677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627313" y="6280150"/>
            <a:ext cx="11974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b="1" dirty="0" smtClean="0">
                <a:solidFill>
                  <a:srgbClr val="FF66CC"/>
                </a:solidFill>
                <a:latin typeface="Arial Narrow" pitchFamily="34" charset="0"/>
              </a:rPr>
              <a:t>PERCEPTIONT</a:t>
            </a:r>
            <a:endParaRPr lang="hu-HU" altLang="hu-HU" sz="1600" b="1" dirty="0">
              <a:solidFill>
                <a:srgbClr val="FF66CC"/>
              </a:solidFill>
              <a:latin typeface="Arial Narrow" pitchFamily="34" charset="0"/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2678113" y="4567238"/>
            <a:ext cx="250825" cy="1582737"/>
          </a:xfrm>
          <a:prstGeom prst="downArrow">
            <a:avLst>
              <a:gd name="adj1" fmla="val 50000"/>
              <a:gd name="adj2" fmla="val 157753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254750" y="1700213"/>
            <a:ext cx="249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000" b="1" dirty="0" smtClean="0">
                <a:latin typeface="Arial Narrow" pitchFamily="34" charset="0"/>
              </a:rPr>
              <a:t>FOTORECEPTORS </a:t>
            </a:r>
            <a:r>
              <a:rPr lang="hu-HU" altLang="hu-HU" sz="2000" b="1" dirty="0">
                <a:latin typeface="Arial Narrow" pitchFamily="34" charset="0"/>
              </a:rPr>
              <a:t>(I)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281738" y="3756025"/>
            <a:ext cx="2538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000" b="1" dirty="0" smtClean="0">
                <a:latin typeface="Arial Narrow" pitchFamily="34" charset="0"/>
              </a:rPr>
              <a:t>BIPOLAR CELLS (</a:t>
            </a:r>
            <a:r>
              <a:rPr lang="hu-HU" altLang="hu-HU" sz="2000" b="1" dirty="0">
                <a:latin typeface="Arial Narrow" pitchFamily="34" charset="0"/>
              </a:rPr>
              <a:t>II)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308725" y="5053013"/>
            <a:ext cx="2439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000" b="1" dirty="0" smtClean="0">
                <a:latin typeface="Arial Narrow" pitchFamily="34" charset="0"/>
              </a:rPr>
              <a:t>GANGLION CELLS </a:t>
            </a:r>
            <a:r>
              <a:rPr lang="hu-HU" altLang="hu-HU" sz="2000" b="1" dirty="0">
                <a:latin typeface="Arial Narrow" pitchFamily="34" charset="0"/>
              </a:rPr>
              <a:t>(III)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619250" y="692150"/>
            <a:ext cx="769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000" b="1" i="1" dirty="0" err="1" smtClean="0">
                <a:latin typeface="Arial Narrow" pitchFamily="34" charset="0"/>
              </a:rPr>
              <a:t>choroid</a:t>
            </a:r>
            <a:endParaRPr lang="hu-HU" altLang="hu-HU" sz="2000" b="1" dirty="0">
              <a:latin typeface="Arial Narrow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0" y="115888"/>
            <a:ext cx="9144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hu-HU" altLang="hu-HU" sz="2400" b="1" dirty="0" err="1" smtClean="0">
                <a:latin typeface="Arial" pitchFamily="34" charset="0"/>
              </a:rPr>
              <a:t>Sensitive</a:t>
            </a:r>
            <a:r>
              <a:rPr lang="hu-HU" altLang="hu-HU" sz="2400" b="1" dirty="0" smtClean="0">
                <a:latin typeface="Arial" pitchFamily="34" charset="0"/>
              </a:rPr>
              <a:t> retina: main </a:t>
            </a:r>
            <a:r>
              <a:rPr lang="hu-HU" altLang="hu-HU" sz="2400" b="1" dirty="0" err="1" smtClean="0">
                <a:latin typeface="Arial" pitchFamily="34" charset="0"/>
              </a:rPr>
              <a:t>cells</a:t>
            </a:r>
            <a:r>
              <a:rPr lang="hu-HU" altLang="hu-HU" sz="2400" b="1" dirty="0" smtClean="0">
                <a:latin typeface="Arial" pitchFamily="34" charset="0"/>
              </a:rPr>
              <a:t> </a:t>
            </a:r>
            <a:endParaRPr lang="hu-HU" altLang="hu-HU" sz="2400" b="1" dirty="0" smtClean="0">
              <a:latin typeface="+mn-lt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827088" y="6237288"/>
            <a:ext cx="2274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000" b="1" i="1" dirty="0" err="1" smtClean="0">
                <a:latin typeface="Arial Narrow" pitchFamily="34" charset="0"/>
              </a:rPr>
              <a:t>Vitreous</a:t>
            </a:r>
            <a:r>
              <a:rPr lang="hu-HU" altLang="hu-HU" sz="2000" b="1" i="1" dirty="0" smtClean="0">
                <a:latin typeface="Arial Narrow" pitchFamily="34" charset="0"/>
              </a:rPr>
              <a:t> body</a:t>
            </a:r>
            <a:endParaRPr lang="hu-HU" altLang="hu-HU" sz="2000" b="1" dirty="0">
              <a:latin typeface="Arial Narrow" pitchFamily="34" charset="0"/>
            </a:endParaRPr>
          </a:p>
        </p:txBody>
      </p:sp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6372225" y="5876925"/>
            <a:ext cx="15981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000" b="1" dirty="0" err="1" smtClean="0">
                <a:latin typeface="Arial Narrow" pitchFamily="34" charset="0"/>
              </a:rPr>
              <a:t>Optic</a:t>
            </a:r>
            <a:r>
              <a:rPr lang="hu-HU" altLang="hu-HU" sz="2000" b="1" dirty="0" smtClean="0">
                <a:latin typeface="Arial Narrow" pitchFamily="34" charset="0"/>
              </a:rPr>
              <a:t> </a:t>
            </a:r>
            <a:r>
              <a:rPr lang="hu-HU" altLang="hu-HU" sz="2000" b="1" dirty="0" err="1" smtClean="0">
                <a:latin typeface="Arial Narrow" pitchFamily="34" charset="0"/>
              </a:rPr>
              <a:t>fiber</a:t>
            </a:r>
            <a:r>
              <a:rPr lang="hu-HU" altLang="hu-HU" sz="2000" b="1" dirty="0" smtClean="0">
                <a:latin typeface="Arial Narrow" pitchFamily="34" charset="0"/>
              </a:rPr>
              <a:t> </a:t>
            </a:r>
            <a:r>
              <a:rPr lang="hu-HU" altLang="hu-HU" sz="2000" b="1" dirty="0" err="1" smtClean="0">
                <a:latin typeface="Arial Narrow" pitchFamily="34" charset="0"/>
              </a:rPr>
              <a:t>layer</a:t>
            </a:r>
            <a:endParaRPr lang="hu-HU" altLang="hu-HU" sz="2000" b="1" dirty="0">
              <a:latin typeface="Arial Narrow" pitchFamily="34" charset="0"/>
            </a:endParaRPr>
          </a:p>
        </p:txBody>
      </p:sp>
      <p:sp>
        <p:nvSpPr>
          <p:cNvPr id="31756" name="Text Box 14"/>
          <p:cNvSpPr txBox="1">
            <a:spLocks noChangeArrowheads="1"/>
          </p:cNvSpPr>
          <p:nvPr/>
        </p:nvSpPr>
        <p:spPr bwMode="auto">
          <a:xfrm>
            <a:off x="3924300" y="6165850"/>
            <a:ext cx="12239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600" b="1" dirty="0" smtClean="0">
                <a:solidFill>
                  <a:srgbClr val="FF9900"/>
                </a:solidFill>
                <a:latin typeface="Arial Narrow" pitchFamily="34" charset="0"/>
              </a:rPr>
              <a:t>LIGHT</a:t>
            </a:r>
            <a:endParaRPr lang="hu-HU" altLang="hu-HU" sz="1600" b="1" dirty="0">
              <a:solidFill>
                <a:srgbClr val="FF99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zövettan\szövettean képek\is (3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4" y="495737"/>
            <a:ext cx="5884041" cy="612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zövettan\szövettean képek\astrocyt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16" y="369612"/>
            <a:ext cx="23241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olig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95" y="2389717"/>
            <a:ext cx="1923392" cy="23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mesoglia Horte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81" y="4724339"/>
            <a:ext cx="1832085" cy="132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0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hu-H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Light Perception: Photoreceptors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3789363"/>
            <a:ext cx="212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hu-HU" sz="2400">
              <a:latin typeface="Times New Roman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480175" y="2492375"/>
            <a:ext cx="2124075" cy="193899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u-HU" sz="2000" dirty="0" smtClean="0">
                <a:latin typeface="Times New Roman" pitchFamily="18" charset="0"/>
              </a:rPr>
              <a:t>Daylight </a:t>
            </a:r>
            <a:r>
              <a:rPr lang="en-US" altLang="hu-HU" sz="2000" dirty="0">
                <a:latin typeface="Times New Roman" pitchFamily="18" charset="0"/>
              </a:rPr>
              <a:t>vision</a:t>
            </a:r>
          </a:p>
          <a:p>
            <a:pPr algn="ctr">
              <a:spcBef>
                <a:spcPct val="50000"/>
              </a:spcBef>
            </a:pPr>
            <a:r>
              <a:rPr lang="en-US" altLang="hu-HU" sz="2000" dirty="0">
                <a:latin typeface="Times New Roman" pitchFamily="18" charset="0"/>
              </a:rPr>
              <a:t>(</a:t>
            </a:r>
            <a:r>
              <a:rPr lang="en-US" altLang="hu-HU" sz="2000" dirty="0" err="1">
                <a:latin typeface="Times New Roman" pitchFamily="18" charset="0"/>
              </a:rPr>
              <a:t>photopic</a:t>
            </a:r>
            <a:r>
              <a:rPr lang="en-US" altLang="hu-HU" sz="2000" dirty="0">
                <a:latin typeface="Times New Roman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altLang="hu-HU" sz="2000" dirty="0" smtClean="0">
                <a:latin typeface="Times New Roman" pitchFamily="18" charset="0"/>
              </a:rPr>
              <a:t>Excellent </a:t>
            </a:r>
            <a:r>
              <a:rPr lang="en-US" altLang="hu-HU" sz="2000" dirty="0">
                <a:latin typeface="Times New Roman" pitchFamily="18" charset="0"/>
              </a:rPr>
              <a:t>spatial and temporal resolution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0825" y="2852738"/>
            <a:ext cx="2124075" cy="19389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u-HU" sz="2000" dirty="0" smtClean="0">
                <a:latin typeface="Times New Roman" pitchFamily="18" charset="0"/>
              </a:rPr>
              <a:t>Night </a:t>
            </a:r>
            <a:r>
              <a:rPr lang="en-US" altLang="hu-HU" sz="2000" dirty="0">
                <a:latin typeface="Times New Roman" pitchFamily="18" charset="0"/>
              </a:rPr>
              <a:t>vision</a:t>
            </a:r>
          </a:p>
          <a:p>
            <a:pPr algn="ctr">
              <a:spcBef>
                <a:spcPct val="50000"/>
              </a:spcBef>
            </a:pPr>
            <a:r>
              <a:rPr lang="en-US" altLang="hu-HU" sz="2000" dirty="0">
                <a:latin typeface="Times New Roman" pitchFamily="18" charset="0"/>
              </a:rPr>
              <a:t>(scotopic)</a:t>
            </a:r>
          </a:p>
          <a:p>
            <a:pPr algn="ctr">
              <a:spcBef>
                <a:spcPct val="50000"/>
              </a:spcBef>
            </a:pPr>
            <a:r>
              <a:rPr lang="en-US" altLang="hu-HU" sz="2000" dirty="0" smtClean="0">
                <a:latin typeface="Times New Roman" pitchFamily="18" charset="0"/>
              </a:rPr>
              <a:t>Poor </a:t>
            </a:r>
            <a:r>
              <a:rPr lang="en-US" altLang="hu-HU" sz="2000" dirty="0">
                <a:latin typeface="Times New Roman" pitchFamily="18" charset="0"/>
              </a:rPr>
              <a:t>spatial and temporal resolution</a:t>
            </a:r>
          </a:p>
        </p:txBody>
      </p:sp>
      <p:pic>
        <p:nvPicPr>
          <p:cNvPr id="10246" name="Picture 6" descr="rod cone neuros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12875"/>
            <a:ext cx="3863975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127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2800" dirty="0" err="1" smtClean="0"/>
              <a:t>Exceptions</a:t>
            </a:r>
            <a:endParaRPr lang="hu-HU" altLang="hu-HU" sz="2800" dirty="0" smtClean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>
          <a:xfrm>
            <a:off x="0" y="1835150"/>
            <a:ext cx="7886700" cy="4351338"/>
          </a:xfrm>
        </p:spPr>
        <p:txBody>
          <a:bodyPr/>
          <a:lstStyle/>
          <a:p>
            <a:r>
              <a:rPr lang="hu-HU" altLang="hu-HU" dirty="0" err="1" smtClean="0"/>
              <a:t>optic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disc</a:t>
            </a:r>
            <a:endParaRPr lang="hu-HU" altLang="hu-HU" dirty="0" smtClean="0"/>
          </a:p>
          <a:p>
            <a:pPr marL="0" indent="0">
              <a:buNone/>
            </a:pPr>
            <a:r>
              <a:rPr lang="hu-HU" sz="2000" dirty="0" err="1"/>
              <a:t>This</a:t>
            </a:r>
            <a:r>
              <a:rPr lang="hu-HU" sz="2000" dirty="0"/>
              <a:t> </a:t>
            </a:r>
            <a:r>
              <a:rPr lang="hu-HU" sz="2000" dirty="0" err="1"/>
              <a:t>area</a:t>
            </a:r>
            <a:r>
              <a:rPr lang="hu-HU" sz="2000" dirty="0"/>
              <a:t> </a:t>
            </a:r>
            <a:r>
              <a:rPr lang="hu-HU" sz="2000" dirty="0" err="1"/>
              <a:t>does</a:t>
            </a:r>
            <a:r>
              <a:rPr lang="hu-HU" sz="2000" dirty="0"/>
              <a:t> </a:t>
            </a:r>
            <a:r>
              <a:rPr lang="hu-HU" sz="2000" dirty="0" err="1"/>
              <a:t>not</a:t>
            </a:r>
            <a:r>
              <a:rPr lang="hu-HU" sz="2000" dirty="0"/>
              <a:t> 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err="1" smtClean="0"/>
              <a:t>contain</a:t>
            </a:r>
            <a:r>
              <a:rPr lang="hu-HU" sz="2000" dirty="0" smtClean="0"/>
              <a:t> </a:t>
            </a:r>
            <a:r>
              <a:rPr lang="hu-HU" sz="2000" dirty="0" err="1"/>
              <a:t>photoreceptors</a:t>
            </a:r>
            <a:r>
              <a:rPr lang="hu-HU" sz="2000" dirty="0"/>
              <a:t> and </a:t>
            </a:r>
            <a:r>
              <a:rPr lang="hu-HU" sz="2000" dirty="0" err="1" smtClean="0"/>
              <a:t>thus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 </a:t>
            </a:r>
            <a:r>
              <a:rPr lang="hu-HU" sz="2000" dirty="0"/>
              <a:t>is </a:t>
            </a:r>
            <a:r>
              <a:rPr lang="hu-HU" sz="2000" dirty="0" err="1"/>
              <a:t>insensitive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light</a:t>
            </a:r>
            <a:r>
              <a:rPr lang="hu-HU" sz="2000" dirty="0"/>
              <a:t> (i.e., </a:t>
            </a:r>
            <a:r>
              <a:rPr lang="hu-HU" sz="2000" dirty="0" err="1"/>
              <a:t>the</a:t>
            </a:r>
            <a:r>
              <a:rPr lang="hu-HU" sz="2000" dirty="0"/>
              <a:t> "</a:t>
            </a:r>
            <a:r>
              <a:rPr lang="hu-HU" sz="2000" dirty="0" err="1"/>
              <a:t>blind</a:t>
            </a:r>
            <a:r>
              <a:rPr lang="hu-HU" sz="2000" dirty="0"/>
              <a:t> spot").</a:t>
            </a:r>
            <a:endParaRPr lang="hu-HU" altLang="hu-HU" sz="2000" dirty="0" smtClean="0"/>
          </a:p>
          <a:p>
            <a:pPr marL="0" indent="0">
              <a:buNone/>
            </a:pPr>
            <a:endParaRPr lang="hu-HU" altLang="hu-HU" sz="2000" dirty="0" smtClean="0"/>
          </a:p>
          <a:p>
            <a:endParaRPr lang="hu-HU" altLang="hu-HU" dirty="0" smtClean="0"/>
          </a:p>
        </p:txBody>
      </p:sp>
      <p:pic>
        <p:nvPicPr>
          <p:cNvPr id="8196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1163638"/>
            <a:ext cx="4449762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3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26988" y="285750"/>
            <a:ext cx="3686175" cy="1143000"/>
          </a:xfrm>
        </p:spPr>
        <p:txBody>
          <a:bodyPr>
            <a:normAutofit/>
          </a:bodyPr>
          <a:lstStyle/>
          <a:p>
            <a:r>
              <a:rPr lang="hu-HU" altLang="hu-HU" sz="2800" dirty="0" err="1" smtClean="0"/>
              <a:t>Exceptions</a:t>
            </a:r>
            <a:endParaRPr lang="hu-HU" altLang="hu-HU" sz="2800" dirty="0" smtClean="0"/>
          </a:p>
        </p:txBody>
      </p:sp>
      <p:pic>
        <p:nvPicPr>
          <p:cNvPr id="9219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9263"/>
            <a:ext cx="914400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-19050"/>
            <a:ext cx="59563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90638"/>
            <a:ext cx="3846513" cy="22733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1800" dirty="0" err="1" smtClean="0"/>
              <a:t>fovea</a:t>
            </a:r>
            <a:r>
              <a:rPr lang="hu-HU" sz="1800" dirty="0" smtClean="0"/>
              <a:t> centralis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1800" dirty="0" smtClean="0"/>
              <a:t>(</a:t>
            </a:r>
            <a:r>
              <a:rPr lang="hu-HU" sz="1800" dirty="0" err="1" smtClean="0"/>
              <a:t>cones</a:t>
            </a:r>
            <a:r>
              <a:rPr lang="hu-HU" sz="1800" dirty="0" smtClean="0"/>
              <a:t> </a:t>
            </a:r>
            <a:r>
              <a:rPr lang="hu-HU" sz="1800" dirty="0" err="1" smtClean="0"/>
              <a:t>only</a:t>
            </a:r>
            <a:r>
              <a:rPr lang="hu-HU" sz="1800" dirty="0" smtClean="0"/>
              <a:t> - </a:t>
            </a:r>
            <a:r>
              <a:rPr lang="hu-HU" sz="1800" dirty="0" err="1" smtClean="0"/>
              <a:t>sharp</a:t>
            </a:r>
            <a:r>
              <a:rPr lang="hu-HU" sz="1800" dirty="0" smtClean="0"/>
              <a:t> </a:t>
            </a:r>
            <a:r>
              <a:rPr lang="hu-HU" sz="1800" dirty="0" err="1" smtClean="0"/>
              <a:t>vision</a:t>
            </a:r>
            <a:r>
              <a:rPr lang="hu-HU" sz="1800" dirty="0" smtClean="0"/>
              <a:t> </a:t>
            </a:r>
            <a:r>
              <a:rPr lang="hu-HU" sz="1800" dirty="0" err="1" smtClean="0"/>
              <a:t>area</a:t>
            </a:r>
            <a:r>
              <a:rPr lang="hu-HU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49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BFA4D75A-36B2-4F46-BE4E-DF6CD1841E96}"/>
              </a:ext>
            </a:extLst>
          </p:cNvPr>
          <p:cNvSpPr txBox="1"/>
          <p:nvPr/>
        </p:nvSpPr>
        <p:spPr>
          <a:xfrm>
            <a:off x="2605435" y="2773549"/>
            <a:ext cx="3790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Structures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to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identify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9164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E75BFE1C-B765-42FD-A13B-3084BA05F70F}"/>
              </a:ext>
            </a:extLst>
          </p:cNvPr>
          <p:cNvSpPr txBox="1"/>
          <p:nvPr/>
        </p:nvSpPr>
        <p:spPr>
          <a:xfrm>
            <a:off x="4413264" y="-7390"/>
            <a:ext cx="261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101. </a:t>
            </a:r>
            <a:r>
              <a:rPr lang="hu-HU" sz="2800" b="1" dirty="0" err="1" smtClean="0"/>
              <a:t>spinal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cord</a:t>
            </a:r>
            <a:r>
              <a:rPr lang="hu-HU" sz="2800" b="1" dirty="0" smtClean="0"/>
              <a:t> </a:t>
            </a:r>
            <a:endParaRPr lang="hu-HU" sz="2800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18A691F7-E7B4-4214-8DA4-BBFC563F33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07" y="52726"/>
            <a:ext cx="4358991" cy="338107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6D14E743-5C2E-418F-ACFA-869BB41521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8479" y="859634"/>
            <a:ext cx="2591205" cy="217049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52463DAB-8F6D-4509-B8A4-EAABCAD64B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8270" y="3433805"/>
            <a:ext cx="2234720" cy="337341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10BCDB42-9C4A-4EB5-BF4B-6EDE4B5C31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68" y="4084603"/>
            <a:ext cx="4351257" cy="2071821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4337FC00-A22A-4290-8BE2-9A06CFEC6875}"/>
              </a:ext>
            </a:extLst>
          </p:cNvPr>
          <p:cNvSpPr txBox="1"/>
          <p:nvPr/>
        </p:nvSpPr>
        <p:spPr>
          <a:xfrm>
            <a:off x="5092379" y="490302"/>
            <a:ext cx="133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Gray </a:t>
            </a:r>
            <a:r>
              <a:rPr lang="hu-HU" b="1" dirty="0" err="1" smtClean="0"/>
              <a:t>matter</a:t>
            </a:r>
            <a:endParaRPr lang="hu-HU" b="1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A0BC81BB-9F00-4520-99D6-DFA818CF10E2}"/>
              </a:ext>
            </a:extLst>
          </p:cNvPr>
          <p:cNvSpPr txBox="1"/>
          <p:nvPr/>
        </p:nvSpPr>
        <p:spPr>
          <a:xfrm>
            <a:off x="4458148" y="3030128"/>
            <a:ext cx="194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multipolar</a:t>
            </a:r>
            <a:r>
              <a:rPr lang="hu-HU" dirty="0" smtClean="0"/>
              <a:t> </a:t>
            </a:r>
            <a:r>
              <a:rPr lang="hu-HU" dirty="0"/>
              <a:t>neuron</a:t>
            </a:r>
          </a:p>
          <a:p>
            <a:pPr algn="ctr"/>
            <a:r>
              <a:rPr lang="hu-HU" dirty="0"/>
              <a:t>(alfa-</a:t>
            </a:r>
            <a:r>
              <a:rPr lang="hu-HU" dirty="0" err="1"/>
              <a:t>motoneuron</a:t>
            </a:r>
            <a:r>
              <a:rPr lang="hu-HU" dirty="0"/>
              <a:t>)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13FD5431-6BC7-4640-8556-737668DEF58B}"/>
              </a:ext>
            </a:extLst>
          </p:cNvPr>
          <p:cNvSpPr txBox="1"/>
          <p:nvPr/>
        </p:nvSpPr>
        <p:spPr>
          <a:xfrm>
            <a:off x="5464974" y="4257243"/>
            <a:ext cx="119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perykarion</a:t>
            </a:r>
            <a:endParaRPr lang="hu-HU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892DAEBD-4DAE-4143-A73C-CD3D138AE777}"/>
              </a:ext>
            </a:extLst>
          </p:cNvPr>
          <p:cNvSpPr txBox="1"/>
          <p:nvPr/>
        </p:nvSpPr>
        <p:spPr>
          <a:xfrm>
            <a:off x="5399484" y="4672946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nucleus</a:t>
            </a:r>
            <a:endParaRPr lang="hu-HU" dirty="0"/>
          </a:p>
          <a:p>
            <a:pPr algn="ctr"/>
            <a:r>
              <a:rPr lang="hu-HU" dirty="0" smtClean="0"/>
              <a:t>(</a:t>
            </a:r>
            <a:r>
              <a:rPr lang="hu-HU" dirty="0" err="1" smtClean="0"/>
              <a:t>nucleolus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25C7CA10-07DC-4119-AB62-BDF4731D8253}"/>
              </a:ext>
            </a:extLst>
          </p:cNvPr>
          <p:cNvSpPr txBox="1"/>
          <p:nvPr/>
        </p:nvSpPr>
        <p:spPr>
          <a:xfrm>
            <a:off x="5296250" y="5411618"/>
            <a:ext cx="1428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/>
              <a:t>axon</a:t>
            </a:r>
            <a:endParaRPr lang="hu-HU" dirty="0"/>
          </a:p>
          <a:p>
            <a:pPr algn="ctr"/>
            <a:r>
              <a:rPr lang="hu-HU" dirty="0"/>
              <a:t>(</a:t>
            </a:r>
            <a:r>
              <a:rPr lang="hu-HU" dirty="0" err="1" smtClean="0"/>
              <a:t>axon</a:t>
            </a:r>
            <a:r>
              <a:rPr lang="hu-HU" dirty="0" smtClean="0"/>
              <a:t> </a:t>
            </a:r>
            <a:r>
              <a:rPr lang="hu-HU" dirty="0" err="1" smtClean="0"/>
              <a:t>hillock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EC6CC050-EAC0-4D7D-B78F-C1B8726F9742}"/>
              </a:ext>
            </a:extLst>
          </p:cNvPr>
          <p:cNvSpPr txBox="1"/>
          <p:nvPr/>
        </p:nvSpPr>
        <p:spPr>
          <a:xfrm>
            <a:off x="5624664" y="6183032"/>
            <a:ext cx="98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dendrite</a:t>
            </a:r>
            <a:endParaRPr lang="hu-HU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21058E1B-BC2F-4D42-8432-03CB807AEFC6}"/>
              </a:ext>
            </a:extLst>
          </p:cNvPr>
          <p:cNvSpPr txBox="1"/>
          <p:nvPr/>
        </p:nvSpPr>
        <p:spPr>
          <a:xfrm>
            <a:off x="5109692" y="3899937"/>
            <a:ext cx="162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Nissl-substance</a:t>
            </a:r>
            <a:endParaRPr lang="hu-HU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9F6BC728-4F6F-4748-AB55-8E3398C07BEB}"/>
              </a:ext>
            </a:extLst>
          </p:cNvPr>
          <p:cNvSpPr txBox="1"/>
          <p:nvPr/>
        </p:nvSpPr>
        <p:spPr>
          <a:xfrm>
            <a:off x="1949030" y="6341090"/>
            <a:ext cx="158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Myelin</a:t>
            </a:r>
            <a:r>
              <a:rPr lang="hu-HU" dirty="0" smtClean="0"/>
              <a:t> </a:t>
            </a:r>
            <a:r>
              <a:rPr lang="hu-HU" dirty="0" err="1" smtClean="0"/>
              <a:t>-sheeth</a:t>
            </a:r>
            <a:endParaRPr lang="hu-HU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F1059E82-F465-4344-BB7A-DDE8645E9CD3}"/>
              </a:ext>
            </a:extLst>
          </p:cNvPr>
          <p:cNvSpPr txBox="1"/>
          <p:nvPr/>
        </p:nvSpPr>
        <p:spPr>
          <a:xfrm>
            <a:off x="1459300" y="3715271"/>
            <a:ext cx="147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White </a:t>
            </a:r>
            <a:r>
              <a:rPr lang="hu-HU" b="1" dirty="0" err="1" smtClean="0"/>
              <a:t>matter</a:t>
            </a:r>
            <a:endParaRPr lang="hu-HU" b="1" dirty="0"/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xmlns="" id="{290527F1-083B-42E5-9EBF-9FC7EAE7DDB6}"/>
              </a:ext>
            </a:extLst>
          </p:cNvPr>
          <p:cNvCxnSpPr>
            <a:cxnSpLocks/>
          </p:cNvCxnSpPr>
          <p:nvPr/>
        </p:nvCxnSpPr>
        <p:spPr>
          <a:xfrm flipH="1" flipV="1">
            <a:off x="5349951" y="2139194"/>
            <a:ext cx="81124" cy="983275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xmlns="" id="{81CD0ABE-A239-49E8-9A71-F9A2596331FA}"/>
              </a:ext>
            </a:extLst>
          </p:cNvPr>
          <p:cNvCxnSpPr>
            <a:cxnSpLocks/>
          </p:cNvCxnSpPr>
          <p:nvPr/>
        </p:nvCxnSpPr>
        <p:spPr>
          <a:xfrm flipV="1">
            <a:off x="6249118" y="2601032"/>
            <a:ext cx="722563" cy="521438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xmlns="" id="{AAD6A8D5-2AC9-4E6B-9A8B-484EC03A4A12}"/>
              </a:ext>
            </a:extLst>
          </p:cNvPr>
          <p:cNvCxnSpPr>
            <a:cxnSpLocks/>
          </p:cNvCxnSpPr>
          <p:nvPr/>
        </p:nvCxnSpPr>
        <p:spPr>
          <a:xfrm>
            <a:off x="6627239" y="4125190"/>
            <a:ext cx="1459748" cy="56224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xmlns="" id="{A00F1AF2-6DFF-4CFD-BEE8-42455D3B09CC}"/>
              </a:ext>
            </a:extLst>
          </p:cNvPr>
          <p:cNvCxnSpPr>
            <a:cxnSpLocks/>
          </p:cNvCxnSpPr>
          <p:nvPr/>
        </p:nvCxnSpPr>
        <p:spPr>
          <a:xfrm>
            <a:off x="6607031" y="4469097"/>
            <a:ext cx="1077669" cy="371274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xmlns="" id="{0B566E3F-9E1E-4C64-8792-B5797A130AED}"/>
              </a:ext>
            </a:extLst>
          </p:cNvPr>
          <p:cNvCxnSpPr>
            <a:cxnSpLocks/>
          </p:cNvCxnSpPr>
          <p:nvPr/>
        </p:nvCxnSpPr>
        <p:spPr>
          <a:xfrm>
            <a:off x="6448886" y="4965454"/>
            <a:ext cx="1411598" cy="151072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xmlns="" id="{55C25556-98FB-4865-B430-0491AD72718E}"/>
              </a:ext>
            </a:extLst>
          </p:cNvPr>
          <p:cNvCxnSpPr>
            <a:cxnSpLocks/>
          </p:cNvCxnSpPr>
          <p:nvPr/>
        </p:nvCxnSpPr>
        <p:spPr>
          <a:xfrm flipV="1">
            <a:off x="6385516" y="5444360"/>
            <a:ext cx="1172331" cy="285755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xmlns="" id="{6EEB2D25-5C1A-45D5-97D1-E2E5B851C188}"/>
              </a:ext>
            </a:extLst>
          </p:cNvPr>
          <p:cNvCxnSpPr>
            <a:cxnSpLocks/>
          </p:cNvCxnSpPr>
          <p:nvPr/>
        </p:nvCxnSpPr>
        <p:spPr>
          <a:xfrm flipV="1">
            <a:off x="6472522" y="5905850"/>
            <a:ext cx="1317162" cy="489044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>
            <a:extLst>
              <a:ext uri="{FF2B5EF4-FFF2-40B4-BE49-F238E27FC236}">
                <a16:creationId xmlns:a16="http://schemas.microsoft.com/office/drawing/2014/main" xmlns="" id="{89B2E7B0-F2A7-4449-B198-F90041788DC3}"/>
              </a:ext>
            </a:extLst>
          </p:cNvPr>
          <p:cNvCxnSpPr/>
          <p:nvPr/>
        </p:nvCxnSpPr>
        <p:spPr>
          <a:xfrm flipV="1">
            <a:off x="3023703" y="1568741"/>
            <a:ext cx="2174776" cy="57045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>
            <a:extLst>
              <a:ext uri="{FF2B5EF4-FFF2-40B4-BE49-F238E27FC236}">
                <a16:creationId xmlns:a16="http://schemas.microsoft.com/office/drawing/2014/main" xmlns="" id="{3731A186-E73C-4565-A9B2-0312A06D848C}"/>
              </a:ext>
            </a:extLst>
          </p:cNvPr>
          <p:cNvCxnSpPr>
            <a:cxnSpLocks/>
          </p:cNvCxnSpPr>
          <p:nvPr/>
        </p:nvCxnSpPr>
        <p:spPr>
          <a:xfrm>
            <a:off x="7193407" y="2644482"/>
            <a:ext cx="688193" cy="176182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>
            <a:extLst>
              <a:ext uri="{FF2B5EF4-FFF2-40B4-BE49-F238E27FC236}">
                <a16:creationId xmlns:a16="http://schemas.microsoft.com/office/drawing/2014/main" xmlns="" id="{055C08A6-A62A-42D6-AAA9-6E2AEE0DEA29}"/>
              </a:ext>
            </a:extLst>
          </p:cNvPr>
          <p:cNvCxnSpPr>
            <a:cxnSpLocks/>
          </p:cNvCxnSpPr>
          <p:nvPr/>
        </p:nvCxnSpPr>
        <p:spPr>
          <a:xfrm flipH="1">
            <a:off x="2358100" y="2748663"/>
            <a:ext cx="256582" cy="105447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r="20851"/>
          <a:stretch>
            <a:fillRect/>
          </a:stretch>
        </p:blipFill>
        <p:spPr bwMode="auto">
          <a:xfrm>
            <a:off x="555625" y="527050"/>
            <a:ext cx="7551738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Szövegdoboz 4"/>
          <p:cNvSpPr txBox="1">
            <a:spLocks noChangeArrowheads="1"/>
          </p:cNvSpPr>
          <p:nvPr/>
        </p:nvSpPr>
        <p:spPr bwMode="auto">
          <a:xfrm>
            <a:off x="381000" y="122238"/>
            <a:ext cx="648235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 dirty="0"/>
              <a:t>22.Cortex </a:t>
            </a:r>
            <a:r>
              <a:rPr lang="hu-HU" altLang="hu-HU" b="1" dirty="0" err="1"/>
              <a:t>cerebri</a:t>
            </a:r>
            <a:endParaRPr lang="hu-HU" altLang="hu-HU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Gary</a:t>
            </a:r>
            <a:r>
              <a:rPr lang="hu-HU" altLang="hu-HU" sz="1800" dirty="0" smtClean="0"/>
              <a:t> and </a:t>
            </a:r>
            <a:r>
              <a:rPr lang="hu-HU" altLang="hu-HU" sz="1800" dirty="0" err="1" smtClean="0"/>
              <a:t>white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matter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							</a:t>
            </a:r>
            <a:r>
              <a:rPr lang="hu-HU" altLang="hu-HU" sz="1800" dirty="0" err="1" smtClean="0"/>
              <a:t>sensory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cortex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											</a:t>
            </a:r>
            <a:r>
              <a:rPr lang="hu-HU" altLang="hu-HU" sz="1800" dirty="0" smtClean="0"/>
              <a:t>motor </a:t>
            </a:r>
            <a:r>
              <a:rPr lang="hu-HU" altLang="hu-HU" sz="1800" dirty="0" err="1" smtClean="0"/>
              <a:t>cortex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884238" y="792163"/>
            <a:ext cx="411162" cy="11842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1570038" y="868363"/>
            <a:ext cx="898525" cy="27130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Szövegdoboz 9"/>
          <p:cNvSpPr txBox="1">
            <a:spLocks noChangeArrowheads="1"/>
          </p:cNvSpPr>
          <p:nvPr/>
        </p:nvSpPr>
        <p:spPr bwMode="auto">
          <a:xfrm>
            <a:off x="5867400" y="6073775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 </a:t>
            </a:r>
            <a:r>
              <a:rPr lang="hu-HU" altLang="hu-HU" sz="1800" dirty="0" err="1" smtClean="0"/>
              <a:t>Betz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cells</a:t>
            </a:r>
            <a:r>
              <a:rPr lang="hu-HU" altLang="hu-HU" sz="1800" dirty="0" smtClean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in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the</a:t>
            </a:r>
            <a:r>
              <a:rPr lang="hu-HU" altLang="hu-HU" sz="1800" dirty="0" smtClean="0"/>
              <a:t>  </a:t>
            </a:r>
            <a:r>
              <a:rPr lang="hu-HU" altLang="hu-HU" sz="1800" dirty="0" err="1" smtClean="0"/>
              <a:t>inner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pyramidal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layer</a:t>
            </a:r>
            <a:endParaRPr lang="hu-HU" altLang="hu-HU" sz="1800" dirty="0"/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4175125" y="1179513"/>
            <a:ext cx="319088" cy="10461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5622925" y="1384300"/>
            <a:ext cx="519113" cy="996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 flipV="1">
            <a:off x="4892675" y="5045075"/>
            <a:ext cx="1249363" cy="11398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9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6175"/>
            <a:ext cx="91440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Szövegdoboz 2"/>
          <p:cNvSpPr txBox="1">
            <a:spLocks noChangeArrowheads="1"/>
          </p:cNvSpPr>
          <p:nvPr/>
        </p:nvSpPr>
        <p:spPr bwMode="auto">
          <a:xfrm>
            <a:off x="220663" y="6084888"/>
            <a:ext cx="83029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dirty="0" smtClean="0"/>
              <a:t>Motor </a:t>
            </a:r>
            <a:r>
              <a:rPr lang="hu-HU" altLang="hu-HU" dirty="0" err="1" smtClean="0"/>
              <a:t>cortex</a:t>
            </a:r>
            <a:r>
              <a:rPr lang="hu-HU" altLang="hu-HU" dirty="0"/>
              <a:t>									</a:t>
            </a:r>
            <a:r>
              <a:rPr lang="hu-HU" altLang="hu-HU" dirty="0" err="1" smtClean="0"/>
              <a:t>Sensory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cortex</a:t>
            </a:r>
            <a:endParaRPr lang="hu-HU" altLang="hu-HU" dirty="0"/>
          </a:p>
        </p:txBody>
      </p:sp>
      <p:pic>
        <p:nvPicPr>
          <p:cNvPr id="37892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71438"/>
            <a:ext cx="38798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Szövegdoboz 7"/>
          <p:cNvSpPr txBox="1">
            <a:spLocks noChangeArrowheads="1"/>
          </p:cNvSpPr>
          <p:nvPr/>
        </p:nvSpPr>
        <p:spPr bwMode="auto">
          <a:xfrm>
            <a:off x="5337175" y="300038"/>
            <a:ext cx="28273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/>
              <a:t>22. Cortex cerebri</a:t>
            </a:r>
          </a:p>
        </p:txBody>
      </p:sp>
      <p:sp>
        <p:nvSpPr>
          <p:cNvPr id="37894" name="Szövegdoboz 9"/>
          <p:cNvSpPr txBox="1">
            <a:spLocks noChangeArrowheads="1"/>
          </p:cNvSpPr>
          <p:nvPr/>
        </p:nvSpPr>
        <p:spPr bwMode="auto">
          <a:xfrm>
            <a:off x="220663" y="1881188"/>
            <a:ext cx="1595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 </a:t>
            </a:r>
            <a:r>
              <a:rPr lang="hu-HU" altLang="hu-HU" sz="1800" dirty="0" err="1" smtClean="0"/>
              <a:t>pyramidal</a:t>
            </a:r>
            <a:r>
              <a:rPr lang="hu-HU" altLang="hu-HU" sz="1800" dirty="0" smtClean="0"/>
              <a:t>  </a:t>
            </a:r>
            <a:r>
              <a:rPr lang="hu-HU" altLang="hu-HU" sz="1800" dirty="0" err="1" smtClean="0"/>
              <a:t>cell</a:t>
            </a: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18515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6" t="4083" r="30167" b="6293"/>
          <a:stretch>
            <a:fillRect/>
          </a:stretch>
        </p:blipFill>
        <p:spPr bwMode="auto">
          <a:xfrm>
            <a:off x="53975" y="701675"/>
            <a:ext cx="5661025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Szövegdoboz 2"/>
          <p:cNvSpPr txBox="1">
            <a:spLocks noChangeArrowheads="1"/>
          </p:cNvSpPr>
          <p:nvPr/>
        </p:nvSpPr>
        <p:spPr bwMode="auto">
          <a:xfrm>
            <a:off x="5897563" y="893763"/>
            <a:ext cx="149451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Cornea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Iris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lens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Vitreous</a:t>
            </a:r>
            <a:r>
              <a:rPr lang="hu-HU" altLang="hu-HU" sz="1800" dirty="0" smtClean="0"/>
              <a:t> body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sclera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Optic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disc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Optic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nerve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3497263" y="1000125"/>
            <a:ext cx="2552700" cy="1841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flipH="1" flipV="1">
            <a:off x="3497263" y="1782763"/>
            <a:ext cx="2506662" cy="1825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 flipV="1">
            <a:off x="3306763" y="1965325"/>
            <a:ext cx="2590800" cy="11747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 flipV="1">
            <a:off x="3413125" y="3140075"/>
            <a:ext cx="2636838" cy="509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H="1">
            <a:off x="3611563" y="5726113"/>
            <a:ext cx="2286000" cy="1635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flipH="1">
            <a:off x="3611563" y="5068888"/>
            <a:ext cx="2286000" cy="6572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H="1">
            <a:off x="4884738" y="4370388"/>
            <a:ext cx="1119187" cy="569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7" name="Szövegdoboz 1"/>
          <p:cNvSpPr txBox="1">
            <a:spLocks noChangeArrowheads="1"/>
          </p:cNvSpPr>
          <p:nvPr/>
        </p:nvSpPr>
        <p:spPr bwMode="auto">
          <a:xfrm>
            <a:off x="498475" y="200025"/>
            <a:ext cx="190257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 dirty="0"/>
              <a:t>29. </a:t>
            </a:r>
            <a:r>
              <a:rPr lang="hu-HU" altLang="hu-HU" b="1" dirty="0" err="1" smtClean="0"/>
              <a:t>Eye</a:t>
            </a:r>
            <a:r>
              <a:rPr lang="hu-HU" altLang="hu-HU" b="1" dirty="0" smtClean="0"/>
              <a:t>– </a:t>
            </a:r>
            <a:r>
              <a:rPr lang="hu-HU" altLang="hu-HU" b="1" dirty="0"/>
              <a:t>HE</a:t>
            </a:r>
            <a:endParaRPr lang="hu-HU" altLang="hu-HU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21626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0"/>
          <a:stretch>
            <a:fillRect/>
          </a:stretch>
        </p:blipFill>
        <p:spPr bwMode="auto">
          <a:xfrm>
            <a:off x="328613" y="657225"/>
            <a:ext cx="8167687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Szövegdoboz 2"/>
          <p:cNvSpPr txBox="1">
            <a:spLocks noChangeArrowheads="1"/>
          </p:cNvSpPr>
          <p:nvPr/>
        </p:nvSpPr>
        <p:spPr bwMode="auto">
          <a:xfrm>
            <a:off x="2874963" y="1762125"/>
            <a:ext cx="103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Cornea</a:t>
            </a:r>
            <a:endParaRPr lang="hu-HU" altLang="hu-HU" sz="1800" dirty="0"/>
          </a:p>
        </p:txBody>
      </p:sp>
      <p:sp>
        <p:nvSpPr>
          <p:cNvPr id="40965" name="Szövegdoboz 3"/>
          <p:cNvSpPr txBox="1">
            <a:spLocks noChangeArrowheads="1"/>
          </p:cNvSpPr>
          <p:nvPr/>
        </p:nvSpPr>
        <p:spPr bwMode="auto">
          <a:xfrm>
            <a:off x="3390900" y="4225925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iris</a:t>
            </a:r>
          </a:p>
        </p:txBody>
      </p:sp>
      <p:sp>
        <p:nvSpPr>
          <p:cNvPr id="40966" name="Szövegdoboz 4"/>
          <p:cNvSpPr txBox="1">
            <a:spLocks noChangeArrowheads="1"/>
          </p:cNvSpPr>
          <p:nvPr/>
        </p:nvSpPr>
        <p:spPr bwMode="auto">
          <a:xfrm>
            <a:off x="2097088" y="4954588"/>
            <a:ext cx="609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Lens</a:t>
            </a:r>
            <a:endParaRPr lang="hu-HU" altLang="hu-HU" sz="1800" dirty="0"/>
          </a:p>
        </p:txBody>
      </p:sp>
      <p:sp>
        <p:nvSpPr>
          <p:cNvPr id="40967" name="Szövegdoboz 5"/>
          <p:cNvSpPr txBox="1">
            <a:spLocks noChangeArrowheads="1"/>
          </p:cNvSpPr>
          <p:nvPr/>
        </p:nvSpPr>
        <p:spPr bwMode="auto">
          <a:xfrm>
            <a:off x="582613" y="2992438"/>
            <a:ext cx="1847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Anterior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chamber</a:t>
            </a:r>
            <a:endParaRPr lang="hu-HU" altLang="hu-HU" sz="1800" dirty="0"/>
          </a:p>
        </p:txBody>
      </p:sp>
      <p:sp>
        <p:nvSpPr>
          <p:cNvPr id="40968" name="Szövegdoboz 6"/>
          <p:cNvSpPr txBox="1">
            <a:spLocks noChangeArrowheads="1"/>
          </p:cNvSpPr>
          <p:nvPr/>
        </p:nvSpPr>
        <p:spPr bwMode="auto">
          <a:xfrm>
            <a:off x="6035675" y="4075113"/>
            <a:ext cx="2140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Iridocorneal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junction</a:t>
            </a:r>
            <a:endParaRPr lang="hu-HU" altLang="hu-HU" sz="18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2948114" y="4585256"/>
            <a:ext cx="1726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Posterior</a:t>
            </a:r>
            <a:r>
              <a:rPr lang="hu-HU" sz="1600" dirty="0" smtClean="0"/>
              <a:t> </a:t>
            </a:r>
            <a:r>
              <a:rPr lang="hu-HU" sz="1600" dirty="0" err="1" smtClean="0"/>
              <a:t>chamber</a:t>
            </a:r>
            <a:endParaRPr lang="hu-HU" sz="1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874963" y="5848350"/>
            <a:ext cx="149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Vitreous</a:t>
            </a:r>
            <a:r>
              <a:rPr lang="hu-HU" dirty="0" smtClean="0"/>
              <a:t> body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14950" y="4549746"/>
            <a:ext cx="1043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Ciliary</a:t>
            </a:r>
            <a:r>
              <a:rPr lang="hu-HU" sz="1400" dirty="0" smtClean="0"/>
              <a:t> body</a:t>
            </a:r>
            <a:endParaRPr lang="hu-HU" sz="1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807642" y="5139254"/>
            <a:ext cx="1733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Ciliary</a:t>
            </a:r>
            <a:r>
              <a:rPr lang="hu-HU" dirty="0" smtClean="0"/>
              <a:t> </a:t>
            </a:r>
            <a:r>
              <a:rPr lang="hu-HU" dirty="0" err="1" smtClean="0"/>
              <a:t>processes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449138" y="5508586"/>
            <a:ext cx="72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sclera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15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26"/>
          <a:stretch>
            <a:fillRect/>
          </a:stretch>
        </p:blipFill>
        <p:spPr bwMode="auto">
          <a:xfrm>
            <a:off x="314325" y="-12701"/>
            <a:ext cx="5519738" cy="67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Szövegdoboz 1"/>
          <p:cNvSpPr txBox="1">
            <a:spLocks noChangeArrowheads="1"/>
          </p:cNvSpPr>
          <p:nvPr/>
        </p:nvSpPr>
        <p:spPr bwMode="auto">
          <a:xfrm>
            <a:off x="6151563" y="1295400"/>
            <a:ext cx="203081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Sclera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      </a:t>
            </a:r>
            <a:r>
              <a:rPr lang="hu-HU" altLang="hu-HU" sz="1800" dirty="0" err="1" smtClean="0"/>
              <a:t>Choroid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Pigment </a:t>
            </a:r>
            <a:r>
              <a:rPr lang="hu-HU" altLang="hu-HU" sz="1800" dirty="0" err="1" smtClean="0"/>
              <a:t>epithelium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Rods</a:t>
            </a:r>
            <a:r>
              <a:rPr lang="hu-HU" altLang="hu-HU" sz="1800" dirty="0" smtClean="0"/>
              <a:t> and </a:t>
            </a:r>
            <a:r>
              <a:rPr lang="hu-HU" altLang="hu-HU" sz="1800" dirty="0" err="1" smtClean="0"/>
              <a:t>cones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outer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nuclear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layer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Inner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nuclear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layer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Ganglion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cell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layer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sp>
        <p:nvSpPr>
          <p:cNvPr id="3" name="Lefelé nyíl 2"/>
          <p:cNvSpPr/>
          <p:nvPr/>
        </p:nvSpPr>
        <p:spPr>
          <a:xfrm rot="10800000">
            <a:off x="1376363" y="3770313"/>
            <a:ext cx="249237" cy="2530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" name="Felfelé nyíl 3"/>
          <p:cNvSpPr/>
          <p:nvPr/>
        </p:nvSpPr>
        <p:spPr>
          <a:xfrm flipH="1" flipV="1">
            <a:off x="2809875" y="3770313"/>
            <a:ext cx="528638" cy="10683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1990" name="Szövegdoboz 4"/>
          <p:cNvSpPr txBox="1">
            <a:spLocks noChangeArrowheads="1"/>
          </p:cNvSpPr>
          <p:nvPr/>
        </p:nvSpPr>
        <p:spPr bwMode="auto">
          <a:xfrm>
            <a:off x="1331913" y="6426200"/>
            <a:ext cx="596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light</a:t>
            </a:r>
            <a:endParaRPr lang="hu-HU" altLang="hu-HU" sz="1800" dirty="0"/>
          </a:p>
        </p:txBody>
      </p:sp>
      <p:sp>
        <p:nvSpPr>
          <p:cNvPr id="41991" name="Szövegdoboz 5"/>
          <p:cNvSpPr txBox="1">
            <a:spLocks noChangeArrowheads="1"/>
          </p:cNvSpPr>
          <p:nvPr/>
        </p:nvSpPr>
        <p:spPr bwMode="auto">
          <a:xfrm>
            <a:off x="2693988" y="5351463"/>
            <a:ext cx="1206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perception</a:t>
            </a:r>
            <a:endParaRPr lang="hu-HU" altLang="hu-HU" sz="1800" dirty="0"/>
          </a:p>
        </p:txBody>
      </p:sp>
      <p:sp>
        <p:nvSpPr>
          <p:cNvPr id="9" name="Jobb oldali kapcsos zárójel 8"/>
          <p:cNvSpPr/>
          <p:nvPr/>
        </p:nvSpPr>
        <p:spPr>
          <a:xfrm>
            <a:off x="6151563" y="2293938"/>
            <a:ext cx="315912" cy="10572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5524501" y="5035550"/>
            <a:ext cx="62706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>
            <a:off x="5524501" y="4418013"/>
            <a:ext cx="77946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5524501" y="3960813"/>
            <a:ext cx="77946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 flipV="1">
            <a:off x="5907839" y="3427884"/>
            <a:ext cx="317501" cy="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5524501" y="3656013"/>
            <a:ext cx="62706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9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ép 1" descr="http://www.unm.edu/~jimmy/spinal_c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34" b="4193"/>
          <a:stretch>
            <a:fillRect/>
          </a:stretch>
        </p:blipFill>
        <p:spPr bwMode="auto">
          <a:xfrm>
            <a:off x="533400" y="1341438"/>
            <a:ext cx="7726363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zövegdoboz 2"/>
          <p:cNvSpPr txBox="1">
            <a:spLocks noChangeArrowheads="1"/>
          </p:cNvSpPr>
          <p:nvPr/>
        </p:nvSpPr>
        <p:spPr bwMode="auto">
          <a:xfrm>
            <a:off x="792163" y="300038"/>
            <a:ext cx="64339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dirty="0" err="1" smtClean="0"/>
              <a:t>Cross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section</a:t>
            </a:r>
            <a:r>
              <a:rPr lang="hu-HU" altLang="hu-HU" dirty="0" smtClean="0"/>
              <a:t> of </a:t>
            </a:r>
            <a:r>
              <a:rPr lang="hu-HU" altLang="hu-HU" dirty="0" err="1" smtClean="0"/>
              <a:t>spinal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cord</a:t>
            </a:r>
            <a:r>
              <a:rPr lang="hu-HU" altLang="hu-HU" dirty="0" smtClean="0"/>
              <a:t>  and </a:t>
            </a:r>
            <a:r>
              <a:rPr lang="hu-HU" altLang="hu-HU" dirty="0" err="1" smtClean="0"/>
              <a:t>meningies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5148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5" y="572869"/>
            <a:ext cx="8159232" cy="560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Ã©ptalÃ¡lat a kÃ¶vetkezÅre: âgerincvelÅ keresztmetszet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512888"/>
            <a:ext cx="8421688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zövegdoboz 1"/>
          <p:cNvSpPr txBox="1">
            <a:spLocks noChangeArrowheads="1"/>
          </p:cNvSpPr>
          <p:nvPr/>
        </p:nvSpPr>
        <p:spPr bwMode="auto">
          <a:xfrm>
            <a:off x="838200" y="868363"/>
            <a:ext cx="3282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F</a:t>
            </a:r>
            <a:r>
              <a:rPr lang="hu-HU" altLang="hu-HU" sz="1800" dirty="0" err="1" smtClean="0"/>
              <a:t>ibers</a:t>
            </a:r>
            <a:r>
              <a:rPr lang="hu-HU" altLang="hu-HU" sz="1800" dirty="0" smtClean="0"/>
              <a:t> and </a:t>
            </a:r>
            <a:r>
              <a:rPr lang="hu-HU" altLang="hu-HU" sz="1800" dirty="0" err="1" smtClean="0"/>
              <a:t>cells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in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the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spinal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cord</a:t>
            </a:r>
            <a:endParaRPr lang="hu-HU" altLang="hu-HU" sz="18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183240" y="1625084"/>
            <a:ext cx="2349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Afferent</a:t>
            </a:r>
            <a:r>
              <a:rPr lang="hu-HU" dirty="0" smtClean="0"/>
              <a:t> </a:t>
            </a:r>
            <a:r>
              <a:rPr lang="hu-HU" dirty="0" err="1" smtClean="0"/>
              <a:t>fiber</a:t>
            </a:r>
            <a:r>
              <a:rPr lang="hu-HU" dirty="0" smtClean="0"/>
              <a:t> - </a:t>
            </a:r>
            <a:r>
              <a:rPr lang="hu-HU" dirty="0" err="1" smtClean="0"/>
              <a:t>sensory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610350" y="1512888"/>
            <a:ext cx="14287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Ascending</a:t>
            </a:r>
            <a:r>
              <a:rPr lang="hu-HU" dirty="0" smtClean="0"/>
              <a:t> </a:t>
            </a:r>
            <a:r>
              <a:rPr lang="hu-HU" dirty="0" err="1" smtClean="0"/>
              <a:t>pathway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114550" y="2400300"/>
            <a:ext cx="1238250" cy="51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4419600" y="291465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829050" y="4686300"/>
            <a:ext cx="2011054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4624388" y="5606534"/>
            <a:ext cx="21802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Efferent</a:t>
            </a:r>
            <a:r>
              <a:rPr lang="hu-HU" dirty="0" smtClean="0"/>
              <a:t> </a:t>
            </a:r>
            <a:r>
              <a:rPr lang="hu-HU" dirty="0" err="1" smtClean="0"/>
              <a:t>fiber</a:t>
            </a:r>
            <a:r>
              <a:rPr lang="hu-HU" dirty="0" smtClean="0"/>
              <a:t> - motor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07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23555" name="TextBox 24"/>
          <p:cNvSpPr txBox="1">
            <a:spLocks noChangeArrowheads="1"/>
          </p:cNvSpPr>
          <p:nvPr/>
        </p:nvSpPr>
        <p:spPr bwMode="auto">
          <a:xfrm>
            <a:off x="4835525" y="2663825"/>
            <a:ext cx="39465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Tempus Sans ITC" pitchFamily="82" charset="0"/>
              </a:rPr>
              <a:t>This slide only shows a few cells – obviously in real tissue, there are many cells or cell processes in each region</a:t>
            </a:r>
            <a:r>
              <a:rPr lang="en-US" b="1" dirty="0" smtClean="0">
                <a:latin typeface="Tempus Sans ITC" pitchFamily="82" charset="0"/>
              </a:rPr>
              <a:t>.</a:t>
            </a:r>
            <a:endParaRPr lang="en-US" b="1" dirty="0">
              <a:latin typeface="Tempus Sans ITC" pitchFamily="82" charset="0"/>
            </a:endParaRPr>
          </a:p>
        </p:txBody>
      </p:sp>
      <p:pic>
        <p:nvPicPr>
          <p:cNvPr id="23556" name="Picture 10" descr="Spinal cord diagr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95325"/>
            <a:ext cx="4564063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1981200" y="2249488"/>
            <a:ext cx="152400" cy="51276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08350" y="3030538"/>
            <a:ext cx="4572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14800" y="2111375"/>
            <a:ext cx="381000" cy="1905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971800" y="3700463"/>
            <a:ext cx="142875" cy="452437"/>
          </a:xfrm>
          <a:prstGeom prst="straightConnector1">
            <a:avLst/>
          </a:prstGeom>
          <a:ln w="57150">
            <a:solidFill>
              <a:srgbClr val="BA52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52737" y="2505869"/>
            <a:ext cx="381000" cy="381000"/>
          </a:xfrm>
          <a:prstGeom prst="straightConnector1">
            <a:avLst/>
          </a:prstGeom>
          <a:ln w="57150">
            <a:solidFill>
              <a:srgbClr val="BA52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59025" y="1509713"/>
            <a:ext cx="327025" cy="469900"/>
          </a:xfrm>
          <a:prstGeom prst="straightConnector1">
            <a:avLst/>
          </a:prstGeom>
          <a:ln w="57150">
            <a:solidFill>
              <a:srgbClr val="BA52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642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3810000" y="3783012"/>
            <a:ext cx="53340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100" dirty="0">
              <a:solidFill>
                <a:srgbClr val="7030A0"/>
              </a:solidFill>
            </a:endParaRPr>
          </a:p>
          <a:p>
            <a:r>
              <a:rPr lang="en-US" dirty="0"/>
              <a:t>The spinal cord has two major regions:</a:t>
            </a:r>
          </a:p>
          <a:p>
            <a:r>
              <a:rPr lang="en-US" dirty="0"/>
              <a:t>--gray matter, which has neuronal cell bodies</a:t>
            </a:r>
          </a:p>
          <a:p>
            <a:r>
              <a:rPr lang="en-US" dirty="0"/>
              <a:t>--white matter, which has axons and long dendrites</a:t>
            </a:r>
          </a:p>
        </p:txBody>
      </p:sp>
      <p:pic>
        <p:nvPicPr>
          <p:cNvPr id="25603" name="Picture 10" descr="Spinal cord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698500"/>
            <a:ext cx="3810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4343400" y="1828800"/>
            <a:ext cx="247234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SPINAL CORD</a:t>
            </a:r>
          </a:p>
        </p:txBody>
      </p:sp>
      <p:sp>
        <p:nvSpPr>
          <p:cNvPr id="7" name="Right Brace 6"/>
          <p:cNvSpPr/>
          <p:nvPr/>
        </p:nvSpPr>
        <p:spPr>
          <a:xfrm>
            <a:off x="3886200" y="1219200"/>
            <a:ext cx="457200" cy="1828800"/>
          </a:xfrm>
          <a:prstGeom prst="rightBrac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9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15988"/>
            <a:ext cx="7667625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églalap 3"/>
          <p:cNvSpPr>
            <a:spLocks noChangeArrowheads="1"/>
          </p:cNvSpPr>
          <p:nvPr/>
        </p:nvSpPr>
        <p:spPr bwMode="auto">
          <a:xfrm>
            <a:off x="104775" y="147638"/>
            <a:ext cx="9039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Gray </a:t>
            </a:r>
            <a:r>
              <a:rPr lang="hu-HU" altLang="hu-HU" sz="1800" dirty="0" err="1" smtClean="0"/>
              <a:t>matter</a:t>
            </a:r>
            <a:endParaRPr lang="hu-HU" altLang="hu-HU" sz="1800" dirty="0"/>
          </a:p>
        </p:txBody>
      </p:sp>
      <p:sp>
        <p:nvSpPr>
          <p:cNvPr id="5124" name="Téglalap 4"/>
          <p:cNvSpPr>
            <a:spLocks noChangeArrowheads="1"/>
          </p:cNvSpPr>
          <p:nvPr/>
        </p:nvSpPr>
        <p:spPr bwMode="auto">
          <a:xfrm>
            <a:off x="0" y="5816928"/>
            <a:ext cx="2508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Central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canal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lined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by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ependymal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cels</a:t>
            </a:r>
            <a:endParaRPr lang="hu-HU" altLang="hu-HU" sz="1800" dirty="0"/>
          </a:p>
        </p:txBody>
      </p:sp>
      <p:cxnSp>
        <p:nvCxnSpPr>
          <p:cNvPr id="16" name="Egyenes összekötő nyíllal 15"/>
          <p:cNvCxnSpPr/>
          <p:nvPr/>
        </p:nvCxnSpPr>
        <p:spPr>
          <a:xfrm flipV="1">
            <a:off x="2317750" y="4051300"/>
            <a:ext cx="2884488" cy="1860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Szövegdoboz 22"/>
          <p:cNvSpPr txBox="1">
            <a:spLocks noChangeArrowheads="1"/>
          </p:cNvSpPr>
          <p:nvPr/>
        </p:nvSpPr>
        <p:spPr bwMode="auto">
          <a:xfrm>
            <a:off x="57150" y="1004888"/>
            <a:ext cx="3317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Posterior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horn</a:t>
            </a:r>
            <a:r>
              <a:rPr lang="hu-HU" altLang="hu-HU" sz="1800" dirty="0" smtClean="0"/>
              <a:t> and </a:t>
            </a:r>
            <a:r>
              <a:rPr lang="hu-HU" altLang="hu-HU" sz="1800" dirty="0" err="1" smtClean="0"/>
              <a:t>afferent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fibers</a:t>
            </a:r>
            <a:endParaRPr lang="hu-HU" altLang="hu-HU" sz="1800" dirty="0"/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1333500" y="3989524"/>
            <a:ext cx="2041289" cy="5953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>
            <a:stCxn id="5126" idx="2"/>
          </p:cNvCxnSpPr>
          <p:nvPr/>
        </p:nvCxnSpPr>
        <p:spPr>
          <a:xfrm>
            <a:off x="1715970" y="1374220"/>
            <a:ext cx="2044024" cy="1140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Szövegdoboz 32"/>
          <p:cNvSpPr txBox="1">
            <a:spLocks noChangeArrowheads="1"/>
          </p:cNvSpPr>
          <p:nvPr/>
        </p:nvSpPr>
        <p:spPr bwMode="auto">
          <a:xfrm>
            <a:off x="6605588" y="915988"/>
            <a:ext cx="24772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Pia mater </a:t>
            </a:r>
            <a:r>
              <a:rPr lang="hu-HU" altLang="hu-HU" sz="1800" dirty="0" smtClean="0"/>
              <a:t>and </a:t>
            </a:r>
            <a:r>
              <a:rPr lang="hu-HU" altLang="hu-HU" sz="1800" dirty="0" err="1" smtClean="0"/>
              <a:t>arachnoid</a:t>
            </a:r>
            <a:endParaRPr lang="hu-HU" altLang="hu-HU" sz="1800" dirty="0"/>
          </a:p>
        </p:txBody>
      </p:sp>
      <p:cxnSp>
        <p:nvCxnSpPr>
          <p:cNvPr id="34" name="Egyenes összekötő nyíllal 33"/>
          <p:cNvCxnSpPr/>
          <p:nvPr/>
        </p:nvCxnSpPr>
        <p:spPr>
          <a:xfrm flipH="1">
            <a:off x="6321425" y="1252538"/>
            <a:ext cx="860425" cy="603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 flipH="1">
            <a:off x="7042150" y="1282700"/>
            <a:ext cx="139700" cy="2143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104775" y="3673366"/>
            <a:ext cx="151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Anterior</a:t>
            </a:r>
            <a:r>
              <a:rPr lang="hu-HU" dirty="0" smtClean="0"/>
              <a:t> </a:t>
            </a:r>
            <a:r>
              <a:rPr lang="hu-HU" dirty="0" err="1" smtClean="0"/>
              <a:t>horn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54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SL181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5288" y="957263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685800" y="5561013"/>
            <a:ext cx="7924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This </a:t>
            </a:r>
            <a:r>
              <a:rPr lang="en-US" dirty="0" smtClean="0"/>
              <a:t>view </a:t>
            </a:r>
            <a:r>
              <a:rPr lang="en-US" dirty="0"/>
              <a:t>shows several multipolar </a:t>
            </a:r>
            <a:r>
              <a:rPr lang="en-US" dirty="0" err="1"/>
              <a:t>motorneuron</a:t>
            </a:r>
            <a:r>
              <a:rPr lang="en-US" dirty="0"/>
              <a:t> cell bodies </a:t>
            </a:r>
            <a:r>
              <a:rPr lang="en-US" dirty="0" smtClean="0"/>
              <a:t>(</a:t>
            </a:r>
            <a:r>
              <a:rPr lang="hu-HU" dirty="0" err="1" smtClean="0"/>
              <a:t>black</a:t>
            </a:r>
            <a:r>
              <a:rPr lang="hu-HU" dirty="0" smtClean="0"/>
              <a:t> </a:t>
            </a:r>
            <a:r>
              <a:rPr lang="en-US" dirty="0" smtClean="0"/>
              <a:t>arrows</a:t>
            </a:r>
            <a:r>
              <a:rPr lang="en-US" dirty="0"/>
              <a:t>).</a:t>
            </a:r>
          </a:p>
          <a:p>
            <a:r>
              <a:rPr lang="en-US" dirty="0"/>
              <a:t>(The smaller, round nuclei (red arrows) are associated with oligodendrocytes, non-neuronal cells. Advance for a higher power view….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7692" y="-6123"/>
            <a:ext cx="529561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SPINAL CORD – Gray matter</a:t>
            </a:r>
          </a:p>
        </p:txBody>
      </p:sp>
      <p:pic>
        <p:nvPicPr>
          <p:cNvPr id="31748" name="Picture 8" descr="SL181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74725"/>
            <a:ext cx="306863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58900" y="2590800"/>
            <a:ext cx="88900" cy="1127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47800" y="974725"/>
            <a:ext cx="1620838" cy="16160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43038" y="2717800"/>
            <a:ext cx="1535112" cy="25860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464300" y="1970088"/>
            <a:ext cx="457200" cy="45720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800600" y="3563938"/>
            <a:ext cx="457200" cy="45720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403600" y="2928938"/>
            <a:ext cx="582613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29000" y="4235450"/>
            <a:ext cx="582613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77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2613</TotalTime>
  <Words>981</Words>
  <Application>Microsoft Office PowerPoint</Application>
  <PresentationFormat>Diavetítés a képernyőre (4:3 oldalarány)</PresentationFormat>
  <Paragraphs>301</Paragraphs>
  <Slides>40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8" baseType="lpstr">
      <vt:lpstr>Arial</vt:lpstr>
      <vt:lpstr>Arial Narrow</vt:lpstr>
      <vt:lpstr>Calibri</vt:lpstr>
      <vt:lpstr>Calibri Light</vt:lpstr>
      <vt:lpstr>Tahoma</vt:lpstr>
      <vt:lpstr>Tempus Sans ITC</vt:lpstr>
      <vt:lpstr>Times New Roman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Ora serrata</vt:lpstr>
      <vt:lpstr>Photosensitive retina</vt:lpstr>
      <vt:lpstr>PowerPoint bemutató</vt:lpstr>
      <vt:lpstr>The layers:</vt:lpstr>
      <vt:lpstr>PowerPoint bemutató</vt:lpstr>
      <vt:lpstr>PowerPoint bemutató</vt:lpstr>
      <vt:lpstr>Exceptions</vt:lpstr>
      <vt:lpstr>Exceptions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Ruttkay</dc:creator>
  <cp:lastModifiedBy>Kocsis</cp:lastModifiedBy>
  <cp:revision>132</cp:revision>
  <dcterms:created xsi:type="dcterms:W3CDTF">2018-01-30T07:42:18Z</dcterms:created>
  <dcterms:modified xsi:type="dcterms:W3CDTF">2020-02-22T21:58:00Z</dcterms:modified>
</cp:coreProperties>
</file>